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7" r:id="rId6"/>
    <p:sldId id="339" r:id="rId7"/>
    <p:sldId id="340" r:id="rId8"/>
    <p:sldId id="341" r:id="rId9"/>
    <p:sldId id="263" r:id="rId10"/>
    <p:sldId id="297" r:id="rId11"/>
    <p:sldId id="342" r:id="rId12"/>
    <p:sldId id="343" r:id="rId13"/>
    <p:sldId id="344" r:id="rId14"/>
    <p:sldId id="308" r:id="rId15"/>
    <p:sldId id="345" r:id="rId16"/>
    <p:sldId id="352" r:id="rId17"/>
    <p:sldId id="353" r:id="rId18"/>
    <p:sldId id="348" r:id="rId19"/>
    <p:sldId id="303" r:id="rId20"/>
    <p:sldId id="304" r:id="rId21"/>
    <p:sldId id="355" r:id="rId22"/>
    <p:sldId id="356" r:id="rId23"/>
    <p:sldId id="357" r:id="rId24"/>
    <p:sldId id="358" r:id="rId25"/>
    <p:sldId id="359"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cyOuC4M1tzHfm4R9xLP8Pw==" hashData="mULP3nJ46jsXIfoXLdaGPyWFtyuo1ZDxrVvcNrGhb21QTGDWMJydxBUdCz0bHtc/nkXDXB+tv9G2o7SGJnLDy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 " initials="" lastIdx="4" clrIdx="2">
    <p:extLst>
      <p:ext uri="{19B8F6BF-5375-455C-9EA6-DF929625EA0E}">
        <p15:presenceInfo xmlns:p15="http://schemas.microsoft.com/office/powerpoint/2012/main" userId="S::stephanie.hirmer@eng.ox.ac.uk::13e44439-8913-4347-a3e1-e8bd29e343d7" providerId="AD"/>
      </p:ext>
    </p:extLst>
  </p:cmAuthor>
  <p:cmAuthor id="4" name="Claire" initials="C" lastIdx="2" clrIdx="3">
    <p:extLst>
      <p:ext uri="{19B8F6BF-5375-455C-9EA6-DF929625EA0E}">
        <p15:presenceInfo xmlns:p15="http://schemas.microsoft.com/office/powerpoint/2012/main" userId="Claire" providerId="None"/>
      </p:ext>
    </p:extLst>
  </p:cmAuthor>
  <p:cmAuthor id="5" name="simon.anthony.patterson@gmail.com" initials="si" lastIdx="1" clrIdx="4">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CFF"/>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0CAD0-D5B1-4497-A00F-7FE01B257EC6}" v="1" dt="2023-03-19T14:31:58.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9"/>
    <p:restoredTop sz="86651" autoAdjust="0"/>
  </p:normalViewPr>
  <p:slideViewPr>
    <p:cSldViewPr snapToGrid="0">
      <p:cViewPr varScale="1">
        <p:scale>
          <a:sx n="96" d="100"/>
          <a:sy n="96" d="100"/>
        </p:scale>
        <p:origin x="1242" y="78"/>
      </p:cViewPr>
      <p:guideLst>
        <p:guide orient="horz" pos="2160"/>
        <p:guide pos="3840"/>
      </p:guideLst>
    </p:cSldViewPr>
  </p:slideViewPr>
  <p:outlineViewPr>
    <p:cViewPr>
      <p:scale>
        <a:sx n="33" d="100"/>
        <a:sy n="33" d="100"/>
      </p:scale>
      <p:origin x="0" y="-116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1CBC909C-3725-783D-2CDA-0719408C2763}"/>
    <pc:docChg chg="modSld">
      <pc:chgData name="simon.anthony.patterson@gmail.com" userId="S::urn:spo:guest#simon.anthony.patterson@gmail.com::" providerId="AD" clId="Web-{1CBC909C-3725-783D-2CDA-0719408C2763}" dt="2021-03-05T14:33:04.134" v="28" actId="20577"/>
      <pc:docMkLst>
        <pc:docMk/>
      </pc:docMkLst>
      <pc:sldChg chg="modSp">
        <pc:chgData name="simon.anthony.patterson@gmail.com" userId="S::urn:spo:guest#simon.anthony.patterson@gmail.com::" providerId="AD" clId="Web-{1CBC909C-3725-783D-2CDA-0719408C2763}" dt="2021-03-05T14:33:04.134" v="28" actId="20577"/>
        <pc:sldMkLst>
          <pc:docMk/>
          <pc:sldMk cId="1633408170" sldId="304"/>
        </pc:sldMkLst>
      </pc:sldChg>
      <pc:sldChg chg="modSp">
        <pc:chgData name="simon.anthony.patterson@gmail.com" userId="S::urn:spo:guest#simon.anthony.patterson@gmail.com::" providerId="AD" clId="Web-{1CBC909C-3725-783D-2CDA-0719408C2763}" dt="2021-03-05T13:54:22.771" v="9" actId="20577"/>
        <pc:sldMkLst>
          <pc:docMk/>
          <pc:sldMk cId="2334961334" sldId="343"/>
        </pc:sldMkLst>
      </pc:sldChg>
      <pc:sldChg chg="modSp">
        <pc:chgData name="simon.anthony.patterson@gmail.com" userId="S::urn:spo:guest#simon.anthony.patterson@gmail.com::" providerId="AD" clId="Web-{1CBC909C-3725-783D-2CDA-0719408C2763}" dt="2021-03-05T14:21:35.755" v="14" actId="20577"/>
        <pc:sldMkLst>
          <pc:docMk/>
          <pc:sldMk cId="4240010670" sldId="348"/>
        </pc:sldMkLst>
      </pc:sldChg>
      <pc:sldChg chg="modSp">
        <pc:chgData name="simon.anthony.patterson@gmail.com" userId="S::urn:spo:guest#simon.anthony.patterson@gmail.com::" providerId="AD" clId="Web-{1CBC909C-3725-783D-2CDA-0719408C2763}" dt="2021-03-05T14:19:27.142" v="12" actId="20577"/>
        <pc:sldMkLst>
          <pc:docMk/>
          <pc:sldMk cId="3626622427" sldId="353"/>
        </pc:sldMkLst>
      </pc:sldChg>
    </pc:docChg>
  </pc:docChgLst>
  <pc:docChgLst>
    <pc:chgData name="simon.anthony.patterson@gmail.com" userId="S::urn:spo:guest#simon.anthony.patterson@gmail.com::" providerId="AD" clId="Web-{FF676754-8DD5-7F9D-B7B7-200FBB81B2AE}"/>
    <pc:docChg chg="modSld">
      <pc:chgData name="simon.anthony.patterson@gmail.com" userId="S::urn:spo:guest#simon.anthony.patterson@gmail.com::" providerId="AD" clId="Web-{FF676754-8DD5-7F9D-B7B7-200FBB81B2AE}" dt="2021-03-05T12:26:46.254" v="2" actId="20577"/>
      <pc:docMkLst>
        <pc:docMk/>
      </pc:docMkLst>
      <pc:sldChg chg="modSp">
        <pc:chgData name="simon.anthony.patterson@gmail.com" userId="S::urn:spo:guest#simon.anthony.patterson@gmail.com::" providerId="AD" clId="Web-{FF676754-8DD5-7F9D-B7B7-200FBB81B2AE}" dt="2021-03-05T12:26:46.254" v="2" actId="20577"/>
        <pc:sldMkLst>
          <pc:docMk/>
          <pc:sldMk cId="1431669721" sldId="340"/>
        </pc:sldMkLst>
      </pc:sldChg>
    </pc:docChg>
  </pc:docChgLst>
  <pc:docChgLst>
    <pc:chgData name="Stephanie Hirmer" userId="S::engs2125_ox.ac.uk#ext#@lunet.onmicrosoft.com::13e44439-8913-4347-a3e1-e8bd29e343d7" providerId="AD" clId="Web-{29185CDE-7C09-0219-1414-1CC795062B87}"/>
    <pc:docChg chg="modSld">
      <pc:chgData name="Stephanie Hirmer" userId="S::engs2125_ox.ac.uk#ext#@lunet.onmicrosoft.com::13e44439-8913-4347-a3e1-e8bd29e343d7" providerId="AD" clId="Web-{29185CDE-7C09-0219-1414-1CC795062B87}" dt="2021-03-06T13:29:12.990" v="4" actId="14100"/>
      <pc:docMkLst>
        <pc:docMk/>
      </pc:docMkLst>
      <pc:sldChg chg="modSp delCm">
        <pc:chgData name="Stephanie Hirmer" userId="S::engs2125_ox.ac.uk#ext#@lunet.onmicrosoft.com::13e44439-8913-4347-a3e1-e8bd29e343d7" providerId="AD" clId="Web-{29185CDE-7C09-0219-1414-1CC795062B87}" dt="2021-03-06T13:28:51.302" v="2"/>
        <pc:sldMkLst>
          <pc:docMk/>
          <pc:sldMk cId="578265339" sldId="257"/>
        </pc:sldMkLst>
      </pc:sldChg>
      <pc:sldChg chg="modSp">
        <pc:chgData name="Stephanie Hirmer" userId="S::engs2125_ox.ac.uk#ext#@lunet.onmicrosoft.com::13e44439-8913-4347-a3e1-e8bd29e343d7" providerId="AD" clId="Web-{29185CDE-7C09-0219-1414-1CC795062B87}" dt="2021-03-06T13:29:12.990" v="4" actId="14100"/>
        <pc:sldMkLst>
          <pc:docMk/>
          <pc:sldMk cId="3232265693" sldId="345"/>
        </pc:sldMkLst>
      </pc:sldChg>
    </pc:docChg>
  </pc:docChgLst>
  <pc:docChgLst>
    <pc:chgData name=" " userId="13e44439-8913-4347-a3e1-e8bd29e343d7" providerId="ADAL" clId="{CF4226C3-4697-DC46-BC81-CEECB0711573}"/>
    <pc:docChg chg="undo custSel modSld">
      <pc:chgData name=" " userId="13e44439-8913-4347-a3e1-e8bd29e343d7" providerId="ADAL" clId="{CF4226C3-4697-DC46-BC81-CEECB0711573}" dt="2021-03-06T13:40:00.771" v="136" actId="1038"/>
      <pc:docMkLst>
        <pc:docMk/>
      </pc:docMkLst>
      <pc:sldChg chg="modSp mod">
        <pc:chgData name=" " userId="13e44439-8913-4347-a3e1-e8bd29e343d7" providerId="ADAL" clId="{CF4226C3-4697-DC46-BC81-CEECB0711573}" dt="2021-03-06T13:32:43.799" v="1" actId="1036"/>
        <pc:sldMkLst>
          <pc:docMk/>
          <pc:sldMk cId="1431669721" sldId="340"/>
        </pc:sldMkLst>
      </pc:sldChg>
      <pc:sldChg chg="modSp">
        <pc:chgData name=" " userId="13e44439-8913-4347-a3e1-e8bd29e343d7" providerId="ADAL" clId="{CF4226C3-4697-DC46-BC81-CEECB0711573}" dt="2021-03-06T13:37:25.025" v="126" actId="1076"/>
        <pc:sldMkLst>
          <pc:docMk/>
          <pc:sldMk cId="56637415" sldId="341"/>
        </pc:sldMkLst>
      </pc:sldChg>
      <pc:sldChg chg="modSp">
        <pc:chgData name=" " userId="13e44439-8913-4347-a3e1-e8bd29e343d7" providerId="ADAL" clId="{CF4226C3-4697-DC46-BC81-CEECB0711573}" dt="2021-03-06T13:38:47.064" v="130"/>
        <pc:sldMkLst>
          <pc:docMk/>
          <pc:sldMk cId="2334961334" sldId="343"/>
        </pc:sldMkLst>
      </pc:sldChg>
      <pc:sldChg chg="modSp">
        <pc:chgData name=" " userId="13e44439-8913-4347-a3e1-e8bd29e343d7" providerId="ADAL" clId="{CF4226C3-4697-DC46-BC81-CEECB0711573}" dt="2021-03-06T13:40:00.771" v="136" actId="1038"/>
        <pc:sldMkLst>
          <pc:docMk/>
          <pc:sldMk cId="2262863004" sldId="344"/>
        </pc:sldMkLst>
      </pc:sldChg>
    </pc:docChg>
  </pc:docChgLst>
  <pc:docChgLst>
    <pc:chgData name="sareljgreyling@gmail.com" userId="S::urn:spo:guest#sareljgreyling@gmail.com::" providerId="AD" clId="Web-{C146E11E-7F5B-F126-25A6-4D410F364899}"/>
    <pc:docChg chg="modSld">
      <pc:chgData name="sareljgreyling@gmail.com" userId="S::urn:spo:guest#sareljgreyling@gmail.com::" providerId="AD" clId="Web-{C146E11E-7F5B-F126-25A6-4D410F364899}" dt="2021-02-23T16:09:20.812" v="2"/>
      <pc:docMkLst>
        <pc:docMk/>
      </pc:docMkLst>
      <pc:sldChg chg="delSp modSp">
        <pc:chgData name="sareljgreyling@gmail.com" userId="S::urn:spo:guest#sareljgreyling@gmail.com::" providerId="AD" clId="Web-{C146E11E-7F5B-F126-25A6-4D410F364899}" dt="2021-02-23T16:09:20.812" v="2"/>
        <pc:sldMkLst>
          <pc:docMk/>
          <pc:sldMk cId="578265339" sldId="257"/>
        </pc:sldMkLst>
      </pc:sldChg>
    </pc:docChg>
  </pc:docChgLst>
  <pc:docChgLst>
    <pc:chgData name="sareljgreyling@gmail.com" userId="S::urn:spo:guest#sareljgreyling@gmail.com::" providerId="AD" clId="Web-{E4DE0899-52C1-1C0D-34E6-E2AC83D2EF9F}"/>
    <pc:docChg chg="modSld">
      <pc:chgData name="sareljgreyling@gmail.com" userId="S::urn:spo:guest#sareljgreyling@gmail.com::" providerId="AD" clId="Web-{E4DE0899-52C1-1C0D-34E6-E2AC83D2EF9F}" dt="2021-03-04T17:59:14.680" v="137" actId="20577"/>
      <pc:docMkLst>
        <pc:docMk/>
      </pc:docMkLst>
      <pc:sldChg chg="addSp delSp modSp">
        <pc:chgData name="sareljgreyling@gmail.com" userId="S::urn:spo:guest#sareljgreyling@gmail.com::" providerId="AD" clId="Web-{E4DE0899-52C1-1C0D-34E6-E2AC83D2EF9F}" dt="2021-03-04T17:32:29.591" v="8"/>
        <pc:sldMkLst>
          <pc:docMk/>
          <pc:sldMk cId="0" sldId="256"/>
        </pc:sldMkLst>
      </pc:sldChg>
      <pc:sldChg chg="modSp modCm">
        <pc:chgData name="sareljgreyling@gmail.com" userId="S::urn:spo:guest#sareljgreyling@gmail.com::" providerId="AD" clId="Web-{E4DE0899-52C1-1C0D-34E6-E2AC83D2EF9F}" dt="2021-03-04T17:33:03.515" v="16"/>
        <pc:sldMkLst>
          <pc:docMk/>
          <pc:sldMk cId="578265339" sldId="257"/>
        </pc:sldMkLst>
      </pc:sldChg>
      <pc:sldChg chg="addSp delSp modSp">
        <pc:chgData name="sareljgreyling@gmail.com" userId="S::urn:spo:guest#sareljgreyling@gmail.com::" providerId="AD" clId="Web-{E4DE0899-52C1-1C0D-34E6-E2AC83D2EF9F}" dt="2021-03-04T17:42:16.811" v="38"/>
        <pc:sldMkLst>
          <pc:docMk/>
          <pc:sldMk cId="4221300384" sldId="263"/>
        </pc:sldMkLst>
      </pc:sldChg>
      <pc:sldChg chg="addSp delSp modSp">
        <pc:chgData name="sareljgreyling@gmail.com" userId="S::urn:spo:guest#sareljgreyling@gmail.com::" providerId="AD" clId="Web-{E4DE0899-52C1-1C0D-34E6-E2AC83D2EF9F}" dt="2021-03-04T17:43:12.893" v="44"/>
        <pc:sldMkLst>
          <pc:docMk/>
          <pc:sldMk cId="762183620" sldId="297"/>
        </pc:sldMkLst>
      </pc:sldChg>
      <pc:sldChg chg="addSp delSp">
        <pc:chgData name="sareljgreyling@gmail.com" userId="S::urn:spo:guest#sareljgreyling@gmail.com::" providerId="AD" clId="Web-{E4DE0899-52C1-1C0D-34E6-E2AC83D2EF9F}" dt="2021-03-04T17:52:44.424" v="83"/>
        <pc:sldMkLst>
          <pc:docMk/>
          <pc:sldMk cId="3536607974" sldId="303"/>
        </pc:sldMkLst>
      </pc:sldChg>
      <pc:sldChg chg="addSp delSp">
        <pc:chgData name="sareljgreyling@gmail.com" userId="S::urn:spo:guest#sareljgreyling@gmail.com::" providerId="AD" clId="Web-{E4DE0899-52C1-1C0D-34E6-E2AC83D2EF9F}" dt="2021-03-04T17:53:09.410" v="87"/>
        <pc:sldMkLst>
          <pc:docMk/>
          <pc:sldMk cId="1633408170" sldId="304"/>
        </pc:sldMkLst>
      </pc:sldChg>
      <pc:sldChg chg="addSp delSp modSp">
        <pc:chgData name="sareljgreyling@gmail.com" userId="S::urn:spo:guest#sareljgreyling@gmail.com::" providerId="AD" clId="Web-{E4DE0899-52C1-1C0D-34E6-E2AC83D2EF9F}" dt="2021-03-04T17:49:18.428" v="58" actId="1076"/>
        <pc:sldMkLst>
          <pc:docMk/>
          <pc:sldMk cId="1367493280" sldId="308"/>
        </pc:sldMkLst>
      </pc:sldChg>
      <pc:sldChg chg="addSp delSp">
        <pc:chgData name="sareljgreyling@gmail.com" userId="S::urn:spo:guest#sareljgreyling@gmail.com::" providerId="AD" clId="Web-{E4DE0899-52C1-1C0D-34E6-E2AC83D2EF9F}" dt="2021-03-04T17:30:28.741" v="4"/>
        <pc:sldMkLst>
          <pc:docMk/>
          <pc:sldMk cId="144697344" sldId="336"/>
        </pc:sldMkLst>
      </pc:sldChg>
      <pc:sldChg chg="addSp delSp modSp">
        <pc:chgData name="sareljgreyling@gmail.com" userId="S::urn:spo:guest#sareljgreyling@gmail.com::" providerId="AD" clId="Web-{E4DE0899-52C1-1C0D-34E6-E2AC83D2EF9F}" dt="2021-03-04T17:34:26.989" v="24"/>
        <pc:sldMkLst>
          <pc:docMk/>
          <pc:sldMk cId="1934516113" sldId="339"/>
        </pc:sldMkLst>
      </pc:sldChg>
      <pc:sldChg chg="addSp delSp">
        <pc:chgData name="sareljgreyling@gmail.com" userId="S::urn:spo:guest#sareljgreyling@gmail.com::" providerId="AD" clId="Web-{E4DE0899-52C1-1C0D-34E6-E2AC83D2EF9F}" dt="2021-03-04T17:39:04.457" v="28"/>
        <pc:sldMkLst>
          <pc:docMk/>
          <pc:sldMk cId="1431669721" sldId="340"/>
        </pc:sldMkLst>
      </pc:sldChg>
      <pc:sldChg chg="addSp delSp">
        <pc:chgData name="sareljgreyling@gmail.com" userId="S::urn:spo:guest#sareljgreyling@gmail.com::" providerId="AD" clId="Web-{E4DE0899-52C1-1C0D-34E6-E2AC83D2EF9F}" dt="2021-03-04T17:39:20.458" v="30"/>
        <pc:sldMkLst>
          <pc:docMk/>
          <pc:sldMk cId="56637415" sldId="341"/>
        </pc:sldMkLst>
      </pc:sldChg>
      <pc:sldChg chg="addSp delSp modSp">
        <pc:chgData name="sareljgreyling@gmail.com" userId="S::urn:spo:guest#sareljgreyling@gmail.com::" providerId="AD" clId="Web-{E4DE0899-52C1-1C0D-34E6-E2AC83D2EF9F}" dt="2021-03-04T17:48:01.768" v="48" actId="1076"/>
        <pc:sldMkLst>
          <pc:docMk/>
          <pc:sldMk cId="2087815303" sldId="342"/>
        </pc:sldMkLst>
      </pc:sldChg>
      <pc:sldChg chg="addSp delSp modSp">
        <pc:chgData name="sareljgreyling@gmail.com" userId="S::urn:spo:guest#sareljgreyling@gmail.com::" providerId="AD" clId="Web-{E4DE0899-52C1-1C0D-34E6-E2AC83D2EF9F}" dt="2021-03-04T17:48:39.254" v="53" actId="1076"/>
        <pc:sldMkLst>
          <pc:docMk/>
          <pc:sldMk cId="2334961334" sldId="343"/>
        </pc:sldMkLst>
      </pc:sldChg>
      <pc:sldChg chg="addSp delSp">
        <pc:chgData name="sareljgreyling@gmail.com" userId="S::urn:spo:guest#sareljgreyling@gmail.com::" providerId="AD" clId="Web-{E4DE0899-52C1-1C0D-34E6-E2AC83D2EF9F}" dt="2021-03-04T17:48:50.067" v="55"/>
        <pc:sldMkLst>
          <pc:docMk/>
          <pc:sldMk cId="2262863004" sldId="344"/>
        </pc:sldMkLst>
      </pc:sldChg>
      <pc:sldChg chg="addSp delSp modSp">
        <pc:chgData name="sareljgreyling@gmail.com" userId="S::urn:spo:guest#sareljgreyling@gmail.com::" providerId="AD" clId="Web-{E4DE0899-52C1-1C0D-34E6-E2AC83D2EF9F}" dt="2021-03-04T17:50:59.559" v="71" actId="1076"/>
        <pc:sldMkLst>
          <pc:docMk/>
          <pc:sldMk cId="3232265693" sldId="345"/>
        </pc:sldMkLst>
      </pc:sldChg>
      <pc:sldChg chg="addSp delSp">
        <pc:chgData name="sareljgreyling@gmail.com" userId="S::urn:spo:guest#sareljgreyling@gmail.com::" providerId="AD" clId="Web-{E4DE0899-52C1-1C0D-34E6-E2AC83D2EF9F}" dt="2021-03-04T17:52:17.391" v="81"/>
        <pc:sldMkLst>
          <pc:docMk/>
          <pc:sldMk cId="4240010670" sldId="348"/>
        </pc:sldMkLst>
      </pc:sldChg>
      <pc:sldChg chg="addSp delSp modSp">
        <pc:chgData name="sareljgreyling@gmail.com" userId="S::urn:spo:guest#sareljgreyling@gmail.com::" providerId="AD" clId="Web-{E4DE0899-52C1-1C0D-34E6-E2AC83D2EF9F}" dt="2021-03-04T17:51:34.154" v="76"/>
        <pc:sldMkLst>
          <pc:docMk/>
          <pc:sldMk cId="1269968066" sldId="352"/>
        </pc:sldMkLst>
      </pc:sldChg>
      <pc:sldChg chg="addSp delSp modSp">
        <pc:chgData name="sareljgreyling@gmail.com" userId="S::urn:spo:guest#sareljgreyling@gmail.com::" providerId="AD" clId="Web-{E4DE0899-52C1-1C0D-34E6-E2AC83D2EF9F}" dt="2021-03-04T17:52:01.828" v="79" actId="1076"/>
        <pc:sldMkLst>
          <pc:docMk/>
          <pc:sldMk cId="3626622427" sldId="353"/>
        </pc:sldMkLst>
      </pc:sldChg>
      <pc:sldChg chg="addSp delSp modSp">
        <pc:chgData name="sareljgreyling@gmail.com" userId="S::urn:spo:guest#sareljgreyling@gmail.com::" providerId="AD" clId="Web-{E4DE0899-52C1-1C0D-34E6-E2AC83D2EF9F}" dt="2021-03-04T17:54:50.243" v="99"/>
        <pc:sldMkLst>
          <pc:docMk/>
          <pc:sldMk cId="3145717572" sldId="355"/>
        </pc:sldMkLst>
      </pc:sldChg>
      <pc:sldChg chg="addSp delSp modSp">
        <pc:chgData name="sareljgreyling@gmail.com" userId="S::urn:spo:guest#sareljgreyling@gmail.com::" providerId="AD" clId="Web-{E4DE0899-52C1-1C0D-34E6-E2AC83D2EF9F}" dt="2021-03-04T17:55:12.307" v="102"/>
        <pc:sldMkLst>
          <pc:docMk/>
          <pc:sldMk cId="3060092045" sldId="356"/>
        </pc:sldMkLst>
      </pc:sldChg>
      <pc:sldChg chg="addSp delSp">
        <pc:chgData name="sareljgreyling@gmail.com" userId="S::urn:spo:guest#sareljgreyling@gmail.com::" providerId="AD" clId="Web-{E4DE0899-52C1-1C0D-34E6-E2AC83D2EF9F}" dt="2021-03-04T17:55:21.964" v="104"/>
        <pc:sldMkLst>
          <pc:docMk/>
          <pc:sldMk cId="3696183142" sldId="357"/>
        </pc:sldMkLst>
      </pc:sldChg>
      <pc:sldChg chg="addSp delSp modSp">
        <pc:chgData name="sareljgreyling@gmail.com" userId="S::urn:spo:guest#sareljgreyling@gmail.com::" providerId="AD" clId="Web-{E4DE0899-52C1-1C0D-34E6-E2AC83D2EF9F}" dt="2021-03-04T17:59:14.680" v="137" actId="20577"/>
        <pc:sldMkLst>
          <pc:docMk/>
          <pc:sldMk cId="308647414" sldId="358"/>
        </pc:sldMkLst>
      </pc:sldChg>
      <pc:sldChg chg="addSp delSp modSp">
        <pc:chgData name="sareljgreyling@gmail.com" userId="S::urn:spo:guest#sareljgreyling@gmail.com::" providerId="AD" clId="Web-{E4DE0899-52C1-1C0D-34E6-E2AC83D2EF9F}" dt="2021-03-04T17:57:03.876" v="115" actId="1076"/>
        <pc:sldMkLst>
          <pc:docMk/>
          <pc:sldMk cId="691037975" sldId="359"/>
        </pc:sldMkLst>
      </pc:sldChg>
    </pc:docChg>
  </pc:docChgLst>
  <pc:docChgLst>
    <pc:chgData name="Katherine Collett" userId="S::katherine.collett_eng.ox.ac.uk#ext#@lunet.onmicrosoft.com::57662196-1ff7-4fef-ad5f-ca819cd64cbc" providerId="AD" clId="Web-{7CF03713-5FE1-8621-2059-ACAFAE808CB2}"/>
    <pc:docChg chg="modSld">
      <pc:chgData name="Katherine Collett" userId="S::katherine.collett_eng.ox.ac.uk#ext#@lunet.onmicrosoft.com::57662196-1ff7-4fef-ad5f-ca819cd64cbc" providerId="AD" clId="Web-{7CF03713-5FE1-8621-2059-ACAFAE808CB2}" dt="2021-03-06T22:21:07.245" v="167"/>
      <pc:docMkLst>
        <pc:docMk/>
      </pc:docMkLst>
      <pc:sldChg chg="delAnim modAnim modNotes">
        <pc:chgData name="Katherine Collett" userId="S::katherine.collett_eng.ox.ac.uk#ext#@lunet.onmicrosoft.com::57662196-1ff7-4fef-ad5f-ca819cd64cbc" providerId="AD" clId="Web-{7CF03713-5FE1-8621-2059-ACAFAE808CB2}" dt="2021-03-06T22:08:37.264" v="40"/>
        <pc:sldMkLst>
          <pc:docMk/>
          <pc:sldMk cId="4221300384" sldId="263"/>
        </pc:sldMkLst>
      </pc:sldChg>
      <pc:sldChg chg="delAnim modAnim">
        <pc:chgData name="Katherine Collett" userId="S::katherine.collett_eng.ox.ac.uk#ext#@lunet.onmicrosoft.com::57662196-1ff7-4fef-ad5f-ca819cd64cbc" providerId="AD" clId="Web-{7CF03713-5FE1-8621-2059-ACAFAE808CB2}" dt="2021-03-06T22:08:41.951" v="41"/>
        <pc:sldMkLst>
          <pc:docMk/>
          <pc:sldMk cId="762183620" sldId="297"/>
        </pc:sldMkLst>
      </pc:sldChg>
      <pc:sldChg chg="modNotes">
        <pc:chgData name="Katherine Collett" userId="S::katherine.collett_eng.ox.ac.uk#ext#@lunet.onmicrosoft.com::57662196-1ff7-4fef-ad5f-ca819cd64cbc" providerId="AD" clId="Web-{7CF03713-5FE1-8621-2059-ACAFAE808CB2}" dt="2021-03-06T22:17:08.416" v="114"/>
        <pc:sldMkLst>
          <pc:docMk/>
          <pc:sldMk cId="3536607974" sldId="303"/>
        </pc:sldMkLst>
      </pc:sldChg>
      <pc:sldChg chg="modSp">
        <pc:chgData name="Katherine Collett" userId="S::katherine.collett_eng.ox.ac.uk#ext#@lunet.onmicrosoft.com::57662196-1ff7-4fef-ad5f-ca819cd64cbc" providerId="AD" clId="Web-{7CF03713-5FE1-8621-2059-ACAFAE808CB2}" dt="2021-03-06T22:15:35.335" v="109" actId="20577"/>
        <pc:sldMkLst>
          <pc:docMk/>
          <pc:sldMk cId="1633408170" sldId="304"/>
        </pc:sldMkLst>
      </pc:sldChg>
      <pc:sldChg chg="modSp">
        <pc:chgData name="Katherine Collett" userId="S::katherine.collett_eng.ox.ac.uk#ext#@lunet.onmicrosoft.com::57662196-1ff7-4fef-ad5f-ca819cd64cbc" providerId="AD" clId="Web-{7CF03713-5FE1-8621-2059-ACAFAE808CB2}" dt="2021-03-06T22:15:50.695" v="111" actId="20577"/>
        <pc:sldMkLst>
          <pc:docMk/>
          <pc:sldMk cId="1431669721" sldId="340"/>
        </pc:sldMkLst>
      </pc:sldChg>
      <pc:sldChg chg="modSp delAnim modAnim modNotes">
        <pc:chgData name="Katherine Collett" userId="S::katherine.collett_eng.ox.ac.uk#ext#@lunet.onmicrosoft.com::57662196-1ff7-4fef-ad5f-ca819cd64cbc" providerId="AD" clId="Web-{7CF03713-5FE1-8621-2059-ACAFAE808CB2}" dt="2021-03-06T22:07:55.966" v="30"/>
        <pc:sldMkLst>
          <pc:docMk/>
          <pc:sldMk cId="56637415" sldId="341"/>
        </pc:sldMkLst>
      </pc:sldChg>
      <pc:sldChg chg="modNotes">
        <pc:chgData name="Katherine Collett" userId="S::katherine.collett_eng.ox.ac.uk#ext#@lunet.onmicrosoft.com::57662196-1ff7-4fef-ad5f-ca819cd64cbc" providerId="AD" clId="Web-{7CF03713-5FE1-8621-2059-ACAFAE808CB2}" dt="2021-03-06T22:12:14.625" v="48"/>
        <pc:sldMkLst>
          <pc:docMk/>
          <pc:sldMk cId="2334961334" sldId="343"/>
        </pc:sldMkLst>
      </pc:sldChg>
      <pc:sldChg chg="modSp modNotes">
        <pc:chgData name="Katherine Collett" userId="S::katherine.collett_eng.ox.ac.uk#ext#@lunet.onmicrosoft.com::57662196-1ff7-4fef-ad5f-ca819cd64cbc" providerId="AD" clId="Web-{7CF03713-5FE1-8621-2059-ACAFAE808CB2}" dt="2021-03-06T22:15:25.507" v="106"/>
        <pc:sldMkLst>
          <pc:docMk/>
          <pc:sldMk cId="4240010670" sldId="348"/>
        </pc:sldMkLst>
      </pc:sldChg>
      <pc:sldChg chg="delCm">
        <pc:chgData name="Katherine Collett" userId="S::katherine.collett_eng.ox.ac.uk#ext#@lunet.onmicrosoft.com::57662196-1ff7-4fef-ad5f-ca819cd64cbc" providerId="AD" clId="Web-{7CF03713-5FE1-8621-2059-ACAFAE808CB2}" dt="2021-03-06T22:09:52.094" v="42"/>
        <pc:sldMkLst>
          <pc:docMk/>
          <pc:sldMk cId="1269968066" sldId="352"/>
        </pc:sldMkLst>
      </pc:sldChg>
      <pc:sldChg chg="delCm modNotes">
        <pc:chgData name="Katherine Collett" userId="S::katherine.collett_eng.ox.ac.uk#ext#@lunet.onmicrosoft.com::57662196-1ff7-4fef-ad5f-ca819cd64cbc" providerId="AD" clId="Web-{7CF03713-5FE1-8621-2059-ACAFAE808CB2}" dt="2021-03-06T22:14:34.631" v="96"/>
        <pc:sldMkLst>
          <pc:docMk/>
          <pc:sldMk cId="3626622427" sldId="353"/>
        </pc:sldMkLst>
      </pc:sldChg>
      <pc:sldChg chg="modNotes">
        <pc:chgData name="Katherine Collett" userId="S::katherine.collett_eng.ox.ac.uk#ext#@lunet.onmicrosoft.com::57662196-1ff7-4fef-ad5f-ca819cd64cbc" providerId="AD" clId="Web-{7CF03713-5FE1-8621-2059-ACAFAE808CB2}" dt="2021-03-06T22:21:07.245" v="167"/>
        <pc:sldMkLst>
          <pc:docMk/>
          <pc:sldMk cId="691037975" sldId="359"/>
        </pc:sldMkLst>
      </pc:sldChg>
    </pc:docChg>
  </pc:docChgLst>
  <pc:docChgLst>
    <pc:chgData name="Stephanie Hirmer" userId="S::engs2125_ox.ac.uk#ext#@lunet.onmicrosoft.com::13e44439-8913-4347-a3e1-e8bd29e343d7" providerId="AD" clId="Web-{4AFD2A97-4D72-379A-4E42-F6EEFDB64355}"/>
    <pc:docChg chg="modSld">
      <pc:chgData name="Stephanie Hirmer" userId="S::engs2125_ox.ac.uk#ext#@lunet.onmicrosoft.com::13e44439-8913-4347-a3e1-e8bd29e343d7" providerId="AD" clId="Web-{4AFD2A97-4D72-379A-4E42-F6EEFDB64355}" dt="2021-02-20T14:52:11.603" v="29"/>
      <pc:docMkLst>
        <pc:docMk/>
      </pc:docMkLst>
      <pc:sldChg chg="addSp delSp modSp">
        <pc:chgData name="Stephanie Hirmer" userId="S::engs2125_ox.ac.uk#ext#@lunet.onmicrosoft.com::13e44439-8913-4347-a3e1-e8bd29e343d7" providerId="AD" clId="Web-{4AFD2A97-4D72-379A-4E42-F6EEFDB64355}" dt="2021-02-20T14:51:31.274" v="4" actId="20577"/>
        <pc:sldMkLst>
          <pc:docMk/>
          <pc:sldMk cId="1934516113" sldId="339"/>
        </pc:sldMkLst>
      </pc:sldChg>
      <pc:sldChg chg="addSp delSp modSp">
        <pc:chgData name="Stephanie Hirmer" userId="S::engs2125_ox.ac.uk#ext#@lunet.onmicrosoft.com::13e44439-8913-4347-a3e1-e8bd29e343d7" providerId="AD" clId="Web-{4AFD2A97-4D72-379A-4E42-F6EEFDB64355}" dt="2021-02-20T14:52:11.603" v="29"/>
        <pc:sldMkLst>
          <pc:docMk/>
          <pc:sldMk cId="1431669721" sldId="340"/>
        </pc:sldMkLst>
      </pc:sldChg>
    </pc:docChg>
  </pc:docChgLst>
  <pc:docChgLst>
    <pc:chgData name="Katherine Collett" userId="S::katherine.collett_eng.ox.ac.uk#ext#@lunet.onmicrosoft.com::57662196-1ff7-4fef-ad5f-ca819cd64cbc" providerId="AD" clId="Web-{4DD7D5D8-F293-A624-14BB-911BD0824F34}"/>
    <pc:docChg chg="modSld">
      <pc:chgData name="Katherine Collett" userId="S::katherine.collett_eng.ox.ac.uk#ext#@lunet.onmicrosoft.com::57662196-1ff7-4fef-ad5f-ca819cd64cbc" providerId="AD" clId="Web-{4DD7D5D8-F293-A624-14BB-911BD0824F34}" dt="2021-03-06T23:23:37.563" v="48"/>
      <pc:docMkLst>
        <pc:docMk/>
      </pc:docMkLst>
      <pc:sldChg chg="modSp modNotes">
        <pc:chgData name="Katherine Collett" userId="S::katherine.collett_eng.ox.ac.uk#ext#@lunet.onmicrosoft.com::57662196-1ff7-4fef-ad5f-ca819cd64cbc" providerId="AD" clId="Web-{4DD7D5D8-F293-A624-14BB-911BD0824F34}" dt="2021-03-06T23:21:31.339" v="10" actId="20577"/>
        <pc:sldMkLst>
          <pc:docMk/>
          <pc:sldMk cId="578265339" sldId="257"/>
        </pc:sldMkLst>
      </pc:sldChg>
      <pc:sldChg chg="modNotes">
        <pc:chgData name="Katherine Collett" userId="S::katherine.collett_eng.ox.ac.uk#ext#@lunet.onmicrosoft.com::57662196-1ff7-4fef-ad5f-ca819cd64cbc" providerId="AD" clId="Web-{4DD7D5D8-F293-A624-14BB-911BD0824F34}" dt="2021-03-06T23:23:15.656" v="40"/>
        <pc:sldMkLst>
          <pc:docMk/>
          <pc:sldMk cId="3536607974" sldId="303"/>
        </pc:sldMkLst>
      </pc:sldChg>
      <pc:sldChg chg="modNotes">
        <pc:chgData name="Katherine Collett" userId="S::katherine.collett_eng.ox.ac.uk#ext#@lunet.onmicrosoft.com::57662196-1ff7-4fef-ad5f-ca819cd64cbc" providerId="AD" clId="Web-{4DD7D5D8-F293-A624-14BB-911BD0824F34}" dt="2021-03-06T23:23:26.735" v="45"/>
        <pc:sldMkLst>
          <pc:docMk/>
          <pc:sldMk cId="1633408170" sldId="304"/>
        </pc:sldMkLst>
      </pc:sldChg>
      <pc:sldChg chg="modNotes">
        <pc:chgData name="Katherine Collett" userId="S::katherine.collett_eng.ox.ac.uk#ext#@lunet.onmicrosoft.com::57662196-1ff7-4fef-ad5f-ca819cd64cbc" providerId="AD" clId="Web-{4DD7D5D8-F293-A624-14BB-911BD0824F34}" dt="2021-03-06T23:22:53.578" v="36"/>
        <pc:sldMkLst>
          <pc:docMk/>
          <pc:sldMk cId="1367493280" sldId="308"/>
        </pc:sldMkLst>
      </pc:sldChg>
      <pc:sldChg chg="modNotes">
        <pc:chgData name="Katherine Collett" userId="S::katherine.collett_eng.ox.ac.uk#ext#@lunet.onmicrosoft.com::57662196-1ff7-4fef-ad5f-ca819cd64cbc" providerId="AD" clId="Web-{4DD7D5D8-F293-A624-14BB-911BD0824F34}" dt="2021-03-06T23:21:35.855" v="11"/>
        <pc:sldMkLst>
          <pc:docMk/>
          <pc:sldMk cId="1934516113" sldId="339"/>
        </pc:sldMkLst>
      </pc:sldChg>
      <pc:sldChg chg="modNotes">
        <pc:chgData name="Katherine Collett" userId="S::katherine.collett_eng.ox.ac.uk#ext#@lunet.onmicrosoft.com::57662196-1ff7-4fef-ad5f-ca819cd64cbc" providerId="AD" clId="Web-{4DD7D5D8-F293-A624-14BB-911BD0824F34}" dt="2021-03-06T23:21:43.902" v="13"/>
        <pc:sldMkLst>
          <pc:docMk/>
          <pc:sldMk cId="1431669721" sldId="340"/>
        </pc:sldMkLst>
      </pc:sldChg>
      <pc:sldChg chg="modNotes">
        <pc:chgData name="Katherine Collett" userId="S::katherine.collett_eng.ox.ac.uk#ext#@lunet.onmicrosoft.com::57662196-1ff7-4fef-ad5f-ca819cd64cbc" providerId="AD" clId="Web-{4DD7D5D8-F293-A624-14BB-911BD0824F34}" dt="2021-03-06T23:22:21.059" v="26"/>
        <pc:sldMkLst>
          <pc:docMk/>
          <pc:sldMk cId="56637415" sldId="341"/>
        </pc:sldMkLst>
      </pc:sldChg>
      <pc:sldChg chg="modNotes">
        <pc:chgData name="Katherine Collett" userId="S::katherine.collett_eng.ox.ac.uk#ext#@lunet.onmicrosoft.com::57662196-1ff7-4fef-ad5f-ca819cd64cbc" providerId="AD" clId="Web-{4DD7D5D8-F293-A624-14BB-911BD0824F34}" dt="2021-03-06T23:22:33.263" v="28"/>
        <pc:sldMkLst>
          <pc:docMk/>
          <pc:sldMk cId="2334961334" sldId="343"/>
        </pc:sldMkLst>
      </pc:sldChg>
      <pc:sldChg chg="modNotes">
        <pc:chgData name="Katherine Collett" userId="S::katherine.collett_eng.ox.ac.uk#ext#@lunet.onmicrosoft.com::57662196-1ff7-4fef-ad5f-ca819cd64cbc" providerId="AD" clId="Web-{4DD7D5D8-F293-A624-14BB-911BD0824F34}" dt="2021-03-06T23:22:50.312" v="34"/>
        <pc:sldMkLst>
          <pc:docMk/>
          <pc:sldMk cId="2262863004" sldId="344"/>
        </pc:sldMkLst>
      </pc:sldChg>
      <pc:sldChg chg="modNotes">
        <pc:chgData name="Katherine Collett" userId="S::katherine.collett_eng.ox.ac.uk#ext#@lunet.onmicrosoft.com::57662196-1ff7-4fef-ad5f-ca819cd64cbc" providerId="AD" clId="Web-{4DD7D5D8-F293-A624-14BB-911BD0824F34}" dt="2021-03-06T23:23:37.563" v="48"/>
        <pc:sldMkLst>
          <pc:docMk/>
          <pc:sldMk cId="3696183142" sldId="357"/>
        </pc:sldMkLst>
      </pc:sldChg>
    </pc:docChg>
  </pc:docChgLst>
  <pc:docChgLst>
    <pc:chgData name="Katherine Collett" userId="S::katherine.collett_eng.ox.ac.uk#ext#@lunet.onmicrosoft.com::57662196-1ff7-4fef-ad5f-ca819cd64cbc" providerId="AD" clId="Web-{4A321611-F8B4-44AD-63A5-3715323458A6}"/>
    <pc:docChg chg="modSld">
      <pc:chgData name="Katherine Collett" userId="S::katherine.collett_eng.ox.ac.uk#ext#@lunet.onmicrosoft.com::57662196-1ff7-4fef-ad5f-ca819cd64cbc" providerId="AD" clId="Web-{4A321611-F8B4-44AD-63A5-3715323458A6}" dt="2021-03-05T14:24:40.853" v="54"/>
      <pc:docMkLst>
        <pc:docMk/>
      </pc:docMkLst>
      <pc:sldChg chg="modNotes">
        <pc:chgData name="Katherine Collett" userId="S::katherine.collett_eng.ox.ac.uk#ext#@lunet.onmicrosoft.com::57662196-1ff7-4fef-ad5f-ca819cd64cbc" providerId="AD" clId="Web-{4A321611-F8B4-44AD-63A5-3715323458A6}" dt="2021-03-05T14:24:40.853" v="54"/>
        <pc:sldMkLst>
          <pc:docMk/>
          <pc:sldMk cId="691037975" sldId="359"/>
        </pc:sldMkLst>
      </pc:sldChg>
    </pc:docChg>
  </pc:docChgLst>
  <pc:docChgLst>
    <pc:chgData name="Katherine Collett" userId="S::katherine.collett_eng.ox.ac.uk#ext#@lunet.onmicrosoft.com::57662196-1ff7-4fef-ad5f-ca819cd64cbc" providerId="AD" clId="Web-{E98BE65E-3CA6-E135-DDB7-E96F9C57C233}"/>
    <pc:docChg chg="addSld delSld modSld">
      <pc:chgData name="Katherine Collett" userId="S::katherine.collett_eng.ox.ac.uk#ext#@lunet.onmicrosoft.com::57662196-1ff7-4fef-ad5f-ca819cd64cbc" providerId="AD" clId="Web-{E98BE65E-3CA6-E135-DDB7-E96F9C57C233}" dt="2021-03-03T16:44:35.761" v="970"/>
      <pc:docMkLst>
        <pc:docMk/>
      </pc:docMkLst>
      <pc:sldChg chg="del">
        <pc:chgData name="Katherine Collett" userId="S::katherine.collett_eng.ox.ac.uk#ext#@lunet.onmicrosoft.com::57662196-1ff7-4fef-ad5f-ca819cd64cbc" providerId="AD" clId="Web-{E98BE65E-3CA6-E135-DDB7-E96F9C57C233}" dt="2021-03-03T14:27:24.210" v="18"/>
        <pc:sldMkLst>
          <pc:docMk/>
          <pc:sldMk cId="3850748882" sldId="264"/>
        </pc:sldMkLst>
      </pc:sldChg>
      <pc:sldChg chg="del">
        <pc:chgData name="Katherine Collett" userId="S::katherine.collett_eng.ox.ac.uk#ext#@lunet.onmicrosoft.com::57662196-1ff7-4fef-ad5f-ca819cd64cbc" providerId="AD" clId="Web-{E98BE65E-3CA6-E135-DDB7-E96F9C57C233}" dt="2021-03-03T14:27:24.194" v="17"/>
        <pc:sldMkLst>
          <pc:docMk/>
          <pc:sldMk cId="213543632" sldId="265"/>
        </pc:sldMkLst>
      </pc:sldChg>
      <pc:sldChg chg="del">
        <pc:chgData name="Katherine Collett" userId="S::katherine.collett_eng.ox.ac.uk#ext#@lunet.onmicrosoft.com::57662196-1ff7-4fef-ad5f-ca819cd64cbc" providerId="AD" clId="Web-{E98BE65E-3CA6-E135-DDB7-E96F9C57C233}" dt="2021-03-03T14:27:24.194" v="16"/>
        <pc:sldMkLst>
          <pc:docMk/>
          <pc:sldMk cId="2542293984" sldId="266"/>
        </pc:sldMkLst>
      </pc:sldChg>
      <pc:sldChg chg="del">
        <pc:chgData name="Katherine Collett" userId="S::katherine.collett_eng.ox.ac.uk#ext#@lunet.onmicrosoft.com::57662196-1ff7-4fef-ad5f-ca819cd64cbc" providerId="AD" clId="Web-{E98BE65E-3CA6-E135-DDB7-E96F9C57C233}" dt="2021-03-03T14:27:24.194" v="15"/>
        <pc:sldMkLst>
          <pc:docMk/>
          <pc:sldMk cId="1580086849" sldId="267"/>
        </pc:sldMkLst>
      </pc:sldChg>
      <pc:sldChg chg="del">
        <pc:chgData name="Katherine Collett" userId="S::katherine.collett_eng.ox.ac.uk#ext#@lunet.onmicrosoft.com::57662196-1ff7-4fef-ad5f-ca819cd64cbc" providerId="AD" clId="Web-{E98BE65E-3CA6-E135-DDB7-E96F9C57C233}" dt="2021-03-03T14:27:24.178" v="10"/>
        <pc:sldMkLst>
          <pc:docMk/>
          <pc:sldMk cId="2768043395" sldId="268"/>
        </pc:sldMkLst>
      </pc:sldChg>
      <pc:sldChg chg="del">
        <pc:chgData name="Katherine Collett" userId="S::katherine.collett_eng.ox.ac.uk#ext#@lunet.onmicrosoft.com::57662196-1ff7-4fef-ad5f-ca819cd64cbc" providerId="AD" clId="Web-{E98BE65E-3CA6-E135-DDB7-E96F9C57C233}" dt="2021-03-03T14:27:24.194" v="11"/>
        <pc:sldMkLst>
          <pc:docMk/>
          <pc:sldMk cId="2222984380" sldId="269"/>
        </pc:sldMkLst>
      </pc:sldChg>
      <pc:sldChg chg="del">
        <pc:chgData name="Katherine Collett" userId="S::katherine.collett_eng.ox.ac.uk#ext#@lunet.onmicrosoft.com::57662196-1ff7-4fef-ad5f-ca819cd64cbc" providerId="AD" clId="Web-{E98BE65E-3CA6-E135-DDB7-E96F9C57C233}" dt="2021-03-03T14:27:24.194" v="12"/>
        <pc:sldMkLst>
          <pc:docMk/>
          <pc:sldMk cId="1407339670" sldId="270"/>
        </pc:sldMkLst>
      </pc:sldChg>
      <pc:sldChg chg="del">
        <pc:chgData name="Katherine Collett" userId="S::katherine.collett_eng.ox.ac.uk#ext#@lunet.onmicrosoft.com::57662196-1ff7-4fef-ad5f-ca819cd64cbc" providerId="AD" clId="Web-{E98BE65E-3CA6-E135-DDB7-E96F9C57C233}" dt="2021-03-03T14:27:24.194" v="13"/>
        <pc:sldMkLst>
          <pc:docMk/>
          <pc:sldMk cId="3505808391" sldId="271"/>
        </pc:sldMkLst>
      </pc:sldChg>
      <pc:sldChg chg="del">
        <pc:chgData name="Katherine Collett" userId="S::katherine.collett_eng.ox.ac.uk#ext#@lunet.onmicrosoft.com::57662196-1ff7-4fef-ad5f-ca819cd64cbc" providerId="AD" clId="Web-{E98BE65E-3CA6-E135-DDB7-E96F9C57C233}" dt="2021-03-03T14:27:24.194" v="14"/>
        <pc:sldMkLst>
          <pc:docMk/>
          <pc:sldMk cId="3899252700" sldId="272"/>
        </pc:sldMkLst>
      </pc:sldChg>
      <pc:sldChg chg="del">
        <pc:chgData name="Katherine Collett" userId="S::katherine.collett_eng.ox.ac.uk#ext#@lunet.onmicrosoft.com::57662196-1ff7-4fef-ad5f-ca819cd64cbc" providerId="AD" clId="Web-{E98BE65E-3CA6-E135-DDB7-E96F9C57C233}" dt="2021-03-03T14:27:24.178" v="5"/>
        <pc:sldMkLst>
          <pc:docMk/>
          <pc:sldMk cId="2590383025" sldId="273"/>
        </pc:sldMkLst>
      </pc:sldChg>
      <pc:sldChg chg="del">
        <pc:chgData name="Katherine Collett" userId="S::katherine.collett_eng.ox.ac.uk#ext#@lunet.onmicrosoft.com::57662196-1ff7-4fef-ad5f-ca819cd64cbc" providerId="AD" clId="Web-{E98BE65E-3CA6-E135-DDB7-E96F9C57C233}" dt="2021-03-03T14:27:24.178" v="6"/>
        <pc:sldMkLst>
          <pc:docMk/>
          <pc:sldMk cId="2033803947" sldId="274"/>
        </pc:sldMkLst>
      </pc:sldChg>
      <pc:sldChg chg="del">
        <pc:chgData name="Katherine Collett" userId="S::katherine.collett_eng.ox.ac.uk#ext#@lunet.onmicrosoft.com::57662196-1ff7-4fef-ad5f-ca819cd64cbc" providerId="AD" clId="Web-{E98BE65E-3CA6-E135-DDB7-E96F9C57C233}" dt="2021-03-03T14:27:24.178" v="7"/>
        <pc:sldMkLst>
          <pc:docMk/>
          <pc:sldMk cId="649433922" sldId="275"/>
        </pc:sldMkLst>
      </pc:sldChg>
      <pc:sldChg chg="del">
        <pc:chgData name="Katherine Collett" userId="S::katherine.collett_eng.ox.ac.uk#ext#@lunet.onmicrosoft.com::57662196-1ff7-4fef-ad5f-ca819cd64cbc" providerId="AD" clId="Web-{E98BE65E-3CA6-E135-DDB7-E96F9C57C233}" dt="2021-03-03T14:27:24.178" v="8"/>
        <pc:sldMkLst>
          <pc:docMk/>
          <pc:sldMk cId="4087142353" sldId="276"/>
        </pc:sldMkLst>
      </pc:sldChg>
      <pc:sldChg chg="del">
        <pc:chgData name="Katherine Collett" userId="S::katherine.collett_eng.ox.ac.uk#ext#@lunet.onmicrosoft.com::57662196-1ff7-4fef-ad5f-ca819cd64cbc" providerId="AD" clId="Web-{E98BE65E-3CA6-E135-DDB7-E96F9C57C233}" dt="2021-03-03T14:27:24.178" v="9"/>
        <pc:sldMkLst>
          <pc:docMk/>
          <pc:sldMk cId="2097209775" sldId="277"/>
        </pc:sldMkLst>
      </pc:sldChg>
      <pc:sldChg chg="del">
        <pc:chgData name="Katherine Collett" userId="S::katherine.collett_eng.ox.ac.uk#ext#@lunet.onmicrosoft.com::57662196-1ff7-4fef-ad5f-ca819cd64cbc" providerId="AD" clId="Web-{E98BE65E-3CA6-E135-DDB7-E96F9C57C233}" dt="2021-03-03T14:27:24.163" v="0"/>
        <pc:sldMkLst>
          <pc:docMk/>
          <pc:sldMk cId="2536131210" sldId="278"/>
        </pc:sldMkLst>
      </pc:sldChg>
      <pc:sldChg chg="del">
        <pc:chgData name="Katherine Collett" userId="S::katherine.collett_eng.ox.ac.uk#ext#@lunet.onmicrosoft.com::57662196-1ff7-4fef-ad5f-ca819cd64cbc" providerId="AD" clId="Web-{E98BE65E-3CA6-E135-DDB7-E96F9C57C233}" dt="2021-03-03T14:27:24.163" v="1"/>
        <pc:sldMkLst>
          <pc:docMk/>
          <pc:sldMk cId="2031948844" sldId="279"/>
        </pc:sldMkLst>
      </pc:sldChg>
      <pc:sldChg chg="del">
        <pc:chgData name="Katherine Collett" userId="S::katherine.collett_eng.ox.ac.uk#ext#@lunet.onmicrosoft.com::57662196-1ff7-4fef-ad5f-ca819cd64cbc" providerId="AD" clId="Web-{E98BE65E-3CA6-E135-DDB7-E96F9C57C233}" dt="2021-03-03T14:27:24.163" v="2"/>
        <pc:sldMkLst>
          <pc:docMk/>
          <pc:sldMk cId="1334544098" sldId="280"/>
        </pc:sldMkLst>
      </pc:sldChg>
      <pc:sldChg chg="del">
        <pc:chgData name="Katherine Collett" userId="S::katherine.collett_eng.ox.ac.uk#ext#@lunet.onmicrosoft.com::57662196-1ff7-4fef-ad5f-ca819cd64cbc" providerId="AD" clId="Web-{E98BE65E-3CA6-E135-DDB7-E96F9C57C233}" dt="2021-03-03T14:27:24.163" v="3"/>
        <pc:sldMkLst>
          <pc:docMk/>
          <pc:sldMk cId="1638375504" sldId="281"/>
        </pc:sldMkLst>
      </pc:sldChg>
      <pc:sldChg chg="del">
        <pc:chgData name="Katherine Collett" userId="S::katherine.collett_eng.ox.ac.uk#ext#@lunet.onmicrosoft.com::57662196-1ff7-4fef-ad5f-ca819cd64cbc" providerId="AD" clId="Web-{E98BE65E-3CA6-E135-DDB7-E96F9C57C233}" dt="2021-03-03T14:27:24.178" v="4"/>
        <pc:sldMkLst>
          <pc:docMk/>
          <pc:sldMk cId="263982931" sldId="282"/>
        </pc:sldMkLst>
      </pc:sldChg>
      <pc:sldChg chg="modSp modNotes">
        <pc:chgData name="Katherine Collett" userId="S::katherine.collett_eng.ox.ac.uk#ext#@lunet.onmicrosoft.com::57662196-1ff7-4fef-ad5f-ca819cd64cbc" providerId="AD" clId="Web-{E98BE65E-3CA6-E135-DDB7-E96F9C57C233}" dt="2021-03-03T15:32:40.486" v="121"/>
        <pc:sldMkLst>
          <pc:docMk/>
          <pc:sldMk cId="3536607974" sldId="303"/>
        </pc:sldMkLst>
      </pc:sldChg>
      <pc:sldChg chg="modNotes">
        <pc:chgData name="Katherine Collett" userId="S::katherine.collett_eng.ox.ac.uk#ext#@lunet.onmicrosoft.com::57662196-1ff7-4fef-ad5f-ca819cd64cbc" providerId="AD" clId="Web-{E98BE65E-3CA6-E135-DDB7-E96F9C57C233}" dt="2021-03-03T15:33:13.004" v="139"/>
        <pc:sldMkLst>
          <pc:docMk/>
          <pc:sldMk cId="1633408170" sldId="304"/>
        </pc:sldMkLst>
      </pc:sldChg>
      <pc:sldChg chg="modNotes">
        <pc:chgData name="Katherine Collett" userId="S::katherine.collett_eng.ox.ac.uk#ext#@lunet.onmicrosoft.com::57662196-1ff7-4fef-ad5f-ca819cd64cbc" providerId="AD" clId="Web-{E98BE65E-3CA6-E135-DDB7-E96F9C57C233}" dt="2021-03-03T15:20:48.287" v="48"/>
        <pc:sldMkLst>
          <pc:docMk/>
          <pc:sldMk cId="2334961334" sldId="343"/>
        </pc:sldMkLst>
      </pc:sldChg>
      <pc:sldChg chg="modSp">
        <pc:chgData name="Katherine Collett" userId="S::katherine.collett_eng.ox.ac.uk#ext#@lunet.onmicrosoft.com::57662196-1ff7-4fef-ad5f-ca819cd64cbc" providerId="AD" clId="Web-{E98BE65E-3CA6-E135-DDB7-E96F9C57C233}" dt="2021-03-03T15:18:44.639" v="44" actId="20577"/>
        <pc:sldMkLst>
          <pc:docMk/>
          <pc:sldMk cId="2262863004" sldId="344"/>
        </pc:sldMkLst>
      </pc:sldChg>
      <pc:sldChg chg="modSp">
        <pc:chgData name="Katherine Collett" userId="S::katherine.collett_eng.ox.ac.uk#ext#@lunet.onmicrosoft.com::57662196-1ff7-4fef-ad5f-ca819cd64cbc" providerId="AD" clId="Web-{E98BE65E-3CA6-E135-DDB7-E96F9C57C233}" dt="2021-03-03T16:28:08.359" v="631" actId="14100"/>
        <pc:sldMkLst>
          <pc:docMk/>
          <pc:sldMk cId="4240010670" sldId="348"/>
        </pc:sldMkLst>
      </pc:sldChg>
      <pc:sldChg chg="modNotes">
        <pc:chgData name="Katherine Collett" userId="S::katherine.collett_eng.ox.ac.uk#ext#@lunet.onmicrosoft.com::57662196-1ff7-4fef-ad5f-ca819cd64cbc" providerId="AD" clId="Web-{E98BE65E-3CA6-E135-DDB7-E96F9C57C233}" dt="2021-03-03T15:33:30.755" v="142"/>
        <pc:sldMkLst>
          <pc:docMk/>
          <pc:sldMk cId="1269968066" sldId="352"/>
        </pc:sldMkLst>
      </pc:sldChg>
      <pc:sldChg chg="modNotes">
        <pc:chgData name="Katherine Collett" userId="S::katherine.collett_eng.ox.ac.uk#ext#@lunet.onmicrosoft.com::57662196-1ff7-4fef-ad5f-ca819cd64cbc" providerId="AD" clId="Web-{E98BE65E-3CA6-E135-DDB7-E96F9C57C233}" dt="2021-03-03T15:32:21.454" v="105"/>
        <pc:sldMkLst>
          <pc:docMk/>
          <pc:sldMk cId="3626622427" sldId="353"/>
        </pc:sldMkLst>
      </pc:sldChg>
      <pc:sldChg chg="modSp modNotes">
        <pc:chgData name="Katherine Collett" userId="S::katherine.collett_eng.ox.ac.uk#ext#@lunet.onmicrosoft.com::57662196-1ff7-4fef-ad5f-ca819cd64cbc" providerId="AD" clId="Web-{E98BE65E-3CA6-E135-DDB7-E96F9C57C233}" dt="2021-03-03T15:40:46.845" v="162" actId="20577"/>
        <pc:sldMkLst>
          <pc:docMk/>
          <pc:sldMk cId="3145717572" sldId="355"/>
        </pc:sldMkLst>
      </pc:sldChg>
      <pc:sldChg chg="addSp delSp modSp add replId modNotes">
        <pc:chgData name="Katherine Collett" userId="S::katherine.collett_eng.ox.ac.uk#ext#@lunet.onmicrosoft.com::57662196-1ff7-4fef-ad5f-ca819cd64cbc" providerId="AD" clId="Web-{E98BE65E-3CA6-E135-DDB7-E96F9C57C233}" dt="2021-03-03T16:01:54.327" v="350"/>
        <pc:sldMkLst>
          <pc:docMk/>
          <pc:sldMk cId="3060092045" sldId="356"/>
        </pc:sldMkLst>
      </pc:sldChg>
      <pc:sldChg chg="addSp delSp modSp add replId modNotes">
        <pc:chgData name="Katherine Collett" userId="S::katherine.collett_eng.ox.ac.uk#ext#@lunet.onmicrosoft.com::57662196-1ff7-4fef-ad5f-ca819cd64cbc" providerId="AD" clId="Web-{E98BE65E-3CA6-E135-DDB7-E96F9C57C233}" dt="2021-03-03T16:17:16.242" v="451"/>
        <pc:sldMkLst>
          <pc:docMk/>
          <pc:sldMk cId="3696183142" sldId="357"/>
        </pc:sldMkLst>
      </pc:sldChg>
      <pc:sldChg chg="addSp delSp modSp add replId addAnim delAnim modNotes">
        <pc:chgData name="Katherine Collett" userId="S::katherine.collett_eng.ox.ac.uk#ext#@lunet.onmicrosoft.com::57662196-1ff7-4fef-ad5f-ca819cd64cbc" providerId="AD" clId="Web-{E98BE65E-3CA6-E135-DDB7-E96F9C57C233}" dt="2021-03-03T16:33:44.332" v="711"/>
        <pc:sldMkLst>
          <pc:docMk/>
          <pc:sldMk cId="308647414" sldId="358"/>
        </pc:sldMkLst>
      </pc:sldChg>
      <pc:sldChg chg="addSp delSp modSp add replId modNotes">
        <pc:chgData name="Katherine Collett" userId="S::katherine.collett_eng.ox.ac.uk#ext#@lunet.onmicrosoft.com::57662196-1ff7-4fef-ad5f-ca819cd64cbc" providerId="AD" clId="Web-{E98BE65E-3CA6-E135-DDB7-E96F9C57C233}" dt="2021-03-03T16:44:35.761" v="970"/>
        <pc:sldMkLst>
          <pc:docMk/>
          <pc:sldMk cId="691037975" sldId="359"/>
        </pc:sldMkLst>
      </pc:sldChg>
    </pc:docChg>
  </pc:docChgLst>
  <pc:docChgLst>
    <pc:chgData clId="Web-{3E356C57-68B5-E744-5B85-C7B6B29EC460}"/>
    <pc:docChg chg="modSld">
      <pc:chgData name="" userId="" providerId="" clId="Web-{3E356C57-68B5-E744-5B85-C7B6B29EC460}" dt="2021-02-20T12:59:04.662" v="0" actId="20577"/>
      <pc:docMkLst>
        <pc:docMk/>
      </pc:docMkLst>
      <pc:sldChg chg="modSp">
        <pc:chgData name="" userId="" providerId="" clId="Web-{3E356C57-68B5-E744-5B85-C7B6B29EC460}" dt="2021-02-20T12:59:04.662" v="0" actId="20577"/>
        <pc:sldMkLst>
          <pc:docMk/>
          <pc:sldMk cId="0" sldId="256"/>
        </pc:sldMkLst>
      </pc:sldChg>
    </pc:docChg>
  </pc:docChgLst>
  <pc:docChgLst>
    <pc:chgData name="simon.anthony.patterson@gmail.com" userId="S::urn:spo:guest#simon.anthony.patterson@gmail.com::" providerId="AD" clId="Web-{F898C3CE-BABB-EAF6-863F-97888E2AC860}"/>
    <pc:docChg chg="modSld">
      <pc:chgData name="simon.anthony.patterson@gmail.com" userId="S::urn:spo:guest#simon.anthony.patterson@gmail.com::" providerId="AD" clId="Web-{F898C3CE-BABB-EAF6-863F-97888E2AC860}" dt="2021-03-01T12:52:10.793" v="16" actId="20577"/>
      <pc:docMkLst>
        <pc:docMk/>
      </pc:docMkLst>
      <pc:sldChg chg="modSp">
        <pc:chgData name="simon.anthony.patterson@gmail.com" userId="S::urn:spo:guest#simon.anthony.patterson@gmail.com::" providerId="AD" clId="Web-{F898C3CE-BABB-EAF6-863F-97888E2AC860}" dt="2021-03-01T12:47:48.882" v="5" actId="20577"/>
        <pc:sldMkLst>
          <pc:docMk/>
          <pc:sldMk cId="0" sldId="256"/>
        </pc:sldMkLst>
      </pc:sldChg>
      <pc:sldChg chg="modSp">
        <pc:chgData name="simon.anthony.patterson@gmail.com" userId="S::urn:spo:guest#simon.anthony.patterson@gmail.com::" providerId="AD" clId="Web-{F898C3CE-BABB-EAF6-863F-97888E2AC860}" dt="2021-03-01T12:51:54.949" v="12" actId="20577"/>
        <pc:sldMkLst>
          <pc:docMk/>
          <pc:sldMk cId="1367493280" sldId="308"/>
        </pc:sldMkLst>
      </pc:sldChg>
      <pc:sldChg chg="modSp">
        <pc:chgData name="simon.anthony.patterson@gmail.com" userId="S::urn:spo:guest#simon.anthony.patterson@gmail.com::" providerId="AD" clId="Web-{F898C3CE-BABB-EAF6-863F-97888E2AC860}" dt="2021-03-01T12:50:22.603" v="10" actId="20577"/>
        <pc:sldMkLst>
          <pc:docMk/>
          <pc:sldMk cId="1431669721" sldId="340"/>
        </pc:sldMkLst>
      </pc:sldChg>
      <pc:sldChg chg="modSp">
        <pc:chgData name="simon.anthony.patterson@gmail.com" userId="S::urn:spo:guest#simon.anthony.patterson@gmail.com::" providerId="AD" clId="Web-{F898C3CE-BABB-EAF6-863F-97888E2AC860}" dt="2021-03-01T12:52:10.793" v="16" actId="20577"/>
        <pc:sldMkLst>
          <pc:docMk/>
          <pc:sldMk cId="2087815303" sldId="342"/>
        </pc:sldMkLst>
      </pc:sldChg>
      <pc:sldChg chg="modSp">
        <pc:chgData name="simon.anthony.patterson@gmail.com" userId="S::urn:spo:guest#simon.anthony.patterson@gmail.com::" providerId="AD" clId="Web-{F898C3CE-BABB-EAF6-863F-97888E2AC860}" dt="2021-03-01T12:52:03.417" v="15" actId="20577"/>
        <pc:sldMkLst>
          <pc:docMk/>
          <pc:sldMk cId="2334961334" sldId="343"/>
        </pc:sldMkLst>
      </pc:sldChg>
      <pc:sldChg chg="modSp">
        <pc:chgData name="simon.anthony.patterson@gmail.com" userId="S::urn:spo:guest#simon.anthony.patterson@gmail.com::" providerId="AD" clId="Web-{F898C3CE-BABB-EAF6-863F-97888E2AC860}" dt="2021-03-01T12:51:59.417" v="14" actId="20577"/>
        <pc:sldMkLst>
          <pc:docMk/>
          <pc:sldMk cId="2262863004" sldId="344"/>
        </pc:sldMkLst>
      </pc:sldChg>
      <pc:sldChg chg="modSp">
        <pc:chgData name="simon.anthony.patterson@gmail.com" userId="S::urn:spo:guest#simon.anthony.patterson@gmail.com::" providerId="AD" clId="Web-{F898C3CE-BABB-EAF6-863F-97888E2AC860}" dt="2021-03-01T12:51:49.495" v="11" actId="20577"/>
        <pc:sldMkLst>
          <pc:docMk/>
          <pc:sldMk cId="3232265693" sldId="345"/>
        </pc:sldMkLst>
      </pc:sldChg>
    </pc:docChg>
  </pc:docChgLst>
  <pc:docChgLst>
    <pc:chgData name="simon.anthony.patterson@gmail.com" userId="S::urn:spo:guest#simon.anthony.patterson@gmail.com::" providerId="AD" clId="Web-{4DDDC50E-05A5-8CDD-D3BB-79F0DEFAF3E3}"/>
    <pc:docChg chg="modSld">
      <pc:chgData name="simon.anthony.patterson@gmail.com" userId="S::urn:spo:guest#simon.anthony.patterson@gmail.com::" providerId="AD" clId="Web-{4DDDC50E-05A5-8CDD-D3BB-79F0DEFAF3E3}" dt="2021-03-05T14:57:59.767" v="344"/>
      <pc:docMkLst>
        <pc:docMk/>
      </pc:docMkLst>
      <pc:sldChg chg="modSp addCm modCm modNotes">
        <pc:chgData name="simon.anthony.patterson@gmail.com" userId="S::urn:spo:guest#simon.anthony.patterson@gmail.com::" providerId="AD" clId="Web-{4DDDC50E-05A5-8CDD-D3BB-79F0DEFAF3E3}" dt="2021-03-05T14:42:28.734" v="315" actId="20577"/>
        <pc:sldMkLst>
          <pc:docMk/>
          <pc:sldMk cId="578265339" sldId="257"/>
        </pc:sldMkLst>
      </pc:sldChg>
      <pc:sldChg chg="modSp modNotes">
        <pc:chgData name="simon.anthony.patterson@gmail.com" userId="S::urn:spo:guest#simon.anthony.patterson@gmail.com::" providerId="AD" clId="Web-{4DDDC50E-05A5-8CDD-D3BB-79F0DEFAF3E3}" dt="2021-03-05T13:50:14.365" v="201"/>
        <pc:sldMkLst>
          <pc:docMk/>
          <pc:sldMk cId="4221300384" sldId="263"/>
        </pc:sldMkLst>
      </pc:sldChg>
      <pc:sldChg chg="modSp">
        <pc:chgData name="simon.anthony.patterson@gmail.com" userId="S::urn:spo:guest#simon.anthony.patterson@gmail.com::" providerId="AD" clId="Web-{4DDDC50E-05A5-8CDD-D3BB-79F0DEFAF3E3}" dt="2021-03-05T12:12:08.289" v="5" actId="20577"/>
        <pc:sldMkLst>
          <pc:docMk/>
          <pc:sldMk cId="762183620" sldId="297"/>
        </pc:sldMkLst>
      </pc:sldChg>
      <pc:sldChg chg="modSp modNotes">
        <pc:chgData name="simon.anthony.patterson@gmail.com" userId="S::urn:spo:guest#simon.anthony.patterson@gmail.com::" providerId="AD" clId="Web-{4DDDC50E-05A5-8CDD-D3BB-79F0DEFAF3E3}" dt="2021-03-05T14:32:26.145" v="265"/>
        <pc:sldMkLst>
          <pc:docMk/>
          <pc:sldMk cId="3536607974" sldId="303"/>
        </pc:sldMkLst>
      </pc:sldChg>
      <pc:sldChg chg="modSp modNotes">
        <pc:chgData name="simon.anthony.patterson@gmail.com" userId="S::urn:spo:guest#simon.anthony.patterson@gmail.com::" providerId="AD" clId="Web-{4DDDC50E-05A5-8CDD-D3BB-79F0DEFAF3E3}" dt="2021-03-05T14:41:30.311" v="274"/>
        <pc:sldMkLst>
          <pc:docMk/>
          <pc:sldMk cId="1633408170" sldId="304"/>
        </pc:sldMkLst>
      </pc:sldChg>
      <pc:sldChg chg="modSp modNotes">
        <pc:chgData name="simon.anthony.patterson@gmail.com" userId="S::urn:spo:guest#simon.anthony.patterson@gmail.com::" providerId="AD" clId="Web-{4DDDC50E-05A5-8CDD-D3BB-79F0DEFAF3E3}" dt="2021-03-05T12:14:34.542" v="45"/>
        <pc:sldMkLst>
          <pc:docMk/>
          <pc:sldMk cId="1367493280" sldId="308"/>
        </pc:sldMkLst>
      </pc:sldChg>
      <pc:sldChg chg="modSp modNotes">
        <pc:chgData name="simon.anthony.patterson@gmail.com" userId="S::urn:spo:guest#simon.anthony.patterson@gmail.com::" providerId="AD" clId="Web-{4DDDC50E-05A5-8CDD-D3BB-79F0DEFAF3E3}" dt="2021-03-05T12:15:38.012" v="72"/>
        <pc:sldMkLst>
          <pc:docMk/>
          <pc:sldMk cId="1934516113" sldId="339"/>
        </pc:sldMkLst>
      </pc:sldChg>
      <pc:sldChg chg="addSp delSp modSp modNotes">
        <pc:chgData name="simon.anthony.patterson@gmail.com" userId="S::urn:spo:guest#simon.anthony.patterson@gmail.com::" providerId="AD" clId="Web-{4DDDC50E-05A5-8CDD-D3BB-79F0DEFAF3E3}" dt="2021-03-05T12:38:14.396" v="192"/>
        <pc:sldMkLst>
          <pc:docMk/>
          <pc:sldMk cId="1431669721" sldId="340"/>
        </pc:sldMkLst>
      </pc:sldChg>
      <pc:sldChg chg="modSp modNotes">
        <pc:chgData name="simon.anthony.patterson@gmail.com" userId="S::urn:spo:guest#simon.anthony.patterson@gmail.com::" providerId="AD" clId="Web-{4DDDC50E-05A5-8CDD-D3BB-79F0DEFAF3E3}" dt="2021-03-05T13:49:58.052" v="199"/>
        <pc:sldMkLst>
          <pc:docMk/>
          <pc:sldMk cId="56637415" sldId="341"/>
        </pc:sldMkLst>
      </pc:sldChg>
      <pc:sldChg chg="modSp modNotes">
        <pc:chgData name="simon.anthony.patterson@gmail.com" userId="S::urn:spo:guest#simon.anthony.patterson@gmail.com::" providerId="AD" clId="Web-{4DDDC50E-05A5-8CDD-D3BB-79F0DEFAF3E3}" dt="2021-03-05T14:41:57.640" v="277"/>
        <pc:sldMkLst>
          <pc:docMk/>
          <pc:sldMk cId="2087815303" sldId="342"/>
        </pc:sldMkLst>
      </pc:sldChg>
      <pc:sldChg chg="modSp modNotes">
        <pc:chgData name="simon.anthony.patterson@gmail.com" userId="S::urn:spo:guest#simon.anthony.patterson@gmail.com::" providerId="AD" clId="Web-{4DDDC50E-05A5-8CDD-D3BB-79F0DEFAF3E3}" dt="2021-03-05T12:14:15.557" v="39"/>
        <pc:sldMkLst>
          <pc:docMk/>
          <pc:sldMk cId="2334961334" sldId="343"/>
        </pc:sldMkLst>
      </pc:sldChg>
      <pc:sldChg chg="modSp modNotes">
        <pc:chgData name="simon.anthony.patterson@gmail.com" userId="S::urn:spo:guest#simon.anthony.patterson@gmail.com::" providerId="AD" clId="Web-{4DDDC50E-05A5-8CDD-D3BB-79F0DEFAF3E3}" dt="2021-03-05T14:10:34.950" v="205"/>
        <pc:sldMkLst>
          <pc:docMk/>
          <pc:sldMk cId="2262863004" sldId="344"/>
        </pc:sldMkLst>
      </pc:sldChg>
      <pc:sldChg chg="modSp modNotes">
        <pc:chgData name="simon.anthony.patterson@gmail.com" userId="S::urn:spo:guest#simon.anthony.patterson@gmail.com::" providerId="AD" clId="Web-{4DDDC50E-05A5-8CDD-D3BB-79F0DEFAF3E3}" dt="2021-03-05T14:16:33.347" v="213"/>
        <pc:sldMkLst>
          <pc:docMk/>
          <pc:sldMk cId="3232265693" sldId="345"/>
        </pc:sldMkLst>
      </pc:sldChg>
      <pc:sldChg chg="modSp modNotes">
        <pc:chgData name="simon.anthony.patterson@gmail.com" userId="S::urn:spo:guest#simon.anthony.patterson@gmail.com::" providerId="AD" clId="Web-{4DDDC50E-05A5-8CDD-D3BB-79F0DEFAF3E3}" dt="2021-03-05T14:24:46.606" v="242"/>
        <pc:sldMkLst>
          <pc:docMk/>
          <pc:sldMk cId="4240010670" sldId="348"/>
        </pc:sldMkLst>
      </pc:sldChg>
      <pc:sldChg chg="modSp modNotes">
        <pc:chgData name="simon.anthony.patterson@gmail.com" userId="S::urn:spo:guest#simon.anthony.patterson@gmail.com::" providerId="AD" clId="Web-{4DDDC50E-05A5-8CDD-D3BB-79F0DEFAF3E3}" dt="2021-03-05T14:41:50.858" v="276"/>
        <pc:sldMkLst>
          <pc:docMk/>
          <pc:sldMk cId="1269968066" sldId="352"/>
        </pc:sldMkLst>
      </pc:sldChg>
      <pc:sldChg chg="modSp modNotes">
        <pc:chgData name="simon.anthony.patterson@gmail.com" userId="S::urn:spo:guest#simon.anthony.patterson@gmail.com::" providerId="AD" clId="Web-{4DDDC50E-05A5-8CDD-D3BB-79F0DEFAF3E3}" dt="2021-03-05T14:20:57.586" v="218"/>
        <pc:sldMkLst>
          <pc:docMk/>
          <pc:sldMk cId="3626622427" sldId="353"/>
        </pc:sldMkLst>
      </pc:sldChg>
      <pc:sldChg chg="modSp modNotes">
        <pc:chgData name="simon.anthony.patterson@gmail.com" userId="S::urn:spo:guest#simon.anthony.patterson@gmail.com::" providerId="AD" clId="Web-{4DDDC50E-05A5-8CDD-D3BB-79F0DEFAF3E3}" dt="2021-03-05T14:41:43.780" v="275"/>
        <pc:sldMkLst>
          <pc:docMk/>
          <pc:sldMk cId="3145717572" sldId="355"/>
        </pc:sldMkLst>
      </pc:sldChg>
      <pc:sldChg chg="modSp modNotes">
        <pc:chgData name="simon.anthony.patterson@gmail.com" userId="S::urn:spo:guest#simon.anthony.patterson@gmail.com::" providerId="AD" clId="Web-{4DDDC50E-05A5-8CDD-D3BB-79F0DEFAF3E3}" dt="2021-03-05T14:44:14.314" v="332"/>
        <pc:sldMkLst>
          <pc:docMk/>
          <pc:sldMk cId="3060092045" sldId="356"/>
        </pc:sldMkLst>
      </pc:sldChg>
      <pc:sldChg chg="modSp modNotes">
        <pc:chgData name="simon.anthony.patterson@gmail.com" userId="S::urn:spo:guest#simon.anthony.patterson@gmail.com::" providerId="AD" clId="Web-{4DDDC50E-05A5-8CDD-D3BB-79F0DEFAF3E3}" dt="2021-03-05T14:50:16.493" v="334"/>
        <pc:sldMkLst>
          <pc:docMk/>
          <pc:sldMk cId="3696183142" sldId="357"/>
        </pc:sldMkLst>
      </pc:sldChg>
      <pc:sldChg chg="modSp modNotes">
        <pc:chgData name="simon.anthony.patterson@gmail.com" userId="S::urn:spo:guest#simon.anthony.patterson@gmail.com::" providerId="AD" clId="Web-{4DDDC50E-05A5-8CDD-D3BB-79F0DEFAF3E3}" dt="2021-03-05T14:53:49.059" v="340"/>
        <pc:sldMkLst>
          <pc:docMk/>
          <pc:sldMk cId="308647414" sldId="358"/>
        </pc:sldMkLst>
      </pc:sldChg>
      <pc:sldChg chg="modSp modNotes">
        <pc:chgData name="simon.anthony.patterson@gmail.com" userId="S::urn:spo:guest#simon.anthony.patterson@gmail.com::" providerId="AD" clId="Web-{4DDDC50E-05A5-8CDD-D3BB-79F0DEFAF3E3}" dt="2021-03-05T14:57:59.767" v="344"/>
        <pc:sldMkLst>
          <pc:docMk/>
          <pc:sldMk cId="691037975" sldId="359"/>
        </pc:sldMkLst>
      </pc:sldChg>
    </pc:docChg>
  </pc:docChgLst>
  <pc:docChgLst>
    <pc:chgData name="Claire" userId="fc193485-e0bc-4375-bd9d-0c720cd1b31b" providerId="ADAL" clId="{75F81426-C94B-4178-B2DB-5226D3F095C6}"/>
    <pc:docChg chg="undo custSel modSld">
      <pc:chgData name="Claire" userId="fc193485-e0bc-4375-bd9d-0c720cd1b31b" providerId="ADAL" clId="{75F81426-C94B-4178-B2DB-5226D3F095C6}" dt="2021-02-25T11:33:59.094" v="31" actId="20577"/>
      <pc:docMkLst>
        <pc:docMk/>
      </pc:docMkLst>
      <pc:sldChg chg="modSp mod">
        <pc:chgData name="Claire" userId="fc193485-e0bc-4375-bd9d-0c720cd1b31b" providerId="ADAL" clId="{75F81426-C94B-4178-B2DB-5226D3F095C6}" dt="2021-02-25T11:33:50.504" v="29" actId="20577"/>
        <pc:sldMkLst>
          <pc:docMk/>
          <pc:sldMk cId="3536607974" sldId="303"/>
        </pc:sldMkLst>
      </pc:sldChg>
      <pc:sldChg chg="modSp mod">
        <pc:chgData name="Claire" userId="fc193485-e0bc-4375-bd9d-0c720cd1b31b" providerId="ADAL" clId="{75F81426-C94B-4178-B2DB-5226D3F095C6}" dt="2021-02-25T11:33:59.094" v="31" actId="20577"/>
        <pc:sldMkLst>
          <pc:docMk/>
          <pc:sldMk cId="1633408170" sldId="304"/>
        </pc:sldMkLst>
      </pc:sldChg>
      <pc:sldChg chg="modSp mod">
        <pc:chgData name="Claire" userId="fc193485-e0bc-4375-bd9d-0c720cd1b31b" providerId="ADAL" clId="{75F81426-C94B-4178-B2DB-5226D3F095C6}" dt="2021-02-25T11:33:42.404" v="27" actId="20577"/>
        <pc:sldMkLst>
          <pc:docMk/>
          <pc:sldMk cId="4240010670" sldId="348"/>
        </pc:sldMkLst>
      </pc:sldChg>
      <pc:sldChg chg="modSp mod addCm">
        <pc:chgData name="Claire" userId="fc193485-e0bc-4375-bd9d-0c720cd1b31b" providerId="ADAL" clId="{75F81426-C94B-4178-B2DB-5226D3F095C6}" dt="2021-02-25T11:33:14.247" v="19" actId="1589"/>
        <pc:sldMkLst>
          <pc:docMk/>
          <pc:sldMk cId="1269968066" sldId="352"/>
        </pc:sldMkLst>
      </pc:sldChg>
      <pc:sldChg chg="modSp mod addCm">
        <pc:chgData name="Claire" userId="fc193485-e0bc-4375-bd9d-0c720cd1b31b" providerId="ADAL" clId="{75F81426-C94B-4178-B2DB-5226D3F095C6}" dt="2021-02-25T11:33:23.434" v="20" actId="1589"/>
        <pc:sldMkLst>
          <pc:docMk/>
          <pc:sldMk cId="3626622427" sldId="353"/>
        </pc:sldMkLst>
      </pc:sldChg>
      <pc:sldChg chg="modSp mod">
        <pc:chgData name="Claire" userId="fc193485-e0bc-4375-bd9d-0c720cd1b31b" providerId="ADAL" clId="{75F81426-C94B-4178-B2DB-5226D3F095C6}" dt="2021-02-25T11:31:58.745" v="14" actId="20577"/>
        <pc:sldMkLst>
          <pc:docMk/>
          <pc:sldMk cId="3145717572" sldId="355"/>
        </pc:sldMkLst>
      </pc:sldChg>
    </pc:docChg>
  </pc:docChgLst>
  <pc:docChgLst>
    <pc:chgData name=" " userId="13e44439-8913-4347-a3e1-e8bd29e343d7" providerId="ADAL" clId="{5E045F8E-C3E2-7548-814B-EC202AE19DDB}"/>
    <pc:docChg chg="undo redo custSel addSld delSld modSld sldOrd modMainMaster">
      <pc:chgData name=" " userId="13e44439-8913-4347-a3e1-e8bd29e343d7" providerId="ADAL" clId="{5E045F8E-C3E2-7548-814B-EC202AE19DDB}" dt="2021-02-20T15:19:18.934" v="1020" actId="2696"/>
      <pc:docMkLst>
        <pc:docMk/>
      </pc:docMkLst>
      <pc:sldChg chg="modSp mod">
        <pc:chgData name=" " userId="13e44439-8913-4347-a3e1-e8bd29e343d7" providerId="ADAL" clId="{5E045F8E-C3E2-7548-814B-EC202AE19DDB}" dt="2021-02-20T13:00:25.794" v="28" actId="20577"/>
        <pc:sldMkLst>
          <pc:docMk/>
          <pc:sldMk cId="0" sldId="256"/>
        </pc:sldMkLst>
      </pc:sldChg>
      <pc:sldChg chg="addSp modSp add mod addCm modCm modNotes">
        <pc:chgData name=" " userId="13e44439-8913-4347-a3e1-e8bd29e343d7" providerId="ADAL" clId="{5E045F8E-C3E2-7548-814B-EC202AE19DDB}" dt="2021-02-20T13:04:49.193" v="125" actId="14100"/>
        <pc:sldMkLst>
          <pc:docMk/>
          <pc:sldMk cId="578265339" sldId="257"/>
        </pc:sldMkLst>
      </pc:sldChg>
      <pc:sldChg chg="modSp del">
        <pc:chgData name=" " userId="13e44439-8913-4347-a3e1-e8bd29e343d7" providerId="ADAL" clId="{5E045F8E-C3E2-7548-814B-EC202AE19DDB}" dt="2021-02-20T15:01:40.112" v="450" actId="2696"/>
        <pc:sldMkLst>
          <pc:docMk/>
          <pc:sldMk cId="0" sldId="258"/>
        </pc:sldMkLst>
      </pc:sldChg>
      <pc:sldChg chg="add del">
        <pc:chgData name=" " userId="13e44439-8913-4347-a3e1-e8bd29e343d7" providerId="ADAL" clId="{5E045F8E-C3E2-7548-814B-EC202AE19DDB}" dt="2021-02-20T15:19:18.934" v="1020" actId="2696"/>
        <pc:sldMkLst>
          <pc:docMk/>
          <pc:sldMk cId="1044168159" sldId="262"/>
        </pc:sldMkLst>
      </pc:sldChg>
      <pc:sldChg chg="addSp delSp modSp add mod delAnim modNotes">
        <pc:chgData name=" " userId="13e44439-8913-4347-a3e1-e8bd29e343d7" providerId="ADAL" clId="{5E045F8E-C3E2-7548-814B-EC202AE19DDB}" dt="2021-02-20T15:00:54.734" v="446" actId="113"/>
        <pc:sldMkLst>
          <pc:docMk/>
          <pc:sldMk cId="4221300384" sldId="263"/>
        </pc:sldMkLst>
      </pc:sldChg>
      <pc:sldChg chg="add del">
        <pc:chgData name=" " userId="13e44439-8913-4347-a3e1-e8bd29e343d7" providerId="ADAL" clId="{5E045F8E-C3E2-7548-814B-EC202AE19DDB}" dt="2021-02-20T15:01:30.289" v="449" actId="2696"/>
        <pc:sldMkLst>
          <pc:docMk/>
          <pc:sldMk cId="3850748882" sldId="264"/>
        </pc:sldMkLst>
      </pc:sldChg>
      <pc:sldChg chg="add del">
        <pc:chgData name=" " userId="13e44439-8913-4347-a3e1-e8bd29e343d7" providerId="ADAL" clId="{5E045F8E-C3E2-7548-814B-EC202AE19DDB}" dt="2021-02-20T15:01:30.289" v="449" actId="2696"/>
        <pc:sldMkLst>
          <pc:docMk/>
          <pc:sldMk cId="213543632" sldId="265"/>
        </pc:sldMkLst>
      </pc:sldChg>
      <pc:sldChg chg="add del">
        <pc:chgData name=" " userId="13e44439-8913-4347-a3e1-e8bd29e343d7" providerId="ADAL" clId="{5E045F8E-C3E2-7548-814B-EC202AE19DDB}" dt="2021-02-20T15:01:30.289" v="449" actId="2696"/>
        <pc:sldMkLst>
          <pc:docMk/>
          <pc:sldMk cId="2542293984" sldId="266"/>
        </pc:sldMkLst>
      </pc:sldChg>
      <pc:sldChg chg="add del">
        <pc:chgData name=" " userId="13e44439-8913-4347-a3e1-e8bd29e343d7" providerId="ADAL" clId="{5E045F8E-C3E2-7548-814B-EC202AE19DDB}" dt="2021-02-20T15:01:30.289" v="449" actId="2696"/>
        <pc:sldMkLst>
          <pc:docMk/>
          <pc:sldMk cId="1580086849" sldId="267"/>
        </pc:sldMkLst>
      </pc:sldChg>
      <pc:sldChg chg="add del">
        <pc:chgData name=" " userId="13e44439-8913-4347-a3e1-e8bd29e343d7" providerId="ADAL" clId="{5E045F8E-C3E2-7548-814B-EC202AE19DDB}" dt="2021-02-20T15:01:30.289" v="449" actId="2696"/>
        <pc:sldMkLst>
          <pc:docMk/>
          <pc:sldMk cId="2768043395" sldId="268"/>
        </pc:sldMkLst>
      </pc:sldChg>
      <pc:sldChg chg="add del">
        <pc:chgData name=" " userId="13e44439-8913-4347-a3e1-e8bd29e343d7" providerId="ADAL" clId="{5E045F8E-C3E2-7548-814B-EC202AE19DDB}" dt="2021-02-20T15:01:30.289" v="449" actId="2696"/>
        <pc:sldMkLst>
          <pc:docMk/>
          <pc:sldMk cId="2222984380" sldId="269"/>
        </pc:sldMkLst>
      </pc:sldChg>
      <pc:sldChg chg="add del">
        <pc:chgData name=" " userId="13e44439-8913-4347-a3e1-e8bd29e343d7" providerId="ADAL" clId="{5E045F8E-C3E2-7548-814B-EC202AE19DDB}" dt="2021-02-20T15:01:30.289" v="449" actId="2696"/>
        <pc:sldMkLst>
          <pc:docMk/>
          <pc:sldMk cId="1407339670" sldId="270"/>
        </pc:sldMkLst>
      </pc:sldChg>
      <pc:sldChg chg="add del">
        <pc:chgData name=" " userId="13e44439-8913-4347-a3e1-e8bd29e343d7" providerId="ADAL" clId="{5E045F8E-C3E2-7548-814B-EC202AE19DDB}" dt="2021-02-20T15:01:30.289" v="449" actId="2696"/>
        <pc:sldMkLst>
          <pc:docMk/>
          <pc:sldMk cId="3505808391" sldId="271"/>
        </pc:sldMkLst>
      </pc:sldChg>
      <pc:sldChg chg="add del">
        <pc:chgData name=" " userId="13e44439-8913-4347-a3e1-e8bd29e343d7" providerId="ADAL" clId="{5E045F8E-C3E2-7548-814B-EC202AE19DDB}" dt="2021-02-20T15:01:30.289" v="449" actId="2696"/>
        <pc:sldMkLst>
          <pc:docMk/>
          <pc:sldMk cId="3899252700" sldId="272"/>
        </pc:sldMkLst>
      </pc:sldChg>
      <pc:sldChg chg="add del">
        <pc:chgData name=" " userId="13e44439-8913-4347-a3e1-e8bd29e343d7" providerId="ADAL" clId="{5E045F8E-C3E2-7548-814B-EC202AE19DDB}" dt="2021-02-20T15:01:30.289" v="449" actId="2696"/>
        <pc:sldMkLst>
          <pc:docMk/>
          <pc:sldMk cId="2590383025" sldId="273"/>
        </pc:sldMkLst>
      </pc:sldChg>
      <pc:sldChg chg="add del">
        <pc:chgData name=" " userId="13e44439-8913-4347-a3e1-e8bd29e343d7" providerId="ADAL" clId="{5E045F8E-C3E2-7548-814B-EC202AE19DDB}" dt="2021-02-20T15:01:30.289" v="449" actId="2696"/>
        <pc:sldMkLst>
          <pc:docMk/>
          <pc:sldMk cId="2033803947" sldId="274"/>
        </pc:sldMkLst>
      </pc:sldChg>
      <pc:sldChg chg="add del">
        <pc:chgData name=" " userId="13e44439-8913-4347-a3e1-e8bd29e343d7" providerId="ADAL" clId="{5E045F8E-C3E2-7548-814B-EC202AE19DDB}" dt="2021-02-20T15:01:30.289" v="449" actId="2696"/>
        <pc:sldMkLst>
          <pc:docMk/>
          <pc:sldMk cId="649433922" sldId="275"/>
        </pc:sldMkLst>
      </pc:sldChg>
      <pc:sldChg chg="add del">
        <pc:chgData name=" " userId="13e44439-8913-4347-a3e1-e8bd29e343d7" providerId="ADAL" clId="{5E045F8E-C3E2-7548-814B-EC202AE19DDB}" dt="2021-02-20T15:01:30.289" v="449" actId="2696"/>
        <pc:sldMkLst>
          <pc:docMk/>
          <pc:sldMk cId="4087142353" sldId="276"/>
        </pc:sldMkLst>
      </pc:sldChg>
      <pc:sldChg chg="add del">
        <pc:chgData name=" " userId="13e44439-8913-4347-a3e1-e8bd29e343d7" providerId="ADAL" clId="{5E045F8E-C3E2-7548-814B-EC202AE19DDB}" dt="2021-02-20T15:01:30.289" v="449" actId="2696"/>
        <pc:sldMkLst>
          <pc:docMk/>
          <pc:sldMk cId="2097209775" sldId="277"/>
        </pc:sldMkLst>
      </pc:sldChg>
      <pc:sldChg chg="add del">
        <pc:chgData name=" " userId="13e44439-8913-4347-a3e1-e8bd29e343d7" providerId="ADAL" clId="{5E045F8E-C3E2-7548-814B-EC202AE19DDB}" dt="2021-02-20T15:01:30.289" v="449" actId="2696"/>
        <pc:sldMkLst>
          <pc:docMk/>
          <pc:sldMk cId="2536131210" sldId="278"/>
        </pc:sldMkLst>
      </pc:sldChg>
      <pc:sldChg chg="add del">
        <pc:chgData name=" " userId="13e44439-8913-4347-a3e1-e8bd29e343d7" providerId="ADAL" clId="{5E045F8E-C3E2-7548-814B-EC202AE19DDB}" dt="2021-02-20T15:01:30.289" v="449" actId="2696"/>
        <pc:sldMkLst>
          <pc:docMk/>
          <pc:sldMk cId="2031948844" sldId="279"/>
        </pc:sldMkLst>
      </pc:sldChg>
      <pc:sldChg chg="add del">
        <pc:chgData name=" " userId="13e44439-8913-4347-a3e1-e8bd29e343d7" providerId="ADAL" clId="{5E045F8E-C3E2-7548-814B-EC202AE19DDB}" dt="2021-02-20T15:01:30.289" v="449" actId="2696"/>
        <pc:sldMkLst>
          <pc:docMk/>
          <pc:sldMk cId="1334544098" sldId="280"/>
        </pc:sldMkLst>
      </pc:sldChg>
      <pc:sldChg chg="add del">
        <pc:chgData name=" " userId="13e44439-8913-4347-a3e1-e8bd29e343d7" providerId="ADAL" clId="{5E045F8E-C3E2-7548-814B-EC202AE19DDB}" dt="2021-02-20T15:01:30.289" v="449" actId="2696"/>
        <pc:sldMkLst>
          <pc:docMk/>
          <pc:sldMk cId="1638375504" sldId="281"/>
        </pc:sldMkLst>
      </pc:sldChg>
      <pc:sldChg chg="add del">
        <pc:chgData name=" " userId="13e44439-8913-4347-a3e1-e8bd29e343d7" providerId="ADAL" clId="{5E045F8E-C3E2-7548-814B-EC202AE19DDB}" dt="2021-02-20T15:01:30.289" v="449" actId="2696"/>
        <pc:sldMkLst>
          <pc:docMk/>
          <pc:sldMk cId="263982931" sldId="282"/>
        </pc:sldMkLst>
      </pc:sldChg>
      <pc:sldChg chg="del">
        <pc:chgData name=" " userId="13e44439-8913-4347-a3e1-e8bd29e343d7" providerId="ADAL" clId="{5E045F8E-C3E2-7548-814B-EC202AE19DDB}" dt="2021-02-20T13:04:54.380" v="126" actId="2696"/>
        <pc:sldMkLst>
          <pc:docMk/>
          <pc:sldMk cId="0" sldId="289"/>
        </pc:sldMkLst>
      </pc:sldChg>
      <pc:sldChg chg="modSp del modNotes">
        <pc:chgData name=" " userId="13e44439-8913-4347-a3e1-e8bd29e343d7" providerId="ADAL" clId="{5E045F8E-C3E2-7548-814B-EC202AE19DDB}" dt="2021-02-20T15:01:40.112" v="450" actId="2696"/>
        <pc:sldMkLst>
          <pc:docMk/>
          <pc:sldMk cId="0" sldId="290"/>
        </pc:sldMkLst>
      </pc:sldChg>
      <pc:sldChg chg="modSp del modNotes">
        <pc:chgData name=" " userId="13e44439-8913-4347-a3e1-e8bd29e343d7" providerId="ADAL" clId="{5E045F8E-C3E2-7548-814B-EC202AE19DDB}" dt="2021-02-20T15:01:40.112" v="450" actId="2696"/>
        <pc:sldMkLst>
          <pc:docMk/>
          <pc:sldMk cId="0" sldId="293"/>
        </pc:sldMkLst>
      </pc:sldChg>
      <pc:sldChg chg="modSp del">
        <pc:chgData name=" " userId="13e44439-8913-4347-a3e1-e8bd29e343d7" providerId="ADAL" clId="{5E045F8E-C3E2-7548-814B-EC202AE19DDB}" dt="2021-02-20T15:01:40.112" v="450" actId="2696"/>
        <pc:sldMkLst>
          <pc:docMk/>
          <pc:sldMk cId="0" sldId="294"/>
        </pc:sldMkLst>
      </pc:sldChg>
      <pc:sldChg chg="del">
        <pc:chgData name=" " userId="13e44439-8913-4347-a3e1-e8bd29e343d7" providerId="ADAL" clId="{5E045F8E-C3E2-7548-814B-EC202AE19DDB}" dt="2021-02-20T13:04:28.287" v="104" actId="2696"/>
        <pc:sldMkLst>
          <pc:docMk/>
          <pc:sldMk cId="0" sldId="295"/>
        </pc:sldMkLst>
      </pc:sldChg>
      <pc:sldChg chg="modSp del">
        <pc:chgData name=" " userId="13e44439-8913-4347-a3e1-e8bd29e343d7" providerId="ADAL" clId="{5E045F8E-C3E2-7548-814B-EC202AE19DDB}" dt="2021-02-20T15:01:40.112" v="450" actId="2696"/>
        <pc:sldMkLst>
          <pc:docMk/>
          <pc:sldMk cId="0" sldId="296"/>
        </pc:sldMkLst>
      </pc:sldChg>
      <pc:sldChg chg="addSp delSp modSp add mod delAnim modNotes">
        <pc:chgData name=" " userId="13e44439-8913-4347-a3e1-e8bd29e343d7" providerId="ADAL" clId="{5E045F8E-C3E2-7548-814B-EC202AE19DDB}" dt="2021-02-20T15:01:02.775" v="447" actId="113"/>
        <pc:sldMkLst>
          <pc:docMk/>
          <pc:sldMk cId="762183620" sldId="297"/>
        </pc:sldMkLst>
      </pc:sldChg>
      <pc:sldChg chg="add del">
        <pc:chgData name=" " userId="13e44439-8913-4347-a3e1-e8bd29e343d7" providerId="ADAL" clId="{5E045F8E-C3E2-7548-814B-EC202AE19DDB}" dt="2021-02-20T15:02:06.207" v="466" actId="2696"/>
        <pc:sldMkLst>
          <pc:docMk/>
          <pc:sldMk cId="1406224906" sldId="298"/>
        </pc:sldMkLst>
      </pc:sldChg>
      <pc:sldChg chg="modSp del">
        <pc:chgData name=" " userId="13e44439-8913-4347-a3e1-e8bd29e343d7" providerId="ADAL" clId="{5E045F8E-C3E2-7548-814B-EC202AE19DDB}" dt="2021-02-20T15:01:40.112" v="450" actId="2696"/>
        <pc:sldMkLst>
          <pc:docMk/>
          <pc:sldMk cId="0" sldId="299"/>
        </pc:sldMkLst>
      </pc:sldChg>
      <pc:sldChg chg="modSp del">
        <pc:chgData name=" " userId="13e44439-8913-4347-a3e1-e8bd29e343d7" providerId="ADAL" clId="{5E045F8E-C3E2-7548-814B-EC202AE19DDB}" dt="2021-02-20T15:01:40.112" v="450" actId="2696"/>
        <pc:sldMkLst>
          <pc:docMk/>
          <pc:sldMk cId="0" sldId="300"/>
        </pc:sldMkLst>
      </pc:sldChg>
      <pc:sldChg chg="modSp del">
        <pc:chgData name=" " userId="13e44439-8913-4347-a3e1-e8bd29e343d7" providerId="ADAL" clId="{5E045F8E-C3E2-7548-814B-EC202AE19DDB}" dt="2021-02-20T15:01:40.112" v="450" actId="2696"/>
        <pc:sldMkLst>
          <pc:docMk/>
          <pc:sldMk cId="0" sldId="301"/>
        </pc:sldMkLst>
      </pc:sldChg>
      <pc:sldChg chg="del">
        <pc:chgData name=" " userId="13e44439-8913-4347-a3e1-e8bd29e343d7" providerId="ADAL" clId="{5E045F8E-C3E2-7548-814B-EC202AE19DDB}" dt="2021-02-20T15:01:40.112" v="450" actId="2696"/>
        <pc:sldMkLst>
          <pc:docMk/>
          <pc:sldMk cId="0" sldId="302"/>
        </pc:sldMkLst>
      </pc:sldChg>
      <pc:sldChg chg="addSp delSp modSp add mod modNotes">
        <pc:chgData name=" " userId="13e44439-8913-4347-a3e1-e8bd29e343d7" providerId="ADAL" clId="{5E045F8E-C3E2-7548-814B-EC202AE19DDB}" dt="2021-02-20T15:16:20.267" v="938" actId="207"/>
        <pc:sldMkLst>
          <pc:docMk/>
          <pc:sldMk cId="3536607974" sldId="303"/>
        </pc:sldMkLst>
      </pc:sldChg>
      <pc:sldChg chg="addSp delSp modSp add mod modNotes">
        <pc:chgData name=" " userId="13e44439-8913-4347-a3e1-e8bd29e343d7" providerId="ADAL" clId="{5E045F8E-C3E2-7548-814B-EC202AE19DDB}" dt="2021-02-20T15:17:06.609" v="983" actId="14100"/>
        <pc:sldMkLst>
          <pc:docMk/>
          <pc:sldMk cId="1633408170" sldId="304"/>
        </pc:sldMkLst>
      </pc:sldChg>
      <pc:sldChg chg="add del">
        <pc:chgData name=" " userId="13e44439-8913-4347-a3e1-e8bd29e343d7" providerId="ADAL" clId="{5E045F8E-C3E2-7548-814B-EC202AE19DDB}" dt="2021-02-20T15:10:43.234" v="809" actId="2696"/>
        <pc:sldMkLst>
          <pc:docMk/>
          <pc:sldMk cId="2940637663" sldId="305"/>
        </pc:sldMkLst>
      </pc:sldChg>
      <pc:sldChg chg="modSp del">
        <pc:chgData name=" " userId="13e44439-8913-4347-a3e1-e8bd29e343d7" providerId="ADAL" clId="{5E045F8E-C3E2-7548-814B-EC202AE19DDB}" dt="2021-02-20T15:01:40.112" v="450" actId="2696"/>
        <pc:sldMkLst>
          <pc:docMk/>
          <pc:sldMk cId="0" sldId="306"/>
        </pc:sldMkLst>
      </pc:sldChg>
      <pc:sldChg chg="modSp del">
        <pc:chgData name=" " userId="13e44439-8913-4347-a3e1-e8bd29e343d7" providerId="ADAL" clId="{5E045F8E-C3E2-7548-814B-EC202AE19DDB}" dt="2021-02-20T15:01:40.112" v="450" actId="2696"/>
        <pc:sldMkLst>
          <pc:docMk/>
          <pc:sldMk cId="0" sldId="307"/>
        </pc:sldMkLst>
      </pc:sldChg>
      <pc:sldChg chg="addSp delSp modSp add mod modNotes">
        <pc:chgData name=" " userId="13e44439-8913-4347-a3e1-e8bd29e343d7" providerId="ADAL" clId="{5E045F8E-C3E2-7548-814B-EC202AE19DDB}" dt="2021-02-20T15:09:05.588" v="774" actId="207"/>
        <pc:sldMkLst>
          <pc:docMk/>
          <pc:sldMk cId="1367493280" sldId="308"/>
        </pc:sldMkLst>
      </pc:sldChg>
      <pc:sldChg chg="modSp del">
        <pc:chgData name=" " userId="13e44439-8913-4347-a3e1-e8bd29e343d7" providerId="ADAL" clId="{5E045F8E-C3E2-7548-814B-EC202AE19DDB}" dt="2021-02-20T15:01:40.112" v="450" actId="2696"/>
        <pc:sldMkLst>
          <pc:docMk/>
          <pc:sldMk cId="0" sldId="309"/>
        </pc:sldMkLst>
      </pc:sldChg>
      <pc:sldChg chg="modSp del">
        <pc:chgData name=" " userId="13e44439-8913-4347-a3e1-e8bd29e343d7" providerId="ADAL" clId="{5E045F8E-C3E2-7548-814B-EC202AE19DDB}" dt="2021-02-20T15:01:40.112" v="450" actId="2696"/>
        <pc:sldMkLst>
          <pc:docMk/>
          <pc:sldMk cId="0" sldId="310"/>
        </pc:sldMkLst>
      </pc:sldChg>
      <pc:sldChg chg="modSp del">
        <pc:chgData name=" " userId="13e44439-8913-4347-a3e1-e8bd29e343d7" providerId="ADAL" clId="{5E045F8E-C3E2-7548-814B-EC202AE19DDB}" dt="2021-02-20T15:01:40.112" v="450" actId="2696"/>
        <pc:sldMkLst>
          <pc:docMk/>
          <pc:sldMk cId="0" sldId="311"/>
        </pc:sldMkLst>
      </pc:sldChg>
      <pc:sldChg chg="modSp del">
        <pc:chgData name=" " userId="13e44439-8913-4347-a3e1-e8bd29e343d7" providerId="ADAL" clId="{5E045F8E-C3E2-7548-814B-EC202AE19DDB}" dt="2021-02-20T15:01:40.112" v="450" actId="2696"/>
        <pc:sldMkLst>
          <pc:docMk/>
          <pc:sldMk cId="0" sldId="312"/>
        </pc:sldMkLst>
      </pc:sldChg>
      <pc:sldChg chg="modSp del">
        <pc:chgData name=" " userId="13e44439-8913-4347-a3e1-e8bd29e343d7" providerId="ADAL" clId="{5E045F8E-C3E2-7548-814B-EC202AE19DDB}" dt="2021-02-20T15:01:40.112" v="450" actId="2696"/>
        <pc:sldMkLst>
          <pc:docMk/>
          <pc:sldMk cId="0" sldId="314"/>
        </pc:sldMkLst>
      </pc:sldChg>
      <pc:sldChg chg="modSp del">
        <pc:chgData name=" " userId="13e44439-8913-4347-a3e1-e8bd29e343d7" providerId="ADAL" clId="{5E045F8E-C3E2-7548-814B-EC202AE19DDB}" dt="2021-02-20T15:01:40.112" v="450" actId="2696"/>
        <pc:sldMkLst>
          <pc:docMk/>
          <pc:sldMk cId="0" sldId="315"/>
        </pc:sldMkLst>
      </pc:sldChg>
      <pc:sldChg chg="modSp del">
        <pc:chgData name=" " userId="13e44439-8913-4347-a3e1-e8bd29e343d7" providerId="ADAL" clId="{5E045F8E-C3E2-7548-814B-EC202AE19DDB}" dt="2021-02-20T15:01:40.112" v="450" actId="2696"/>
        <pc:sldMkLst>
          <pc:docMk/>
          <pc:sldMk cId="0" sldId="316"/>
        </pc:sldMkLst>
      </pc:sldChg>
      <pc:sldChg chg="del">
        <pc:chgData name=" " userId="13e44439-8913-4347-a3e1-e8bd29e343d7" providerId="ADAL" clId="{5E045F8E-C3E2-7548-814B-EC202AE19DDB}" dt="2021-02-20T15:01:40.112" v="450" actId="2696"/>
        <pc:sldMkLst>
          <pc:docMk/>
          <pc:sldMk cId="0" sldId="323"/>
        </pc:sldMkLst>
      </pc:sldChg>
      <pc:sldChg chg="modSp del">
        <pc:chgData name=" " userId="13e44439-8913-4347-a3e1-e8bd29e343d7" providerId="ADAL" clId="{5E045F8E-C3E2-7548-814B-EC202AE19DDB}" dt="2021-02-20T15:01:40.112" v="450" actId="2696"/>
        <pc:sldMkLst>
          <pc:docMk/>
          <pc:sldMk cId="0" sldId="325"/>
        </pc:sldMkLst>
      </pc:sldChg>
      <pc:sldChg chg="del">
        <pc:chgData name=" " userId="13e44439-8913-4347-a3e1-e8bd29e343d7" providerId="ADAL" clId="{5E045F8E-C3E2-7548-814B-EC202AE19DDB}" dt="2021-02-20T15:01:40.112" v="450" actId="2696"/>
        <pc:sldMkLst>
          <pc:docMk/>
          <pc:sldMk cId="0" sldId="329"/>
        </pc:sldMkLst>
      </pc:sldChg>
      <pc:sldChg chg="del">
        <pc:chgData name=" " userId="13e44439-8913-4347-a3e1-e8bd29e343d7" providerId="ADAL" clId="{5E045F8E-C3E2-7548-814B-EC202AE19DDB}" dt="2021-02-20T15:01:40.112" v="450" actId="2696"/>
        <pc:sldMkLst>
          <pc:docMk/>
          <pc:sldMk cId="0" sldId="331"/>
        </pc:sldMkLst>
      </pc:sldChg>
      <pc:sldChg chg="del">
        <pc:chgData name=" " userId="13e44439-8913-4347-a3e1-e8bd29e343d7" providerId="ADAL" clId="{5E045F8E-C3E2-7548-814B-EC202AE19DDB}" dt="2021-02-20T15:01:40.112" v="450" actId="2696"/>
        <pc:sldMkLst>
          <pc:docMk/>
          <pc:sldMk cId="0" sldId="332"/>
        </pc:sldMkLst>
      </pc:sldChg>
      <pc:sldChg chg="del">
        <pc:chgData name=" " userId="13e44439-8913-4347-a3e1-e8bd29e343d7" providerId="ADAL" clId="{5E045F8E-C3E2-7548-814B-EC202AE19DDB}" dt="2021-02-20T15:01:40.112" v="450" actId="2696"/>
        <pc:sldMkLst>
          <pc:docMk/>
          <pc:sldMk cId="0" sldId="333"/>
        </pc:sldMkLst>
      </pc:sldChg>
      <pc:sldChg chg="addSp delSp modSp add mod">
        <pc:chgData name=" " userId="13e44439-8913-4347-a3e1-e8bd29e343d7" providerId="ADAL" clId="{5E045F8E-C3E2-7548-814B-EC202AE19DDB}" dt="2021-02-20T15:02:01.189" v="465" actId="478"/>
        <pc:sldMkLst>
          <pc:docMk/>
          <pc:sldMk cId="4125355882" sldId="334"/>
        </pc:sldMkLst>
      </pc:sldChg>
      <pc:sldChg chg="del">
        <pc:chgData name=" " userId="13e44439-8913-4347-a3e1-e8bd29e343d7" providerId="ADAL" clId="{5E045F8E-C3E2-7548-814B-EC202AE19DDB}" dt="2021-02-20T15:01:40.112" v="450" actId="2696"/>
        <pc:sldMkLst>
          <pc:docMk/>
          <pc:sldMk cId="0" sldId="335"/>
        </pc:sldMkLst>
      </pc:sldChg>
      <pc:sldChg chg="modSp del">
        <pc:chgData name=" " userId="13e44439-8913-4347-a3e1-e8bd29e343d7" providerId="ADAL" clId="{5E045F8E-C3E2-7548-814B-EC202AE19DDB}" dt="2021-02-20T15:01:40.112" v="450" actId="2696"/>
        <pc:sldMkLst>
          <pc:docMk/>
          <pc:sldMk cId="3588929342" sldId="337"/>
        </pc:sldMkLst>
      </pc:sldChg>
      <pc:sldChg chg="add del ord">
        <pc:chgData name=" " userId="13e44439-8913-4347-a3e1-e8bd29e343d7" providerId="ADAL" clId="{5E045F8E-C3E2-7548-814B-EC202AE19DDB}" dt="2021-02-20T13:01:08.768" v="29" actId="2696"/>
        <pc:sldMkLst>
          <pc:docMk/>
          <pc:sldMk cId="2947422209" sldId="338"/>
        </pc:sldMkLst>
      </pc:sldChg>
      <pc:sldChg chg="addSp delSp modSp add mod chgLayout modNotes">
        <pc:chgData name=" " userId="13e44439-8913-4347-a3e1-e8bd29e343d7" providerId="ADAL" clId="{5E045F8E-C3E2-7548-814B-EC202AE19DDB}" dt="2021-02-20T15:19:08.580" v="1019" actId="207"/>
        <pc:sldMkLst>
          <pc:docMk/>
          <pc:sldMk cId="1934516113" sldId="339"/>
        </pc:sldMkLst>
      </pc:sldChg>
      <pc:sldChg chg="addSp delSp modSp add mod">
        <pc:chgData name=" " userId="13e44439-8913-4347-a3e1-e8bd29e343d7" providerId="ADAL" clId="{5E045F8E-C3E2-7548-814B-EC202AE19DDB}" dt="2021-02-20T14:53:34.527" v="220" actId="404"/>
        <pc:sldMkLst>
          <pc:docMk/>
          <pc:sldMk cId="1431669721" sldId="340"/>
        </pc:sldMkLst>
      </pc:sldChg>
      <pc:sldChg chg="addSp delSp modSp add mod delAnim modNotes">
        <pc:chgData name=" " userId="13e44439-8913-4347-a3e1-e8bd29e343d7" providerId="ADAL" clId="{5E045F8E-C3E2-7548-814B-EC202AE19DDB}" dt="2021-02-20T14:57:33.988" v="354" actId="1076"/>
        <pc:sldMkLst>
          <pc:docMk/>
          <pc:sldMk cId="56637415" sldId="341"/>
        </pc:sldMkLst>
      </pc:sldChg>
      <pc:sldChg chg="addSp delSp modSp add mod modNotes">
        <pc:chgData name=" " userId="13e44439-8913-4347-a3e1-e8bd29e343d7" providerId="ADAL" clId="{5E045F8E-C3E2-7548-814B-EC202AE19DDB}" dt="2021-02-20T15:18:50.242" v="1016" actId="207"/>
        <pc:sldMkLst>
          <pc:docMk/>
          <pc:sldMk cId="2087815303" sldId="342"/>
        </pc:sldMkLst>
      </pc:sldChg>
      <pc:sldChg chg="addSp delSp modSp add mod modNotes">
        <pc:chgData name=" " userId="13e44439-8913-4347-a3e1-e8bd29e343d7" providerId="ADAL" clId="{5E045F8E-C3E2-7548-814B-EC202AE19DDB}" dt="2021-02-20T15:06:39.294" v="668" actId="207"/>
        <pc:sldMkLst>
          <pc:docMk/>
          <pc:sldMk cId="2334961334" sldId="343"/>
        </pc:sldMkLst>
      </pc:sldChg>
      <pc:sldChg chg="addSp delSp modSp add mod modNotes">
        <pc:chgData name=" " userId="13e44439-8913-4347-a3e1-e8bd29e343d7" providerId="ADAL" clId="{5E045F8E-C3E2-7548-814B-EC202AE19DDB}" dt="2021-02-20T15:08:03.933" v="751" actId="2711"/>
        <pc:sldMkLst>
          <pc:docMk/>
          <pc:sldMk cId="2262863004" sldId="344"/>
        </pc:sldMkLst>
      </pc:sldChg>
      <pc:sldChg chg="addSp delSp modSp add mod modNotes">
        <pc:chgData name=" " userId="13e44439-8913-4347-a3e1-e8bd29e343d7" providerId="ADAL" clId="{5E045F8E-C3E2-7548-814B-EC202AE19DDB}" dt="2021-02-20T15:10:24.293" v="803" actId="255"/>
        <pc:sldMkLst>
          <pc:docMk/>
          <pc:sldMk cId="3232265693" sldId="345"/>
        </pc:sldMkLst>
      </pc:sldChg>
      <pc:sldChg chg="modSp add del modNotes">
        <pc:chgData name=" " userId="13e44439-8913-4347-a3e1-e8bd29e343d7" providerId="ADAL" clId="{5E045F8E-C3E2-7548-814B-EC202AE19DDB}" dt="2021-02-20T15:11:32.270" v="815" actId="2696"/>
        <pc:sldMkLst>
          <pc:docMk/>
          <pc:sldMk cId="1968825260" sldId="346"/>
        </pc:sldMkLst>
      </pc:sldChg>
      <pc:sldChg chg="modSp add del mod modNotes">
        <pc:chgData name=" " userId="13e44439-8913-4347-a3e1-e8bd29e343d7" providerId="ADAL" clId="{5E045F8E-C3E2-7548-814B-EC202AE19DDB}" dt="2021-02-20T15:13:15.487" v="834" actId="2696"/>
        <pc:sldMkLst>
          <pc:docMk/>
          <pc:sldMk cId="2735758966" sldId="347"/>
        </pc:sldMkLst>
      </pc:sldChg>
      <pc:sldChg chg="addSp delSp modSp add mod modNotes">
        <pc:chgData name=" " userId="13e44439-8913-4347-a3e1-e8bd29e343d7" providerId="ADAL" clId="{5E045F8E-C3E2-7548-814B-EC202AE19DDB}" dt="2021-02-20T15:15:18.239" v="916" actId="403"/>
        <pc:sldMkLst>
          <pc:docMk/>
          <pc:sldMk cId="4240010670" sldId="348"/>
        </pc:sldMkLst>
      </pc:sldChg>
      <pc:sldChg chg="add del">
        <pc:chgData name=" " userId="13e44439-8913-4347-a3e1-e8bd29e343d7" providerId="ADAL" clId="{5E045F8E-C3E2-7548-814B-EC202AE19DDB}" dt="2021-02-20T15:17:28.062" v="993" actId="2696"/>
        <pc:sldMkLst>
          <pc:docMk/>
          <pc:sldMk cId="615977783" sldId="349"/>
        </pc:sldMkLst>
      </pc:sldChg>
      <pc:sldChg chg="modSp add del modNotes">
        <pc:chgData name=" " userId="13e44439-8913-4347-a3e1-e8bd29e343d7" providerId="ADAL" clId="{5E045F8E-C3E2-7548-814B-EC202AE19DDB}" dt="2021-02-20T15:18:18.027" v="1010" actId="2696"/>
        <pc:sldMkLst>
          <pc:docMk/>
          <pc:sldMk cId="1531448427" sldId="350"/>
        </pc:sldMkLst>
      </pc:sldChg>
      <pc:sldChg chg="modSp add mod ord">
        <pc:chgData name=" " userId="13e44439-8913-4347-a3e1-e8bd29e343d7" providerId="ADAL" clId="{5E045F8E-C3E2-7548-814B-EC202AE19DDB}" dt="2021-02-20T15:10:39.300" v="808" actId="20577"/>
        <pc:sldMkLst>
          <pc:docMk/>
          <pc:sldMk cId="4128898291" sldId="351"/>
        </pc:sldMkLst>
      </pc:sldChg>
      <pc:sldChg chg="modSp add mod ord addCm modCm">
        <pc:chgData name=" " userId="13e44439-8913-4347-a3e1-e8bd29e343d7" providerId="ADAL" clId="{5E045F8E-C3E2-7548-814B-EC202AE19DDB}" dt="2021-02-20T15:18:33.880" v="1013" actId="207"/>
        <pc:sldMkLst>
          <pc:docMk/>
          <pc:sldMk cId="1269968066" sldId="352"/>
        </pc:sldMkLst>
      </pc:sldChg>
      <pc:sldChg chg="modSp add mod ord addCm modCm">
        <pc:chgData name=" " userId="13e44439-8913-4347-a3e1-e8bd29e343d7" providerId="ADAL" clId="{5E045F8E-C3E2-7548-814B-EC202AE19DDB}" dt="2021-02-20T15:14:04.104" v="844" actId="20577"/>
        <pc:sldMkLst>
          <pc:docMk/>
          <pc:sldMk cId="3626622427" sldId="353"/>
        </pc:sldMkLst>
      </pc:sldChg>
      <pc:sldChg chg="modSp add mod ord">
        <pc:chgData name=" " userId="13e44439-8913-4347-a3e1-e8bd29e343d7" providerId="ADAL" clId="{5E045F8E-C3E2-7548-814B-EC202AE19DDB}" dt="2021-02-20T15:17:25.081" v="992" actId="20577"/>
        <pc:sldMkLst>
          <pc:docMk/>
          <pc:sldMk cId="1969499876" sldId="354"/>
        </pc:sldMkLst>
      </pc:sldChg>
      <pc:sldChg chg="modSp add mod ord delCm">
        <pc:chgData name=" " userId="13e44439-8913-4347-a3e1-e8bd29e343d7" providerId="ADAL" clId="{5E045F8E-C3E2-7548-814B-EC202AE19DDB}" dt="2021-02-20T15:18:07.262" v="1007" actId="207"/>
        <pc:sldMkLst>
          <pc:docMk/>
          <pc:sldMk cId="3145717572" sldId="355"/>
        </pc:sldMkLst>
      </pc:sldChg>
      <pc:sldMasterChg chg="delSldLayout modSldLayout">
        <pc:chgData name=" " userId="13e44439-8913-4347-a3e1-e8bd29e343d7" providerId="ADAL" clId="{5E045F8E-C3E2-7548-814B-EC202AE19DDB}" dt="2021-02-20T15:17:28.062" v="993" actId="2696"/>
        <pc:sldMasterMkLst>
          <pc:docMk/>
          <pc:sldMasterMk cId="0" sldId="2147483648"/>
        </pc:sldMasterMkLst>
        <pc:sldLayoutChg chg="modSp">
          <pc:chgData name=" " userId="13e44439-8913-4347-a3e1-e8bd29e343d7" providerId="ADAL" clId="{5E045F8E-C3E2-7548-814B-EC202AE19DDB}" dt="2021-02-20T13:01:44.397" v="30"/>
          <pc:sldLayoutMkLst>
            <pc:docMk/>
            <pc:sldMasterMk cId="0" sldId="2147483648"/>
            <pc:sldLayoutMk cId="3369607455" sldId="2147483692"/>
          </pc:sldLayoutMkLst>
        </pc:sldLayoutChg>
        <pc:sldLayoutChg chg="del">
          <pc:chgData name=" " userId="13e44439-8913-4347-a3e1-e8bd29e343d7" providerId="ADAL" clId="{5E045F8E-C3E2-7548-814B-EC202AE19DDB}" dt="2021-02-20T15:17:28.062" v="993" actId="2696"/>
          <pc:sldLayoutMkLst>
            <pc:docMk/>
            <pc:sldMasterMk cId="0" sldId="2147483648"/>
            <pc:sldLayoutMk cId="899005924" sldId="2147483694"/>
          </pc:sldLayoutMkLst>
        </pc:sldLayoutChg>
      </pc:sldMasterChg>
    </pc:docChg>
  </pc:docChgLst>
  <pc:docChgLst>
    <pc:chgData name="Carla Cannone" userId="417464ba-0c67-467a-8d9f-e5f447a9fc8a" providerId="ADAL" clId="{06C0CAD0-D5B1-4497-A00F-7FE01B257EC6}"/>
    <pc:docChg chg="undo custSel modSld">
      <pc:chgData name="Carla Cannone" userId="417464ba-0c67-467a-8d9f-e5f447a9fc8a" providerId="ADAL" clId="{06C0CAD0-D5B1-4497-A00F-7FE01B257EC6}" dt="2023-03-19T14:33:49.828" v="11" actId="20577"/>
      <pc:docMkLst>
        <pc:docMk/>
      </pc:docMkLst>
      <pc:sldChg chg="modSp mod">
        <pc:chgData name="Carla Cannone" userId="417464ba-0c67-467a-8d9f-e5f447a9fc8a" providerId="ADAL" clId="{06C0CAD0-D5B1-4497-A00F-7FE01B257EC6}" dt="2023-03-19T14:32:39.243" v="7" actId="1076"/>
        <pc:sldMkLst>
          <pc:docMk/>
          <pc:sldMk cId="0" sldId="256"/>
        </pc:sldMkLst>
      </pc:sldChg>
      <pc:sldChg chg="addSp delSp modSp mod">
        <pc:chgData name="Carla Cannone" userId="417464ba-0c67-467a-8d9f-e5f447a9fc8a" providerId="ADAL" clId="{06C0CAD0-D5B1-4497-A00F-7FE01B257EC6}" dt="2023-03-19T14:33:49.828" v="11" actId="20577"/>
        <pc:sldMkLst>
          <pc:docMk/>
          <pc:sldMk cId="144697344" sldId="336"/>
        </pc:sldMkLst>
      </pc:sldChg>
    </pc:docChg>
  </pc:docChgLst>
  <pc:docChgLst>
    <pc:chgData name="sareljgreyling@gmail.com" userId="S::urn:spo:guest#sareljgreyling@gmail.com::" providerId="AD" clId="Web-{74DA6CB3-9C63-26DC-5298-78D81E94B9F9}"/>
    <pc:docChg chg="modSld">
      <pc:chgData name="sareljgreyling@gmail.com" userId="S::urn:spo:guest#sareljgreyling@gmail.com::" providerId="AD" clId="Web-{74DA6CB3-9C63-26DC-5298-78D81E94B9F9}" dt="2021-02-23T16:15:53.274" v="53" actId="14100"/>
      <pc:docMkLst>
        <pc:docMk/>
      </pc:docMkLst>
      <pc:sldChg chg="addSp delSp modSp">
        <pc:chgData name="sareljgreyling@gmail.com" userId="S::urn:spo:guest#sareljgreyling@gmail.com::" providerId="AD" clId="Web-{74DA6CB3-9C63-26DC-5298-78D81E94B9F9}" dt="2021-02-23T16:10:42.378" v="3" actId="14100"/>
        <pc:sldMkLst>
          <pc:docMk/>
          <pc:sldMk cId="578265339" sldId="257"/>
        </pc:sldMkLst>
      </pc:sldChg>
      <pc:sldChg chg="addSp delSp">
        <pc:chgData name="sareljgreyling@gmail.com" userId="S::urn:spo:guest#sareljgreyling@gmail.com::" providerId="AD" clId="Web-{74DA6CB3-9C63-26DC-5298-78D81E94B9F9}" dt="2021-02-23T16:12:26.099" v="20"/>
        <pc:sldMkLst>
          <pc:docMk/>
          <pc:sldMk cId="4221300384" sldId="263"/>
        </pc:sldMkLst>
      </pc:sldChg>
      <pc:sldChg chg="addSp delSp">
        <pc:chgData name="sareljgreyling@gmail.com" userId="S::urn:spo:guest#sareljgreyling@gmail.com::" providerId="AD" clId="Web-{74DA6CB3-9C63-26DC-5298-78D81E94B9F9}" dt="2021-02-23T16:12:31.255" v="22"/>
        <pc:sldMkLst>
          <pc:docMk/>
          <pc:sldMk cId="762183620" sldId="297"/>
        </pc:sldMkLst>
      </pc:sldChg>
      <pc:sldChg chg="addSp delSp">
        <pc:chgData name="sareljgreyling@gmail.com" userId="S::urn:spo:guest#sareljgreyling@gmail.com::" providerId="AD" clId="Web-{74DA6CB3-9C63-26DC-5298-78D81E94B9F9}" dt="2021-02-23T16:14:42.601" v="45"/>
        <pc:sldMkLst>
          <pc:docMk/>
          <pc:sldMk cId="3536607974" sldId="303"/>
        </pc:sldMkLst>
      </pc:sldChg>
      <pc:sldChg chg="addSp delSp">
        <pc:chgData name="sareljgreyling@gmail.com" userId="S::urn:spo:guest#sareljgreyling@gmail.com::" providerId="AD" clId="Web-{74DA6CB3-9C63-26DC-5298-78D81E94B9F9}" dt="2021-02-23T16:14:48.054" v="47"/>
        <pc:sldMkLst>
          <pc:docMk/>
          <pc:sldMk cId="1633408170" sldId="304"/>
        </pc:sldMkLst>
      </pc:sldChg>
      <pc:sldChg chg="addSp delSp">
        <pc:chgData name="sareljgreyling@gmail.com" userId="S::urn:spo:guest#sareljgreyling@gmail.com::" providerId="AD" clId="Web-{74DA6CB3-9C63-26DC-5298-78D81E94B9F9}" dt="2021-02-23T16:13:20.428" v="31"/>
        <pc:sldMkLst>
          <pc:docMk/>
          <pc:sldMk cId="1367493280" sldId="308"/>
        </pc:sldMkLst>
      </pc:sldChg>
      <pc:sldChg chg="addSp delSp modSp">
        <pc:chgData name="sareljgreyling@gmail.com" userId="S::urn:spo:guest#sareljgreyling@gmail.com::" providerId="AD" clId="Web-{74DA6CB3-9C63-26DC-5298-78D81E94B9F9}" dt="2021-02-23T16:15:53.274" v="53" actId="14100"/>
        <pc:sldMkLst>
          <pc:docMk/>
          <pc:sldMk cId="144697344" sldId="336"/>
        </pc:sldMkLst>
      </pc:sldChg>
      <pc:sldChg chg="modSp">
        <pc:chgData name="sareljgreyling@gmail.com" userId="S::urn:spo:guest#sareljgreyling@gmail.com::" providerId="AD" clId="Web-{74DA6CB3-9C63-26DC-5298-78D81E94B9F9}" dt="2021-02-23T16:11:36.395" v="11" actId="20577"/>
        <pc:sldMkLst>
          <pc:docMk/>
          <pc:sldMk cId="1934516113" sldId="339"/>
        </pc:sldMkLst>
      </pc:sldChg>
      <pc:sldChg chg="addSp delSp modSp">
        <pc:chgData name="sareljgreyling@gmail.com" userId="S::urn:spo:guest#sareljgreyling@gmail.com::" providerId="AD" clId="Web-{74DA6CB3-9C63-26DC-5298-78D81E94B9F9}" dt="2021-02-23T16:12:19.083" v="18" actId="1076"/>
        <pc:sldMkLst>
          <pc:docMk/>
          <pc:sldMk cId="56637415" sldId="341"/>
        </pc:sldMkLst>
      </pc:sldChg>
      <pc:sldChg chg="modSp">
        <pc:chgData name="sareljgreyling@gmail.com" userId="S::urn:spo:guest#sareljgreyling@gmail.com::" providerId="AD" clId="Web-{74DA6CB3-9C63-26DC-5298-78D81E94B9F9}" dt="2021-02-23T16:12:55.834" v="25" actId="20577"/>
        <pc:sldMkLst>
          <pc:docMk/>
          <pc:sldMk cId="2087815303" sldId="342"/>
        </pc:sldMkLst>
      </pc:sldChg>
      <pc:sldChg chg="addSp delSp">
        <pc:chgData name="sareljgreyling@gmail.com" userId="S::urn:spo:guest#sareljgreyling@gmail.com::" providerId="AD" clId="Web-{74DA6CB3-9C63-26DC-5298-78D81E94B9F9}" dt="2021-02-23T16:13:14.396" v="29"/>
        <pc:sldMkLst>
          <pc:docMk/>
          <pc:sldMk cId="2262863004" sldId="344"/>
        </pc:sldMkLst>
      </pc:sldChg>
      <pc:sldChg chg="addSp delSp">
        <pc:chgData name="sareljgreyling@gmail.com" userId="S::urn:spo:guest#sareljgreyling@gmail.com::" providerId="AD" clId="Web-{74DA6CB3-9C63-26DC-5298-78D81E94B9F9}" dt="2021-02-23T16:13:41.506" v="37"/>
        <pc:sldMkLst>
          <pc:docMk/>
          <pc:sldMk cId="3232265693" sldId="345"/>
        </pc:sldMkLst>
      </pc:sldChg>
      <pc:sldChg chg="addSp delSp">
        <pc:chgData name="sareljgreyling@gmail.com" userId="S::urn:spo:guest#sareljgreyling@gmail.com::" providerId="AD" clId="Web-{74DA6CB3-9C63-26DC-5298-78D81E94B9F9}" dt="2021-02-23T16:14:27.445" v="43"/>
        <pc:sldMkLst>
          <pc:docMk/>
          <pc:sldMk cId="4240010670" sldId="348"/>
        </pc:sldMkLst>
      </pc:sldChg>
      <pc:sldChg chg="addSp delSp">
        <pc:chgData name="sareljgreyling@gmail.com" userId="S::urn:spo:guest#sareljgreyling@gmail.com::" providerId="AD" clId="Web-{74DA6CB3-9C63-26DC-5298-78D81E94B9F9}" dt="2021-02-23T16:14:02.913" v="39"/>
        <pc:sldMkLst>
          <pc:docMk/>
          <pc:sldMk cId="1269968066" sldId="352"/>
        </pc:sldMkLst>
      </pc:sldChg>
      <pc:sldChg chg="addSp delSp">
        <pc:chgData name="sareljgreyling@gmail.com" userId="S::urn:spo:guest#sareljgreyling@gmail.com::" providerId="AD" clId="Web-{74DA6CB3-9C63-26DC-5298-78D81E94B9F9}" dt="2021-02-23T16:14:15.366" v="41"/>
        <pc:sldMkLst>
          <pc:docMk/>
          <pc:sldMk cId="3626622427" sldId="353"/>
        </pc:sldMkLst>
      </pc:sldChg>
      <pc:sldChg chg="addSp delSp">
        <pc:chgData name="sareljgreyling@gmail.com" userId="S::urn:spo:guest#sareljgreyling@gmail.com::" providerId="AD" clId="Web-{74DA6CB3-9C63-26DC-5298-78D81E94B9F9}" dt="2021-02-23T16:14:54.539" v="49"/>
        <pc:sldMkLst>
          <pc:docMk/>
          <pc:sldMk cId="3145717572" sldId="355"/>
        </pc:sldMkLst>
      </pc:sldChg>
    </pc:docChg>
  </pc:docChgLst>
  <pc:docChgLst>
    <pc:chgData name=" " userId="57662196-1ff7-4fef-ad5f-ca819cd64cbc" providerId="ADAL" clId="{3863B7E9-054A-0642-BAE4-35E5CBABB9B3}"/>
    <pc:docChg chg="delSld modSld">
      <pc:chgData name=" " userId="57662196-1ff7-4fef-ad5f-ca819cd64cbc" providerId="ADAL" clId="{3863B7E9-054A-0642-BAE4-35E5CBABB9B3}" dt="2021-03-10T17:35:37.006" v="320" actId="20577"/>
      <pc:docMkLst>
        <pc:docMk/>
      </pc:docMkLst>
      <pc:sldChg chg="addSp modSp">
        <pc:chgData name=" " userId="57662196-1ff7-4fef-ad5f-ca819cd64cbc" providerId="ADAL" clId="{3863B7E9-054A-0642-BAE4-35E5CBABB9B3}" dt="2021-03-08T14:28:50.184" v="1" actId="1076"/>
        <pc:sldMkLst>
          <pc:docMk/>
          <pc:sldMk cId="0" sldId="256"/>
        </pc:sldMkLst>
      </pc:sldChg>
      <pc:sldChg chg="modNotesTx">
        <pc:chgData name=" " userId="57662196-1ff7-4fef-ad5f-ca819cd64cbc" providerId="ADAL" clId="{3863B7E9-054A-0642-BAE4-35E5CBABB9B3}" dt="2021-03-10T17:29:08.661" v="251" actId="20577"/>
        <pc:sldMkLst>
          <pc:docMk/>
          <pc:sldMk cId="3536607974" sldId="303"/>
        </pc:sldMkLst>
      </pc:sldChg>
      <pc:sldChg chg="modNotesTx">
        <pc:chgData name=" " userId="57662196-1ff7-4fef-ad5f-ca819cd64cbc" providerId="ADAL" clId="{3863B7E9-054A-0642-BAE4-35E5CBABB9B3}" dt="2021-03-10T17:24:49.199" v="213" actId="20577"/>
        <pc:sldMkLst>
          <pc:docMk/>
          <pc:sldMk cId="1367493280" sldId="308"/>
        </pc:sldMkLst>
      </pc:sldChg>
      <pc:sldChg chg="del">
        <pc:chgData name=" " userId="57662196-1ff7-4fef-ad5f-ca819cd64cbc" providerId="ADAL" clId="{3863B7E9-054A-0642-BAE4-35E5CBABB9B3}" dt="2021-03-08T15:59:31.628" v="2" actId="2696"/>
        <pc:sldMkLst>
          <pc:docMk/>
          <pc:sldMk cId="4125355882" sldId="334"/>
        </pc:sldMkLst>
      </pc:sldChg>
      <pc:sldChg chg="modSp">
        <pc:chgData name=" " userId="57662196-1ff7-4fef-ad5f-ca819cd64cbc" providerId="ADAL" clId="{3863B7E9-054A-0642-BAE4-35E5CBABB9B3}" dt="2021-03-08T16:01:24.637" v="24" actId="20577"/>
        <pc:sldMkLst>
          <pc:docMk/>
          <pc:sldMk cId="144697344" sldId="336"/>
        </pc:sldMkLst>
      </pc:sldChg>
      <pc:sldChg chg="modNotesTx">
        <pc:chgData name=" " userId="57662196-1ff7-4fef-ad5f-ca819cd64cbc" providerId="ADAL" clId="{3863B7E9-054A-0642-BAE4-35E5CBABB9B3}" dt="2021-03-10T17:21:04.721" v="48" actId="20577"/>
        <pc:sldMkLst>
          <pc:docMk/>
          <pc:sldMk cId="56637415" sldId="341"/>
        </pc:sldMkLst>
      </pc:sldChg>
      <pc:sldChg chg="modNotesTx">
        <pc:chgData name=" " userId="57662196-1ff7-4fef-ad5f-ca819cd64cbc" providerId="ADAL" clId="{3863B7E9-054A-0642-BAE4-35E5CBABB9B3}" dt="2021-03-10T17:24:11.499" v="205" actId="20577"/>
        <pc:sldMkLst>
          <pc:docMk/>
          <pc:sldMk cId="2262863004" sldId="344"/>
        </pc:sldMkLst>
      </pc:sldChg>
      <pc:sldChg chg="modNotesTx">
        <pc:chgData name=" " userId="57662196-1ff7-4fef-ad5f-ca819cd64cbc" providerId="ADAL" clId="{3863B7E9-054A-0642-BAE4-35E5CBABB9B3}" dt="2021-03-10T17:27:11.521" v="241" actId="20577"/>
        <pc:sldMkLst>
          <pc:docMk/>
          <pc:sldMk cId="4240010670" sldId="348"/>
        </pc:sldMkLst>
      </pc:sldChg>
      <pc:sldChg chg="del">
        <pc:chgData name=" " userId="57662196-1ff7-4fef-ad5f-ca819cd64cbc" providerId="ADAL" clId="{3863B7E9-054A-0642-BAE4-35E5CBABB9B3}" dt="2021-03-08T16:00:29.363" v="3" actId="2696"/>
        <pc:sldMkLst>
          <pc:docMk/>
          <pc:sldMk cId="4128898291" sldId="351"/>
        </pc:sldMkLst>
      </pc:sldChg>
      <pc:sldChg chg="del">
        <pc:chgData name=" " userId="57662196-1ff7-4fef-ad5f-ca819cd64cbc" providerId="ADAL" clId="{3863B7E9-054A-0642-BAE4-35E5CBABB9B3}" dt="2021-03-08T16:00:34.470" v="4" actId="2696"/>
        <pc:sldMkLst>
          <pc:docMk/>
          <pc:sldMk cId="1969499876" sldId="354"/>
        </pc:sldMkLst>
      </pc:sldChg>
      <pc:sldChg chg="modNotesTx">
        <pc:chgData name=" " userId="57662196-1ff7-4fef-ad5f-ca819cd64cbc" providerId="ADAL" clId="{3863B7E9-054A-0642-BAE4-35E5CBABB9B3}" dt="2021-03-10T17:32:25.199" v="285" actId="20577"/>
        <pc:sldMkLst>
          <pc:docMk/>
          <pc:sldMk cId="3060092045" sldId="356"/>
        </pc:sldMkLst>
      </pc:sldChg>
      <pc:sldChg chg="modNotesTx">
        <pc:chgData name=" " userId="57662196-1ff7-4fef-ad5f-ca819cd64cbc" providerId="ADAL" clId="{3863B7E9-054A-0642-BAE4-35E5CBABB9B3}" dt="2021-03-10T17:33:54.222" v="302" actId="20577"/>
        <pc:sldMkLst>
          <pc:docMk/>
          <pc:sldMk cId="3696183142" sldId="357"/>
        </pc:sldMkLst>
      </pc:sldChg>
      <pc:sldChg chg="modNotesTx">
        <pc:chgData name=" " userId="57662196-1ff7-4fef-ad5f-ca819cd64cbc" providerId="ADAL" clId="{3863B7E9-054A-0642-BAE4-35E5CBABB9B3}" dt="2021-03-10T17:35:37.006" v="320" actId="20577"/>
        <pc:sldMkLst>
          <pc:docMk/>
          <pc:sldMk cId="691037975" sldId="359"/>
        </pc:sldMkLst>
      </pc:sldChg>
    </pc:docChg>
  </pc:docChgLst>
  <pc:docChgLst>
    <pc:chgData name="simon.anthony.patterson@gmail.com" userId="S::urn:spo:guest#simon.anthony.patterson@gmail.com::" providerId="AD" clId="Web-{6A13A571-AFA3-326D-0FE6-99054EDDC219}"/>
    <pc:docChg chg="modSld">
      <pc:chgData name="simon.anthony.patterson@gmail.com" userId="S::urn:spo:guest#simon.anthony.patterson@gmail.com::" providerId="AD" clId="Web-{6A13A571-AFA3-326D-0FE6-99054EDDC219}" dt="2021-03-05T14:59:59.341" v="2" actId="1076"/>
      <pc:docMkLst>
        <pc:docMk/>
      </pc:docMkLst>
      <pc:sldChg chg="modSp">
        <pc:chgData name="simon.anthony.patterson@gmail.com" userId="S::urn:spo:guest#simon.anthony.patterson@gmail.com::" providerId="AD" clId="Web-{6A13A571-AFA3-326D-0FE6-99054EDDC219}" dt="2021-03-05T14:59:59.341" v="2" actId="1076"/>
        <pc:sldMkLst>
          <pc:docMk/>
          <pc:sldMk cId="3696183142" sldId="357"/>
        </pc:sldMkLst>
      </pc:sldChg>
      <pc:sldChg chg="modSp">
        <pc:chgData name="simon.anthony.patterson@gmail.com" userId="S::urn:spo:guest#simon.anthony.patterson@gmail.com::" providerId="AD" clId="Web-{6A13A571-AFA3-326D-0FE6-99054EDDC219}" dt="2021-03-05T14:51:06.563" v="0" actId="20577"/>
        <pc:sldMkLst>
          <pc:docMk/>
          <pc:sldMk cId="308647414" sldId="3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Reconstrução da demanda horária do ano-base</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Análise de resultados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Setor</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FA65A169-D8CF-460C-8752-DC3554FC44C9}">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Fabricação de aço</a:t>
          </a:r>
        </a:p>
        <a:p>
          <a:r>
            <a:rPr lang="en-US" b="0" i="0">
              <a:latin typeface="Open Sans Light" panose="020B0306030504020204" pitchFamily="34" charset="0"/>
              <a:ea typeface="Open Sans Light" panose="020B0306030504020204" pitchFamily="34" charset="0"/>
              <a:cs typeface="Open Sans Light" panose="020B0306030504020204" pitchFamily="34" charset="0"/>
            </a:rPr>
            <a:t>40%</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Agricultura</a:t>
          </a:r>
        </a:p>
        <a:p>
          <a:r>
            <a:rPr lang="en-US" b="0" i="0">
              <a:latin typeface="Open Sans Light" panose="020B0306030504020204" pitchFamily="34" charset="0"/>
              <a:ea typeface="Open Sans Light" panose="020B0306030504020204" pitchFamily="34" charset="0"/>
              <a:cs typeface="Open Sans Light" panose="020B0306030504020204" pitchFamily="34" charset="0"/>
            </a:rPr>
            <a:t>10%</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CBF319AA-1CA9-42DB-93DB-65351C4D8DDE}">
      <dgm:prSet phldrT="[Text]"/>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2. Demanda do setor</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Outros</a:t>
          </a:r>
        </a:p>
        <a:p>
          <a:r>
            <a:rPr lang="en-US" b="0" i="0">
              <a:latin typeface="Open Sans Light" panose="020B0306030504020204" pitchFamily="34" charset="0"/>
              <a:ea typeface="Open Sans Light" panose="020B0306030504020204" pitchFamily="34" charset="0"/>
              <a:cs typeface="Open Sans Light" panose="020B0306030504020204" pitchFamily="34" charset="0"/>
            </a:rPr>
            <a:t>50%</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D1AE30F2-0E0F-4F9E-AB44-9D98DA8FB461}">
      <dgm:prSet phldrT="[Text]"/>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1. Demanda do cliente</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1E041BA2-E21F-4447-95A5-7E153A8108F8}" type="pres">
      <dgm:prSet presAssocID="{7B3ABE5B-615B-427C-B325-081B5A5427A5}" presName="Name19" presStyleLbl="parChTrans1D2" presStyleIdx="0" presStyleCnt="3"/>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2" presStyleIdx="0" presStyleCnt="3"/>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2" presStyleIdx="1" presStyleCnt="3"/>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2" presStyleIdx="1" presStyleCnt="3"/>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2" presStyleIdx="2" presStyleCnt="3"/>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2" presStyleIdx="2" presStyleCnt="3"/>
      <dgm:spPr/>
    </dgm:pt>
    <dgm:pt modelId="{FDF039E9-C009-4C64-A10C-EE8633BBDBB9}" type="pres">
      <dgm:prSet presAssocID="{43159C62-4811-478A-9AD1-1CE23C6AB071}" presName="hierChild3" presStyleCnt="0"/>
      <dgm:spPr/>
    </dgm:pt>
    <dgm:pt modelId="{0BEC9A97-9D31-4E75-AAEC-F3ACC8456888}" type="pres">
      <dgm:prSet presAssocID="{4C7E7BFE-F0C2-4C0A-AD22-49D4613A2119}" presName="bgShapesFlow"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0" presStyleCnt="2"/>
      <dgm:spPr/>
    </dgm:pt>
    <dgm:pt modelId="{168B69D1-D304-46E1-BE5D-966A9A9DADE4}" type="pres">
      <dgm:prSet presAssocID="{CBF319AA-1CA9-42DB-93DB-65351C4D8DDE}" presName="bgRectTx" presStyleLbl="bgShp" presStyleIdx="0" presStyleCnt="2">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1" presStyleCnt="2"/>
      <dgm:spPr/>
    </dgm:pt>
    <dgm:pt modelId="{7D26AC91-3F2C-48C0-BFFE-F8E9080B513A}" type="pres">
      <dgm:prSet presAssocID="{D1AE30F2-0E0F-4F9E-AB44-9D98DA8FB461}" presName="bgRectTx" presStyleLbl="bgShp" presStyleIdx="1" presStyleCnt="2">
        <dgm:presLayoutVars>
          <dgm:bulletEnabled val="1"/>
        </dgm:presLayoutVars>
      </dgm:prSet>
      <dgm:spPr/>
    </dgm:pt>
  </dgm:ptLst>
  <dgm:cxnLst>
    <dgm:cxn modelId="{7890AC29-14E6-4FEE-8556-1CCD37CE415C}" type="presOf" srcId="{FA65A169-D8CF-460C-8752-DC3554FC44C9}" destId="{5B35674C-A8A0-4D7A-8F92-AE3FC067E41C}"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20B2F7E3-DDB8-417D-B59B-2664068D5F9A}" destId="{3ACEDCF4-99FD-4D6B-A7EC-836665AF543F}" srcOrd="1" destOrd="0" parTransId="{745F6EC1-F1E6-4789-BF92-7E6D3E377887}" sibTransId="{2E616930-19CC-4525-967C-32B5D014EDFF}"/>
    <dgm:cxn modelId="{97ADC562-8EC0-4B79-A936-663C02A84A58}" type="presOf" srcId="{4C7E7BFE-F0C2-4C0A-AD22-49D4613A2119}" destId="{131C11E7-3AA6-41B1-8E1A-7003B451922A}" srcOrd="0" destOrd="0" presId="urn:microsoft.com/office/officeart/2005/8/layout/hierarchy6"/>
    <dgm:cxn modelId="{22187744-5DF1-4F9F-AC98-296C8FFC1494}" srcId="{4C7E7BFE-F0C2-4C0A-AD22-49D4613A2119}" destId="{CBF319AA-1CA9-42DB-93DB-65351C4D8DDE}" srcOrd="1" destOrd="0" parTransId="{4D7BCA3E-5A47-4835-881D-5E4D4D2E2970}" sibTransId="{FFCD2EDF-D70E-4A93-9129-AAE215E0B14D}"/>
    <dgm:cxn modelId="{4511C548-144E-43B3-89FF-31B8BF882599}" srcId="{20B2F7E3-DDB8-417D-B59B-2664068D5F9A}" destId="{FA65A169-D8CF-460C-8752-DC3554FC44C9}" srcOrd="0" destOrd="0" parTransId="{7B3ABE5B-615B-427C-B325-081B5A5427A5}" sibTransId="{E0374E0A-0CF2-4BCC-88A8-DB8A4FD2B174}"/>
    <dgm:cxn modelId="{938F7369-C188-4537-BCC0-E191B8100F28}" srcId="{4C7E7BFE-F0C2-4C0A-AD22-49D4613A2119}" destId="{D1AE30F2-0E0F-4F9E-AB44-9D98DA8FB461}" srcOrd="2"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0DDFE6E-D134-4197-BBB5-78A2244A3C1C}" type="presOf" srcId="{379B49EA-A2F2-4EC3-A712-E15E7F11847A}" destId="{23FDE072-C851-47A8-88F6-8DEA164C3F98}" srcOrd="0" destOrd="0" presId="urn:microsoft.com/office/officeart/2005/8/layout/hierarchy6"/>
    <dgm:cxn modelId="{84670955-49AA-4EB9-9EA9-902A11BE4A30}" type="presOf" srcId="{3ACEDCF4-99FD-4D6B-A7EC-836665AF543F}" destId="{5A482BDB-DB92-44F4-AF13-ACA1F07BB199}" srcOrd="0" destOrd="0" presId="urn:microsoft.com/office/officeart/2005/8/layout/hierarchy6"/>
    <dgm:cxn modelId="{3C2F9088-E224-4BBC-93D5-CE2CA1019549}" type="presOf" srcId="{745F6EC1-F1E6-4789-BF92-7E6D3E377887}" destId="{0E2848D1-69E0-4D0A-947C-3A7C779DCD78}" srcOrd="0" destOrd="0" presId="urn:microsoft.com/office/officeart/2005/8/layout/hierarchy6"/>
    <dgm:cxn modelId="{39F2218D-3EE4-437C-9004-5AFC6130C8FB}" type="presOf" srcId="{D1AE30F2-0E0F-4F9E-AB44-9D98DA8FB461}" destId="{DCA7789E-B664-4CF0-96FD-1C4CF43861C7}" srcOrd="0" destOrd="0" presId="urn:microsoft.com/office/officeart/2005/8/layout/hierarchy6"/>
    <dgm:cxn modelId="{C45FAD97-E857-4D87-9A57-D45123491102}" type="presOf" srcId="{43159C62-4811-478A-9AD1-1CE23C6AB071}" destId="{744C59E9-4094-4128-87EB-3DDE979CD75C}" srcOrd="0" destOrd="0" presId="urn:microsoft.com/office/officeart/2005/8/layout/hierarchy6"/>
    <dgm:cxn modelId="{FADAFABF-0885-4321-9688-E292BF871614}" srcId="{20B2F7E3-DDB8-417D-B59B-2664068D5F9A}" destId="{43159C62-4811-478A-9AD1-1CE23C6AB071}" srcOrd="2" destOrd="0" parTransId="{379B49EA-A2F2-4EC3-A712-E15E7F11847A}" sibTransId="{C1E5159A-1E8E-4E14-A59B-46B7B561B289}"/>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8C80E6EA-B2B3-4A4F-BB45-E45D423FCC01}"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AB258218-57CC-4AF1-9321-9F77CB279991}" type="presParOf" srcId="{5CA8B6A1-A6C7-40B3-9178-B5A35848ECAB}" destId="{1E041BA2-E21F-4447-95A5-7E153A8108F8}" srcOrd="0" destOrd="0" presId="urn:microsoft.com/office/officeart/2005/8/layout/hierarchy6"/>
    <dgm:cxn modelId="{B0348923-43B8-480D-AF70-4FB6016E3C5A}" type="presParOf" srcId="{5CA8B6A1-A6C7-40B3-9178-B5A35848ECAB}" destId="{B9AB038F-281F-46FD-9B1D-993405DBBF5D}" srcOrd="1" destOrd="0" presId="urn:microsoft.com/office/officeart/2005/8/layout/hierarchy6"/>
    <dgm:cxn modelId="{89B27537-FF57-4DE9-A8DF-BC06103B4BD9}" type="presParOf" srcId="{B9AB038F-281F-46FD-9B1D-993405DBBF5D}" destId="{5B35674C-A8A0-4D7A-8F92-AE3FC067E41C}" srcOrd="0" destOrd="0" presId="urn:microsoft.com/office/officeart/2005/8/layout/hierarchy6"/>
    <dgm:cxn modelId="{F03AF876-01D5-4413-856C-204F3B9FD1EA}" type="presParOf" srcId="{B9AB038F-281F-46FD-9B1D-993405DBBF5D}" destId="{E49B791D-9955-4E46-BC43-AA910FC43F2B}" srcOrd="1" destOrd="0" presId="urn:microsoft.com/office/officeart/2005/8/layout/hierarchy6"/>
    <dgm:cxn modelId="{EBFA1FB0-9D30-427B-B493-BDFB18E0CF23}" type="presParOf" srcId="{5CA8B6A1-A6C7-40B3-9178-B5A35848ECAB}" destId="{0E2848D1-69E0-4D0A-947C-3A7C779DCD78}" srcOrd="2" destOrd="0" presId="urn:microsoft.com/office/officeart/2005/8/layout/hierarchy6"/>
    <dgm:cxn modelId="{2013C5CE-B9AE-4F9C-B15F-E9DE6CA1288B}" type="presParOf" srcId="{5CA8B6A1-A6C7-40B3-9178-B5A35848ECAB}" destId="{B66B935E-90F9-4817-AB6D-94955DD7D9A0}" srcOrd="3" destOrd="0" presId="urn:microsoft.com/office/officeart/2005/8/layout/hierarchy6"/>
    <dgm:cxn modelId="{6213F360-8589-4AA0-9B79-D8382F2DC819}" type="presParOf" srcId="{B66B935E-90F9-4817-AB6D-94955DD7D9A0}" destId="{5A482BDB-DB92-44F4-AF13-ACA1F07BB199}" srcOrd="0" destOrd="0" presId="urn:microsoft.com/office/officeart/2005/8/layout/hierarchy6"/>
    <dgm:cxn modelId="{80FD0F8B-0522-42AB-9546-B294A055711F}" type="presParOf" srcId="{B66B935E-90F9-4817-AB6D-94955DD7D9A0}" destId="{906803D2-6BB1-456F-B877-7C2CA4BA885E}" srcOrd="1" destOrd="0" presId="urn:microsoft.com/office/officeart/2005/8/layout/hierarchy6"/>
    <dgm:cxn modelId="{060F5685-910F-4ACB-BCA3-21520B2E92FD}" type="presParOf" srcId="{5CA8B6A1-A6C7-40B3-9178-B5A35848ECAB}" destId="{23FDE072-C851-47A8-88F6-8DEA164C3F98}" srcOrd="4" destOrd="0" presId="urn:microsoft.com/office/officeart/2005/8/layout/hierarchy6"/>
    <dgm:cxn modelId="{6DC52FEE-017B-44F8-B045-CF3F2825E904}" type="presParOf" srcId="{5CA8B6A1-A6C7-40B3-9178-B5A35848ECAB}" destId="{74675056-FF7D-4C2D-9A71-01BB10CFBF7B}" srcOrd="5" destOrd="0" presId="urn:microsoft.com/office/officeart/2005/8/layout/hierarchy6"/>
    <dgm:cxn modelId="{0A27A032-5013-46AD-BC2A-1C83745193C6}" type="presParOf" srcId="{74675056-FF7D-4C2D-9A71-01BB10CFBF7B}" destId="{744C59E9-4094-4128-87EB-3DDE979CD75C}" srcOrd="0" destOrd="0" presId="urn:microsoft.com/office/officeart/2005/8/layout/hierarchy6"/>
    <dgm:cxn modelId="{C8570F21-EAB6-4366-A5D1-2C5CD4426B9F}" type="presParOf" srcId="{74675056-FF7D-4C2D-9A71-01BB10CFBF7B}" destId="{FDF039E9-C009-4C64-A10C-EE8633BBDBB9}"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3D38F977-847A-492B-9515-B39C1125D0EB}" type="presParOf" srcId="{0BEC9A97-9D31-4E75-AAEC-F3ACC8456888}" destId="{3031633A-736F-44CA-B495-2A25835C4B8F}" srcOrd="0"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1"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2"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9398266-824C-4CF5-862B-80E2CF0FE36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1348205-32C0-41B6-8F48-75678EA5EB3A}">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Perdas de transmissão em todo o sistema</a:t>
          </a:r>
        </a:p>
      </dgm:t>
    </dgm:pt>
    <dgm:pt modelId="{7B0AAE64-9EDB-4DC4-A823-9ABCD23E278E}" type="par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CEFB400-6110-4AEE-91CB-1E69F08F439E}" type="sib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9967F2-A4E6-4F6C-A9F0-99BAC9ADFECF}">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Perdas de distribuição no setor</a:t>
          </a:r>
        </a:p>
      </dgm:t>
    </dgm:pt>
    <dgm:pt modelId="{C1C24FD5-86D6-456F-9818-1F292CAA3107}" type="par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1A92AA-4103-4799-8E73-1CCBA6A9427A}" type="sib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9039CA-006F-4D69-8AD9-FC9F3F776152}">
      <dgm:prSet phldrT="[Text]" custT="1"/>
      <dgm:spPr>
        <a:solidFill>
          <a:srgbClr val="71CCFF"/>
        </a:solidFill>
      </dgm:spPr>
      <dgm:t>
        <a:bodyPr/>
        <a:lstStyle/>
        <a:p>
          <a:pPr rtl="0"/>
          <a:r>
            <a:rPr lang="en-US" sz="2000" b="0" i="0" dirty="0">
              <a:latin typeface="Open Sans Light"/>
              <a:ea typeface="Open Sans Light" panose="020B0306030504020204" pitchFamily="34" charset="0"/>
              <a:cs typeface="Open Sans Light" panose="020B0306030504020204" pitchFamily="34" charset="0"/>
            </a:rPr>
            <a:t>Perdas na distribuição doméstica</a:t>
          </a:r>
        </a:p>
      </dgm:t>
    </dgm:pt>
    <dgm:pt modelId="{A307DE5D-3FCA-4A05-98DC-DB155424B98B}" type="par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6A245A-448F-4293-8EE1-4B9388F6D7CB}" type="sib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78C3B3-87E4-4786-86E6-2A2C6DBC2459}">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Perdas na distribuição de serviços</a:t>
          </a:r>
        </a:p>
      </dgm:t>
    </dgm:pt>
    <dgm:pt modelId="{ABC97835-A030-49A2-B8F2-248E3130ED82}" type="par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649B7F-B867-4280-AB5A-EBCEAC69232B}" type="sib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F95C563-0BC4-4BD8-9AC5-A93C81233EC2}">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Perdas na distribuição de transporte</a:t>
          </a:r>
        </a:p>
      </dgm:t>
    </dgm:pt>
    <dgm:pt modelId="{3A24817A-B9FC-439D-8D89-EA27D66A6F72}" type="par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DF3AFF5-BF8B-494A-965C-3AE40CA991D6}" type="sib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41680BF-0CA3-4105-A67F-73E95A269AC4}" type="pres">
      <dgm:prSet presAssocID="{E9398266-824C-4CF5-862B-80E2CF0FE369}" presName="Name0" presStyleCnt="0">
        <dgm:presLayoutVars>
          <dgm:chPref val="1"/>
          <dgm:dir/>
          <dgm:animOne val="branch"/>
          <dgm:animLvl val="lvl"/>
          <dgm:resizeHandles/>
        </dgm:presLayoutVars>
      </dgm:prSet>
      <dgm:spPr/>
    </dgm:pt>
    <dgm:pt modelId="{F91FEFC7-B3C0-4053-9625-257F9C928EE4}" type="pres">
      <dgm:prSet presAssocID="{31348205-32C0-41B6-8F48-75678EA5EB3A}" presName="vertOne" presStyleCnt="0"/>
      <dgm:spPr/>
    </dgm:pt>
    <dgm:pt modelId="{8CAC6045-B2AA-434C-A289-17A0B2C20CFA}" type="pres">
      <dgm:prSet presAssocID="{31348205-32C0-41B6-8F48-75678EA5EB3A}" presName="txOne" presStyleLbl="node0" presStyleIdx="0" presStyleCnt="1" custLinFactY="-106723" custLinFactNeighborX="5117" custLinFactNeighborY="-200000">
        <dgm:presLayoutVars>
          <dgm:chPref val="3"/>
        </dgm:presLayoutVars>
      </dgm:prSet>
      <dgm:spPr/>
    </dgm:pt>
    <dgm:pt modelId="{E9474A35-6F1C-48E9-9B14-C415DCCB6036}" type="pres">
      <dgm:prSet presAssocID="{31348205-32C0-41B6-8F48-75678EA5EB3A}" presName="parTransOne" presStyleCnt="0"/>
      <dgm:spPr/>
    </dgm:pt>
    <dgm:pt modelId="{404081CA-0788-456E-BF41-AFF95706C9DD}" type="pres">
      <dgm:prSet presAssocID="{31348205-32C0-41B6-8F48-75678EA5EB3A}" presName="horzOne" presStyleCnt="0"/>
      <dgm:spPr/>
    </dgm:pt>
    <dgm:pt modelId="{ED4141D4-9F27-4570-9534-F5A8B247A79A}" type="pres">
      <dgm:prSet presAssocID="{AF9967F2-A4E6-4F6C-A9F0-99BAC9ADFECF}" presName="vertTwo" presStyleCnt="0"/>
      <dgm:spPr/>
    </dgm:pt>
    <dgm:pt modelId="{1EBFEC6E-CFC3-4509-AED5-AAC29D95DE08}" type="pres">
      <dgm:prSet presAssocID="{AF9967F2-A4E6-4F6C-A9F0-99BAC9ADFECF}" presName="txTwo" presStyleLbl="node2" presStyleIdx="0" presStyleCnt="4">
        <dgm:presLayoutVars>
          <dgm:chPref val="3"/>
        </dgm:presLayoutVars>
      </dgm:prSet>
      <dgm:spPr/>
    </dgm:pt>
    <dgm:pt modelId="{4B029591-341D-43F4-8F90-130EBE366ED4}" type="pres">
      <dgm:prSet presAssocID="{AF9967F2-A4E6-4F6C-A9F0-99BAC9ADFECF}" presName="horzTwo" presStyleCnt="0"/>
      <dgm:spPr/>
    </dgm:pt>
    <dgm:pt modelId="{97EA8EC2-7667-4686-B83D-AFEED55C9DD0}" type="pres">
      <dgm:prSet presAssocID="{3D1A92AA-4103-4799-8E73-1CCBA6A9427A}" presName="sibSpaceTwo" presStyleCnt="0"/>
      <dgm:spPr/>
    </dgm:pt>
    <dgm:pt modelId="{373E7B3F-46A8-41EA-B801-EF779FAB2567}" type="pres">
      <dgm:prSet presAssocID="{5B9039CA-006F-4D69-8AD9-FC9F3F776152}" presName="vertTwo" presStyleCnt="0"/>
      <dgm:spPr/>
    </dgm:pt>
    <dgm:pt modelId="{73913B60-AD7E-43D8-AE77-4564E353FC6F}" type="pres">
      <dgm:prSet presAssocID="{5B9039CA-006F-4D69-8AD9-FC9F3F776152}" presName="txTwo" presStyleLbl="node2" presStyleIdx="1" presStyleCnt="4">
        <dgm:presLayoutVars>
          <dgm:chPref val="3"/>
        </dgm:presLayoutVars>
      </dgm:prSet>
      <dgm:spPr/>
    </dgm:pt>
    <dgm:pt modelId="{2C43791E-E110-4577-8230-398BA39E4F17}" type="pres">
      <dgm:prSet presAssocID="{5B9039CA-006F-4D69-8AD9-FC9F3F776152}" presName="horzTwo" presStyleCnt="0"/>
      <dgm:spPr/>
    </dgm:pt>
    <dgm:pt modelId="{911A35A8-3D35-455E-B09A-50CB0FE44FA7}" type="pres">
      <dgm:prSet presAssocID="{246A245A-448F-4293-8EE1-4B9388F6D7CB}" presName="sibSpaceTwo" presStyleCnt="0"/>
      <dgm:spPr/>
    </dgm:pt>
    <dgm:pt modelId="{89A21C6A-62BB-4FCE-8F71-732CE1684C5D}" type="pres">
      <dgm:prSet presAssocID="{7D78C3B3-87E4-4786-86E6-2A2C6DBC2459}" presName="vertTwo" presStyleCnt="0"/>
      <dgm:spPr/>
    </dgm:pt>
    <dgm:pt modelId="{31866DFB-F4C9-4852-8DEB-CADDD0167688}" type="pres">
      <dgm:prSet presAssocID="{7D78C3B3-87E4-4786-86E6-2A2C6DBC2459}" presName="txTwo" presStyleLbl="node2" presStyleIdx="2" presStyleCnt="4">
        <dgm:presLayoutVars>
          <dgm:chPref val="3"/>
        </dgm:presLayoutVars>
      </dgm:prSet>
      <dgm:spPr/>
    </dgm:pt>
    <dgm:pt modelId="{A63C243A-BA16-4A56-B87F-B6A635BE19D0}" type="pres">
      <dgm:prSet presAssocID="{7D78C3B3-87E4-4786-86E6-2A2C6DBC2459}" presName="horzTwo" presStyleCnt="0"/>
      <dgm:spPr/>
    </dgm:pt>
    <dgm:pt modelId="{4C743454-5E17-4F10-B4EE-AD63E1FC1ACA}" type="pres">
      <dgm:prSet presAssocID="{19649B7F-B867-4280-AB5A-EBCEAC69232B}" presName="sibSpaceTwo" presStyleCnt="0"/>
      <dgm:spPr/>
    </dgm:pt>
    <dgm:pt modelId="{8B3B20D8-652C-4CDB-8A70-AB3959DFD772}" type="pres">
      <dgm:prSet presAssocID="{3F95C563-0BC4-4BD8-9AC5-A93C81233EC2}" presName="vertTwo" presStyleCnt="0"/>
      <dgm:spPr/>
    </dgm:pt>
    <dgm:pt modelId="{72CB20B6-4AB8-4348-9730-5028310017B7}" type="pres">
      <dgm:prSet presAssocID="{3F95C563-0BC4-4BD8-9AC5-A93C81233EC2}" presName="txTwo" presStyleLbl="node2" presStyleIdx="3" presStyleCnt="4">
        <dgm:presLayoutVars>
          <dgm:chPref val="3"/>
        </dgm:presLayoutVars>
      </dgm:prSet>
      <dgm:spPr/>
    </dgm:pt>
    <dgm:pt modelId="{D756D2F9-B15C-4E20-9E5A-02C3236BAD57}" type="pres">
      <dgm:prSet presAssocID="{3F95C563-0BC4-4BD8-9AC5-A93C81233EC2}" presName="horzTwo" presStyleCnt="0"/>
      <dgm:spPr/>
    </dgm:pt>
  </dgm:ptLst>
  <dgm:cxnLst>
    <dgm:cxn modelId="{D68DF00B-0770-43EE-81AA-794A31AE287B}" type="presOf" srcId="{5B9039CA-006F-4D69-8AD9-FC9F3F776152}" destId="{73913B60-AD7E-43D8-AE77-4564E353FC6F}" srcOrd="0" destOrd="0" presId="urn:microsoft.com/office/officeart/2005/8/layout/hierarchy4"/>
    <dgm:cxn modelId="{9F7ADE18-2A85-4327-9777-21724ECAF2EB}" type="presOf" srcId="{31348205-32C0-41B6-8F48-75678EA5EB3A}" destId="{8CAC6045-B2AA-434C-A289-17A0B2C20CFA}" srcOrd="0" destOrd="0" presId="urn:microsoft.com/office/officeart/2005/8/layout/hierarchy4"/>
    <dgm:cxn modelId="{E80FA15C-9D9D-42BC-9D81-CEA1E57075E7}" type="presOf" srcId="{7D78C3B3-87E4-4786-86E6-2A2C6DBC2459}" destId="{31866DFB-F4C9-4852-8DEB-CADDD0167688}" srcOrd="0" destOrd="0" presId="urn:microsoft.com/office/officeart/2005/8/layout/hierarchy4"/>
    <dgm:cxn modelId="{9871B36E-4DC0-403E-95F5-DA788A18E92D}" type="presOf" srcId="{AF9967F2-A4E6-4F6C-A9F0-99BAC9ADFECF}" destId="{1EBFEC6E-CFC3-4509-AED5-AAC29D95DE08}" srcOrd="0" destOrd="0" presId="urn:microsoft.com/office/officeart/2005/8/layout/hierarchy4"/>
    <dgm:cxn modelId="{4C7D6B4F-32EA-498C-B91F-5D4BF75A1B6A}" srcId="{E9398266-824C-4CF5-862B-80E2CF0FE369}" destId="{31348205-32C0-41B6-8F48-75678EA5EB3A}" srcOrd="0" destOrd="0" parTransId="{7B0AAE64-9EDB-4DC4-A823-9ABCD23E278E}" sibTransId="{CCEFB400-6110-4AEE-91CB-1E69F08F439E}"/>
    <dgm:cxn modelId="{F46CF193-E832-4608-B107-911C9CAFCE84}" srcId="{31348205-32C0-41B6-8F48-75678EA5EB3A}" destId="{3F95C563-0BC4-4BD8-9AC5-A93C81233EC2}" srcOrd="3" destOrd="0" parTransId="{3A24817A-B9FC-439D-8D89-EA27D66A6F72}" sibTransId="{4DF3AFF5-BF8B-494A-965C-3AE40CA991D6}"/>
    <dgm:cxn modelId="{63F78F9C-F167-4A72-8CF1-1325E0CBAF67}" srcId="{31348205-32C0-41B6-8F48-75678EA5EB3A}" destId="{AF9967F2-A4E6-4F6C-A9F0-99BAC9ADFECF}" srcOrd="0" destOrd="0" parTransId="{C1C24FD5-86D6-456F-9818-1F292CAA3107}" sibTransId="{3D1A92AA-4103-4799-8E73-1CCBA6A9427A}"/>
    <dgm:cxn modelId="{3398D5B0-CC20-49E4-A09A-D1B33AE43B91}" type="presOf" srcId="{3F95C563-0BC4-4BD8-9AC5-A93C81233EC2}" destId="{72CB20B6-4AB8-4348-9730-5028310017B7}" srcOrd="0" destOrd="0" presId="urn:microsoft.com/office/officeart/2005/8/layout/hierarchy4"/>
    <dgm:cxn modelId="{0E2009B6-5BAF-4BCC-9E0F-AB75FBB771AB}" srcId="{31348205-32C0-41B6-8F48-75678EA5EB3A}" destId="{7D78C3B3-87E4-4786-86E6-2A2C6DBC2459}" srcOrd="2" destOrd="0" parTransId="{ABC97835-A030-49A2-B8F2-248E3130ED82}" sibTransId="{19649B7F-B867-4280-AB5A-EBCEAC69232B}"/>
    <dgm:cxn modelId="{EDB3B8E6-8D3C-473F-A180-FB5F9B0BC7C6}" type="presOf" srcId="{E9398266-824C-4CF5-862B-80E2CF0FE369}" destId="{941680BF-0CA3-4105-A67F-73E95A269AC4}" srcOrd="0" destOrd="0" presId="urn:microsoft.com/office/officeart/2005/8/layout/hierarchy4"/>
    <dgm:cxn modelId="{DFC76EF0-CB0A-4B85-A9E4-3524049FEB19}" srcId="{31348205-32C0-41B6-8F48-75678EA5EB3A}" destId="{5B9039CA-006F-4D69-8AD9-FC9F3F776152}" srcOrd="1" destOrd="0" parTransId="{A307DE5D-3FCA-4A05-98DC-DB155424B98B}" sibTransId="{246A245A-448F-4293-8EE1-4B9388F6D7CB}"/>
    <dgm:cxn modelId="{A50807CA-379A-4EC2-BEDD-288EA327394A}" type="presParOf" srcId="{941680BF-0CA3-4105-A67F-73E95A269AC4}" destId="{F91FEFC7-B3C0-4053-9625-257F9C928EE4}" srcOrd="0" destOrd="0" presId="urn:microsoft.com/office/officeart/2005/8/layout/hierarchy4"/>
    <dgm:cxn modelId="{423EBBFE-7294-4C4B-8DC9-740EE83044E2}" type="presParOf" srcId="{F91FEFC7-B3C0-4053-9625-257F9C928EE4}" destId="{8CAC6045-B2AA-434C-A289-17A0B2C20CFA}" srcOrd="0" destOrd="0" presId="urn:microsoft.com/office/officeart/2005/8/layout/hierarchy4"/>
    <dgm:cxn modelId="{3E0BC300-66E0-4356-8890-59789746CED4}" type="presParOf" srcId="{F91FEFC7-B3C0-4053-9625-257F9C928EE4}" destId="{E9474A35-6F1C-48E9-9B14-C415DCCB6036}" srcOrd="1" destOrd="0" presId="urn:microsoft.com/office/officeart/2005/8/layout/hierarchy4"/>
    <dgm:cxn modelId="{BEFA2610-FB70-41F9-B2D2-942847A65D92}" type="presParOf" srcId="{F91FEFC7-B3C0-4053-9625-257F9C928EE4}" destId="{404081CA-0788-456E-BF41-AFF95706C9DD}" srcOrd="2" destOrd="0" presId="urn:microsoft.com/office/officeart/2005/8/layout/hierarchy4"/>
    <dgm:cxn modelId="{28B6C6B9-836A-40C9-B75A-A875DBD5698C}" type="presParOf" srcId="{404081CA-0788-456E-BF41-AFF95706C9DD}" destId="{ED4141D4-9F27-4570-9534-F5A8B247A79A}" srcOrd="0" destOrd="0" presId="urn:microsoft.com/office/officeart/2005/8/layout/hierarchy4"/>
    <dgm:cxn modelId="{B78B2F30-0BB1-4234-8331-AF0C86E592EA}" type="presParOf" srcId="{ED4141D4-9F27-4570-9534-F5A8B247A79A}" destId="{1EBFEC6E-CFC3-4509-AED5-AAC29D95DE08}" srcOrd="0" destOrd="0" presId="urn:microsoft.com/office/officeart/2005/8/layout/hierarchy4"/>
    <dgm:cxn modelId="{65BDA8EA-CEC5-460A-AF15-3FE4B7D6DFDC}" type="presParOf" srcId="{ED4141D4-9F27-4570-9534-F5A8B247A79A}" destId="{4B029591-341D-43F4-8F90-130EBE366ED4}" srcOrd="1" destOrd="0" presId="urn:microsoft.com/office/officeart/2005/8/layout/hierarchy4"/>
    <dgm:cxn modelId="{52EB92BB-B293-4D8B-8A55-A7374271E943}" type="presParOf" srcId="{404081CA-0788-456E-BF41-AFF95706C9DD}" destId="{97EA8EC2-7667-4686-B83D-AFEED55C9DD0}" srcOrd="1" destOrd="0" presId="urn:microsoft.com/office/officeart/2005/8/layout/hierarchy4"/>
    <dgm:cxn modelId="{D1A04305-47E6-42EB-A4CD-97A1B9401BF3}" type="presParOf" srcId="{404081CA-0788-456E-BF41-AFF95706C9DD}" destId="{373E7B3F-46A8-41EA-B801-EF779FAB2567}" srcOrd="2" destOrd="0" presId="urn:microsoft.com/office/officeart/2005/8/layout/hierarchy4"/>
    <dgm:cxn modelId="{440FCACA-131B-45A5-93F4-F38CE2876837}" type="presParOf" srcId="{373E7B3F-46A8-41EA-B801-EF779FAB2567}" destId="{73913B60-AD7E-43D8-AE77-4564E353FC6F}" srcOrd="0" destOrd="0" presId="urn:microsoft.com/office/officeart/2005/8/layout/hierarchy4"/>
    <dgm:cxn modelId="{FF5E217C-1FB6-4450-8C8D-E217352817DC}" type="presParOf" srcId="{373E7B3F-46A8-41EA-B801-EF779FAB2567}" destId="{2C43791E-E110-4577-8230-398BA39E4F17}" srcOrd="1" destOrd="0" presId="urn:microsoft.com/office/officeart/2005/8/layout/hierarchy4"/>
    <dgm:cxn modelId="{1DD2E162-4906-4B7F-9319-4B86AA82B84D}" type="presParOf" srcId="{404081CA-0788-456E-BF41-AFF95706C9DD}" destId="{911A35A8-3D35-455E-B09A-50CB0FE44FA7}" srcOrd="3" destOrd="0" presId="urn:microsoft.com/office/officeart/2005/8/layout/hierarchy4"/>
    <dgm:cxn modelId="{365AC784-BD96-4E3B-B58F-70A2A47F7EA2}" type="presParOf" srcId="{404081CA-0788-456E-BF41-AFF95706C9DD}" destId="{89A21C6A-62BB-4FCE-8F71-732CE1684C5D}" srcOrd="4" destOrd="0" presId="urn:microsoft.com/office/officeart/2005/8/layout/hierarchy4"/>
    <dgm:cxn modelId="{7173081A-C5ED-45BA-B44E-5E385598E6CA}" type="presParOf" srcId="{89A21C6A-62BB-4FCE-8F71-732CE1684C5D}" destId="{31866DFB-F4C9-4852-8DEB-CADDD0167688}" srcOrd="0" destOrd="0" presId="urn:microsoft.com/office/officeart/2005/8/layout/hierarchy4"/>
    <dgm:cxn modelId="{3FBD4A60-FBA6-487F-97E7-6AA44095402E}" type="presParOf" srcId="{89A21C6A-62BB-4FCE-8F71-732CE1684C5D}" destId="{A63C243A-BA16-4A56-B87F-B6A635BE19D0}" srcOrd="1" destOrd="0" presId="urn:microsoft.com/office/officeart/2005/8/layout/hierarchy4"/>
    <dgm:cxn modelId="{CAF21E5D-3158-496E-95A4-1066AC5F50FA}" type="presParOf" srcId="{404081CA-0788-456E-BF41-AFF95706C9DD}" destId="{4C743454-5E17-4F10-B4EE-AD63E1FC1ACA}" srcOrd="5" destOrd="0" presId="urn:microsoft.com/office/officeart/2005/8/layout/hierarchy4"/>
    <dgm:cxn modelId="{5DCA2E7F-3342-4B70-B81C-D52C6620D04E}" type="presParOf" srcId="{404081CA-0788-456E-BF41-AFF95706C9DD}" destId="{8B3B20D8-652C-4CDB-8A70-AB3959DFD772}" srcOrd="6" destOrd="0" presId="urn:microsoft.com/office/officeart/2005/8/layout/hierarchy4"/>
    <dgm:cxn modelId="{8C9F57E6-D78C-470B-B4FD-5631AF45D0A1}" type="presParOf" srcId="{8B3B20D8-652C-4CDB-8A70-AB3959DFD772}" destId="{72CB20B6-4AB8-4348-9730-5028310017B7}" srcOrd="0" destOrd="0" presId="urn:microsoft.com/office/officeart/2005/8/layout/hierarchy4"/>
    <dgm:cxn modelId="{62C23E93-3524-4F98-A3F1-98C75F968572}" type="presParOf" srcId="{8B3B20D8-652C-4CDB-8A70-AB3959DFD772}" destId="{D756D2F9-B15C-4E20-9E5A-02C3236BAD5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Reconstrução da demanda horária do ano-base</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Análise de resultados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Nação</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EE058287-AEBC-4407-8615-D06153632ED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Setor</a:t>
          </a:r>
        </a:p>
      </dgm:t>
    </dgm:pt>
    <dgm:pt modelId="{304468B5-D61E-42F3-8DB8-4F869F2F8B18}" type="parTrans" cxnId="{64C015B8-3735-47FC-A6A9-55A1E259AF49}">
      <dgm:prSet/>
      <dgm:spPr/>
      <dgm:t>
        <a:bodyPr/>
        <a:lstStyle/>
        <a:p>
          <a:endParaRPr lang="en-US"/>
        </a:p>
      </dgm:t>
    </dgm:pt>
    <dgm:pt modelId="{41C457BF-F8E2-4A80-9494-503F22EBAAD0}" type="sibTrans" cxnId="{64C015B8-3735-47FC-A6A9-55A1E259AF49}">
      <dgm:prSet/>
      <dgm:spPr/>
      <dgm:t>
        <a:bodyPr/>
        <a:lstStyle/>
        <a:p>
          <a:endParaRPr lang="en-US"/>
        </a:p>
      </dgm:t>
    </dgm:pt>
    <dgm:pt modelId="{FA65A169-D8CF-460C-8752-DC3554FC44C9}">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Produção de aço</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Agricultura</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3D0456F1-34AB-4E4B-AAAA-6A81168A28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Casa</a:t>
          </a:r>
        </a:p>
      </dgm:t>
    </dgm:pt>
    <dgm:pt modelId="{CF6F68F4-42E1-4154-802F-6E431957D531}" type="parTrans" cxnId="{954FD1EE-AEA2-4E67-B7F2-4BA103BC185B}">
      <dgm:prSet/>
      <dgm:spPr/>
      <dgm:t>
        <a:bodyPr/>
        <a:lstStyle/>
        <a:p>
          <a:endParaRPr lang="en-US"/>
        </a:p>
      </dgm:t>
    </dgm:pt>
    <dgm:pt modelId="{46BE574E-9EEC-44C1-AD5D-1A25C3086738}" type="sibTrans" cxnId="{954FD1EE-AEA2-4E67-B7F2-4BA103BC185B}">
      <dgm:prSet/>
      <dgm:spPr/>
      <dgm:t>
        <a:bodyPr/>
        <a:lstStyle/>
        <a:p>
          <a:endParaRPr lang="en-US"/>
        </a:p>
      </dgm:t>
    </dgm:pt>
    <dgm:pt modelId="{75E4A7B8-6E73-404C-B613-EEC7A01F0EDD}">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Serviço</a:t>
          </a:r>
        </a:p>
      </dgm:t>
    </dgm:pt>
    <dgm:pt modelId="{3D9F99FA-33FD-4AE0-BCCD-B531F683770E}" type="parTrans" cxnId="{9DB5048A-8922-4EB3-9113-1A3E4567F56C}">
      <dgm:prSet/>
      <dgm:spPr/>
      <dgm:t>
        <a:bodyPr/>
        <a:lstStyle/>
        <a:p>
          <a:endParaRPr lang="en-US"/>
        </a:p>
      </dgm:t>
    </dgm:pt>
    <dgm:pt modelId="{D1A239C0-4423-41DA-A959-75E8817A8F18}" type="sibTrans" cxnId="{9DB5048A-8922-4EB3-9113-1A3E4567F56C}">
      <dgm:prSet/>
      <dgm:spPr/>
      <dgm:t>
        <a:bodyPr/>
        <a:lstStyle/>
        <a:p>
          <a:endParaRPr lang="en-US"/>
        </a:p>
      </dgm:t>
    </dgm:pt>
    <dgm:pt modelId="{17DA9C28-F94D-4915-BB6A-714BAC468CC6}">
      <dgm:prSet phldrT="[Text]"/>
      <dgm:spPr/>
      <dgm:t>
        <a:bodyPr/>
        <a:lstStyle/>
        <a:p>
          <a:pPr algn="l" rtl="0"/>
          <a:r>
            <a:rPr lang="en-US" b="0" i="0" dirty="0">
              <a:latin typeface="Open Sans"/>
              <a:ea typeface="Open Sans" panose="020B0606030504020204" pitchFamily="34" charset="0"/>
              <a:cs typeface="Open Sans" panose="020B0606030504020204" pitchFamily="34" charset="0"/>
            </a:rPr>
            <a:t>3. Demanda nacional</a:t>
          </a:r>
        </a:p>
      </dgm:t>
    </dgm:pt>
    <dgm:pt modelId="{1EB5943E-5FE8-453C-8720-F383B25FE4D8}" type="parTrans" cxnId="{D974FD60-0855-4D0D-A570-C68153C93196}">
      <dgm:prSet/>
      <dgm:spPr/>
      <dgm:t>
        <a:bodyPr/>
        <a:lstStyle/>
        <a:p>
          <a:endParaRPr lang="en-US"/>
        </a:p>
      </dgm:t>
    </dgm:pt>
    <dgm:pt modelId="{9D4D5057-5EEF-4504-94D2-EC95284632B7}" type="sibTrans" cxnId="{D974FD60-0855-4D0D-A570-C68153C93196}">
      <dgm:prSet/>
      <dgm:spPr/>
      <dgm:t>
        <a:bodyPr/>
        <a:lstStyle/>
        <a:p>
          <a:endParaRPr lang="en-US"/>
        </a:p>
      </dgm:t>
    </dgm:pt>
    <dgm:pt modelId="{CBF319AA-1CA9-42DB-93DB-65351C4D8DDE}">
      <dgm:prSet phldrT="[Text]"/>
      <dgm:spPr/>
      <dgm:t>
        <a:bodyPr/>
        <a:lstStyle/>
        <a:p>
          <a:pPr algn="l" rtl="0"/>
          <a:r>
            <a:rPr lang="en-US" b="0" i="0" dirty="0">
              <a:latin typeface="Open Sans"/>
              <a:ea typeface="Open Sans" panose="020B0606030504020204" pitchFamily="34" charset="0"/>
              <a:cs typeface="Open Sans" panose="020B0606030504020204" pitchFamily="34" charset="0"/>
            </a:rPr>
            <a:t>2. Demanda do setor</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Outros</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740C391F-8E5D-4F65-9A53-D8CF2126250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Transporte</a:t>
          </a:r>
        </a:p>
      </dgm:t>
    </dgm:pt>
    <dgm:pt modelId="{DAF4B1D1-63AA-47AE-B903-5191789A2045}" type="parTrans" cxnId="{E8ABCF35-6A56-484C-80DE-4F75893AA9C7}">
      <dgm:prSet/>
      <dgm:spPr/>
      <dgm:t>
        <a:bodyPr/>
        <a:lstStyle/>
        <a:p>
          <a:endParaRPr lang="en-US"/>
        </a:p>
      </dgm:t>
    </dgm:pt>
    <dgm:pt modelId="{44331293-F276-4541-BA8D-4E8C2E889182}" type="sibTrans" cxnId="{E8ABCF35-6A56-484C-80DE-4F75893AA9C7}">
      <dgm:prSet/>
      <dgm:spPr/>
      <dgm:t>
        <a:bodyPr/>
        <a:lstStyle/>
        <a:p>
          <a:endParaRPr lang="en-US"/>
        </a:p>
      </dgm:t>
    </dgm:pt>
    <dgm:pt modelId="{09B5FAE0-C431-4549-94E8-9F84503BF99B}">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Pessoal</a:t>
          </a:r>
        </a:p>
      </dgm:t>
    </dgm:pt>
    <dgm:pt modelId="{09FADF81-0188-4F58-88A4-FF00EFAF17C0}" type="parTrans" cxnId="{3A9ED142-081D-4E7E-B975-DC47F717B051}">
      <dgm:prSet/>
      <dgm:spPr/>
      <dgm:t>
        <a:bodyPr/>
        <a:lstStyle/>
        <a:p>
          <a:endParaRPr lang="en-US"/>
        </a:p>
      </dgm:t>
    </dgm:pt>
    <dgm:pt modelId="{8BCBD53B-78A5-4E83-A7C7-41E1DA4D594D}" type="sibTrans" cxnId="{3A9ED142-081D-4E7E-B975-DC47F717B051}">
      <dgm:prSet/>
      <dgm:spPr/>
      <dgm:t>
        <a:bodyPr/>
        <a:lstStyle/>
        <a:p>
          <a:endParaRPr lang="en-US"/>
        </a:p>
      </dgm:t>
    </dgm:pt>
    <dgm:pt modelId="{580B3F64-3D45-42AD-B337-F5FFEF6CD4A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Frete</a:t>
          </a:r>
        </a:p>
      </dgm:t>
    </dgm:pt>
    <dgm:pt modelId="{10A1F435-05BD-4C81-A38C-7F4C10627002}" type="parTrans" cxnId="{1D0345C2-F77B-46B1-B8F9-DE6D081F05AF}">
      <dgm:prSet/>
      <dgm:spPr/>
      <dgm:t>
        <a:bodyPr/>
        <a:lstStyle/>
        <a:p>
          <a:endParaRPr lang="en-US"/>
        </a:p>
      </dgm:t>
    </dgm:pt>
    <dgm:pt modelId="{7CBE3C53-ACC8-4CCA-949D-D3EFFEDD4927}" type="sibTrans" cxnId="{1D0345C2-F77B-46B1-B8F9-DE6D081F05AF}">
      <dgm:prSet/>
      <dgm:spPr/>
      <dgm:t>
        <a:bodyPr/>
        <a:lstStyle/>
        <a:p>
          <a:endParaRPr lang="en-US"/>
        </a:p>
      </dgm:t>
    </dgm:pt>
    <dgm:pt modelId="{D1AE30F2-0E0F-4F9E-AB44-9D98DA8FB461}">
      <dgm:prSet phldrT="[Text]"/>
      <dgm:spPr/>
      <dgm:t>
        <a:bodyPr/>
        <a:lstStyle/>
        <a:p>
          <a:pPr algn="l" rtl="0"/>
          <a:r>
            <a:rPr lang="en-US" b="0" i="0" dirty="0">
              <a:latin typeface="Open Sans"/>
              <a:ea typeface="Open Sans" panose="020B0606030504020204" pitchFamily="34" charset="0"/>
              <a:cs typeface="Open Sans" panose="020B0606030504020204" pitchFamily="34" charset="0"/>
            </a:rPr>
            <a:t>1. Demanda do cliente</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D3465C9C-1C80-4049-B8FC-3CB8F2A7AF4A}" type="pres">
      <dgm:prSet presAssocID="{304468B5-D61E-42F3-8DB8-4F869F2F8B18}" presName="Name19" presStyleLbl="parChTrans1D2" presStyleIdx="0" presStyleCnt="4"/>
      <dgm:spPr/>
    </dgm:pt>
    <dgm:pt modelId="{AADCC484-2C14-4AE3-901F-20EBD4BF03BF}" type="pres">
      <dgm:prSet presAssocID="{EE058287-AEBC-4407-8615-D06153632EDA}" presName="Name21" presStyleCnt="0"/>
      <dgm:spPr/>
    </dgm:pt>
    <dgm:pt modelId="{C8149F30-0CD7-41B3-A566-53001E1F11BD}" type="pres">
      <dgm:prSet presAssocID="{EE058287-AEBC-4407-8615-D06153632EDA}" presName="level2Shape" presStyleLbl="node2" presStyleIdx="0" presStyleCnt="4"/>
      <dgm:spPr/>
    </dgm:pt>
    <dgm:pt modelId="{BAF144BC-5CEC-4BBE-A7C0-A083B604F3B1}" type="pres">
      <dgm:prSet presAssocID="{EE058287-AEBC-4407-8615-D06153632EDA}" presName="hierChild3" presStyleCnt="0"/>
      <dgm:spPr/>
    </dgm:pt>
    <dgm:pt modelId="{1E041BA2-E21F-4447-95A5-7E153A8108F8}" type="pres">
      <dgm:prSet presAssocID="{7B3ABE5B-615B-427C-B325-081B5A5427A5}" presName="Name19" presStyleLbl="parChTrans1D3" presStyleIdx="0" presStyleCnt="5"/>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3" presStyleIdx="0" presStyleCnt="5"/>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3" presStyleIdx="1" presStyleCnt="5"/>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3" presStyleIdx="1" presStyleCnt="5"/>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3" presStyleIdx="2" presStyleCnt="5"/>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3" presStyleIdx="2" presStyleCnt="5"/>
      <dgm:spPr/>
    </dgm:pt>
    <dgm:pt modelId="{FDF039E9-C009-4C64-A10C-EE8633BBDBB9}" type="pres">
      <dgm:prSet presAssocID="{43159C62-4811-478A-9AD1-1CE23C6AB071}" presName="hierChild3" presStyleCnt="0"/>
      <dgm:spPr/>
    </dgm:pt>
    <dgm:pt modelId="{1C8AE58C-3315-4AE1-A9B8-35CEDD01C24D}" type="pres">
      <dgm:prSet presAssocID="{CF6F68F4-42E1-4154-802F-6E431957D531}" presName="Name19" presStyleLbl="parChTrans1D2" presStyleIdx="1" presStyleCnt="4"/>
      <dgm:spPr/>
    </dgm:pt>
    <dgm:pt modelId="{289295FC-DB23-44FA-B3E3-8EC95805DE7F}" type="pres">
      <dgm:prSet presAssocID="{3D0456F1-34AB-4E4B-AAAA-6A81168A283F}" presName="Name21" presStyleCnt="0"/>
      <dgm:spPr/>
    </dgm:pt>
    <dgm:pt modelId="{E5E07B1C-67B9-4960-BDCC-6C450CF61661}" type="pres">
      <dgm:prSet presAssocID="{3D0456F1-34AB-4E4B-AAAA-6A81168A283F}" presName="level2Shape" presStyleLbl="node2" presStyleIdx="1" presStyleCnt="4"/>
      <dgm:spPr/>
    </dgm:pt>
    <dgm:pt modelId="{41E7BE55-4D91-451A-B2D5-7DED8E3614C5}" type="pres">
      <dgm:prSet presAssocID="{3D0456F1-34AB-4E4B-AAAA-6A81168A283F}" presName="hierChild3" presStyleCnt="0"/>
      <dgm:spPr/>
    </dgm:pt>
    <dgm:pt modelId="{A8433A5B-0D83-4458-818F-40304DCBB2D5}" type="pres">
      <dgm:prSet presAssocID="{3D9F99FA-33FD-4AE0-BCCD-B531F683770E}" presName="Name19" presStyleLbl="parChTrans1D2" presStyleIdx="2" presStyleCnt="4"/>
      <dgm:spPr/>
    </dgm:pt>
    <dgm:pt modelId="{00DFE7D3-2BCE-4852-88A6-FD1BDDF879BF}" type="pres">
      <dgm:prSet presAssocID="{75E4A7B8-6E73-404C-B613-EEC7A01F0EDD}" presName="Name21" presStyleCnt="0"/>
      <dgm:spPr/>
    </dgm:pt>
    <dgm:pt modelId="{F3ACAEFD-2EB8-42DC-93D7-E1A530DCF69F}" type="pres">
      <dgm:prSet presAssocID="{75E4A7B8-6E73-404C-B613-EEC7A01F0EDD}" presName="level2Shape" presStyleLbl="node2" presStyleIdx="2" presStyleCnt="4"/>
      <dgm:spPr/>
    </dgm:pt>
    <dgm:pt modelId="{744B13BE-FC16-4B48-A101-4EFF0FC9CC68}" type="pres">
      <dgm:prSet presAssocID="{75E4A7B8-6E73-404C-B613-EEC7A01F0EDD}" presName="hierChild3" presStyleCnt="0"/>
      <dgm:spPr/>
    </dgm:pt>
    <dgm:pt modelId="{6F715008-0D3D-4150-A37A-697C5D5A8E9D}" type="pres">
      <dgm:prSet presAssocID="{DAF4B1D1-63AA-47AE-B903-5191789A2045}" presName="Name19" presStyleLbl="parChTrans1D2" presStyleIdx="3" presStyleCnt="4"/>
      <dgm:spPr/>
    </dgm:pt>
    <dgm:pt modelId="{9B41F08B-302F-4AD0-B62A-40E877BA1B34}" type="pres">
      <dgm:prSet presAssocID="{740C391F-8E5D-4F65-9A53-D8CF2126250A}" presName="Name21" presStyleCnt="0"/>
      <dgm:spPr/>
    </dgm:pt>
    <dgm:pt modelId="{29432E23-43F2-4F60-B804-5AA7E3D57B63}" type="pres">
      <dgm:prSet presAssocID="{740C391F-8E5D-4F65-9A53-D8CF2126250A}" presName="level2Shape" presStyleLbl="node2" presStyleIdx="3" presStyleCnt="4"/>
      <dgm:spPr/>
    </dgm:pt>
    <dgm:pt modelId="{8500B9A8-1CA4-40CE-BAD6-3D5EBAA40D49}" type="pres">
      <dgm:prSet presAssocID="{740C391F-8E5D-4F65-9A53-D8CF2126250A}" presName="hierChild3" presStyleCnt="0"/>
      <dgm:spPr/>
    </dgm:pt>
    <dgm:pt modelId="{950DEDA0-7A32-48FC-A999-05C93E0BCF88}" type="pres">
      <dgm:prSet presAssocID="{09FADF81-0188-4F58-88A4-FF00EFAF17C0}" presName="Name19" presStyleLbl="parChTrans1D3" presStyleIdx="3" presStyleCnt="5"/>
      <dgm:spPr/>
    </dgm:pt>
    <dgm:pt modelId="{70CC927A-B374-4564-86E1-E79C5931B926}" type="pres">
      <dgm:prSet presAssocID="{09B5FAE0-C431-4549-94E8-9F84503BF99B}" presName="Name21" presStyleCnt="0"/>
      <dgm:spPr/>
    </dgm:pt>
    <dgm:pt modelId="{85F8DD86-D1A3-461B-91CB-90EBECC63E6D}" type="pres">
      <dgm:prSet presAssocID="{09B5FAE0-C431-4549-94E8-9F84503BF99B}" presName="level2Shape" presStyleLbl="node3" presStyleIdx="3" presStyleCnt="5"/>
      <dgm:spPr/>
    </dgm:pt>
    <dgm:pt modelId="{0BD0BF6E-0294-4D21-8510-96A9F346D281}" type="pres">
      <dgm:prSet presAssocID="{09B5FAE0-C431-4549-94E8-9F84503BF99B}" presName="hierChild3" presStyleCnt="0"/>
      <dgm:spPr/>
    </dgm:pt>
    <dgm:pt modelId="{DB2A0DA2-88D6-4666-A995-4C017AD428FF}" type="pres">
      <dgm:prSet presAssocID="{10A1F435-05BD-4C81-A38C-7F4C10627002}" presName="Name19" presStyleLbl="parChTrans1D3" presStyleIdx="4" presStyleCnt="5"/>
      <dgm:spPr/>
    </dgm:pt>
    <dgm:pt modelId="{0AAD2FA5-3D31-4CBE-9749-A5D9CC6E3285}" type="pres">
      <dgm:prSet presAssocID="{580B3F64-3D45-42AD-B337-F5FFEF6CD4AA}" presName="Name21" presStyleCnt="0"/>
      <dgm:spPr/>
    </dgm:pt>
    <dgm:pt modelId="{012487DD-2831-47E1-8916-6F1FD860A6A4}" type="pres">
      <dgm:prSet presAssocID="{580B3F64-3D45-42AD-B337-F5FFEF6CD4AA}" presName="level2Shape" presStyleLbl="node3" presStyleIdx="4" presStyleCnt="5"/>
      <dgm:spPr/>
    </dgm:pt>
    <dgm:pt modelId="{FCDC40E1-72D6-4780-B654-8246886DC2AE}" type="pres">
      <dgm:prSet presAssocID="{580B3F64-3D45-42AD-B337-F5FFEF6CD4AA}" presName="hierChild3" presStyleCnt="0"/>
      <dgm:spPr/>
    </dgm:pt>
    <dgm:pt modelId="{0BEC9A97-9D31-4E75-AAEC-F3ACC8456888}" type="pres">
      <dgm:prSet presAssocID="{4C7E7BFE-F0C2-4C0A-AD22-49D4613A2119}" presName="bgShapesFlow" presStyleCnt="0"/>
      <dgm:spPr/>
    </dgm:pt>
    <dgm:pt modelId="{0D5C6FCC-CAB5-4F43-9982-3C97B3C0178B}" type="pres">
      <dgm:prSet presAssocID="{17DA9C28-F94D-4915-BB6A-714BAC468CC6}" presName="rectComp" presStyleCnt="0"/>
      <dgm:spPr/>
    </dgm:pt>
    <dgm:pt modelId="{3A0320C4-056D-49B5-BAE0-A581F5E898A2}" type="pres">
      <dgm:prSet presAssocID="{17DA9C28-F94D-4915-BB6A-714BAC468CC6}" presName="bgRect" presStyleLbl="bgShp" presStyleIdx="0" presStyleCnt="3"/>
      <dgm:spPr/>
    </dgm:pt>
    <dgm:pt modelId="{C67AD8B9-E045-4C56-BE93-BE7A75C28881}" type="pres">
      <dgm:prSet presAssocID="{17DA9C28-F94D-4915-BB6A-714BAC468CC6}" presName="bgRectTx" presStyleLbl="bgShp" presStyleIdx="0" presStyleCnt="3">
        <dgm:presLayoutVars>
          <dgm:bulletEnabled val="1"/>
        </dgm:presLayoutVars>
      </dgm:prSet>
      <dgm:spPr/>
    </dgm:pt>
    <dgm:pt modelId="{03592971-B7FB-4D11-ADDA-0B5EE8C23113}" type="pres">
      <dgm:prSet presAssocID="{17DA9C28-F94D-4915-BB6A-714BAC468CC6}" presName="spComp" presStyleCnt="0"/>
      <dgm:spPr/>
    </dgm:pt>
    <dgm:pt modelId="{114FC255-BCAB-4178-8F29-63ADD403CF1E}" type="pres">
      <dgm:prSet presAssocID="{17DA9C28-F94D-4915-BB6A-714BAC468CC6}" presName="vSp"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1" presStyleCnt="3"/>
      <dgm:spPr/>
    </dgm:pt>
    <dgm:pt modelId="{168B69D1-D304-46E1-BE5D-966A9A9DADE4}" type="pres">
      <dgm:prSet presAssocID="{CBF319AA-1CA9-42DB-93DB-65351C4D8DDE}" presName="bgRectTx" presStyleLbl="bgShp" presStyleIdx="1" presStyleCnt="3">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2" presStyleCnt="3"/>
      <dgm:spPr/>
    </dgm:pt>
    <dgm:pt modelId="{7D26AC91-3F2C-48C0-BFFE-F8E9080B513A}" type="pres">
      <dgm:prSet presAssocID="{D1AE30F2-0E0F-4F9E-AB44-9D98DA8FB461}" presName="bgRectTx" presStyleLbl="bgShp" presStyleIdx="2" presStyleCnt="3">
        <dgm:presLayoutVars>
          <dgm:bulletEnabled val="1"/>
        </dgm:presLayoutVars>
      </dgm:prSet>
      <dgm:spPr/>
    </dgm:pt>
  </dgm:ptLst>
  <dgm:cxnLst>
    <dgm:cxn modelId="{66BCA006-05CD-441C-A14B-9240604329F5}" type="presOf" srcId="{3D9F99FA-33FD-4AE0-BCCD-B531F683770E}" destId="{A8433A5B-0D83-4458-818F-40304DCBB2D5}" srcOrd="0" destOrd="0" presId="urn:microsoft.com/office/officeart/2005/8/layout/hierarchy6"/>
    <dgm:cxn modelId="{CD170F1E-C2E9-48D6-9683-C3B095C34045}" type="presOf" srcId="{DAF4B1D1-63AA-47AE-B903-5191789A2045}" destId="{6F715008-0D3D-4150-A37A-697C5D5A8E9D}" srcOrd="0" destOrd="0" presId="urn:microsoft.com/office/officeart/2005/8/layout/hierarchy6"/>
    <dgm:cxn modelId="{390B3425-E644-4BB7-BC1B-38DFBC683BF1}" type="presOf" srcId="{10A1F435-05BD-4C81-A38C-7F4C10627002}" destId="{DB2A0DA2-88D6-4666-A995-4C017AD428FF}" srcOrd="0" destOrd="0" presId="urn:microsoft.com/office/officeart/2005/8/layout/hierarchy6"/>
    <dgm:cxn modelId="{50645A2F-1BBA-46BB-9018-63C8E15010EF}" type="presOf" srcId="{EE058287-AEBC-4407-8615-D06153632EDA}" destId="{C8149F30-0CD7-41B3-A566-53001E1F11BD}" srcOrd="0" destOrd="0" presId="urn:microsoft.com/office/officeart/2005/8/layout/hierarchy6"/>
    <dgm:cxn modelId="{66611C34-EF1C-4696-A71E-4E5B3491E8D2}" type="presOf" srcId="{3ACEDCF4-99FD-4D6B-A7EC-836665AF543F}" destId="{5A482BDB-DB92-44F4-AF13-ACA1F07BB199}" srcOrd="0" destOrd="0" presId="urn:microsoft.com/office/officeart/2005/8/layout/hierarchy6"/>
    <dgm:cxn modelId="{E8ABCF35-6A56-484C-80DE-4F75893AA9C7}" srcId="{20B2F7E3-DDB8-417D-B59B-2664068D5F9A}" destId="{740C391F-8E5D-4F65-9A53-D8CF2126250A}" srcOrd="3" destOrd="0" parTransId="{DAF4B1D1-63AA-47AE-B903-5191789A2045}" sibTransId="{44331293-F276-4541-BA8D-4E8C2E889182}"/>
    <dgm:cxn modelId="{7F84CE40-A5DE-4399-B66A-C9FB9E58F1F0}" type="presOf" srcId="{740C391F-8E5D-4F65-9A53-D8CF2126250A}" destId="{29432E23-43F2-4F60-B804-5AA7E3D57B63}"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EE058287-AEBC-4407-8615-D06153632EDA}" destId="{3ACEDCF4-99FD-4D6B-A7EC-836665AF543F}" srcOrd="1" destOrd="0" parTransId="{745F6EC1-F1E6-4789-BF92-7E6D3E377887}" sibTransId="{2E616930-19CC-4525-967C-32B5D014EDFF}"/>
    <dgm:cxn modelId="{D974FD60-0855-4D0D-A570-C68153C93196}" srcId="{4C7E7BFE-F0C2-4C0A-AD22-49D4613A2119}" destId="{17DA9C28-F94D-4915-BB6A-714BAC468CC6}" srcOrd="1" destOrd="0" parTransId="{1EB5943E-5FE8-453C-8720-F383B25FE4D8}" sibTransId="{9D4D5057-5EEF-4504-94D2-EC95284632B7}"/>
    <dgm:cxn modelId="{97ADC562-8EC0-4B79-A936-663C02A84A58}" type="presOf" srcId="{4C7E7BFE-F0C2-4C0A-AD22-49D4613A2119}" destId="{131C11E7-3AA6-41B1-8E1A-7003B451922A}" srcOrd="0" destOrd="0" presId="urn:microsoft.com/office/officeart/2005/8/layout/hierarchy6"/>
    <dgm:cxn modelId="{3A9ED142-081D-4E7E-B975-DC47F717B051}" srcId="{740C391F-8E5D-4F65-9A53-D8CF2126250A}" destId="{09B5FAE0-C431-4549-94E8-9F84503BF99B}" srcOrd="0" destOrd="0" parTransId="{09FADF81-0188-4F58-88A4-FF00EFAF17C0}" sibTransId="{8BCBD53B-78A5-4E83-A7C7-41E1DA4D594D}"/>
    <dgm:cxn modelId="{22187744-5DF1-4F9F-AC98-296C8FFC1494}" srcId="{4C7E7BFE-F0C2-4C0A-AD22-49D4613A2119}" destId="{CBF319AA-1CA9-42DB-93DB-65351C4D8DDE}" srcOrd="2" destOrd="0" parTransId="{4D7BCA3E-5A47-4835-881D-5E4D4D2E2970}" sibTransId="{FFCD2EDF-D70E-4A93-9129-AAE215E0B14D}"/>
    <dgm:cxn modelId="{DA3D9D47-6EB6-4980-851E-91E78A08B951}" type="presOf" srcId="{75E4A7B8-6E73-404C-B613-EEC7A01F0EDD}" destId="{F3ACAEFD-2EB8-42DC-93D7-E1A530DCF69F}" srcOrd="0" destOrd="0" presId="urn:microsoft.com/office/officeart/2005/8/layout/hierarchy6"/>
    <dgm:cxn modelId="{08032B68-7F83-46D4-BC7E-8BB46C38C43B}" type="presOf" srcId="{17DA9C28-F94D-4915-BB6A-714BAC468CC6}" destId="{C67AD8B9-E045-4C56-BE93-BE7A75C28881}" srcOrd="1" destOrd="0" presId="urn:microsoft.com/office/officeart/2005/8/layout/hierarchy6"/>
    <dgm:cxn modelId="{4511C548-144E-43B3-89FF-31B8BF882599}" srcId="{EE058287-AEBC-4407-8615-D06153632EDA}" destId="{FA65A169-D8CF-460C-8752-DC3554FC44C9}" srcOrd="0" destOrd="0" parTransId="{7B3ABE5B-615B-427C-B325-081B5A5427A5}" sibTransId="{E0374E0A-0CF2-4BCC-88A8-DB8A4FD2B174}"/>
    <dgm:cxn modelId="{938F7369-C188-4537-BCC0-E191B8100F28}" srcId="{4C7E7BFE-F0C2-4C0A-AD22-49D4613A2119}" destId="{D1AE30F2-0E0F-4F9E-AB44-9D98DA8FB461}" srcOrd="3"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53CDD4D-A3D7-40A2-AB8C-68A34C6ECB24}" type="presOf" srcId="{09B5FAE0-C431-4549-94E8-9F84503BF99B}" destId="{85F8DD86-D1A3-461B-91CB-90EBECC63E6D}" srcOrd="0" destOrd="0" presId="urn:microsoft.com/office/officeart/2005/8/layout/hierarchy6"/>
    <dgm:cxn modelId="{A4B7356E-4D56-4DBA-A292-9978AE2A358F}" type="presOf" srcId="{304468B5-D61E-42F3-8DB8-4F869F2F8B18}" destId="{D3465C9C-1C80-4049-B8FC-3CB8F2A7AF4A}" srcOrd="0" destOrd="0" presId="urn:microsoft.com/office/officeart/2005/8/layout/hierarchy6"/>
    <dgm:cxn modelId="{FA62DD59-2D00-41BA-8798-23AA733EB23F}" type="presOf" srcId="{FA65A169-D8CF-460C-8752-DC3554FC44C9}" destId="{5B35674C-A8A0-4D7A-8F92-AE3FC067E41C}" srcOrd="0" destOrd="0" presId="urn:microsoft.com/office/officeart/2005/8/layout/hierarchy6"/>
    <dgm:cxn modelId="{9F690888-FB94-4AF6-A816-6FFF0400A998}" type="presOf" srcId="{CF6F68F4-42E1-4154-802F-6E431957D531}" destId="{1C8AE58C-3315-4AE1-A9B8-35CEDD01C24D}" srcOrd="0" destOrd="0" presId="urn:microsoft.com/office/officeart/2005/8/layout/hierarchy6"/>
    <dgm:cxn modelId="{9DB5048A-8922-4EB3-9113-1A3E4567F56C}" srcId="{20B2F7E3-DDB8-417D-B59B-2664068D5F9A}" destId="{75E4A7B8-6E73-404C-B613-EEC7A01F0EDD}" srcOrd="2" destOrd="0" parTransId="{3D9F99FA-33FD-4AE0-BCCD-B531F683770E}" sibTransId="{D1A239C0-4423-41DA-A959-75E8817A8F18}"/>
    <dgm:cxn modelId="{39F2218D-3EE4-437C-9004-5AFC6130C8FB}" type="presOf" srcId="{D1AE30F2-0E0F-4F9E-AB44-9D98DA8FB461}" destId="{DCA7789E-B664-4CF0-96FD-1C4CF43861C7}" srcOrd="0" destOrd="0" presId="urn:microsoft.com/office/officeart/2005/8/layout/hierarchy6"/>
    <dgm:cxn modelId="{97850B9E-6CB3-4C80-8A6C-87DBAD1E3DB7}" type="presOf" srcId="{745F6EC1-F1E6-4789-BF92-7E6D3E377887}" destId="{0E2848D1-69E0-4D0A-947C-3A7C779DCD78}" srcOrd="0" destOrd="0" presId="urn:microsoft.com/office/officeart/2005/8/layout/hierarchy6"/>
    <dgm:cxn modelId="{4EA64EA5-4008-40F5-97D3-82593369FCF5}" type="presOf" srcId="{379B49EA-A2F2-4EC3-A712-E15E7F11847A}" destId="{23FDE072-C851-47A8-88F6-8DEA164C3F98}" srcOrd="0" destOrd="0" presId="urn:microsoft.com/office/officeart/2005/8/layout/hierarchy6"/>
    <dgm:cxn modelId="{C1E23CA9-0F45-4FC9-903D-500E8DC7F6C6}" type="presOf" srcId="{3D0456F1-34AB-4E4B-AAAA-6A81168A283F}" destId="{E5E07B1C-67B9-4960-BDCC-6C450CF61661}" srcOrd="0" destOrd="0" presId="urn:microsoft.com/office/officeart/2005/8/layout/hierarchy6"/>
    <dgm:cxn modelId="{64C015B8-3735-47FC-A6A9-55A1E259AF49}" srcId="{20B2F7E3-DDB8-417D-B59B-2664068D5F9A}" destId="{EE058287-AEBC-4407-8615-D06153632EDA}" srcOrd="0" destOrd="0" parTransId="{304468B5-D61E-42F3-8DB8-4F869F2F8B18}" sibTransId="{41C457BF-F8E2-4A80-9494-503F22EBAAD0}"/>
    <dgm:cxn modelId="{33A997BB-F6DD-4795-977D-2BF3E5A70040}" type="presOf" srcId="{09FADF81-0188-4F58-88A4-FF00EFAF17C0}" destId="{950DEDA0-7A32-48FC-A999-05C93E0BCF88}" srcOrd="0" destOrd="0" presId="urn:microsoft.com/office/officeart/2005/8/layout/hierarchy6"/>
    <dgm:cxn modelId="{FADAFABF-0885-4321-9688-E292BF871614}" srcId="{EE058287-AEBC-4407-8615-D06153632EDA}" destId="{43159C62-4811-478A-9AD1-1CE23C6AB071}" srcOrd="2" destOrd="0" parTransId="{379B49EA-A2F2-4EC3-A712-E15E7F11847A}" sibTransId="{C1E5159A-1E8E-4E14-A59B-46B7B561B289}"/>
    <dgm:cxn modelId="{1D0345C2-F77B-46B1-B8F9-DE6D081F05AF}" srcId="{740C391F-8E5D-4F65-9A53-D8CF2126250A}" destId="{580B3F64-3D45-42AD-B337-F5FFEF6CD4AA}" srcOrd="1" destOrd="0" parTransId="{10A1F435-05BD-4C81-A38C-7F4C10627002}" sibTransId="{7CBE3C53-ACC8-4CCA-949D-D3EFFEDD4927}"/>
    <dgm:cxn modelId="{AC0BF2C3-4D34-4346-B4CB-ED323A77ABC5}" type="presOf" srcId="{43159C62-4811-478A-9AD1-1CE23C6AB071}" destId="{744C59E9-4094-4128-87EB-3DDE979CD75C}" srcOrd="0" destOrd="0" presId="urn:microsoft.com/office/officeart/2005/8/layout/hierarchy6"/>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67F663CF-65CE-4F3D-A4E5-26A126074E01}" type="presOf" srcId="{580B3F64-3D45-42AD-B337-F5FFEF6CD4AA}" destId="{012487DD-2831-47E1-8916-6F1FD860A6A4}" srcOrd="0" destOrd="0" presId="urn:microsoft.com/office/officeart/2005/8/layout/hierarchy6"/>
    <dgm:cxn modelId="{6835A2E3-DB95-4F31-B14B-040359B25432}" type="presOf" srcId="{17DA9C28-F94D-4915-BB6A-714BAC468CC6}" destId="{3A0320C4-056D-49B5-BAE0-A581F5E898A2}" srcOrd="0" destOrd="0" presId="urn:microsoft.com/office/officeart/2005/8/layout/hierarchy6"/>
    <dgm:cxn modelId="{954FD1EE-AEA2-4E67-B7F2-4BA103BC185B}" srcId="{20B2F7E3-DDB8-417D-B59B-2664068D5F9A}" destId="{3D0456F1-34AB-4E4B-AAAA-6A81168A283F}" srcOrd="1" destOrd="0" parTransId="{CF6F68F4-42E1-4154-802F-6E431957D531}" sibTransId="{46BE574E-9EEC-44C1-AD5D-1A25C3086738}"/>
    <dgm:cxn modelId="{FF457EF0-3DBF-4C86-B0A6-6A2B13D428BD}"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E765F2B8-CEB6-4E04-A01F-F5CC810E56A9}" type="presParOf" srcId="{5CA8B6A1-A6C7-40B3-9178-B5A35848ECAB}" destId="{D3465C9C-1C80-4049-B8FC-3CB8F2A7AF4A}" srcOrd="0" destOrd="0" presId="urn:microsoft.com/office/officeart/2005/8/layout/hierarchy6"/>
    <dgm:cxn modelId="{B38B1011-D71F-4930-9595-F957ACBF5F54}" type="presParOf" srcId="{5CA8B6A1-A6C7-40B3-9178-B5A35848ECAB}" destId="{AADCC484-2C14-4AE3-901F-20EBD4BF03BF}" srcOrd="1" destOrd="0" presId="urn:microsoft.com/office/officeart/2005/8/layout/hierarchy6"/>
    <dgm:cxn modelId="{FBA554B1-7BC5-49C8-A2FB-92ABB178DB35}" type="presParOf" srcId="{AADCC484-2C14-4AE3-901F-20EBD4BF03BF}" destId="{C8149F30-0CD7-41B3-A566-53001E1F11BD}" srcOrd="0" destOrd="0" presId="urn:microsoft.com/office/officeart/2005/8/layout/hierarchy6"/>
    <dgm:cxn modelId="{D2DB15EE-59C2-4677-B297-FF25014BB312}" type="presParOf" srcId="{AADCC484-2C14-4AE3-901F-20EBD4BF03BF}" destId="{BAF144BC-5CEC-4BBE-A7C0-A083B604F3B1}" srcOrd="1" destOrd="0" presId="urn:microsoft.com/office/officeart/2005/8/layout/hierarchy6"/>
    <dgm:cxn modelId="{65314C9D-F24A-4AF5-8937-E5F5A9684FDB}" type="presParOf" srcId="{BAF144BC-5CEC-4BBE-A7C0-A083B604F3B1}" destId="{1E041BA2-E21F-4447-95A5-7E153A8108F8}" srcOrd="0" destOrd="0" presId="urn:microsoft.com/office/officeart/2005/8/layout/hierarchy6"/>
    <dgm:cxn modelId="{17FBA019-C7FF-42F7-B6A3-DA50684E9FF0}" type="presParOf" srcId="{BAF144BC-5CEC-4BBE-A7C0-A083B604F3B1}" destId="{B9AB038F-281F-46FD-9B1D-993405DBBF5D}" srcOrd="1" destOrd="0" presId="urn:microsoft.com/office/officeart/2005/8/layout/hierarchy6"/>
    <dgm:cxn modelId="{40AB6024-4EA9-4845-8125-A30FB078C0CB}" type="presParOf" srcId="{B9AB038F-281F-46FD-9B1D-993405DBBF5D}" destId="{5B35674C-A8A0-4D7A-8F92-AE3FC067E41C}" srcOrd="0" destOrd="0" presId="urn:microsoft.com/office/officeart/2005/8/layout/hierarchy6"/>
    <dgm:cxn modelId="{E83E8C27-4214-41D8-9774-582F7075D227}" type="presParOf" srcId="{B9AB038F-281F-46FD-9B1D-993405DBBF5D}" destId="{E49B791D-9955-4E46-BC43-AA910FC43F2B}" srcOrd="1" destOrd="0" presId="urn:microsoft.com/office/officeart/2005/8/layout/hierarchy6"/>
    <dgm:cxn modelId="{72E5F484-C94C-4752-8D7A-3571F013FADA}" type="presParOf" srcId="{BAF144BC-5CEC-4BBE-A7C0-A083B604F3B1}" destId="{0E2848D1-69E0-4D0A-947C-3A7C779DCD78}" srcOrd="2" destOrd="0" presId="urn:microsoft.com/office/officeart/2005/8/layout/hierarchy6"/>
    <dgm:cxn modelId="{03BE1038-50FC-46DE-91DF-7C74AC2B732A}" type="presParOf" srcId="{BAF144BC-5CEC-4BBE-A7C0-A083B604F3B1}" destId="{B66B935E-90F9-4817-AB6D-94955DD7D9A0}" srcOrd="3" destOrd="0" presId="urn:microsoft.com/office/officeart/2005/8/layout/hierarchy6"/>
    <dgm:cxn modelId="{89D8BF1B-E7AC-4CD2-B394-D954AA861C58}" type="presParOf" srcId="{B66B935E-90F9-4817-AB6D-94955DD7D9A0}" destId="{5A482BDB-DB92-44F4-AF13-ACA1F07BB199}" srcOrd="0" destOrd="0" presId="urn:microsoft.com/office/officeart/2005/8/layout/hierarchy6"/>
    <dgm:cxn modelId="{517A6997-D41B-4D4C-A654-7984FD047068}" type="presParOf" srcId="{B66B935E-90F9-4817-AB6D-94955DD7D9A0}" destId="{906803D2-6BB1-456F-B877-7C2CA4BA885E}" srcOrd="1" destOrd="0" presId="urn:microsoft.com/office/officeart/2005/8/layout/hierarchy6"/>
    <dgm:cxn modelId="{FF5E3F47-1574-489A-BE57-7864160F1DE3}" type="presParOf" srcId="{BAF144BC-5CEC-4BBE-A7C0-A083B604F3B1}" destId="{23FDE072-C851-47A8-88F6-8DEA164C3F98}" srcOrd="4" destOrd="0" presId="urn:microsoft.com/office/officeart/2005/8/layout/hierarchy6"/>
    <dgm:cxn modelId="{37D7D793-2EC6-4704-B5E9-A248C8F05B73}" type="presParOf" srcId="{BAF144BC-5CEC-4BBE-A7C0-A083B604F3B1}" destId="{74675056-FF7D-4C2D-9A71-01BB10CFBF7B}" srcOrd="5" destOrd="0" presId="urn:microsoft.com/office/officeart/2005/8/layout/hierarchy6"/>
    <dgm:cxn modelId="{CCBBDDD4-EC8D-4926-A9D7-2F4B0EFB906B}" type="presParOf" srcId="{74675056-FF7D-4C2D-9A71-01BB10CFBF7B}" destId="{744C59E9-4094-4128-87EB-3DDE979CD75C}" srcOrd="0" destOrd="0" presId="urn:microsoft.com/office/officeart/2005/8/layout/hierarchy6"/>
    <dgm:cxn modelId="{CADF5CF2-4673-4023-A1F2-69605D3ED014}" type="presParOf" srcId="{74675056-FF7D-4C2D-9A71-01BB10CFBF7B}" destId="{FDF039E9-C009-4C64-A10C-EE8633BBDBB9}" srcOrd="1" destOrd="0" presId="urn:microsoft.com/office/officeart/2005/8/layout/hierarchy6"/>
    <dgm:cxn modelId="{3DA8AD0F-DC8B-42AE-9402-0CAB5519CED9}" type="presParOf" srcId="{5CA8B6A1-A6C7-40B3-9178-B5A35848ECAB}" destId="{1C8AE58C-3315-4AE1-A9B8-35CEDD01C24D}" srcOrd="2" destOrd="0" presId="urn:microsoft.com/office/officeart/2005/8/layout/hierarchy6"/>
    <dgm:cxn modelId="{893300B1-56B2-4BBC-A274-9C42C11CC79B}" type="presParOf" srcId="{5CA8B6A1-A6C7-40B3-9178-B5A35848ECAB}" destId="{289295FC-DB23-44FA-B3E3-8EC95805DE7F}" srcOrd="3" destOrd="0" presId="urn:microsoft.com/office/officeart/2005/8/layout/hierarchy6"/>
    <dgm:cxn modelId="{7972CE01-C946-4780-8D3C-D40C8C92C176}" type="presParOf" srcId="{289295FC-DB23-44FA-B3E3-8EC95805DE7F}" destId="{E5E07B1C-67B9-4960-BDCC-6C450CF61661}" srcOrd="0" destOrd="0" presId="urn:microsoft.com/office/officeart/2005/8/layout/hierarchy6"/>
    <dgm:cxn modelId="{F4F061EF-D5E8-41C7-B517-1514FEC6207E}" type="presParOf" srcId="{289295FC-DB23-44FA-B3E3-8EC95805DE7F}" destId="{41E7BE55-4D91-451A-B2D5-7DED8E3614C5}" srcOrd="1" destOrd="0" presId="urn:microsoft.com/office/officeart/2005/8/layout/hierarchy6"/>
    <dgm:cxn modelId="{F5F4B354-4CEE-41E7-BDA1-7839BDA4D55F}" type="presParOf" srcId="{5CA8B6A1-A6C7-40B3-9178-B5A35848ECAB}" destId="{A8433A5B-0D83-4458-818F-40304DCBB2D5}" srcOrd="4" destOrd="0" presId="urn:microsoft.com/office/officeart/2005/8/layout/hierarchy6"/>
    <dgm:cxn modelId="{F227EE4E-C2ED-48CB-914E-244CEE2CC4B0}" type="presParOf" srcId="{5CA8B6A1-A6C7-40B3-9178-B5A35848ECAB}" destId="{00DFE7D3-2BCE-4852-88A6-FD1BDDF879BF}" srcOrd="5" destOrd="0" presId="urn:microsoft.com/office/officeart/2005/8/layout/hierarchy6"/>
    <dgm:cxn modelId="{EAB3952C-2B5B-4E55-9F99-4488B6C5F46D}" type="presParOf" srcId="{00DFE7D3-2BCE-4852-88A6-FD1BDDF879BF}" destId="{F3ACAEFD-2EB8-42DC-93D7-E1A530DCF69F}" srcOrd="0" destOrd="0" presId="urn:microsoft.com/office/officeart/2005/8/layout/hierarchy6"/>
    <dgm:cxn modelId="{EF5A3C9F-8832-4D06-B87A-08E22DE9CB32}" type="presParOf" srcId="{00DFE7D3-2BCE-4852-88A6-FD1BDDF879BF}" destId="{744B13BE-FC16-4B48-A101-4EFF0FC9CC68}" srcOrd="1" destOrd="0" presId="urn:microsoft.com/office/officeart/2005/8/layout/hierarchy6"/>
    <dgm:cxn modelId="{0EA675C4-3679-4144-B40F-664F17D52BA0}" type="presParOf" srcId="{5CA8B6A1-A6C7-40B3-9178-B5A35848ECAB}" destId="{6F715008-0D3D-4150-A37A-697C5D5A8E9D}" srcOrd="6" destOrd="0" presId="urn:microsoft.com/office/officeart/2005/8/layout/hierarchy6"/>
    <dgm:cxn modelId="{115D6081-0C96-4B10-8DA9-FDA1B8F37F76}" type="presParOf" srcId="{5CA8B6A1-A6C7-40B3-9178-B5A35848ECAB}" destId="{9B41F08B-302F-4AD0-B62A-40E877BA1B34}" srcOrd="7" destOrd="0" presId="urn:microsoft.com/office/officeart/2005/8/layout/hierarchy6"/>
    <dgm:cxn modelId="{95DBB363-9360-4DB1-A387-03299B9C11C7}" type="presParOf" srcId="{9B41F08B-302F-4AD0-B62A-40E877BA1B34}" destId="{29432E23-43F2-4F60-B804-5AA7E3D57B63}" srcOrd="0" destOrd="0" presId="urn:microsoft.com/office/officeart/2005/8/layout/hierarchy6"/>
    <dgm:cxn modelId="{0458113A-3369-42F5-A79A-6426F83ED963}" type="presParOf" srcId="{9B41F08B-302F-4AD0-B62A-40E877BA1B34}" destId="{8500B9A8-1CA4-40CE-BAD6-3D5EBAA40D49}" srcOrd="1" destOrd="0" presId="urn:microsoft.com/office/officeart/2005/8/layout/hierarchy6"/>
    <dgm:cxn modelId="{1AFF4443-5002-46C1-88D4-5BAEE1D46E5E}" type="presParOf" srcId="{8500B9A8-1CA4-40CE-BAD6-3D5EBAA40D49}" destId="{950DEDA0-7A32-48FC-A999-05C93E0BCF88}" srcOrd="0" destOrd="0" presId="urn:microsoft.com/office/officeart/2005/8/layout/hierarchy6"/>
    <dgm:cxn modelId="{7862535B-D68C-442D-BCA8-D2A199FB2FE4}" type="presParOf" srcId="{8500B9A8-1CA4-40CE-BAD6-3D5EBAA40D49}" destId="{70CC927A-B374-4564-86E1-E79C5931B926}" srcOrd="1" destOrd="0" presId="urn:microsoft.com/office/officeart/2005/8/layout/hierarchy6"/>
    <dgm:cxn modelId="{0817B4B4-D73C-471D-BF58-16886DE0178C}" type="presParOf" srcId="{70CC927A-B374-4564-86E1-E79C5931B926}" destId="{85F8DD86-D1A3-461B-91CB-90EBECC63E6D}" srcOrd="0" destOrd="0" presId="urn:microsoft.com/office/officeart/2005/8/layout/hierarchy6"/>
    <dgm:cxn modelId="{D2F676CC-209C-49F6-9CB2-B7BDB20B7D9C}" type="presParOf" srcId="{70CC927A-B374-4564-86E1-E79C5931B926}" destId="{0BD0BF6E-0294-4D21-8510-96A9F346D281}" srcOrd="1" destOrd="0" presId="urn:microsoft.com/office/officeart/2005/8/layout/hierarchy6"/>
    <dgm:cxn modelId="{673AA81E-7046-408B-AC67-A4C3E01EA71B}" type="presParOf" srcId="{8500B9A8-1CA4-40CE-BAD6-3D5EBAA40D49}" destId="{DB2A0DA2-88D6-4666-A995-4C017AD428FF}" srcOrd="2" destOrd="0" presId="urn:microsoft.com/office/officeart/2005/8/layout/hierarchy6"/>
    <dgm:cxn modelId="{8C24DD9B-F514-4AF0-9533-09707D3CE197}" type="presParOf" srcId="{8500B9A8-1CA4-40CE-BAD6-3D5EBAA40D49}" destId="{0AAD2FA5-3D31-4CBE-9749-A5D9CC6E3285}" srcOrd="3" destOrd="0" presId="urn:microsoft.com/office/officeart/2005/8/layout/hierarchy6"/>
    <dgm:cxn modelId="{8FC43409-368F-4F45-8921-A5CB09F16492}" type="presParOf" srcId="{0AAD2FA5-3D31-4CBE-9749-A5D9CC6E3285}" destId="{012487DD-2831-47E1-8916-6F1FD860A6A4}" srcOrd="0" destOrd="0" presId="urn:microsoft.com/office/officeart/2005/8/layout/hierarchy6"/>
    <dgm:cxn modelId="{1CAE4B4A-7B1D-4081-824A-581C6AD1AC02}" type="presParOf" srcId="{0AAD2FA5-3D31-4CBE-9749-A5D9CC6E3285}" destId="{FCDC40E1-72D6-4780-B654-8246886DC2AE}"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E4889F8D-0CD8-4D6F-AC94-A0AFB86361E2}" type="presParOf" srcId="{0BEC9A97-9D31-4E75-AAEC-F3ACC8456888}" destId="{0D5C6FCC-CAB5-4F43-9982-3C97B3C0178B}" srcOrd="0" destOrd="0" presId="urn:microsoft.com/office/officeart/2005/8/layout/hierarchy6"/>
    <dgm:cxn modelId="{396C57CB-29C5-4A98-9E19-0FB86434D430}" type="presParOf" srcId="{0D5C6FCC-CAB5-4F43-9982-3C97B3C0178B}" destId="{3A0320C4-056D-49B5-BAE0-A581F5E898A2}" srcOrd="0" destOrd="0" presId="urn:microsoft.com/office/officeart/2005/8/layout/hierarchy6"/>
    <dgm:cxn modelId="{16CCC4BB-672C-4512-AEBB-939F0887B12E}" type="presParOf" srcId="{0D5C6FCC-CAB5-4F43-9982-3C97B3C0178B}" destId="{C67AD8B9-E045-4C56-BE93-BE7A75C28881}" srcOrd="1" destOrd="0" presId="urn:microsoft.com/office/officeart/2005/8/layout/hierarchy6"/>
    <dgm:cxn modelId="{20CC6BE4-A8F4-4E07-85A8-B8CBDB164CF0}" type="presParOf" srcId="{0BEC9A97-9D31-4E75-AAEC-F3ACC8456888}" destId="{03592971-B7FB-4D11-ADDA-0B5EE8C23113}" srcOrd="1" destOrd="0" presId="urn:microsoft.com/office/officeart/2005/8/layout/hierarchy6"/>
    <dgm:cxn modelId="{58AB8269-C33F-4B75-B7A1-B5E916F5401A}" type="presParOf" srcId="{03592971-B7FB-4D11-ADDA-0B5EE8C23113}" destId="{114FC255-BCAB-4178-8F29-63ADD403CF1E}" srcOrd="0" destOrd="0" presId="urn:microsoft.com/office/officeart/2005/8/layout/hierarchy6"/>
    <dgm:cxn modelId="{3D38F977-847A-492B-9515-B39C1125D0EB}" type="presParOf" srcId="{0BEC9A97-9D31-4E75-AAEC-F3ACC8456888}" destId="{3031633A-736F-44CA-B495-2A25835C4B8F}" srcOrd="2"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3"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4"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Reconstrução da demanda horária do ano-base</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Análise de resultados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46E6E-5CEF-47CB-9F4B-C6910C0A8F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594096-C1F9-4601-B54A-6122E467EE9A}">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Do MAED-D</a:t>
          </a:r>
        </a:p>
      </dgm:t>
    </dgm:pt>
    <dgm:pt modelId="{496E7745-07B7-4124-8DE0-9787C4E32DD5}" type="parTrans" cxnId="{C0DC6E78-F8E1-41A9-9500-494022DEE70B}">
      <dgm:prSet/>
      <dgm:spPr/>
      <dgm:t>
        <a:bodyPr/>
        <a:lstStyle/>
        <a:p>
          <a:endParaRPr lang="en-US"/>
        </a:p>
      </dgm:t>
    </dgm:pt>
    <dgm:pt modelId="{ACA5AC51-35CD-4996-91B5-03A16B695364}" type="sibTrans" cxnId="{C0DC6E78-F8E1-41A9-9500-494022DEE70B}">
      <dgm:prSet/>
      <dgm:spPr/>
      <dgm:t>
        <a:bodyPr/>
        <a:lstStyle/>
        <a:p>
          <a:endParaRPr lang="en-US"/>
        </a:p>
      </dgm:t>
    </dgm:pt>
    <dgm:pt modelId="{E8DDF87A-A072-4F71-A591-6E879BAB52B0}">
      <dgm:prSet phldrT="[Text]" custT="1"/>
      <dgm:spPr>
        <a:solidFill>
          <a:srgbClr val="71CCFF"/>
        </a:solidFill>
      </dgm:spPr>
      <dgm:t>
        <a:bodyPr/>
        <a:lstStyle/>
        <a:p>
          <a:pPr>
            <a:buFont typeface="Arial" pitchFamily="34" charset="0"/>
            <a:buChar char="•"/>
          </a:pPr>
          <a:r>
            <a:rPr lang="en-GB" sz="2000" b="0" i="0">
              <a:solidFill>
                <a:srgbClr val="000000"/>
              </a:solidFill>
              <a:latin typeface="Open Sans Light"/>
              <a:ea typeface="Open Sans Light" panose="020B0306030504020204" pitchFamily="34" charset="0"/>
              <a:cs typeface="Open Sans Light" panose="020B0306030504020204" pitchFamily="34" charset="0"/>
            </a:rPr>
            <a:t>Horizonte de tempo do período de estudo (anos-base e de referência)</a:t>
          </a:r>
          <a:endParaRPr lang="en-US" sz="2000" b="0" i="0">
            <a:latin typeface="Open Sans Light"/>
            <a:ea typeface="Open Sans Light" panose="020B0306030504020204" pitchFamily="34" charset="0"/>
            <a:cs typeface="Open Sans Light" panose="020B0306030504020204" pitchFamily="34" charset="0"/>
          </a:endParaRPr>
        </a:p>
      </dgm:t>
    </dgm:pt>
    <dgm:pt modelId="{45EC0A07-8C51-4B9E-A064-AEECA0DBC8F9}" type="parTrans" cxnId="{2E6F55C2-CA98-42A5-A04D-6E512C110CE3}">
      <dgm:prSet/>
      <dgm:spPr/>
      <dgm:t>
        <a:bodyPr/>
        <a:lstStyle/>
        <a:p>
          <a:endParaRPr lang="en-US"/>
        </a:p>
      </dgm:t>
    </dgm:pt>
    <dgm:pt modelId="{87F16E80-6E2A-4966-90BA-1F0D50428F3D}" type="sibTrans" cxnId="{2E6F55C2-CA98-42A5-A04D-6E512C110CE3}">
      <dgm:prSet/>
      <dgm:spPr/>
      <dgm:t>
        <a:bodyPr/>
        <a:lstStyle/>
        <a:p>
          <a:endParaRPr lang="en-US"/>
        </a:p>
      </dgm:t>
    </dgm:pt>
    <dgm:pt modelId="{395BE54B-AA99-475A-8AB9-1E3AFF6450AF}">
      <dgm:prSet phldrT="[Text]" custT="1"/>
      <dgm:spPr/>
      <dgm:t>
        <a:bodyPr anchor="t"/>
        <a:lstStyle/>
        <a:p>
          <a:r>
            <a:rPr lang="en-US" sz="2800" b="0" i="0" dirty="0">
              <a:latin typeface="Open Sans Light"/>
              <a:ea typeface="Open Sans Light" panose="020B0306030504020204" pitchFamily="34" charset="0"/>
              <a:cs typeface="Open Sans Light" panose="020B0306030504020204" pitchFamily="34" charset="0"/>
            </a:rPr>
            <a:t>Do usuário</a:t>
          </a:r>
        </a:p>
      </dgm:t>
    </dgm:pt>
    <dgm:pt modelId="{703F28F9-2B28-41FC-A6CB-EC45A57EE54A}" type="parTrans" cxnId="{1894884E-7690-4AD3-9136-244F6AC0F16B}">
      <dgm:prSet/>
      <dgm:spPr/>
      <dgm:t>
        <a:bodyPr/>
        <a:lstStyle/>
        <a:p>
          <a:endParaRPr lang="en-US"/>
        </a:p>
      </dgm:t>
    </dgm:pt>
    <dgm:pt modelId="{26D1E434-C54D-42AF-9AF4-5534456F4E76}" type="sibTrans" cxnId="{1894884E-7690-4AD3-9136-244F6AC0F16B}">
      <dgm:prSet/>
      <dgm:spPr/>
      <dgm:t>
        <a:bodyPr/>
        <a:lstStyle/>
        <a:p>
          <a:endParaRPr lang="en-US"/>
        </a:p>
      </dgm:t>
    </dgm:pt>
    <dgm:pt modelId="{D64ABAD0-9D10-4C4A-8C32-6A13573CAA5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Estações do ano</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D7E97E70-C6CF-4AD4-8DC2-E3342F008375}" type="parTrans" cxnId="{51B6FFF0-99EF-4945-8506-2F6463812486}">
      <dgm:prSet/>
      <dgm:spPr/>
      <dgm:t>
        <a:bodyPr/>
        <a:lstStyle/>
        <a:p>
          <a:endParaRPr lang="en-US"/>
        </a:p>
      </dgm:t>
    </dgm:pt>
    <dgm:pt modelId="{C77A925C-B6D6-433D-A087-366B155158E7}" type="sibTrans" cxnId="{51B6FFF0-99EF-4945-8506-2F6463812486}">
      <dgm:prSet/>
      <dgm:spPr/>
      <dgm:t>
        <a:bodyPr/>
        <a:lstStyle/>
        <a:p>
          <a:endParaRPr lang="en-US"/>
        </a:p>
      </dgm:t>
    </dgm:pt>
    <dgm:pt modelId="{E88ACDD9-D456-40E2-8B79-F9A39B50E0F5}">
      <dgm:prSet custT="1"/>
      <dgm:spPr>
        <a:solidFill>
          <a:srgbClr val="71CCFF"/>
        </a:solidFill>
      </dgm:spPr>
      <dgm:t>
        <a:bodyPr/>
        <a:lstStyle/>
        <a:p>
          <a:r>
            <a:rPr lang="en-GB" sz="2000" b="0" i="0">
              <a:solidFill>
                <a:srgbClr val="000000"/>
              </a:solidFill>
              <a:latin typeface="Open Sans Light"/>
              <a:ea typeface="Open Sans Light" panose="020B0306030504020204" pitchFamily="34" charset="0"/>
              <a:cs typeface="Open Sans Light" panose="020B0306030504020204" pitchFamily="34" charset="0"/>
            </a:rPr>
            <a:t>Demanda média de eletricidade por setores, por anos</a:t>
          </a:r>
        </a:p>
      </dgm:t>
    </dgm:pt>
    <dgm:pt modelId="{2A228D9C-DC58-49D0-9B6A-F63BBB74A2CD}" type="parTrans" cxnId="{E2B958A0-4293-42ED-A0DD-58292B1D34FB}">
      <dgm:prSet/>
      <dgm:spPr/>
      <dgm:t>
        <a:bodyPr/>
        <a:lstStyle/>
        <a:p>
          <a:endParaRPr lang="en-US"/>
        </a:p>
      </dgm:t>
    </dgm:pt>
    <dgm:pt modelId="{77A13329-54E2-433C-90FC-24AE5DA6904B}" type="sibTrans" cxnId="{E2B958A0-4293-42ED-A0DD-58292B1D34FB}">
      <dgm:prSet/>
      <dgm:spPr/>
      <dgm:t>
        <a:bodyPr/>
        <a:lstStyle/>
        <a:p>
          <a:endParaRPr lang="en-US"/>
        </a:p>
      </dgm:t>
    </dgm:pt>
    <dgm:pt modelId="{2A93E194-6029-4282-8D18-BB1FDB8B1234}">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Tipos de dias (dias de semana normais)</a:t>
          </a:r>
        </a:p>
      </dgm:t>
    </dgm:pt>
    <dgm:pt modelId="{3A415302-0CDE-4369-AF39-0184458531A5}" type="parTrans" cxnId="{9400BA31-AFF7-4FF6-9F23-6C2F877EFBF4}">
      <dgm:prSet/>
      <dgm:spPr/>
      <dgm:t>
        <a:bodyPr/>
        <a:lstStyle/>
        <a:p>
          <a:endParaRPr lang="en-US"/>
        </a:p>
      </dgm:t>
    </dgm:pt>
    <dgm:pt modelId="{FDF251CA-9898-4C4C-B5B8-401F2E7E63E6}" type="sibTrans" cxnId="{9400BA31-AFF7-4FF6-9F23-6C2F877EFBF4}">
      <dgm:prSet/>
      <dgm:spPr/>
      <dgm:t>
        <a:bodyPr/>
        <a:lstStyle/>
        <a:p>
          <a:endParaRPr lang="en-US"/>
        </a:p>
      </dgm:t>
    </dgm:pt>
    <dgm:pt modelId="{A38CC2D6-9CD4-4E4B-B1FC-4884C82241E5}">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Participação da eletricidade fornecida pela rede, por setores</a:t>
          </a:r>
        </a:p>
      </dgm:t>
    </dgm:pt>
    <dgm:pt modelId="{99042176-D458-46D3-B79F-72AD51CC5A7A}" type="parTrans" cxnId="{DC21DAE6-CF72-4F32-B784-803901F7C8B2}">
      <dgm:prSet/>
      <dgm:spPr/>
      <dgm:t>
        <a:bodyPr/>
        <a:lstStyle/>
        <a:p>
          <a:endParaRPr lang="en-US"/>
        </a:p>
      </dgm:t>
    </dgm:pt>
    <dgm:pt modelId="{10FCE319-FCAB-4911-869F-8639B82B6704}" type="sibTrans" cxnId="{DC21DAE6-CF72-4F32-B784-803901F7C8B2}">
      <dgm:prSet/>
      <dgm:spPr/>
      <dgm:t>
        <a:bodyPr/>
        <a:lstStyle/>
        <a:p>
          <a:endParaRPr lang="en-US"/>
        </a:p>
      </dgm:t>
    </dgm:pt>
    <dgm:pt modelId="{00C231CC-AFE7-44B3-996A-2797381AB762}">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Participação dos clientes por setores</a:t>
          </a:r>
        </a:p>
      </dgm:t>
    </dgm:pt>
    <dgm:pt modelId="{3AD58330-A175-4D83-8066-0058328CBB15}" type="parTrans" cxnId="{32C753CC-72FD-43B8-9B53-5CAD27BE39F8}">
      <dgm:prSet/>
      <dgm:spPr/>
      <dgm:t>
        <a:bodyPr/>
        <a:lstStyle/>
        <a:p>
          <a:endParaRPr lang="en-US"/>
        </a:p>
      </dgm:t>
    </dgm:pt>
    <dgm:pt modelId="{D4CD9F2C-44E0-4B44-8205-B535E07E8266}" type="sibTrans" cxnId="{32C753CC-72FD-43B8-9B53-5CAD27BE39F8}">
      <dgm:prSet/>
      <dgm:spPr/>
      <dgm:t>
        <a:bodyPr/>
        <a:lstStyle/>
        <a:p>
          <a:endParaRPr lang="en-US"/>
        </a:p>
      </dgm:t>
    </dgm:pt>
    <dgm:pt modelId="{B9291EA0-2288-4748-9029-EAD9459FAA01}">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Perdas de transmissão</a:t>
          </a:r>
        </a:p>
      </dgm:t>
    </dgm:pt>
    <dgm:pt modelId="{CFD7F165-EAB0-4749-B4CC-C3405ECB9819}" type="parTrans" cxnId="{713D86C2-AD9E-43F0-BAD0-6935EBC43460}">
      <dgm:prSet/>
      <dgm:spPr/>
      <dgm:t>
        <a:bodyPr/>
        <a:lstStyle/>
        <a:p>
          <a:endParaRPr lang="en-US"/>
        </a:p>
      </dgm:t>
    </dgm:pt>
    <dgm:pt modelId="{5A95A574-A71B-482E-ABF2-5966B8558D32}" type="sibTrans" cxnId="{713D86C2-AD9E-43F0-BAD0-6935EBC43460}">
      <dgm:prSet/>
      <dgm:spPr/>
      <dgm:t>
        <a:bodyPr/>
        <a:lstStyle/>
        <a:p>
          <a:endParaRPr lang="en-US"/>
        </a:p>
      </dgm:t>
    </dgm:pt>
    <dgm:pt modelId="{65A993DD-A5C4-46FC-8D1A-BFD54EB309AA}">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Perdas de distribuição por setores</a:t>
          </a:r>
        </a:p>
      </dgm:t>
    </dgm:pt>
    <dgm:pt modelId="{74E2E17B-1D1E-44F5-8812-8606F1E47102}" type="parTrans" cxnId="{9D74F59C-50D1-4544-B829-CAAEC0031FB7}">
      <dgm:prSet/>
      <dgm:spPr/>
      <dgm:t>
        <a:bodyPr/>
        <a:lstStyle/>
        <a:p>
          <a:endParaRPr lang="en-US"/>
        </a:p>
      </dgm:t>
    </dgm:pt>
    <dgm:pt modelId="{1A9D9C24-096E-4044-9264-5057E483BEB2}" type="sibTrans" cxnId="{9D74F59C-50D1-4544-B829-CAAEC0031FB7}">
      <dgm:prSet/>
      <dgm:spPr/>
      <dgm:t>
        <a:bodyPr/>
        <a:lstStyle/>
        <a:p>
          <a:endParaRPr lang="en-US"/>
        </a:p>
      </dgm:t>
    </dgm:pt>
    <dgm:pt modelId="{CF318AE3-6576-4537-A319-BB3E6E880B8F}">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Coeficientes sazonais, diários e horários</a:t>
          </a:r>
        </a:p>
      </dgm:t>
    </dgm:pt>
    <dgm:pt modelId="{1B54BA09-31AE-4493-A42A-F5A109E1211A}" type="parTrans" cxnId="{A64D97AB-52B0-44BC-A955-ACE19D72B401}">
      <dgm:prSet/>
      <dgm:spPr/>
      <dgm:t>
        <a:bodyPr/>
        <a:lstStyle/>
        <a:p>
          <a:endParaRPr lang="en-GB"/>
        </a:p>
      </dgm:t>
    </dgm:pt>
    <dgm:pt modelId="{1339D66C-129E-433F-A162-220A49F4DF2B}" type="sibTrans" cxnId="{A64D97AB-52B0-44BC-A955-ACE19D72B401}">
      <dgm:prSet/>
      <dgm:spPr/>
      <dgm:t>
        <a:bodyPr/>
        <a:lstStyle/>
        <a:p>
          <a:endParaRPr lang="en-GB"/>
        </a:p>
      </dgm:t>
    </dgm:pt>
    <dgm:pt modelId="{65672114-8AD4-4930-9F79-6A0B40F2A6A3}">
      <dgm:prSet phldrT="[Text]" custT="1"/>
      <dgm:spPr>
        <a:solidFill>
          <a:srgbClr val="B02633"/>
        </a:solidFill>
      </dgm:spPr>
      <dgm:t>
        <a:bodyPr/>
        <a:lstStyle/>
        <a:p>
          <a:pPr>
            <a:buFont typeface="Arial" pitchFamily="34" charset="0"/>
            <a:buChar char="•"/>
          </a:pPr>
          <a:r>
            <a:rPr lang="en-GB" sz="1200" b="0" i="0" dirty="0">
              <a:solidFill>
                <a:schemeClr val="bg1"/>
              </a:solidFill>
              <a:latin typeface="Open Sans Light"/>
              <a:ea typeface="Open Sans Light" panose="020B0306030504020204" pitchFamily="34" charset="0"/>
              <a:cs typeface="Open Sans Light" panose="020B0306030504020204" pitchFamily="34" charset="0"/>
            </a:rPr>
            <a:t>Feriados (toda semana, durante o ano)</a:t>
          </a:r>
          <a:endParaRPr lang="en-US" sz="1200" b="0" i="0" dirty="0">
            <a:solidFill>
              <a:schemeClr val="bg1"/>
            </a:solidFill>
            <a:latin typeface="Open Sans Light"/>
            <a:ea typeface="Open Sans Light" panose="020B0306030504020204" pitchFamily="34" charset="0"/>
            <a:cs typeface="Open Sans Light" panose="020B0306030504020204" pitchFamily="34" charset="0"/>
          </a:endParaRPr>
        </a:p>
      </dgm:t>
    </dgm:pt>
    <dgm:pt modelId="{C9520443-CD76-4D0E-82B0-366E02883FC4}" type="parTrans" cxnId="{1725D88E-35D1-4DFC-9FA4-884586AAAF72}">
      <dgm:prSet/>
      <dgm:spPr/>
      <dgm:t>
        <a:bodyPr/>
        <a:lstStyle/>
        <a:p>
          <a:endParaRPr lang="en-GB"/>
        </a:p>
      </dgm:t>
    </dgm:pt>
    <dgm:pt modelId="{3FAB1FFB-F809-4EE3-9FCE-6D4A2ACED2CE}" type="sibTrans" cxnId="{1725D88E-35D1-4DFC-9FA4-884586AAAF72}">
      <dgm:prSet/>
      <dgm:spPr/>
      <dgm:t>
        <a:bodyPr/>
        <a:lstStyle/>
        <a:p>
          <a:endParaRPr lang="en-GB"/>
        </a:p>
      </dgm:t>
    </dgm:pt>
    <dgm:pt modelId="{4195E030-2999-4762-ACB5-329F49D7D3A2}" type="pres">
      <dgm:prSet presAssocID="{2D746E6E-5CEF-47CB-9F4B-C6910C0A8FDC}" presName="theList" presStyleCnt="0">
        <dgm:presLayoutVars>
          <dgm:dir/>
          <dgm:animLvl val="lvl"/>
          <dgm:resizeHandles val="exact"/>
        </dgm:presLayoutVars>
      </dgm:prSet>
      <dgm:spPr/>
    </dgm:pt>
    <dgm:pt modelId="{AD8855EB-0F85-4306-A9DD-8797DDEA0FD9}" type="pres">
      <dgm:prSet presAssocID="{E7594096-C1F9-4601-B54A-6122E467EE9A}" presName="compNode" presStyleCnt="0"/>
      <dgm:spPr/>
    </dgm:pt>
    <dgm:pt modelId="{FDA4EBE4-3719-4ADF-B2CC-41A84D18B988}" type="pres">
      <dgm:prSet presAssocID="{E7594096-C1F9-4601-B54A-6122E467EE9A}" presName="aNode" presStyleLbl="bgShp" presStyleIdx="0" presStyleCnt="2" custScaleY="84294" custLinFactNeighborY="3870"/>
      <dgm:spPr/>
    </dgm:pt>
    <dgm:pt modelId="{637DDFE4-E156-4546-96B7-2C9A7E705884}" type="pres">
      <dgm:prSet presAssocID="{E7594096-C1F9-4601-B54A-6122E467EE9A}" presName="textNode" presStyleLbl="bgShp" presStyleIdx="0" presStyleCnt="2"/>
      <dgm:spPr/>
    </dgm:pt>
    <dgm:pt modelId="{3AB87A33-B098-4F31-A35F-ED0309B42654}" type="pres">
      <dgm:prSet presAssocID="{E7594096-C1F9-4601-B54A-6122E467EE9A}" presName="compChildNode" presStyleCnt="0"/>
      <dgm:spPr/>
    </dgm:pt>
    <dgm:pt modelId="{539B8813-F8F1-4A0A-8D5A-21684FF5C825}" type="pres">
      <dgm:prSet presAssocID="{E7594096-C1F9-4601-B54A-6122E467EE9A}" presName="theInnerList" presStyleCnt="0"/>
      <dgm:spPr/>
    </dgm:pt>
    <dgm:pt modelId="{B1AB6218-FE19-4A26-9081-D7F60DE28E53}" type="pres">
      <dgm:prSet presAssocID="{E8DDF87A-A072-4F71-A591-6E879BAB52B0}" presName="childNode" presStyleLbl="node1" presStyleIdx="0" presStyleCnt="10" custScaleY="31882">
        <dgm:presLayoutVars>
          <dgm:bulletEnabled val="1"/>
        </dgm:presLayoutVars>
      </dgm:prSet>
      <dgm:spPr/>
    </dgm:pt>
    <dgm:pt modelId="{7149C979-C5B9-416A-AB47-BB4CDED1E2D6}" type="pres">
      <dgm:prSet presAssocID="{E8DDF87A-A072-4F71-A591-6E879BAB52B0}" presName="aSpace2" presStyleCnt="0"/>
      <dgm:spPr/>
    </dgm:pt>
    <dgm:pt modelId="{FF03B880-36BB-448F-A997-1E36C79377A1}" type="pres">
      <dgm:prSet presAssocID="{E88ACDD9-D456-40E2-8B79-F9A39B50E0F5}" presName="childNode" presStyleLbl="node1" presStyleIdx="1" presStyleCnt="10" custScaleY="31882">
        <dgm:presLayoutVars>
          <dgm:bulletEnabled val="1"/>
        </dgm:presLayoutVars>
      </dgm:prSet>
      <dgm:spPr/>
    </dgm:pt>
    <dgm:pt modelId="{34AA8181-5C54-42B8-BC1A-21D308F90F78}" type="pres">
      <dgm:prSet presAssocID="{E7594096-C1F9-4601-B54A-6122E467EE9A}" presName="aSpace" presStyleCnt="0"/>
      <dgm:spPr/>
    </dgm:pt>
    <dgm:pt modelId="{BE81F9C6-A3EE-4020-B0DA-9A4E014562B4}" type="pres">
      <dgm:prSet presAssocID="{395BE54B-AA99-475A-8AB9-1E3AFF6450AF}" presName="compNode" presStyleCnt="0"/>
      <dgm:spPr/>
    </dgm:pt>
    <dgm:pt modelId="{665705E6-9B61-465A-B33D-C028F3C8B38D}" type="pres">
      <dgm:prSet presAssocID="{395BE54B-AA99-475A-8AB9-1E3AFF6450AF}" presName="aNode" presStyleLbl="bgShp" presStyleIdx="1" presStyleCnt="2" custScaleY="84294" custLinFactNeighborY="5514"/>
      <dgm:spPr/>
    </dgm:pt>
    <dgm:pt modelId="{0A14A94F-D732-4B3E-8F6D-1AA2A64E6717}" type="pres">
      <dgm:prSet presAssocID="{395BE54B-AA99-475A-8AB9-1E3AFF6450AF}" presName="textNode" presStyleLbl="bgShp" presStyleIdx="1" presStyleCnt="2"/>
      <dgm:spPr/>
    </dgm:pt>
    <dgm:pt modelId="{C2FD38F7-DEF2-43D5-825C-BEB60F6010B9}" type="pres">
      <dgm:prSet presAssocID="{395BE54B-AA99-475A-8AB9-1E3AFF6450AF}" presName="compChildNode" presStyleCnt="0"/>
      <dgm:spPr/>
    </dgm:pt>
    <dgm:pt modelId="{56BCDB3A-975F-479E-970E-F642E7070DE2}" type="pres">
      <dgm:prSet presAssocID="{395BE54B-AA99-475A-8AB9-1E3AFF6450AF}" presName="theInnerList" presStyleCnt="0"/>
      <dgm:spPr/>
    </dgm:pt>
    <dgm:pt modelId="{9BBA4110-0BA2-49E2-ACFA-4DD482CD00C7}" type="pres">
      <dgm:prSet presAssocID="{D64ABAD0-9D10-4C4A-8C32-6A13573CAA53}" presName="childNode" presStyleLbl="node1" presStyleIdx="2" presStyleCnt="10" custScaleY="2000000">
        <dgm:presLayoutVars>
          <dgm:bulletEnabled val="1"/>
        </dgm:presLayoutVars>
      </dgm:prSet>
      <dgm:spPr/>
    </dgm:pt>
    <dgm:pt modelId="{C979F438-A728-437C-9512-455935DBCB17}" type="pres">
      <dgm:prSet presAssocID="{D64ABAD0-9D10-4C4A-8C32-6A13573CAA53}" presName="aSpace2" presStyleCnt="0"/>
      <dgm:spPr/>
    </dgm:pt>
    <dgm:pt modelId="{99385AF1-1AC4-485E-9643-C187F1892C13}" type="pres">
      <dgm:prSet presAssocID="{65672114-8AD4-4930-9F79-6A0B40F2A6A3}" presName="childNode" presStyleLbl="node1" presStyleIdx="3" presStyleCnt="10" custScaleY="2000000">
        <dgm:presLayoutVars>
          <dgm:bulletEnabled val="1"/>
        </dgm:presLayoutVars>
      </dgm:prSet>
      <dgm:spPr/>
    </dgm:pt>
    <dgm:pt modelId="{674C64F3-F756-4657-8825-0A0367296F76}" type="pres">
      <dgm:prSet presAssocID="{65672114-8AD4-4930-9F79-6A0B40F2A6A3}" presName="aSpace2" presStyleCnt="0"/>
      <dgm:spPr/>
    </dgm:pt>
    <dgm:pt modelId="{C22874B7-6D21-4195-935B-29DDEC535F77}" type="pres">
      <dgm:prSet presAssocID="{2A93E194-6029-4282-8D18-BB1FDB8B1234}" presName="childNode" presStyleLbl="node1" presStyleIdx="4" presStyleCnt="10" custScaleY="2000000">
        <dgm:presLayoutVars>
          <dgm:bulletEnabled val="1"/>
        </dgm:presLayoutVars>
      </dgm:prSet>
      <dgm:spPr/>
    </dgm:pt>
    <dgm:pt modelId="{D8D6088A-3DA9-4981-8FB5-2B7B403104F0}" type="pres">
      <dgm:prSet presAssocID="{2A93E194-6029-4282-8D18-BB1FDB8B1234}" presName="aSpace2" presStyleCnt="0"/>
      <dgm:spPr/>
    </dgm:pt>
    <dgm:pt modelId="{1AE488AD-8AA4-4DC8-BDF1-099B60490CC9}" type="pres">
      <dgm:prSet presAssocID="{CF318AE3-6576-4537-A319-BB3E6E880B8F}" presName="childNode" presStyleLbl="node1" presStyleIdx="5" presStyleCnt="10" custScaleY="2000000">
        <dgm:presLayoutVars>
          <dgm:bulletEnabled val="1"/>
        </dgm:presLayoutVars>
      </dgm:prSet>
      <dgm:spPr/>
    </dgm:pt>
    <dgm:pt modelId="{53EA4548-BD4C-4F0F-8EDC-C22ECA5FCC5B}" type="pres">
      <dgm:prSet presAssocID="{CF318AE3-6576-4537-A319-BB3E6E880B8F}" presName="aSpace2" presStyleCnt="0"/>
      <dgm:spPr/>
    </dgm:pt>
    <dgm:pt modelId="{BB2105C5-4684-4470-994D-0947CE0D510E}" type="pres">
      <dgm:prSet presAssocID="{A38CC2D6-9CD4-4E4B-B1FC-4884C82241E5}" presName="childNode" presStyleLbl="node1" presStyleIdx="6" presStyleCnt="10" custScaleY="2000000">
        <dgm:presLayoutVars>
          <dgm:bulletEnabled val="1"/>
        </dgm:presLayoutVars>
      </dgm:prSet>
      <dgm:spPr/>
    </dgm:pt>
    <dgm:pt modelId="{24745764-E7DB-4987-9220-5C1AD2962703}" type="pres">
      <dgm:prSet presAssocID="{A38CC2D6-9CD4-4E4B-B1FC-4884C82241E5}" presName="aSpace2" presStyleCnt="0"/>
      <dgm:spPr/>
    </dgm:pt>
    <dgm:pt modelId="{16D5C49E-41FA-4445-A12B-136F00ADD146}" type="pres">
      <dgm:prSet presAssocID="{00C231CC-AFE7-44B3-996A-2797381AB762}" presName="childNode" presStyleLbl="node1" presStyleIdx="7" presStyleCnt="10" custScaleY="2000000">
        <dgm:presLayoutVars>
          <dgm:bulletEnabled val="1"/>
        </dgm:presLayoutVars>
      </dgm:prSet>
      <dgm:spPr/>
    </dgm:pt>
    <dgm:pt modelId="{E35D2EFE-9AD3-4971-B0FF-0E8C7B99BEF5}" type="pres">
      <dgm:prSet presAssocID="{00C231CC-AFE7-44B3-996A-2797381AB762}" presName="aSpace2" presStyleCnt="0"/>
      <dgm:spPr/>
    </dgm:pt>
    <dgm:pt modelId="{C1C2464B-3A1E-44A0-8B8D-52B47C97AC96}" type="pres">
      <dgm:prSet presAssocID="{B9291EA0-2288-4748-9029-EAD9459FAA01}" presName="childNode" presStyleLbl="node1" presStyleIdx="8" presStyleCnt="10" custScaleY="2000000">
        <dgm:presLayoutVars>
          <dgm:bulletEnabled val="1"/>
        </dgm:presLayoutVars>
      </dgm:prSet>
      <dgm:spPr/>
    </dgm:pt>
    <dgm:pt modelId="{D1546007-7FD1-46D0-87E2-B5C547880F6F}" type="pres">
      <dgm:prSet presAssocID="{B9291EA0-2288-4748-9029-EAD9459FAA01}" presName="aSpace2" presStyleCnt="0"/>
      <dgm:spPr/>
    </dgm:pt>
    <dgm:pt modelId="{18D275E2-7120-4A41-9BC6-6C5C903D943E}" type="pres">
      <dgm:prSet presAssocID="{65A993DD-A5C4-46FC-8D1A-BFD54EB309AA}" presName="childNode" presStyleLbl="node1" presStyleIdx="9" presStyleCnt="10" custScaleY="2000000">
        <dgm:presLayoutVars>
          <dgm:bulletEnabled val="1"/>
        </dgm:presLayoutVars>
      </dgm:prSet>
      <dgm:spPr/>
    </dgm:pt>
  </dgm:ptLst>
  <dgm:cxnLst>
    <dgm:cxn modelId="{EEF3E907-48B6-411B-A4A9-BA6A863D7099}" type="presOf" srcId="{E7594096-C1F9-4601-B54A-6122E467EE9A}" destId="{637DDFE4-E156-4546-96B7-2C9A7E705884}" srcOrd="1" destOrd="0" presId="urn:microsoft.com/office/officeart/2005/8/layout/lProcess2"/>
    <dgm:cxn modelId="{1F770D21-768C-432E-BA27-B99FB4D7C212}" type="presOf" srcId="{A38CC2D6-9CD4-4E4B-B1FC-4884C82241E5}" destId="{BB2105C5-4684-4470-994D-0947CE0D510E}" srcOrd="0" destOrd="0" presId="urn:microsoft.com/office/officeart/2005/8/layout/lProcess2"/>
    <dgm:cxn modelId="{2D01412B-AE50-424A-A592-BDABAE702165}" type="presOf" srcId="{E7594096-C1F9-4601-B54A-6122E467EE9A}" destId="{FDA4EBE4-3719-4ADF-B2CC-41A84D18B988}" srcOrd="0" destOrd="0" presId="urn:microsoft.com/office/officeart/2005/8/layout/lProcess2"/>
    <dgm:cxn modelId="{9400BA31-AFF7-4FF6-9F23-6C2F877EFBF4}" srcId="{395BE54B-AA99-475A-8AB9-1E3AFF6450AF}" destId="{2A93E194-6029-4282-8D18-BB1FDB8B1234}" srcOrd="2" destOrd="0" parTransId="{3A415302-0CDE-4369-AF39-0184458531A5}" sibTransId="{FDF251CA-9898-4C4C-B5B8-401F2E7E63E6}"/>
    <dgm:cxn modelId="{D96FB548-4417-4AB9-B2ED-845300FE0F3E}" type="presOf" srcId="{65672114-8AD4-4930-9F79-6A0B40F2A6A3}" destId="{99385AF1-1AC4-485E-9643-C187F1892C13}" srcOrd="0" destOrd="0" presId="urn:microsoft.com/office/officeart/2005/8/layout/lProcess2"/>
    <dgm:cxn modelId="{1894884E-7690-4AD3-9136-244F6AC0F16B}" srcId="{2D746E6E-5CEF-47CB-9F4B-C6910C0A8FDC}" destId="{395BE54B-AA99-475A-8AB9-1E3AFF6450AF}" srcOrd="1" destOrd="0" parTransId="{703F28F9-2B28-41FC-A6CB-EC45A57EE54A}" sibTransId="{26D1E434-C54D-42AF-9AF4-5534456F4E76}"/>
    <dgm:cxn modelId="{2D36B855-B9C1-4BC0-AAE5-10D5D47ECAF1}" type="presOf" srcId="{E88ACDD9-D456-40E2-8B79-F9A39B50E0F5}" destId="{FF03B880-36BB-448F-A997-1E36C79377A1}" srcOrd="0" destOrd="0" presId="urn:microsoft.com/office/officeart/2005/8/layout/lProcess2"/>
    <dgm:cxn modelId="{C0DC6E78-F8E1-41A9-9500-494022DEE70B}" srcId="{2D746E6E-5CEF-47CB-9F4B-C6910C0A8FDC}" destId="{E7594096-C1F9-4601-B54A-6122E467EE9A}" srcOrd="0" destOrd="0" parTransId="{496E7745-07B7-4124-8DE0-9787C4E32DD5}" sibTransId="{ACA5AC51-35CD-4996-91B5-03A16B695364}"/>
    <dgm:cxn modelId="{1725D88E-35D1-4DFC-9FA4-884586AAAF72}" srcId="{395BE54B-AA99-475A-8AB9-1E3AFF6450AF}" destId="{65672114-8AD4-4930-9F79-6A0B40F2A6A3}" srcOrd="1" destOrd="0" parTransId="{C9520443-CD76-4D0E-82B0-366E02883FC4}" sibTransId="{3FAB1FFB-F809-4EE3-9FCE-6D4A2ACED2CE}"/>
    <dgm:cxn modelId="{1537ED90-70D3-4B88-84E1-9B4315F3A633}" type="presOf" srcId="{CF318AE3-6576-4537-A319-BB3E6E880B8F}" destId="{1AE488AD-8AA4-4DC8-BDF1-099B60490CC9}" srcOrd="0" destOrd="0" presId="urn:microsoft.com/office/officeart/2005/8/layout/lProcess2"/>
    <dgm:cxn modelId="{91C5C69B-143B-4A7C-A026-47CFDF15B4F8}" type="presOf" srcId="{65A993DD-A5C4-46FC-8D1A-BFD54EB309AA}" destId="{18D275E2-7120-4A41-9BC6-6C5C903D943E}" srcOrd="0" destOrd="0" presId="urn:microsoft.com/office/officeart/2005/8/layout/lProcess2"/>
    <dgm:cxn modelId="{9D74F59C-50D1-4544-B829-CAAEC0031FB7}" srcId="{395BE54B-AA99-475A-8AB9-1E3AFF6450AF}" destId="{65A993DD-A5C4-46FC-8D1A-BFD54EB309AA}" srcOrd="7" destOrd="0" parTransId="{74E2E17B-1D1E-44F5-8812-8606F1E47102}" sibTransId="{1A9D9C24-096E-4044-9264-5057E483BEB2}"/>
    <dgm:cxn modelId="{E2B958A0-4293-42ED-A0DD-58292B1D34FB}" srcId="{E7594096-C1F9-4601-B54A-6122E467EE9A}" destId="{E88ACDD9-D456-40E2-8B79-F9A39B50E0F5}" srcOrd="1" destOrd="0" parTransId="{2A228D9C-DC58-49D0-9B6A-F63BBB74A2CD}" sibTransId="{77A13329-54E2-433C-90FC-24AE5DA6904B}"/>
    <dgm:cxn modelId="{E7015DA4-046C-4616-90DC-FB5B5245D499}" type="presOf" srcId="{00C231CC-AFE7-44B3-996A-2797381AB762}" destId="{16D5C49E-41FA-4445-A12B-136F00ADD146}" srcOrd="0" destOrd="0" presId="urn:microsoft.com/office/officeart/2005/8/layout/lProcess2"/>
    <dgm:cxn modelId="{EF9BE7A6-83B5-474B-969A-ACD46F2B9026}" type="presOf" srcId="{D64ABAD0-9D10-4C4A-8C32-6A13573CAA53}" destId="{9BBA4110-0BA2-49E2-ACFA-4DD482CD00C7}" srcOrd="0" destOrd="0" presId="urn:microsoft.com/office/officeart/2005/8/layout/lProcess2"/>
    <dgm:cxn modelId="{A64D97AB-52B0-44BC-A955-ACE19D72B401}" srcId="{395BE54B-AA99-475A-8AB9-1E3AFF6450AF}" destId="{CF318AE3-6576-4537-A319-BB3E6E880B8F}" srcOrd="3" destOrd="0" parTransId="{1B54BA09-31AE-4493-A42A-F5A109E1211A}" sibTransId="{1339D66C-129E-433F-A162-220A49F4DF2B}"/>
    <dgm:cxn modelId="{9EF2B7B2-2F72-4A21-A434-7736D028C3DD}" type="presOf" srcId="{2A93E194-6029-4282-8D18-BB1FDB8B1234}" destId="{C22874B7-6D21-4195-935B-29DDEC535F77}" srcOrd="0" destOrd="0" presId="urn:microsoft.com/office/officeart/2005/8/layout/lProcess2"/>
    <dgm:cxn modelId="{2E6F55C2-CA98-42A5-A04D-6E512C110CE3}" srcId="{E7594096-C1F9-4601-B54A-6122E467EE9A}" destId="{E8DDF87A-A072-4F71-A591-6E879BAB52B0}" srcOrd="0" destOrd="0" parTransId="{45EC0A07-8C51-4B9E-A064-AEECA0DBC8F9}" sibTransId="{87F16E80-6E2A-4966-90BA-1F0D50428F3D}"/>
    <dgm:cxn modelId="{713D86C2-AD9E-43F0-BAD0-6935EBC43460}" srcId="{395BE54B-AA99-475A-8AB9-1E3AFF6450AF}" destId="{B9291EA0-2288-4748-9029-EAD9459FAA01}" srcOrd="6" destOrd="0" parTransId="{CFD7F165-EAB0-4749-B4CC-C3405ECB9819}" sibTransId="{5A95A574-A71B-482E-ABF2-5966B8558D32}"/>
    <dgm:cxn modelId="{687004C9-DF91-4ED3-AD3D-8B012B42AFDF}" type="presOf" srcId="{E8DDF87A-A072-4F71-A591-6E879BAB52B0}" destId="{B1AB6218-FE19-4A26-9081-D7F60DE28E53}" srcOrd="0" destOrd="0" presId="urn:microsoft.com/office/officeart/2005/8/layout/lProcess2"/>
    <dgm:cxn modelId="{32C753CC-72FD-43B8-9B53-5CAD27BE39F8}" srcId="{395BE54B-AA99-475A-8AB9-1E3AFF6450AF}" destId="{00C231CC-AFE7-44B3-996A-2797381AB762}" srcOrd="5" destOrd="0" parTransId="{3AD58330-A175-4D83-8066-0058328CBB15}" sibTransId="{D4CD9F2C-44E0-4B44-8205-B535E07E8266}"/>
    <dgm:cxn modelId="{B2A454D8-47A2-4173-B9EC-143158808ECE}" type="presOf" srcId="{395BE54B-AA99-475A-8AB9-1E3AFF6450AF}" destId="{665705E6-9B61-465A-B33D-C028F3C8B38D}" srcOrd="0" destOrd="0" presId="urn:microsoft.com/office/officeart/2005/8/layout/lProcess2"/>
    <dgm:cxn modelId="{DC21DAE6-CF72-4F32-B784-803901F7C8B2}" srcId="{395BE54B-AA99-475A-8AB9-1E3AFF6450AF}" destId="{A38CC2D6-9CD4-4E4B-B1FC-4884C82241E5}" srcOrd="4" destOrd="0" parTransId="{99042176-D458-46D3-B79F-72AD51CC5A7A}" sibTransId="{10FCE319-FCAB-4911-869F-8639B82B6704}"/>
    <dgm:cxn modelId="{16921DEA-1E1C-4818-8B9B-950120575315}" type="presOf" srcId="{B9291EA0-2288-4748-9029-EAD9459FAA01}" destId="{C1C2464B-3A1E-44A0-8B8D-52B47C97AC96}" srcOrd="0" destOrd="0" presId="urn:microsoft.com/office/officeart/2005/8/layout/lProcess2"/>
    <dgm:cxn modelId="{ECCE5CF0-8ACF-4D97-B829-DF34A9FC6B22}" type="presOf" srcId="{2D746E6E-5CEF-47CB-9F4B-C6910C0A8FDC}" destId="{4195E030-2999-4762-ACB5-329F49D7D3A2}" srcOrd="0" destOrd="0" presId="urn:microsoft.com/office/officeart/2005/8/layout/lProcess2"/>
    <dgm:cxn modelId="{51B6FFF0-99EF-4945-8506-2F6463812486}" srcId="{395BE54B-AA99-475A-8AB9-1E3AFF6450AF}" destId="{D64ABAD0-9D10-4C4A-8C32-6A13573CAA53}" srcOrd="0" destOrd="0" parTransId="{D7E97E70-C6CF-4AD4-8DC2-E3342F008375}" sibTransId="{C77A925C-B6D6-433D-A087-366B155158E7}"/>
    <dgm:cxn modelId="{3B4218F1-6BA5-4E29-B3D9-2388BBEA3467}" type="presOf" srcId="{395BE54B-AA99-475A-8AB9-1E3AFF6450AF}" destId="{0A14A94F-D732-4B3E-8F6D-1AA2A64E6717}" srcOrd="1" destOrd="0" presId="urn:microsoft.com/office/officeart/2005/8/layout/lProcess2"/>
    <dgm:cxn modelId="{94A7692E-11DD-4381-8F1F-C08A7A434D0E}" type="presParOf" srcId="{4195E030-2999-4762-ACB5-329F49D7D3A2}" destId="{AD8855EB-0F85-4306-A9DD-8797DDEA0FD9}" srcOrd="0" destOrd="0" presId="urn:microsoft.com/office/officeart/2005/8/layout/lProcess2"/>
    <dgm:cxn modelId="{D1DEDBA4-DC15-4723-9B2B-D92EEC70FED9}" type="presParOf" srcId="{AD8855EB-0F85-4306-A9DD-8797DDEA0FD9}" destId="{FDA4EBE4-3719-4ADF-B2CC-41A84D18B988}" srcOrd="0" destOrd="0" presId="urn:microsoft.com/office/officeart/2005/8/layout/lProcess2"/>
    <dgm:cxn modelId="{7438E1E1-397A-43C8-AEA9-7621C941FA31}" type="presParOf" srcId="{AD8855EB-0F85-4306-A9DD-8797DDEA0FD9}" destId="{637DDFE4-E156-4546-96B7-2C9A7E705884}" srcOrd="1" destOrd="0" presId="urn:microsoft.com/office/officeart/2005/8/layout/lProcess2"/>
    <dgm:cxn modelId="{98474A24-C7D6-4254-B090-F85BDCC1C084}" type="presParOf" srcId="{AD8855EB-0F85-4306-A9DD-8797DDEA0FD9}" destId="{3AB87A33-B098-4F31-A35F-ED0309B42654}" srcOrd="2" destOrd="0" presId="urn:microsoft.com/office/officeart/2005/8/layout/lProcess2"/>
    <dgm:cxn modelId="{9DBF422F-2EA8-4F47-AA51-2A308E27DB80}" type="presParOf" srcId="{3AB87A33-B098-4F31-A35F-ED0309B42654}" destId="{539B8813-F8F1-4A0A-8D5A-21684FF5C825}" srcOrd="0" destOrd="0" presId="urn:microsoft.com/office/officeart/2005/8/layout/lProcess2"/>
    <dgm:cxn modelId="{D797D1CB-4C73-436A-B0C8-51F5C585B9D6}" type="presParOf" srcId="{539B8813-F8F1-4A0A-8D5A-21684FF5C825}" destId="{B1AB6218-FE19-4A26-9081-D7F60DE28E53}" srcOrd="0" destOrd="0" presId="urn:microsoft.com/office/officeart/2005/8/layout/lProcess2"/>
    <dgm:cxn modelId="{DB09ED45-94A2-4AC9-8203-718F23A174E4}" type="presParOf" srcId="{539B8813-F8F1-4A0A-8D5A-21684FF5C825}" destId="{7149C979-C5B9-416A-AB47-BB4CDED1E2D6}" srcOrd="1" destOrd="0" presId="urn:microsoft.com/office/officeart/2005/8/layout/lProcess2"/>
    <dgm:cxn modelId="{48389CC7-B808-4F84-BE6C-2B3F462759ED}" type="presParOf" srcId="{539B8813-F8F1-4A0A-8D5A-21684FF5C825}" destId="{FF03B880-36BB-448F-A997-1E36C79377A1}" srcOrd="2" destOrd="0" presId="urn:microsoft.com/office/officeart/2005/8/layout/lProcess2"/>
    <dgm:cxn modelId="{C46FB57C-A275-4D2B-9B11-F30D9B832A60}" type="presParOf" srcId="{4195E030-2999-4762-ACB5-329F49D7D3A2}" destId="{34AA8181-5C54-42B8-BC1A-21D308F90F78}" srcOrd="1" destOrd="0" presId="urn:microsoft.com/office/officeart/2005/8/layout/lProcess2"/>
    <dgm:cxn modelId="{AB16BA94-8469-4DCD-9B87-CDF2A6019FA3}" type="presParOf" srcId="{4195E030-2999-4762-ACB5-329F49D7D3A2}" destId="{BE81F9C6-A3EE-4020-B0DA-9A4E014562B4}" srcOrd="2" destOrd="0" presId="urn:microsoft.com/office/officeart/2005/8/layout/lProcess2"/>
    <dgm:cxn modelId="{7904ADF1-C99D-4874-B533-06D1E2E3AB22}" type="presParOf" srcId="{BE81F9C6-A3EE-4020-B0DA-9A4E014562B4}" destId="{665705E6-9B61-465A-B33D-C028F3C8B38D}" srcOrd="0" destOrd="0" presId="urn:microsoft.com/office/officeart/2005/8/layout/lProcess2"/>
    <dgm:cxn modelId="{033335CC-DBD2-4326-89D3-C35D0DF0A0B6}" type="presParOf" srcId="{BE81F9C6-A3EE-4020-B0DA-9A4E014562B4}" destId="{0A14A94F-D732-4B3E-8F6D-1AA2A64E6717}" srcOrd="1" destOrd="0" presId="urn:microsoft.com/office/officeart/2005/8/layout/lProcess2"/>
    <dgm:cxn modelId="{3FD2C0C3-7A94-4606-B6DF-6573EF52ED2E}" type="presParOf" srcId="{BE81F9C6-A3EE-4020-B0DA-9A4E014562B4}" destId="{C2FD38F7-DEF2-43D5-825C-BEB60F6010B9}" srcOrd="2" destOrd="0" presId="urn:microsoft.com/office/officeart/2005/8/layout/lProcess2"/>
    <dgm:cxn modelId="{61839A0D-3090-4C6F-AF09-173438CD755B}" type="presParOf" srcId="{C2FD38F7-DEF2-43D5-825C-BEB60F6010B9}" destId="{56BCDB3A-975F-479E-970E-F642E7070DE2}" srcOrd="0" destOrd="0" presId="urn:microsoft.com/office/officeart/2005/8/layout/lProcess2"/>
    <dgm:cxn modelId="{7B3DB2A4-3BE4-44F0-8776-90D839BB1D15}" type="presParOf" srcId="{56BCDB3A-975F-479E-970E-F642E7070DE2}" destId="{9BBA4110-0BA2-49E2-ACFA-4DD482CD00C7}" srcOrd="0" destOrd="0" presId="urn:microsoft.com/office/officeart/2005/8/layout/lProcess2"/>
    <dgm:cxn modelId="{6B1CC942-4332-4198-B0F1-7FC0893FED65}" type="presParOf" srcId="{56BCDB3A-975F-479E-970E-F642E7070DE2}" destId="{C979F438-A728-437C-9512-455935DBCB17}" srcOrd="1" destOrd="0" presId="urn:microsoft.com/office/officeart/2005/8/layout/lProcess2"/>
    <dgm:cxn modelId="{D43A2C69-60CA-476F-9271-ED923505C0BD}" type="presParOf" srcId="{56BCDB3A-975F-479E-970E-F642E7070DE2}" destId="{99385AF1-1AC4-485E-9643-C187F1892C13}" srcOrd="2" destOrd="0" presId="urn:microsoft.com/office/officeart/2005/8/layout/lProcess2"/>
    <dgm:cxn modelId="{51DB4763-1A19-42EA-B2BC-6004597484CB}" type="presParOf" srcId="{56BCDB3A-975F-479E-970E-F642E7070DE2}" destId="{674C64F3-F756-4657-8825-0A0367296F76}" srcOrd="3" destOrd="0" presId="urn:microsoft.com/office/officeart/2005/8/layout/lProcess2"/>
    <dgm:cxn modelId="{3E37F58D-C82A-4F38-999D-D8900D79BA08}" type="presParOf" srcId="{56BCDB3A-975F-479E-970E-F642E7070DE2}" destId="{C22874B7-6D21-4195-935B-29DDEC535F77}" srcOrd="4" destOrd="0" presId="urn:microsoft.com/office/officeart/2005/8/layout/lProcess2"/>
    <dgm:cxn modelId="{3E8CE96D-2675-4C5A-A34D-01E237F87362}" type="presParOf" srcId="{56BCDB3A-975F-479E-970E-F642E7070DE2}" destId="{D8D6088A-3DA9-4981-8FB5-2B7B403104F0}" srcOrd="5" destOrd="0" presId="urn:microsoft.com/office/officeart/2005/8/layout/lProcess2"/>
    <dgm:cxn modelId="{8DE4B789-5A9B-459E-8408-AB4F1D2B31FA}" type="presParOf" srcId="{56BCDB3A-975F-479E-970E-F642E7070DE2}" destId="{1AE488AD-8AA4-4DC8-BDF1-099B60490CC9}" srcOrd="6" destOrd="0" presId="urn:microsoft.com/office/officeart/2005/8/layout/lProcess2"/>
    <dgm:cxn modelId="{CCF7E393-2FCD-4835-9267-7CCCE97C7078}" type="presParOf" srcId="{56BCDB3A-975F-479E-970E-F642E7070DE2}" destId="{53EA4548-BD4C-4F0F-8EDC-C22ECA5FCC5B}" srcOrd="7" destOrd="0" presId="urn:microsoft.com/office/officeart/2005/8/layout/lProcess2"/>
    <dgm:cxn modelId="{22EDC5E1-A233-45AD-BFFB-928A0F06D5D6}" type="presParOf" srcId="{56BCDB3A-975F-479E-970E-F642E7070DE2}" destId="{BB2105C5-4684-4470-994D-0947CE0D510E}" srcOrd="8" destOrd="0" presId="urn:microsoft.com/office/officeart/2005/8/layout/lProcess2"/>
    <dgm:cxn modelId="{E6083A38-7044-4C74-A461-55E10B899D6F}" type="presParOf" srcId="{56BCDB3A-975F-479E-970E-F642E7070DE2}" destId="{24745764-E7DB-4987-9220-5C1AD2962703}" srcOrd="9" destOrd="0" presId="urn:microsoft.com/office/officeart/2005/8/layout/lProcess2"/>
    <dgm:cxn modelId="{3FC04EE6-BA99-41C0-9446-2F471AFA26EC}" type="presParOf" srcId="{56BCDB3A-975F-479E-970E-F642E7070DE2}" destId="{16D5C49E-41FA-4445-A12B-136F00ADD146}" srcOrd="10" destOrd="0" presId="urn:microsoft.com/office/officeart/2005/8/layout/lProcess2"/>
    <dgm:cxn modelId="{E077CFA8-E2E5-4082-A5DF-069DADE76729}" type="presParOf" srcId="{56BCDB3A-975F-479E-970E-F642E7070DE2}" destId="{E35D2EFE-9AD3-4971-B0FF-0E8C7B99BEF5}" srcOrd="11" destOrd="0" presId="urn:microsoft.com/office/officeart/2005/8/layout/lProcess2"/>
    <dgm:cxn modelId="{6B9C574B-C9CF-4E03-8B67-B360EFDF9B5E}" type="presParOf" srcId="{56BCDB3A-975F-479E-970E-F642E7070DE2}" destId="{C1C2464B-3A1E-44A0-8B8D-52B47C97AC96}" srcOrd="12" destOrd="0" presId="urn:microsoft.com/office/officeart/2005/8/layout/lProcess2"/>
    <dgm:cxn modelId="{EB561E48-635A-44FD-8F67-251FEB898E1D}" type="presParOf" srcId="{56BCDB3A-975F-479E-970E-F642E7070DE2}" destId="{D1546007-7FD1-46D0-87E2-B5C547880F6F}" srcOrd="13" destOrd="0" presId="urn:microsoft.com/office/officeart/2005/8/layout/lProcess2"/>
    <dgm:cxn modelId="{A8012394-D5A9-49AF-A4C0-DA1F1906F54A}" type="presParOf" srcId="{56BCDB3A-975F-479E-970E-F642E7070DE2}" destId="{18D275E2-7120-4A41-9BC6-6C5C903D943E}"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C9DCB6-CC89-43FF-8ABC-DDD766076D2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99563D2-75F8-4B11-AD0F-E00697561A0E}">
      <dgm:prSet phldrT="[Text]"/>
      <dgm:spPr>
        <a:solidFill>
          <a:srgbClr val="71CCFF"/>
        </a:solidFill>
      </dgm:spPr>
      <dgm:t>
        <a:bodyPr/>
        <a:lstStyle/>
        <a:p>
          <a:r>
            <a:rPr lang="en-US"/>
            <a:t>Segunda-feira</a:t>
          </a:r>
        </a:p>
      </dgm:t>
    </dgm:pt>
    <dgm:pt modelId="{1662921A-6958-4230-A1E7-0BC888254E1B}" type="parTrans" cxnId="{E21DF736-4301-41A7-8049-CC4A91320092}">
      <dgm:prSet/>
      <dgm:spPr/>
      <dgm:t>
        <a:bodyPr/>
        <a:lstStyle/>
        <a:p>
          <a:endParaRPr lang="en-US"/>
        </a:p>
      </dgm:t>
    </dgm:pt>
    <dgm:pt modelId="{66CCB2CA-8006-454A-A0A3-191F3BF4D671}" type="sibTrans" cxnId="{E21DF736-4301-41A7-8049-CC4A91320092}">
      <dgm:prSet/>
      <dgm:spPr/>
      <dgm:t>
        <a:bodyPr/>
        <a:lstStyle/>
        <a:p>
          <a:endParaRPr lang="en-US"/>
        </a:p>
      </dgm:t>
    </dgm:pt>
    <dgm:pt modelId="{6890BBC8-DF49-49D5-921E-2C601CD06BC2}">
      <dgm:prSet phldrT="[Text]"/>
      <dgm:spPr>
        <a:solidFill>
          <a:srgbClr val="71CCFF"/>
        </a:solidFill>
      </dgm:spPr>
      <dgm:t>
        <a:bodyPr/>
        <a:lstStyle/>
        <a:p>
          <a:r>
            <a:rPr lang="en-US"/>
            <a:t>Terça-feira</a:t>
          </a:r>
        </a:p>
      </dgm:t>
    </dgm:pt>
    <dgm:pt modelId="{0DAC4BCF-6C2E-4D5E-882D-F204B116A5EC}" type="parTrans" cxnId="{9AE56D26-5F8F-4628-9A5F-F124DC8A30A9}">
      <dgm:prSet/>
      <dgm:spPr/>
      <dgm:t>
        <a:bodyPr/>
        <a:lstStyle/>
        <a:p>
          <a:endParaRPr lang="en-US"/>
        </a:p>
      </dgm:t>
    </dgm:pt>
    <dgm:pt modelId="{E0D972CC-C85E-49A3-9068-24DA7B1A25C8}" type="sibTrans" cxnId="{9AE56D26-5F8F-4628-9A5F-F124DC8A30A9}">
      <dgm:prSet/>
      <dgm:spPr/>
      <dgm:t>
        <a:bodyPr/>
        <a:lstStyle/>
        <a:p>
          <a:endParaRPr lang="en-US"/>
        </a:p>
      </dgm:t>
    </dgm:pt>
    <dgm:pt modelId="{993BBD25-E9FE-4F4B-950F-E722E46DE2FC}">
      <dgm:prSet phldrT="[Text]"/>
      <dgm:spPr>
        <a:solidFill>
          <a:srgbClr val="71CCFF"/>
        </a:solidFill>
      </dgm:spPr>
      <dgm:t>
        <a:bodyPr/>
        <a:lstStyle/>
        <a:p>
          <a:r>
            <a:rPr lang="en-US"/>
            <a:t>Quarta-feira</a:t>
          </a:r>
        </a:p>
      </dgm:t>
    </dgm:pt>
    <dgm:pt modelId="{113DC89D-B80B-4407-B5FF-EB8D4B97D505}" type="parTrans" cxnId="{30B6D293-09E0-4616-9715-F3C3865CC686}">
      <dgm:prSet/>
      <dgm:spPr/>
      <dgm:t>
        <a:bodyPr/>
        <a:lstStyle/>
        <a:p>
          <a:endParaRPr lang="en-US"/>
        </a:p>
      </dgm:t>
    </dgm:pt>
    <dgm:pt modelId="{808E3EB9-120A-45AF-8993-D45DB7DD9B3C}" type="sibTrans" cxnId="{30B6D293-09E0-4616-9715-F3C3865CC686}">
      <dgm:prSet/>
      <dgm:spPr/>
      <dgm:t>
        <a:bodyPr/>
        <a:lstStyle/>
        <a:p>
          <a:endParaRPr lang="en-US"/>
        </a:p>
      </dgm:t>
    </dgm:pt>
    <dgm:pt modelId="{7F159C4F-0713-4C77-B849-C2AF70E6E573}">
      <dgm:prSet phldrT="[Text]"/>
      <dgm:spPr>
        <a:solidFill>
          <a:srgbClr val="71CCFF"/>
        </a:solidFill>
      </dgm:spPr>
      <dgm:t>
        <a:bodyPr/>
        <a:lstStyle/>
        <a:p>
          <a:r>
            <a:rPr lang="en-US"/>
            <a:t>Quinta-feira</a:t>
          </a:r>
        </a:p>
      </dgm:t>
    </dgm:pt>
    <dgm:pt modelId="{CA2FC17D-16F8-437F-9514-21E71B003371}" type="parTrans" cxnId="{3AC46855-1C71-428A-96A4-E36C7AFFB194}">
      <dgm:prSet/>
      <dgm:spPr/>
      <dgm:t>
        <a:bodyPr/>
        <a:lstStyle/>
        <a:p>
          <a:endParaRPr lang="en-US"/>
        </a:p>
      </dgm:t>
    </dgm:pt>
    <dgm:pt modelId="{1716FC55-F263-4D62-A20C-4295B045CF7C}" type="sibTrans" cxnId="{3AC46855-1C71-428A-96A4-E36C7AFFB194}">
      <dgm:prSet/>
      <dgm:spPr/>
      <dgm:t>
        <a:bodyPr/>
        <a:lstStyle/>
        <a:p>
          <a:endParaRPr lang="en-US"/>
        </a:p>
      </dgm:t>
    </dgm:pt>
    <dgm:pt modelId="{6F7E0498-EE94-4971-A22F-336E1853A866}">
      <dgm:prSet phldrT="[Text]"/>
      <dgm:spPr>
        <a:solidFill>
          <a:srgbClr val="B02633"/>
        </a:solidFill>
      </dgm:spPr>
      <dgm:t>
        <a:bodyPr/>
        <a:lstStyle/>
        <a:p>
          <a:r>
            <a:rPr lang="en-US"/>
            <a:t>Sexta-feira </a:t>
          </a:r>
        </a:p>
      </dgm:t>
    </dgm:pt>
    <dgm:pt modelId="{BE934C01-A5BA-44B2-8D3A-ECC21FA1D6BC}" type="parTrans" cxnId="{EF1D7242-C847-405E-8D10-EAE8D8038513}">
      <dgm:prSet/>
      <dgm:spPr/>
      <dgm:t>
        <a:bodyPr/>
        <a:lstStyle/>
        <a:p>
          <a:endParaRPr lang="en-US"/>
        </a:p>
      </dgm:t>
    </dgm:pt>
    <dgm:pt modelId="{0D64D29D-2D87-4CD2-AF04-80E7B312193E}" type="sibTrans" cxnId="{EF1D7242-C847-405E-8D10-EAE8D8038513}">
      <dgm:prSet/>
      <dgm:spPr/>
      <dgm:t>
        <a:bodyPr/>
        <a:lstStyle/>
        <a:p>
          <a:endParaRPr lang="en-US"/>
        </a:p>
      </dgm:t>
    </dgm:pt>
    <dgm:pt modelId="{3BE808F5-1DB4-4200-BEBD-53E43A4DA616}">
      <dgm:prSet phldrT="[Text]"/>
      <dgm:spPr>
        <a:solidFill>
          <a:srgbClr val="B02633"/>
        </a:solidFill>
      </dgm:spPr>
      <dgm:t>
        <a:bodyPr/>
        <a:lstStyle/>
        <a:p>
          <a:r>
            <a:rPr lang="en-US"/>
            <a:t>Sábado</a:t>
          </a:r>
        </a:p>
      </dgm:t>
    </dgm:pt>
    <dgm:pt modelId="{BE0F5A74-C19E-4FEC-87BB-FDA51625A720}" type="parTrans" cxnId="{B007A10D-CBE4-44D7-89CF-569D5DF9FD0D}">
      <dgm:prSet/>
      <dgm:spPr/>
      <dgm:t>
        <a:bodyPr/>
        <a:lstStyle/>
        <a:p>
          <a:endParaRPr lang="en-US"/>
        </a:p>
      </dgm:t>
    </dgm:pt>
    <dgm:pt modelId="{3DA1D4FC-DEB0-4EC1-B212-12B84E64AB23}" type="sibTrans" cxnId="{B007A10D-CBE4-44D7-89CF-569D5DF9FD0D}">
      <dgm:prSet/>
      <dgm:spPr/>
      <dgm:t>
        <a:bodyPr/>
        <a:lstStyle/>
        <a:p>
          <a:endParaRPr lang="en-US"/>
        </a:p>
      </dgm:t>
    </dgm:pt>
    <dgm:pt modelId="{F5F0DED8-B26D-4340-A955-6A261763CDDC}">
      <dgm:prSet phldrT="[Text]"/>
      <dgm:spPr>
        <a:solidFill>
          <a:srgbClr val="71CCFF"/>
        </a:solidFill>
      </dgm:spPr>
      <dgm:t>
        <a:bodyPr/>
        <a:lstStyle/>
        <a:p>
          <a:r>
            <a:rPr lang="en-US"/>
            <a:t>Domingo</a:t>
          </a:r>
        </a:p>
      </dgm:t>
    </dgm:pt>
    <dgm:pt modelId="{738BCC37-1AD1-4230-AFB2-069BFEF69F0C}" type="parTrans" cxnId="{594CED92-2D15-4815-8DD5-B02CEBB219E4}">
      <dgm:prSet/>
      <dgm:spPr/>
      <dgm:t>
        <a:bodyPr/>
        <a:lstStyle/>
        <a:p>
          <a:endParaRPr lang="en-US"/>
        </a:p>
      </dgm:t>
    </dgm:pt>
    <dgm:pt modelId="{AEAD2E03-B5D8-4220-BA44-72DE5CCD2781}" type="sibTrans" cxnId="{594CED92-2D15-4815-8DD5-B02CEBB219E4}">
      <dgm:prSet/>
      <dgm:spPr/>
      <dgm:t>
        <a:bodyPr/>
        <a:lstStyle/>
        <a:p>
          <a:endParaRPr lang="en-US"/>
        </a:p>
      </dgm:t>
    </dgm:pt>
    <dgm:pt modelId="{FC5B9D23-202C-4DFB-8AE2-188A4F28036F}" type="pres">
      <dgm:prSet presAssocID="{3EC9DCB6-CC89-43FF-8ABC-DDD766076D20}" presName="Name0" presStyleCnt="0">
        <dgm:presLayoutVars>
          <dgm:chPref val="1"/>
          <dgm:dir/>
          <dgm:animOne val="branch"/>
          <dgm:animLvl val="lvl"/>
          <dgm:resizeHandles/>
        </dgm:presLayoutVars>
      </dgm:prSet>
      <dgm:spPr/>
    </dgm:pt>
    <dgm:pt modelId="{94078844-E64D-47B0-86C1-5B7A30075660}" type="pres">
      <dgm:prSet presAssocID="{999563D2-75F8-4B11-AD0F-E00697561A0E}" presName="vertOne" presStyleCnt="0"/>
      <dgm:spPr/>
    </dgm:pt>
    <dgm:pt modelId="{CF0BC0F4-FCF6-4620-B9A9-51B836FDDBA6}" type="pres">
      <dgm:prSet presAssocID="{999563D2-75F8-4B11-AD0F-E00697561A0E}" presName="txOne" presStyleLbl="node0" presStyleIdx="0" presStyleCnt="7">
        <dgm:presLayoutVars>
          <dgm:chPref val="3"/>
        </dgm:presLayoutVars>
      </dgm:prSet>
      <dgm:spPr/>
    </dgm:pt>
    <dgm:pt modelId="{43845F23-516D-41DE-892F-E26D5B33449F}" type="pres">
      <dgm:prSet presAssocID="{999563D2-75F8-4B11-AD0F-E00697561A0E}" presName="horzOne" presStyleCnt="0"/>
      <dgm:spPr/>
    </dgm:pt>
    <dgm:pt modelId="{24BCC07D-1507-4922-BD31-7604F5AD515C}" type="pres">
      <dgm:prSet presAssocID="{66CCB2CA-8006-454A-A0A3-191F3BF4D671}" presName="sibSpaceOne" presStyleCnt="0"/>
      <dgm:spPr/>
    </dgm:pt>
    <dgm:pt modelId="{D9E3ED2C-83A6-4828-90D2-5AD2E5476B13}" type="pres">
      <dgm:prSet presAssocID="{6890BBC8-DF49-49D5-921E-2C601CD06BC2}" presName="vertOne" presStyleCnt="0"/>
      <dgm:spPr/>
    </dgm:pt>
    <dgm:pt modelId="{8C950C8F-45DF-4012-9CB8-EAB26DDA647A}" type="pres">
      <dgm:prSet presAssocID="{6890BBC8-DF49-49D5-921E-2C601CD06BC2}" presName="txOne" presStyleLbl="node0" presStyleIdx="1" presStyleCnt="7">
        <dgm:presLayoutVars>
          <dgm:chPref val="3"/>
        </dgm:presLayoutVars>
      </dgm:prSet>
      <dgm:spPr/>
    </dgm:pt>
    <dgm:pt modelId="{23CA95DF-EC50-4C96-9242-9A52F7D5CCF9}" type="pres">
      <dgm:prSet presAssocID="{6890BBC8-DF49-49D5-921E-2C601CD06BC2}" presName="horzOne" presStyleCnt="0"/>
      <dgm:spPr/>
    </dgm:pt>
    <dgm:pt modelId="{B206FC7F-CC48-4AF8-90E5-C62E2D886289}" type="pres">
      <dgm:prSet presAssocID="{E0D972CC-C85E-49A3-9068-24DA7B1A25C8}" presName="sibSpaceOne" presStyleCnt="0"/>
      <dgm:spPr/>
    </dgm:pt>
    <dgm:pt modelId="{F67B1ADF-CFDF-4C27-A3C2-E00C12A2F6F1}" type="pres">
      <dgm:prSet presAssocID="{993BBD25-E9FE-4F4B-950F-E722E46DE2FC}" presName="vertOne" presStyleCnt="0"/>
      <dgm:spPr/>
    </dgm:pt>
    <dgm:pt modelId="{15121DE7-604E-4EAE-BB45-D550FCB5111C}" type="pres">
      <dgm:prSet presAssocID="{993BBD25-E9FE-4F4B-950F-E722E46DE2FC}" presName="txOne" presStyleLbl="node0" presStyleIdx="2" presStyleCnt="7">
        <dgm:presLayoutVars>
          <dgm:chPref val="3"/>
        </dgm:presLayoutVars>
      </dgm:prSet>
      <dgm:spPr/>
    </dgm:pt>
    <dgm:pt modelId="{7E0E3A5A-AF7E-44CA-9565-F621AF2F863E}" type="pres">
      <dgm:prSet presAssocID="{993BBD25-E9FE-4F4B-950F-E722E46DE2FC}" presName="horzOne" presStyleCnt="0"/>
      <dgm:spPr/>
    </dgm:pt>
    <dgm:pt modelId="{9B4D910C-FF33-4C83-AA48-A2D7AE0E16AA}" type="pres">
      <dgm:prSet presAssocID="{808E3EB9-120A-45AF-8993-D45DB7DD9B3C}" presName="sibSpaceOne" presStyleCnt="0"/>
      <dgm:spPr/>
    </dgm:pt>
    <dgm:pt modelId="{B2674901-DD5D-41AB-A4ED-9CD1FDB2F9DE}" type="pres">
      <dgm:prSet presAssocID="{7F159C4F-0713-4C77-B849-C2AF70E6E573}" presName="vertOne" presStyleCnt="0"/>
      <dgm:spPr/>
    </dgm:pt>
    <dgm:pt modelId="{5CDD22F7-3CE1-4B48-A8B2-BA642F725ED4}" type="pres">
      <dgm:prSet presAssocID="{7F159C4F-0713-4C77-B849-C2AF70E6E573}" presName="txOne" presStyleLbl="node0" presStyleIdx="3" presStyleCnt="7">
        <dgm:presLayoutVars>
          <dgm:chPref val="3"/>
        </dgm:presLayoutVars>
      </dgm:prSet>
      <dgm:spPr/>
    </dgm:pt>
    <dgm:pt modelId="{EA38A29E-6C7E-45EA-BE4E-59A6D6BBDB32}" type="pres">
      <dgm:prSet presAssocID="{7F159C4F-0713-4C77-B849-C2AF70E6E573}" presName="horzOne" presStyleCnt="0"/>
      <dgm:spPr/>
    </dgm:pt>
    <dgm:pt modelId="{DE3D5564-F75B-4259-8BC3-0FA289776604}" type="pres">
      <dgm:prSet presAssocID="{1716FC55-F263-4D62-A20C-4295B045CF7C}" presName="sibSpaceOne" presStyleCnt="0"/>
      <dgm:spPr/>
    </dgm:pt>
    <dgm:pt modelId="{9D8F89D2-04AB-4300-8429-EE54D20E466B}" type="pres">
      <dgm:prSet presAssocID="{6F7E0498-EE94-4971-A22F-336E1853A866}" presName="vertOne" presStyleCnt="0"/>
      <dgm:spPr/>
    </dgm:pt>
    <dgm:pt modelId="{042125E4-A589-49F8-AF57-89409EF4ABCF}" type="pres">
      <dgm:prSet presAssocID="{6F7E0498-EE94-4971-A22F-336E1853A866}" presName="txOne" presStyleLbl="node0" presStyleIdx="4" presStyleCnt="7">
        <dgm:presLayoutVars>
          <dgm:chPref val="3"/>
        </dgm:presLayoutVars>
      </dgm:prSet>
      <dgm:spPr/>
    </dgm:pt>
    <dgm:pt modelId="{BB24867E-844A-4028-B827-46E33B837D0A}" type="pres">
      <dgm:prSet presAssocID="{6F7E0498-EE94-4971-A22F-336E1853A866}" presName="horzOne" presStyleCnt="0"/>
      <dgm:spPr/>
    </dgm:pt>
    <dgm:pt modelId="{C96FD8DB-0BFC-436D-A405-CEFFC2718A3E}" type="pres">
      <dgm:prSet presAssocID="{0D64D29D-2D87-4CD2-AF04-80E7B312193E}" presName="sibSpaceOne" presStyleCnt="0"/>
      <dgm:spPr/>
    </dgm:pt>
    <dgm:pt modelId="{4F8CF5EE-A90F-4D86-B943-030200151019}" type="pres">
      <dgm:prSet presAssocID="{3BE808F5-1DB4-4200-BEBD-53E43A4DA616}" presName="vertOne" presStyleCnt="0"/>
      <dgm:spPr/>
    </dgm:pt>
    <dgm:pt modelId="{D2F647F9-E930-4312-895D-FEB4275B6998}" type="pres">
      <dgm:prSet presAssocID="{3BE808F5-1DB4-4200-BEBD-53E43A4DA616}" presName="txOne" presStyleLbl="node0" presStyleIdx="5" presStyleCnt="7">
        <dgm:presLayoutVars>
          <dgm:chPref val="3"/>
        </dgm:presLayoutVars>
      </dgm:prSet>
      <dgm:spPr/>
    </dgm:pt>
    <dgm:pt modelId="{BE4DB42E-8191-4860-8B8D-DBE932EBA64A}" type="pres">
      <dgm:prSet presAssocID="{3BE808F5-1DB4-4200-BEBD-53E43A4DA616}" presName="horzOne" presStyleCnt="0"/>
      <dgm:spPr/>
    </dgm:pt>
    <dgm:pt modelId="{3BED3ACB-72EB-4438-967A-3D37DAA572AD}" type="pres">
      <dgm:prSet presAssocID="{3DA1D4FC-DEB0-4EC1-B212-12B84E64AB23}" presName="sibSpaceOne" presStyleCnt="0"/>
      <dgm:spPr/>
    </dgm:pt>
    <dgm:pt modelId="{3B79F3AF-51CA-4DC3-A53B-5D86879DC176}" type="pres">
      <dgm:prSet presAssocID="{F5F0DED8-B26D-4340-A955-6A261763CDDC}" presName="vertOne" presStyleCnt="0"/>
      <dgm:spPr/>
    </dgm:pt>
    <dgm:pt modelId="{7150EBF6-A33E-4AB4-866A-C8697756E33C}" type="pres">
      <dgm:prSet presAssocID="{F5F0DED8-B26D-4340-A955-6A261763CDDC}" presName="txOne" presStyleLbl="node0" presStyleIdx="6" presStyleCnt="7">
        <dgm:presLayoutVars>
          <dgm:chPref val="3"/>
        </dgm:presLayoutVars>
      </dgm:prSet>
      <dgm:spPr/>
    </dgm:pt>
    <dgm:pt modelId="{1BF2C9DF-D1E0-4F2D-AA05-5C574D485707}" type="pres">
      <dgm:prSet presAssocID="{F5F0DED8-B26D-4340-A955-6A261763CDDC}" presName="horzOne" presStyleCnt="0"/>
      <dgm:spPr/>
    </dgm:pt>
  </dgm:ptLst>
  <dgm:cxnLst>
    <dgm:cxn modelId="{B007A10D-CBE4-44D7-89CF-569D5DF9FD0D}" srcId="{3EC9DCB6-CC89-43FF-8ABC-DDD766076D20}" destId="{3BE808F5-1DB4-4200-BEBD-53E43A4DA616}" srcOrd="5" destOrd="0" parTransId="{BE0F5A74-C19E-4FEC-87BB-FDA51625A720}" sibTransId="{3DA1D4FC-DEB0-4EC1-B212-12B84E64AB23}"/>
    <dgm:cxn modelId="{E2E9291B-1376-48C2-8D58-4A191CCE8318}" type="presOf" srcId="{7F159C4F-0713-4C77-B849-C2AF70E6E573}" destId="{5CDD22F7-3CE1-4B48-A8B2-BA642F725ED4}" srcOrd="0" destOrd="0" presId="urn:microsoft.com/office/officeart/2005/8/layout/architecture"/>
    <dgm:cxn modelId="{9AE56D26-5F8F-4628-9A5F-F124DC8A30A9}" srcId="{3EC9DCB6-CC89-43FF-8ABC-DDD766076D20}" destId="{6890BBC8-DF49-49D5-921E-2C601CD06BC2}" srcOrd="1" destOrd="0" parTransId="{0DAC4BCF-6C2E-4D5E-882D-F204B116A5EC}" sibTransId="{E0D972CC-C85E-49A3-9068-24DA7B1A25C8}"/>
    <dgm:cxn modelId="{352C3E2B-22FD-4C48-93CF-2BC12963CC47}" type="presOf" srcId="{3BE808F5-1DB4-4200-BEBD-53E43A4DA616}" destId="{D2F647F9-E930-4312-895D-FEB4275B6998}" srcOrd="0" destOrd="0" presId="urn:microsoft.com/office/officeart/2005/8/layout/architecture"/>
    <dgm:cxn modelId="{E21DF736-4301-41A7-8049-CC4A91320092}" srcId="{3EC9DCB6-CC89-43FF-8ABC-DDD766076D20}" destId="{999563D2-75F8-4B11-AD0F-E00697561A0E}" srcOrd="0" destOrd="0" parTransId="{1662921A-6958-4230-A1E7-0BC888254E1B}" sibTransId="{66CCB2CA-8006-454A-A0A3-191F3BF4D671}"/>
    <dgm:cxn modelId="{1831283B-FF01-4873-AF0A-3F1323DB3E9B}" type="presOf" srcId="{6F7E0498-EE94-4971-A22F-336E1853A866}" destId="{042125E4-A589-49F8-AF57-89409EF4ABCF}" srcOrd="0" destOrd="0" presId="urn:microsoft.com/office/officeart/2005/8/layout/architecture"/>
    <dgm:cxn modelId="{E9E2CC61-F3CA-425B-89CA-3C35857F234F}" type="presOf" srcId="{999563D2-75F8-4B11-AD0F-E00697561A0E}" destId="{CF0BC0F4-FCF6-4620-B9A9-51B836FDDBA6}" srcOrd="0" destOrd="0" presId="urn:microsoft.com/office/officeart/2005/8/layout/architecture"/>
    <dgm:cxn modelId="{EF1D7242-C847-405E-8D10-EAE8D8038513}" srcId="{3EC9DCB6-CC89-43FF-8ABC-DDD766076D20}" destId="{6F7E0498-EE94-4971-A22F-336E1853A866}" srcOrd="4" destOrd="0" parTransId="{BE934C01-A5BA-44B2-8D3A-ECC21FA1D6BC}" sibTransId="{0D64D29D-2D87-4CD2-AF04-80E7B312193E}"/>
    <dgm:cxn modelId="{32B9E552-4498-4542-9804-CC0439875E45}" type="presOf" srcId="{6890BBC8-DF49-49D5-921E-2C601CD06BC2}" destId="{8C950C8F-45DF-4012-9CB8-EAB26DDA647A}" srcOrd="0" destOrd="0" presId="urn:microsoft.com/office/officeart/2005/8/layout/architecture"/>
    <dgm:cxn modelId="{3AC46855-1C71-428A-96A4-E36C7AFFB194}" srcId="{3EC9DCB6-CC89-43FF-8ABC-DDD766076D20}" destId="{7F159C4F-0713-4C77-B849-C2AF70E6E573}" srcOrd="3" destOrd="0" parTransId="{CA2FC17D-16F8-437F-9514-21E71B003371}" sibTransId="{1716FC55-F263-4D62-A20C-4295B045CF7C}"/>
    <dgm:cxn modelId="{CFEF0776-BBC6-4485-B2C0-675C117F67E0}" type="presOf" srcId="{3EC9DCB6-CC89-43FF-8ABC-DDD766076D20}" destId="{FC5B9D23-202C-4DFB-8AE2-188A4F28036F}" srcOrd="0" destOrd="0" presId="urn:microsoft.com/office/officeart/2005/8/layout/architecture"/>
    <dgm:cxn modelId="{F13C7C80-3501-4847-BF90-BA219C726E3E}" type="presOf" srcId="{993BBD25-E9FE-4F4B-950F-E722E46DE2FC}" destId="{15121DE7-604E-4EAE-BB45-D550FCB5111C}" srcOrd="0" destOrd="0" presId="urn:microsoft.com/office/officeart/2005/8/layout/architecture"/>
    <dgm:cxn modelId="{594CED92-2D15-4815-8DD5-B02CEBB219E4}" srcId="{3EC9DCB6-CC89-43FF-8ABC-DDD766076D20}" destId="{F5F0DED8-B26D-4340-A955-6A261763CDDC}" srcOrd="6" destOrd="0" parTransId="{738BCC37-1AD1-4230-AFB2-069BFEF69F0C}" sibTransId="{AEAD2E03-B5D8-4220-BA44-72DE5CCD2781}"/>
    <dgm:cxn modelId="{30B6D293-09E0-4616-9715-F3C3865CC686}" srcId="{3EC9DCB6-CC89-43FF-8ABC-DDD766076D20}" destId="{993BBD25-E9FE-4F4B-950F-E722E46DE2FC}" srcOrd="2" destOrd="0" parTransId="{113DC89D-B80B-4407-B5FF-EB8D4B97D505}" sibTransId="{808E3EB9-120A-45AF-8993-D45DB7DD9B3C}"/>
    <dgm:cxn modelId="{CB91F3DB-7FEA-4A7D-8AD7-FEFD2592B3C2}" type="presOf" srcId="{F5F0DED8-B26D-4340-A955-6A261763CDDC}" destId="{7150EBF6-A33E-4AB4-866A-C8697756E33C}" srcOrd="0" destOrd="0" presId="urn:microsoft.com/office/officeart/2005/8/layout/architecture"/>
    <dgm:cxn modelId="{B383E763-5CED-42AD-B0B7-A67F5E1272EF}" type="presParOf" srcId="{FC5B9D23-202C-4DFB-8AE2-188A4F28036F}" destId="{94078844-E64D-47B0-86C1-5B7A30075660}" srcOrd="0" destOrd="0" presId="urn:microsoft.com/office/officeart/2005/8/layout/architecture"/>
    <dgm:cxn modelId="{EEFB6F17-9332-42EE-B9F4-6348DF9FFE03}" type="presParOf" srcId="{94078844-E64D-47B0-86C1-5B7A30075660}" destId="{CF0BC0F4-FCF6-4620-B9A9-51B836FDDBA6}" srcOrd="0" destOrd="0" presId="urn:microsoft.com/office/officeart/2005/8/layout/architecture"/>
    <dgm:cxn modelId="{E6CBC241-FF11-4D99-9678-565899523C80}" type="presParOf" srcId="{94078844-E64D-47B0-86C1-5B7A30075660}" destId="{43845F23-516D-41DE-892F-E26D5B33449F}" srcOrd="1" destOrd="0" presId="urn:microsoft.com/office/officeart/2005/8/layout/architecture"/>
    <dgm:cxn modelId="{D0BCDB7D-4F76-46D3-B59E-DE4204A4300B}" type="presParOf" srcId="{FC5B9D23-202C-4DFB-8AE2-188A4F28036F}" destId="{24BCC07D-1507-4922-BD31-7604F5AD515C}" srcOrd="1" destOrd="0" presId="urn:microsoft.com/office/officeart/2005/8/layout/architecture"/>
    <dgm:cxn modelId="{C8A68001-97CC-4D16-B222-B35D119A336C}" type="presParOf" srcId="{FC5B9D23-202C-4DFB-8AE2-188A4F28036F}" destId="{D9E3ED2C-83A6-4828-90D2-5AD2E5476B13}" srcOrd="2" destOrd="0" presId="urn:microsoft.com/office/officeart/2005/8/layout/architecture"/>
    <dgm:cxn modelId="{2ECC42E2-05B0-4AC7-BCDC-B20D7824F65D}" type="presParOf" srcId="{D9E3ED2C-83A6-4828-90D2-5AD2E5476B13}" destId="{8C950C8F-45DF-4012-9CB8-EAB26DDA647A}" srcOrd="0" destOrd="0" presId="urn:microsoft.com/office/officeart/2005/8/layout/architecture"/>
    <dgm:cxn modelId="{1F327867-006B-464F-A0A4-B39839A6D316}" type="presParOf" srcId="{D9E3ED2C-83A6-4828-90D2-5AD2E5476B13}" destId="{23CA95DF-EC50-4C96-9242-9A52F7D5CCF9}" srcOrd="1" destOrd="0" presId="urn:microsoft.com/office/officeart/2005/8/layout/architecture"/>
    <dgm:cxn modelId="{EF2D921C-2703-4882-BADB-9B478B68D780}" type="presParOf" srcId="{FC5B9D23-202C-4DFB-8AE2-188A4F28036F}" destId="{B206FC7F-CC48-4AF8-90E5-C62E2D886289}" srcOrd="3" destOrd="0" presId="urn:microsoft.com/office/officeart/2005/8/layout/architecture"/>
    <dgm:cxn modelId="{40A9D10E-770B-4F0F-95BC-89D4B38B9A30}" type="presParOf" srcId="{FC5B9D23-202C-4DFB-8AE2-188A4F28036F}" destId="{F67B1ADF-CFDF-4C27-A3C2-E00C12A2F6F1}" srcOrd="4" destOrd="0" presId="urn:microsoft.com/office/officeart/2005/8/layout/architecture"/>
    <dgm:cxn modelId="{0F27BB6D-894F-4137-A2CD-01630BA2EACB}" type="presParOf" srcId="{F67B1ADF-CFDF-4C27-A3C2-E00C12A2F6F1}" destId="{15121DE7-604E-4EAE-BB45-D550FCB5111C}" srcOrd="0" destOrd="0" presId="urn:microsoft.com/office/officeart/2005/8/layout/architecture"/>
    <dgm:cxn modelId="{703DC967-D82F-4B83-8A1A-F273C26281DB}" type="presParOf" srcId="{F67B1ADF-CFDF-4C27-A3C2-E00C12A2F6F1}" destId="{7E0E3A5A-AF7E-44CA-9565-F621AF2F863E}" srcOrd="1" destOrd="0" presId="urn:microsoft.com/office/officeart/2005/8/layout/architecture"/>
    <dgm:cxn modelId="{D4217E25-9CFB-4F8E-A10C-E2665FC3432F}" type="presParOf" srcId="{FC5B9D23-202C-4DFB-8AE2-188A4F28036F}" destId="{9B4D910C-FF33-4C83-AA48-A2D7AE0E16AA}" srcOrd="5" destOrd="0" presId="urn:microsoft.com/office/officeart/2005/8/layout/architecture"/>
    <dgm:cxn modelId="{B6C078C0-82DF-41F6-9AA5-E4054A7F3795}" type="presParOf" srcId="{FC5B9D23-202C-4DFB-8AE2-188A4F28036F}" destId="{B2674901-DD5D-41AB-A4ED-9CD1FDB2F9DE}" srcOrd="6" destOrd="0" presId="urn:microsoft.com/office/officeart/2005/8/layout/architecture"/>
    <dgm:cxn modelId="{FBFF6A29-2855-465E-87CB-41180DE6F453}" type="presParOf" srcId="{B2674901-DD5D-41AB-A4ED-9CD1FDB2F9DE}" destId="{5CDD22F7-3CE1-4B48-A8B2-BA642F725ED4}" srcOrd="0" destOrd="0" presId="urn:microsoft.com/office/officeart/2005/8/layout/architecture"/>
    <dgm:cxn modelId="{09A09336-8D35-473E-8577-1E8209E65DD5}" type="presParOf" srcId="{B2674901-DD5D-41AB-A4ED-9CD1FDB2F9DE}" destId="{EA38A29E-6C7E-45EA-BE4E-59A6D6BBDB32}" srcOrd="1" destOrd="0" presId="urn:microsoft.com/office/officeart/2005/8/layout/architecture"/>
    <dgm:cxn modelId="{C3203B31-2532-4D4D-8808-B1990054BF2E}" type="presParOf" srcId="{FC5B9D23-202C-4DFB-8AE2-188A4F28036F}" destId="{DE3D5564-F75B-4259-8BC3-0FA289776604}" srcOrd="7" destOrd="0" presId="urn:microsoft.com/office/officeart/2005/8/layout/architecture"/>
    <dgm:cxn modelId="{D556C0CC-8B00-40CB-AF79-A0D4AB5F6E0B}" type="presParOf" srcId="{FC5B9D23-202C-4DFB-8AE2-188A4F28036F}" destId="{9D8F89D2-04AB-4300-8429-EE54D20E466B}" srcOrd="8" destOrd="0" presId="urn:microsoft.com/office/officeart/2005/8/layout/architecture"/>
    <dgm:cxn modelId="{59B045B6-1753-4602-B9CE-49631382D1E8}" type="presParOf" srcId="{9D8F89D2-04AB-4300-8429-EE54D20E466B}" destId="{042125E4-A589-49F8-AF57-89409EF4ABCF}" srcOrd="0" destOrd="0" presId="urn:microsoft.com/office/officeart/2005/8/layout/architecture"/>
    <dgm:cxn modelId="{BA0304FA-64BC-4642-B459-E5076163EF8C}" type="presParOf" srcId="{9D8F89D2-04AB-4300-8429-EE54D20E466B}" destId="{BB24867E-844A-4028-B827-46E33B837D0A}" srcOrd="1" destOrd="0" presId="urn:microsoft.com/office/officeart/2005/8/layout/architecture"/>
    <dgm:cxn modelId="{9C47DED2-C25B-4150-B48C-CA0C2B811E7C}" type="presParOf" srcId="{FC5B9D23-202C-4DFB-8AE2-188A4F28036F}" destId="{C96FD8DB-0BFC-436D-A405-CEFFC2718A3E}" srcOrd="9" destOrd="0" presId="urn:microsoft.com/office/officeart/2005/8/layout/architecture"/>
    <dgm:cxn modelId="{782F0F15-DE03-4C71-AA27-572D07A94EEA}" type="presParOf" srcId="{FC5B9D23-202C-4DFB-8AE2-188A4F28036F}" destId="{4F8CF5EE-A90F-4D86-B943-030200151019}" srcOrd="10" destOrd="0" presId="urn:microsoft.com/office/officeart/2005/8/layout/architecture"/>
    <dgm:cxn modelId="{04BF0697-FE68-4639-A898-979B8AF26D32}" type="presParOf" srcId="{4F8CF5EE-A90F-4D86-B943-030200151019}" destId="{D2F647F9-E930-4312-895D-FEB4275B6998}" srcOrd="0" destOrd="0" presId="urn:microsoft.com/office/officeart/2005/8/layout/architecture"/>
    <dgm:cxn modelId="{0E49B636-F74E-4175-87B3-A451A31988FA}" type="presParOf" srcId="{4F8CF5EE-A90F-4D86-B943-030200151019}" destId="{BE4DB42E-8191-4860-8B8D-DBE932EBA64A}" srcOrd="1" destOrd="0" presId="urn:microsoft.com/office/officeart/2005/8/layout/architecture"/>
    <dgm:cxn modelId="{6422E838-C2FD-4CE7-AC0D-C6BBBA76F31B}" type="presParOf" srcId="{FC5B9D23-202C-4DFB-8AE2-188A4F28036F}" destId="{3BED3ACB-72EB-4438-967A-3D37DAA572AD}" srcOrd="11" destOrd="0" presId="urn:microsoft.com/office/officeart/2005/8/layout/architecture"/>
    <dgm:cxn modelId="{DDEF3207-BA5F-4E0D-B2A2-9BD3F987CBE3}" type="presParOf" srcId="{FC5B9D23-202C-4DFB-8AE2-188A4F28036F}" destId="{3B79F3AF-51CA-4DC3-A53B-5D86879DC176}" srcOrd="12" destOrd="0" presId="urn:microsoft.com/office/officeart/2005/8/layout/architecture"/>
    <dgm:cxn modelId="{9EEA7D5A-512E-4C2F-B352-33B8E751900A}" type="presParOf" srcId="{3B79F3AF-51CA-4DC3-A53B-5D86879DC176}" destId="{7150EBF6-A33E-4AB4-866A-C8697756E33C}" srcOrd="0" destOrd="0" presId="urn:microsoft.com/office/officeart/2005/8/layout/architecture"/>
    <dgm:cxn modelId="{10D2AD18-D891-411E-9685-F5AD19955ECA}" type="presParOf" srcId="{3B79F3AF-51CA-4DC3-A53B-5D86879DC176}" destId="{1BF2C9DF-D1E0-4F2D-AA05-5C574D485707}"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C9DCB6-CC89-43FF-8ABC-DDD766076D2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99563D2-75F8-4B11-AD0F-E00697561A0E}">
      <dgm:prSet phldrT="[Text]"/>
      <dgm:spPr>
        <a:solidFill>
          <a:srgbClr val="71CCFF"/>
        </a:solidFill>
      </dgm:spPr>
      <dgm:t>
        <a:bodyPr/>
        <a:lstStyle/>
        <a:p>
          <a:r>
            <a:rPr lang="en-US"/>
            <a:t>Segunda-feira</a:t>
          </a:r>
        </a:p>
      </dgm:t>
    </dgm:pt>
    <dgm:pt modelId="{1662921A-6958-4230-A1E7-0BC888254E1B}" type="parTrans" cxnId="{E21DF736-4301-41A7-8049-CC4A91320092}">
      <dgm:prSet/>
      <dgm:spPr/>
      <dgm:t>
        <a:bodyPr/>
        <a:lstStyle/>
        <a:p>
          <a:endParaRPr lang="en-US"/>
        </a:p>
      </dgm:t>
    </dgm:pt>
    <dgm:pt modelId="{66CCB2CA-8006-454A-A0A3-191F3BF4D671}" type="sibTrans" cxnId="{E21DF736-4301-41A7-8049-CC4A91320092}">
      <dgm:prSet/>
      <dgm:spPr/>
      <dgm:t>
        <a:bodyPr/>
        <a:lstStyle/>
        <a:p>
          <a:endParaRPr lang="en-US"/>
        </a:p>
      </dgm:t>
    </dgm:pt>
    <dgm:pt modelId="{6890BBC8-DF49-49D5-921E-2C601CD06BC2}">
      <dgm:prSet phldrT="[Text]"/>
      <dgm:spPr>
        <a:solidFill>
          <a:srgbClr val="71CCFF"/>
        </a:solidFill>
      </dgm:spPr>
      <dgm:t>
        <a:bodyPr/>
        <a:lstStyle/>
        <a:p>
          <a:r>
            <a:rPr lang="en-US"/>
            <a:t>Terça-feira</a:t>
          </a:r>
        </a:p>
      </dgm:t>
    </dgm:pt>
    <dgm:pt modelId="{0DAC4BCF-6C2E-4D5E-882D-F204B116A5EC}" type="parTrans" cxnId="{9AE56D26-5F8F-4628-9A5F-F124DC8A30A9}">
      <dgm:prSet/>
      <dgm:spPr/>
      <dgm:t>
        <a:bodyPr/>
        <a:lstStyle/>
        <a:p>
          <a:endParaRPr lang="en-US"/>
        </a:p>
      </dgm:t>
    </dgm:pt>
    <dgm:pt modelId="{E0D972CC-C85E-49A3-9068-24DA7B1A25C8}" type="sibTrans" cxnId="{9AE56D26-5F8F-4628-9A5F-F124DC8A30A9}">
      <dgm:prSet/>
      <dgm:spPr/>
      <dgm:t>
        <a:bodyPr/>
        <a:lstStyle/>
        <a:p>
          <a:endParaRPr lang="en-US"/>
        </a:p>
      </dgm:t>
    </dgm:pt>
    <dgm:pt modelId="{993BBD25-E9FE-4F4B-950F-E722E46DE2FC}">
      <dgm:prSet phldrT="[Text]"/>
      <dgm:spPr>
        <a:solidFill>
          <a:srgbClr val="71CCFF"/>
        </a:solidFill>
      </dgm:spPr>
      <dgm:t>
        <a:bodyPr/>
        <a:lstStyle/>
        <a:p>
          <a:r>
            <a:rPr lang="en-US"/>
            <a:t>Quarta-feira</a:t>
          </a:r>
        </a:p>
      </dgm:t>
    </dgm:pt>
    <dgm:pt modelId="{113DC89D-B80B-4407-B5FF-EB8D4B97D505}" type="parTrans" cxnId="{30B6D293-09E0-4616-9715-F3C3865CC686}">
      <dgm:prSet/>
      <dgm:spPr/>
      <dgm:t>
        <a:bodyPr/>
        <a:lstStyle/>
        <a:p>
          <a:endParaRPr lang="en-US"/>
        </a:p>
      </dgm:t>
    </dgm:pt>
    <dgm:pt modelId="{808E3EB9-120A-45AF-8993-D45DB7DD9B3C}" type="sibTrans" cxnId="{30B6D293-09E0-4616-9715-F3C3865CC686}">
      <dgm:prSet/>
      <dgm:spPr/>
      <dgm:t>
        <a:bodyPr/>
        <a:lstStyle/>
        <a:p>
          <a:endParaRPr lang="en-US"/>
        </a:p>
      </dgm:t>
    </dgm:pt>
    <dgm:pt modelId="{7F159C4F-0713-4C77-B849-C2AF70E6E573}">
      <dgm:prSet phldrT="[Text]"/>
      <dgm:spPr>
        <a:solidFill>
          <a:srgbClr val="71CCFF"/>
        </a:solidFill>
      </dgm:spPr>
      <dgm:t>
        <a:bodyPr/>
        <a:lstStyle/>
        <a:p>
          <a:r>
            <a:rPr lang="en-US"/>
            <a:t>Quinta-feira</a:t>
          </a:r>
        </a:p>
      </dgm:t>
    </dgm:pt>
    <dgm:pt modelId="{CA2FC17D-16F8-437F-9514-21E71B003371}" type="parTrans" cxnId="{3AC46855-1C71-428A-96A4-E36C7AFFB194}">
      <dgm:prSet/>
      <dgm:spPr/>
      <dgm:t>
        <a:bodyPr/>
        <a:lstStyle/>
        <a:p>
          <a:endParaRPr lang="en-US"/>
        </a:p>
      </dgm:t>
    </dgm:pt>
    <dgm:pt modelId="{1716FC55-F263-4D62-A20C-4295B045CF7C}" type="sibTrans" cxnId="{3AC46855-1C71-428A-96A4-E36C7AFFB194}">
      <dgm:prSet/>
      <dgm:spPr/>
      <dgm:t>
        <a:bodyPr/>
        <a:lstStyle/>
        <a:p>
          <a:endParaRPr lang="en-US"/>
        </a:p>
      </dgm:t>
    </dgm:pt>
    <dgm:pt modelId="{6F7E0498-EE94-4971-A22F-336E1853A866}">
      <dgm:prSet phldrT="[Text]"/>
      <dgm:spPr>
        <a:solidFill>
          <a:srgbClr val="71CCFF"/>
        </a:solidFill>
      </dgm:spPr>
      <dgm:t>
        <a:bodyPr/>
        <a:lstStyle/>
        <a:p>
          <a:r>
            <a:rPr lang="en-US"/>
            <a:t>Sexta-feira </a:t>
          </a:r>
        </a:p>
      </dgm:t>
    </dgm:pt>
    <dgm:pt modelId="{BE934C01-A5BA-44B2-8D3A-ECC21FA1D6BC}" type="parTrans" cxnId="{EF1D7242-C847-405E-8D10-EAE8D8038513}">
      <dgm:prSet/>
      <dgm:spPr/>
      <dgm:t>
        <a:bodyPr/>
        <a:lstStyle/>
        <a:p>
          <a:endParaRPr lang="en-US"/>
        </a:p>
      </dgm:t>
    </dgm:pt>
    <dgm:pt modelId="{0D64D29D-2D87-4CD2-AF04-80E7B312193E}" type="sibTrans" cxnId="{EF1D7242-C847-405E-8D10-EAE8D8038513}">
      <dgm:prSet/>
      <dgm:spPr/>
      <dgm:t>
        <a:bodyPr/>
        <a:lstStyle/>
        <a:p>
          <a:endParaRPr lang="en-US"/>
        </a:p>
      </dgm:t>
    </dgm:pt>
    <dgm:pt modelId="{3BE808F5-1DB4-4200-BEBD-53E43A4DA616}">
      <dgm:prSet phldrT="[Text]"/>
      <dgm:spPr>
        <a:solidFill>
          <a:srgbClr val="B02633"/>
        </a:solidFill>
      </dgm:spPr>
      <dgm:t>
        <a:bodyPr/>
        <a:lstStyle/>
        <a:p>
          <a:r>
            <a:rPr lang="en-US"/>
            <a:t>Sábado</a:t>
          </a:r>
        </a:p>
      </dgm:t>
    </dgm:pt>
    <dgm:pt modelId="{BE0F5A74-C19E-4FEC-87BB-FDA51625A720}" type="parTrans" cxnId="{B007A10D-CBE4-44D7-89CF-569D5DF9FD0D}">
      <dgm:prSet/>
      <dgm:spPr/>
      <dgm:t>
        <a:bodyPr/>
        <a:lstStyle/>
        <a:p>
          <a:endParaRPr lang="en-US"/>
        </a:p>
      </dgm:t>
    </dgm:pt>
    <dgm:pt modelId="{3DA1D4FC-DEB0-4EC1-B212-12B84E64AB23}" type="sibTrans" cxnId="{B007A10D-CBE4-44D7-89CF-569D5DF9FD0D}">
      <dgm:prSet/>
      <dgm:spPr/>
      <dgm:t>
        <a:bodyPr/>
        <a:lstStyle/>
        <a:p>
          <a:endParaRPr lang="en-US"/>
        </a:p>
      </dgm:t>
    </dgm:pt>
    <dgm:pt modelId="{F5F0DED8-B26D-4340-A955-6A261763CDDC}">
      <dgm:prSet phldrT="[Text]"/>
      <dgm:spPr>
        <a:solidFill>
          <a:srgbClr val="B02633"/>
        </a:solidFill>
      </dgm:spPr>
      <dgm:t>
        <a:bodyPr/>
        <a:lstStyle/>
        <a:p>
          <a:r>
            <a:rPr lang="en-US"/>
            <a:t>Domingo</a:t>
          </a:r>
        </a:p>
      </dgm:t>
    </dgm:pt>
    <dgm:pt modelId="{738BCC37-1AD1-4230-AFB2-069BFEF69F0C}" type="parTrans" cxnId="{594CED92-2D15-4815-8DD5-B02CEBB219E4}">
      <dgm:prSet/>
      <dgm:spPr/>
      <dgm:t>
        <a:bodyPr/>
        <a:lstStyle/>
        <a:p>
          <a:endParaRPr lang="en-US"/>
        </a:p>
      </dgm:t>
    </dgm:pt>
    <dgm:pt modelId="{AEAD2E03-B5D8-4220-BA44-72DE5CCD2781}" type="sibTrans" cxnId="{594CED92-2D15-4815-8DD5-B02CEBB219E4}">
      <dgm:prSet/>
      <dgm:spPr/>
      <dgm:t>
        <a:bodyPr/>
        <a:lstStyle/>
        <a:p>
          <a:endParaRPr lang="en-US"/>
        </a:p>
      </dgm:t>
    </dgm:pt>
    <dgm:pt modelId="{FC5B9D23-202C-4DFB-8AE2-188A4F28036F}" type="pres">
      <dgm:prSet presAssocID="{3EC9DCB6-CC89-43FF-8ABC-DDD766076D20}" presName="Name0" presStyleCnt="0">
        <dgm:presLayoutVars>
          <dgm:chPref val="1"/>
          <dgm:dir/>
          <dgm:animOne val="branch"/>
          <dgm:animLvl val="lvl"/>
          <dgm:resizeHandles/>
        </dgm:presLayoutVars>
      </dgm:prSet>
      <dgm:spPr/>
    </dgm:pt>
    <dgm:pt modelId="{94078844-E64D-47B0-86C1-5B7A30075660}" type="pres">
      <dgm:prSet presAssocID="{999563D2-75F8-4B11-AD0F-E00697561A0E}" presName="vertOne" presStyleCnt="0"/>
      <dgm:spPr/>
    </dgm:pt>
    <dgm:pt modelId="{CF0BC0F4-FCF6-4620-B9A9-51B836FDDBA6}" type="pres">
      <dgm:prSet presAssocID="{999563D2-75F8-4B11-AD0F-E00697561A0E}" presName="txOne" presStyleLbl="node0" presStyleIdx="0" presStyleCnt="7">
        <dgm:presLayoutVars>
          <dgm:chPref val="3"/>
        </dgm:presLayoutVars>
      </dgm:prSet>
      <dgm:spPr/>
    </dgm:pt>
    <dgm:pt modelId="{43845F23-516D-41DE-892F-E26D5B33449F}" type="pres">
      <dgm:prSet presAssocID="{999563D2-75F8-4B11-AD0F-E00697561A0E}" presName="horzOne" presStyleCnt="0"/>
      <dgm:spPr/>
    </dgm:pt>
    <dgm:pt modelId="{24BCC07D-1507-4922-BD31-7604F5AD515C}" type="pres">
      <dgm:prSet presAssocID="{66CCB2CA-8006-454A-A0A3-191F3BF4D671}" presName="sibSpaceOne" presStyleCnt="0"/>
      <dgm:spPr/>
    </dgm:pt>
    <dgm:pt modelId="{D9E3ED2C-83A6-4828-90D2-5AD2E5476B13}" type="pres">
      <dgm:prSet presAssocID="{6890BBC8-DF49-49D5-921E-2C601CD06BC2}" presName="vertOne" presStyleCnt="0"/>
      <dgm:spPr/>
    </dgm:pt>
    <dgm:pt modelId="{8C950C8F-45DF-4012-9CB8-EAB26DDA647A}" type="pres">
      <dgm:prSet presAssocID="{6890BBC8-DF49-49D5-921E-2C601CD06BC2}" presName="txOne" presStyleLbl="node0" presStyleIdx="1" presStyleCnt="7">
        <dgm:presLayoutVars>
          <dgm:chPref val="3"/>
        </dgm:presLayoutVars>
      </dgm:prSet>
      <dgm:spPr/>
    </dgm:pt>
    <dgm:pt modelId="{23CA95DF-EC50-4C96-9242-9A52F7D5CCF9}" type="pres">
      <dgm:prSet presAssocID="{6890BBC8-DF49-49D5-921E-2C601CD06BC2}" presName="horzOne" presStyleCnt="0"/>
      <dgm:spPr/>
    </dgm:pt>
    <dgm:pt modelId="{B206FC7F-CC48-4AF8-90E5-C62E2D886289}" type="pres">
      <dgm:prSet presAssocID="{E0D972CC-C85E-49A3-9068-24DA7B1A25C8}" presName="sibSpaceOne" presStyleCnt="0"/>
      <dgm:spPr/>
    </dgm:pt>
    <dgm:pt modelId="{F67B1ADF-CFDF-4C27-A3C2-E00C12A2F6F1}" type="pres">
      <dgm:prSet presAssocID="{993BBD25-E9FE-4F4B-950F-E722E46DE2FC}" presName="vertOne" presStyleCnt="0"/>
      <dgm:spPr/>
    </dgm:pt>
    <dgm:pt modelId="{15121DE7-604E-4EAE-BB45-D550FCB5111C}" type="pres">
      <dgm:prSet presAssocID="{993BBD25-E9FE-4F4B-950F-E722E46DE2FC}" presName="txOne" presStyleLbl="node0" presStyleIdx="2" presStyleCnt="7">
        <dgm:presLayoutVars>
          <dgm:chPref val="3"/>
        </dgm:presLayoutVars>
      </dgm:prSet>
      <dgm:spPr/>
    </dgm:pt>
    <dgm:pt modelId="{7E0E3A5A-AF7E-44CA-9565-F621AF2F863E}" type="pres">
      <dgm:prSet presAssocID="{993BBD25-E9FE-4F4B-950F-E722E46DE2FC}" presName="horzOne" presStyleCnt="0"/>
      <dgm:spPr/>
    </dgm:pt>
    <dgm:pt modelId="{9B4D910C-FF33-4C83-AA48-A2D7AE0E16AA}" type="pres">
      <dgm:prSet presAssocID="{808E3EB9-120A-45AF-8993-D45DB7DD9B3C}" presName="sibSpaceOne" presStyleCnt="0"/>
      <dgm:spPr/>
    </dgm:pt>
    <dgm:pt modelId="{B2674901-DD5D-41AB-A4ED-9CD1FDB2F9DE}" type="pres">
      <dgm:prSet presAssocID="{7F159C4F-0713-4C77-B849-C2AF70E6E573}" presName="vertOne" presStyleCnt="0"/>
      <dgm:spPr/>
    </dgm:pt>
    <dgm:pt modelId="{5CDD22F7-3CE1-4B48-A8B2-BA642F725ED4}" type="pres">
      <dgm:prSet presAssocID="{7F159C4F-0713-4C77-B849-C2AF70E6E573}" presName="txOne" presStyleLbl="node0" presStyleIdx="3" presStyleCnt="7">
        <dgm:presLayoutVars>
          <dgm:chPref val="3"/>
        </dgm:presLayoutVars>
      </dgm:prSet>
      <dgm:spPr/>
    </dgm:pt>
    <dgm:pt modelId="{EA38A29E-6C7E-45EA-BE4E-59A6D6BBDB32}" type="pres">
      <dgm:prSet presAssocID="{7F159C4F-0713-4C77-B849-C2AF70E6E573}" presName="horzOne" presStyleCnt="0"/>
      <dgm:spPr/>
    </dgm:pt>
    <dgm:pt modelId="{DE3D5564-F75B-4259-8BC3-0FA289776604}" type="pres">
      <dgm:prSet presAssocID="{1716FC55-F263-4D62-A20C-4295B045CF7C}" presName="sibSpaceOne" presStyleCnt="0"/>
      <dgm:spPr/>
    </dgm:pt>
    <dgm:pt modelId="{9D8F89D2-04AB-4300-8429-EE54D20E466B}" type="pres">
      <dgm:prSet presAssocID="{6F7E0498-EE94-4971-A22F-336E1853A866}" presName="vertOne" presStyleCnt="0"/>
      <dgm:spPr/>
    </dgm:pt>
    <dgm:pt modelId="{042125E4-A589-49F8-AF57-89409EF4ABCF}" type="pres">
      <dgm:prSet presAssocID="{6F7E0498-EE94-4971-A22F-336E1853A866}" presName="txOne" presStyleLbl="node0" presStyleIdx="4" presStyleCnt="7">
        <dgm:presLayoutVars>
          <dgm:chPref val="3"/>
        </dgm:presLayoutVars>
      </dgm:prSet>
      <dgm:spPr/>
    </dgm:pt>
    <dgm:pt modelId="{BB24867E-844A-4028-B827-46E33B837D0A}" type="pres">
      <dgm:prSet presAssocID="{6F7E0498-EE94-4971-A22F-336E1853A866}" presName="horzOne" presStyleCnt="0"/>
      <dgm:spPr/>
    </dgm:pt>
    <dgm:pt modelId="{C96FD8DB-0BFC-436D-A405-CEFFC2718A3E}" type="pres">
      <dgm:prSet presAssocID="{0D64D29D-2D87-4CD2-AF04-80E7B312193E}" presName="sibSpaceOne" presStyleCnt="0"/>
      <dgm:spPr/>
    </dgm:pt>
    <dgm:pt modelId="{4F8CF5EE-A90F-4D86-B943-030200151019}" type="pres">
      <dgm:prSet presAssocID="{3BE808F5-1DB4-4200-BEBD-53E43A4DA616}" presName="vertOne" presStyleCnt="0"/>
      <dgm:spPr/>
    </dgm:pt>
    <dgm:pt modelId="{D2F647F9-E930-4312-895D-FEB4275B6998}" type="pres">
      <dgm:prSet presAssocID="{3BE808F5-1DB4-4200-BEBD-53E43A4DA616}" presName="txOne" presStyleLbl="node0" presStyleIdx="5" presStyleCnt="7">
        <dgm:presLayoutVars>
          <dgm:chPref val="3"/>
        </dgm:presLayoutVars>
      </dgm:prSet>
      <dgm:spPr/>
    </dgm:pt>
    <dgm:pt modelId="{BE4DB42E-8191-4860-8B8D-DBE932EBA64A}" type="pres">
      <dgm:prSet presAssocID="{3BE808F5-1DB4-4200-BEBD-53E43A4DA616}" presName="horzOne" presStyleCnt="0"/>
      <dgm:spPr/>
    </dgm:pt>
    <dgm:pt modelId="{3BED3ACB-72EB-4438-967A-3D37DAA572AD}" type="pres">
      <dgm:prSet presAssocID="{3DA1D4FC-DEB0-4EC1-B212-12B84E64AB23}" presName="sibSpaceOne" presStyleCnt="0"/>
      <dgm:spPr/>
    </dgm:pt>
    <dgm:pt modelId="{3B79F3AF-51CA-4DC3-A53B-5D86879DC176}" type="pres">
      <dgm:prSet presAssocID="{F5F0DED8-B26D-4340-A955-6A261763CDDC}" presName="vertOne" presStyleCnt="0"/>
      <dgm:spPr/>
    </dgm:pt>
    <dgm:pt modelId="{7150EBF6-A33E-4AB4-866A-C8697756E33C}" type="pres">
      <dgm:prSet presAssocID="{F5F0DED8-B26D-4340-A955-6A261763CDDC}" presName="txOne" presStyleLbl="node0" presStyleIdx="6" presStyleCnt="7">
        <dgm:presLayoutVars>
          <dgm:chPref val="3"/>
        </dgm:presLayoutVars>
      </dgm:prSet>
      <dgm:spPr/>
    </dgm:pt>
    <dgm:pt modelId="{1BF2C9DF-D1E0-4F2D-AA05-5C574D485707}" type="pres">
      <dgm:prSet presAssocID="{F5F0DED8-B26D-4340-A955-6A261763CDDC}" presName="horzOne" presStyleCnt="0"/>
      <dgm:spPr/>
    </dgm:pt>
  </dgm:ptLst>
  <dgm:cxnLst>
    <dgm:cxn modelId="{B007A10D-CBE4-44D7-89CF-569D5DF9FD0D}" srcId="{3EC9DCB6-CC89-43FF-8ABC-DDD766076D20}" destId="{3BE808F5-1DB4-4200-BEBD-53E43A4DA616}" srcOrd="5" destOrd="0" parTransId="{BE0F5A74-C19E-4FEC-87BB-FDA51625A720}" sibTransId="{3DA1D4FC-DEB0-4EC1-B212-12B84E64AB23}"/>
    <dgm:cxn modelId="{E2E9291B-1376-48C2-8D58-4A191CCE8318}" type="presOf" srcId="{7F159C4F-0713-4C77-B849-C2AF70E6E573}" destId="{5CDD22F7-3CE1-4B48-A8B2-BA642F725ED4}" srcOrd="0" destOrd="0" presId="urn:microsoft.com/office/officeart/2005/8/layout/architecture"/>
    <dgm:cxn modelId="{9AE56D26-5F8F-4628-9A5F-F124DC8A30A9}" srcId="{3EC9DCB6-CC89-43FF-8ABC-DDD766076D20}" destId="{6890BBC8-DF49-49D5-921E-2C601CD06BC2}" srcOrd="1" destOrd="0" parTransId="{0DAC4BCF-6C2E-4D5E-882D-F204B116A5EC}" sibTransId="{E0D972CC-C85E-49A3-9068-24DA7B1A25C8}"/>
    <dgm:cxn modelId="{352C3E2B-22FD-4C48-93CF-2BC12963CC47}" type="presOf" srcId="{3BE808F5-1DB4-4200-BEBD-53E43A4DA616}" destId="{D2F647F9-E930-4312-895D-FEB4275B6998}" srcOrd="0" destOrd="0" presId="urn:microsoft.com/office/officeart/2005/8/layout/architecture"/>
    <dgm:cxn modelId="{E21DF736-4301-41A7-8049-CC4A91320092}" srcId="{3EC9DCB6-CC89-43FF-8ABC-DDD766076D20}" destId="{999563D2-75F8-4B11-AD0F-E00697561A0E}" srcOrd="0" destOrd="0" parTransId="{1662921A-6958-4230-A1E7-0BC888254E1B}" sibTransId="{66CCB2CA-8006-454A-A0A3-191F3BF4D671}"/>
    <dgm:cxn modelId="{1831283B-FF01-4873-AF0A-3F1323DB3E9B}" type="presOf" srcId="{6F7E0498-EE94-4971-A22F-336E1853A866}" destId="{042125E4-A589-49F8-AF57-89409EF4ABCF}" srcOrd="0" destOrd="0" presId="urn:microsoft.com/office/officeart/2005/8/layout/architecture"/>
    <dgm:cxn modelId="{E9E2CC61-F3CA-425B-89CA-3C35857F234F}" type="presOf" srcId="{999563D2-75F8-4B11-AD0F-E00697561A0E}" destId="{CF0BC0F4-FCF6-4620-B9A9-51B836FDDBA6}" srcOrd="0" destOrd="0" presId="urn:microsoft.com/office/officeart/2005/8/layout/architecture"/>
    <dgm:cxn modelId="{EF1D7242-C847-405E-8D10-EAE8D8038513}" srcId="{3EC9DCB6-CC89-43FF-8ABC-DDD766076D20}" destId="{6F7E0498-EE94-4971-A22F-336E1853A866}" srcOrd="4" destOrd="0" parTransId="{BE934C01-A5BA-44B2-8D3A-ECC21FA1D6BC}" sibTransId="{0D64D29D-2D87-4CD2-AF04-80E7B312193E}"/>
    <dgm:cxn modelId="{32B9E552-4498-4542-9804-CC0439875E45}" type="presOf" srcId="{6890BBC8-DF49-49D5-921E-2C601CD06BC2}" destId="{8C950C8F-45DF-4012-9CB8-EAB26DDA647A}" srcOrd="0" destOrd="0" presId="urn:microsoft.com/office/officeart/2005/8/layout/architecture"/>
    <dgm:cxn modelId="{3AC46855-1C71-428A-96A4-E36C7AFFB194}" srcId="{3EC9DCB6-CC89-43FF-8ABC-DDD766076D20}" destId="{7F159C4F-0713-4C77-B849-C2AF70E6E573}" srcOrd="3" destOrd="0" parTransId="{CA2FC17D-16F8-437F-9514-21E71B003371}" sibTransId="{1716FC55-F263-4D62-A20C-4295B045CF7C}"/>
    <dgm:cxn modelId="{CFEF0776-BBC6-4485-B2C0-675C117F67E0}" type="presOf" srcId="{3EC9DCB6-CC89-43FF-8ABC-DDD766076D20}" destId="{FC5B9D23-202C-4DFB-8AE2-188A4F28036F}" srcOrd="0" destOrd="0" presId="urn:microsoft.com/office/officeart/2005/8/layout/architecture"/>
    <dgm:cxn modelId="{F13C7C80-3501-4847-BF90-BA219C726E3E}" type="presOf" srcId="{993BBD25-E9FE-4F4B-950F-E722E46DE2FC}" destId="{15121DE7-604E-4EAE-BB45-D550FCB5111C}" srcOrd="0" destOrd="0" presId="urn:microsoft.com/office/officeart/2005/8/layout/architecture"/>
    <dgm:cxn modelId="{594CED92-2D15-4815-8DD5-B02CEBB219E4}" srcId="{3EC9DCB6-CC89-43FF-8ABC-DDD766076D20}" destId="{F5F0DED8-B26D-4340-A955-6A261763CDDC}" srcOrd="6" destOrd="0" parTransId="{738BCC37-1AD1-4230-AFB2-069BFEF69F0C}" sibTransId="{AEAD2E03-B5D8-4220-BA44-72DE5CCD2781}"/>
    <dgm:cxn modelId="{30B6D293-09E0-4616-9715-F3C3865CC686}" srcId="{3EC9DCB6-CC89-43FF-8ABC-DDD766076D20}" destId="{993BBD25-E9FE-4F4B-950F-E722E46DE2FC}" srcOrd="2" destOrd="0" parTransId="{113DC89D-B80B-4407-B5FF-EB8D4B97D505}" sibTransId="{808E3EB9-120A-45AF-8993-D45DB7DD9B3C}"/>
    <dgm:cxn modelId="{CB91F3DB-7FEA-4A7D-8AD7-FEFD2592B3C2}" type="presOf" srcId="{F5F0DED8-B26D-4340-A955-6A261763CDDC}" destId="{7150EBF6-A33E-4AB4-866A-C8697756E33C}" srcOrd="0" destOrd="0" presId="urn:microsoft.com/office/officeart/2005/8/layout/architecture"/>
    <dgm:cxn modelId="{B383E763-5CED-42AD-B0B7-A67F5E1272EF}" type="presParOf" srcId="{FC5B9D23-202C-4DFB-8AE2-188A4F28036F}" destId="{94078844-E64D-47B0-86C1-5B7A30075660}" srcOrd="0" destOrd="0" presId="urn:microsoft.com/office/officeart/2005/8/layout/architecture"/>
    <dgm:cxn modelId="{EEFB6F17-9332-42EE-B9F4-6348DF9FFE03}" type="presParOf" srcId="{94078844-E64D-47B0-86C1-5B7A30075660}" destId="{CF0BC0F4-FCF6-4620-B9A9-51B836FDDBA6}" srcOrd="0" destOrd="0" presId="urn:microsoft.com/office/officeart/2005/8/layout/architecture"/>
    <dgm:cxn modelId="{E6CBC241-FF11-4D99-9678-565899523C80}" type="presParOf" srcId="{94078844-E64D-47B0-86C1-5B7A30075660}" destId="{43845F23-516D-41DE-892F-E26D5B33449F}" srcOrd="1" destOrd="0" presId="urn:microsoft.com/office/officeart/2005/8/layout/architecture"/>
    <dgm:cxn modelId="{D0BCDB7D-4F76-46D3-B59E-DE4204A4300B}" type="presParOf" srcId="{FC5B9D23-202C-4DFB-8AE2-188A4F28036F}" destId="{24BCC07D-1507-4922-BD31-7604F5AD515C}" srcOrd="1" destOrd="0" presId="urn:microsoft.com/office/officeart/2005/8/layout/architecture"/>
    <dgm:cxn modelId="{C8A68001-97CC-4D16-B222-B35D119A336C}" type="presParOf" srcId="{FC5B9D23-202C-4DFB-8AE2-188A4F28036F}" destId="{D9E3ED2C-83A6-4828-90D2-5AD2E5476B13}" srcOrd="2" destOrd="0" presId="urn:microsoft.com/office/officeart/2005/8/layout/architecture"/>
    <dgm:cxn modelId="{2ECC42E2-05B0-4AC7-BCDC-B20D7824F65D}" type="presParOf" srcId="{D9E3ED2C-83A6-4828-90D2-5AD2E5476B13}" destId="{8C950C8F-45DF-4012-9CB8-EAB26DDA647A}" srcOrd="0" destOrd="0" presId="urn:microsoft.com/office/officeart/2005/8/layout/architecture"/>
    <dgm:cxn modelId="{1F327867-006B-464F-A0A4-B39839A6D316}" type="presParOf" srcId="{D9E3ED2C-83A6-4828-90D2-5AD2E5476B13}" destId="{23CA95DF-EC50-4C96-9242-9A52F7D5CCF9}" srcOrd="1" destOrd="0" presId="urn:microsoft.com/office/officeart/2005/8/layout/architecture"/>
    <dgm:cxn modelId="{EF2D921C-2703-4882-BADB-9B478B68D780}" type="presParOf" srcId="{FC5B9D23-202C-4DFB-8AE2-188A4F28036F}" destId="{B206FC7F-CC48-4AF8-90E5-C62E2D886289}" srcOrd="3" destOrd="0" presId="urn:microsoft.com/office/officeart/2005/8/layout/architecture"/>
    <dgm:cxn modelId="{40A9D10E-770B-4F0F-95BC-89D4B38B9A30}" type="presParOf" srcId="{FC5B9D23-202C-4DFB-8AE2-188A4F28036F}" destId="{F67B1ADF-CFDF-4C27-A3C2-E00C12A2F6F1}" srcOrd="4" destOrd="0" presId="urn:microsoft.com/office/officeart/2005/8/layout/architecture"/>
    <dgm:cxn modelId="{0F27BB6D-894F-4137-A2CD-01630BA2EACB}" type="presParOf" srcId="{F67B1ADF-CFDF-4C27-A3C2-E00C12A2F6F1}" destId="{15121DE7-604E-4EAE-BB45-D550FCB5111C}" srcOrd="0" destOrd="0" presId="urn:microsoft.com/office/officeart/2005/8/layout/architecture"/>
    <dgm:cxn modelId="{703DC967-D82F-4B83-8A1A-F273C26281DB}" type="presParOf" srcId="{F67B1ADF-CFDF-4C27-A3C2-E00C12A2F6F1}" destId="{7E0E3A5A-AF7E-44CA-9565-F621AF2F863E}" srcOrd="1" destOrd="0" presId="urn:microsoft.com/office/officeart/2005/8/layout/architecture"/>
    <dgm:cxn modelId="{D4217E25-9CFB-4F8E-A10C-E2665FC3432F}" type="presParOf" srcId="{FC5B9D23-202C-4DFB-8AE2-188A4F28036F}" destId="{9B4D910C-FF33-4C83-AA48-A2D7AE0E16AA}" srcOrd="5" destOrd="0" presId="urn:microsoft.com/office/officeart/2005/8/layout/architecture"/>
    <dgm:cxn modelId="{B6C078C0-82DF-41F6-9AA5-E4054A7F3795}" type="presParOf" srcId="{FC5B9D23-202C-4DFB-8AE2-188A4F28036F}" destId="{B2674901-DD5D-41AB-A4ED-9CD1FDB2F9DE}" srcOrd="6" destOrd="0" presId="urn:microsoft.com/office/officeart/2005/8/layout/architecture"/>
    <dgm:cxn modelId="{FBFF6A29-2855-465E-87CB-41180DE6F453}" type="presParOf" srcId="{B2674901-DD5D-41AB-A4ED-9CD1FDB2F9DE}" destId="{5CDD22F7-3CE1-4B48-A8B2-BA642F725ED4}" srcOrd="0" destOrd="0" presId="urn:microsoft.com/office/officeart/2005/8/layout/architecture"/>
    <dgm:cxn modelId="{09A09336-8D35-473E-8577-1E8209E65DD5}" type="presParOf" srcId="{B2674901-DD5D-41AB-A4ED-9CD1FDB2F9DE}" destId="{EA38A29E-6C7E-45EA-BE4E-59A6D6BBDB32}" srcOrd="1" destOrd="0" presId="urn:microsoft.com/office/officeart/2005/8/layout/architecture"/>
    <dgm:cxn modelId="{C3203B31-2532-4D4D-8808-B1990054BF2E}" type="presParOf" srcId="{FC5B9D23-202C-4DFB-8AE2-188A4F28036F}" destId="{DE3D5564-F75B-4259-8BC3-0FA289776604}" srcOrd="7" destOrd="0" presId="urn:microsoft.com/office/officeart/2005/8/layout/architecture"/>
    <dgm:cxn modelId="{D556C0CC-8B00-40CB-AF79-A0D4AB5F6E0B}" type="presParOf" srcId="{FC5B9D23-202C-4DFB-8AE2-188A4F28036F}" destId="{9D8F89D2-04AB-4300-8429-EE54D20E466B}" srcOrd="8" destOrd="0" presId="urn:microsoft.com/office/officeart/2005/8/layout/architecture"/>
    <dgm:cxn modelId="{59B045B6-1753-4602-B9CE-49631382D1E8}" type="presParOf" srcId="{9D8F89D2-04AB-4300-8429-EE54D20E466B}" destId="{042125E4-A589-49F8-AF57-89409EF4ABCF}" srcOrd="0" destOrd="0" presId="urn:microsoft.com/office/officeart/2005/8/layout/architecture"/>
    <dgm:cxn modelId="{BA0304FA-64BC-4642-B459-E5076163EF8C}" type="presParOf" srcId="{9D8F89D2-04AB-4300-8429-EE54D20E466B}" destId="{BB24867E-844A-4028-B827-46E33B837D0A}" srcOrd="1" destOrd="0" presId="urn:microsoft.com/office/officeart/2005/8/layout/architecture"/>
    <dgm:cxn modelId="{9C47DED2-C25B-4150-B48C-CA0C2B811E7C}" type="presParOf" srcId="{FC5B9D23-202C-4DFB-8AE2-188A4F28036F}" destId="{C96FD8DB-0BFC-436D-A405-CEFFC2718A3E}" srcOrd="9" destOrd="0" presId="urn:microsoft.com/office/officeart/2005/8/layout/architecture"/>
    <dgm:cxn modelId="{782F0F15-DE03-4C71-AA27-572D07A94EEA}" type="presParOf" srcId="{FC5B9D23-202C-4DFB-8AE2-188A4F28036F}" destId="{4F8CF5EE-A90F-4D86-B943-030200151019}" srcOrd="10" destOrd="0" presId="urn:microsoft.com/office/officeart/2005/8/layout/architecture"/>
    <dgm:cxn modelId="{04BF0697-FE68-4639-A898-979B8AF26D32}" type="presParOf" srcId="{4F8CF5EE-A90F-4D86-B943-030200151019}" destId="{D2F647F9-E930-4312-895D-FEB4275B6998}" srcOrd="0" destOrd="0" presId="urn:microsoft.com/office/officeart/2005/8/layout/architecture"/>
    <dgm:cxn modelId="{0E49B636-F74E-4175-87B3-A451A31988FA}" type="presParOf" srcId="{4F8CF5EE-A90F-4D86-B943-030200151019}" destId="{BE4DB42E-8191-4860-8B8D-DBE932EBA64A}" srcOrd="1" destOrd="0" presId="urn:microsoft.com/office/officeart/2005/8/layout/architecture"/>
    <dgm:cxn modelId="{6422E838-C2FD-4CE7-AC0D-C6BBBA76F31B}" type="presParOf" srcId="{FC5B9D23-202C-4DFB-8AE2-188A4F28036F}" destId="{3BED3ACB-72EB-4438-967A-3D37DAA572AD}" srcOrd="11" destOrd="0" presId="urn:microsoft.com/office/officeart/2005/8/layout/architecture"/>
    <dgm:cxn modelId="{DDEF3207-BA5F-4E0D-B2A2-9BD3F987CBE3}" type="presParOf" srcId="{FC5B9D23-202C-4DFB-8AE2-188A4F28036F}" destId="{3B79F3AF-51CA-4DC3-A53B-5D86879DC176}" srcOrd="12" destOrd="0" presId="urn:microsoft.com/office/officeart/2005/8/layout/architecture"/>
    <dgm:cxn modelId="{9EEA7D5A-512E-4C2F-B352-33B8E751900A}" type="presParOf" srcId="{3B79F3AF-51CA-4DC3-A53B-5D86879DC176}" destId="{7150EBF6-A33E-4AB4-866A-C8697756E33C}" srcOrd="0" destOrd="0" presId="urn:microsoft.com/office/officeart/2005/8/layout/architecture"/>
    <dgm:cxn modelId="{10D2AD18-D891-411E-9685-F5AD19955ECA}" type="presParOf" srcId="{3B79F3AF-51CA-4DC3-A53B-5D86879DC176}" destId="{1BF2C9DF-D1E0-4F2D-AA05-5C574D485707}" srcOrd="1" destOrd="0" presId="urn:microsoft.com/office/officeart/2005/8/layout/architecture"/>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Reconstrução da demanda horária do ano-base</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Análise de resultados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746E6E-5CEF-47CB-9F4B-C6910C0A8F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594096-C1F9-4601-B54A-6122E467EE9A}">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Do MAED-D</a:t>
          </a:r>
        </a:p>
      </dgm:t>
    </dgm:pt>
    <dgm:pt modelId="{496E7745-07B7-4124-8DE0-9787C4E32DD5}" type="parTrans" cxnId="{C0DC6E78-F8E1-41A9-9500-494022DEE70B}">
      <dgm:prSet/>
      <dgm:spPr/>
      <dgm:t>
        <a:bodyPr/>
        <a:lstStyle/>
        <a:p>
          <a:endParaRPr lang="en-US"/>
        </a:p>
      </dgm:t>
    </dgm:pt>
    <dgm:pt modelId="{ACA5AC51-35CD-4996-91B5-03A16B695364}" type="sibTrans" cxnId="{C0DC6E78-F8E1-41A9-9500-494022DEE70B}">
      <dgm:prSet/>
      <dgm:spPr/>
      <dgm:t>
        <a:bodyPr/>
        <a:lstStyle/>
        <a:p>
          <a:endParaRPr lang="en-US"/>
        </a:p>
      </dgm:t>
    </dgm:pt>
    <dgm:pt modelId="{E8DDF87A-A072-4F71-A591-6E879BAB52B0}">
      <dgm:prSet phldrT="[Text]" custT="1"/>
      <dgm:spPr>
        <a:solidFill>
          <a:srgbClr val="71CCFF"/>
        </a:solidFill>
      </dgm:spPr>
      <dgm:t>
        <a:bodyPr/>
        <a:lstStyle/>
        <a:p>
          <a:pPr>
            <a:buFont typeface="Arial" pitchFamily="34" charset="0"/>
            <a:buChar char="•"/>
          </a:pPr>
          <a:r>
            <a:rPr lang="en-GB" sz="2000" b="0" i="0">
              <a:solidFill>
                <a:srgbClr val="000000"/>
              </a:solidFill>
              <a:latin typeface="Open Sans Light"/>
              <a:ea typeface="Open Sans Light" panose="020B0306030504020204" pitchFamily="34" charset="0"/>
              <a:cs typeface="Open Sans Light" panose="020B0306030504020204" pitchFamily="34" charset="0"/>
            </a:rPr>
            <a:t>Horizonte de tempo do período de estudo (anos-base e de referência)</a:t>
          </a:r>
          <a:endParaRPr lang="en-US" sz="2000" b="0" i="0">
            <a:latin typeface="Open Sans Light"/>
            <a:ea typeface="Open Sans Light" panose="020B0306030504020204" pitchFamily="34" charset="0"/>
            <a:cs typeface="Open Sans Light" panose="020B0306030504020204" pitchFamily="34" charset="0"/>
          </a:endParaRPr>
        </a:p>
      </dgm:t>
    </dgm:pt>
    <dgm:pt modelId="{45EC0A07-8C51-4B9E-A064-AEECA0DBC8F9}" type="parTrans" cxnId="{2E6F55C2-CA98-42A5-A04D-6E512C110CE3}">
      <dgm:prSet/>
      <dgm:spPr/>
      <dgm:t>
        <a:bodyPr/>
        <a:lstStyle/>
        <a:p>
          <a:endParaRPr lang="en-US"/>
        </a:p>
      </dgm:t>
    </dgm:pt>
    <dgm:pt modelId="{87F16E80-6E2A-4966-90BA-1F0D50428F3D}" type="sibTrans" cxnId="{2E6F55C2-CA98-42A5-A04D-6E512C110CE3}">
      <dgm:prSet/>
      <dgm:spPr/>
      <dgm:t>
        <a:bodyPr/>
        <a:lstStyle/>
        <a:p>
          <a:endParaRPr lang="en-US"/>
        </a:p>
      </dgm:t>
    </dgm:pt>
    <dgm:pt modelId="{395BE54B-AA99-475A-8AB9-1E3AFF6450AF}">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Do usuário</a:t>
          </a:r>
        </a:p>
      </dgm:t>
    </dgm:pt>
    <dgm:pt modelId="{703F28F9-2B28-41FC-A6CB-EC45A57EE54A}" type="parTrans" cxnId="{1894884E-7690-4AD3-9136-244F6AC0F16B}">
      <dgm:prSet/>
      <dgm:spPr/>
      <dgm:t>
        <a:bodyPr/>
        <a:lstStyle/>
        <a:p>
          <a:endParaRPr lang="en-US"/>
        </a:p>
      </dgm:t>
    </dgm:pt>
    <dgm:pt modelId="{26D1E434-C54D-42AF-9AF4-5534456F4E76}" type="sibTrans" cxnId="{1894884E-7690-4AD3-9136-244F6AC0F16B}">
      <dgm:prSet/>
      <dgm:spPr/>
      <dgm:t>
        <a:bodyPr/>
        <a:lstStyle/>
        <a:p>
          <a:endParaRPr lang="en-US"/>
        </a:p>
      </dgm:t>
    </dgm:pt>
    <dgm:pt modelId="{D64ABAD0-9D10-4C4A-8C32-6A13573CAA5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Estações do ano</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D7E97E70-C6CF-4AD4-8DC2-E3342F008375}" type="parTrans" cxnId="{51B6FFF0-99EF-4945-8506-2F6463812486}">
      <dgm:prSet/>
      <dgm:spPr/>
      <dgm:t>
        <a:bodyPr/>
        <a:lstStyle/>
        <a:p>
          <a:endParaRPr lang="en-US"/>
        </a:p>
      </dgm:t>
    </dgm:pt>
    <dgm:pt modelId="{C77A925C-B6D6-433D-A087-366B155158E7}" type="sibTrans" cxnId="{51B6FFF0-99EF-4945-8506-2F6463812486}">
      <dgm:prSet/>
      <dgm:spPr/>
      <dgm:t>
        <a:bodyPr/>
        <a:lstStyle/>
        <a:p>
          <a:endParaRPr lang="en-US"/>
        </a:p>
      </dgm:t>
    </dgm:pt>
    <dgm:pt modelId="{E88ACDD9-D456-40E2-8B79-F9A39B50E0F5}">
      <dgm:prSet custT="1"/>
      <dgm:spPr>
        <a:solidFill>
          <a:srgbClr val="71CCFF"/>
        </a:solidFill>
      </dgm:spPr>
      <dgm:t>
        <a:bodyPr/>
        <a:lstStyle/>
        <a:p>
          <a:r>
            <a:rPr lang="en-GB" sz="2000" b="0" i="0">
              <a:solidFill>
                <a:srgbClr val="000000"/>
              </a:solidFill>
              <a:latin typeface="Open Sans Light"/>
              <a:ea typeface="Open Sans Light" panose="020B0306030504020204" pitchFamily="34" charset="0"/>
              <a:cs typeface="Open Sans Light" panose="020B0306030504020204" pitchFamily="34" charset="0"/>
            </a:rPr>
            <a:t>Demanda média de eletricidade por setores, por anos</a:t>
          </a:r>
        </a:p>
      </dgm:t>
    </dgm:pt>
    <dgm:pt modelId="{2A228D9C-DC58-49D0-9B6A-F63BBB74A2CD}" type="parTrans" cxnId="{E2B958A0-4293-42ED-A0DD-58292B1D34FB}">
      <dgm:prSet/>
      <dgm:spPr/>
      <dgm:t>
        <a:bodyPr/>
        <a:lstStyle/>
        <a:p>
          <a:endParaRPr lang="en-US"/>
        </a:p>
      </dgm:t>
    </dgm:pt>
    <dgm:pt modelId="{77A13329-54E2-433C-90FC-24AE5DA6904B}" type="sibTrans" cxnId="{E2B958A0-4293-42ED-A0DD-58292B1D34FB}">
      <dgm:prSet/>
      <dgm:spPr/>
      <dgm:t>
        <a:bodyPr/>
        <a:lstStyle/>
        <a:p>
          <a:endParaRPr lang="en-US"/>
        </a:p>
      </dgm:t>
    </dgm:pt>
    <dgm:pt modelId="{2A93E194-6029-4282-8D18-BB1FDB8B1234}">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Tipos de dias (dias de semana normais)</a:t>
          </a:r>
        </a:p>
      </dgm:t>
    </dgm:pt>
    <dgm:pt modelId="{3A415302-0CDE-4369-AF39-0184458531A5}" type="parTrans" cxnId="{9400BA31-AFF7-4FF6-9F23-6C2F877EFBF4}">
      <dgm:prSet/>
      <dgm:spPr/>
      <dgm:t>
        <a:bodyPr/>
        <a:lstStyle/>
        <a:p>
          <a:endParaRPr lang="en-US"/>
        </a:p>
      </dgm:t>
    </dgm:pt>
    <dgm:pt modelId="{FDF251CA-9898-4C4C-B5B8-401F2E7E63E6}" type="sibTrans" cxnId="{9400BA31-AFF7-4FF6-9F23-6C2F877EFBF4}">
      <dgm:prSet/>
      <dgm:spPr/>
      <dgm:t>
        <a:bodyPr/>
        <a:lstStyle/>
        <a:p>
          <a:endParaRPr lang="en-US"/>
        </a:p>
      </dgm:t>
    </dgm:pt>
    <dgm:pt modelId="{A38CC2D6-9CD4-4E4B-B1FC-4884C82241E5}">
      <dgm:prSet custT="1"/>
      <dgm:spPr>
        <a:solidFill>
          <a:srgbClr val="71CCFF"/>
        </a:solidFill>
      </dgm:spPr>
      <dgm:t>
        <a:bodyPr/>
        <a:lstStyle/>
        <a:p>
          <a:r>
            <a:rPr lang="en-GB" sz="1200" b="0" i="0">
              <a:solidFill>
                <a:schemeClr val="tx1"/>
              </a:solidFill>
              <a:latin typeface="Open Sans Light"/>
              <a:ea typeface="Open Sans Light" panose="020B0306030504020204" pitchFamily="34" charset="0"/>
              <a:cs typeface="Open Sans Light" panose="020B0306030504020204" pitchFamily="34" charset="0"/>
            </a:rPr>
            <a:t>Participação da eletricidade fornecida pela rede, por setores</a:t>
          </a:r>
        </a:p>
      </dgm:t>
    </dgm:pt>
    <dgm:pt modelId="{99042176-D458-46D3-B79F-72AD51CC5A7A}" type="parTrans" cxnId="{DC21DAE6-CF72-4F32-B784-803901F7C8B2}">
      <dgm:prSet/>
      <dgm:spPr/>
      <dgm:t>
        <a:bodyPr/>
        <a:lstStyle/>
        <a:p>
          <a:endParaRPr lang="en-US"/>
        </a:p>
      </dgm:t>
    </dgm:pt>
    <dgm:pt modelId="{10FCE319-FCAB-4911-869F-8639B82B6704}" type="sibTrans" cxnId="{DC21DAE6-CF72-4F32-B784-803901F7C8B2}">
      <dgm:prSet/>
      <dgm:spPr/>
      <dgm:t>
        <a:bodyPr/>
        <a:lstStyle/>
        <a:p>
          <a:endParaRPr lang="en-US"/>
        </a:p>
      </dgm:t>
    </dgm:pt>
    <dgm:pt modelId="{00C231CC-AFE7-44B3-996A-2797381AB762}">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Participação dos clientes por setores</a:t>
          </a:r>
          <a:endParaRPr lang="en-GB" sz="1200" b="1" i="0">
            <a:solidFill>
              <a:srgbClr val="000000"/>
            </a:solidFill>
            <a:latin typeface="Open Sans Light"/>
            <a:ea typeface="Open Sans" panose="020B0606030504020204" pitchFamily="34" charset="0"/>
            <a:cs typeface="Open Sans" panose="020B0606030504020204" pitchFamily="34" charset="0"/>
          </a:endParaRPr>
        </a:p>
      </dgm:t>
    </dgm:pt>
    <dgm:pt modelId="{3AD58330-A175-4D83-8066-0058328CBB15}" type="parTrans" cxnId="{32C753CC-72FD-43B8-9B53-5CAD27BE39F8}">
      <dgm:prSet/>
      <dgm:spPr/>
      <dgm:t>
        <a:bodyPr/>
        <a:lstStyle/>
        <a:p>
          <a:endParaRPr lang="en-US"/>
        </a:p>
      </dgm:t>
    </dgm:pt>
    <dgm:pt modelId="{D4CD9F2C-44E0-4B44-8205-B535E07E8266}" type="sibTrans" cxnId="{32C753CC-72FD-43B8-9B53-5CAD27BE39F8}">
      <dgm:prSet/>
      <dgm:spPr/>
      <dgm:t>
        <a:bodyPr/>
        <a:lstStyle/>
        <a:p>
          <a:endParaRPr lang="en-US"/>
        </a:p>
      </dgm:t>
    </dgm:pt>
    <dgm:pt modelId="{B9291EA0-2288-4748-9029-EAD9459FAA01}">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Perdas de transmissão</a:t>
          </a:r>
        </a:p>
      </dgm:t>
    </dgm:pt>
    <dgm:pt modelId="{CFD7F165-EAB0-4749-B4CC-C3405ECB9819}" type="parTrans" cxnId="{713D86C2-AD9E-43F0-BAD0-6935EBC43460}">
      <dgm:prSet/>
      <dgm:spPr/>
      <dgm:t>
        <a:bodyPr/>
        <a:lstStyle/>
        <a:p>
          <a:endParaRPr lang="en-US"/>
        </a:p>
      </dgm:t>
    </dgm:pt>
    <dgm:pt modelId="{5A95A574-A71B-482E-ABF2-5966B8558D32}" type="sibTrans" cxnId="{713D86C2-AD9E-43F0-BAD0-6935EBC43460}">
      <dgm:prSet/>
      <dgm:spPr/>
      <dgm:t>
        <a:bodyPr/>
        <a:lstStyle/>
        <a:p>
          <a:endParaRPr lang="en-US"/>
        </a:p>
      </dgm:t>
    </dgm:pt>
    <dgm:pt modelId="{65A993DD-A5C4-46FC-8D1A-BFD54EB309AA}">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Perdas de distribuição por setores</a:t>
          </a:r>
        </a:p>
      </dgm:t>
    </dgm:pt>
    <dgm:pt modelId="{74E2E17B-1D1E-44F5-8812-8606F1E47102}" type="parTrans" cxnId="{9D74F59C-50D1-4544-B829-CAAEC0031FB7}">
      <dgm:prSet/>
      <dgm:spPr/>
      <dgm:t>
        <a:bodyPr/>
        <a:lstStyle/>
        <a:p>
          <a:endParaRPr lang="en-US"/>
        </a:p>
      </dgm:t>
    </dgm:pt>
    <dgm:pt modelId="{1A9D9C24-096E-4044-9264-5057E483BEB2}" type="sibTrans" cxnId="{9D74F59C-50D1-4544-B829-CAAEC0031FB7}">
      <dgm:prSet/>
      <dgm:spPr/>
      <dgm:t>
        <a:bodyPr/>
        <a:lstStyle/>
        <a:p>
          <a:endParaRPr lang="en-US"/>
        </a:p>
      </dgm:t>
    </dgm:pt>
    <dgm:pt modelId="{CF318AE3-6576-4537-A319-BB3E6E880B8F}">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Coeficientes sazonais, diários e horários</a:t>
          </a:r>
        </a:p>
      </dgm:t>
    </dgm:pt>
    <dgm:pt modelId="{1B54BA09-31AE-4493-A42A-F5A109E1211A}" type="parTrans" cxnId="{A64D97AB-52B0-44BC-A955-ACE19D72B401}">
      <dgm:prSet/>
      <dgm:spPr/>
      <dgm:t>
        <a:bodyPr/>
        <a:lstStyle/>
        <a:p>
          <a:endParaRPr lang="en-GB"/>
        </a:p>
      </dgm:t>
    </dgm:pt>
    <dgm:pt modelId="{1339D66C-129E-433F-A162-220A49F4DF2B}" type="sibTrans" cxnId="{A64D97AB-52B0-44BC-A955-ACE19D72B401}">
      <dgm:prSet/>
      <dgm:spPr/>
      <dgm:t>
        <a:bodyPr/>
        <a:lstStyle/>
        <a:p>
          <a:endParaRPr lang="en-GB"/>
        </a:p>
      </dgm:t>
    </dgm:pt>
    <dgm:pt modelId="{65672114-8AD4-4930-9F79-6A0B40F2A6A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Feriados (toda semana, durante o ano)</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C9520443-CD76-4D0E-82B0-366E02883FC4}" type="parTrans" cxnId="{1725D88E-35D1-4DFC-9FA4-884586AAAF72}">
      <dgm:prSet/>
      <dgm:spPr/>
      <dgm:t>
        <a:bodyPr/>
        <a:lstStyle/>
        <a:p>
          <a:endParaRPr lang="en-GB"/>
        </a:p>
      </dgm:t>
    </dgm:pt>
    <dgm:pt modelId="{3FAB1FFB-F809-4EE3-9FCE-6D4A2ACED2CE}" type="sibTrans" cxnId="{1725D88E-35D1-4DFC-9FA4-884586AAAF72}">
      <dgm:prSet/>
      <dgm:spPr/>
      <dgm:t>
        <a:bodyPr/>
        <a:lstStyle/>
        <a:p>
          <a:endParaRPr lang="en-GB"/>
        </a:p>
      </dgm:t>
    </dgm:pt>
    <dgm:pt modelId="{4195E030-2999-4762-ACB5-329F49D7D3A2}" type="pres">
      <dgm:prSet presAssocID="{2D746E6E-5CEF-47CB-9F4B-C6910C0A8FDC}" presName="theList" presStyleCnt="0">
        <dgm:presLayoutVars>
          <dgm:dir/>
          <dgm:animLvl val="lvl"/>
          <dgm:resizeHandles val="exact"/>
        </dgm:presLayoutVars>
      </dgm:prSet>
      <dgm:spPr/>
    </dgm:pt>
    <dgm:pt modelId="{AD8855EB-0F85-4306-A9DD-8797DDEA0FD9}" type="pres">
      <dgm:prSet presAssocID="{E7594096-C1F9-4601-B54A-6122E467EE9A}" presName="compNode" presStyleCnt="0"/>
      <dgm:spPr/>
    </dgm:pt>
    <dgm:pt modelId="{FDA4EBE4-3719-4ADF-B2CC-41A84D18B988}" type="pres">
      <dgm:prSet presAssocID="{E7594096-C1F9-4601-B54A-6122E467EE9A}" presName="aNode" presStyleLbl="bgShp" presStyleIdx="0" presStyleCnt="2" custScaleY="84294" custLinFactNeighborY="3036"/>
      <dgm:spPr/>
    </dgm:pt>
    <dgm:pt modelId="{637DDFE4-E156-4546-96B7-2C9A7E705884}" type="pres">
      <dgm:prSet presAssocID="{E7594096-C1F9-4601-B54A-6122E467EE9A}" presName="textNode" presStyleLbl="bgShp" presStyleIdx="0" presStyleCnt="2"/>
      <dgm:spPr/>
    </dgm:pt>
    <dgm:pt modelId="{3AB87A33-B098-4F31-A35F-ED0309B42654}" type="pres">
      <dgm:prSet presAssocID="{E7594096-C1F9-4601-B54A-6122E467EE9A}" presName="compChildNode" presStyleCnt="0"/>
      <dgm:spPr/>
    </dgm:pt>
    <dgm:pt modelId="{539B8813-F8F1-4A0A-8D5A-21684FF5C825}" type="pres">
      <dgm:prSet presAssocID="{E7594096-C1F9-4601-B54A-6122E467EE9A}" presName="theInnerList" presStyleCnt="0"/>
      <dgm:spPr/>
    </dgm:pt>
    <dgm:pt modelId="{B1AB6218-FE19-4A26-9081-D7F60DE28E53}" type="pres">
      <dgm:prSet presAssocID="{E8DDF87A-A072-4F71-A591-6E879BAB52B0}" presName="childNode" presStyleLbl="node1" presStyleIdx="0" presStyleCnt="10" custScaleY="31882">
        <dgm:presLayoutVars>
          <dgm:bulletEnabled val="1"/>
        </dgm:presLayoutVars>
      </dgm:prSet>
      <dgm:spPr/>
    </dgm:pt>
    <dgm:pt modelId="{7149C979-C5B9-416A-AB47-BB4CDED1E2D6}" type="pres">
      <dgm:prSet presAssocID="{E8DDF87A-A072-4F71-A591-6E879BAB52B0}" presName="aSpace2" presStyleCnt="0"/>
      <dgm:spPr/>
    </dgm:pt>
    <dgm:pt modelId="{FF03B880-36BB-448F-A997-1E36C79377A1}" type="pres">
      <dgm:prSet presAssocID="{E88ACDD9-D456-40E2-8B79-F9A39B50E0F5}" presName="childNode" presStyleLbl="node1" presStyleIdx="1" presStyleCnt="10" custScaleY="31882">
        <dgm:presLayoutVars>
          <dgm:bulletEnabled val="1"/>
        </dgm:presLayoutVars>
      </dgm:prSet>
      <dgm:spPr/>
    </dgm:pt>
    <dgm:pt modelId="{34AA8181-5C54-42B8-BC1A-21D308F90F78}" type="pres">
      <dgm:prSet presAssocID="{E7594096-C1F9-4601-B54A-6122E467EE9A}" presName="aSpace" presStyleCnt="0"/>
      <dgm:spPr/>
    </dgm:pt>
    <dgm:pt modelId="{BE81F9C6-A3EE-4020-B0DA-9A4E014562B4}" type="pres">
      <dgm:prSet presAssocID="{395BE54B-AA99-475A-8AB9-1E3AFF6450AF}" presName="compNode" presStyleCnt="0"/>
      <dgm:spPr/>
    </dgm:pt>
    <dgm:pt modelId="{665705E6-9B61-465A-B33D-C028F3C8B38D}" type="pres">
      <dgm:prSet presAssocID="{395BE54B-AA99-475A-8AB9-1E3AFF6450AF}" presName="aNode" presStyleLbl="bgShp" presStyleIdx="1" presStyleCnt="2" custScaleY="84294" custLinFactNeighborY="6348"/>
      <dgm:spPr/>
    </dgm:pt>
    <dgm:pt modelId="{0A14A94F-D732-4B3E-8F6D-1AA2A64E6717}" type="pres">
      <dgm:prSet presAssocID="{395BE54B-AA99-475A-8AB9-1E3AFF6450AF}" presName="textNode" presStyleLbl="bgShp" presStyleIdx="1" presStyleCnt="2"/>
      <dgm:spPr/>
    </dgm:pt>
    <dgm:pt modelId="{C2FD38F7-DEF2-43D5-825C-BEB60F6010B9}" type="pres">
      <dgm:prSet presAssocID="{395BE54B-AA99-475A-8AB9-1E3AFF6450AF}" presName="compChildNode" presStyleCnt="0"/>
      <dgm:spPr/>
    </dgm:pt>
    <dgm:pt modelId="{56BCDB3A-975F-479E-970E-F642E7070DE2}" type="pres">
      <dgm:prSet presAssocID="{395BE54B-AA99-475A-8AB9-1E3AFF6450AF}" presName="theInnerList" presStyleCnt="0"/>
      <dgm:spPr/>
    </dgm:pt>
    <dgm:pt modelId="{9BBA4110-0BA2-49E2-ACFA-4DD482CD00C7}" type="pres">
      <dgm:prSet presAssocID="{D64ABAD0-9D10-4C4A-8C32-6A13573CAA53}" presName="childNode" presStyleLbl="node1" presStyleIdx="2" presStyleCnt="10" custScaleY="2000000">
        <dgm:presLayoutVars>
          <dgm:bulletEnabled val="1"/>
        </dgm:presLayoutVars>
      </dgm:prSet>
      <dgm:spPr/>
    </dgm:pt>
    <dgm:pt modelId="{C979F438-A728-437C-9512-455935DBCB17}" type="pres">
      <dgm:prSet presAssocID="{D64ABAD0-9D10-4C4A-8C32-6A13573CAA53}" presName="aSpace2" presStyleCnt="0"/>
      <dgm:spPr/>
    </dgm:pt>
    <dgm:pt modelId="{99385AF1-1AC4-485E-9643-C187F1892C13}" type="pres">
      <dgm:prSet presAssocID="{65672114-8AD4-4930-9F79-6A0B40F2A6A3}" presName="childNode" presStyleLbl="node1" presStyleIdx="3" presStyleCnt="10" custScaleY="2000000">
        <dgm:presLayoutVars>
          <dgm:bulletEnabled val="1"/>
        </dgm:presLayoutVars>
      </dgm:prSet>
      <dgm:spPr/>
    </dgm:pt>
    <dgm:pt modelId="{674C64F3-F756-4657-8825-0A0367296F76}" type="pres">
      <dgm:prSet presAssocID="{65672114-8AD4-4930-9F79-6A0B40F2A6A3}" presName="aSpace2" presStyleCnt="0"/>
      <dgm:spPr/>
    </dgm:pt>
    <dgm:pt modelId="{C22874B7-6D21-4195-935B-29DDEC535F77}" type="pres">
      <dgm:prSet presAssocID="{2A93E194-6029-4282-8D18-BB1FDB8B1234}" presName="childNode" presStyleLbl="node1" presStyleIdx="4" presStyleCnt="10" custScaleY="2000000">
        <dgm:presLayoutVars>
          <dgm:bulletEnabled val="1"/>
        </dgm:presLayoutVars>
      </dgm:prSet>
      <dgm:spPr/>
    </dgm:pt>
    <dgm:pt modelId="{D8D6088A-3DA9-4981-8FB5-2B7B403104F0}" type="pres">
      <dgm:prSet presAssocID="{2A93E194-6029-4282-8D18-BB1FDB8B1234}" presName="aSpace2" presStyleCnt="0"/>
      <dgm:spPr/>
    </dgm:pt>
    <dgm:pt modelId="{1AE488AD-8AA4-4DC8-BDF1-099B60490CC9}" type="pres">
      <dgm:prSet presAssocID="{CF318AE3-6576-4537-A319-BB3E6E880B8F}" presName="childNode" presStyleLbl="node1" presStyleIdx="5" presStyleCnt="10" custScaleY="2000000">
        <dgm:presLayoutVars>
          <dgm:bulletEnabled val="1"/>
        </dgm:presLayoutVars>
      </dgm:prSet>
      <dgm:spPr/>
    </dgm:pt>
    <dgm:pt modelId="{53EA4548-BD4C-4F0F-8EDC-C22ECA5FCC5B}" type="pres">
      <dgm:prSet presAssocID="{CF318AE3-6576-4537-A319-BB3E6E880B8F}" presName="aSpace2" presStyleCnt="0"/>
      <dgm:spPr/>
    </dgm:pt>
    <dgm:pt modelId="{BB2105C5-4684-4470-994D-0947CE0D510E}" type="pres">
      <dgm:prSet presAssocID="{A38CC2D6-9CD4-4E4B-B1FC-4884C82241E5}" presName="childNode" presStyleLbl="node1" presStyleIdx="6" presStyleCnt="10" custScaleY="2000000">
        <dgm:presLayoutVars>
          <dgm:bulletEnabled val="1"/>
        </dgm:presLayoutVars>
      </dgm:prSet>
      <dgm:spPr/>
    </dgm:pt>
    <dgm:pt modelId="{24745764-E7DB-4987-9220-5C1AD2962703}" type="pres">
      <dgm:prSet presAssocID="{A38CC2D6-9CD4-4E4B-B1FC-4884C82241E5}" presName="aSpace2" presStyleCnt="0"/>
      <dgm:spPr/>
    </dgm:pt>
    <dgm:pt modelId="{16D5C49E-41FA-4445-A12B-136F00ADD146}" type="pres">
      <dgm:prSet presAssocID="{00C231CC-AFE7-44B3-996A-2797381AB762}" presName="childNode" presStyleLbl="node1" presStyleIdx="7" presStyleCnt="10" custScaleY="2000000">
        <dgm:presLayoutVars>
          <dgm:bulletEnabled val="1"/>
        </dgm:presLayoutVars>
      </dgm:prSet>
      <dgm:spPr/>
    </dgm:pt>
    <dgm:pt modelId="{E35D2EFE-9AD3-4971-B0FF-0E8C7B99BEF5}" type="pres">
      <dgm:prSet presAssocID="{00C231CC-AFE7-44B3-996A-2797381AB762}" presName="aSpace2" presStyleCnt="0"/>
      <dgm:spPr/>
    </dgm:pt>
    <dgm:pt modelId="{C1C2464B-3A1E-44A0-8B8D-52B47C97AC96}" type="pres">
      <dgm:prSet presAssocID="{B9291EA0-2288-4748-9029-EAD9459FAA01}" presName="childNode" presStyleLbl="node1" presStyleIdx="8" presStyleCnt="10" custScaleY="2000000">
        <dgm:presLayoutVars>
          <dgm:bulletEnabled val="1"/>
        </dgm:presLayoutVars>
      </dgm:prSet>
      <dgm:spPr/>
    </dgm:pt>
    <dgm:pt modelId="{D1546007-7FD1-46D0-87E2-B5C547880F6F}" type="pres">
      <dgm:prSet presAssocID="{B9291EA0-2288-4748-9029-EAD9459FAA01}" presName="aSpace2" presStyleCnt="0"/>
      <dgm:spPr/>
    </dgm:pt>
    <dgm:pt modelId="{18D275E2-7120-4A41-9BC6-6C5C903D943E}" type="pres">
      <dgm:prSet presAssocID="{65A993DD-A5C4-46FC-8D1A-BFD54EB309AA}" presName="childNode" presStyleLbl="node1" presStyleIdx="9" presStyleCnt="10" custScaleY="2000000">
        <dgm:presLayoutVars>
          <dgm:bulletEnabled val="1"/>
        </dgm:presLayoutVars>
      </dgm:prSet>
      <dgm:spPr/>
    </dgm:pt>
  </dgm:ptLst>
  <dgm:cxnLst>
    <dgm:cxn modelId="{EEF3E907-48B6-411B-A4A9-BA6A863D7099}" type="presOf" srcId="{E7594096-C1F9-4601-B54A-6122E467EE9A}" destId="{637DDFE4-E156-4546-96B7-2C9A7E705884}" srcOrd="1" destOrd="0" presId="urn:microsoft.com/office/officeart/2005/8/layout/lProcess2"/>
    <dgm:cxn modelId="{1F770D21-768C-432E-BA27-B99FB4D7C212}" type="presOf" srcId="{A38CC2D6-9CD4-4E4B-B1FC-4884C82241E5}" destId="{BB2105C5-4684-4470-994D-0947CE0D510E}" srcOrd="0" destOrd="0" presId="urn:microsoft.com/office/officeart/2005/8/layout/lProcess2"/>
    <dgm:cxn modelId="{2D01412B-AE50-424A-A592-BDABAE702165}" type="presOf" srcId="{E7594096-C1F9-4601-B54A-6122E467EE9A}" destId="{FDA4EBE4-3719-4ADF-B2CC-41A84D18B988}" srcOrd="0" destOrd="0" presId="urn:microsoft.com/office/officeart/2005/8/layout/lProcess2"/>
    <dgm:cxn modelId="{9400BA31-AFF7-4FF6-9F23-6C2F877EFBF4}" srcId="{395BE54B-AA99-475A-8AB9-1E3AFF6450AF}" destId="{2A93E194-6029-4282-8D18-BB1FDB8B1234}" srcOrd="2" destOrd="0" parTransId="{3A415302-0CDE-4369-AF39-0184458531A5}" sibTransId="{FDF251CA-9898-4C4C-B5B8-401F2E7E63E6}"/>
    <dgm:cxn modelId="{D96FB548-4417-4AB9-B2ED-845300FE0F3E}" type="presOf" srcId="{65672114-8AD4-4930-9F79-6A0B40F2A6A3}" destId="{99385AF1-1AC4-485E-9643-C187F1892C13}" srcOrd="0" destOrd="0" presId="urn:microsoft.com/office/officeart/2005/8/layout/lProcess2"/>
    <dgm:cxn modelId="{1894884E-7690-4AD3-9136-244F6AC0F16B}" srcId="{2D746E6E-5CEF-47CB-9F4B-C6910C0A8FDC}" destId="{395BE54B-AA99-475A-8AB9-1E3AFF6450AF}" srcOrd="1" destOrd="0" parTransId="{703F28F9-2B28-41FC-A6CB-EC45A57EE54A}" sibTransId="{26D1E434-C54D-42AF-9AF4-5534456F4E76}"/>
    <dgm:cxn modelId="{2D36B855-B9C1-4BC0-AAE5-10D5D47ECAF1}" type="presOf" srcId="{E88ACDD9-D456-40E2-8B79-F9A39B50E0F5}" destId="{FF03B880-36BB-448F-A997-1E36C79377A1}" srcOrd="0" destOrd="0" presId="urn:microsoft.com/office/officeart/2005/8/layout/lProcess2"/>
    <dgm:cxn modelId="{C0DC6E78-F8E1-41A9-9500-494022DEE70B}" srcId="{2D746E6E-5CEF-47CB-9F4B-C6910C0A8FDC}" destId="{E7594096-C1F9-4601-B54A-6122E467EE9A}" srcOrd="0" destOrd="0" parTransId="{496E7745-07B7-4124-8DE0-9787C4E32DD5}" sibTransId="{ACA5AC51-35CD-4996-91B5-03A16B695364}"/>
    <dgm:cxn modelId="{1725D88E-35D1-4DFC-9FA4-884586AAAF72}" srcId="{395BE54B-AA99-475A-8AB9-1E3AFF6450AF}" destId="{65672114-8AD4-4930-9F79-6A0B40F2A6A3}" srcOrd="1" destOrd="0" parTransId="{C9520443-CD76-4D0E-82B0-366E02883FC4}" sibTransId="{3FAB1FFB-F809-4EE3-9FCE-6D4A2ACED2CE}"/>
    <dgm:cxn modelId="{1537ED90-70D3-4B88-84E1-9B4315F3A633}" type="presOf" srcId="{CF318AE3-6576-4537-A319-BB3E6E880B8F}" destId="{1AE488AD-8AA4-4DC8-BDF1-099B60490CC9}" srcOrd="0" destOrd="0" presId="urn:microsoft.com/office/officeart/2005/8/layout/lProcess2"/>
    <dgm:cxn modelId="{91C5C69B-143B-4A7C-A026-47CFDF15B4F8}" type="presOf" srcId="{65A993DD-A5C4-46FC-8D1A-BFD54EB309AA}" destId="{18D275E2-7120-4A41-9BC6-6C5C903D943E}" srcOrd="0" destOrd="0" presId="urn:microsoft.com/office/officeart/2005/8/layout/lProcess2"/>
    <dgm:cxn modelId="{9D74F59C-50D1-4544-B829-CAAEC0031FB7}" srcId="{395BE54B-AA99-475A-8AB9-1E3AFF6450AF}" destId="{65A993DD-A5C4-46FC-8D1A-BFD54EB309AA}" srcOrd="7" destOrd="0" parTransId="{74E2E17B-1D1E-44F5-8812-8606F1E47102}" sibTransId="{1A9D9C24-096E-4044-9264-5057E483BEB2}"/>
    <dgm:cxn modelId="{E2B958A0-4293-42ED-A0DD-58292B1D34FB}" srcId="{E7594096-C1F9-4601-B54A-6122E467EE9A}" destId="{E88ACDD9-D456-40E2-8B79-F9A39B50E0F5}" srcOrd="1" destOrd="0" parTransId="{2A228D9C-DC58-49D0-9B6A-F63BBB74A2CD}" sibTransId="{77A13329-54E2-433C-90FC-24AE5DA6904B}"/>
    <dgm:cxn modelId="{E7015DA4-046C-4616-90DC-FB5B5245D499}" type="presOf" srcId="{00C231CC-AFE7-44B3-996A-2797381AB762}" destId="{16D5C49E-41FA-4445-A12B-136F00ADD146}" srcOrd="0" destOrd="0" presId="urn:microsoft.com/office/officeart/2005/8/layout/lProcess2"/>
    <dgm:cxn modelId="{EF9BE7A6-83B5-474B-969A-ACD46F2B9026}" type="presOf" srcId="{D64ABAD0-9D10-4C4A-8C32-6A13573CAA53}" destId="{9BBA4110-0BA2-49E2-ACFA-4DD482CD00C7}" srcOrd="0" destOrd="0" presId="urn:microsoft.com/office/officeart/2005/8/layout/lProcess2"/>
    <dgm:cxn modelId="{A64D97AB-52B0-44BC-A955-ACE19D72B401}" srcId="{395BE54B-AA99-475A-8AB9-1E3AFF6450AF}" destId="{CF318AE3-6576-4537-A319-BB3E6E880B8F}" srcOrd="3" destOrd="0" parTransId="{1B54BA09-31AE-4493-A42A-F5A109E1211A}" sibTransId="{1339D66C-129E-433F-A162-220A49F4DF2B}"/>
    <dgm:cxn modelId="{9EF2B7B2-2F72-4A21-A434-7736D028C3DD}" type="presOf" srcId="{2A93E194-6029-4282-8D18-BB1FDB8B1234}" destId="{C22874B7-6D21-4195-935B-29DDEC535F77}" srcOrd="0" destOrd="0" presId="urn:microsoft.com/office/officeart/2005/8/layout/lProcess2"/>
    <dgm:cxn modelId="{2E6F55C2-CA98-42A5-A04D-6E512C110CE3}" srcId="{E7594096-C1F9-4601-B54A-6122E467EE9A}" destId="{E8DDF87A-A072-4F71-A591-6E879BAB52B0}" srcOrd="0" destOrd="0" parTransId="{45EC0A07-8C51-4B9E-A064-AEECA0DBC8F9}" sibTransId="{87F16E80-6E2A-4966-90BA-1F0D50428F3D}"/>
    <dgm:cxn modelId="{713D86C2-AD9E-43F0-BAD0-6935EBC43460}" srcId="{395BE54B-AA99-475A-8AB9-1E3AFF6450AF}" destId="{B9291EA0-2288-4748-9029-EAD9459FAA01}" srcOrd="6" destOrd="0" parTransId="{CFD7F165-EAB0-4749-B4CC-C3405ECB9819}" sibTransId="{5A95A574-A71B-482E-ABF2-5966B8558D32}"/>
    <dgm:cxn modelId="{687004C9-DF91-4ED3-AD3D-8B012B42AFDF}" type="presOf" srcId="{E8DDF87A-A072-4F71-A591-6E879BAB52B0}" destId="{B1AB6218-FE19-4A26-9081-D7F60DE28E53}" srcOrd="0" destOrd="0" presId="urn:microsoft.com/office/officeart/2005/8/layout/lProcess2"/>
    <dgm:cxn modelId="{32C753CC-72FD-43B8-9B53-5CAD27BE39F8}" srcId="{395BE54B-AA99-475A-8AB9-1E3AFF6450AF}" destId="{00C231CC-AFE7-44B3-996A-2797381AB762}" srcOrd="5" destOrd="0" parTransId="{3AD58330-A175-4D83-8066-0058328CBB15}" sibTransId="{D4CD9F2C-44E0-4B44-8205-B535E07E8266}"/>
    <dgm:cxn modelId="{B2A454D8-47A2-4173-B9EC-143158808ECE}" type="presOf" srcId="{395BE54B-AA99-475A-8AB9-1E3AFF6450AF}" destId="{665705E6-9B61-465A-B33D-C028F3C8B38D}" srcOrd="0" destOrd="0" presId="urn:microsoft.com/office/officeart/2005/8/layout/lProcess2"/>
    <dgm:cxn modelId="{DC21DAE6-CF72-4F32-B784-803901F7C8B2}" srcId="{395BE54B-AA99-475A-8AB9-1E3AFF6450AF}" destId="{A38CC2D6-9CD4-4E4B-B1FC-4884C82241E5}" srcOrd="4" destOrd="0" parTransId="{99042176-D458-46D3-B79F-72AD51CC5A7A}" sibTransId="{10FCE319-FCAB-4911-869F-8639B82B6704}"/>
    <dgm:cxn modelId="{16921DEA-1E1C-4818-8B9B-950120575315}" type="presOf" srcId="{B9291EA0-2288-4748-9029-EAD9459FAA01}" destId="{C1C2464B-3A1E-44A0-8B8D-52B47C97AC96}" srcOrd="0" destOrd="0" presId="urn:microsoft.com/office/officeart/2005/8/layout/lProcess2"/>
    <dgm:cxn modelId="{ECCE5CF0-8ACF-4D97-B829-DF34A9FC6B22}" type="presOf" srcId="{2D746E6E-5CEF-47CB-9F4B-C6910C0A8FDC}" destId="{4195E030-2999-4762-ACB5-329F49D7D3A2}" srcOrd="0" destOrd="0" presId="urn:microsoft.com/office/officeart/2005/8/layout/lProcess2"/>
    <dgm:cxn modelId="{51B6FFF0-99EF-4945-8506-2F6463812486}" srcId="{395BE54B-AA99-475A-8AB9-1E3AFF6450AF}" destId="{D64ABAD0-9D10-4C4A-8C32-6A13573CAA53}" srcOrd="0" destOrd="0" parTransId="{D7E97E70-C6CF-4AD4-8DC2-E3342F008375}" sibTransId="{C77A925C-B6D6-433D-A087-366B155158E7}"/>
    <dgm:cxn modelId="{3B4218F1-6BA5-4E29-B3D9-2388BBEA3467}" type="presOf" srcId="{395BE54B-AA99-475A-8AB9-1E3AFF6450AF}" destId="{0A14A94F-D732-4B3E-8F6D-1AA2A64E6717}" srcOrd="1" destOrd="0" presId="urn:microsoft.com/office/officeart/2005/8/layout/lProcess2"/>
    <dgm:cxn modelId="{94A7692E-11DD-4381-8F1F-C08A7A434D0E}" type="presParOf" srcId="{4195E030-2999-4762-ACB5-329F49D7D3A2}" destId="{AD8855EB-0F85-4306-A9DD-8797DDEA0FD9}" srcOrd="0" destOrd="0" presId="urn:microsoft.com/office/officeart/2005/8/layout/lProcess2"/>
    <dgm:cxn modelId="{D1DEDBA4-DC15-4723-9B2B-D92EEC70FED9}" type="presParOf" srcId="{AD8855EB-0F85-4306-A9DD-8797DDEA0FD9}" destId="{FDA4EBE4-3719-4ADF-B2CC-41A84D18B988}" srcOrd="0" destOrd="0" presId="urn:microsoft.com/office/officeart/2005/8/layout/lProcess2"/>
    <dgm:cxn modelId="{7438E1E1-397A-43C8-AEA9-7621C941FA31}" type="presParOf" srcId="{AD8855EB-0F85-4306-A9DD-8797DDEA0FD9}" destId="{637DDFE4-E156-4546-96B7-2C9A7E705884}" srcOrd="1" destOrd="0" presId="urn:microsoft.com/office/officeart/2005/8/layout/lProcess2"/>
    <dgm:cxn modelId="{98474A24-C7D6-4254-B090-F85BDCC1C084}" type="presParOf" srcId="{AD8855EB-0F85-4306-A9DD-8797DDEA0FD9}" destId="{3AB87A33-B098-4F31-A35F-ED0309B42654}" srcOrd="2" destOrd="0" presId="urn:microsoft.com/office/officeart/2005/8/layout/lProcess2"/>
    <dgm:cxn modelId="{9DBF422F-2EA8-4F47-AA51-2A308E27DB80}" type="presParOf" srcId="{3AB87A33-B098-4F31-A35F-ED0309B42654}" destId="{539B8813-F8F1-4A0A-8D5A-21684FF5C825}" srcOrd="0" destOrd="0" presId="urn:microsoft.com/office/officeart/2005/8/layout/lProcess2"/>
    <dgm:cxn modelId="{D797D1CB-4C73-436A-B0C8-51F5C585B9D6}" type="presParOf" srcId="{539B8813-F8F1-4A0A-8D5A-21684FF5C825}" destId="{B1AB6218-FE19-4A26-9081-D7F60DE28E53}" srcOrd="0" destOrd="0" presId="urn:microsoft.com/office/officeart/2005/8/layout/lProcess2"/>
    <dgm:cxn modelId="{DB09ED45-94A2-4AC9-8203-718F23A174E4}" type="presParOf" srcId="{539B8813-F8F1-4A0A-8D5A-21684FF5C825}" destId="{7149C979-C5B9-416A-AB47-BB4CDED1E2D6}" srcOrd="1" destOrd="0" presId="urn:microsoft.com/office/officeart/2005/8/layout/lProcess2"/>
    <dgm:cxn modelId="{48389CC7-B808-4F84-BE6C-2B3F462759ED}" type="presParOf" srcId="{539B8813-F8F1-4A0A-8D5A-21684FF5C825}" destId="{FF03B880-36BB-448F-A997-1E36C79377A1}" srcOrd="2" destOrd="0" presId="urn:microsoft.com/office/officeart/2005/8/layout/lProcess2"/>
    <dgm:cxn modelId="{C46FB57C-A275-4D2B-9B11-F30D9B832A60}" type="presParOf" srcId="{4195E030-2999-4762-ACB5-329F49D7D3A2}" destId="{34AA8181-5C54-42B8-BC1A-21D308F90F78}" srcOrd="1" destOrd="0" presId="urn:microsoft.com/office/officeart/2005/8/layout/lProcess2"/>
    <dgm:cxn modelId="{AB16BA94-8469-4DCD-9B87-CDF2A6019FA3}" type="presParOf" srcId="{4195E030-2999-4762-ACB5-329F49D7D3A2}" destId="{BE81F9C6-A3EE-4020-B0DA-9A4E014562B4}" srcOrd="2" destOrd="0" presId="urn:microsoft.com/office/officeart/2005/8/layout/lProcess2"/>
    <dgm:cxn modelId="{7904ADF1-C99D-4874-B533-06D1E2E3AB22}" type="presParOf" srcId="{BE81F9C6-A3EE-4020-B0DA-9A4E014562B4}" destId="{665705E6-9B61-465A-B33D-C028F3C8B38D}" srcOrd="0" destOrd="0" presId="urn:microsoft.com/office/officeart/2005/8/layout/lProcess2"/>
    <dgm:cxn modelId="{033335CC-DBD2-4326-89D3-C35D0DF0A0B6}" type="presParOf" srcId="{BE81F9C6-A3EE-4020-B0DA-9A4E014562B4}" destId="{0A14A94F-D732-4B3E-8F6D-1AA2A64E6717}" srcOrd="1" destOrd="0" presId="urn:microsoft.com/office/officeart/2005/8/layout/lProcess2"/>
    <dgm:cxn modelId="{3FD2C0C3-7A94-4606-B6DF-6573EF52ED2E}" type="presParOf" srcId="{BE81F9C6-A3EE-4020-B0DA-9A4E014562B4}" destId="{C2FD38F7-DEF2-43D5-825C-BEB60F6010B9}" srcOrd="2" destOrd="0" presId="urn:microsoft.com/office/officeart/2005/8/layout/lProcess2"/>
    <dgm:cxn modelId="{61839A0D-3090-4C6F-AF09-173438CD755B}" type="presParOf" srcId="{C2FD38F7-DEF2-43D5-825C-BEB60F6010B9}" destId="{56BCDB3A-975F-479E-970E-F642E7070DE2}" srcOrd="0" destOrd="0" presId="urn:microsoft.com/office/officeart/2005/8/layout/lProcess2"/>
    <dgm:cxn modelId="{7B3DB2A4-3BE4-44F0-8776-90D839BB1D15}" type="presParOf" srcId="{56BCDB3A-975F-479E-970E-F642E7070DE2}" destId="{9BBA4110-0BA2-49E2-ACFA-4DD482CD00C7}" srcOrd="0" destOrd="0" presId="urn:microsoft.com/office/officeart/2005/8/layout/lProcess2"/>
    <dgm:cxn modelId="{6B1CC942-4332-4198-B0F1-7FC0893FED65}" type="presParOf" srcId="{56BCDB3A-975F-479E-970E-F642E7070DE2}" destId="{C979F438-A728-437C-9512-455935DBCB17}" srcOrd="1" destOrd="0" presId="urn:microsoft.com/office/officeart/2005/8/layout/lProcess2"/>
    <dgm:cxn modelId="{D43A2C69-60CA-476F-9271-ED923505C0BD}" type="presParOf" srcId="{56BCDB3A-975F-479E-970E-F642E7070DE2}" destId="{99385AF1-1AC4-485E-9643-C187F1892C13}" srcOrd="2" destOrd="0" presId="urn:microsoft.com/office/officeart/2005/8/layout/lProcess2"/>
    <dgm:cxn modelId="{51DB4763-1A19-42EA-B2BC-6004597484CB}" type="presParOf" srcId="{56BCDB3A-975F-479E-970E-F642E7070DE2}" destId="{674C64F3-F756-4657-8825-0A0367296F76}" srcOrd="3" destOrd="0" presId="urn:microsoft.com/office/officeart/2005/8/layout/lProcess2"/>
    <dgm:cxn modelId="{3E37F58D-C82A-4F38-999D-D8900D79BA08}" type="presParOf" srcId="{56BCDB3A-975F-479E-970E-F642E7070DE2}" destId="{C22874B7-6D21-4195-935B-29DDEC535F77}" srcOrd="4" destOrd="0" presId="urn:microsoft.com/office/officeart/2005/8/layout/lProcess2"/>
    <dgm:cxn modelId="{3E8CE96D-2675-4C5A-A34D-01E237F87362}" type="presParOf" srcId="{56BCDB3A-975F-479E-970E-F642E7070DE2}" destId="{D8D6088A-3DA9-4981-8FB5-2B7B403104F0}" srcOrd="5" destOrd="0" presId="urn:microsoft.com/office/officeart/2005/8/layout/lProcess2"/>
    <dgm:cxn modelId="{8DE4B789-5A9B-459E-8408-AB4F1D2B31FA}" type="presParOf" srcId="{56BCDB3A-975F-479E-970E-F642E7070DE2}" destId="{1AE488AD-8AA4-4DC8-BDF1-099B60490CC9}" srcOrd="6" destOrd="0" presId="urn:microsoft.com/office/officeart/2005/8/layout/lProcess2"/>
    <dgm:cxn modelId="{CCF7E393-2FCD-4835-9267-7CCCE97C7078}" type="presParOf" srcId="{56BCDB3A-975F-479E-970E-F642E7070DE2}" destId="{53EA4548-BD4C-4F0F-8EDC-C22ECA5FCC5B}" srcOrd="7" destOrd="0" presId="urn:microsoft.com/office/officeart/2005/8/layout/lProcess2"/>
    <dgm:cxn modelId="{22EDC5E1-A233-45AD-BFFB-928A0F06D5D6}" type="presParOf" srcId="{56BCDB3A-975F-479E-970E-F642E7070DE2}" destId="{BB2105C5-4684-4470-994D-0947CE0D510E}" srcOrd="8" destOrd="0" presId="urn:microsoft.com/office/officeart/2005/8/layout/lProcess2"/>
    <dgm:cxn modelId="{E6083A38-7044-4C74-A461-55E10B899D6F}" type="presParOf" srcId="{56BCDB3A-975F-479E-970E-F642E7070DE2}" destId="{24745764-E7DB-4987-9220-5C1AD2962703}" srcOrd="9" destOrd="0" presId="urn:microsoft.com/office/officeart/2005/8/layout/lProcess2"/>
    <dgm:cxn modelId="{3FC04EE6-BA99-41C0-9446-2F471AFA26EC}" type="presParOf" srcId="{56BCDB3A-975F-479E-970E-F642E7070DE2}" destId="{16D5C49E-41FA-4445-A12B-136F00ADD146}" srcOrd="10" destOrd="0" presId="urn:microsoft.com/office/officeart/2005/8/layout/lProcess2"/>
    <dgm:cxn modelId="{E077CFA8-E2E5-4082-A5DF-069DADE76729}" type="presParOf" srcId="{56BCDB3A-975F-479E-970E-F642E7070DE2}" destId="{E35D2EFE-9AD3-4971-B0FF-0E8C7B99BEF5}" srcOrd="11" destOrd="0" presId="urn:microsoft.com/office/officeart/2005/8/layout/lProcess2"/>
    <dgm:cxn modelId="{6B9C574B-C9CF-4E03-8B67-B360EFDF9B5E}" type="presParOf" srcId="{56BCDB3A-975F-479E-970E-F642E7070DE2}" destId="{C1C2464B-3A1E-44A0-8B8D-52B47C97AC96}" srcOrd="12" destOrd="0" presId="urn:microsoft.com/office/officeart/2005/8/layout/lProcess2"/>
    <dgm:cxn modelId="{EB561E48-635A-44FD-8F67-251FEB898E1D}" type="presParOf" srcId="{56BCDB3A-975F-479E-970E-F642E7070DE2}" destId="{D1546007-7FD1-46D0-87E2-B5C547880F6F}" srcOrd="13" destOrd="0" presId="urn:microsoft.com/office/officeart/2005/8/layout/lProcess2"/>
    <dgm:cxn modelId="{A8012394-D5A9-49AF-A4C0-DA1F1906F54A}" type="presParOf" srcId="{56BCDB3A-975F-479E-970E-F642E7070DE2}" destId="{18D275E2-7120-4A41-9BC6-6C5C903D943E}"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398266-824C-4CF5-862B-80E2CF0FE36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1348205-32C0-41B6-8F48-75678EA5EB3A}">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Eletricidade da rede</a:t>
          </a:r>
        </a:p>
      </dgm:t>
    </dgm:pt>
    <dgm:pt modelId="{7B0AAE64-9EDB-4DC4-A823-9ABCD23E278E}" type="par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CEFB400-6110-4AEE-91CB-1E69F08F439E}" type="sib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9967F2-A4E6-4F6C-A9F0-99BAC9ADFECF}">
      <dgm:prSet phldrT="[Text]" custT="1"/>
      <dgm:spPr/>
      <dgm:t>
        <a:bodyPr/>
        <a:lstStyle/>
        <a:p>
          <a:pPr rtl="0"/>
          <a:r>
            <a:rPr lang="en-US" sz="1600" b="0" i="0" dirty="0">
              <a:latin typeface="Open Sans Light"/>
              <a:ea typeface="Open Sans Light" panose="020B0306030504020204" pitchFamily="34" charset="0"/>
              <a:cs typeface="Open Sans Light" panose="020B0306030504020204" pitchFamily="34" charset="0"/>
            </a:rPr>
            <a:t>Setor (95%)</a:t>
          </a:r>
        </a:p>
      </dgm:t>
    </dgm:pt>
    <dgm:pt modelId="{C1C24FD5-86D6-456F-9818-1F292CAA3107}" type="par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1A92AA-4103-4799-8E73-1CCBA6A9427A}" type="sib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9039CA-006F-4D69-8AD9-FC9F3F776152}">
      <dgm:prSet phldrT="[Text]" custT="1"/>
      <dgm:spPr/>
      <dgm:t>
        <a:bodyPr/>
        <a:lstStyle/>
        <a:p>
          <a:pPr rtl="0"/>
          <a:r>
            <a:rPr lang="en-US" sz="1600" b="0" i="0" dirty="0">
              <a:latin typeface="Open Sans Light"/>
              <a:ea typeface="Open Sans Light" panose="020B0306030504020204" pitchFamily="34" charset="0"/>
              <a:cs typeface="Open Sans Light" panose="020B0306030504020204" pitchFamily="34" charset="0"/>
            </a:rPr>
            <a:t>Famílias (80%)</a:t>
          </a:r>
        </a:p>
      </dgm:t>
    </dgm:pt>
    <dgm:pt modelId="{A307DE5D-3FCA-4A05-98DC-DB155424B98B}" type="par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6A245A-448F-4293-8EE1-4B9388F6D7CB}" type="sib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78C3B3-87E4-4786-86E6-2A2C6DBC2459}">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Serviço (100%)</a:t>
          </a:r>
        </a:p>
      </dgm:t>
    </dgm:pt>
    <dgm:pt modelId="{ABC97835-A030-49A2-B8F2-248E3130ED82}" type="par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649B7F-B867-4280-AB5A-EBCEAC69232B}" type="sib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F95C563-0BC4-4BD8-9AC5-A93C81233EC2}">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Transporte (100%)</a:t>
          </a:r>
        </a:p>
      </dgm:t>
    </dgm:pt>
    <dgm:pt modelId="{3A24817A-B9FC-439D-8D89-EA27D66A6F72}" type="par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DF3AFF5-BF8B-494A-965C-3AE40CA991D6}" type="sib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7454C86-0BAC-4667-B30D-D7C659B00ACF}">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Energia solar no telhado (15%)</a:t>
          </a:r>
        </a:p>
      </dgm:t>
    </dgm:pt>
    <dgm:pt modelId="{191EF268-851A-426D-91C1-1663F0BD851D}" type="parTrans" cxnId="{657F6573-5989-4B94-8025-860B2224C2AF}">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D86631D-FA8C-4BD2-B136-D55D2DE360C0}" type="sibTrans" cxnId="{657F6573-5989-4B94-8025-860B2224C2AF}">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4D4F4B1-9089-444D-B787-7F3EEFCE1F10}">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Geradores de reserva (5%)</a:t>
          </a:r>
        </a:p>
      </dgm:t>
    </dgm:pt>
    <dgm:pt modelId="{13853A0D-E7E5-45E5-8BE6-AC1234A10933}" type="parTrans" cxnId="{0A920BB9-0BC7-4EAA-8A9D-25A8D1E6C66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785B460-E6EF-4A2B-B18C-C5C64F8516A0}" type="sibTrans" cxnId="{0A920BB9-0BC7-4EAA-8A9D-25A8D1E6C66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798D586-2767-4405-B345-002E96DB04CF}">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Geradores de reserva (5%)</a:t>
          </a:r>
        </a:p>
      </dgm:t>
    </dgm:pt>
    <dgm:pt modelId="{47606DB5-3DD9-43CF-9562-E88CFD03E991}" type="parTrans" cxnId="{D57A716E-9550-48DB-9362-1D35BDB61020}">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6524F14-49C8-48E1-A3FC-2BF129EE760E}" type="sibTrans" cxnId="{D57A716E-9550-48DB-9362-1D35BDB61020}">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6F1E157-4EE1-4003-A4C5-16DF90E74BC5}" type="pres">
      <dgm:prSet presAssocID="{E9398266-824C-4CF5-862B-80E2CF0FE369}" presName="Name0" presStyleCnt="0">
        <dgm:presLayoutVars>
          <dgm:orgChart val="1"/>
          <dgm:chPref val="1"/>
          <dgm:dir/>
          <dgm:animOne val="branch"/>
          <dgm:animLvl val="lvl"/>
          <dgm:resizeHandles/>
        </dgm:presLayoutVars>
      </dgm:prSet>
      <dgm:spPr/>
    </dgm:pt>
    <dgm:pt modelId="{63E4C4B6-B867-4B86-B34A-C4563EB0FEF0}" type="pres">
      <dgm:prSet presAssocID="{31348205-32C0-41B6-8F48-75678EA5EB3A}" presName="hierRoot1" presStyleCnt="0">
        <dgm:presLayoutVars>
          <dgm:hierBranch val="init"/>
        </dgm:presLayoutVars>
      </dgm:prSet>
      <dgm:spPr/>
    </dgm:pt>
    <dgm:pt modelId="{7FCAFA2A-9FFF-4EAA-8494-A775547D44EF}" type="pres">
      <dgm:prSet presAssocID="{31348205-32C0-41B6-8F48-75678EA5EB3A}" presName="rootComposite1" presStyleCnt="0"/>
      <dgm:spPr/>
    </dgm:pt>
    <dgm:pt modelId="{880CB09B-6F67-4233-8E15-290076F10EAB}" type="pres">
      <dgm:prSet presAssocID="{31348205-32C0-41B6-8F48-75678EA5EB3A}" presName="rootText1" presStyleLbl="alignAcc1" presStyleIdx="0" presStyleCnt="0">
        <dgm:presLayoutVars>
          <dgm:chPref val="3"/>
        </dgm:presLayoutVars>
      </dgm:prSet>
      <dgm:spPr/>
    </dgm:pt>
    <dgm:pt modelId="{E1247AFB-46BE-425A-AD03-E133631D57D8}" type="pres">
      <dgm:prSet presAssocID="{31348205-32C0-41B6-8F48-75678EA5EB3A}" presName="topArc1" presStyleLbl="parChTrans1D1" presStyleIdx="0" presStyleCnt="16"/>
      <dgm:spPr/>
    </dgm:pt>
    <dgm:pt modelId="{27A8CC1C-B970-4B71-BDB8-9BC28BED902C}" type="pres">
      <dgm:prSet presAssocID="{31348205-32C0-41B6-8F48-75678EA5EB3A}" presName="bottomArc1" presStyleLbl="parChTrans1D1" presStyleIdx="1" presStyleCnt="16"/>
      <dgm:spPr/>
    </dgm:pt>
    <dgm:pt modelId="{EA01590B-5610-4853-B287-0ACC474667E8}" type="pres">
      <dgm:prSet presAssocID="{31348205-32C0-41B6-8F48-75678EA5EB3A}" presName="topConnNode1" presStyleLbl="node1" presStyleIdx="0" presStyleCnt="0"/>
      <dgm:spPr/>
    </dgm:pt>
    <dgm:pt modelId="{55EEA97C-9788-4858-A586-12A483EF1F02}" type="pres">
      <dgm:prSet presAssocID="{31348205-32C0-41B6-8F48-75678EA5EB3A}" presName="hierChild2" presStyleCnt="0"/>
      <dgm:spPr/>
    </dgm:pt>
    <dgm:pt modelId="{2A9683A1-4ED3-4374-BBB2-925DD16B800B}" type="pres">
      <dgm:prSet presAssocID="{C1C24FD5-86D6-456F-9818-1F292CAA3107}" presName="Name28" presStyleLbl="parChTrans1D2" presStyleIdx="0" presStyleCnt="4"/>
      <dgm:spPr/>
    </dgm:pt>
    <dgm:pt modelId="{763BD296-C53E-42C4-9FDD-86315A88CC41}" type="pres">
      <dgm:prSet presAssocID="{AF9967F2-A4E6-4F6C-A9F0-99BAC9ADFECF}" presName="hierRoot2" presStyleCnt="0">
        <dgm:presLayoutVars>
          <dgm:hierBranch val="init"/>
        </dgm:presLayoutVars>
      </dgm:prSet>
      <dgm:spPr/>
    </dgm:pt>
    <dgm:pt modelId="{295E0EA9-FAC2-4F54-BA6E-C3F112ADA834}" type="pres">
      <dgm:prSet presAssocID="{AF9967F2-A4E6-4F6C-A9F0-99BAC9ADFECF}" presName="rootComposite2" presStyleCnt="0"/>
      <dgm:spPr/>
    </dgm:pt>
    <dgm:pt modelId="{3467B265-D0C3-4F8F-A270-A477E1EAD8B0}" type="pres">
      <dgm:prSet presAssocID="{AF9967F2-A4E6-4F6C-A9F0-99BAC9ADFECF}" presName="rootText2" presStyleLbl="alignAcc1" presStyleIdx="0" presStyleCnt="0">
        <dgm:presLayoutVars>
          <dgm:chPref val="3"/>
        </dgm:presLayoutVars>
      </dgm:prSet>
      <dgm:spPr/>
    </dgm:pt>
    <dgm:pt modelId="{7430D9EF-4D47-499F-AD9E-662982EA7307}" type="pres">
      <dgm:prSet presAssocID="{AF9967F2-A4E6-4F6C-A9F0-99BAC9ADFECF}" presName="topArc2" presStyleLbl="parChTrans1D1" presStyleIdx="2" presStyleCnt="16"/>
      <dgm:spPr/>
    </dgm:pt>
    <dgm:pt modelId="{51183FE4-CF34-4033-8919-06FA61D325B3}" type="pres">
      <dgm:prSet presAssocID="{AF9967F2-A4E6-4F6C-A9F0-99BAC9ADFECF}" presName="bottomArc2" presStyleLbl="parChTrans1D1" presStyleIdx="3" presStyleCnt="16"/>
      <dgm:spPr/>
    </dgm:pt>
    <dgm:pt modelId="{5C2765D6-62CD-4431-802A-0E921AC7E88F}" type="pres">
      <dgm:prSet presAssocID="{AF9967F2-A4E6-4F6C-A9F0-99BAC9ADFECF}" presName="topConnNode2" presStyleLbl="node2" presStyleIdx="0" presStyleCnt="0"/>
      <dgm:spPr/>
    </dgm:pt>
    <dgm:pt modelId="{0FE5A862-3006-434A-80D5-C1566F89505F}" type="pres">
      <dgm:prSet presAssocID="{AF9967F2-A4E6-4F6C-A9F0-99BAC9ADFECF}" presName="hierChild4" presStyleCnt="0"/>
      <dgm:spPr/>
    </dgm:pt>
    <dgm:pt modelId="{EF3E0EDD-81B2-4972-8DD9-BBEDC08EEC76}" type="pres">
      <dgm:prSet presAssocID="{47606DB5-3DD9-43CF-9562-E88CFD03E991}" presName="Name28" presStyleLbl="parChTrans1D3" presStyleIdx="0" presStyleCnt="3"/>
      <dgm:spPr/>
    </dgm:pt>
    <dgm:pt modelId="{1AB19334-AC48-4576-A162-869393EEA9A4}" type="pres">
      <dgm:prSet presAssocID="{7798D586-2767-4405-B345-002E96DB04CF}" presName="hierRoot2" presStyleCnt="0">
        <dgm:presLayoutVars>
          <dgm:hierBranch val="init"/>
        </dgm:presLayoutVars>
      </dgm:prSet>
      <dgm:spPr/>
    </dgm:pt>
    <dgm:pt modelId="{F5470F3C-8921-486C-A839-F2A89802366F}" type="pres">
      <dgm:prSet presAssocID="{7798D586-2767-4405-B345-002E96DB04CF}" presName="rootComposite2" presStyleCnt="0"/>
      <dgm:spPr/>
    </dgm:pt>
    <dgm:pt modelId="{0572CBED-A04D-4DEE-84AE-678C44CBF206}" type="pres">
      <dgm:prSet presAssocID="{7798D586-2767-4405-B345-002E96DB04CF}" presName="rootText2" presStyleLbl="alignAcc1" presStyleIdx="0" presStyleCnt="0">
        <dgm:presLayoutVars>
          <dgm:chPref val="3"/>
        </dgm:presLayoutVars>
      </dgm:prSet>
      <dgm:spPr/>
    </dgm:pt>
    <dgm:pt modelId="{AD2989E3-37FF-4C42-965E-F522390A712C}" type="pres">
      <dgm:prSet presAssocID="{7798D586-2767-4405-B345-002E96DB04CF}" presName="topArc2" presStyleLbl="parChTrans1D1" presStyleIdx="4" presStyleCnt="16"/>
      <dgm:spPr/>
    </dgm:pt>
    <dgm:pt modelId="{D8CF4F90-263B-44A5-BB9A-6CAB0359F15F}" type="pres">
      <dgm:prSet presAssocID="{7798D586-2767-4405-B345-002E96DB04CF}" presName="bottomArc2" presStyleLbl="parChTrans1D1" presStyleIdx="5" presStyleCnt="16"/>
      <dgm:spPr/>
    </dgm:pt>
    <dgm:pt modelId="{10CD00EA-FF14-4227-A710-FA6F6880D28D}" type="pres">
      <dgm:prSet presAssocID="{7798D586-2767-4405-B345-002E96DB04CF}" presName="topConnNode2" presStyleLbl="node3" presStyleIdx="0" presStyleCnt="0"/>
      <dgm:spPr/>
    </dgm:pt>
    <dgm:pt modelId="{07CFAE01-934F-4ABE-B439-DE92632A63D0}" type="pres">
      <dgm:prSet presAssocID="{7798D586-2767-4405-B345-002E96DB04CF}" presName="hierChild4" presStyleCnt="0"/>
      <dgm:spPr/>
    </dgm:pt>
    <dgm:pt modelId="{473E81F2-220E-45F5-BB37-31275BF3011F}" type="pres">
      <dgm:prSet presAssocID="{7798D586-2767-4405-B345-002E96DB04CF}" presName="hierChild5" presStyleCnt="0"/>
      <dgm:spPr/>
    </dgm:pt>
    <dgm:pt modelId="{C4B18B13-30C8-431A-9CD2-1C12420C7E8E}" type="pres">
      <dgm:prSet presAssocID="{AF9967F2-A4E6-4F6C-A9F0-99BAC9ADFECF}" presName="hierChild5" presStyleCnt="0"/>
      <dgm:spPr/>
    </dgm:pt>
    <dgm:pt modelId="{CA71DF5B-46BB-4822-8AB3-0297A7508405}" type="pres">
      <dgm:prSet presAssocID="{A307DE5D-3FCA-4A05-98DC-DB155424B98B}" presName="Name28" presStyleLbl="parChTrans1D2" presStyleIdx="1" presStyleCnt="4"/>
      <dgm:spPr/>
    </dgm:pt>
    <dgm:pt modelId="{AB27E5A8-BC74-4488-B079-274652EB0A16}" type="pres">
      <dgm:prSet presAssocID="{5B9039CA-006F-4D69-8AD9-FC9F3F776152}" presName="hierRoot2" presStyleCnt="0">
        <dgm:presLayoutVars>
          <dgm:hierBranch val="init"/>
        </dgm:presLayoutVars>
      </dgm:prSet>
      <dgm:spPr/>
    </dgm:pt>
    <dgm:pt modelId="{7EED61BE-D4F3-4133-A08F-7CC91593F7C1}" type="pres">
      <dgm:prSet presAssocID="{5B9039CA-006F-4D69-8AD9-FC9F3F776152}" presName="rootComposite2" presStyleCnt="0"/>
      <dgm:spPr/>
    </dgm:pt>
    <dgm:pt modelId="{FADAED19-D577-44BC-9E9B-024DB59A5B06}" type="pres">
      <dgm:prSet presAssocID="{5B9039CA-006F-4D69-8AD9-FC9F3F776152}" presName="rootText2" presStyleLbl="alignAcc1" presStyleIdx="0" presStyleCnt="0">
        <dgm:presLayoutVars>
          <dgm:chPref val="3"/>
        </dgm:presLayoutVars>
      </dgm:prSet>
      <dgm:spPr/>
    </dgm:pt>
    <dgm:pt modelId="{C68865D7-8AC7-4D3A-B01A-41A5C77DBF64}" type="pres">
      <dgm:prSet presAssocID="{5B9039CA-006F-4D69-8AD9-FC9F3F776152}" presName="topArc2" presStyleLbl="parChTrans1D1" presStyleIdx="6" presStyleCnt="16"/>
      <dgm:spPr/>
    </dgm:pt>
    <dgm:pt modelId="{F6406CCA-DAC3-4746-A822-A92FFF816DC7}" type="pres">
      <dgm:prSet presAssocID="{5B9039CA-006F-4D69-8AD9-FC9F3F776152}" presName="bottomArc2" presStyleLbl="parChTrans1D1" presStyleIdx="7" presStyleCnt="16"/>
      <dgm:spPr/>
    </dgm:pt>
    <dgm:pt modelId="{5095A6B8-35D9-444C-9A5B-75DDC7759F43}" type="pres">
      <dgm:prSet presAssocID="{5B9039CA-006F-4D69-8AD9-FC9F3F776152}" presName="topConnNode2" presStyleLbl="node2" presStyleIdx="0" presStyleCnt="0"/>
      <dgm:spPr/>
    </dgm:pt>
    <dgm:pt modelId="{4ACE78B5-43BC-4D95-BC6E-A06908800771}" type="pres">
      <dgm:prSet presAssocID="{5B9039CA-006F-4D69-8AD9-FC9F3F776152}" presName="hierChild4" presStyleCnt="0"/>
      <dgm:spPr/>
    </dgm:pt>
    <dgm:pt modelId="{C1CCB79C-6E5A-4D6B-8BB4-D0FFCE65FFA6}" type="pres">
      <dgm:prSet presAssocID="{191EF268-851A-426D-91C1-1663F0BD851D}" presName="Name28" presStyleLbl="parChTrans1D3" presStyleIdx="1" presStyleCnt="3"/>
      <dgm:spPr/>
    </dgm:pt>
    <dgm:pt modelId="{7180443F-40E4-4A15-8FBC-22CE571230B6}" type="pres">
      <dgm:prSet presAssocID="{97454C86-0BAC-4667-B30D-D7C659B00ACF}" presName="hierRoot2" presStyleCnt="0">
        <dgm:presLayoutVars>
          <dgm:hierBranch val="init"/>
        </dgm:presLayoutVars>
      </dgm:prSet>
      <dgm:spPr/>
    </dgm:pt>
    <dgm:pt modelId="{BA9B7777-42CC-42F7-9B72-E30FE3982787}" type="pres">
      <dgm:prSet presAssocID="{97454C86-0BAC-4667-B30D-D7C659B00ACF}" presName="rootComposite2" presStyleCnt="0"/>
      <dgm:spPr/>
    </dgm:pt>
    <dgm:pt modelId="{A3662C69-8D3A-4011-9D08-30ABB8AB7A4C}" type="pres">
      <dgm:prSet presAssocID="{97454C86-0BAC-4667-B30D-D7C659B00ACF}" presName="rootText2" presStyleLbl="alignAcc1" presStyleIdx="0" presStyleCnt="0">
        <dgm:presLayoutVars>
          <dgm:chPref val="3"/>
        </dgm:presLayoutVars>
      </dgm:prSet>
      <dgm:spPr/>
    </dgm:pt>
    <dgm:pt modelId="{DE9EA0BD-DF4A-4B29-9838-126D31097EC8}" type="pres">
      <dgm:prSet presAssocID="{97454C86-0BAC-4667-B30D-D7C659B00ACF}" presName="topArc2" presStyleLbl="parChTrans1D1" presStyleIdx="8" presStyleCnt="16"/>
      <dgm:spPr/>
    </dgm:pt>
    <dgm:pt modelId="{B1085C6F-E605-4A41-A49C-015F5A650AC1}" type="pres">
      <dgm:prSet presAssocID="{97454C86-0BAC-4667-B30D-D7C659B00ACF}" presName="bottomArc2" presStyleLbl="parChTrans1D1" presStyleIdx="9" presStyleCnt="16"/>
      <dgm:spPr/>
    </dgm:pt>
    <dgm:pt modelId="{DBA42CBD-0E3C-4434-AFD7-687EC8AD83F5}" type="pres">
      <dgm:prSet presAssocID="{97454C86-0BAC-4667-B30D-D7C659B00ACF}" presName="topConnNode2" presStyleLbl="node3" presStyleIdx="0" presStyleCnt="0"/>
      <dgm:spPr/>
    </dgm:pt>
    <dgm:pt modelId="{4A35ACDC-0418-4B2F-8C5C-759EB2F6439B}" type="pres">
      <dgm:prSet presAssocID="{97454C86-0BAC-4667-B30D-D7C659B00ACF}" presName="hierChild4" presStyleCnt="0"/>
      <dgm:spPr/>
    </dgm:pt>
    <dgm:pt modelId="{4ECAE659-EFA6-4ADD-81DF-3A590542A0A8}" type="pres">
      <dgm:prSet presAssocID="{97454C86-0BAC-4667-B30D-D7C659B00ACF}" presName="hierChild5" presStyleCnt="0"/>
      <dgm:spPr/>
    </dgm:pt>
    <dgm:pt modelId="{594DF12A-3033-4C85-81AA-7AE3AD7C7639}" type="pres">
      <dgm:prSet presAssocID="{13853A0D-E7E5-45E5-8BE6-AC1234A10933}" presName="Name28" presStyleLbl="parChTrans1D3" presStyleIdx="2" presStyleCnt="3"/>
      <dgm:spPr/>
    </dgm:pt>
    <dgm:pt modelId="{46303559-CD70-4FD0-B31F-1AB9B1C95614}" type="pres">
      <dgm:prSet presAssocID="{74D4F4B1-9089-444D-B787-7F3EEFCE1F10}" presName="hierRoot2" presStyleCnt="0">
        <dgm:presLayoutVars>
          <dgm:hierBranch val="init"/>
        </dgm:presLayoutVars>
      </dgm:prSet>
      <dgm:spPr/>
    </dgm:pt>
    <dgm:pt modelId="{6961BAD6-1673-4E2A-BD3E-5992CED17BAD}" type="pres">
      <dgm:prSet presAssocID="{74D4F4B1-9089-444D-B787-7F3EEFCE1F10}" presName="rootComposite2" presStyleCnt="0"/>
      <dgm:spPr/>
    </dgm:pt>
    <dgm:pt modelId="{ED92BD4B-5ABC-4292-99C4-15CE8749FAD4}" type="pres">
      <dgm:prSet presAssocID="{74D4F4B1-9089-444D-B787-7F3EEFCE1F10}" presName="rootText2" presStyleLbl="alignAcc1" presStyleIdx="0" presStyleCnt="0">
        <dgm:presLayoutVars>
          <dgm:chPref val="3"/>
        </dgm:presLayoutVars>
      </dgm:prSet>
      <dgm:spPr/>
    </dgm:pt>
    <dgm:pt modelId="{23BB4FCB-DAC7-413E-AB7E-910A61138D33}" type="pres">
      <dgm:prSet presAssocID="{74D4F4B1-9089-444D-B787-7F3EEFCE1F10}" presName="topArc2" presStyleLbl="parChTrans1D1" presStyleIdx="10" presStyleCnt="16"/>
      <dgm:spPr/>
    </dgm:pt>
    <dgm:pt modelId="{3E8057E2-033E-44B4-B1A0-41044280651E}" type="pres">
      <dgm:prSet presAssocID="{74D4F4B1-9089-444D-B787-7F3EEFCE1F10}" presName="bottomArc2" presStyleLbl="parChTrans1D1" presStyleIdx="11" presStyleCnt="16"/>
      <dgm:spPr/>
    </dgm:pt>
    <dgm:pt modelId="{28CBD760-05C0-44DA-A71D-8CC0E2576838}" type="pres">
      <dgm:prSet presAssocID="{74D4F4B1-9089-444D-B787-7F3EEFCE1F10}" presName="topConnNode2" presStyleLbl="node3" presStyleIdx="0" presStyleCnt="0"/>
      <dgm:spPr/>
    </dgm:pt>
    <dgm:pt modelId="{C07CF381-42A1-437B-8F83-37F51A05B4F7}" type="pres">
      <dgm:prSet presAssocID="{74D4F4B1-9089-444D-B787-7F3EEFCE1F10}" presName="hierChild4" presStyleCnt="0"/>
      <dgm:spPr/>
    </dgm:pt>
    <dgm:pt modelId="{2EA9ED41-2AE3-432E-AB39-65F812BA7F2C}" type="pres">
      <dgm:prSet presAssocID="{74D4F4B1-9089-444D-B787-7F3EEFCE1F10}" presName="hierChild5" presStyleCnt="0"/>
      <dgm:spPr/>
    </dgm:pt>
    <dgm:pt modelId="{2CD58FB8-A972-4587-AD3F-C10389EC72BF}" type="pres">
      <dgm:prSet presAssocID="{5B9039CA-006F-4D69-8AD9-FC9F3F776152}" presName="hierChild5" presStyleCnt="0"/>
      <dgm:spPr/>
    </dgm:pt>
    <dgm:pt modelId="{06227F90-D43A-4849-85F0-733DB4E192B9}" type="pres">
      <dgm:prSet presAssocID="{ABC97835-A030-49A2-B8F2-248E3130ED82}" presName="Name28" presStyleLbl="parChTrans1D2" presStyleIdx="2" presStyleCnt="4"/>
      <dgm:spPr/>
    </dgm:pt>
    <dgm:pt modelId="{71DA4E2C-5D34-4596-93E7-1309940946DC}" type="pres">
      <dgm:prSet presAssocID="{7D78C3B3-87E4-4786-86E6-2A2C6DBC2459}" presName="hierRoot2" presStyleCnt="0">
        <dgm:presLayoutVars>
          <dgm:hierBranch val="init"/>
        </dgm:presLayoutVars>
      </dgm:prSet>
      <dgm:spPr/>
    </dgm:pt>
    <dgm:pt modelId="{58D23456-F8A1-4733-902C-FCDD59B5DBF5}" type="pres">
      <dgm:prSet presAssocID="{7D78C3B3-87E4-4786-86E6-2A2C6DBC2459}" presName="rootComposite2" presStyleCnt="0"/>
      <dgm:spPr/>
    </dgm:pt>
    <dgm:pt modelId="{D4D5B9B1-F4A3-4CD2-8EA2-30B189480A2C}" type="pres">
      <dgm:prSet presAssocID="{7D78C3B3-87E4-4786-86E6-2A2C6DBC2459}" presName="rootText2" presStyleLbl="alignAcc1" presStyleIdx="0" presStyleCnt="0">
        <dgm:presLayoutVars>
          <dgm:chPref val="3"/>
        </dgm:presLayoutVars>
      </dgm:prSet>
      <dgm:spPr/>
    </dgm:pt>
    <dgm:pt modelId="{0B90EC64-3C44-44CD-B1B9-20D93B5EDEAB}" type="pres">
      <dgm:prSet presAssocID="{7D78C3B3-87E4-4786-86E6-2A2C6DBC2459}" presName="topArc2" presStyleLbl="parChTrans1D1" presStyleIdx="12" presStyleCnt="16"/>
      <dgm:spPr/>
    </dgm:pt>
    <dgm:pt modelId="{BE38CA38-8DE9-42F7-BC1E-AB745B430B30}" type="pres">
      <dgm:prSet presAssocID="{7D78C3B3-87E4-4786-86E6-2A2C6DBC2459}" presName="bottomArc2" presStyleLbl="parChTrans1D1" presStyleIdx="13" presStyleCnt="16"/>
      <dgm:spPr/>
    </dgm:pt>
    <dgm:pt modelId="{0238D03D-8458-4513-B180-F0C0B8F90BF0}" type="pres">
      <dgm:prSet presAssocID="{7D78C3B3-87E4-4786-86E6-2A2C6DBC2459}" presName="topConnNode2" presStyleLbl="node2" presStyleIdx="0" presStyleCnt="0"/>
      <dgm:spPr/>
    </dgm:pt>
    <dgm:pt modelId="{03F92F3B-5FE3-4F67-9A63-1B3B6B88A2ED}" type="pres">
      <dgm:prSet presAssocID="{7D78C3B3-87E4-4786-86E6-2A2C6DBC2459}" presName="hierChild4" presStyleCnt="0"/>
      <dgm:spPr/>
    </dgm:pt>
    <dgm:pt modelId="{EFCA36A7-FA20-4941-9DCC-40B2CE26D675}" type="pres">
      <dgm:prSet presAssocID="{7D78C3B3-87E4-4786-86E6-2A2C6DBC2459}" presName="hierChild5" presStyleCnt="0"/>
      <dgm:spPr/>
    </dgm:pt>
    <dgm:pt modelId="{4EAA5421-9090-436E-808D-9113A60EC7A0}" type="pres">
      <dgm:prSet presAssocID="{3A24817A-B9FC-439D-8D89-EA27D66A6F72}" presName="Name28" presStyleLbl="parChTrans1D2" presStyleIdx="3" presStyleCnt="4"/>
      <dgm:spPr/>
    </dgm:pt>
    <dgm:pt modelId="{66CB10E5-9DB1-43DA-8739-89547CEE0CC0}" type="pres">
      <dgm:prSet presAssocID="{3F95C563-0BC4-4BD8-9AC5-A93C81233EC2}" presName="hierRoot2" presStyleCnt="0">
        <dgm:presLayoutVars>
          <dgm:hierBranch val="init"/>
        </dgm:presLayoutVars>
      </dgm:prSet>
      <dgm:spPr/>
    </dgm:pt>
    <dgm:pt modelId="{5B04B328-CCCE-4761-B7E9-4C736AE3C031}" type="pres">
      <dgm:prSet presAssocID="{3F95C563-0BC4-4BD8-9AC5-A93C81233EC2}" presName="rootComposite2" presStyleCnt="0"/>
      <dgm:spPr/>
    </dgm:pt>
    <dgm:pt modelId="{46FC33C7-830C-428A-AAB6-657C6FC0B985}" type="pres">
      <dgm:prSet presAssocID="{3F95C563-0BC4-4BD8-9AC5-A93C81233EC2}" presName="rootText2" presStyleLbl="alignAcc1" presStyleIdx="0" presStyleCnt="0">
        <dgm:presLayoutVars>
          <dgm:chPref val="3"/>
        </dgm:presLayoutVars>
      </dgm:prSet>
      <dgm:spPr/>
    </dgm:pt>
    <dgm:pt modelId="{4AF87469-80C9-4252-998F-F8C186E8CB4E}" type="pres">
      <dgm:prSet presAssocID="{3F95C563-0BC4-4BD8-9AC5-A93C81233EC2}" presName="topArc2" presStyleLbl="parChTrans1D1" presStyleIdx="14" presStyleCnt="16"/>
      <dgm:spPr/>
    </dgm:pt>
    <dgm:pt modelId="{340FB5CA-379B-498A-BDEE-D31187175782}" type="pres">
      <dgm:prSet presAssocID="{3F95C563-0BC4-4BD8-9AC5-A93C81233EC2}" presName="bottomArc2" presStyleLbl="parChTrans1D1" presStyleIdx="15" presStyleCnt="16"/>
      <dgm:spPr/>
    </dgm:pt>
    <dgm:pt modelId="{5076D57A-1D2D-4E4A-B21B-79760885DE69}" type="pres">
      <dgm:prSet presAssocID="{3F95C563-0BC4-4BD8-9AC5-A93C81233EC2}" presName="topConnNode2" presStyleLbl="node2" presStyleIdx="0" presStyleCnt="0"/>
      <dgm:spPr/>
    </dgm:pt>
    <dgm:pt modelId="{57AE853A-31C7-4C4B-9726-77C82A2EE486}" type="pres">
      <dgm:prSet presAssocID="{3F95C563-0BC4-4BD8-9AC5-A93C81233EC2}" presName="hierChild4" presStyleCnt="0"/>
      <dgm:spPr/>
    </dgm:pt>
    <dgm:pt modelId="{8BA6708C-A6FC-4AD1-B95E-4D2A56608F4E}" type="pres">
      <dgm:prSet presAssocID="{3F95C563-0BC4-4BD8-9AC5-A93C81233EC2}" presName="hierChild5" presStyleCnt="0"/>
      <dgm:spPr/>
    </dgm:pt>
    <dgm:pt modelId="{43D896F2-0093-4412-AA25-DA3A230E1EF5}" type="pres">
      <dgm:prSet presAssocID="{31348205-32C0-41B6-8F48-75678EA5EB3A}" presName="hierChild3" presStyleCnt="0"/>
      <dgm:spPr/>
    </dgm:pt>
  </dgm:ptLst>
  <dgm:cxnLst>
    <dgm:cxn modelId="{F910D001-9AE6-4EF5-B0F8-FD6734A4242B}" type="presOf" srcId="{31348205-32C0-41B6-8F48-75678EA5EB3A}" destId="{880CB09B-6F67-4233-8E15-290076F10EAB}" srcOrd="0" destOrd="0" presId="urn:microsoft.com/office/officeart/2008/layout/HalfCircleOrganizationChart"/>
    <dgm:cxn modelId="{EE717F0D-5AB5-4D9A-9133-9506F9704118}" type="presOf" srcId="{AF9967F2-A4E6-4F6C-A9F0-99BAC9ADFECF}" destId="{3467B265-D0C3-4F8F-A270-A477E1EAD8B0}" srcOrd="0" destOrd="0" presId="urn:microsoft.com/office/officeart/2008/layout/HalfCircleOrganizationChart"/>
    <dgm:cxn modelId="{B2DE6E16-F4C9-4BF1-A7B9-FDD9D6BA6305}" type="presOf" srcId="{AF9967F2-A4E6-4F6C-A9F0-99BAC9ADFECF}" destId="{5C2765D6-62CD-4431-802A-0E921AC7E88F}" srcOrd="1" destOrd="0" presId="urn:microsoft.com/office/officeart/2008/layout/HalfCircleOrganizationChart"/>
    <dgm:cxn modelId="{895A9817-EDE5-4331-8B92-2B03ADE7E039}" type="presOf" srcId="{3F95C563-0BC4-4BD8-9AC5-A93C81233EC2}" destId="{46FC33C7-830C-428A-AAB6-657C6FC0B985}" srcOrd="0" destOrd="0" presId="urn:microsoft.com/office/officeart/2008/layout/HalfCircleOrganizationChart"/>
    <dgm:cxn modelId="{FE010F20-7B08-4EA9-B1AA-079E79FDE2C2}" type="presOf" srcId="{E9398266-824C-4CF5-862B-80E2CF0FE369}" destId="{B6F1E157-4EE1-4003-A4C5-16DF90E74BC5}" srcOrd="0" destOrd="0" presId="urn:microsoft.com/office/officeart/2008/layout/HalfCircleOrganizationChart"/>
    <dgm:cxn modelId="{5AAC5830-55E2-4D70-BDAB-795BC7562D02}" type="presOf" srcId="{C1C24FD5-86D6-456F-9818-1F292CAA3107}" destId="{2A9683A1-4ED3-4374-BBB2-925DD16B800B}" srcOrd="0" destOrd="0" presId="urn:microsoft.com/office/officeart/2008/layout/HalfCircleOrganizationChart"/>
    <dgm:cxn modelId="{0B33E336-219F-4D6A-860B-9E05A243453F}" type="presOf" srcId="{74D4F4B1-9089-444D-B787-7F3EEFCE1F10}" destId="{ED92BD4B-5ABC-4292-99C4-15CE8749FAD4}" srcOrd="0" destOrd="0" presId="urn:microsoft.com/office/officeart/2008/layout/HalfCircleOrganizationChart"/>
    <dgm:cxn modelId="{28AF196A-A617-4783-98A3-A342BF32DB7D}" type="presOf" srcId="{74D4F4B1-9089-444D-B787-7F3EEFCE1F10}" destId="{28CBD760-05C0-44DA-A71D-8CC0E2576838}" srcOrd="1" destOrd="0" presId="urn:microsoft.com/office/officeart/2008/layout/HalfCircleOrganizationChart"/>
    <dgm:cxn modelId="{1B18B16A-52AE-48B5-BCD2-8A2F68D2095F}" type="presOf" srcId="{97454C86-0BAC-4667-B30D-D7C659B00ACF}" destId="{DBA42CBD-0E3C-4434-AFD7-687EC8AD83F5}" srcOrd="1" destOrd="0" presId="urn:microsoft.com/office/officeart/2008/layout/HalfCircleOrganizationChart"/>
    <dgm:cxn modelId="{D57A716E-9550-48DB-9362-1D35BDB61020}" srcId="{AF9967F2-A4E6-4F6C-A9F0-99BAC9ADFECF}" destId="{7798D586-2767-4405-B345-002E96DB04CF}" srcOrd="0" destOrd="0" parTransId="{47606DB5-3DD9-43CF-9562-E88CFD03E991}" sibTransId="{F6524F14-49C8-48E1-A3FC-2BF129EE760E}"/>
    <dgm:cxn modelId="{4C7D6B4F-32EA-498C-B91F-5D4BF75A1B6A}" srcId="{E9398266-824C-4CF5-862B-80E2CF0FE369}" destId="{31348205-32C0-41B6-8F48-75678EA5EB3A}" srcOrd="0" destOrd="0" parTransId="{7B0AAE64-9EDB-4DC4-A823-9ABCD23E278E}" sibTransId="{CCEFB400-6110-4AEE-91CB-1E69F08F439E}"/>
    <dgm:cxn modelId="{657F6573-5989-4B94-8025-860B2224C2AF}" srcId="{5B9039CA-006F-4D69-8AD9-FC9F3F776152}" destId="{97454C86-0BAC-4667-B30D-D7C659B00ACF}" srcOrd="0" destOrd="0" parTransId="{191EF268-851A-426D-91C1-1663F0BD851D}" sibTransId="{0D86631D-FA8C-4BD2-B136-D55D2DE360C0}"/>
    <dgm:cxn modelId="{97C5355A-B857-4C80-AF7E-BF9667282902}" type="presOf" srcId="{A307DE5D-3FCA-4A05-98DC-DB155424B98B}" destId="{CA71DF5B-46BB-4822-8AB3-0297A7508405}" srcOrd="0" destOrd="0" presId="urn:microsoft.com/office/officeart/2008/layout/HalfCircleOrganizationChart"/>
    <dgm:cxn modelId="{A3631680-9DFE-4C88-8ADB-C05DA4E39D86}" type="presOf" srcId="{7D78C3B3-87E4-4786-86E6-2A2C6DBC2459}" destId="{0238D03D-8458-4513-B180-F0C0B8F90BF0}" srcOrd="1" destOrd="0" presId="urn:microsoft.com/office/officeart/2008/layout/HalfCircleOrganizationChart"/>
    <dgm:cxn modelId="{05112991-DD57-41C7-BA94-8679158CFB30}" type="presOf" srcId="{31348205-32C0-41B6-8F48-75678EA5EB3A}" destId="{EA01590B-5610-4853-B287-0ACC474667E8}" srcOrd="1" destOrd="0" presId="urn:microsoft.com/office/officeart/2008/layout/HalfCircleOrganizationChart"/>
    <dgm:cxn modelId="{F46CF193-E832-4608-B107-911C9CAFCE84}" srcId="{31348205-32C0-41B6-8F48-75678EA5EB3A}" destId="{3F95C563-0BC4-4BD8-9AC5-A93C81233EC2}" srcOrd="3" destOrd="0" parTransId="{3A24817A-B9FC-439D-8D89-EA27D66A6F72}" sibTransId="{4DF3AFF5-BF8B-494A-965C-3AE40CA991D6}"/>
    <dgm:cxn modelId="{25F4F896-A92A-45C9-A8C8-EA0599356F1E}" type="presOf" srcId="{5B9039CA-006F-4D69-8AD9-FC9F3F776152}" destId="{FADAED19-D577-44BC-9E9B-024DB59A5B06}" srcOrd="0" destOrd="0" presId="urn:microsoft.com/office/officeart/2008/layout/HalfCircleOrganizationChart"/>
    <dgm:cxn modelId="{63F78F9C-F167-4A72-8CF1-1325E0CBAF67}" srcId="{31348205-32C0-41B6-8F48-75678EA5EB3A}" destId="{AF9967F2-A4E6-4F6C-A9F0-99BAC9ADFECF}" srcOrd="0" destOrd="0" parTransId="{C1C24FD5-86D6-456F-9818-1F292CAA3107}" sibTransId="{3D1A92AA-4103-4799-8E73-1CCBA6A9427A}"/>
    <dgm:cxn modelId="{331E7BA2-43EE-4A84-9740-4EB967499CA0}" type="presOf" srcId="{13853A0D-E7E5-45E5-8BE6-AC1234A10933}" destId="{594DF12A-3033-4C85-81AA-7AE3AD7C7639}" srcOrd="0" destOrd="0" presId="urn:microsoft.com/office/officeart/2008/layout/HalfCircleOrganizationChart"/>
    <dgm:cxn modelId="{70A8B4A7-9300-4E51-9485-0F850502C8F9}" type="presOf" srcId="{3F95C563-0BC4-4BD8-9AC5-A93C81233EC2}" destId="{5076D57A-1D2D-4E4A-B21B-79760885DE69}" srcOrd="1" destOrd="0" presId="urn:microsoft.com/office/officeart/2008/layout/HalfCircleOrganizationChart"/>
    <dgm:cxn modelId="{4C2B28A8-1A0C-4136-96CB-2184EA6FA5EC}" type="presOf" srcId="{47606DB5-3DD9-43CF-9562-E88CFD03E991}" destId="{EF3E0EDD-81B2-4972-8DD9-BBEDC08EEC76}" srcOrd="0" destOrd="0" presId="urn:microsoft.com/office/officeart/2008/layout/HalfCircleOrganizationChart"/>
    <dgm:cxn modelId="{8FFCCBB3-0A99-4AD0-97A8-568504D53147}" type="presOf" srcId="{3A24817A-B9FC-439D-8D89-EA27D66A6F72}" destId="{4EAA5421-9090-436E-808D-9113A60EC7A0}" srcOrd="0" destOrd="0" presId="urn:microsoft.com/office/officeart/2008/layout/HalfCircleOrganizationChart"/>
    <dgm:cxn modelId="{0E2009B6-5BAF-4BCC-9E0F-AB75FBB771AB}" srcId="{31348205-32C0-41B6-8F48-75678EA5EB3A}" destId="{7D78C3B3-87E4-4786-86E6-2A2C6DBC2459}" srcOrd="2" destOrd="0" parTransId="{ABC97835-A030-49A2-B8F2-248E3130ED82}" sibTransId="{19649B7F-B867-4280-AB5A-EBCEAC69232B}"/>
    <dgm:cxn modelId="{0A920BB9-0BC7-4EAA-8A9D-25A8D1E6C66B}" srcId="{5B9039CA-006F-4D69-8AD9-FC9F3F776152}" destId="{74D4F4B1-9089-444D-B787-7F3EEFCE1F10}" srcOrd="1" destOrd="0" parTransId="{13853A0D-E7E5-45E5-8BE6-AC1234A10933}" sibTransId="{C785B460-E6EF-4A2B-B18C-C5C64F8516A0}"/>
    <dgm:cxn modelId="{E1BF3DCB-4ADC-462E-9003-F32C3FE2788D}" type="presOf" srcId="{5B9039CA-006F-4D69-8AD9-FC9F3F776152}" destId="{5095A6B8-35D9-444C-9A5B-75DDC7759F43}" srcOrd="1" destOrd="0" presId="urn:microsoft.com/office/officeart/2008/layout/HalfCircleOrganizationChart"/>
    <dgm:cxn modelId="{DC9226CF-C571-48FF-BCAD-69644DFA5BB3}" type="presOf" srcId="{7798D586-2767-4405-B345-002E96DB04CF}" destId="{10CD00EA-FF14-4227-A710-FA6F6880D28D}" srcOrd="1" destOrd="0" presId="urn:microsoft.com/office/officeart/2008/layout/HalfCircleOrganizationChart"/>
    <dgm:cxn modelId="{2D55E5D7-0B75-47D4-BB0D-1F2C898EF932}" type="presOf" srcId="{7D78C3B3-87E4-4786-86E6-2A2C6DBC2459}" destId="{D4D5B9B1-F4A3-4CD2-8EA2-30B189480A2C}" srcOrd="0" destOrd="0" presId="urn:microsoft.com/office/officeart/2008/layout/HalfCircleOrganizationChart"/>
    <dgm:cxn modelId="{EA6CB1E0-F034-4465-BA55-67B9E9361D99}" type="presOf" srcId="{191EF268-851A-426D-91C1-1663F0BD851D}" destId="{C1CCB79C-6E5A-4D6B-8BB4-D0FFCE65FFA6}" srcOrd="0" destOrd="0" presId="urn:microsoft.com/office/officeart/2008/layout/HalfCircleOrganizationChart"/>
    <dgm:cxn modelId="{DFC76EF0-CB0A-4B85-A9E4-3524049FEB19}" srcId="{31348205-32C0-41B6-8F48-75678EA5EB3A}" destId="{5B9039CA-006F-4D69-8AD9-FC9F3F776152}" srcOrd="1" destOrd="0" parTransId="{A307DE5D-3FCA-4A05-98DC-DB155424B98B}" sibTransId="{246A245A-448F-4293-8EE1-4B9388F6D7CB}"/>
    <dgm:cxn modelId="{C592D1F0-4211-4800-974E-DD659977EC83}" type="presOf" srcId="{7798D586-2767-4405-B345-002E96DB04CF}" destId="{0572CBED-A04D-4DEE-84AE-678C44CBF206}" srcOrd="0" destOrd="0" presId="urn:microsoft.com/office/officeart/2008/layout/HalfCircleOrganizationChart"/>
    <dgm:cxn modelId="{8B5C5CF1-1149-4878-90CC-304071658C83}" type="presOf" srcId="{ABC97835-A030-49A2-B8F2-248E3130ED82}" destId="{06227F90-D43A-4849-85F0-733DB4E192B9}" srcOrd="0" destOrd="0" presId="urn:microsoft.com/office/officeart/2008/layout/HalfCircleOrganizationChart"/>
    <dgm:cxn modelId="{AB7755F6-D5E8-4EC6-9E5A-309E393406E0}" type="presOf" srcId="{97454C86-0BAC-4667-B30D-D7C659B00ACF}" destId="{A3662C69-8D3A-4011-9D08-30ABB8AB7A4C}" srcOrd="0" destOrd="0" presId="urn:microsoft.com/office/officeart/2008/layout/HalfCircleOrganizationChart"/>
    <dgm:cxn modelId="{054917DA-AA7E-41D6-A3E7-A39248B7C5EF}" type="presParOf" srcId="{B6F1E157-4EE1-4003-A4C5-16DF90E74BC5}" destId="{63E4C4B6-B867-4B86-B34A-C4563EB0FEF0}" srcOrd="0" destOrd="0" presId="urn:microsoft.com/office/officeart/2008/layout/HalfCircleOrganizationChart"/>
    <dgm:cxn modelId="{41DF2413-6485-4151-A266-3B35C0133F83}" type="presParOf" srcId="{63E4C4B6-B867-4B86-B34A-C4563EB0FEF0}" destId="{7FCAFA2A-9FFF-4EAA-8494-A775547D44EF}" srcOrd="0" destOrd="0" presId="urn:microsoft.com/office/officeart/2008/layout/HalfCircleOrganizationChart"/>
    <dgm:cxn modelId="{E3F72A13-53AB-4A1D-A272-F1F176DFDDAB}" type="presParOf" srcId="{7FCAFA2A-9FFF-4EAA-8494-A775547D44EF}" destId="{880CB09B-6F67-4233-8E15-290076F10EAB}" srcOrd="0" destOrd="0" presId="urn:microsoft.com/office/officeart/2008/layout/HalfCircleOrganizationChart"/>
    <dgm:cxn modelId="{7FD71EED-F170-47D8-A4BE-68F9FB799DB1}" type="presParOf" srcId="{7FCAFA2A-9FFF-4EAA-8494-A775547D44EF}" destId="{E1247AFB-46BE-425A-AD03-E133631D57D8}" srcOrd="1" destOrd="0" presId="urn:microsoft.com/office/officeart/2008/layout/HalfCircleOrganizationChart"/>
    <dgm:cxn modelId="{3B95FB6D-C61F-4DA4-AAC7-4516A19907CA}" type="presParOf" srcId="{7FCAFA2A-9FFF-4EAA-8494-A775547D44EF}" destId="{27A8CC1C-B970-4B71-BDB8-9BC28BED902C}" srcOrd="2" destOrd="0" presId="urn:microsoft.com/office/officeart/2008/layout/HalfCircleOrganizationChart"/>
    <dgm:cxn modelId="{A710F72D-F6D6-4C28-B044-9D00F5DE3DD5}" type="presParOf" srcId="{7FCAFA2A-9FFF-4EAA-8494-A775547D44EF}" destId="{EA01590B-5610-4853-B287-0ACC474667E8}" srcOrd="3" destOrd="0" presId="urn:microsoft.com/office/officeart/2008/layout/HalfCircleOrganizationChart"/>
    <dgm:cxn modelId="{E0C7BF3B-BE6F-4E94-81DA-0B5B36337742}" type="presParOf" srcId="{63E4C4B6-B867-4B86-B34A-C4563EB0FEF0}" destId="{55EEA97C-9788-4858-A586-12A483EF1F02}" srcOrd="1" destOrd="0" presId="urn:microsoft.com/office/officeart/2008/layout/HalfCircleOrganizationChart"/>
    <dgm:cxn modelId="{16812877-E7BA-476F-A664-A37F18892A82}" type="presParOf" srcId="{55EEA97C-9788-4858-A586-12A483EF1F02}" destId="{2A9683A1-4ED3-4374-BBB2-925DD16B800B}" srcOrd="0" destOrd="0" presId="urn:microsoft.com/office/officeart/2008/layout/HalfCircleOrganizationChart"/>
    <dgm:cxn modelId="{82E091E0-9D19-453A-B37D-05A7155434E4}" type="presParOf" srcId="{55EEA97C-9788-4858-A586-12A483EF1F02}" destId="{763BD296-C53E-42C4-9FDD-86315A88CC41}" srcOrd="1" destOrd="0" presId="urn:microsoft.com/office/officeart/2008/layout/HalfCircleOrganizationChart"/>
    <dgm:cxn modelId="{F631F71F-B26A-4936-89FF-9D69DFCBE3E1}" type="presParOf" srcId="{763BD296-C53E-42C4-9FDD-86315A88CC41}" destId="{295E0EA9-FAC2-4F54-BA6E-C3F112ADA834}" srcOrd="0" destOrd="0" presId="urn:microsoft.com/office/officeart/2008/layout/HalfCircleOrganizationChart"/>
    <dgm:cxn modelId="{818A846F-0F05-48B9-9C4E-5B8AC4DB2F8F}" type="presParOf" srcId="{295E0EA9-FAC2-4F54-BA6E-C3F112ADA834}" destId="{3467B265-D0C3-4F8F-A270-A477E1EAD8B0}" srcOrd="0" destOrd="0" presId="urn:microsoft.com/office/officeart/2008/layout/HalfCircleOrganizationChart"/>
    <dgm:cxn modelId="{3D3B175A-2EA1-4FA5-8029-33704479303C}" type="presParOf" srcId="{295E0EA9-FAC2-4F54-BA6E-C3F112ADA834}" destId="{7430D9EF-4D47-499F-AD9E-662982EA7307}" srcOrd="1" destOrd="0" presId="urn:microsoft.com/office/officeart/2008/layout/HalfCircleOrganizationChart"/>
    <dgm:cxn modelId="{1D49B7FF-564B-4D14-A2F4-A76CEFB9A015}" type="presParOf" srcId="{295E0EA9-FAC2-4F54-BA6E-C3F112ADA834}" destId="{51183FE4-CF34-4033-8919-06FA61D325B3}" srcOrd="2" destOrd="0" presId="urn:microsoft.com/office/officeart/2008/layout/HalfCircleOrganizationChart"/>
    <dgm:cxn modelId="{9CAF5DC3-4B98-4958-B0A5-33DE44E7EC56}" type="presParOf" srcId="{295E0EA9-FAC2-4F54-BA6E-C3F112ADA834}" destId="{5C2765D6-62CD-4431-802A-0E921AC7E88F}" srcOrd="3" destOrd="0" presId="urn:microsoft.com/office/officeart/2008/layout/HalfCircleOrganizationChart"/>
    <dgm:cxn modelId="{5BC748C2-226D-45BF-93A3-E9A948DEF574}" type="presParOf" srcId="{763BD296-C53E-42C4-9FDD-86315A88CC41}" destId="{0FE5A862-3006-434A-80D5-C1566F89505F}" srcOrd="1" destOrd="0" presId="urn:microsoft.com/office/officeart/2008/layout/HalfCircleOrganizationChart"/>
    <dgm:cxn modelId="{2D4DCA08-03BE-4DBA-8A06-02D265957979}" type="presParOf" srcId="{0FE5A862-3006-434A-80D5-C1566F89505F}" destId="{EF3E0EDD-81B2-4972-8DD9-BBEDC08EEC76}" srcOrd="0" destOrd="0" presId="urn:microsoft.com/office/officeart/2008/layout/HalfCircleOrganizationChart"/>
    <dgm:cxn modelId="{43B39EEF-072B-4380-B96F-C8BAF65FC91A}" type="presParOf" srcId="{0FE5A862-3006-434A-80D5-C1566F89505F}" destId="{1AB19334-AC48-4576-A162-869393EEA9A4}" srcOrd="1" destOrd="0" presId="urn:microsoft.com/office/officeart/2008/layout/HalfCircleOrganizationChart"/>
    <dgm:cxn modelId="{A103A248-D925-47E3-9000-425D7923B416}" type="presParOf" srcId="{1AB19334-AC48-4576-A162-869393EEA9A4}" destId="{F5470F3C-8921-486C-A839-F2A89802366F}" srcOrd="0" destOrd="0" presId="urn:microsoft.com/office/officeart/2008/layout/HalfCircleOrganizationChart"/>
    <dgm:cxn modelId="{3554AE5F-02EE-4442-BCFC-0B4D30F2FA40}" type="presParOf" srcId="{F5470F3C-8921-486C-A839-F2A89802366F}" destId="{0572CBED-A04D-4DEE-84AE-678C44CBF206}" srcOrd="0" destOrd="0" presId="urn:microsoft.com/office/officeart/2008/layout/HalfCircleOrganizationChart"/>
    <dgm:cxn modelId="{C92941B2-6D2E-40CE-BD2B-542F10D2446E}" type="presParOf" srcId="{F5470F3C-8921-486C-A839-F2A89802366F}" destId="{AD2989E3-37FF-4C42-965E-F522390A712C}" srcOrd="1" destOrd="0" presId="urn:microsoft.com/office/officeart/2008/layout/HalfCircleOrganizationChart"/>
    <dgm:cxn modelId="{9BCC2376-796B-4BDD-970B-17209F638D2D}" type="presParOf" srcId="{F5470F3C-8921-486C-A839-F2A89802366F}" destId="{D8CF4F90-263B-44A5-BB9A-6CAB0359F15F}" srcOrd="2" destOrd="0" presId="urn:microsoft.com/office/officeart/2008/layout/HalfCircleOrganizationChart"/>
    <dgm:cxn modelId="{11CB3B98-0AA0-4E43-99D9-544138102797}" type="presParOf" srcId="{F5470F3C-8921-486C-A839-F2A89802366F}" destId="{10CD00EA-FF14-4227-A710-FA6F6880D28D}" srcOrd="3" destOrd="0" presId="urn:microsoft.com/office/officeart/2008/layout/HalfCircleOrganizationChart"/>
    <dgm:cxn modelId="{487A76BD-592B-497D-8055-18DA5A8A4A29}" type="presParOf" srcId="{1AB19334-AC48-4576-A162-869393EEA9A4}" destId="{07CFAE01-934F-4ABE-B439-DE92632A63D0}" srcOrd="1" destOrd="0" presId="urn:microsoft.com/office/officeart/2008/layout/HalfCircleOrganizationChart"/>
    <dgm:cxn modelId="{D86DBD5F-C499-4B62-8017-DEE61107451F}" type="presParOf" srcId="{1AB19334-AC48-4576-A162-869393EEA9A4}" destId="{473E81F2-220E-45F5-BB37-31275BF3011F}" srcOrd="2" destOrd="0" presId="urn:microsoft.com/office/officeart/2008/layout/HalfCircleOrganizationChart"/>
    <dgm:cxn modelId="{EC014E7E-4CD3-4869-94E1-D036F35E52FB}" type="presParOf" srcId="{763BD296-C53E-42C4-9FDD-86315A88CC41}" destId="{C4B18B13-30C8-431A-9CD2-1C12420C7E8E}" srcOrd="2" destOrd="0" presId="urn:microsoft.com/office/officeart/2008/layout/HalfCircleOrganizationChart"/>
    <dgm:cxn modelId="{33F80E1F-0001-43D9-BC36-83413DBBE05D}" type="presParOf" srcId="{55EEA97C-9788-4858-A586-12A483EF1F02}" destId="{CA71DF5B-46BB-4822-8AB3-0297A7508405}" srcOrd="2" destOrd="0" presId="urn:microsoft.com/office/officeart/2008/layout/HalfCircleOrganizationChart"/>
    <dgm:cxn modelId="{755D6D1D-7ADA-4887-9DF6-04BA2FB6AD8C}" type="presParOf" srcId="{55EEA97C-9788-4858-A586-12A483EF1F02}" destId="{AB27E5A8-BC74-4488-B079-274652EB0A16}" srcOrd="3" destOrd="0" presId="urn:microsoft.com/office/officeart/2008/layout/HalfCircleOrganizationChart"/>
    <dgm:cxn modelId="{A8EC44F2-7F3D-42B1-B13F-6A0372FE7D73}" type="presParOf" srcId="{AB27E5A8-BC74-4488-B079-274652EB0A16}" destId="{7EED61BE-D4F3-4133-A08F-7CC91593F7C1}" srcOrd="0" destOrd="0" presId="urn:microsoft.com/office/officeart/2008/layout/HalfCircleOrganizationChart"/>
    <dgm:cxn modelId="{D0D7E8A3-678A-4B91-AECC-938C595E42BF}" type="presParOf" srcId="{7EED61BE-D4F3-4133-A08F-7CC91593F7C1}" destId="{FADAED19-D577-44BC-9E9B-024DB59A5B06}" srcOrd="0" destOrd="0" presId="urn:microsoft.com/office/officeart/2008/layout/HalfCircleOrganizationChart"/>
    <dgm:cxn modelId="{E1CFE8AE-F0DF-4222-A6BD-71B2FD2D2D1E}" type="presParOf" srcId="{7EED61BE-D4F3-4133-A08F-7CC91593F7C1}" destId="{C68865D7-8AC7-4D3A-B01A-41A5C77DBF64}" srcOrd="1" destOrd="0" presId="urn:microsoft.com/office/officeart/2008/layout/HalfCircleOrganizationChart"/>
    <dgm:cxn modelId="{C8C0A1B6-5BF5-4C39-85EF-3C93E5EDF2AB}" type="presParOf" srcId="{7EED61BE-D4F3-4133-A08F-7CC91593F7C1}" destId="{F6406CCA-DAC3-4746-A822-A92FFF816DC7}" srcOrd="2" destOrd="0" presId="urn:microsoft.com/office/officeart/2008/layout/HalfCircleOrganizationChart"/>
    <dgm:cxn modelId="{07CB4E2D-3943-477C-B7C8-88B9815DF50D}" type="presParOf" srcId="{7EED61BE-D4F3-4133-A08F-7CC91593F7C1}" destId="{5095A6B8-35D9-444C-9A5B-75DDC7759F43}" srcOrd="3" destOrd="0" presId="urn:microsoft.com/office/officeart/2008/layout/HalfCircleOrganizationChart"/>
    <dgm:cxn modelId="{F9C85089-D95C-4CC2-BC6C-17FE6A086CC5}" type="presParOf" srcId="{AB27E5A8-BC74-4488-B079-274652EB0A16}" destId="{4ACE78B5-43BC-4D95-BC6E-A06908800771}" srcOrd="1" destOrd="0" presId="urn:microsoft.com/office/officeart/2008/layout/HalfCircleOrganizationChart"/>
    <dgm:cxn modelId="{D69C34B6-3041-4CEC-8DAF-D7E5FD20F3C2}" type="presParOf" srcId="{4ACE78B5-43BC-4D95-BC6E-A06908800771}" destId="{C1CCB79C-6E5A-4D6B-8BB4-D0FFCE65FFA6}" srcOrd="0" destOrd="0" presId="urn:microsoft.com/office/officeart/2008/layout/HalfCircleOrganizationChart"/>
    <dgm:cxn modelId="{7A5A82EE-DABD-4365-9D08-C2E5CFB8A260}" type="presParOf" srcId="{4ACE78B5-43BC-4D95-BC6E-A06908800771}" destId="{7180443F-40E4-4A15-8FBC-22CE571230B6}" srcOrd="1" destOrd="0" presId="urn:microsoft.com/office/officeart/2008/layout/HalfCircleOrganizationChart"/>
    <dgm:cxn modelId="{72617CC8-8496-4B41-A08F-D7F11EBBCCC6}" type="presParOf" srcId="{7180443F-40E4-4A15-8FBC-22CE571230B6}" destId="{BA9B7777-42CC-42F7-9B72-E30FE3982787}" srcOrd="0" destOrd="0" presId="urn:microsoft.com/office/officeart/2008/layout/HalfCircleOrganizationChart"/>
    <dgm:cxn modelId="{07744B8B-9C95-4408-99C8-14090742B4CB}" type="presParOf" srcId="{BA9B7777-42CC-42F7-9B72-E30FE3982787}" destId="{A3662C69-8D3A-4011-9D08-30ABB8AB7A4C}" srcOrd="0" destOrd="0" presId="urn:microsoft.com/office/officeart/2008/layout/HalfCircleOrganizationChart"/>
    <dgm:cxn modelId="{B75F21F2-ABC6-4FF3-804F-C4B8AE431F70}" type="presParOf" srcId="{BA9B7777-42CC-42F7-9B72-E30FE3982787}" destId="{DE9EA0BD-DF4A-4B29-9838-126D31097EC8}" srcOrd="1" destOrd="0" presId="urn:microsoft.com/office/officeart/2008/layout/HalfCircleOrganizationChart"/>
    <dgm:cxn modelId="{98F5EE03-2E74-4ADC-B0EB-55A2FCDDDA81}" type="presParOf" srcId="{BA9B7777-42CC-42F7-9B72-E30FE3982787}" destId="{B1085C6F-E605-4A41-A49C-015F5A650AC1}" srcOrd="2" destOrd="0" presId="urn:microsoft.com/office/officeart/2008/layout/HalfCircleOrganizationChart"/>
    <dgm:cxn modelId="{47D1D1AE-CB81-4C7E-BF2B-A9BB9E575A49}" type="presParOf" srcId="{BA9B7777-42CC-42F7-9B72-E30FE3982787}" destId="{DBA42CBD-0E3C-4434-AFD7-687EC8AD83F5}" srcOrd="3" destOrd="0" presId="urn:microsoft.com/office/officeart/2008/layout/HalfCircleOrganizationChart"/>
    <dgm:cxn modelId="{BE667F54-94E3-4EAE-86DD-984BA5B6C85C}" type="presParOf" srcId="{7180443F-40E4-4A15-8FBC-22CE571230B6}" destId="{4A35ACDC-0418-4B2F-8C5C-759EB2F6439B}" srcOrd="1" destOrd="0" presId="urn:microsoft.com/office/officeart/2008/layout/HalfCircleOrganizationChart"/>
    <dgm:cxn modelId="{012A0AEF-8C15-408C-B0D0-3F14BE83A957}" type="presParOf" srcId="{7180443F-40E4-4A15-8FBC-22CE571230B6}" destId="{4ECAE659-EFA6-4ADD-81DF-3A590542A0A8}" srcOrd="2" destOrd="0" presId="urn:microsoft.com/office/officeart/2008/layout/HalfCircleOrganizationChart"/>
    <dgm:cxn modelId="{5D4B37A8-CFA5-4473-BC9F-67B1ECF51436}" type="presParOf" srcId="{4ACE78B5-43BC-4D95-BC6E-A06908800771}" destId="{594DF12A-3033-4C85-81AA-7AE3AD7C7639}" srcOrd="2" destOrd="0" presId="urn:microsoft.com/office/officeart/2008/layout/HalfCircleOrganizationChart"/>
    <dgm:cxn modelId="{39E87337-FE41-47CE-8025-AA031653CDDE}" type="presParOf" srcId="{4ACE78B5-43BC-4D95-BC6E-A06908800771}" destId="{46303559-CD70-4FD0-B31F-1AB9B1C95614}" srcOrd="3" destOrd="0" presId="urn:microsoft.com/office/officeart/2008/layout/HalfCircleOrganizationChart"/>
    <dgm:cxn modelId="{9F516B72-A9A1-47B3-9F83-70C18D24BD6C}" type="presParOf" srcId="{46303559-CD70-4FD0-B31F-1AB9B1C95614}" destId="{6961BAD6-1673-4E2A-BD3E-5992CED17BAD}" srcOrd="0" destOrd="0" presId="urn:microsoft.com/office/officeart/2008/layout/HalfCircleOrganizationChart"/>
    <dgm:cxn modelId="{8932DACE-631F-48F2-83C8-F3D37E0C5A12}" type="presParOf" srcId="{6961BAD6-1673-4E2A-BD3E-5992CED17BAD}" destId="{ED92BD4B-5ABC-4292-99C4-15CE8749FAD4}" srcOrd="0" destOrd="0" presId="urn:microsoft.com/office/officeart/2008/layout/HalfCircleOrganizationChart"/>
    <dgm:cxn modelId="{AD1A3726-F1D8-4285-A466-2F235677EDED}" type="presParOf" srcId="{6961BAD6-1673-4E2A-BD3E-5992CED17BAD}" destId="{23BB4FCB-DAC7-413E-AB7E-910A61138D33}" srcOrd="1" destOrd="0" presId="urn:microsoft.com/office/officeart/2008/layout/HalfCircleOrganizationChart"/>
    <dgm:cxn modelId="{61662284-86CD-40D0-A644-986DBEC292BB}" type="presParOf" srcId="{6961BAD6-1673-4E2A-BD3E-5992CED17BAD}" destId="{3E8057E2-033E-44B4-B1A0-41044280651E}" srcOrd="2" destOrd="0" presId="urn:microsoft.com/office/officeart/2008/layout/HalfCircleOrganizationChart"/>
    <dgm:cxn modelId="{E2345493-7FF2-4C5F-BD22-AB0A262BABE6}" type="presParOf" srcId="{6961BAD6-1673-4E2A-BD3E-5992CED17BAD}" destId="{28CBD760-05C0-44DA-A71D-8CC0E2576838}" srcOrd="3" destOrd="0" presId="urn:microsoft.com/office/officeart/2008/layout/HalfCircleOrganizationChart"/>
    <dgm:cxn modelId="{3789B37C-F8B5-4E93-AFCA-242D34E9B68F}" type="presParOf" srcId="{46303559-CD70-4FD0-B31F-1AB9B1C95614}" destId="{C07CF381-42A1-437B-8F83-37F51A05B4F7}" srcOrd="1" destOrd="0" presId="urn:microsoft.com/office/officeart/2008/layout/HalfCircleOrganizationChart"/>
    <dgm:cxn modelId="{67AFA0C6-CF45-414F-B835-4389D6435547}" type="presParOf" srcId="{46303559-CD70-4FD0-B31F-1AB9B1C95614}" destId="{2EA9ED41-2AE3-432E-AB39-65F812BA7F2C}" srcOrd="2" destOrd="0" presId="urn:microsoft.com/office/officeart/2008/layout/HalfCircleOrganizationChart"/>
    <dgm:cxn modelId="{59CC065D-E365-4EA2-A892-95B739E1AFE3}" type="presParOf" srcId="{AB27E5A8-BC74-4488-B079-274652EB0A16}" destId="{2CD58FB8-A972-4587-AD3F-C10389EC72BF}" srcOrd="2" destOrd="0" presId="urn:microsoft.com/office/officeart/2008/layout/HalfCircleOrganizationChart"/>
    <dgm:cxn modelId="{07BEB8CF-3230-4514-9EC1-3E525018D029}" type="presParOf" srcId="{55EEA97C-9788-4858-A586-12A483EF1F02}" destId="{06227F90-D43A-4849-85F0-733DB4E192B9}" srcOrd="4" destOrd="0" presId="urn:microsoft.com/office/officeart/2008/layout/HalfCircleOrganizationChart"/>
    <dgm:cxn modelId="{441C00BB-54B9-4523-8771-00E0041C3E1F}" type="presParOf" srcId="{55EEA97C-9788-4858-A586-12A483EF1F02}" destId="{71DA4E2C-5D34-4596-93E7-1309940946DC}" srcOrd="5" destOrd="0" presId="urn:microsoft.com/office/officeart/2008/layout/HalfCircleOrganizationChart"/>
    <dgm:cxn modelId="{DB813581-A9DD-4A0C-895D-A2E4EEE75FE2}" type="presParOf" srcId="{71DA4E2C-5D34-4596-93E7-1309940946DC}" destId="{58D23456-F8A1-4733-902C-FCDD59B5DBF5}" srcOrd="0" destOrd="0" presId="urn:microsoft.com/office/officeart/2008/layout/HalfCircleOrganizationChart"/>
    <dgm:cxn modelId="{8443CDEF-B077-4028-8884-935DD6F919DC}" type="presParOf" srcId="{58D23456-F8A1-4733-902C-FCDD59B5DBF5}" destId="{D4D5B9B1-F4A3-4CD2-8EA2-30B189480A2C}" srcOrd="0" destOrd="0" presId="urn:microsoft.com/office/officeart/2008/layout/HalfCircleOrganizationChart"/>
    <dgm:cxn modelId="{9255AB1E-E7A1-4F63-BE2D-A8163118621D}" type="presParOf" srcId="{58D23456-F8A1-4733-902C-FCDD59B5DBF5}" destId="{0B90EC64-3C44-44CD-B1B9-20D93B5EDEAB}" srcOrd="1" destOrd="0" presId="urn:microsoft.com/office/officeart/2008/layout/HalfCircleOrganizationChart"/>
    <dgm:cxn modelId="{6F0BC2BD-16EC-447B-B12C-721CEFF5C735}" type="presParOf" srcId="{58D23456-F8A1-4733-902C-FCDD59B5DBF5}" destId="{BE38CA38-8DE9-42F7-BC1E-AB745B430B30}" srcOrd="2" destOrd="0" presId="urn:microsoft.com/office/officeart/2008/layout/HalfCircleOrganizationChart"/>
    <dgm:cxn modelId="{C9207E70-6CD7-4323-BD66-4FADB884FEC9}" type="presParOf" srcId="{58D23456-F8A1-4733-902C-FCDD59B5DBF5}" destId="{0238D03D-8458-4513-B180-F0C0B8F90BF0}" srcOrd="3" destOrd="0" presId="urn:microsoft.com/office/officeart/2008/layout/HalfCircleOrganizationChart"/>
    <dgm:cxn modelId="{B409A383-3FDA-4062-A1A4-32C3A54FEDCF}" type="presParOf" srcId="{71DA4E2C-5D34-4596-93E7-1309940946DC}" destId="{03F92F3B-5FE3-4F67-9A63-1B3B6B88A2ED}" srcOrd="1" destOrd="0" presId="urn:microsoft.com/office/officeart/2008/layout/HalfCircleOrganizationChart"/>
    <dgm:cxn modelId="{0F06590B-1C00-4181-830C-3AA43D5809BB}" type="presParOf" srcId="{71DA4E2C-5D34-4596-93E7-1309940946DC}" destId="{EFCA36A7-FA20-4941-9DCC-40B2CE26D675}" srcOrd="2" destOrd="0" presId="urn:microsoft.com/office/officeart/2008/layout/HalfCircleOrganizationChart"/>
    <dgm:cxn modelId="{F5148B75-F51B-4DA8-8AE0-41D3135E45E5}" type="presParOf" srcId="{55EEA97C-9788-4858-A586-12A483EF1F02}" destId="{4EAA5421-9090-436E-808D-9113A60EC7A0}" srcOrd="6" destOrd="0" presId="urn:microsoft.com/office/officeart/2008/layout/HalfCircleOrganizationChart"/>
    <dgm:cxn modelId="{1E1C28ED-2251-4DF1-A76B-F219E66EDC95}" type="presParOf" srcId="{55EEA97C-9788-4858-A586-12A483EF1F02}" destId="{66CB10E5-9DB1-43DA-8739-89547CEE0CC0}" srcOrd="7" destOrd="0" presId="urn:microsoft.com/office/officeart/2008/layout/HalfCircleOrganizationChart"/>
    <dgm:cxn modelId="{60233B21-FEDC-4877-B7F0-E5E2E71C79C8}" type="presParOf" srcId="{66CB10E5-9DB1-43DA-8739-89547CEE0CC0}" destId="{5B04B328-CCCE-4761-B7E9-4C736AE3C031}" srcOrd="0" destOrd="0" presId="urn:microsoft.com/office/officeart/2008/layout/HalfCircleOrganizationChart"/>
    <dgm:cxn modelId="{B21F64D3-2729-4298-A7D7-3A2851FC8692}" type="presParOf" srcId="{5B04B328-CCCE-4761-B7E9-4C736AE3C031}" destId="{46FC33C7-830C-428A-AAB6-657C6FC0B985}" srcOrd="0" destOrd="0" presId="urn:microsoft.com/office/officeart/2008/layout/HalfCircleOrganizationChart"/>
    <dgm:cxn modelId="{7B7E1358-8C91-47EE-8872-9365E325A265}" type="presParOf" srcId="{5B04B328-CCCE-4761-B7E9-4C736AE3C031}" destId="{4AF87469-80C9-4252-998F-F8C186E8CB4E}" srcOrd="1" destOrd="0" presId="urn:microsoft.com/office/officeart/2008/layout/HalfCircleOrganizationChart"/>
    <dgm:cxn modelId="{E50E6C4D-EC9C-42CD-8DE3-EFFEE3901C75}" type="presParOf" srcId="{5B04B328-CCCE-4761-B7E9-4C736AE3C031}" destId="{340FB5CA-379B-498A-BDEE-D31187175782}" srcOrd="2" destOrd="0" presId="urn:microsoft.com/office/officeart/2008/layout/HalfCircleOrganizationChart"/>
    <dgm:cxn modelId="{641DAD93-DB30-4AA9-8BF9-54B725B59B52}" type="presParOf" srcId="{5B04B328-CCCE-4761-B7E9-4C736AE3C031}" destId="{5076D57A-1D2D-4E4A-B21B-79760885DE69}" srcOrd="3" destOrd="0" presId="urn:microsoft.com/office/officeart/2008/layout/HalfCircleOrganizationChart"/>
    <dgm:cxn modelId="{53CA06F6-B370-4ABD-AF6E-A236CF9CB8CE}" type="presParOf" srcId="{66CB10E5-9DB1-43DA-8739-89547CEE0CC0}" destId="{57AE853A-31C7-4C4B-9726-77C82A2EE486}" srcOrd="1" destOrd="0" presId="urn:microsoft.com/office/officeart/2008/layout/HalfCircleOrganizationChart"/>
    <dgm:cxn modelId="{E0A744BE-DAB9-4476-BF70-953EC444E886}" type="presParOf" srcId="{66CB10E5-9DB1-43DA-8739-89547CEE0CC0}" destId="{8BA6708C-A6FC-4AD1-B95E-4D2A56608F4E}" srcOrd="2" destOrd="0" presId="urn:microsoft.com/office/officeart/2008/layout/HalfCircleOrganizationChart"/>
    <dgm:cxn modelId="{80FD187A-EFE5-4A52-AAB3-464C5DC5E835}" type="presParOf" srcId="{63E4C4B6-B867-4B86-B34A-C4563EB0FEF0}" destId="{43D896F2-0093-4412-AA25-DA3A230E1EF5}"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Reconstrução da demanda horária do ano-base</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Análise de resultados</a:t>
          </a:r>
        </a:p>
      </dsp:txBody>
      <dsp:txXfrm>
        <a:off x="5613750" y="1765160"/>
        <a:ext cx="1683434" cy="11222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1284400"/>
          <a:ext cx="10486638" cy="109632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latin typeface="Open Sans Light" panose="020B0306030504020204" pitchFamily="34" charset="0"/>
              <a:ea typeface="Open Sans Light" panose="020B0306030504020204" pitchFamily="34" charset="0"/>
              <a:cs typeface="Open Sans Light" panose="020B0306030504020204" pitchFamily="34" charset="0"/>
            </a:rPr>
            <a:t>1. Demanda do cliente</a:t>
          </a:r>
        </a:p>
      </dsp:txBody>
      <dsp:txXfrm>
        <a:off x="0" y="1284400"/>
        <a:ext cx="3145991" cy="1096322"/>
      </dsp:txXfrm>
    </dsp:sp>
    <dsp:sp modelId="{C4ABE5C2-8870-4141-AFDE-94FE23E080F1}">
      <dsp:nvSpPr>
        <dsp:cNvPr id="0" name=""/>
        <dsp:cNvSpPr/>
      </dsp:nvSpPr>
      <dsp:spPr>
        <a:xfrm>
          <a:off x="0" y="1535"/>
          <a:ext cx="10486638" cy="109632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latin typeface="Open Sans Light" panose="020B0306030504020204" pitchFamily="34" charset="0"/>
              <a:ea typeface="Open Sans Light" panose="020B0306030504020204" pitchFamily="34" charset="0"/>
              <a:cs typeface="Open Sans Light" panose="020B0306030504020204" pitchFamily="34" charset="0"/>
            </a:rPr>
            <a:t>2. Demanda do setor</a:t>
          </a:r>
        </a:p>
      </dsp:txBody>
      <dsp:txXfrm>
        <a:off x="0" y="1535"/>
        <a:ext cx="3145991" cy="1096322"/>
      </dsp:txXfrm>
    </dsp:sp>
    <dsp:sp modelId="{798E5AE9-11FE-4980-81CC-F964A276DAEF}">
      <dsp:nvSpPr>
        <dsp:cNvPr id="0" name=""/>
        <dsp:cNvSpPr/>
      </dsp:nvSpPr>
      <dsp:spPr>
        <a:xfrm>
          <a:off x="6011913" y="94806"/>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Setor</a:t>
          </a:r>
        </a:p>
      </dsp:txBody>
      <dsp:txXfrm>
        <a:off x="6039231" y="122124"/>
        <a:ext cx="1344433" cy="878077"/>
      </dsp:txXfrm>
    </dsp:sp>
    <dsp:sp modelId="{1E041BA2-E21F-4447-95A5-7E153A8108F8}">
      <dsp:nvSpPr>
        <dsp:cNvPr id="0" name=""/>
        <dsp:cNvSpPr/>
      </dsp:nvSpPr>
      <dsp:spPr>
        <a:xfrm>
          <a:off x="4892657" y="1027519"/>
          <a:ext cx="1818790" cy="373085"/>
        </a:xfrm>
        <a:custGeom>
          <a:avLst/>
          <a:gdLst/>
          <a:ahLst/>
          <a:cxnLst/>
          <a:rect l="0" t="0" r="0" b="0"/>
          <a:pathLst>
            <a:path>
              <a:moveTo>
                <a:pt x="1818790" y="0"/>
              </a:moveTo>
              <a:lnTo>
                <a:pt x="1818790" y="186542"/>
              </a:lnTo>
              <a:lnTo>
                <a:pt x="0" y="186542"/>
              </a:lnTo>
              <a:lnTo>
                <a:pt x="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4193122"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Fabricação de aço</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40%</a:t>
          </a:r>
        </a:p>
      </dsp:txBody>
      <dsp:txXfrm>
        <a:off x="4220440" y="1427922"/>
        <a:ext cx="1344433" cy="878077"/>
      </dsp:txXfrm>
    </dsp:sp>
    <dsp:sp modelId="{0E2848D1-69E0-4D0A-947C-3A7C779DCD78}">
      <dsp:nvSpPr>
        <dsp:cNvPr id="0" name=""/>
        <dsp:cNvSpPr/>
      </dsp:nvSpPr>
      <dsp:spPr>
        <a:xfrm>
          <a:off x="6665728" y="1027519"/>
          <a:ext cx="91440" cy="373085"/>
        </a:xfrm>
        <a:custGeom>
          <a:avLst/>
          <a:gdLst/>
          <a:ahLst/>
          <a:cxnLst/>
          <a:rect l="0" t="0" r="0" b="0"/>
          <a:pathLst>
            <a:path>
              <a:moveTo>
                <a:pt x="45720" y="0"/>
              </a:moveTo>
              <a:lnTo>
                <a:pt x="4572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6011913"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Agricultura</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10%</a:t>
          </a:r>
        </a:p>
      </dsp:txBody>
      <dsp:txXfrm>
        <a:off x="6039231" y="1427922"/>
        <a:ext cx="1344433" cy="878077"/>
      </dsp:txXfrm>
    </dsp:sp>
    <dsp:sp modelId="{23FDE072-C851-47A8-88F6-8DEA164C3F98}">
      <dsp:nvSpPr>
        <dsp:cNvPr id="0" name=""/>
        <dsp:cNvSpPr/>
      </dsp:nvSpPr>
      <dsp:spPr>
        <a:xfrm>
          <a:off x="6711448" y="1027519"/>
          <a:ext cx="1818790" cy="373085"/>
        </a:xfrm>
        <a:custGeom>
          <a:avLst/>
          <a:gdLst/>
          <a:ahLst/>
          <a:cxnLst/>
          <a:rect l="0" t="0" r="0" b="0"/>
          <a:pathLst>
            <a:path>
              <a:moveTo>
                <a:pt x="0" y="0"/>
              </a:moveTo>
              <a:lnTo>
                <a:pt x="0" y="186542"/>
              </a:lnTo>
              <a:lnTo>
                <a:pt x="1818790" y="186542"/>
              </a:lnTo>
              <a:lnTo>
                <a:pt x="181879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7830704"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Outros</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50%</a:t>
          </a:r>
        </a:p>
      </dsp:txBody>
      <dsp:txXfrm>
        <a:off x="7858022" y="1427922"/>
        <a:ext cx="1344433" cy="8780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6045-B2AA-434C-A289-17A0B2C20CFA}">
      <dsp:nvSpPr>
        <dsp:cNvPr id="0" name=""/>
        <dsp:cNvSpPr/>
      </dsp:nvSpPr>
      <dsp:spPr>
        <a:xfrm>
          <a:off x="3377" y="0"/>
          <a:ext cx="10445383"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Perdas de transmissão em todo o sistema</a:t>
          </a:r>
        </a:p>
      </dsp:txBody>
      <dsp:txXfrm>
        <a:off x="41609" y="38232"/>
        <a:ext cx="10368919" cy="1228875"/>
      </dsp:txXfrm>
    </dsp:sp>
    <dsp:sp modelId="{1EBFEC6E-CFC3-4509-AED5-AAC29D95DE08}">
      <dsp:nvSpPr>
        <dsp:cNvPr id="0" name=""/>
        <dsp:cNvSpPr/>
      </dsp:nvSpPr>
      <dsp:spPr>
        <a:xfrm>
          <a:off x="1688"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Perdas de distribuição no setor</a:t>
          </a:r>
        </a:p>
      </dsp:txBody>
      <dsp:txXfrm>
        <a:off x="39920" y="1609767"/>
        <a:ext cx="2380117" cy="1228875"/>
      </dsp:txXfrm>
    </dsp:sp>
    <dsp:sp modelId="{73913B60-AD7E-43D8-AE77-4564E353FC6F}">
      <dsp:nvSpPr>
        <dsp:cNvPr id="0" name=""/>
        <dsp:cNvSpPr/>
      </dsp:nvSpPr>
      <dsp:spPr>
        <a:xfrm>
          <a:off x="2664622"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Perdas na distribuição doméstica</a:t>
          </a:r>
        </a:p>
      </dsp:txBody>
      <dsp:txXfrm>
        <a:off x="2702854" y="1609767"/>
        <a:ext cx="2380117" cy="1228875"/>
      </dsp:txXfrm>
    </dsp:sp>
    <dsp:sp modelId="{31866DFB-F4C9-4852-8DEB-CADDD0167688}">
      <dsp:nvSpPr>
        <dsp:cNvPr id="0" name=""/>
        <dsp:cNvSpPr/>
      </dsp:nvSpPr>
      <dsp:spPr>
        <a:xfrm>
          <a:off x="5327556"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Perdas na distribuição de serviços</a:t>
          </a:r>
        </a:p>
      </dsp:txBody>
      <dsp:txXfrm>
        <a:off x="5365788" y="1609767"/>
        <a:ext cx="2380117" cy="1228875"/>
      </dsp:txXfrm>
    </dsp:sp>
    <dsp:sp modelId="{72CB20B6-4AB8-4348-9730-5028310017B7}">
      <dsp:nvSpPr>
        <dsp:cNvPr id="0" name=""/>
        <dsp:cNvSpPr/>
      </dsp:nvSpPr>
      <dsp:spPr>
        <a:xfrm>
          <a:off x="7990490"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Perdas na distribuição de transporte</a:t>
          </a:r>
        </a:p>
      </dsp:txBody>
      <dsp:txXfrm>
        <a:off x="8028722" y="1609767"/>
        <a:ext cx="2380117" cy="12288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Reconstrução da demanda horária do ano-base</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Análise de resultados</a:t>
          </a:r>
        </a:p>
      </dsp:txBody>
      <dsp:txXfrm>
        <a:off x="5613750" y="1765160"/>
        <a:ext cx="1683434" cy="1122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2779802"/>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rtl="0">
            <a:lnSpc>
              <a:spcPct val="90000"/>
            </a:lnSpc>
            <a:spcBef>
              <a:spcPct val="0"/>
            </a:spcBef>
            <a:spcAft>
              <a:spcPct val="35000"/>
            </a:spcAft>
            <a:buNone/>
          </a:pPr>
          <a:r>
            <a:rPr lang="en-US" sz="2100" b="0" i="0" kern="1200" dirty="0">
              <a:latin typeface="Open Sans"/>
              <a:ea typeface="Open Sans" panose="020B0606030504020204" pitchFamily="34" charset="0"/>
              <a:cs typeface="Open Sans" panose="020B0606030504020204" pitchFamily="34" charset="0"/>
            </a:rPr>
            <a:t>1. Demanda do cliente</a:t>
          </a:r>
        </a:p>
      </dsp:txBody>
      <dsp:txXfrm>
        <a:off x="0" y="2779802"/>
        <a:ext cx="3160429" cy="836402"/>
      </dsp:txXfrm>
    </dsp:sp>
    <dsp:sp modelId="{C4ABE5C2-8870-4141-AFDE-94FE23E080F1}">
      <dsp:nvSpPr>
        <dsp:cNvPr id="0" name=""/>
        <dsp:cNvSpPr/>
      </dsp:nvSpPr>
      <dsp:spPr>
        <a:xfrm>
          <a:off x="0" y="1803999"/>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rtl="0">
            <a:lnSpc>
              <a:spcPct val="90000"/>
            </a:lnSpc>
            <a:spcBef>
              <a:spcPct val="0"/>
            </a:spcBef>
            <a:spcAft>
              <a:spcPct val="35000"/>
            </a:spcAft>
            <a:buNone/>
          </a:pPr>
          <a:r>
            <a:rPr lang="en-US" sz="2100" b="0" i="0" kern="1200" dirty="0">
              <a:latin typeface="Open Sans"/>
              <a:ea typeface="Open Sans" panose="020B0606030504020204" pitchFamily="34" charset="0"/>
              <a:cs typeface="Open Sans" panose="020B0606030504020204" pitchFamily="34" charset="0"/>
            </a:rPr>
            <a:t>2. Demanda do setor</a:t>
          </a:r>
        </a:p>
      </dsp:txBody>
      <dsp:txXfrm>
        <a:off x="0" y="1803999"/>
        <a:ext cx="3160429" cy="836402"/>
      </dsp:txXfrm>
    </dsp:sp>
    <dsp:sp modelId="{3A0320C4-056D-49B5-BAE0-A581F5E898A2}">
      <dsp:nvSpPr>
        <dsp:cNvPr id="0" name=""/>
        <dsp:cNvSpPr/>
      </dsp:nvSpPr>
      <dsp:spPr>
        <a:xfrm>
          <a:off x="0" y="828195"/>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rtl="0">
            <a:lnSpc>
              <a:spcPct val="90000"/>
            </a:lnSpc>
            <a:spcBef>
              <a:spcPct val="0"/>
            </a:spcBef>
            <a:spcAft>
              <a:spcPct val="35000"/>
            </a:spcAft>
            <a:buNone/>
          </a:pPr>
          <a:r>
            <a:rPr lang="en-US" sz="2100" b="0" i="0" kern="1200" dirty="0">
              <a:latin typeface="Open Sans"/>
              <a:ea typeface="Open Sans" panose="020B0606030504020204" pitchFamily="34" charset="0"/>
              <a:cs typeface="Open Sans" panose="020B0606030504020204" pitchFamily="34" charset="0"/>
            </a:rPr>
            <a:t>3. Demanda nacional</a:t>
          </a:r>
        </a:p>
      </dsp:txBody>
      <dsp:txXfrm>
        <a:off x="0" y="828195"/>
        <a:ext cx="3160429" cy="836402"/>
      </dsp:txXfrm>
    </dsp:sp>
    <dsp:sp modelId="{798E5AE9-11FE-4980-81CC-F964A276DAEF}">
      <dsp:nvSpPr>
        <dsp:cNvPr id="0" name=""/>
        <dsp:cNvSpPr/>
      </dsp:nvSpPr>
      <dsp:spPr>
        <a:xfrm>
          <a:off x="6559286" y="897896"/>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Nação</a:t>
          </a:r>
        </a:p>
      </dsp:txBody>
      <dsp:txXfrm>
        <a:off x="6579700" y="918310"/>
        <a:ext cx="1004675" cy="656174"/>
      </dsp:txXfrm>
    </dsp:sp>
    <dsp:sp modelId="{D3465C9C-1C80-4049-B8FC-3CB8F2A7AF4A}">
      <dsp:nvSpPr>
        <dsp:cNvPr id="0" name=""/>
        <dsp:cNvSpPr/>
      </dsp:nvSpPr>
      <dsp:spPr>
        <a:xfrm>
          <a:off x="5043306" y="1594898"/>
          <a:ext cx="2038731" cy="278800"/>
        </a:xfrm>
        <a:custGeom>
          <a:avLst/>
          <a:gdLst/>
          <a:ahLst/>
          <a:cxnLst/>
          <a:rect l="0" t="0" r="0" b="0"/>
          <a:pathLst>
            <a:path>
              <a:moveTo>
                <a:pt x="2038731" y="0"/>
              </a:moveTo>
              <a:lnTo>
                <a:pt x="2038731"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49F30-0CD7-41B3-A566-53001E1F11BD}">
      <dsp:nvSpPr>
        <dsp:cNvPr id="0" name=""/>
        <dsp:cNvSpPr/>
      </dsp:nvSpPr>
      <dsp:spPr>
        <a:xfrm>
          <a:off x="4520554"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Setor</a:t>
          </a:r>
        </a:p>
      </dsp:txBody>
      <dsp:txXfrm>
        <a:off x="4540968" y="1894113"/>
        <a:ext cx="1004675" cy="656174"/>
      </dsp:txXfrm>
    </dsp:sp>
    <dsp:sp modelId="{1E041BA2-E21F-4447-95A5-7E153A8108F8}">
      <dsp:nvSpPr>
        <dsp:cNvPr id="0" name=""/>
        <dsp:cNvSpPr/>
      </dsp:nvSpPr>
      <dsp:spPr>
        <a:xfrm>
          <a:off x="3684152" y="2570701"/>
          <a:ext cx="1359154" cy="278800"/>
        </a:xfrm>
        <a:custGeom>
          <a:avLst/>
          <a:gdLst/>
          <a:ahLst/>
          <a:cxnLst/>
          <a:rect l="0" t="0" r="0" b="0"/>
          <a:pathLst>
            <a:path>
              <a:moveTo>
                <a:pt x="1359154" y="0"/>
              </a:moveTo>
              <a:lnTo>
                <a:pt x="1359154"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316140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Produção de aço</a:t>
          </a:r>
        </a:p>
      </dsp:txBody>
      <dsp:txXfrm>
        <a:off x="3181814" y="2869916"/>
        <a:ext cx="1004675" cy="656174"/>
      </dsp:txXfrm>
    </dsp:sp>
    <dsp:sp modelId="{0E2848D1-69E0-4D0A-947C-3A7C779DCD78}">
      <dsp:nvSpPr>
        <dsp:cNvPr id="0" name=""/>
        <dsp:cNvSpPr/>
      </dsp:nvSpPr>
      <dsp:spPr>
        <a:xfrm>
          <a:off x="4997586" y="2570701"/>
          <a:ext cx="91440" cy="278800"/>
        </a:xfrm>
        <a:custGeom>
          <a:avLst/>
          <a:gdLst/>
          <a:ahLst/>
          <a:cxnLst/>
          <a:rect l="0" t="0" r="0" b="0"/>
          <a:pathLst>
            <a:path>
              <a:moveTo>
                <a:pt x="45720" y="0"/>
              </a:moveTo>
              <a:lnTo>
                <a:pt x="4572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4520554"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Agricultura</a:t>
          </a:r>
        </a:p>
      </dsp:txBody>
      <dsp:txXfrm>
        <a:off x="4540968" y="2869916"/>
        <a:ext cx="1004675" cy="656174"/>
      </dsp:txXfrm>
    </dsp:sp>
    <dsp:sp modelId="{23FDE072-C851-47A8-88F6-8DEA164C3F98}">
      <dsp:nvSpPr>
        <dsp:cNvPr id="0" name=""/>
        <dsp:cNvSpPr/>
      </dsp:nvSpPr>
      <dsp:spPr>
        <a:xfrm>
          <a:off x="5043306" y="2570701"/>
          <a:ext cx="1359154" cy="278800"/>
        </a:xfrm>
        <a:custGeom>
          <a:avLst/>
          <a:gdLst/>
          <a:ahLst/>
          <a:cxnLst/>
          <a:rect l="0" t="0" r="0" b="0"/>
          <a:pathLst>
            <a:path>
              <a:moveTo>
                <a:pt x="0" y="0"/>
              </a:moveTo>
              <a:lnTo>
                <a:pt x="0" y="139400"/>
              </a:lnTo>
              <a:lnTo>
                <a:pt x="1359154" y="139400"/>
              </a:lnTo>
              <a:lnTo>
                <a:pt x="1359154"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5879709"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Outros</a:t>
          </a:r>
        </a:p>
      </dsp:txBody>
      <dsp:txXfrm>
        <a:off x="5900123" y="2869916"/>
        <a:ext cx="1004675" cy="656174"/>
      </dsp:txXfrm>
    </dsp:sp>
    <dsp:sp modelId="{1C8AE58C-3315-4AE1-A9B8-35CEDD01C24D}">
      <dsp:nvSpPr>
        <dsp:cNvPr id="0" name=""/>
        <dsp:cNvSpPr/>
      </dsp:nvSpPr>
      <dsp:spPr>
        <a:xfrm>
          <a:off x="6402460" y="1594898"/>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07B1C-67B9-4960-BDCC-6C450CF61661}">
      <dsp:nvSpPr>
        <dsp:cNvPr id="0" name=""/>
        <dsp:cNvSpPr/>
      </dsp:nvSpPr>
      <dsp:spPr>
        <a:xfrm>
          <a:off x="5879709"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Casa</a:t>
          </a:r>
        </a:p>
      </dsp:txBody>
      <dsp:txXfrm>
        <a:off x="5900123" y="1894113"/>
        <a:ext cx="1004675" cy="656174"/>
      </dsp:txXfrm>
    </dsp:sp>
    <dsp:sp modelId="{A8433A5B-0D83-4458-818F-40304DCBB2D5}">
      <dsp:nvSpPr>
        <dsp:cNvPr id="0" name=""/>
        <dsp:cNvSpPr/>
      </dsp:nvSpPr>
      <dsp:spPr>
        <a:xfrm>
          <a:off x="7082038" y="1594898"/>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CAEFD-2EB8-42DC-93D7-E1A530DCF69F}">
      <dsp:nvSpPr>
        <dsp:cNvPr id="0" name=""/>
        <dsp:cNvSpPr/>
      </dsp:nvSpPr>
      <dsp:spPr>
        <a:xfrm>
          <a:off x="7238863"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Serviço</a:t>
          </a:r>
        </a:p>
      </dsp:txBody>
      <dsp:txXfrm>
        <a:off x="7259277" y="1894113"/>
        <a:ext cx="1004675" cy="656174"/>
      </dsp:txXfrm>
    </dsp:sp>
    <dsp:sp modelId="{6F715008-0D3D-4150-A37A-697C5D5A8E9D}">
      <dsp:nvSpPr>
        <dsp:cNvPr id="0" name=""/>
        <dsp:cNvSpPr/>
      </dsp:nvSpPr>
      <dsp:spPr>
        <a:xfrm>
          <a:off x="7082038" y="1594898"/>
          <a:ext cx="2038731" cy="278800"/>
        </a:xfrm>
        <a:custGeom>
          <a:avLst/>
          <a:gdLst/>
          <a:ahLst/>
          <a:cxnLst/>
          <a:rect l="0" t="0" r="0" b="0"/>
          <a:pathLst>
            <a:path>
              <a:moveTo>
                <a:pt x="0" y="0"/>
              </a:moveTo>
              <a:lnTo>
                <a:pt x="0" y="139400"/>
              </a:lnTo>
              <a:lnTo>
                <a:pt x="2038731" y="139400"/>
              </a:lnTo>
              <a:lnTo>
                <a:pt x="2038731"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32E23-43F2-4F60-B804-5AA7E3D57B63}">
      <dsp:nvSpPr>
        <dsp:cNvPr id="0" name=""/>
        <dsp:cNvSpPr/>
      </dsp:nvSpPr>
      <dsp:spPr>
        <a:xfrm>
          <a:off x="8598018"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Transporte</a:t>
          </a:r>
        </a:p>
      </dsp:txBody>
      <dsp:txXfrm>
        <a:off x="8618432" y="1894113"/>
        <a:ext cx="1004675" cy="656174"/>
      </dsp:txXfrm>
    </dsp:sp>
    <dsp:sp modelId="{950DEDA0-7A32-48FC-A999-05C93E0BCF88}">
      <dsp:nvSpPr>
        <dsp:cNvPr id="0" name=""/>
        <dsp:cNvSpPr/>
      </dsp:nvSpPr>
      <dsp:spPr>
        <a:xfrm>
          <a:off x="8441192" y="2570701"/>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DD86-D1A3-461B-91CB-90EBECC63E6D}">
      <dsp:nvSpPr>
        <dsp:cNvPr id="0" name=""/>
        <dsp:cNvSpPr/>
      </dsp:nvSpPr>
      <dsp:spPr>
        <a:xfrm>
          <a:off x="791844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Pessoal</a:t>
          </a:r>
        </a:p>
      </dsp:txBody>
      <dsp:txXfrm>
        <a:off x="7938854" y="2869916"/>
        <a:ext cx="1004675" cy="656174"/>
      </dsp:txXfrm>
    </dsp:sp>
    <dsp:sp modelId="{DB2A0DA2-88D6-4666-A995-4C017AD428FF}">
      <dsp:nvSpPr>
        <dsp:cNvPr id="0" name=""/>
        <dsp:cNvSpPr/>
      </dsp:nvSpPr>
      <dsp:spPr>
        <a:xfrm>
          <a:off x="9120769" y="2570701"/>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487DD-2831-47E1-8916-6F1FD860A6A4}">
      <dsp:nvSpPr>
        <dsp:cNvPr id="0" name=""/>
        <dsp:cNvSpPr/>
      </dsp:nvSpPr>
      <dsp:spPr>
        <a:xfrm>
          <a:off x="9277595"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Frete</a:t>
          </a:r>
        </a:p>
      </dsp:txBody>
      <dsp:txXfrm>
        <a:off x="9298009" y="2869916"/>
        <a:ext cx="1004675" cy="656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Reconstrução da demanda horária do ano-base</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Análise de resultados</a:t>
          </a:r>
        </a:p>
      </dsp:txBody>
      <dsp:txXfrm>
        <a:off x="5613750" y="1765160"/>
        <a:ext cx="1683434" cy="1122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EBE4-3719-4ADF-B2CC-41A84D18B988}">
      <dsp:nvSpPr>
        <dsp:cNvPr id="0" name=""/>
        <dsp:cNvSpPr/>
      </dsp:nvSpPr>
      <dsp:spPr>
        <a:xfrm>
          <a:off x="5299" y="504005"/>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Do MAED-D</a:t>
          </a:r>
        </a:p>
      </dsp:txBody>
      <dsp:txXfrm>
        <a:off x="5299" y="504005"/>
        <a:ext cx="5097396" cy="1087212"/>
      </dsp:txXfrm>
    </dsp:sp>
    <dsp:sp modelId="{B1AB6218-FE19-4A26-9081-D7F60DE28E53}">
      <dsp:nvSpPr>
        <dsp:cNvPr id="0" name=""/>
        <dsp:cNvSpPr/>
      </dsp:nvSpPr>
      <dsp:spPr>
        <a:xfrm>
          <a:off x="515038" y="1581135"/>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Horizonte de tempo do período de estudo (anos-base e de referência)</a:t>
          </a:r>
          <a:endParaRPr lang="en-US" sz="2000" b="0" i="0" kern="1200">
            <a:latin typeface="Open Sans Light"/>
            <a:ea typeface="Open Sans Light" panose="020B0306030504020204" pitchFamily="34" charset="0"/>
            <a:cs typeface="Open Sans Light" panose="020B0306030504020204" pitchFamily="34" charset="0"/>
          </a:endParaRPr>
        </a:p>
      </dsp:txBody>
      <dsp:txXfrm>
        <a:off x="541133" y="1607230"/>
        <a:ext cx="4025726" cy="838763"/>
      </dsp:txXfrm>
    </dsp:sp>
    <dsp:sp modelId="{FF03B880-36BB-448F-A997-1E36C79377A1}">
      <dsp:nvSpPr>
        <dsp:cNvPr id="0" name=""/>
        <dsp:cNvSpPr/>
      </dsp:nvSpPr>
      <dsp:spPr>
        <a:xfrm>
          <a:off x="515038" y="2902018"/>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Demanda média de eletricidade por setores, por anos</a:t>
          </a:r>
        </a:p>
      </dsp:txBody>
      <dsp:txXfrm>
        <a:off x="541133" y="2928113"/>
        <a:ext cx="4025726" cy="838763"/>
      </dsp:txXfrm>
    </dsp:sp>
    <dsp:sp modelId="{665705E6-9B61-465A-B33D-C028F3C8B38D}">
      <dsp:nvSpPr>
        <dsp:cNvPr id="0" name=""/>
        <dsp:cNvSpPr/>
      </dsp:nvSpPr>
      <dsp:spPr>
        <a:xfrm>
          <a:off x="5484999" y="513977"/>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dirty="0">
              <a:latin typeface="Open Sans Light"/>
              <a:ea typeface="Open Sans Light" panose="020B0306030504020204" pitchFamily="34" charset="0"/>
              <a:cs typeface="Open Sans Light" panose="020B0306030504020204" pitchFamily="34" charset="0"/>
            </a:rPr>
            <a:t>Do usuário</a:t>
          </a:r>
        </a:p>
      </dsp:txBody>
      <dsp:txXfrm>
        <a:off x="5484999" y="513977"/>
        <a:ext cx="5097396" cy="1087212"/>
      </dsp:txXfrm>
    </dsp:sp>
    <dsp:sp modelId="{9BBA4110-0BA2-49E2-ACFA-4DD482CD00C7}">
      <dsp:nvSpPr>
        <dsp:cNvPr id="0" name=""/>
        <dsp:cNvSpPr/>
      </dsp:nvSpPr>
      <dsp:spPr>
        <a:xfrm>
          <a:off x="5994739" y="123031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Estações do ano</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240472"/>
        <a:ext cx="4057608" cy="326365"/>
      </dsp:txXfrm>
    </dsp:sp>
    <dsp:sp modelId="{99385AF1-1AC4-485E-9643-C187F1892C13}">
      <dsp:nvSpPr>
        <dsp:cNvPr id="0" name=""/>
        <dsp:cNvSpPr/>
      </dsp:nvSpPr>
      <dsp:spPr>
        <a:xfrm>
          <a:off x="5994739" y="157965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dirty="0">
              <a:solidFill>
                <a:schemeClr val="bg1"/>
              </a:solidFill>
              <a:latin typeface="Open Sans Light"/>
              <a:ea typeface="Open Sans Light" panose="020B0306030504020204" pitchFamily="34" charset="0"/>
              <a:cs typeface="Open Sans Light" panose="020B0306030504020204" pitchFamily="34" charset="0"/>
            </a:rPr>
            <a:t>Feriados (toda semana, durante o ano)</a:t>
          </a:r>
          <a:endParaRPr lang="en-US" sz="1200" b="0" i="0" kern="1200" dirty="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589812"/>
        <a:ext cx="4057608" cy="326365"/>
      </dsp:txXfrm>
    </dsp:sp>
    <dsp:sp modelId="{C22874B7-6D21-4195-935B-29DDEC535F77}">
      <dsp:nvSpPr>
        <dsp:cNvPr id="0" name=""/>
        <dsp:cNvSpPr/>
      </dsp:nvSpPr>
      <dsp:spPr>
        <a:xfrm>
          <a:off x="5994739" y="192899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Tipos de dias (dias de semana normais)</a:t>
          </a:r>
        </a:p>
      </dsp:txBody>
      <dsp:txXfrm>
        <a:off x="6004893" y="1939152"/>
        <a:ext cx="4057608" cy="326365"/>
      </dsp:txXfrm>
    </dsp:sp>
    <dsp:sp modelId="{1AE488AD-8AA4-4DC8-BDF1-099B60490CC9}">
      <dsp:nvSpPr>
        <dsp:cNvPr id="0" name=""/>
        <dsp:cNvSpPr/>
      </dsp:nvSpPr>
      <dsp:spPr>
        <a:xfrm>
          <a:off x="5994739" y="227833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Coeficientes sazonais, diários e horários</a:t>
          </a:r>
        </a:p>
      </dsp:txBody>
      <dsp:txXfrm>
        <a:off x="6004893" y="2288492"/>
        <a:ext cx="4057608" cy="326365"/>
      </dsp:txXfrm>
    </dsp:sp>
    <dsp:sp modelId="{BB2105C5-4684-4470-994D-0947CE0D510E}">
      <dsp:nvSpPr>
        <dsp:cNvPr id="0" name=""/>
        <dsp:cNvSpPr/>
      </dsp:nvSpPr>
      <dsp:spPr>
        <a:xfrm>
          <a:off x="5994739" y="262767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Participação da eletricidade fornecida pela rede, por setores</a:t>
          </a:r>
        </a:p>
      </dsp:txBody>
      <dsp:txXfrm>
        <a:off x="6004893" y="2637832"/>
        <a:ext cx="4057608" cy="326365"/>
      </dsp:txXfrm>
    </dsp:sp>
    <dsp:sp modelId="{16D5C49E-41FA-4445-A12B-136F00ADD146}">
      <dsp:nvSpPr>
        <dsp:cNvPr id="0" name=""/>
        <dsp:cNvSpPr/>
      </dsp:nvSpPr>
      <dsp:spPr>
        <a:xfrm>
          <a:off x="5994739" y="297701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Participação dos clientes por setores</a:t>
          </a:r>
        </a:p>
      </dsp:txBody>
      <dsp:txXfrm>
        <a:off x="6004893" y="2987172"/>
        <a:ext cx="4057608" cy="326365"/>
      </dsp:txXfrm>
    </dsp:sp>
    <dsp:sp modelId="{C1C2464B-3A1E-44A0-8B8D-52B47C97AC96}">
      <dsp:nvSpPr>
        <dsp:cNvPr id="0" name=""/>
        <dsp:cNvSpPr/>
      </dsp:nvSpPr>
      <dsp:spPr>
        <a:xfrm>
          <a:off x="5994739" y="332635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Perdas de transmissão</a:t>
          </a:r>
        </a:p>
      </dsp:txBody>
      <dsp:txXfrm>
        <a:off x="6004893" y="3336512"/>
        <a:ext cx="4057608" cy="326365"/>
      </dsp:txXfrm>
    </dsp:sp>
    <dsp:sp modelId="{18D275E2-7120-4A41-9BC6-6C5C903D943E}">
      <dsp:nvSpPr>
        <dsp:cNvPr id="0" name=""/>
        <dsp:cNvSpPr/>
      </dsp:nvSpPr>
      <dsp:spPr>
        <a:xfrm>
          <a:off x="5994739" y="367569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Perdas de distribuição por setores</a:t>
          </a:r>
        </a:p>
      </dsp:txBody>
      <dsp:txXfrm>
        <a:off x="6004893" y="3685852"/>
        <a:ext cx="4057608" cy="326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C0F4-FCF6-4620-B9A9-51B836FDDBA6}">
      <dsp:nvSpPr>
        <dsp:cNvPr id="0" name=""/>
        <dsp:cNvSpPr/>
      </dsp:nvSpPr>
      <dsp:spPr>
        <a:xfrm>
          <a:off x="388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Segunda-feira</a:t>
          </a:r>
        </a:p>
      </dsp:txBody>
      <dsp:txXfrm>
        <a:off x="33580" y="29699"/>
        <a:ext cx="954617" cy="1065146"/>
      </dsp:txXfrm>
    </dsp:sp>
    <dsp:sp modelId="{8C950C8F-45DF-4012-9CB8-EAB26DDA647A}">
      <dsp:nvSpPr>
        <dsp:cNvPr id="0" name=""/>
        <dsp:cNvSpPr/>
      </dsp:nvSpPr>
      <dsp:spPr>
        <a:xfrm>
          <a:off x="118825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Terça-feira</a:t>
          </a:r>
        </a:p>
      </dsp:txBody>
      <dsp:txXfrm>
        <a:off x="1217950" y="29699"/>
        <a:ext cx="954617" cy="1065146"/>
      </dsp:txXfrm>
    </dsp:sp>
    <dsp:sp modelId="{15121DE7-604E-4EAE-BB45-D550FCB5111C}">
      <dsp:nvSpPr>
        <dsp:cNvPr id="0" name=""/>
        <dsp:cNvSpPr/>
      </dsp:nvSpPr>
      <dsp:spPr>
        <a:xfrm>
          <a:off x="237262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Quarta-feira</a:t>
          </a:r>
        </a:p>
      </dsp:txBody>
      <dsp:txXfrm>
        <a:off x="2402320" y="29699"/>
        <a:ext cx="954617" cy="1065146"/>
      </dsp:txXfrm>
    </dsp:sp>
    <dsp:sp modelId="{5CDD22F7-3CE1-4B48-A8B2-BA642F725ED4}">
      <dsp:nvSpPr>
        <dsp:cNvPr id="0" name=""/>
        <dsp:cNvSpPr/>
      </dsp:nvSpPr>
      <dsp:spPr>
        <a:xfrm>
          <a:off x="355699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Quinta-feira</a:t>
          </a:r>
        </a:p>
      </dsp:txBody>
      <dsp:txXfrm>
        <a:off x="3586691" y="29699"/>
        <a:ext cx="954617" cy="1065146"/>
      </dsp:txXfrm>
    </dsp:sp>
    <dsp:sp modelId="{042125E4-A589-49F8-AF57-89409EF4ABCF}">
      <dsp:nvSpPr>
        <dsp:cNvPr id="0" name=""/>
        <dsp:cNvSpPr/>
      </dsp:nvSpPr>
      <dsp:spPr>
        <a:xfrm>
          <a:off x="474136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Sexta-feira </a:t>
          </a:r>
        </a:p>
      </dsp:txBody>
      <dsp:txXfrm>
        <a:off x="4771061" y="29699"/>
        <a:ext cx="954617" cy="1065146"/>
      </dsp:txXfrm>
    </dsp:sp>
    <dsp:sp modelId="{D2F647F9-E930-4312-895D-FEB4275B6998}">
      <dsp:nvSpPr>
        <dsp:cNvPr id="0" name=""/>
        <dsp:cNvSpPr/>
      </dsp:nvSpPr>
      <dsp:spPr>
        <a:xfrm>
          <a:off x="592573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Sábado</a:t>
          </a:r>
        </a:p>
      </dsp:txBody>
      <dsp:txXfrm>
        <a:off x="5955431" y="29699"/>
        <a:ext cx="954617" cy="1065146"/>
      </dsp:txXfrm>
    </dsp:sp>
    <dsp:sp modelId="{7150EBF6-A33E-4AB4-866A-C8697756E33C}">
      <dsp:nvSpPr>
        <dsp:cNvPr id="0" name=""/>
        <dsp:cNvSpPr/>
      </dsp:nvSpPr>
      <dsp:spPr>
        <a:xfrm>
          <a:off x="711010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Domingo</a:t>
          </a:r>
        </a:p>
      </dsp:txBody>
      <dsp:txXfrm>
        <a:off x="7139801" y="29699"/>
        <a:ext cx="954617" cy="1065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C0F4-FCF6-4620-B9A9-51B836FDDBA6}">
      <dsp:nvSpPr>
        <dsp:cNvPr id="0" name=""/>
        <dsp:cNvSpPr/>
      </dsp:nvSpPr>
      <dsp:spPr>
        <a:xfrm>
          <a:off x="388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Segunda-feira</a:t>
          </a:r>
        </a:p>
      </dsp:txBody>
      <dsp:txXfrm>
        <a:off x="33580" y="29699"/>
        <a:ext cx="954617" cy="1065146"/>
      </dsp:txXfrm>
    </dsp:sp>
    <dsp:sp modelId="{8C950C8F-45DF-4012-9CB8-EAB26DDA647A}">
      <dsp:nvSpPr>
        <dsp:cNvPr id="0" name=""/>
        <dsp:cNvSpPr/>
      </dsp:nvSpPr>
      <dsp:spPr>
        <a:xfrm>
          <a:off x="118825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Terça-feira</a:t>
          </a:r>
        </a:p>
      </dsp:txBody>
      <dsp:txXfrm>
        <a:off x="1217950" y="29699"/>
        <a:ext cx="954617" cy="1065146"/>
      </dsp:txXfrm>
    </dsp:sp>
    <dsp:sp modelId="{15121DE7-604E-4EAE-BB45-D550FCB5111C}">
      <dsp:nvSpPr>
        <dsp:cNvPr id="0" name=""/>
        <dsp:cNvSpPr/>
      </dsp:nvSpPr>
      <dsp:spPr>
        <a:xfrm>
          <a:off x="237262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Quarta-feira</a:t>
          </a:r>
        </a:p>
      </dsp:txBody>
      <dsp:txXfrm>
        <a:off x="2402320" y="29699"/>
        <a:ext cx="954617" cy="1065146"/>
      </dsp:txXfrm>
    </dsp:sp>
    <dsp:sp modelId="{5CDD22F7-3CE1-4B48-A8B2-BA642F725ED4}">
      <dsp:nvSpPr>
        <dsp:cNvPr id="0" name=""/>
        <dsp:cNvSpPr/>
      </dsp:nvSpPr>
      <dsp:spPr>
        <a:xfrm>
          <a:off x="355699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Quinta-feira</a:t>
          </a:r>
        </a:p>
      </dsp:txBody>
      <dsp:txXfrm>
        <a:off x="3586691" y="29699"/>
        <a:ext cx="954617" cy="1065146"/>
      </dsp:txXfrm>
    </dsp:sp>
    <dsp:sp modelId="{042125E4-A589-49F8-AF57-89409EF4ABCF}">
      <dsp:nvSpPr>
        <dsp:cNvPr id="0" name=""/>
        <dsp:cNvSpPr/>
      </dsp:nvSpPr>
      <dsp:spPr>
        <a:xfrm>
          <a:off x="474136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Sexta-feira </a:t>
          </a:r>
        </a:p>
      </dsp:txBody>
      <dsp:txXfrm>
        <a:off x="4771061" y="29699"/>
        <a:ext cx="954617" cy="1065146"/>
      </dsp:txXfrm>
    </dsp:sp>
    <dsp:sp modelId="{D2F647F9-E930-4312-895D-FEB4275B6998}">
      <dsp:nvSpPr>
        <dsp:cNvPr id="0" name=""/>
        <dsp:cNvSpPr/>
      </dsp:nvSpPr>
      <dsp:spPr>
        <a:xfrm>
          <a:off x="592573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Sábado</a:t>
          </a:r>
        </a:p>
      </dsp:txBody>
      <dsp:txXfrm>
        <a:off x="5955431" y="29699"/>
        <a:ext cx="954617" cy="1065146"/>
      </dsp:txXfrm>
    </dsp:sp>
    <dsp:sp modelId="{7150EBF6-A33E-4AB4-866A-C8697756E33C}">
      <dsp:nvSpPr>
        <dsp:cNvPr id="0" name=""/>
        <dsp:cNvSpPr/>
      </dsp:nvSpPr>
      <dsp:spPr>
        <a:xfrm>
          <a:off x="711010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Domingo</a:t>
          </a:r>
        </a:p>
      </dsp:txBody>
      <dsp:txXfrm>
        <a:off x="7139801" y="29699"/>
        <a:ext cx="954617" cy="10651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Reconstrução da demanda horária do ano-base</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Análise de resultados</a:t>
          </a:r>
        </a:p>
      </dsp:txBody>
      <dsp:txXfrm>
        <a:off x="5613750" y="1765160"/>
        <a:ext cx="1683434" cy="1122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EBE4-3719-4ADF-B2CC-41A84D18B988}">
      <dsp:nvSpPr>
        <dsp:cNvPr id="0" name=""/>
        <dsp:cNvSpPr/>
      </dsp:nvSpPr>
      <dsp:spPr>
        <a:xfrm>
          <a:off x="5299" y="468149"/>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Do MAED-D</a:t>
          </a:r>
        </a:p>
      </dsp:txBody>
      <dsp:txXfrm>
        <a:off x="5299" y="468149"/>
        <a:ext cx="5097396" cy="1087212"/>
      </dsp:txXfrm>
    </dsp:sp>
    <dsp:sp modelId="{B1AB6218-FE19-4A26-9081-D7F60DE28E53}">
      <dsp:nvSpPr>
        <dsp:cNvPr id="0" name=""/>
        <dsp:cNvSpPr/>
      </dsp:nvSpPr>
      <dsp:spPr>
        <a:xfrm>
          <a:off x="515038" y="1581135"/>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Horizonte de tempo do período de estudo (anos-base e de referência)</a:t>
          </a:r>
          <a:endParaRPr lang="en-US" sz="2000" b="0" i="0" kern="1200">
            <a:latin typeface="Open Sans Light"/>
            <a:ea typeface="Open Sans Light" panose="020B0306030504020204" pitchFamily="34" charset="0"/>
            <a:cs typeface="Open Sans Light" panose="020B0306030504020204" pitchFamily="34" charset="0"/>
          </a:endParaRPr>
        </a:p>
      </dsp:txBody>
      <dsp:txXfrm>
        <a:off x="541133" y="1607230"/>
        <a:ext cx="4025726" cy="838763"/>
      </dsp:txXfrm>
    </dsp:sp>
    <dsp:sp modelId="{FF03B880-36BB-448F-A997-1E36C79377A1}">
      <dsp:nvSpPr>
        <dsp:cNvPr id="0" name=""/>
        <dsp:cNvSpPr/>
      </dsp:nvSpPr>
      <dsp:spPr>
        <a:xfrm>
          <a:off x="515038" y="2902018"/>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Demanda média de eletricidade por setores, por anos</a:t>
          </a:r>
        </a:p>
      </dsp:txBody>
      <dsp:txXfrm>
        <a:off x="541133" y="2928113"/>
        <a:ext cx="4025726" cy="838763"/>
      </dsp:txXfrm>
    </dsp:sp>
    <dsp:sp modelId="{665705E6-9B61-465A-B33D-C028F3C8B38D}">
      <dsp:nvSpPr>
        <dsp:cNvPr id="0" name=""/>
        <dsp:cNvSpPr/>
      </dsp:nvSpPr>
      <dsp:spPr>
        <a:xfrm>
          <a:off x="5484999" y="549833"/>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Do usuário</a:t>
          </a:r>
        </a:p>
      </dsp:txBody>
      <dsp:txXfrm>
        <a:off x="5484999" y="549833"/>
        <a:ext cx="5097396" cy="1087212"/>
      </dsp:txXfrm>
    </dsp:sp>
    <dsp:sp modelId="{9BBA4110-0BA2-49E2-ACFA-4DD482CD00C7}">
      <dsp:nvSpPr>
        <dsp:cNvPr id="0" name=""/>
        <dsp:cNvSpPr/>
      </dsp:nvSpPr>
      <dsp:spPr>
        <a:xfrm>
          <a:off x="5994739" y="123031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Estações do ano</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240472"/>
        <a:ext cx="4057608" cy="326365"/>
      </dsp:txXfrm>
    </dsp:sp>
    <dsp:sp modelId="{99385AF1-1AC4-485E-9643-C187F1892C13}">
      <dsp:nvSpPr>
        <dsp:cNvPr id="0" name=""/>
        <dsp:cNvSpPr/>
      </dsp:nvSpPr>
      <dsp:spPr>
        <a:xfrm>
          <a:off x="5994739" y="157965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Feriados (toda semana, durante o ano)</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589812"/>
        <a:ext cx="4057608" cy="326365"/>
      </dsp:txXfrm>
    </dsp:sp>
    <dsp:sp modelId="{C22874B7-6D21-4195-935B-29DDEC535F77}">
      <dsp:nvSpPr>
        <dsp:cNvPr id="0" name=""/>
        <dsp:cNvSpPr/>
      </dsp:nvSpPr>
      <dsp:spPr>
        <a:xfrm>
          <a:off x="5994739" y="192899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Tipos de dias (dias de semana normais)</a:t>
          </a:r>
        </a:p>
      </dsp:txBody>
      <dsp:txXfrm>
        <a:off x="6004893" y="1939152"/>
        <a:ext cx="4057608" cy="326365"/>
      </dsp:txXfrm>
    </dsp:sp>
    <dsp:sp modelId="{1AE488AD-8AA4-4DC8-BDF1-099B60490CC9}">
      <dsp:nvSpPr>
        <dsp:cNvPr id="0" name=""/>
        <dsp:cNvSpPr/>
      </dsp:nvSpPr>
      <dsp:spPr>
        <a:xfrm>
          <a:off x="5994739" y="227833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Coeficientes sazonais, diários e horários</a:t>
          </a:r>
        </a:p>
      </dsp:txBody>
      <dsp:txXfrm>
        <a:off x="6004893" y="2288492"/>
        <a:ext cx="4057608" cy="326365"/>
      </dsp:txXfrm>
    </dsp:sp>
    <dsp:sp modelId="{BB2105C5-4684-4470-994D-0947CE0D510E}">
      <dsp:nvSpPr>
        <dsp:cNvPr id="0" name=""/>
        <dsp:cNvSpPr/>
      </dsp:nvSpPr>
      <dsp:spPr>
        <a:xfrm>
          <a:off x="5994739" y="262767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tx1"/>
              </a:solidFill>
              <a:latin typeface="Open Sans Light"/>
              <a:ea typeface="Open Sans Light" panose="020B0306030504020204" pitchFamily="34" charset="0"/>
              <a:cs typeface="Open Sans Light" panose="020B0306030504020204" pitchFamily="34" charset="0"/>
            </a:rPr>
            <a:t>Participação da eletricidade fornecida pela rede, por setores</a:t>
          </a:r>
        </a:p>
      </dsp:txBody>
      <dsp:txXfrm>
        <a:off x="6004893" y="2637832"/>
        <a:ext cx="4057608" cy="326365"/>
      </dsp:txXfrm>
    </dsp:sp>
    <dsp:sp modelId="{16D5C49E-41FA-4445-A12B-136F00ADD146}">
      <dsp:nvSpPr>
        <dsp:cNvPr id="0" name=""/>
        <dsp:cNvSpPr/>
      </dsp:nvSpPr>
      <dsp:spPr>
        <a:xfrm>
          <a:off x="5994739" y="297701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Participação dos clientes por setores</a:t>
          </a:r>
          <a:endParaRPr lang="en-GB" sz="1200" b="1" i="0" kern="1200">
            <a:solidFill>
              <a:srgbClr val="000000"/>
            </a:solidFill>
            <a:latin typeface="Open Sans Light"/>
            <a:ea typeface="Open Sans" panose="020B0606030504020204" pitchFamily="34" charset="0"/>
            <a:cs typeface="Open Sans" panose="020B0606030504020204" pitchFamily="34" charset="0"/>
          </a:endParaRPr>
        </a:p>
      </dsp:txBody>
      <dsp:txXfrm>
        <a:off x="6004893" y="2987172"/>
        <a:ext cx="4057608" cy="326365"/>
      </dsp:txXfrm>
    </dsp:sp>
    <dsp:sp modelId="{C1C2464B-3A1E-44A0-8B8D-52B47C97AC96}">
      <dsp:nvSpPr>
        <dsp:cNvPr id="0" name=""/>
        <dsp:cNvSpPr/>
      </dsp:nvSpPr>
      <dsp:spPr>
        <a:xfrm>
          <a:off x="5994739" y="332635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Perdas de transmissão</a:t>
          </a:r>
        </a:p>
      </dsp:txBody>
      <dsp:txXfrm>
        <a:off x="6004893" y="3336512"/>
        <a:ext cx="4057608" cy="326365"/>
      </dsp:txXfrm>
    </dsp:sp>
    <dsp:sp modelId="{18D275E2-7120-4A41-9BC6-6C5C903D943E}">
      <dsp:nvSpPr>
        <dsp:cNvPr id="0" name=""/>
        <dsp:cNvSpPr/>
      </dsp:nvSpPr>
      <dsp:spPr>
        <a:xfrm>
          <a:off x="5994739" y="367569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Perdas de distribuição por setores</a:t>
          </a:r>
        </a:p>
      </dsp:txBody>
      <dsp:txXfrm>
        <a:off x="6004893" y="3685852"/>
        <a:ext cx="4057608" cy="3263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A5421-9090-436E-808D-9113A60EC7A0}">
      <dsp:nvSpPr>
        <dsp:cNvPr id="0" name=""/>
        <dsp:cNvSpPr/>
      </dsp:nvSpPr>
      <dsp:spPr>
        <a:xfrm>
          <a:off x="5224380" y="739891"/>
          <a:ext cx="2679615" cy="310038"/>
        </a:xfrm>
        <a:custGeom>
          <a:avLst/>
          <a:gdLst/>
          <a:ahLst/>
          <a:cxnLst/>
          <a:rect l="0" t="0" r="0" b="0"/>
          <a:pathLst>
            <a:path>
              <a:moveTo>
                <a:pt x="0" y="0"/>
              </a:moveTo>
              <a:lnTo>
                <a:pt x="0" y="155019"/>
              </a:lnTo>
              <a:lnTo>
                <a:pt x="2679615" y="155019"/>
              </a:lnTo>
              <a:lnTo>
                <a:pt x="2679615"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27F90-D43A-4849-85F0-733DB4E192B9}">
      <dsp:nvSpPr>
        <dsp:cNvPr id="0" name=""/>
        <dsp:cNvSpPr/>
      </dsp:nvSpPr>
      <dsp:spPr>
        <a:xfrm>
          <a:off x="5224380" y="739891"/>
          <a:ext cx="893205" cy="310038"/>
        </a:xfrm>
        <a:custGeom>
          <a:avLst/>
          <a:gdLst/>
          <a:ahLst/>
          <a:cxnLst/>
          <a:rect l="0" t="0" r="0" b="0"/>
          <a:pathLst>
            <a:path>
              <a:moveTo>
                <a:pt x="0" y="0"/>
              </a:moveTo>
              <a:lnTo>
                <a:pt x="0" y="155019"/>
              </a:lnTo>
              <a:lnTo>
                <a:pt x="893205" y="155019"/>
              </a:lnTo>
              <a:lnTo>
                <a:pt x="893205"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4DF12A-3033-4C85-81AA-7AE3AD7C7639}">
      <dsp:nvSpPr>
        <dsp:cNvPr id="0" name=""/>
        <dsp:cNvSpPr/>
      </dsp:nvSpPr>
      <dsp:spPr>
        <a:xfrm>
          <a:off x="4331175" y="1788115"/>
          <a:ext cx="679131" cy="1491135"/>
        </a:xfrm>
        <a:custGeom>
          <a:avLst/>
          <a:gdLst/>
          <a:ahLst/>
          <a:cxnLst/>
          <a:rect l="0" t="0" r="0" b="0"/>
          <a:pathLst>
            <a:path>
              <a:moveTo>
                <a:pt x="0" y="0"/>
              </a:moveTo>
              <a:lnTo>
                <a:pt x="0" y="1491135"/>
              </a:lnTo>
              <a:lnTo>
                <a:pt x="679131" y="14911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CB79C-6E5A-4D6B-8BB4-D0FFCE65FFA6}">
      <dsp:nvSpPr>
        <dsp:cNvPr id="0" name=""/>
        <dsp:cNvSpPr/>
      </dsp:nvSpPr>
      <dsp:spPr>
        <a:xfrm>
          <a:off x="4331175" y="1788115"/>
          <a:ext cx="679131" cy="442911"/>
        </a:xfrm>
        <a:custGeom>
          <a:avLst/>
          <a:gdLst/>
          <a:ahLst/>
          <a:cxnLst/>
          <a:rect l="0" t="0" r="0" b="0"/>
          <a:pathLst>
            <a:path>
              <a:moveTo>
                <a:pt x="0" y="0"/>
              </a:moveTo>
              <a:lnTo>
                <a:pt x="0" y="442911"/>
              </a:lnTo>
              <a:lnTo>
                <a:pt x="679131" y="442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1DF5B-46BB-4822-8AB3-0297A7508405}">
      <dsp:nvSpPr>
        <dsp:cNvPr id="0" name=""/>
        <dsp:cNvSpPr/>
      </dsp:nvSpPr>
      <dsp:spPr>
        <a:xfrm>
          <a:off x="4331175" y="739891"/>
          <a:ext cx="893205" cy="310038"/>
        </a:xfrm>
        <a:custGeom>
          <a:avLst/>
          <a:gdLst/>
          <a:ahLst/>
          <a:cxnLst/>
          <a:rect l="0" t="0" r="0" b="0"/>
          <a:pathLst>
            <a:path>
              <a:moveTo>
                <a:pt x="893205" y="0"/>
              </a:moveTo>
              <a:lnTo>
                <a:pt x="893205" y="155019"/>
              </a:lnTo>
              <a:lnTo>
                <a:pt x="0" y="155019"/>
              </a:lnTo>
              <a:lnTo>
                <a:pt x="0"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3E0EDD-81B2-4972-8DD9-BBEDC08EEC76}">
      <dsp:nvSpPr>
        <dsp:cNvPr id="0" name=""/>
        <dsp:cNvSpPr/>
      </dsp:nvSpPr>
      <dsp:spPr>
        <a:xfrm>
          <a:off x="2544765" y="1788115"/>
          <a:ext cx="679131" cy="442911"/>
        </a:xfrm>
        <a:custGeom>
          <a:avLst/>
          <a:gdLst/>
          <a:ahLst/>
          <a:cxnLst/>
          <a:rect l="0" t="0" r="0" b="0"/>
          <a:pathLst>
            <a:path>
              <a:moveTo>
                <a:pt x="0" y="0"/>
              </a:moveTo>
              <a:lnTo>
                <a:pt x="0" y="442911"/>
              </a:lnTo>
              <a:lnTo>
                <a:pt x="679131" y="442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683A1-4ED3-4374-BBB2-925DD16B800B}">
      <dsp:nvSpPr>
        <dsp:cNvPr id="0" name=""/>
        <dsp:cNvSpPr/>
      </dsp:nvSpPr>
      <dsp:spPr>
        <a:xfrm>
          <a:off x="2544765" y="739891"/>
          <a:ext cx="2679615" cy="310038"/>
        </a:xfrm>
        <a:custGeom>
          <a:avLst/>
          <a:gdLst/>
          <a:ahLst/>
          <a:cxnLst/>
          <a:rect l="0" t="0" r="0" b="0"/>
          <a:pathLst>
            <a:path>
              <a:moveTo>
                <a:pt x="2679615" y="0"/>
              </a:moveTo>
              <a:lnTo>
                <a:pt x="2679615" y="155019"/>
              </a:lnTo>
              <a:lnTo>
                <a:pt x="0" y="155019"/>
              </a:lnTo>
              <a:lnTo>
                <a:pt x="0"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47AFB-46BE-425A-AD03-E133631D57D8}">
      <dsp:nvSpPr>
        <dsp:cNvPr id="0" name=""/>
        <dsp:cNvSpPr/>
      </dsp:nvSpPr>
      <dsp:spPr>
        <a:xfrm>
          <a:off x="4855287" y="1705"/>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8CC1C-B970-4B71-BDB8-9BC28BED902C}">
      <dsp:nvSpPr>
        <dsp:cNvPr id="0" name=""/>
        <dsp:cNvSpPr/>
      </dsp:nvSpPr>
      <dsp:spPr>
        <a:xfrm>
          <a:off x="4855287" y="1705"/>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0CB09B-6F67-4233-8E15-290076F10EAB}">
      <dsp:nvSpPr>
        <dsp:cNvPr id="0" name=""/>
        <dsp:cNvSpPr/>
      </dsp:nvSpPr>
      <dsp:spPr>
        <a:xfrm>
          <a:off x="4486194" y="134579"/>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Eletricidade da rede</a:t>
          </a:r>
        </a:p>
      </dsp:txBody>
      <dsp:txXfrm>
        <a:off x="4486194" y="134579"/>
        <a:ext cx="1476372" cy="472439"/>
      </dsp:txXfrm>
    </dsp:sp>
    <dsp:sp modelId="{7430D9EF-4D47-499F-AD9E-662982EA7307}">
      <dsp:nvSpPr>
        <dsp:cNvPr id="0" name=""/>
        <dsp:cNvSpPr/>
      </dsp:nvSpPr>
      <dsp:spPr>
        <a:xfrm>
          <a:off x="2175671"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83FE4-CF34-4033-8919-06FA61D325B3}">
      <dsp:nvSpPr>
        <dsp:cNvPr id="0" name=""/>
        <dsp:cNvSpPr/>
      </dsp:nvSpPr>
      <dsp:spPr>
        <a:xfrm>
          <a:off x="2175671"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67B265-D0C3-4F8F-A270-A477E1EAD8B0}">
      <dsp:nvSpPr>
        <dsp:cNvPr id="0" name=""/>
        <dsp:cNvSpPr/>
      </dsp:nvSpPr>
      <dsp:spPr>
        <a:xfrm>
          <a:off x="1806578"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Setor (95%)</a:t>
          </a:r>
        </a:p>
      </dsp:txBody>
      <dsp:txXfrm>
        <a:off x="1806578" y="1182803"/>
        <a:ext cx="1476372" cy="472439"/>
      </dsp:txXfrm>
    </dsp:sp>
    <dsp:sp modelId="{AD2989E3-37FF-4C42-965E-F522390A712C}">
      <dsp:nvSpPr>
        <dsp:cNvPr id="0" name=""/>
        <dsp:cNvSpPr/>
      </dsp:nvSpPr>
      <dsp:spPr>
        <a:xfrm>
          <a:off x="3135313" y="2098154"/>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F4F90-263B-44A5-BB9A-6CAB0359F15F}">
      <dsp:nvSpPr>
        <dsp:cNvPr id="0" name=""/>
        <dsp:cNvSpPr/>
      </dsp:nvSpPr>
      <dsp:spPr>
        <a:xfrm>
          <a:off x="3135313" y="2098154"/>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72CBED-A04D-4DEE-84AE-678C44CBF206}">
      <dsp:nvSpPr>
        <dsp:cNvPr id="0" name=""/>
        <dsp:cNvSpPr/>
      </dsp:nvSpPr>
      <dsp:spPr>
        <a:xfrm>
          <a:off x="2766220" y="2231027"/>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Geradores de reserva (5%)</a:t>
          </a:r>
        </a:p>
      </dsp:txBody>
      <dsp:txXfrm>
        <a:off x="2766220" y="2231027"/>
        <a:ext cx="1476372" cy="472439"/>
      </dsp:txXfrm>
    </dsp:sp>
    <dsp:sp modelId="{C68865D7-8AC7-4D3A-B01A-41A5C77DBF64}">
      <dsp:nvSpPr>
        <dsp:cNvPr id="0" name=""/>
        <dsp:cNvSpPr/>
      </dsp:nvSpPr>
      <dsp:spPr>
        <a:xfrm>
          <a:off x="396208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406CCA-DAC3-4746-A822-A92FFF816DC7}">
      <dsp:nvSpPr>
        <dsp:cNvPr id="0" name=""/>
        <dsp:cNvSpPr/>
      </dsp:nvSpPr>
      <dsp:spPr>
        <a:xfrm>
          <a:off x="396208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AED19-D577-44BC-9E9B-024DB59A5B06}">
      <dsp:nvSpPr>
        <dsp:cNvPr id="0" name=""/>
        <dsp:cNvSpPr/>
      </dsp:nvSpPr>
      <dsp:spPr>
        <a:xfrm>
          <a:off x="359298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Famílias (80%)</a:t>
          </a:r>
        </a:p>
      </dsp:txBody>
      <dsp:txXfrm>
        <a:off x="3592989" y="1182803"/>
        <a:ext cx="1476372" cy="472439"/>
      </dsp:txXfrm>
    </dsp:sp>
    <dsp:sp modelId="{DE9EA0BD-DF4A-4B29-9838-126D31097EC8}">
      <dsp:nvSpPr>
        <dsp:cNvPr id="0" name=""/>
        <dsp:cNvSpPr/>
      </dsp:nvSpPr>
      <dsp:spPr>
        <a:xfrm>
          <a:off x="4921724" y="2098154"/>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85C6F-E605-4A41-A49C-015F5A650AC1}">
      <dsp:nvSpPr>
        <dsp:cNvPr id="0" name=""/>
        <dsp:cNvSpPr/>
      </dsp:nvSpPr>
      <dsp:spPr>
        <a:xfrm>
          <a:off x="4921724" y="2098154"/>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662C69-8D3A-4011-9D08-30ABB8AB7A4C}">
      <dsp:nvSpPr>
        <dsp:cNvPr id="0" name=""/>
        <dsp:cNvSpPr/>
      </dsp:nvSpPr>
      <dsp:spPr>
        <a:xfrm>
          <a:off x="4552631" y="2231027"/>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Energia solar no telhado (15%)</a:t>
          </a:r>
        </a:p>
      </dsp:txBody>
      <dsp:txXfrm>
        <a:off x="4552631" y="2231027"/>
        <a:ext cx="1476372" cy="472439"/>
      </dsp:txXfrm>
    </dsp:sp>
    <dsp:sp modelId="{23BB4FCB-DAC7-413E-AB7E-910A61138D33}">
      <dsp:nvSpPr>
        <dsp:cNvPr id="0" name=""/>
        <dsp:cNvSpPr/>
      </dsp:nvSpPr>
      <dsp:spPr>
        <a:xfrm>
          <a:off x="4921724" y="3146378"/>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8057E2-033E-44B4-B1A0-41044280651E}">
      <dsp:nvSpPr>
        <dsp:cNvPr id="0" name=""/>
        <dsp:cNvSpPr/>
      </dsp:nvSpPr>
      <dsp:spPr>
        <a:xfrm>
          <a:off x="4921724" y="3146378"/>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92BD4B-5ABC-4292-99C4-15CE8749FAD4}">
      <dsp:nvSpPr>
        <dsp:cNvPr id="0" name=""/>
        <dsp:cNvSpPr/>
      </dsp:nvSpPr>
      <dsp:spPr>
        <a:xfrm>
          <a:off x="4552631" y="3279251"/>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Geradores de reserva (5%)</a:t>
          </a:r>
        </a:p>
      </dsp:txBody>
      <dsp:txXfrm>
        <a:off x="4552631" y="3279251"/>
        <a:ext cx="1476372" cy="472439"/>
      </dsp:txXfrm>
    </dsp:sp>
    <dsp:sp modelId="{0B90EC64-3C44-44CD-B1B9-20D93B5EDEAB}">
      <dsp:nvSpPr>
        <dsp:cNvPr id="0" name=""/>
        <dsp:cNvSpPr/>
      </dsp:nvSpPr>
      <dsp:spPr>
        <a:xfrm>
          <a:off x="574849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8CA38-8DE9-42F7-BC1E-AB745B430B30}">
      <dsp:nvSpPr>
        <dsp:cNvPr id="0" name=""/>
        <dsp:cNvSpPr/>
      </dsp:nvSpPr>
      <dsp:spPr>
        <a:xfrm>
          <a:off x="574849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5B9B1-F4A3-4CD2-8EA2-30B189480A2C}">
      <dsp:nvSpPr>
        <dsp:cNvPr id="0" name=""/>
        <dsp:cNvSpPr/>
      </dsp:nvSpPr>
      <dsp:spPr>
        <a:xfrm>
          <a:off x="537939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Serviço (100%)</a:t>
          </a:r>
        </a:p>
      </dsp:txBody>
      <dsp:txXfrm>
        <a:off x="5379399" y="1182803"/>
        <a:ext cx="1476372" cy="472439"/>
      </dsp:txXfrm>
    </dsp:sp>
    <dsp:sp modelId="{4AF87469-80C9-4252-998F-F8C186E8CB4E}">
      <dsp:nvSpPr>
        <dsp:cNvPr id="0" name=""/>
        <dsp:cNvSpPr/>
      </dsp:nvSpPr>
      <dsp:spPr>
        <a:xfrm>
          <a:off x="753490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0FB5CA-379B-498A-BDEE-D31187175782}">
      <dsp:nvSpPr>
        <dsp:cNvPr id="0" name=""/>
        <dsp:cNvSpPr/>
      </dsp:nvSpPr>
      <dsp:spPr>
        <a:xfrm>
          <a:off x="753490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C33C7-830C-428A-AAB6-657C6FC0B985}">
      <dsp:nvSpPr>
        <dsp:cNvPr id="0" name=""/>
        <dsp:cNvSpPr/>
      </dsp:nvSpPr>
      <dsp:spPr>
        <a:xfrm>
          <a:off x="716580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Transporte (100%)</a:t>
          </a:r>
        </a:p>
      </dsp:txBody>
      <dsp:txXfrm>
        <a:off x="7165809" y="1182803"/>
        <a:ext cx="1476372" cy="4724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a:t>9/4/2025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Clique para editar os estilos de texto mestre</a:t>
            </a:r>
          </a:p>
          <a:p>
            <a:pPr lvl="1"/>
            <a:r>
              <a:rPr lang="en-GB" noProof="0"/>
              <a:t>Segundo nível</a:t>
            </a:r>
          </a:p>
          <a:p>
            <a:pPr lvl="2"/>
            <a:r>
              <a:rPr lang="en-GB" noProof="0"/>
              <a:t>Terceiro nível</a:t>
            </a:r>
          </a:p>
          <a:p>
            <a:pPr lvl="3"/>
            <a:r>
              <a:rPr lang="en-GB" noProof="0"/>
              <a:t>Quarto nível</a:t>
            </a:r>
          </a:p>
          <a:p>
            <a:pPr lvl="4"/>
            <a:r>
              <a:rPr lang="en-GB" noProof="0"/>
              <a:t>Quinto nível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Open Sans"/>
            </a:endParaRP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a:rPr>
              <a:t>1</a:t>
            </a:fld>
            <a:endParaRPr lang="en-US" altLang="en-US">
              <a:latin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No </a:t>
            </a:r>
            <a:r>
              <a:rPr lang="en-GB" dirty="0">
                <a:latin typeface="Open Sans"/>
              </a:rPr>
              <a:t>MAED-E.L., </a:t>
            </a:r>
            <a:r>
              <a:rPr lang="en-GB" sz="1200" kern="1200" dirty="0">
                <a:solidFill>
                  <a:schemeClr val="tx1"/>
                </a:solidFill>
                <a:effectLst/>
                <a:latin typeface="Open Sans"/>
              </a:rPr>
              <a:t>as estações são definidas como um período do ano em que a demanda de eletricidade tem um comportamento semelhante. O usuário pode definir as estações como inverno, primavera, verão e outono ou escolher estações diferentes. O mais importante é que as estações sejam escolhidas de forma a capturar as mudanças na demanda de eletricidade. Podem ser definidas até 12 estações</a:t>
            </a:r>
            <a:r>
              <a:rPr lang="en-GB" dirty="0">
                <a:latin typeface="Open Sans"/>
              </a:rPr>
              <a:t>. </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ea typeface="+mn-ea"/>
              <a:cs typeface="+mn-cs"/>
            </a:endParaRPr>
          </a:p>
          <a:p>
            <a:pPr eaLnBrk="1" fontAlgn="auto" hangingPunct="1">
              <a:spcBef>
                <a:spcPts val="0"/>
              </a:spcBef>
              <a:spcAft>
                <a:spcPts val="0"/>
              </a:spcAft>
              <a:defRPr/>
            </a:pPr>
            <a:r>
              <a:rPr lang="en-GB" sz="1200" kern="1200" dirty="0">
                <a:solidFill>
                  <a:schemeClr val="tx1"/>
                </a:solidFill>
                <a:effectLst/>
                <a:latin typeface="Open Sans"/>
              </a:rPr>
              <a:t>Para decidir quais estações melhor descrevem o ano, recomendamos que o usuário faça </a:t>
            </a:r>
            <a:r>
              <a:rPr lang="en-GB" dirty="0">
                <a:latin typeface="Open Sans"/>
              </a:rPr>
              <a:t>uma </a:t>
            </a:r>
            <a:r>
              <a:rPr lang="en-GB" sz="1200" kern="1200" dirty="0">
                <a:solidFill>
                  <a:schemeClr val="tx1"/>
                </a:solidFill>
                <a:effectLst/>
                <a:latin typeface="Open Sans"/>
              </a:rPr>
              <a:t>curva de carga </a:t>
            </a:r>
            <a:r>
              <a:rPr lang="en-GB" dirty="0">
                <a:latin typeface="Open Sans"/>
              </a:rPr>
              <a:t>mensal</a:t>
            </a:r>
            <a:r>
              <a:rPr lang="en-GB" sz="1200" kern="1200" dirty="0">
                <a:solidFill>
                  <a:schemeClr val="tx1"/>
                </a:solidFill>
                <a:effectLst/>
                <a:latin typeface="Open Sans"/>
              </a:rPr>
              <a:t>. Usando os dados de carga horária para o ano base, o usuário pode encontrar o consumo mensal total, conforme mostrado neste exemplo de gráfico. Isso ajudará a escolher os pontos iniciais e finais apropriados para cada estação por meio da inspeção visual da curva ou da análise de dados, se necessário. Neste exemplo de dados, três estações podem ser definidas: a primeira de 1º de janeiro</a:t>
            </a:r>
            <a:r>
              <a:rPr lang="en-GB" sz="1200" kern="1200" baseline="30000" dirty="0">
                <a:solidFill>
                  <a:schemeClr val="tx1"/>
                </a:solidFill>
                <a:effectLst/>
                <a:latin typeface="Open Sans"/>
              </a:rPr>
              <a:t>st</a:t>
            </a:r>
            <a:r>
              <a:rPr lang="en-GB" sz="1200" kern="1200" dirty="0">
                <a:solidFill>
                  <a:schemeClr val="tx1"/>
                </a:solidFill>
                <a:effectLst/>
                <a:latin typeface="Open Sans"/>
              </a:rPr>
              <a:t> até o final de março; a segunda de </a:t>
            </a:r>
            <a:r>
              <a:rPr lang="en-GB" dirty="0">
                <a:latin typeface="Open Sans"/>
              </a:rPr>
              <a:t>1º de abril</a:t>
            </a:r>
            <a:r>
              <a:rPr lang="en-GB" baseline="30000" dirty="0">
                <a:latin typeface="Open Sans"/>
              </a:rPr>
              <a:t>st</a:t>
            </a:r>
            <a:r>
              <a:rPr lang="en-GB" sz="1200" kern="1200" dirty="0">
                <a:solidFill>
                  <a:schemeClr val="tx1"/>
                </a:solidFill>
                <a:effectLst/>
                <a:latin typeface="Open Sans"/>
              </a:rPr>
              <a:t> até o final de outubro, e a última inclui novembro e dezembro.</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10016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Também precisamos fornecer ao </a:t>
            </a:r>
            <a:r>
              <a:rPr lang="en-GB" dirty="0">
                <a:latin typeface="Open Sans"/>
              </a:rPr>
              <a:t>MAED-E.L. </a:t>
            </a:r>
            <a:r>
              <a:rPr lang="en-GB" sz="1200" kern="1200" dirty="0">
                <a:solidFill>
                  <a:schemeClr val="tx1"/>
                </a:solidFill>
                <a:effectLst/>
                <a:latin typeface="Open Sans"/>
              </a:rPr>
              <a:t>informações sobre os tipos de dias. O usuário pode selecionar o primeiro dia da semana, bem como os dias úteis e não úteis de cada semana, que podem variar entre os países.</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19649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Além de designar os tipos de dias, também precisamos definir os feriados. Dois tipos de dias devem ser definidos para a </a:t>
            </a:r>
            <a:r>
              <a:rPr lang="en-GB">
                <a:latin typeface="Open Sans"/>
              </a:rPr>
              <a:t>caracterização de </a:t>
            </a:r>
            <a:r>
              <a:rPr lang="en-GB" sz="1200" kern="1200">
                <a:solidFill>
                  <a:schemeClr val="tx1"/>
                </a:solidFill>
                <a:effectLst/>
                <a:latin typeface="Open Sans"/>
              </a:rPr>
              <a:t>feriados</a:t>
            </a:r>
            <a:r>
              <a:rPr lang="en-GB">
                <a:latin typeface="Open Sans"/>
              </a:rPr>
              <a:t>. </a:t>
            </a:r>
            <a:r>
              <a:rPr lang="en-GB" sz="1200" kern="1200">
                <a:solidFill>
                  <a:schemeClr val="tx1"/>
                </a:solidFill>
                <a:effectLst/>
                <a:latin typeface="Open Sans"/>
              </a:rPr>
              <a:t>O primeiro são os dias não úteis que ocorrem toda semana do ano, como os domingos em alguns países</a:t>
            </a:r>
            <a:r>
              <a:rPr lang="en-GB">
                <a:latin typeface="Open Sans"/>
              </a:rPr>
              <a:t>. E </a:t>
            </a:r>
            <a:r>
              <a:rPr lang="en-GB" sz="1200" kern="1200">
                <a:solidFill>
                  <a:schemeClr val="tx1"/>
                </a:solidFill>
                <a:effectLst/>
                <a:latin typeface="Open Sans"/>
              </a:rPr>
              <a:t>o segundo grupo são os dias não úteis que ocorrem em dias específicos ao longo do ano</a:t>
            </a:r>
            <a:r>
              <a:rPr lang="en-GB">
                <a:latin typeface="Open Sans"/>
              </a:rPr>
              <a:t>, </a:t>
            </a:r>
            <a:r>
              <a:rPr lang="en-GB" sz="1200" kern="1200">
                <a:solidFill>
                  <a:schemeClr val="tx1"/>
                </a:solidFill>
                <a:effectLst/>
                <a:latin typeface="Open Sans"/>
              </a:rPr>
              <a:t>como feriados religiosos e nacionais; por exemplo: em alguns países, 1º de janeiro</a:t>
            </a:r>
            <a:r>
              <a:rPr lang="en-GB" sz="1200" kern="1200" baseline="30000">
                <a:solidFill>
                  <a:schemeClr val="tx1"/>
                </a:solidFill>
                <a:effectLst/>
                <a:latin typeface="Open Sans"/>
              </a:rPr>
              <a:t>st</a:t>
            </a:r>
            <a:r>
              <a:rPr lang="en-GB" sz="1200" kern="1200">
                <a:solidFill>
                  <a:schemeClr val="tx1"/>
                </a:solidFill>
                <a:effectLst/>
                <a:latin typeface="Open Sans"/>
              </a:rPr>
              <a:t> , 1º de maio</a:t>
            </a:r>
            <a:r>
              <a:rPr lang="en-GB" sz="1200" kern="1200" baseline="30000">
                <a:solidFill>
                  <a:schemeClr val="tx1"/>
                </a:solidFill>
                <a:effectLst/>
                <a:latin typeface="Open Sans"/>
              </a:rPr>
              <a:t>st</a:t>
            </a:r>
            <a:r>
              <a:rPr lang="en-GB" baseline="30000">
                <a:latin typeface="Open Sans"/>
              </a:rPr>
              <a:t>,</a:t>
            </a:r>
            <a:r>
              <a:rPr lang="en-GB" sz="1200" kern="1200">
                <a:solidFill>
                  <a:schemeClr val="tx1"/>
                </a:solidFill>
                <a:effectLst/>
                <a:latin typeface="Open Sans"/>
              </a:rPr>
              <a:t> ou 25 de dezembro</a:t>
            </a:r>
            <a:r>
              <a:rPr lang="en-GB" sz="1200" kern="1200" baseline="30000">
                <a:solidFill>
                  <a:schemeClr val="tx1"/>
                </a:solidFill>
                <a:effectLst/>
                <a:latin typeface="Open Sans"/>
              </a:rPr>
              <a:t>th</a:t>
            </a:r>
            <a:r>
              <a:rPr lang="en-GB" sz="1200" kern="1200">
                <a:solidFill>
                  <a:schemeClr val="tx1"/>
                </a:solidFill>
                <a:effectLst/>
                <a:latin typeface="Open Sans"/>
              </a:rPr>
              <a:t> são feriados.</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96453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Nesta mini-aula, aprenderemos sobre a </a:t>
            </a:r>
            <a:r>
              <a:rPr lang="en-GB">
                <a:latin typeface="Open Sans"/>
              </a:rPr>
              <a:t>segunda parte </a:t>
            </a:r>
            <a:r>
              <a:rPr lang="en-GB" sz="1200" kern="1200">
                <a:solidFill>
                  <a:schemeClr val="tx1"/>
                </a:solidFill>
                <a:effectLst/>
                <a:latin typeface="Open Sans"/>
              </a:rPr>
              <a:t>da segunda etapa</a:t>
            </a:r>
            <a:r>
              <a:rPr lang="en-GB">
                <a:latin typeface="Open Sans"/>
              </a:rPr>
              <a:t>: </a:t>
            </a:r>
            <a:r>
              <a:rPr lang="en-GB" sz="1200" kern="1200">
                <a:solidFill>
                  <a:schemeClr val="tx1"/>
                </a:solidFill>
                <a:effectLst/>
                <a:latin typeface="Open Sans"/>
              </a:rPr>
              <a:t>desenvolvimento de cenários</a:t>
            </a:r>
            <a:r>
              <a:rPr lang="en-GB">
                <a:latin typeface="Open Sans"/>
              </a:rPr>
              <a:t>. </a:t>
            </a:r>
            <a:endParaRPr lang="en-GB" sz="1200" kern="120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6976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Vamos agora considerar os outros inputs do usuário, aqueles em azul no lado direito. Há as entradas técnicas. </a:t>
            </a:r>
            <a:br>
              <a:rPr lang="en-GB" dirty="0">
                <a:latin typeface="Open Sans"/>
              </a:rPr>
            </a:br>
            <a:br>
              <a:rPr lang="en-GB" dirty="0"/>
            </a:br>
            <a:endParaRPr lang="en-GB"/>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388331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O primeiro insumo técnico que discutiremos é a parcela de eletricidade fornecida pela rede para cada setor. Esse valor é especificado para que a geração local possa ser contabilizada em cada setor. Este diagrama mostra um exemplo de qual parcela da eletricidade é fornecida pela rede para cada setor. Nesse exemplo, tanto o setor </a:t>
            </a:r>
            <a:r>
              <a:rPr lang="en-GB" dirty="0">
                <a:latin typeface="Open Sans"/>
              </a:rPr>
              <a:t>de serviços </a:t>
            </a:r>
            <a:r>
              <a:rPr lang="en-GB" sz="1200" kern="1200" dirty="0">
                <a:solidFill>
                  <a:schemeClr val="tx1"/>
                </a:solidFill>
                <a:effectLst/>
                <a:latin typeface="Open Sans"/>
              </a:rPr>
              <a:t>quanto o de transportes dependem totalmente da rede central para obter eletricidade. O setor industrial obtém 95% de sua eletricidade da rede, com geradores de reserva fornecendo os 5% restantes. </a:t>
            </a:r>
            <a:r>
              <a:rPr lang="en-GB" dirty="0">
                <a:latin typeface="Open Sans"/>
              </a:rPr>
              <a:t>O setor residencial depende </a:t>
            </a:r>
            <a:r>
              <a:rPr lang="en-GB" sz="1200" kern="1200" dirty="0">
                <a:solidFill>
                  <a:schemeClr val="tx1"/>
                </a:solidFill>
                <a:effectLst/>
                <a:latin typeface="Open Sans"/>
              </a:rPr>
              <a:t>da rede para 80% de sua demanda, com a energia solar do telhado atendendo a 15% e os geradores de reserva fornecendo 5%. A eletricidade dos geradores de reserva e da energia solar do telhado </a:t>
            </a:r>
            <a:r>
              <a:rPr lang="en-GB" dirty="0">
                <a:latin typeface="Open Sans"/>
              </a:rPr>
              <a:t>é </a:t>
            </a:r>
            <a:r>
              <a:rPr lang="en-GB" sz="1200" kern="1200" dirty="0">
                <a:solidFill>
                  <a:schemeClr val="tx1"/>
                </a:solidFill>
                <a:effectLst/>
                <a:latin typeface="Open Sans"/>
              </a:rPr>
              <a:t>para dar um exemplo de outros suprimentos de eletricidade</a:t>
            </a:r>
            <a:r>
              <a:rPr lang="en-GB" dirty="0">
                <a:latin typeface="Open Sans"/>
              </a:rPr>
              <a:t>: </a:t>
            </a:r>
            <a:r>
              <a:rPr lang="en-GB" sz="1200" kern="1200" dirty="0">
                <a:solidFill>
                  <a:schemeClr val="tx1"/>
                </a:solidFill>
                <a:effectLst/>
                <a:latin typeface="Open Sans"/>
              </a:rPr>
              <a:t>você só precisa fornecer a porcentagem de eletricidade fornecida pela rede para cada setor. Esse valor é especificado para cada ano modelado, portanto, é possível alterá-lo para levar em conta qualquer aumento esperado </a:t>
            </a:r>
            <a:r>
              <a:rPr lang="en-GB" dirty="0">
                <a:latin typeface="Open Sans"/>
              </a:rPr>
              <a:t>na </a:t>
            </a:r>
            <a:r>
              <a:rPr lang="en-GB" sz="1200" kern="1200" dirty="0">
                <a:solidFill>
                  <a:schemeClr val="tx1"/>
                </a:solidFill>
                <a:effectLst/>
                <a:latin typeface="Open Sans"/>
              </a:rPr>
              <a:t>geração </a:t>
            </a:r>
            <a:r>
              <a:rPr lang="en-GB" dirty="0">
                <a:latin typeface="Open Sans"/>
              </a:rPr>
              <a:t>local </a:t>
            </a:r>
            <a:r>
              <a:rPr lang="en-GB" sz="1200" kern="1200" dirty="0">
                <a:solidFill>
                  <a:schemeClr val="tx1"/>
                </a:solidFill>
                <a:effectLst/>
                <a:latin typeface="Open Sans"/>
              </a:rPr>
              <a:t>em diferentes setores, se aplicável.</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82532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O segundo insumo técnico é a parcela de clientes por setor. </a:t>
            </a:r>
            <a:endParaRPr lang="en-US" dirty="0"/>
          </a:p>
          <a:p>
            <a:r>
              <a:rPr lang="en-GB" dirty="0">
                <a:latin typeface="Open Sans"/>
              </a:rPr>
              <a:t>Como </a:t>
            </a:r>
            <a:r>
              <a:rPr lang="en-GB" sz="1200" kern="1200" dirty="0">
                <a:solidFill>
                  <a:schemeClr val="tx1"/>
                </a:solidFill>
                <a:effectLst/>
                <a:latin typeface="Open Sans"/>
              </a:rPr>
              <a:t>vimos, no </a:t>
            </a:r>
            <a:r>
              <a:rPr lang="en-GB" dirty="0">
                <a:latin typeface="Open Sans"/>
              </a:rPr>
              <a:t>MAED-E.L., </a:t>
            </a:r>
            <a:r>
              <a:rPr lang="en-GB" sz="1200" kern="1200" dirty="0">
                <a:solidFill>
                  <a:schemeClr val="tx1"/>
                </a:solidFill>
                <a:effectLst/>
                <a:latin typeface="Open Sans"/>
              </a:rPr>
              <a:t>é possível definir clientes dentro </a:t>
            </a:r>
            <a:r>
              <a:rPr lang="en-GB" sz="1200" kern="1200" baseline="0" dirty="0">
                <a:solidFill>
                  <a:schemeClr val="tx1"/>
                </a:solidFill>
                <a:effectLst/>
                <a:latin typeface="Open Sans"/>
              </a:rPr>
              <a:t>dos </a:t>
            </a:r>
            <a:r>
              <a:rPr lang="en-GB" sz="1200" kern="1200" dirty="0">
                <a:solidFill>
                  <a:schemeClr val="tx1"/>
                </a:solidFill>
                <a:effectLst/>
                <a:latin typeface="Open Sans"/>
              </a:rPr>
              <a:t>setores. Essa opção nos permite modelar subsetores com diferentes demandas e padrões de carga.</a:t>
            </a:r>
            <a:endParaRPr lang="en-GB" dirty="0"/>
          </a:p>
          <a:p>
            <a:r>
              <a:rPr lang="en-GB" sz="1200" kern="1200" dirty="0">
                <a:solidFill>
                  <a:schemeClr val="tx1"/>
                </a:solidFill>
                <a:effectLst/>
                <a:latin typeface="Open Sans"/>
              </a:rPr>
              <a:t>Por exemplo, vamos supor que o setor industrial inclua três subsetores ou clientes: a indústria siderúrgica, a agricultura e um terceiro que inclua todos os outros clientes. O setor siderúrgico é um grande consumidor que trabalha continuamente, o que leva a uma carga de eletricidade alta, mas uniforme. </a:t>
            </a:r>
            <a:r>
              <a:rPr lang="en-GB" dirty="0">
                <a:latin typeface="Open Sans"/>
              </a:rPr>
              <a:t>No </a:t>
            </a:r>
            <a:r>
              <a:rPr lang="en-GB" sz="1200" kern="1200" dirty="0">
                <a:solidFill>
                  <a:schemeClr val="tx1"/>
                </a:solidFill>
                <a:effectLst/>
                <a:latin typeface="Open Sans"/>
              </a:rPr>
              <a:t>setor agrícola, a demanda de eletricidade é menor e a maior parte do trabalho - e, portanto, da demanda de eletricidade - ocorre durante o dia. O restante dos setores segue principalmente o horário de trabalho regular e </a:t>
            </a:r>
            <a:r>
              <a:rPr lang="en-GB" dirty="0">
                <a:latin typeface="Open Sans"/>
              </a:rPr>
              <a:t>tem </a:t>
            </a:r>
            <a:r>
              <a:rPr lang="en-GB" sz="1200" kern="1200" dirty="0">
                <a:solidFill>
                  <a:schemeClr val="tx1"/>
                </a:solidFill>
                <a:effectLst/>
                <a:latin typeface="Open Sans"/>
              </a:rPr>
              <a:t>um padrão de carga semelhante. </a:t>
            </a:r>
            <a:r>
              <a:rPr lang="en-GB" dirty="0">
                <a:latin typeface="Open Sans"/>
              </a:rPr>
              <a:t>Nesse caso</a:t>
            </a:r>
            <a:r>
              <a:rPr lang="en-GB" sz="1200" kern="1200" dirty="0">
                <a:solidFill>
                  <a:schemeClr val="tx1"/>
                </a:solidFill>
                <a:effectLst/>
                <a:latin typeface="Open Sans"/>
              </a:rPr>
              <a:t>, é possível definir três clientes para o setor industrial e, para modelá-los, é necessário definir a participação de cada cliente na demanda total do setor</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Para poder modelar clientes individuais no </a:t>
            </a:r>
            <a:r>
              <a:rPr lang="en-GB" dirty="0">
                <a:latin typeface="Open Sans"/>
              </a:rPr>
              <a:t>MAED-E.L., </a:t>
            </a:r>
            <a:r>
              <a:rPr lang="en-GB" sz="1200" kern="1200" dirty="0">
                <a:solidFill>
                  <a:schemeClr val="tx1"/>
                </a:solidFill>
                <a:effectLst/>
                <a:latin typeface="Open Sans"/>
              </a:rPr>
              <a:t>é necessário ter dados de carga para cada um deles. Isso ocorre porque, para cada cliente definido, os coeficientes de modulação devem ser inseridos.</a:t>
            </a:r>
          </a:p>
          <a:p>
            <a:r>
              <a:rPr lang="en-GB" sz="1200" kern="1200" dirty="0">
                <a:solidFill>
                  <a:schemeClr val="tx1"/>
                </a:solidFill>
                <a:effectLst/>
                <a:latin typeface="Open Sans"/>
              </a:rPr>
              <a:t>Portanto, é importante garantir que as informações de carga necessárias estejam disponíveis antes de decidir adotar essa opção. Se todos os subsetores de um setor tiverem um comportamento horário semelhante ou se os dados horários estiverem disponíveis apenas para o setor como um todo e não para os subsetores, recomenda-se que o setor seja modelado como um único cliente.</a:t>
            </a:r>
          </a:p>
          <a:p>
            <a:r>
              <a:rPr lang="en-GB" sz="1200" kern="1200" dirty="0">
                <a:solidFill>
                  <a:schemeClr val="tx1"/>
                </a:solidFill>
                <a:effectLst/>
                <a:latin typeface="Open Sans"/>
              </a:rPr>
              <a:t>Se vários clientes estiverem incluídos no mesmo setor, também precisaremos designar a parte da demanda desse setor que cada cliente representa. Neste exemplo, o setor de siderurgia relativamente grande é responsável por 40% da demanda do setor, enquanto a agricultura é responsável por apenas 10%. Você pode inserir valores diferentes para cada ano modelado para levar em conta o aumento e a queda de diferentes clientes ao longo do tempo.</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61722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O terceiro e o quarto insumos técnicos são as perdas de transmissão e distribuição. </a:t>
            </a:r>
            <a:endParaRPr lang="en-US" dirty="0"/>
          </a:p>
          <a:p>
            <a:r>
              <a:rPr lang="en-GB" dirty="0">
                <a:latin typeface="Open Sans"/>
              </a:rPr>
              <a:t>O MAED-E.L. </a:t>
            </a:r>
            <a:r>
              <a:rPr lang="en-GB" sz="1200" kern="1200" dirty="0">
                <a:solidFill>
                  <a:schemeClr val="tx1"/>
                </a:solidFill>
                <a:effectLst/>
                <a:latin typeface="Open Sans"/>
              </a:rPr>
              <a:t>foi projetado para modelar a demanda horária de energia elétrica que o sistema de eletricidade terá de fornecer. Isso significa que as perdas totais de transmissão no nível do sistema e as perdas de distribuição setorial devem ser adicionadas à demanda de eletricidade</a:t>
            </a:r>
            <a:r>
              <a:rPr lang="en-GB" dirty="0">
                <a:latin typeface="Open Sans"/>
              </a:rPr>
              <a:t>. Isso é feito </a:t>
            </a:r>
            <a:r>
              <a:rPr lang="en-GB" sz="1200" kern="1200" dirty="0">
                <a:solidFill>
                  <a:schemeClr val="tx1"/>
                </a:solidFill>
                <a:effectLst/>
                <a:latin typeface="Open Sans"/>
              </a:rPr>
              <a:t>para obter a eletricidade total que o sistema de energia deve fornecer.</a:t>
            </a:r>
            <a:endParaRPr lang="en-GB" dirty="0"/>
          </a:p>
          <a:p>
            <a:r>
              <a:rPr lang="en-GB" sz="1200" kern="1200" dirty="0">
                <a:solidFill>
                  <a:schemeClr val="tx1"/>
                </a:solidFill>
                <a:effectLst/>
                <a:latin typeface="Open Sans"/>
              </a:rPr>
              <a:t>As perdas de eletricidade, seja na transmissão ou na distribuição, são causadas por diferentes fatores</a:t>
            </a:r>
            <a:r>
              <a:rPr lang="en-GB" dirty="0">
                <a:latin typeface="Open Sans"/>
              </a:rPr>
              <a:t>. Elas </a:t>
            </a:r>
            <a:r>
              <a:rPr lang="en-GB" sz="1200" kern="1200" dirty="0">
                <a:solidFill>
                  <a:schemeClr val="tx1"/>
                </a:solidFill>
                <a:effectLst/>
                <a:latin typeface="Open Sans"/>
              </a:rPr>
              <a:t>podem ser técnicas, como os efeitos Joule e Corona, e não técnicas, devido a roubo de eletricidade ou imprecisões na medição e no faturamento, entre outros problemas. As perdas técnicas são causadas pela dissipação de energia nos condutores e equipamentos usados para transmissão, transformação e distribuição, que dependem do nível de carga, do padrão de uso da energia e da capacidade e configuração dos sistemas de transmissão e distribuição. Entretanto, devido às dificuldades em fazer medições reais, é comum que as perdas de eletricidade sejam simplesmente calculadas como a diferença entre a geração real de eletricidade e as vendas de eletricidade. Isso geralmente é apresentado como uma porcentagem da geração total em um determinado período. Em estudos de planejamento de longo prazo, um valor médio anual é usado com mais frequência, e é isso que é usado no </a:t>
            </a:r>
            <a:r>
              <a:rPr lang="en-GB" dirty="0">
                <a:latin typeface="Open Sans"/>
              </a:rPr>
              <a:t>MAED-E.L..</a:t>
            </a:r>
            <a:endParaRPr lang="en-GB" sz="1200" kern="1200" dirty="0">
              <a:solidFill>
                <a:schemeClr val="tx1"/>
              </a:solidFill>
              <a:effectLst/>
              <a:latin typeface="Open Sans"/>
            </a:endParaRPr>
          </a:p>
          <a:p>
            <a:r>
              <a:rPr lang="en-GB" sz="1200" kern="1200" dirty="0">
                <a:solidFill>
                  <a:schemeClr val="tx1"/>
                </a:solidFill>
                <a:effectLst/>
                <a:latin typeface="Open Sans"/>
              </a:rPr>
              <a:t>Como os diferentes setores compartilham o mesmo sistema de transmissão, apenas um valor de perda de transmissão em todo o sistema é inserido para cada ano modelado. Entretanto, os setores podem ter perdas de distribuição muito diferentes, portanto, elas são definidas para cada setor em cada ano modelado. Como o usuário pode inserir diferentes perdas de transmissão e distribuição para cada ano modelado, ele pode levar em conta as melhorias de eficiência do sistema ou a degradação da infraestrutura ao longo do tempo.</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191874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Nesta mini-aula, aprenderemos sobre a </a:t>
            </a:r>
            <a:r>
              <a:rPr lang="en-GB">
                <a:latin typeface="Open Sans"/>
              </a:rPr>
              <a:t>etapa final: análise de resultados.</a:t>
            </a:r>
          </a:p>
          <a:p>
            <a:endParaRPr lang="en-GB"/>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23880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Nas etapas anteriores, todos os dados de entrada foram definidos. Eles incluíram: a demanda anual de eletricidade, as porcentagens de eletricidade fornecidas pela rede aos clientes, a estrutura por setor, as perdas de transmissão e distribuição, bem como os coeficientes sazonais, diários e horários. Portanto</a:t>
            </a:r>
            <a:r>
              <a:rPr lang="en-US" kern="1200" dirty="0">
                <a:effectLst/>
                <a:latin typeface="Open Sans"/>
              </a:rPr>
              <a:t>, </a:t>
            </a:r>
            <a:r>
              <a:rPr lang="en-US" dirty="0">
                <a:latin typeface="Open Sans"/>
              </a:rPr>
              <a:t>a próxima etapa é verificar se os resultados do ano-base são satisfatórios, um processo que é como identificar a diferença. A esperança, é claro, é que eles sejam semelhantes, com diferenças insignificantes, o que significa que os dados de entrada são sólidos e você pode prosseguir com a análise. </a:t>
            </a:r>
          </a:p>
          <a:p>
            <a:endParaRPr lang="en-GB"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71779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Open Sans"/>
              </a:rPr>
              <a:t>Esta aula tem quatro Resultados Pretendidos de Aprendizagem:</a:t>
            </a:r>
          </a:p>
          <a:p>
            <a:pPr marL="342900" indent="-342900" algn="l">
              <a:buAutoNum type="arabicPeriod"/>
            </a:pPr>
            <a:r>
              <a:rPr lang="en-US" sz="1200" dirty="0">
                <a:latin typeface="Open Sans"/>
                <a:ea typeface="Open Sans" panose="020B0606030504020204" pitchFamily="34" charset="0"/>
                <a:cs typeface="Open Sans" panose="020B0606030504020204" pitchFamily="34" charset="0"/>
              </a:rPr>
              <a:t>Descreva como </a:t>
            </a:r>
            <a:r>
              <a:rPr lang="en-US" dirty="0">
                <a:latin typeface="Open Sans"/>
                <a:ea typeface="Open Sans" panose="020B0606030504020204" pitchFamily="34" charset="0"/>
                <a:cs typeface="Open Sans" panose="020B0606030504020204" pitchFamily="34" charset="0"/>
              </a:rPr>
              <a:t>a MAED-E.L. </a:t>
            </a:r>
            <a:r>
              <a:rPr lang="en-US" sz="1200" dirty="0">
                <a:latin typeface="Open Sans"/>
                <a:ea typeface="Open Sans" panose="020B0606030504020204" pitchFamily="34" charset="0"/>
                <a:cs typeface="Open Sans" panose="020B0606030504020204" pitchFamily="34" charset="0"/>
              </a:rPr>
              <a:t>calcula a demanda anual de eletricidade por hora a partir da demanda do cliente e do setor</a:t>
            </a:r>
            <a:endParaRPr lang="en-GB" sz="1200" dirty="0">
              <a:latin typeface="Open Sans"/>
              <a:cs typeface="Open Sans" panose="020B0606030504020204" pitchFamily="34" charset="0"/>
            </a:endParaRPr>
          </a:p>
          <a:p>
            <a:pPr marL="342900" indent="-342900" algn="l">
              <a:buAutoNum type="arabicPeriod"/>
            </a:pPr>
            <a:r>
              <a:rPr lang="en-US" sz="1200" dirty="0">
                <a:latin typeface="Open Sans"/>
                <a:ea typeface="Open Sans" panose="020B0606030504020204" pitchFamily="34" charset="0"/>
                <a:cs typeface="Open Sans" panose="020B0606030504020204" pitchFamily="34" charset="0"/>
              </a:rPr>
              <a:t>Compreender as entradas do cenário relacionadas ao tempo</a:t>
            </a:r>
            <a:endParaRPr lang="en-GB" dirty="0">
              <a:latin typeface="Open Sans"/>
              <a:cs typeface="Open Sans" panose="020B0606030504020204" pitchFamily="34" charset="0"/>
            </a:endParaRPr>
          </a:p>
          <a:p>
            <a:pPr marL="342900" indent="-342900" algn="l">
              <a:buFont typeface="Arial" panose="020B0604020202020204" pitchFamily="34" charset="0"/>
              <a:buAutoNum type="arabicPeriod"/>
            </a:pPr>
            <a:r>
              <a:rPr lang="en-US" sz="1200" dirty="0">
                <a:latin typeface="Open Sans"/>
                <a:ea typeface="Open Sans" panose="020B0606030504020204" pitchFamily="34" charset="0"/>
                <a:cs typeface="Open Sans" panose="020B0606030504020204" pitchFamily="34" charset="0"/>
              </a:rPr>
              <a:t>Compreender as entradas do cenário técnico</a:t>
            </a:r>
            <a:endParaRPr lang="en-GB" sz="1200" dirty="0">
              <a:latin typeface="Open Sans"/>
              <a:cs typeface="Open Sans" panose="020B0606030504020204" pitchFamily="34" charset="0"/>
            </a:endParaRPr>
          </a:p>
          <a:p>
            <a:pPr marL="342900" indent="-342900">
              <a:buAutoNum type="arabicPeriod"/>
            </a:pPr>
            <a:r>
              <a:rPr lang="en-US" sz="1200" dirty="0">
                <a:latin typeface="Open Sans"/>
                <a:ea typeface="Open Sans" panose="020B0606030504020204" pitchFamily="34" charset="0"/>
                <a:cs typeface="Open Sans" panose="020B0606030504020204" pitchFamily="34" charset="0"/>
              </a:rPr>
              <a:t>Avaliar a precisão </a:t>
            </a:r>
            <a:r>
              <a:rPr lang="en-US" dirty="0">
                <a:latin typeface="Open Sans"/>
                <a:ea typeface="Open Sans" panose="020B0606030504020204" pitchFamily="34" charset="0"/>
                <a:cs typeface="Open Sans" panose="020B0606030504020204" pitchFamily="34" charset="0"/>
              </a:rPr>
              <a:t>dos </a:t>
            </a:r>
            <a:r>
              <a:rPr lang="en-US" sz="1200" dirty="0">
                <a:latin typeface="Open Sans"/>
                <a:ea typeface="Open Sans" panose="020B0606030504020204" pitchFamily="34" charset="0"/>
                <a:cs typeface="Open Sans" panose="020B0606030504020204" pitchFamily="34" charset="0"/>
              </a:rPr>
              <a:t>perfis de demanda de eletricidade por hora </a:t>
            </a:r>
            <a:r>
              <a:rPr lang="en-US" dirty="0">
                <a:latin typeface="Open Sans"/>
                <a:ea typeface="Open Sans" panose="020B0606030504020204" pitchFamily="34" charset="0"/>
                <a:cs typeface="Open Sans" panose="020B0606030504020204" pitchFamily="34" charset="0"/>
              </a:rPr>
              <a:t>projetados pelo MAED-E.L.</a:t>
            </a:r>
            <a:endParaRPr lang="en-GB" dirty="0">
              <a:latin typeface="Open Sans"/>
              <a:cs typeface="Open Sans" panose="020B0606030504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034549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Open Sans"/>
              </a:rPr>
              <a:t>Como você já sabe, o usuário tem acesso aos resultados depois de calculá-los usando a opção no menu de navegação. Depois que os cálculos são feitos, os resultados de cada ano são apresentados em sua respectiva tabela. Para verificar os resultados do ano-base, o usuário deve comparar os valores de carga máxima com os dados estatísticos. A estação em que ocorre o pico de carga também deve ser verificada. </a:t>
            </a:r>
            <a:endParaRPr lang="en-US" dirty="0"/>
          </a:p>
          <a:p>
            <a:pPr>
              <a:spcBef>
                <a:spcPts val="0"/>
              </a:spcBef>
              <a:spcAft>
                <a:spcPts val="0"/>
              </a:spcAft>
            </a:pPr>
            <a:endParaRPr lang="en-US" dirty="0">
              <a:latin typeface="Open Sans"/>
            </a:endParaRPr>
          </a:p>
          <a:p>
            <a:pPr>
              <a:spcBef>
                <a:spcPts val="0"/>
              </a:spcBef>
              <a:spcAft>
                <a:spcPts val="0"/>
              </a:spcAft>
            </a:pPr>
            <a:r>
              <a:rPr lang="en-US" dirty="0">
                <a:latin typeface="Open Sans"/>
              </a:rPr>
              <a:t>Da mesma forma, o usuário deve avaliar se os valores dos fatores de carga em cada estação e para o ano como um todo são consistentes com os valores do ano-base.</a:t>
            </a:r>
            <a:endParaRPr lang="en-US" dirty="0"/>
          </a:p>
          <a:p>
            <a:pPr>
              <a:spcBef>
                <a:spcPts val="0"/>
              </a:spcBef>
              <a:spcAft>
                <a:spcPts val="0"/>
              </a:spcAft>
            </a:pPr>
            <a:endParaRPr lang="en-US" dirty="0">
              <a:latin typeface="Open Sans"/>
            </a:endParaRPr>
          </a:p>
          <a:p>
            <a:pPr>
              <a:spcBef>
                <a:spcPts val="0"/>
              </a:spcBef>
              <a:spcAft>
                <a:spcPts val="0"/>
              </a:spcAft>
            </a:pPr>
            <a:r>
              <a:rPr lang="en-US" dirty="0">
                <a:latin typeface="Open Sans"/>
              </a:rPr>
              <a:t>Se os resultados do ano-base do MAED-E.L. forem semelhantes aos publicados nos dados estatísticos</a:t>
            </a:r>
            <a:r>
              <a:rPr lang="en-US" kern="1200" dirty="0">
                <a:effectLst/>
                <a:latin typeface="Open Sans"/>
              </a:rPr>
              <a:t>, o </a:t>
            </a:r>
            <a:r>
              <a:rPr lang="en-US" dirty="0">
                <a:latin typeface="Open Sans"/>
              </a:rPr>
              <a:t>usuário poderá </a:t>
            </a:r>
            <a:r>
              <a:rPr lang="en-US" dirty="0" err="1">
                <a:latin typeface="Open Sans"/>
              </a:rPr>
              <a:t>analisar </a:t>
            </a:r>
            <a:r>
              <a:rPr lang="en-US" dirty="0">
                <a:latin typeface="Open Sans"/>
              </a:rPr>
              <a:t>os resultados dos outros anos do estudo. Caso contrário, o usuário deverá revisar os dados de entrada para encontrar a fonte das diferenças e repetir esse processo até que todos os problemas tenham sido resolvidos e os resultados sejam satisfatórios.</a:t>
            </a:r>
          </a:p>
          <a:p>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5279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Open Sans"/>
              </a:rPr>
              <a:t>Quando os resultados do ano-base forem satisfatórios, o usuário deverá implementar os cenários conforme descrito nas mini-aulas dois e três desta aula. </a:t>
            </a:r>
            <a:endParaRPr lang="en-US">
              <a:latin typeface="Open Sans"/>
            </a:endParaRPr>
          </a:p>
          <a:p>
            <a:endParaRPr lang="en-GB">
              <a:latin typeface="Open Sans"/>
            </a:endParaRPr>
          </a:p>
          <a:p>
            <a:r>
              <a:rPr lang="en-GB">
                <a:latin typeface="Open Sans"/>
              </a:rPr>
              <a:t>Para desenvolver os cenários, o usuário deve definir os dados para os anos de referência relacionados à demanda anual, a porcentagem de eletricidade fornecida pela rede, os clientes</a:t>
            </a:r>
            <a:r>
              <a:rPr lang="en-GB" kern="1200">
                <a:effectLst/>
                <a:latin typeface="Open Sans"/>
              </a:rPr>
              <a:t>, </a:t>
            </a:r>
            <a:r>
              <a:rPr lang="en-GB">
                <a:latin typeface="Open Sans"/>
              </a:rPr>
              <a:t>as perdas de transmissão e distribuição, bem como os coeficientes sazonais, diários e horários.</a:t>
            </a:r>
            <a:endParaRPr lang="en-US">
              <a:latin typeface="Open Sans"/>
            </a:endParaRPr>
          </a:p>
          <a:p>
            <a:endParaRPr lang="en-GB"/>
          </a:p>
          <a:p>
            <a:r>
              <a:rPr lang="en-GB">
                <a:latin typeface="Open Sans"/>
              </a:rPr>
              <a:t>Feito isso, os cenários podem ser usados para prever futuros perfis de demanda de eletricidade. </a:t>
            </a:r>
            <a:endParaRPr lang="en-GB"/>
          </a:p>
          <a:p>
            <a:endParaRPr lang="en-US"/>
          </a:p>
          <a:p>
            <a:endParaRPr lang="en-GB"/>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75104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Depois que o usuário tiver realizado os cálculos de acordo com os cenários fornecidos. Os resultados para os anos futuros devem ser verificados. </a:t>
            </a:r>
            <a:endParaRPr lang="en-US" dirty="0"/>
          </a:p>
          <a:p>
            <a:r>
              <a:rPr lang="en-US" dirty="0">
                <a:latin typeface="Open Sans"/>
              </a:rPr>
              <a:t>A tabela mostra os resultados de uma simulação executada usando 2015 como o ano-base, considerando cenários para os anos de 2020 e 2025. Na época em que essa simulação foi executada, esses dois anos já estavam no futuro. </a:t>
            </a:r>
            <a:endParaRPr lang="en-US" dirty="0"/>
          </a:p>
          <a:p>
            <a:r>
              <a:rPr lang="en-US" dirty="0">
                <a:latin typeface="Open Sans"/>
              </a:rPr>
              <a:t>A carga máxima por estação deve ser verificada, incluindo a estação em que ocorre, bem como o fator de carga. </a:t>
            </a:r>
          </a:p>
          <a:p>
            <a:r>
              <a:rPr lang="en-US" dirty="0">
                <a:latin typeface="Open Sans"/>
              </a:rPr>
              <a:t>Como esses resultados são para o futuro e não há dados estatísticos para compará-los, o usuário deve confiar em sua experiência para avaliar a validade dos resultados. </a:t>
            </a:r>
            <a:endParaRPr lang="en-US" dirty="0"/>
          </a:p>
          <a:p>
            <a:r>
              <a:rPr lang="en-US" dirty="0">
                <a:latin typeface="Open Sans"/>
              </a:rPr>
              <a:t>Os resultados de outros modelos podem ser usados como valores de referência para ajudar na verificação dos resultados. </a:t>
            </a:r>
            <a:endParaRPr lang="en-US" dirty="0"/>
          </a:p>
          <a:p>
            <a:endParaRPr lang="en-US" dirty="0"/>
          </a:p>
          <a:p>
            <a:r>
              <a:rPr lang="en-US" dirty="0">
                <a:latin typeface="Open Sans"/>
              </a:rPr>
              <a:t>Esta é a última aula deste curso; você ainda tem um exercício prático para concluir. Obrigado por nos acompanhar, esperamos que tenha gostado!</a:t>
            </a: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2875633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23</a:t>
            </a:fld>
            <a:endParaRPr lang="en-US"/>
          </a:p>
        </p:txBody>
      </p:sp>
    </p:spTree>
    <p:extLst>
      <p:ext uri="{BB962C8B-B14F-4D97-AF65-F5344CB8AC3E}">
        <p14:creationId xmlns:p14="http://schemas.microsoft.com/office/powerpoint/2010/main" val="91858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a:rPr>
              <a:t>Conforme discutido na última aula, há três etapas gerais para prever a demanda horária de eletricidade no </a:t>
            </a:r>
            <a:r>
              <a:rPr lang="en-US" dirty="0">
                <a:latin typeface="Open Sans"/>
              </a:rPr>
              <a:t>MAED-E</a:t>
            </a:r>
            <a:r>
              <a:rPr lang="en-US" sz="1200" kern="1200" dirty="0">
                <a:solidFill>
                  <a:schemeClr val="tx1"/>
                </a:solidFill>
                <a:effectLst/>
                <a:latin typeface="Open Sans"/>
              </a:rPr>
              <a:t>.</a:t>
            </a:r>
            <a:r>
              <a:rPr lang="en-US" dirty="0">
                <a:latin typeface="Open Sans"/>
              </a:rPr>
              <a:t>L..</a:t>
            </a:r>
            <a:r>
              <a:rPr lang="en-US" sz="1200" kern="1200" dirty="0">
                <a:solidFill>
                  <a:schemeClr val="tx1"/>
                </a:solidFill>
                <a:effectLst/>
                <a:latin typeface="Open Sans"/>
              </a:rPr>
              <a:t> Nas duas primeiras seções desta aula, continuaremos nossa discussão sobre a etapa 1, a reconstrução da demanda horária do ano-base.</a:t>
            </a:r>
            <a:endParaRPr lang="en-GB" dirty="0">
              <a:latin typeface="Open Sans"/>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22028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Conforme discutido na aula anterior, o MAED-E.L. modela a demanda horária de eletricidade usando um sistema de três níveis. A demanda horária é calculada de baixo para cima: primeiro é calculada a demanda de cada cliente, depois de cada setor e, por fim, de todo o país ou sistema. Essa estrutura permite que a MAED-E.L. leve em conta o crescimento ou o declínio de diferentes clientes em setores nos anos que estão sendo considerados. Por exemplo, se você espera que a demanda de eletricidade do transporte pessoal aumente devido ao aumento da penetração de veículos elétricos, você pode considerar como isso aumentará a demanda no cliente pessoal do setor de transporte.</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53156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Quando os coeficientes sazonais, diários e horários, bem como os outros dados de entrada, como perdas de distribuição e transmissão e participação do cliente, são especificados pelo usuário, a demanda horária de eletricidade pode ser calculada.</a:t>
            </a:r>
          </a:p>
          <a:p>
            <a:r>
              <a:rPr lang="en-GB" dirty="0">
                <a:latin typeface="Open Sans"/>
              </a:rPr>
              <a:t>A MAED-E.L. </a:t>
            </a:r>
            <a:r>
              <a:rPr lang="en-GB" sz="1200" kern="1200" dirty="0">
                <a:solidFill>
                  <a:schemeClr val="tx1"/>
                </a:solidFill>
                <a:effectLst/>
                <a:latin typeface="Open Sans"/>
              </a:rPr>
              <a:t>calcula a demanda de eletricidade por cliente para uma determinada hora multiplicando os coeficientes sazonais, diários e horários correspondentes pela demanda média de energia elétrica do cliente, conforme mostrado nesta equação.</a:t>
            </a:r>
          </a:p>
          <a:p>
            <a:r>
              <a:rPr lang="en-GB" sz="1200" kern="1200" dirty="0">
                <a:solidFill>
                  <a:schemeClr val="tx1"/>
                </a:solidFill>
                <a:effectLst/>
                <a:latin typeface="Open Sans"/>
              </a:rPr>
              <a:t>A demanda total anual de energia para o setor</a:t>
            </a:r>
            <a:r>
              <a:rPr lang="en-GB" dirty="0">
                <a:latin typeface="Open Sans"/>
              </a:rPr>
              <a:t>, </a:t>
            </a:r>
            <a:r>
              <a:rPr lang="en-GB" sz="1200" kern="1200" dirty="0">
                <a:solidFill>
                  <a:schemeClr val="tx1"/>
                </a:solidFill>
                <a:effectLst/>
                <a:latin typeface="Open Sans"/>
              </a:rPr>
              <a:t>multiplicada pela participação do cliente, dividida pelo total de horas do ano e pelas perdas de transmissão e distribuição, nos dá a demanda média de eletricidade do cliente, </a:t>
            </a:r>
            <a:r>
              <a:rPr lang="en-GB" dirty="0">
                <a:latin typeface="Open Sans"/>
              </a:rPr>
              <a:t>P média </a:t>
            </a:r>
            <a:r>
              <a:rPr lang="en-GB" dirty="0" err="1">
                <a:latin typeface="Open Sans"/>
              </a:rPr>
              <a:t>i.c</a:t>
            </a:r>
            <a:r>
              <a:rPr lang="en-GB" dirty="0">
                <a:latin typeface="Open Sans"/>
              </a:rPr>
              <a:t>..</a:t>
            </a:r>
            <a:endParaRPr lang="en-GB" sz="1200" kern="1200" dirty="0">
              <a:solidFill>
                <a:schemeClr val="tx1"/>
              </a:solidFill>
              <a:effectLst/>
              <a:latin typeface="Open Sans"/>
            </a:endParaRPr>
          </a:p>
          <a:p>
            <a:endParaRPr lang="en-GB" sz="1200" kern="1200" dirty="0">
              <a:solidFill>
                <a:schemeClr val="tx1"/>
              </a:solidFill>
              <a:effectLst/>
              <a:ea typeface="+mn-ea"/>
              <a:cs typeface="+mn-cs"/>
            </a:endParaRPr>
          </a:p>
          <a:p>
            <a:r>
              <a:rPr lang="en-GB" sz="1200" kern="1200" dirty="0">
                <a:solidFill>
                  <a:schemeClr val="tx1"/>
                </a:solidFill>
                <a:effectLst/>
                <a:latin typeface="Open Sans"/>
              </a:rPr>
              <a:t>Observe que o P </a:t>
            </a:r>
            <a:r>
              <a:rPr lang="en-GB" dirty="0">
                <a:latin typeface="Open Sans"/>
              </a:rPr>
              <a:t>prime </a:t>
            </a:r>
            <a:r>
              <a:rPr lang="en-GB" dirty="0" err="1">
                <a:latin typeface="Open Sans"/>
              </a:rPr>
              <a:t>i.c.s.h</a:t>
            </a:r>
            <a:r>
              <a:rPr lang="en-GB" dirty="0">
                <a:latin typeface="Open Sans"/>
              </a:rPr>
              <a:t>. </a:t>
            </a:r>
            <a:r>
              <a:rPr lang="en-GB" sz="1200" kern="1200" dirty="0">
                <a:solidFill>
                  <a:schemeClr val="tx1"/>
                </a:solidFill>
                <a:effectLst/>
                <a:latin typeface="Open Sans"/>
              </a:rPr>
              <a:t>é calculado sem incluir a tendência de crescimento que foi retirada quando os coeficientes sazonais foram calculados. Depois que a demanda horária de eletricidade por cliente é determinada, </a:t>
            </a:r>
            <a:r>
              <a:rPr lang="en-GB" dirty="0">
                <a:latin typeface="Open Sans"/>
              </a:rPr>
              <a:t>o MAED-E.L. </a:t>
            </a:r>
            <a:r>
              <a:rPr lang="en-GB" sz="1200" kern="1200" dirty="0">
                <a:solidFill>
                  <a:schemeClr val="tx1"/>
                </a:solidFill>
                <a:effectLst/>
                <a:latin typeface="Open Sans"/>
              </a:rPr>
              <a:t>a recalcula para incluir a tendência de crescimento. Chamaremos esse valor de </a:t>
            </a:r>
            <a:r>
              <a:rPr lang="en-GB" dirty="0">
                <a:latin typeface="Open Sans"/>
              </a:rPr>
              <a:t>P </a:t>
            </a:r>
            <a:r>
              <a:rPr lang="en-GB" dirty="0" err="1">
                <a:latin typeface="Open Sans"/>
              </a:rPr>
              <a:t>i.c.s.h.</a:t>
            </a:r>
            <a:r>
              <a:rPr lang="en-GB" dirty="0">
                <a:latin typeface="Open Sans"/>
              </a:rPr>
              <a:t>, </a:t>
            </a:r>
            <a:r>
              <a:rPr lang="en-GB" sz="1200" kern="1200" dirty="0">
                <a:solidFill>
                  <a:schemeClr val="tx1"/>
                </a:solidFill>
                <a:effectLst/>
                <a:latin typeface="Open Sans"/>
              </a:rPr>
              <a:t>sem o primeiro. De agora em diante, usaremos a demanda horária de eletricidade por cliente, incluindo a tendência de crescimento, para cálculos adicionais</a:t>
            </a:r>
            <a:r>
              <a:rPr lang="en-GB" dirty="0">
                <a:latin typeface="Open Sans"/>
              </a:rPr>
              <a:t>. </a:t>
            </a:r>
            <a:endParaRPr lang="en-GB" sz="1200" kern="1200" dirty="0">
              <a:solidFill>
                <a:schemeClr val="tx1"/>
              </a:solidFill>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10848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a:rPr>
              <a:t>Como explicado anteriormente, a demanda horária de eletricidade por setor é calculada como a soma da demanda horária de eletricidade por cada cliente após a tendência de crescimento ter sido levada em conta, </a:t>
            </a:r>
            <a:r>
              <a:rPr lang="en-US" dirty="0">
                <a:latin typeface="Open Sans"/>
              </a:rPr>
              <a:t>P </a:t>
            </a:r>
            <a:r>
              <a:rPr lang="en-US" dirty="0" err="1">
                <a:latin typeface="Open Sans"/>
              </a:rPr>
              <a:t>i.c.s.h</a:t>
            </a:r>
            <a:r>
              <a:rPr lang="en-US" sz="1200" kern="1200" dirty="0" err="1">
                <a:solidFill>
                  <a:schemeClr val="tx1"/>
                </a:solidFill>
                <a:effectLst/>
                <a:latin typeface="Open Sans"/>
              </a:rPr>
              <a:t>.</a:t>
            </a:r>
            <a:endParaRPr lang="en-GB" sz="1200" kern="1200" dirty="0" err="1">
              <a:solidFill>
                <a:schemeClr val="tx1"/>
              </a:solidFill>
              <a:effectLst/>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10146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ea typeface="+mn-ea"/>
                <a:cs typeface="+mn-cs"/>
              </a:rPr>
              <a:t>Por fim, a demanda total de eletricidade por hora é calculada como a soma da demanda de eletricidade por hora em cada setor. Esses valores serão usados para construir a curva de duração da carga.</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63354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Nesta mini-aula, aprenderemos sobre a primeira parte da segunda etapa</a:t>
            </a:r>
            <a:r>
              <a:rPr lang="en-GB">
                <a:latin typeface="Open Sans"/>
              </a:rPr>
              <a:t>: </a:t>
            </a:r>
            <a:r>
              <a:rPr lang="en-GB" sz="1200" kern="1200">
                <a:solidFill>
                  <a:schemeClr val="tx1"/>
                </a:solidFill>
                <a:effectLst/>
                <a:latin typeface="Open Sans"/>
              </a:rPr>
              <a:t>desenvolvimento de cenários</a:t>
            </a:r>
            <a:r>
              <a:rPr lang="en-GB">
                <a:latin typeface="Open Sans"/>
              </a:rPr>
              <a:t>. </a:t>
            </a:r>
            <a:endParaRPr lang="en-GB" sz="1200" kern="120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9875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Os dados de entrada no </a:t>
            </a:r>
            <a:r>
              <a:rPr lang="en-GB" dirty="0">
                <a:latin typeface="Open Sans"/>
              </a:rPr>
              <a:t>MAED-E.L. </a:t>
            </a:r>
            <a:r>
              <a:rPr lang="en-GB" sz="1200" kern="1200" dirty="0">
                <a:solidFill>
                  <a:schemeClr val="tx1"/>
                </a:solidFill>
                <a:effectLst/>
                <a:latin typeface="Open Sans"/>
              </a:rPr>
              <a:t>podem ser divididos em dois grupos. O primeiro grupo está relacionado aos dados obtidos do </a:t>
            </a:r>
            <a:r>
              <a:rPr lang="en-GB" dirty="0">
                <a:latin typeface="Open Sans"/>
              </a:rPr>
              <a:t>MAED-D</a:t>
            </a:r>
            <a:r>
              <a:rPr lang="en-GB" sz="1200" kern="1200" dirty="0">
                <a:solidFill>
                  <a:schemeClr val="tx1"/>
                </a:solidFill>
                <a:effectLst/>
                <a:latin typeface="Open Sans"/>
              </a:rPr>
              <a:t>, incluindo a estrutura do período de estudo e a demanda média anual de eletricidade por setor em cada ano.</a:t>
            </a:r>
          </a:p>
          <a:p>
            <a:endParaRPr lang="en-GB" sz="1200" kern="1200" dirty="0">
              <a:solidFill>
                <a:schemeClr val="tx1"/>
              </a:solidFill>
              <a:effectLst/>
              <a:ea typeface="+mn-ea"/>
              <a:cs typeface="+mn-cs"/>
            </a:endParaRPr>
          </a:p>
          <a:p>
            <a:r>
              <a:rPr lang="en-GB" sz="1200" kern="1200" dirty="0">
                <a:solidFill>
                  <a:schemeClr val="tx1"/>
                </a:solidFill>
                <a:effectLst/>
                <a:latin typeface="Open Sans"/>
              </a:rPr>
              <a:t>O segundo grupo inclui os dados de entrada fornecidos pelo usuário, no lado direito do slide. As informações de entrada do usuário podem ser divididas em duas categorias: entradas relacionadas ao tempo, mostradas nas caixas vermelhas, e entradas técnicas, mostradas nas caixas azuis. </a:t>
            </a:r>
            <a:endParaRPr lang="en-GB" dirty="0">
              <a:latin typeface="Open Sans"/>
            </a:endParaRPr>
          </a:p>
          <a:p>
            <a:endParaRPr lang="en-GB" dirty="0">
              <a:latin typeface="Open Sans"/>
            </a:endParaRPr>
          </a:p>
          <a:p>
            <a:r>
              <a:rPr lang="en-GB" sz="1200" kern="1200" dirty="0">
                <a:solidFill>
                  <a:schemeClr val="tx1"/>
                </a:solidFill>
                <a:effectLst/>
                <a:latin typeface="Open Sans"/>
              </a:rPr>
              <a:t>Nesta mini-aula, vamos nos concentrar nas entradas relacionadas ao tempo </a:t>
            </a:r>
            <a:r>
              <a:rPr lang="en-GB" dirty="0">
                <a:latin typeface="Open Sans"/>
              </a:rPr>
              <a:t>em vermelho</a:t>
            </a:r>
            <a:r>
              <a:rPr lang="en-GB" sz="1200" kern="1200" dirty="0">
                <a:solidFill>
                  <a:schemeClr val="tx1"/>
                </a:solidFill>
                <a:effectLst/>
                <a:latin typeface="Open Sans"/>
              </a:rPr>
              <a:t>, incluindo feriados, estações e tipos de dias que o usuário deve inserir. O usuário também deve inserir os </a:t>
            </a:r>
            <a:r>
              <a:rPr lang="en-GB" dirty="0">
                <a:latin typeface="Open Sans"/>
              </a:rPr>
              <a:t>coeficientes </a:t>
            </a:r>
            <a:r>
              <a:rPr lang="en-GB" sz="1200" kern="1200" dirty="0">
                <a:solidFill>
                  <a:schemeClr val="tx1"/>
                </a:solidFill>
                <a:effectLst/>
                <a:latin typeface="Open Sans"/>
              </a:rPr>
              <a:t>de modulação sazonais, diários e horários</a:t>
            </a:r>
            <a:r>
              <a:rPr lang="en-GB" dirty="0">
                <a:latin typeface="Open Sans"/>
              </a:rPr>
              <a:t>. Abordamos </a:t>
            </a:r>
            <a:r>
              <a:rPr lang="en-GB" sz="1200" kern="1200" dirty="0">
                <a:solidFill>
                  <a:schemeClr val="tx1"/>
                </a:solidFill>
                <a:effectLst/>
                <a:latin typeface="Open Sans"/>
              </a:rPr>
              <a:t>isso em detalhes na última aula.</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982794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smtClean="0">
                <a:latin typeface="Open Sans" panose="020B0606030504020204" pitchFamily="34" charset="0"/>
              </a:rPr>
              <a:pPr fontAlgn="auto">
                <a:spcBef>
                  <a:spcPts val="0"/>
                </a:spcBef>
                <a:spcAft>
                  <a:spcPts val="0"/>
                </a:spcAft>
                <a:defRPr/>
              </a:pPr>
              <a:t>‹#›</a:t>
            </a:fld>
            <a:endParaRPr lang="en-US">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defRPr>
            </a:lvl1pPr>
          </a:lstStyle>
          <a:p>
            <a:pPr>
              <a:defRPr/>
            </a:pPr>
            <a:fld id="{BDFEE2A0-BA75-462B-B84F-D59CFC4AC0FD}" type="datetimeFigureOut">
              <a:rPr lang="en-US"/>
              <a:pPr>
                <a:defRPr/>
              </a:pPr>
              <a:t>9/4/2025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a:lvl1pPr>
          </a:lstStyle>
          <a:p>
            <a:pPr>
              <a:defRPr/>
            </a:pPr>
            <a:fld id="{4C6DC744-E759-4962-8640-6AB34CAFCB69}" type="datetimeFigureOut">
              <a:rPr lang="en-US"/>
              <a:pPr>
                <a:defRPr/>
              </a:pPr>
              <a:t>9/4/2025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a:lvl1pPr>
          </a:lstStyle>
          <a:p>
            <a:pPr>
              <a:defRPr/>
            </a:pPr>
            <a:fld id="{E867B7FD-D951-4D33-93CE-49DE56FE269A}" type="slidenum">
              <a:rPr lang="en-US"/>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a:lvl1pPr>
          </a:lstStyle>
          <a:p>
            <a:pPr>
              <a:defRPr/>
            </a:pPr>
            <a:fld id="{5D00AA64-8024-406E-8F7F-61C410ADA5CC}" type="datetimeFigureOut">
              <a:rPr lang="en-US"/>
              <a:pPr>
                <a:defRPr/>
              </a:pPr>
              <a:t>9/4/2025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a:lvl1pPr>
          </a:lstStyle>
          <a:p>
            <a:pPr>
              <a:defRPr/>
            </a:pPr>
            <a:fld id="{2FC186E6-F826-4A18-97DA-F9A2F193E2A1}" type="slidenum">
              <a:rPr lang="en-US"/>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a:lvl1pPr>
          </a:lstStyle>
          <a:p>
            <a:pPr>
              <a:defRPr/>
            </a:pPr>
            <a:fld id="{8C59BBF9-74D1-4EA9-8847-0C90DD0D1EB4}" type="datetimeFigureOut">
              <a:rPr lang="en-US"/>
              <a:pPr>
                <a:defRPr/>
              </a:pPr>
              <a:t>9/4/2025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a:lvl1pPr>
          </a:lstStyle>
          <a:p>
            <a:pPr>
              <a:defRPr/>
            </a:pPr>
            <a:fld id="{2C0E4B7E-050E-4CEC-8A24-7412036FB675}" type="slidenum">
              <a:rPr lang="en-US"/>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9/4/2025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28581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a:lvl1pPr>
          </a:lstStyle>
          <a:p>
            <a:pPr>
              <a:defRPr/>
            </a:pPr>
            <a:fld id="{7F3D7FF6-97A2-432E-8101-99E11A739477}" type="datetimeFigureOut">
              <a:rPr lang="en-US"/>
              <a:pPr>
                <a:defRPr/>
              </a:pPr>
              <a:t>9/4/2025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a:lvl1pPr>
          </a:lstStyle>
          <a:p>
            <a:pPr>
              <a:defRPr/>
            </a:pPr>
            <a:fld id="{B140C725-9315-4FAE-8470-E7079EE5FB65}" type="slidenum">
              <a:rPr lang="en-US"/>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a:latin typeface="Open Sans"/>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a:latin typeface="Open Sans"/>
            </a:endParaRPr>
          </a:p>
        </p:txBody>
      </p:sp>
      <p:sp>
        <p:nvSpPr>
          <p:cNvPr id="3" name="Content Placeholder 2"/>
          <p:cNvSpPr>
            <a:spLocks noGrp="1"/>
          </p:cNvSpPr>
          <p:nvPr>
            <p:ph idx="1"/>
          </p:nvPr>
        </p:nvSpPr>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7B88A716-CD3D-4843-93F1-1F683A7905A2}" type="datetimeFigureOut">
              <a:rPr lang="en-US"/>
              <a:pPr>
                <a:defRPr/>
              </a:pPr>
              <a:t>9/4/2025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defRPr>
            </a:lvl1pPr>
          </a:lstStyle>
          <a:p>
            <a:pPr>
              <a:defRPr/>
            </a:pPr>
            <a:fld id="{47E19023-B420-4766-B188-5B81DB68248C}" type="slidenum">
              <a:rPr lang="en-US"/>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a:t>Click to edit Master title style</a:t>
            </a:r>
            <a:endParaRPr lang="en-US"/>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A32E54A4-AC34-480D-8CF5-5A8173F9FFA0}" type="datetimeFigureOut">
              <a:rPr lang="en-US"/>
              <a:pPr>
                <a:defRPr/>
              </a:pPr>
              <a:t>9/4/2025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defRPr>
            </a:lvl1pPr>
          </a:lstStyle>
          <a:p>
            <a:pPr>
              <a:defRPr/>
            </a:pPr>
            <a:fld id="{61732825-D4E8-42F0-80DC-E3500B69BD1F}" type="slidenum">
              <a:rPr lang="en-US"/>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a:lvl1pPr>
          </a:lstStyle>
          <a:p>
            <a:pPr>
              <a:defRPr/>
            </a:pPr>
            <a:fld id="{29CC1C8A-829F-486A-9222-1930C2A4A234}" type="datetimeFigureOut">
              <a:rPr lang="en-US"/>
              <a:pPr>
                <a:defRPr/>
              </a:pPr>
              <a:t>9/4/2025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a:lvl1pPr>
          </a:lstStyle>
          <a:p>
            <a:pPr>
              <a:defRPr/>
            </a:pPr>
            <a:fld id="{51A0B8CC-343E-42DA-8E2A-FCFD82EDF053}" type="slidenum">
              <a:rPr lang="en-US"/>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a:lvl1pPr>
          </a:lstStyle>
          <a:p>
            <a:pPr>
              <a:defRPr/>
            </a:pPr>
            <a:fld id="{055D33A7-DC55-468F-BB04-51BAA9E80EEE}" type="datetimeFigureOut">
              <a:rPr lang="en-US"/>
              <a:pPr>
                <a:defRPr/>
              </a:pPr>
              <a:t>9/4/2025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a:lvl1pPr>
          </a:lstStyle>
          <a:p>
            <a:pPr>
              <a:defRPr/>
            </a:pPr>
            <a:fld id="{0CD65B42-BBDD-4606-B48F-BADA23212FF8}" type="slidenum">
              <a:rPr lang="en-US"/>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a:lvl1pPr>
          </a:lstStyle>
          <a:p>
            <a:pPr>
              <a:defRPr/>
            </a:pPr>
            <a:fld id="{600B5346-6676-4D1F-8813-5334D50A5F8F}" type="datetimeFigureOut">
              <a:rPr lang="en-US"/>
              <a:pPr>
                <a:defRPr/>
              </a:pPr>
              <a:t>9/4/2025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a:lvl1pPr>
          </a:lstStyle>
          <a:p>
            <a:pPr>
              <a:defRPr/>
            </a:pPr>
            <a:fld id="{E1F6B351-3C93-44C3-8C57-39E9F399D429}" type="slidenum">
              <a:rPr lang="en-US"/>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a:lvl1pPr>
          </a:lstStyle>
          <a:p>
            <a:pPr>
              <a:defRPr/>
            </a:pPr>
            <a:fld id="{DD1FCBAA-8979-4529-BD81-75B0E5C28C34}" type="datetimeFigureOut">
              <a:rPr lang="en-US"/>
              <a:pPr>
                <a:defRPr/>
              </a:pPr>
              <a:t>9/4/2025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a:lvl1pPr>
          </a:lstStyle>
          <a:p>
            <a:pPr>
              <a:defRPr/>
            </a:pPr>
            <a:fld id="{378235DA-E438-4A8C-8420-EFC0B04DF2A4}" type="slidenum">
              <a:rPr lang="en-US"/>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defRPr>
            </a:lvl1pPr>
            <a:lvl2pPr>
              <a:defRPr sz="2800" b="0" i="0">
                <a:latin typeface="Open Sans" panose="020B0606030504020204" pitchFamily="34" charset="0"/>
              </a:defRPr>
            </a:lvl2pPr>
            <a:lvl3pPr>
              <a:defRPr sz="2400" b="0" i="0">
                <a:latin typeface="Open Sans" panose="020B0606030504020204" pitchFamily="34" charset="0"/>
              </a:defRPr>
            </a:lvl3pPr>
            <a:lvl4pPr>
              <a:defRPr sz="2000" b="0" i="0">
                <a:latin typeface="Open Sans" panose="020B0606030504020204" pitchFamily="34" charset="0"/>
              </a:defRPr>
            </a:lvl4pPr>
            <a:lvl5pPr>
              <a:defRPr sz="2000" b="0" i="0">
                <a:latin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a:lvl1pPr>
          </a:lstStyle>
          <a:p>
            <a:pPr>
              <a:defRPr/>
            </a:pPr>
            <a:fld id="{A07D6DFC-3332-4E84-87C0-5ACB4C3D343B}" type="datetimeFigureOut">
              <a:rPr lang="en-US"/>
              <a:pPr>
                <a:defRPr/>
              </a:pPr>
              <a:t>9/4/2025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a:lvl1pPr>
          </a:lstStyle>
          <a:p>
            <a:pPr>
              <a:defRPr/>
            </a:pPr>
            <a:fld id="{15FAC9FB-9D01-4809-9F2F-D597455790DA}" type="slidenum">
              <a:rPr lang="en-US"/>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Clique para editar o estilo do título mestre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Clique para editar os estilos de texto mestre</a:t>
            </a:r>
          </a:p>
          <a:p>
            <a:pPr lvl="1"/>
            <a:r>
              <a:rPr lang="en-GB" altLang="en-US"/>
              <a:t>Segundo nível</a:t>
            </a:r>
          </a:p>
          <a:p>
            <a:pPr lvl="2"/>
            <a:r>
              <a:rPr lang="en-GB" altLang="en-US"/>
              <a:t>Terceiro nível</a:t>
            </a:r>
          </a:p>
          <a:p>
            <a:pPr lvl="3"/>
            <a:r>
              <a:rPr lang="en-GB" altLang="en-US"/>
              <a:t>Quarto nível</a:t>
            </a:r>
          </a:p>
          <a:p>
            <a:pPr lvl="4"/>
            <a:r>
              <a:rPr lang="en-GB" altLang="en-US"/>
              <a:t>Quinto nível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a:t>9/4/2025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jpeg"/><Relationship Id="rId7" Type="http://schemas.openxmlformats.org/officeDocument/2006/relationships/diagramData" Target="../diagrams/data10.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11" Type="http://schemas.microsoft.com/office/2007/relationships/diagramDrawing" Target="../diagrams/drawing10.xml"/><Relationship Id="rId5" Type="http://schemas.openxmlformats.org/officeDocument/2006/relationships/image" Target="../media/image14.png"/><Relationship Id="rId10" Type="http://schemas.openxmlformats.org/officeDocument/2006/relationships/diagramColors" Target="../diagrams/colors10.xml"/><Relationship Id="rId4" Type="http://schemas.openxmlformats.org/officeDocument/2006/relationships/image" Target="../media/image13.png"/><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83F30BE0-38A0-4DD8-820D-53182C40D987}"/>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83C40A7C-BBDB-4ACA-B839-C155D5CBDE40}"/>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Versão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4944849"/>
            <a:ext cx="728828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AULA 10 </a:t>
            </a:r>
            <a:br>
              <a:rPr lang="en-ZA" altLang="en-US" sz="4400" b="1" dirty="0">
                <a:latin typeface="Open Sans ExtraBold"/>
                <a:ea typeface="Open Sans ExtraBold"/>
                <a:cs typeface="Open Sans ExtraBold"/>
              </a:rPr>
            </a:br>
            <a:r>
              <a:rPr lang="en-GB" altLang="en-US" sz="4400" b="1" dirty="0">
                <a:latin typeface="Open Sans ExtraBold"/>
              </a:rPr>
              <a:t>ESTRUTURA DO MAED-EL</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DB01B194-8EC9-6F4A-AFF7-4524BBA2CD8D}"/>
              </a:ext>
            </a:extLst>
          </p:cNvPr>
          <p:cNvSpPr txBox="1"/>
          <p:nvPr/>
        </p:nvSpPr>
        <p:spPr>
          <a:xfrm>
            <a:off x="610325" y="4298518"/>
            <a:ext cx="2852403" cy="646331"/>
          </a:xfrm>
          <a:prstGeom prst="rect">
            <a:avLst/>
          </a:prstGeom>
          <a:noFill/>
        </p:spPr>
        <p:txBody>
          <a:bodyPr wrap="square" lIns="91440" tIns="45720" rIns="91440" bIns="45720" rtlCol="0" anchor="b">
            <a:spAutoFit/>
          </a:bodyPr>
          <a:lstStyle/>
          <a:p>
            <a:pPr eaLnBrk="1" fontAlgn="auto" hangingPunct="1">
              <a:spcBef>
                <a:spcPts val="0"/>
              </a:spcBef>
              <a:spcAft>
                <a:spcPts val="0"/>
              </a:spcAft>
              <a:defRPr/>
            </a:pPr>
            <a:r>
              <a:rPr lang="en-ZA" b="1" dirty="0">
                <a:latin typeface="Open Sans ExtraBold"/>
                <a:ea typeface="Open Sans ExtraBold"/>
                <a:cs typeface="Open Sans ExtraBold"/>
              </a:rPr>
              <a:t>Modelo para análise da demanda de energia</a:t>
            </a:r>
            <a:endParaRPr lang="en-US" b="1" dirty="0">
              <a:latin typeface="Open Sans ExtraBold"/>
              <a:ea typeface="Open Sans ExtraBold"/>
              <a:cs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7" name="Picture 2">
            <a:extLst>
              <a:ext uri="{FF2B5EF4-FFF2-40B4-BE49-F238E27FC236}">
                <a16:creationId xmlns:a16="http://schemas.microsoft.com/office/drawing/2014/main" id="{41EE49B7-0C4F-4F5D-AA46-F244F52F9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272" y="2590879"/>
            <a:ext cx="5762625" cy="347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a:extLst>
              <a:ext uri="{FF2B5EF4-FFF2-40B4-BE49-F238E27FC236}">
                <a16:creationId xmlns:a16="http://schemas.microsoft.com/office/drawing/2014/main" id="{5A3619E6-3E47-43B9-A297-2B1975623C8C}"/>
              </a:ext>
            </a:extLst>
          </p:cNvPr>
          <p:cNvGrpSpPr/>
          <p:nvPr/>
        </p:nvGrpSpPr>
        <p:grpSpPr>
          <a:xfrm>
            <a:off x="2652455" y="2731275"/>
            <a:ext cx="4253526" cy="2605695"/>
            <a:chOff x="4935125" y="2071606"/>
            <a:chExt cx="3468598" cy="2016224"/>
          </a:xfrm>
        </p:grpSpPr>
        <p:cxnSp>
          <p:nvCxnSpPr>
            <p:cNvPr id="32" name="Straight Connector 31">
              <a:extLst>
                <a:ext uri="{FF2B5EF4-FFF2-40B4-BE49-F238E27FC236}">
                  <a16:creationId xmlns:a16="http://schemas.microsoft.com/office/drawing/2014/main" id="{3DEC7DE9-60E0-4CB6-9268-2F4D525DA634}"/>
                </a:ext>
              </a:extLst>
            </p:cNvPr>
            <p:cNvCxnSpPr/>
            <p:nvPr/>
          </p:nvCxnSpPr>
          <p:spPr bwMode="auto">
            <a:xfrm>
              <a:off x="5619846" y="2082364"/>
              <a:ext cx="0" cy="2005466"/>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B4C6064C-0FCC-4C62-BAAD-7740651AB0FE}"/>
                </a:ext>
              </a:extLst>
            </p:cNvPr>
            <p:cNvCxnSpPr/>
            <p:nvPr/>
          </p:nvCxnSpPr>
          <p:spPr bwMode="auto">
            <a:xfrm>
              <a:off x="7712206" y="2071606"/>
              <a:ext cx="0" cy="2016224"/>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DDE313B5-3811-4970-922A-D708763D0CD5}"/>
                </a:ext>
              </a:extLst>
            </p:cNvPr>
            <p:cNvSpPr txBox="1"/>
            <p:nvPr/>
          </p:nvSpPr>
          <p:spPr>
            <a:xfrm>
              <a:off x="4935125" y="2731154"/>
              <a:ext cx="294202" cy="547745"/>
            </a:xfrm>
            <a:prstGeom prst="rect">
              <a:avLst/>
            </a:prstGeom>
            <a:noFill/>
          </p:spPr>
          <p:txBody>
            <a:bodyPr wrap="square" rtlCol="0">
              <a:spAutoFit/>
            </a:bodyPr>
            <a:lstStyle/>
            <a:p>
              <a:r>
                <a:rPr lang="en-GB" sz="4000">
                  <a:solidFill>
                    <a:srgbClr val="B02633"/>
                  </a:solidFill>
                  <a:latin typeface="Open Sans" panose="020B0606030504020204" pitchFamily="34" charset="0"/>
                </a:rPr>
                <a:t>I</a:t>
              </a:r>
            </a:p>
          </p:txBody>
        </p:sp>
        <p:sp>
          <p:nvSpPr>
            <p:cNvPr id="35" name="TextBox 34">
              <a:extLst>
                <a:ext uri="{FF2B5EF4-FFF2-40B4-BE49-F238E27FC236}">
                  <a16:creationId xmlns:a16="http://schemas.microsoft.com/office/drawing/2014/main" id="{8B577674-1347-49A8-8CB2-877177538E41}"/>
                </a:ext>
              </a:extLst>
            </p:cNvPr>
            <p:cNvSpPr txBox="1"/>
            <p:nvPr/>
          </p:nvSpPr>
          <p:spPr>
            <a:xfrm>
              <a:off x="6281988" y="2733516"/>
              <a:ext cx="579147" cy="547745"/>
            </a:xfrm>
            <a:prstGeom prst="rect">
              <a:avLst/>
            </a:prstGeom>
            <a:noFill/>
          </p:spPr>
          <p:txBody>
            <a:bodyPr wrap="square" rtlCol="0">
              <a:spAutoFit/>
            </a:bodyPr>
            <a:lstStyle/>
            <a:p>
              <a:r>
                <a:rPr lang="en-GB" sz="4000">
                  <a:solidFill>
                    <a:srgbClr val="B02633"/>
                  </a:solidFill>
                  <a:latin typeface="Open Sans" panose="020B0606030504020204" pitchFamily="34" charset="0"/>
                </a:rPr>
                <a:t>II</a:t>
              </a:r>
            </a:p>
          </p:txBody>
        </p:sp>
        <p:sp>
          <p:nvSpPr>
            <p:cNvPr id="36" name="TextBox 35">
              <a:extLst>
                <a:ext uri="{FF2B5EF4-FFF2-40B4-BE49-F238E27FC236}">
                  <a16:creationId xmlns:a16="http://schemas.microsoft.com/office/drawing/2014/main" id="{4E852880-D86B-4B52-9034-AFB0A785E648}"/>
                </a:ext>
              </a:extLst>
            </p:cNvPr>
            <p:cNvSpPr txBox="1"/>
            <p:nvPr/>
          </p:nvSpPr>
          <p:spPr>
            <a:xfrm>
              <a:off x="7781061" y="2789889"/>
              <a:ext cx="622662" cy="547745"/>
            </a:xfrm>
            <a:prstGeom prst="rect">
              <a:avLst/>
            </a:prstGeom>
            <a:noFill/>
          </p:spPr>
          <p:txBody>
            <a:bodyPr wrap="square" rtlCol="0">
              <a:spAutoFit/>
            </a:bodyPr>
            <a:lstStyle/>
            <a:p>
              <a:r>
                <a:rPr lang="en-GB" sz="4000" dirty="0">
                  <a:solidFill>
                    <a:srgbClr val="B02633"/>
                  </a:solidFill>
                  <a:latin typeface="Open Sans" panose="020B0606030504020204" pitchFamily="34" charset="0"/>
                </a:rPr>
                <a:t>III</a:t>
              </a:r>
            </a:p>
          </p:txBody>
        </p:sp>
      </p:grpSp>
      <p:sp>
        <p:nvSpPr>
          <p:cNvPr id="37" name="TextBox 36">
            <a:extLst>
              <a:ext uri="{FF2B5EF4-FFF2-40B4-BE49-F238E27FC236}">
                <a16:creationId xmlns:a16="http://schemas.microsoft.com/office/drawing/2014/main" id="{77B3C68D-DBC8-470B-90F2-C8B46BAAC1E6}"/>
              </a:ext>
            </a:extLst>
          </p:cNvPr>
          <p:cNvSpPr txBox="1"/>
          <p:nvPr/>
        </p:nvSpPr>
        <p:spPr>
          <a:xfrm>
            <a:off x="6778927" y="3277916"/>
            <a:ext cx="5071260" cy="1015663"/>
          </a:xfrm>
          <a:prstGeom prst="rect">
            <a:avLst/>
          </a:prstGeom>
          <a:noFill/>
        </p:spPr>
        <p:txBody>
          <a:bodyPr wrap="none" lIns="91440" tIns="45720" rIns="91440" bIns="45720" rtlCol="0" anchor="t">
            <a:spAutoFit/>
          </a:bodyPr>
          <a:lstStyle/>
          <a:p>
            <a:r>
              <a:rPr lang="en-GB" sz="2000" dirty="0">
                <a:solidFill>
                  <a:srgbClr val="000000"/>
                </a:solidFill>
                <a:latin typeface="Open Sans Light"/>
                <a:ea typeface="Open Sans Light" panose="020B0306030504020204" pitchFamily="34" charset="0"/>
                <a:cs typeface="Open Sans Light" panose="020B0306030504020204" pitchFamily="34" charset="0"/>
              </a:rPr>
              <a:t>1ª </a:t>
            </a:r>
            <a:r>
              <a:rPr lang="en-GB" sz="2000" dirty="0" err="1">
                <a:solidFill>
                  <a:srgbClr val="000000"/>
                </a:solidFill>
                <a:latin typeface="Open Sans Light"/>
                <a:ea typeface="Open Sans Light" panose="020B0306030504020204" pitchFamily="34" charset="0"/>
                <a:cs typeface="Open Sans Light" panose="020B0306030504020204" pitchFamily="34" charset="0"/>
              </a:rPr>
              <a:t>temporada</a:t>
            </a:r>
            <a:r>
              <a:rPr lang="en-GB" sz="2000" dirty="0">
                <a:solidFill>
                  <a:srgbClr val="000000"/>
                </a:solidFill>
                <a:latin typeface="Open Sans Light"/>
                <a:ea typeface="Open Sans Light" panose="020B0306030504020204" pitchFamily="34" charset="0"/>
                <a:cs typeface="Open Sans Light" panose="020B0306030504020204" pitchFamily="34" charset="0"/>
              </a:rPr>
              <a:t> </a:t>
            </a:r>
            <a:r>
              <a:rPr lang="en-GB" sz="2000" dirty="0" err="1">
                <a:solidFill>
                  <a:srgbClr val="000000"/>
                </a:solidFill>
                <a:latin typeface="Open Sans Light"/>
                <a:ea typeface="Open Sans Light" panose="020B0306030504020204" pitchFamily="34" charset="0"/>
                <a:cs typeface="Open Sans Light" panose="020B0306030504020204" pitchFamily="34" charset="0"/>
              </a:rPr>
              <a:t>começa</a:t>
            </a:r>
            <a:r>
              <a:rPr lang="en-GB" sz="2000" dirty="0">
                <a:solidFill>
                  <a:srgbClr val="000000"/>
                </a:solidFill>
                <a:latin typeface="Open Sans Light"/>
                <a:ea typeface="Open Sans Light" panose="020B0306030504020204" pitchFamily="34" charset="0"/>
                <a:cs typeface="Open Sans Light" panose="020B0306030504020204" pitchFamily="34" charset="0"/>
              </a:rPr>
              <a:t> </a:t>
            </a:r>
            <a:r>
              <a:rPr lang="en-GB" sz="2000" dirty="0" err="1">
                <a:solidFill>
                  <a:srgbClr val="000000"/>
                </a:solidFill>
                <a:latin typeface="Open Sans Light"/>
                <a:ea typeface="Open Sans Light" panose="020B0306030504020204" pitchFamily="34" charset="0"/>
                <a:cs typeface="Open Sans Light" panose="020B0306030504020204" pitchFamily="34" charset="0"/>
              </a:rPr>
              <a:t>em</a:t>
            </a:r>
            <a:r>
              <a:rPr lang="en-GB" sz="2000" dirty="0">
                <a:solidFill>
                  <a:srgbClr val="000000"/>
                </a:solidFill>
                <a:latin typeface="Open Sans Light"/>
                <a:ea typeface="Open Sans Light" panose="020B0306030504020204" pitchFamily="34" charset="0"/>
                <a:cs typeface="Open Sans Light" panose="020B0306030504020204" pitchFamily="34" charset="0"/>
              </a:rPr>
              <a:t> 1º de </a:t>
            </a:r>
            <a:r>
              <a:rPr lang="en-GB" sz="2000" dirty="0" err="1">
                <a:solidFill>
                  <a:srgbClr val="000000"/>
                </a:solidFill>
                <a:latin typeface="Open Sans Light"/>
                <a:ea typeface="Open Sans Light" panose="020B0306030504020204" pitchFamily="34" charset="0"/>
                <a:cs typeface="Open Sans Light" panose="020B0306030504020204" pitchFamily="34" charset="0"/>
              </a:rPr>
              <a:t>janeiro</a:t>
            </a:r>
            <a:endParaRPr lang="en-GB" sz="2000" dirty="0">
              <a:solidFill>
                <a:srgbClr val="000000"/>
              </a:solidFill>
              <a:latin typeface="Open Sans Light"/>
              <a:ea typeface="Open Sans Light" panose="020B0306030504020204" pitchFamily="34" charset="0"/>
              <a:cs typeface="Open Sans Light" panose="020B0306030504020204" pitchFamily="34" charset="0"/>
            </a:endParaRPr>
          </a:p>
          <a:p>
            <a:r>
              <a:rPr lang="en-GB" sz="2000" dirty="0">
                <a:solidFill>
                  <a:srgbClr val="000000"/>
                </a:solidFill>
                <a:latin typeface="Open Sans Light"/>
                <a:ea typeface="Open Sans Light" panose="020B0306030504020204" pitchFamily="34" charset="0"/>
                <a:cs typeface="Open Sans Light" panose="020B0306030504020204" pitchFamily="34" charset="0"/>
              </a:rPr>
              <a:t>2ª </a:t>
            </a:r>
            <a:r>
              <a:rPr lang="en-GB" sz="2000" dirty="0" err="1">
                <a:solidFill>
                  <a:srgbClr val="000000"/>
                </a:solidFill>
                <a:latin typeface="Open Sans Light"/>
                <a:ea typeface="Open Sans Light" panose="020B0306030504020204" pitchFamily="34" charset="0"/>
                <a:cs typeface="Open Sans Light" panose="020B0306030504020204" pitchFamily="34" charset="0"/>
              </a:rPr>
              <a:t>temporada</a:t>
            </a:r>
            <a:r>
              <a:rPr lang="en-GB" sz="2000" dirty="0">
                <a:solidFill>
                  <a:srgbClr val="000000"/>
                </a:solidFill>
                <a:latin typeface="Open Sans Light"/>
                <a:ea typeface="Open Sans Light" panose="020B0306030504020204" pitchFamily="34" charset="0"/>
                <a:cs typeface="Open Sans Light" panose="020B0306030504020204" pitchFamily="34" charset="0"/>
              </a:rPr>
              <a:t> </a:t>
            </a:r>
            <a:r>
              <a:rPr lang="en-GB" sz="2000" dirty="0" err="1">
                <a:solidFill>
                  <a:srgbClr val="000000"/>
                </a:solidFill>
                <a:latin typeface="Open Sans Light"/>
                <a:ea typeface="Open Sans Light" panose="020B0306030504020204" pitchFamily="34" charset="0"/>
                <a:cs typeface="Open Sans Light" panose="020B0306030504020204" pitchFamily="34" charset="0"/>
              </a:rPr>
              <a:t>começa</a:t>
            </a:r>
            <a:r>
              <a:rPr lang="en-GB" sz="2000" dirty="0">
                <a:solidFill>
                  <a:srgbClr val="000000"/>
                </a:solidFill>
                <a:latin typeface="Open Sans Light"/>
                <a:ea typeface="Open Sans Light" panose="020B0306030504020204" pitchFamily="34" charset="0"/>
                <a:cs typeface="Open Sans Light" panose="020B0306030504020204" pitchFamily="34" charset="0"/>
              </a:rPr>
              <a:t> </a:t>
            </a:r>
            <a:r>
              <a:rPr lang="en-GB" sz="2000" dirty="0" err="1">
                <a:solidFill>
                  <a:srgbClr val="000000"/>
                </a:solidFill>
                <a:latin typeface="Open Sans Light"/>
                <a:ea typeface="Open Sans Light" panose="020B0306030504020204" pitchFamily="34" charset="0"/>
                <a:cs typeface="Open Sans Light" panose="020B0306030504020204" pitchFamily="34" charset="0"/>
              </a:rPr>
              <a:t>em</a:t>
            </a:r>
            <a:r>
              <a:rPr lang="en-GB" sz="2000" dirty="0">
                <a:solidFill>
                  <a:srgbClr val="000000"/>
                </a:solidFill>
                <a:latin typeface="Open Sans Light"/>
                <a:ea typeface="Open Sans Light" panose="020B0306030504020204" pitchFamily="34" charset="0"/>
                <a:cs typeface="Open Sans Light" panose="020B0306030504020204" pitchFamily="34" charset="0"/>
              </a:rPr>
              <a:t> 1º de </a:t>
            </a:r>
            <a:r>
              <a:rPr lang="en-GB" sz="2000" dirty="0" err="1">
                <a:solidFill>
                  <a:srgbClr val="000000"/>
                </a:solidFill>
                <a:latin typeface="Open Sans Light"/>
                <a:ea typeface="Open Sans Light" panose="020B0306030504020204" pitchFamily="34" charset="0"/>
                <a:cs typeface="Open Sans Light" panose="020B0306030504020204" pitchFamily="34" charset="0"/>
              </a:rPr>
              <a:t>abril</a:t>
            </a:r>
            <a:endParaRPr lang="en-GB" sz="2000" dirty="0">
              <a:solidFill>
                <a:srgbClr val="000000"/>
              </a:solidFill>
              <a:latin typeface="Open Sans Light"/>
              <a:ea typeface="Open Sans Light" panose="020B0306030504020204" pitchFamily="34" charset="0"/>
              <a:cs typeface="Open Sans Light" panose="020B0306030504020204" pitchFamily="34" charset="0"/>
            </a:endParaRPr>
          </a:p>
          <a:p>
            <a:r>
              <a:rPr lang="en-GB" sz="2000" dirty="0">
                <a:solidFill>
                  <a:srgbClr val="000000"/>
                </a:solidFill>
                <a:latin typeface="Open Sans Light"/>
                <a:ea typeface="Open Sans Light" panose="020B0306030504020204" pitchFamily="34" charset="0"/>
                <a:cs typeface="Open Sans Light" panose="020B0306030504020204" pitchFamily="34" charset="0"/>
              </a:rPr>
              <a:t>3ª </a:t>
            </a:r>
            <a:r>
              <a:rPr lang="en-GB" sz="2000" dirty="0" err="1">
                <a:solidFill>
                  <a:srgbClr val="000000"/>
                </a:solidFill>
                <a:latin typeface="Open Sans Light"/>
                <a:ea typeface="Open Sans Light" panose="020B0306030504020204" pitchFamily="34" charset="0"/>
                <a:cs typeface="Open Sans Light" panose="020B0306030504020204" pitchFamily="34" charset="0"/>
              </a:rPr>
              <a:t>temporada</a:t>
            </a:r>
            <a:r>
              <a:rPr lang="en-GB" sz="2000" dirty="0">
                <a:solidFill>
                  <a:srgbClr val="000000"/>
                </a:solidFill>
                <a:latin typeface="Open Sans Light"/>
                <a:ea typeface="Open Sans Light" panose="020B0306030504020204" pitchFamily="34" charset="0"/>
                <a:cs typeface="Open Sans Light" panose="020B0306030504020204" pitchFamily="34" charset="0"/>
              </a:rPr>
              <a:t> </a:t>
            </a:r>
            <a:r>
              <a:rPr lang="en-GB" sz="2000" dirty="0" err="1">
                <a:solidFill>
                  <a:srgbClr val="000000"/>
                </a:solidFill>
                <a:latin typeface="Open Sans Light"/>
                <a:ea typeface="Open Sans Light" panose="020B0306030504020204" pitchFamily="34" charset="0"/>
                <a:cs typeface="Open Sans Light" panose="020B0306030504020204" pitchFamily="34" charset="0"/>
              </a:rPr>
              <a:t>começa</a:t>
            </a:r>
            <a:r>
              <a:rPr lang="en-GB" sz="2000" dirty="0">
                <a:solidFill>
                  <a:srgbClr val="000000"/>
                </a:solidFill>
                <a:latin typeface="Open Sans Light"/>
                <a:ea typeface="Open Sans Light" panose="020B0306030504020204" pitchFamily="34" charset="0"/>
                <a:cs typeface="Open Sans Light" panose="020B0306030504020204" pitchFamily="34" charset="0"/>
              </a:rPr>
              <a:t> </a:t>
            </a:r>
            <a:r>
              <a:rPr lang="en-GB" sz="2000" dirty="0" err="1">
                <a:solidFill>
                  <a:srgbClr val="000000"/>
                </a:solidFill>
                <a:latin typeface="Open Sans Light"/>
                <a:ea typeface="Open Sans Light" panose="020B0306030504020204" pitchFamily="34" charset="0"/>
                <a:cs typeface="Open Sans Light" panose="020B0306030504020204" pitchFamily="34" charset="0"/>
              </a:rPr>
              <a:t>em</a:t>
            </a:r>
            <a:r>
              <a:rPr lang="en-GB" sz="2000" dirty="0">
                <a:solidFill>
                  <a:srgbClr val="000000"/>
                </a:solidFill>
                <a:latin typeface="Open Sans Light"/>
                <a:ea typeface="Open Sans Light" panose="020B0306030504020204" pitchFamily="34" charset="0"/>
                <a:cs typeface="Open Sans Light" panose="020B0306030504020204" pitchFamily="34" charset="0"/>
              </a:rPr>
              <a:t> 1º de </a:t>
            </a:r>
            <a:r>
              <a:rPr lang="en-GB" sz="2000" dirty="0" err="1">
                <a:solidFill>
                  <a:srgbClr val="000000"/>
                </a:solidFill>
                <a:latin typeface="Open Sans Light"/>
                <a:ea typeface="Open Sans Light" panose="020B0306030504020204" pitchFamily="34" charset="0"/>
                <a:cs typeface="Open Sans Light" panose="020B0306030504020204" pitchFamily="34" charset="0"/>
              </a:rPr>
              <a:t>novembro</a:t>
            </a:r>
            <a:endParaRPr lang="en-GB" sz="2000" dirty="0">
              <a:solidFill>
                <a:srgbClr val="000000"/>
              </a:solidFill>
              <a:latin typeface="Open Sans Light"/>
              <a:ea typeface="Open Sans Light" panose="020B0306030504020204" pitchFamily="34" charset="0"/>
              <a:cs typeface="Open Sans Light" panose="020B0306030504020204" pitchFamily="34" charset="0"/>
            </a:endParaRPr>
          </a:p>
        </p:txBody>
      </p:sp>
      <p:sp>
        <p:nvSpPr>
          <p:cNvPr id="15" name="Content Placeholder 3">
            <a:extLst>
              <a:ext uri="{FF2B5EF4-FFF2-40B4-BE49-F238E27FC236}">
                <a16:creationId xmlns:a16="http://schemas.microsoft.com/office/drawing/2014/main" id="{B83FD8F7-857E-AE43-80FB-7D2CC673C29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Estações do ano</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DF7FD2DE-7465-460D-B68B-7EFB737AF2EC}"/>
              </a:ext>
            </a:extLst>
          </p:cNvPr>
          <p:cNvSpPr txBox="1">
            <a:spLocks/>
          </p:cNvSpPr>
          <p:nvPr/>
        </p:nvSpPr>
        <p:spPr>
          <a:xfrm>
            <a:off x="867257" y="464859"/>
            <a:ext cx="10085585" cy="136907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10.2 Desenvolvimento de cenários: entradas relacionadas ao tempo </a:t>
            </a:r>
            <a:endParaRPr lang="en-GB" sz="4400">
              <a:ea typeface="+mj-lt"/>
              <a:cs typeface="+mj-lt"/>
            </a:endParaRPr>
          </a:p>
        </p:txBody>
      </p:sp>
    </p:spTree>
    <p:extLst>
      <p:ext uri="{BB962C8B-B14F-4D97-AF65-F5344CB8AC3E}">
        <p14:creationId xmlns:p14="http://schemas.microsoft.com/office/powerpoint/2010/main" val="226286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9A9AE55E-63E1-448B-82E8-F5883078A2E2}"/>
              </a:ext>
            </a:extLst>
          </p:cNvPr>
          <p:cNvGraphicFramePr/>
          <p:nvPr>
            <p:extLst>
              <p:ext uri="{D42A27DB-BD31-4B8C-83A1-F6EECF244321}">
                <p14:modId xmlns:p14="http://schemas.microsoft.com/office/powerpoint/2010/main" val="1407558896"/>
              </p:ext>
            </p:extLst>
          </p:nvPr>
        </p:nvGraphicFramePr>
        <p:xfrm>
          <a:off x="1672404" y="2521135"/>
          <a:ext cx="8128000" cy="1124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7" name="Diagram 26">
            <a:extLst>
              <a:ext uri="{FF2B5EF4-FFF2-40B4-BE49-F238E27FC236}">
                <a16:creationId xmlns:a16="http://schemas.microsoft.com/office/drawing/2014/main" id="{DAB4F1E3-9450-4C57-BCB6-2F2850DEA8D5}"/>
              </a:ext>
            </a:extLst>
          </p:cNvPr>
          <p:cNvGraphicFramePr/>
          <p:nvPr>
            <p:extLst>
              <p:ext uri="{D42A27DB-BD31-4B8C-83A1-F6EECF244321}">
                <p14:modId xmlns:p14="http://schemas.microsoft.com/office/powerpoint/2010/main" val="3818816705"/>
              </p:ext>
            </p:extLst>
          </p:nvPr>
        </p:nvGraphicFramePr>
        <p:xfrm>
          <a:off x="1672404" y="3772409"/>
          <a:ext cx="8128000" cy="11245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ontent Placeholder 3">
            <a:extLst>
              <a:ext uri="{FF2B5EF4-FFF2-40B4-BE49-F238E27FC236}">
                <a16:creationId xmlns:a16="http://schemas.microsoft.com/office/drawing/2014/main" id="{41F57EDF-7B1C-2041-B5A8-3AD68FE0DAFE}"/>
              </a:ext>
            </a:extLst>
          </p:cNvPr>
          <p:cNvSpPr>
            <a:spLocks noGrp="1"/>
          </p:cNvSpPr>
          <p:nvPr>
            <p:ph idx="1"/>
          </p:nvPr>
        </p:nvSpPr>
        <p:spPr>
          <a:xfrm>
            <a:off x="876300" y="184086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Tipos de dia</a:t>
            </a:r>
            <a:endParaRPr lang="en-US">
              <a:solidFill>
                <a:schemeClr val="accent5">
                  <a:lumMod val="60000"/>
                  <a:lumOff val="40000"/>
                </a:schemeClr>
              </a:solidFill>
            </a:endParaRPr>
          </a:p>
          <a:p>
            <a:endParaRPr lang="en-GB"/>
          </a:p>
        </p:txBody>
      </p:sp>
      <p:sp>
        <p:nvSpPr>
          <p:cNvPr id="57" name="Title 10">
            <a:extLst>
              <a:ext uri="{FF2B5EF4-FFF2-40B4-BE49-F238E27FC236}">
                <a16:creationId xmlns:a16="http://schemas.microsoft.com/office/drawing/2014/main" id="{28E35277-C641-4FE4-9396-B65F70D2D8E7}"/>
              </a:ext>
            </a:extLst>
          </p:cNvPr>
          <p:cNvSpPr txBox="1">
            <a:spLocks/>
          </p:cNvSpPr>
          <p:nvPr/>
        </p:nvSpPr>
        <p:spPr>
          <a:xfrm>
            <a:off x="867257" y="464859"/>
            <a:ext cx="10085585" cy="136907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10.2 Desenvolvimento de cenários: entradas relacionadas ao tempo </a:t>
            </a:r>
            <a:endParaRPr lang="en-GB" sz="4400">
              <a:ea typeface="+mj-lt"/>
              <a:cs typeface="+mj-lt"/>
            </a:endParaRPr>
          </a:p>
        </p:txBody>
      </p:sp>
    </p:spTree>
    <p:extLst>
      <p:ext uri="{BB962C8B-B14F-4D97-AF65-F5344CB8AC3E}">
        <p14:creationId xmlns:p14="http://schemas.microsoft.com/office/powerpoint/2010/main" val="136749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2EB3279F-69D4-AC46-A8DF-24DCF229CDF4}"/>
              </a:ext>
            </a:extLst>
          </p:cNvPr>
          <p:cNvGrpSpPr/>
          <p:nvPr/>
        </p:nvGrpSpPr>
        <p:grpSpPr>
          <a:xfrm>
            <a:off x="844956" y="2613964"/>
            <a:ext cx="9174574" cy="3358176"/>
            <a:chOff x="1919537" y="2020198"/>
            <a:chExt cx="9174574" cy="3358176"/>
          </a:xfrm>
        </p:grpSpPr>
        <p:sp>
          <p:nvSpPr>
            <p:cNvPr id="11" name="TextBox 10">
              <a:extLst>
                <a:ext uri="{FF2B5EF4-FFF2-40B4-BE49-F238E27FC236}">
                  <a16:creationId xmlns:a16="http://schemas.microsoft.com/office/drawing/2014/main" id="{00670866-7E63-450D-893B-85218ED9F8ED}"/>
                </a:ext>
              </a:extLst>
            </p:cNvPr>
            <p:cNvSpPr txBox="1"/>
            <p:nvPr/>
          </p:nvSpPr>
          <p:spPr>
            <a:xfrm>
              <a:off x="1919537" y="2996953"/>
              <a:ext cx="1933543" cy="646331"/>
            </a:xfrm>
            <a:prstGeom prst="rect">
              <a:avLst/>
            </a:prstGeom>
            <a:noFill/>
          </p:spPr>
          <p:txBody>
            <a:bodyPr wrap="none" lIns="91440" tIns="45720" rIns="91440" bIns="45720" rtlCol="0" anchor="t">
              <a:spAutoFit/>
            </a:bodyPr>
            <a:lstStyle/>
            <a:p>
              <a:r>
                <a:rPr lang="en-GB" sz="3600" i="1">
                  <a:solidFill>
                    <a:srgbClr val="000000"/>
                  </a:solidFill>
                  <a:latin typeface="Open Sans Light"/>
                  <a:ea typeface="Open Sans Light" panose="020B0306030504020204" pitchFamily="34" charset="0"/>
                  <a:cs typeface="Open Sans Light" panose="020B0306030504020204" pitchFamily="34" charset="0"/>
                </a:rPr>
                <a:t>Férias</a:t>
              </a:r>
            </a:p>
          </p:txBody>
        </p:sp>
        <p:grpSp>
          <p:nvGrpSpPr>
            <p:cNvPr id="15" name="Group 14">
              <a:extLst>
                <a:ext uri="{FF2B5EF4-FFF2-40B4-BE49-F238E27FC236}">
                  <a16:creationId xmlns:a16="http://schemas.microsoft.com/office/drawing/2014/main" id="{4014F2BE-9529-4277-8FC7-5BE48BB29ED3}"/>
                </a:ext>
              </a:extLst>
            </p:cNvPr>
            <p:cNvGrpSpPr/>
            <p:nvPr/>
          </p:nvGrpSpPr>
          <p:grpSpPr>
            <a:xfrm>
              <a:off x="7608168" y="2020198"/>
              <a:ext cx="2535928" cy="584775"/>
              <a:chOff x="6084168" y="2020197"/>
              <a:chExt cx="2535928" cy="584775"/>
            </a:xfrm>
          </p:grpSpPr>
          <p:cxnSp>
            <p:nvCxnSpPr>
              <p:cNvPr id="16" name="Straight Arrow Connector 15">
                <a:extLst>
                  <a:ext uri="{FF2B5EF4-FFF2-40B4-BE49-F238E27FC236}">
                    <a16:creationId xmlns:a16="http://schemas.microsoft.com/office/drawing/2014/main" id="{1A0503D9-C74E-4072-B342-FDD61C9EF6F9}"/>
                  </a:ext>
                </a:extLst>
              </p:cNvPr>
              <p:cNvCxnSpPr/>
              <p:nvPr/>
            </p:nvCxnSpPr>
            <p:spPr bwMode="auto">
              <a:xfrm>
                <a:off x="6084168" y="2312585"/>
                <a:ext cx="720080" cy="0"/>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78E167A9-73F7-4B18-A5F9-12E5E88FC9AD}"/>
                  </a:ext>
                </a:extLst>
              </p:cNvPr>
              <p:cNvSpPr txBox="1"/>
              <p:nvPr/>
            </p:nvSpPr>
            <p:spPr>
              <a:xfrm>
                <a:off x="6928607" y="2020197"/>
                <a:ext cx="1691489"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Domingos</a:t>
                </a:r>
              </a:p>
            </p:txBody>
          </p:sp>
        </p:grpSp>
        <p:grpSp>
          <p:nvGrpSpPr>
            <p:cNvPr id="18" name="Group 17">
              <a:extLst>
                <a:ext uri="{FF2B5EF4-FFF2-40B4-BE49-F238E27FC236}">
                  <a16:creationId xmlns:a16="http://schemas.microsoft.com/office/drawing/2014/main" id="{C2D10730-7AD3-4B4C-A43E-F5B07D4601EE}"/>
                </a:ext>
              </a:extLst>
            </p:cNvPr>
            <p:cNvGrpSpPr/>
            <p:nvPr/>
          </p:nvGrpSpPr>
          <p:grpSpPr>
            <a:xfrm>
              <a:off x="4027806" y="2020199"/>
              <a:ext cx="3260494" cy="1299920"/>
              <a:chOff x="2503805" y="2020198"/>
              <a:chExt cx="3260494" cy="1299920"/>
            </a:xfrm>
          </p:grpSpPr>
          <p:sp>
            <p:nvSpPr>
              <p:cNvPr id="19" name="TextBox 18">
                <a:extLst>
                  <a:ext uri="{FF2B5EF4-FFF2-40B4-BE49-F238E27FC236}">
                    <a16:creationId xmlns:a16="http://schemas.microsoft.com/office/drawing/2014/main" id="{09746633-B493-449E-81E2-685F123943E0}"/>
                  </a:ext>
                </a:extLst>
              </p:cNvPr>
              <p:cNvSpPr txBox="1"/>
              <p:nvPr/>
            </p:nvSpPr>
            <p:spPr>
              <a:xfrm>
                <a:off x="3563888" y="2020198"/>
                <a:ext cx="2200411"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Toda semana</a:t>
                </a:r>
              </a:p>
            </p:txBody>
          </p:sp>
          <p:cxnSp>
            <p:nvCxnSpPr>
              <p:cNvPr id="20" name="Straight Arrow Connector 19">
                <a:extLst>
                  <a:ext uri="{FF2B5EF4-FFF2-40B4-BE49-F238E27FC236}">
                    <a16:creationId xmlns:a16="http://schemas.microsoft.com/office/drawing/2014/main" id="{5383D56A-C81C-4FCA-ABE4-33AF2E04CE6B}"/>
                  </a:ext>
                </a:extLst>
              </p:cNvPr>
              <p:cNvCxnSpPr>
                <a:endCxn id="19" idx="1"/>
              </p:cNvCxnSpPr>
              <p:nvPr/>
            </p:nvCxnSpPr>
            <p:spPr bwMode="auto">
              <a:xfrm flipV="1">
                <a:off x="2503805" y="2312586"/>
                <a:ext cx="1060083" cy="1007532"/>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3CC6312E-B998-464B-8B51-3257E628C593}"/>
                </a:ext>
              </a:extLst>
            </p:cNvPr>
            <p:cNvGrpSpPr/>
            <p:nvPr/>
          </p:nvGrpSpPr>
          <p:grpSpPr>
            <a:xfrm>
              <a:off x="4028252" y="3302602"/>
              <a:ext cx="2947717" cy="1215230"/>
              <a:chOff x="2504252" y="3302601"/>
              <a:chExt cx="2947717" cy="1215230"/>
            </a:xfrm>
          </p:grpSpPr>
          <p:sp>
            <p:nvSpPr>
              <p:cNvPr id="22" name="TextBox 21">
                <a:extLst>
                  <a:ext uri="{FF2B5EF4-FFF2-40B4-BE49-F238E27FC236}">
                    <a16:creationId xmlns:a16="http://schemas.microsoft.com/office/drawing/2014/main" id="{CD65B35B-71B0-4C7F-9A55-7DEF55D562F6}"/>
                  </a:ext>
                </a:extLst>
              </p:cNvPr>
              <p:cNvSpPr txBox="1"/>
              <p:nvPr/>
            </p:nvSpPr>
            <p:spPr>
              <a:xfrm>
                <a:off x="3563888" y="3933056"/>
                <a:ext cx="1888081"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Dias gratuitos</a:t>
                </a:r>
              </a:p>
            </p:txBody>
          </p:sp>
          <p:cxnSp>
            <p:nvCxnSpPr>
              <p:cNvPr id="23" name="Straight Arrow Connector 22">
                <a:extLst>
                  <a:ext uri="{FF2B5EF4-FFF2-40B4-BE49-F238E27FC236}">
                    <a16:creationId xmlns:a16="http://schemas.microsoft.com/office/drawing/2014/main" id="{D8FA3C61-17A2-436B-8EE0-88E57DE8FA3C}"/>
                  </a:ext>
                </a:extLst>
              </p:cNvPr>
              <p:cNvCxnSpPr>
                <a:stCxn id="11" idx="3"/>
                <a:endCxn id="22" idx="1"/>
              </p:cNvCxnSpPr>
              <p:nvPr/>
            </p:nvCxnSpPr>
            <p:spPr bwMode="auto">
              <a:xfrm>
                <a:off x="2504252" y="3302601"/>
                <a:ext cx="1059636" cy="922843"/>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a:extLst>
                <a:ext uri="{FF2B5EF4-FFF2-40B4-BE49-F238E27FC236}">
                  <a16:creationId xmlns:a16="http://schemas.microsoft.com/office/drawing/2014/main" id="{E9A65274-AD38-4CF6-B6E1-4FFF0AFA31B1}"/>
                </a:ext>
              </a:extLst>
            </p:cNvPr>
            <p:cNvGrpSpPr/>
            <p:nvPr/>
          </p:nvGrpSpPr>
          <p:grpSpPr>
            <a:xfrm>
              <a:off x="7660533" y="3198446"/>
              <a:ext cx="3433578" cy="2179928"/>
              <a:chOff x="6136533" y="3198446"/>
              <a:chExt cx="3433578" cy="2179928"/>
            </a:xfrm>
          </p:grpSpPr>
          <p:sp>
            <p:nvSpPr>
              <p:cNvPr id="25" name="Left Brace 24">
                <a:extLst>
                  <a:ext uri="{FF2B5EF4-FFF2-40B4-BE49-F238E27FC236}">
                    <a16:creationId xmlns:a16="http://schemas.microsoft.com/office/drawing/2014/main" id="{C0C4843A-27EC-47F5-8E68-DF5EB377E82B}"/>
                  </a:ext>
                </a:extLst>
              </p:cNvPr>
              <p:cNvSpPr/>
              <p:nvPr/>
            </p:nvSpPr>
            <p:spPr bwMode="auto">
              <a:xfrm>
                <a:off x="6136533" y="3198446"/>
                <a:ext cx="434109" cy="2179928"/>
              </a:xfrm>
              <a:prstGeom prst="leftBr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TextBox 25">
                <a:extLst>
                  <a:ext uri="{FF2B5EF4-FFF2-40B4-BE49-F238E27FC236}">
                    <a16:creationId xmlns:a16="http://schemas.microsoft.com/office/drawing/2014/main" id="{8B1DF51D-E500-4ADE-B08E-20B7B99B31D8}"/>
                  </a:ext>
                </a:extLst>
              </p:cNvPr>
              <p:cNvSpPr txBox="1"/>
              <p:nvPr/>
            </p:nvSpPr>
            <p:spPr>
              <a:xfrm>
                <a:off x="6353589" y="3290529"/>
                <a:ext cx="3216522" cy="2062103"/>
              </a:xfrm>
              <a:prstGeom prst="rect">
                <a:avLst/>
              </a:prstGeom>
              <a:noFill/>
            </p:spPr>
            <p:txBody>
              <a:bodyPr wrap="none" rtlCol="0">
                <a:spAutoFit/>
              </a:bodyPr>
              <a:lstStyle/>
              <a:p>
                <a:r>
                  <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1º de </a:t>
                </a:r>
                <a:r>
                  <a:rPr lang="en-GB" sz="3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janeiro</a:t>
                </a:r>
                <a:endPar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1º de </a:t>
                </a:r>
                <a:r>
                  <a:rPr lang="en-GB" sz="3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maio</a:t>
                </a:r>
                <a:endPar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25 de </a:t>
                </a:r>
                <a:r>
                  <a:rPr lang="en-GB" sz="3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dezembro</a:t>
                </a:r>
                <a:endPar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p:txBody>
          </p:sp>
        </p:grpSp>
      </p:grpSp>
      <p:sp>
        <p:nvSpPr>
          <p:cNvPr id="28" name="Content Placeholder 3">
            <a:extLst>
              <a:ext uri="{FF2B5EF4-FFF2-40B4-BE49-F238E27FC236}">
                <a16:creationId xmlns:a16="http://schemas.microsoft.com/office/drawing/2014/main" id="{667D6FE6-4962-A040-9D8A-6BCCADB5C0B5}"/>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Férias</a:t>
            </a:r>
            <a:endParaRPr lang="en-US">
              <a:solidFill>
                <a:schemeClr val="accent5">
                  <a:lumMod val="60000"/>
                  <a:lumOff val="40000"/>
                </a:schemeClr>
              </a:solidFill>
            </a:endParaRPr>
          </a:p>
          <a:p>
            <a:endParaRPr lang="en-GB"/>
          </a:p>
        </p:txBody>
      </p:sp>
      <p:sp>
        <p:nvSpPr>
          <p:cNvPr id="2" name="Title 10">
            <a:extLst>
              <a:ext uri="{FF2B5EF4-FFF2-40B4-BE49-F238E27FC236}">
                <a16:creationId xmlns:a16="http://schemas.microsoft.com/office/drawing/2014/main" id="{4191E4D4-F147-4571-802E-0929DA0C9650}"/>
              </a:ext>
            </a:extLst>
          </p:cNvPr>
          <p:cNvSpPr txBox="1">
            <a:spLocks/>
          </p:cNvSpPr>
          <p:nvPr/>
        </p:nvSpPr>
        <p:spPr>
          <a:xfrm>
            <a:off x="867257" y="464859"/>
            <a:ext cx="10085585" cy="136907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10.2 Desenvolvimento de cenários: entradas relacionadas ao tempo </a:t>
            </a:r>
            <a:endParaRPr lang="en-GB" sz="4400">
              <a:ea typeface="+mj-lt"/>
              <a:cs typeface="+mj-lt"/>
            </a:endParaRPr>
          </a:p>
        </p:txBody>
      </p:sp>
    </p:spTree>
    <p:extLst>
      <p:ext uri="{BB962C8B-B14F-4D97-AF65-F5344CB8AC3E}">
        <p14:creationId xmlns:p14="http://schemas.microsoft.com/office/powerpoint/2010/main" val="323226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890195193"/>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Previsão da demanda horária de eletricidade no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Etapas para prever a demanda horária de eletricidade</a:t>
            </a:r>
            <a:endParaRPr lang="en-US">
              <a:solidFill>
                <a:schemeClr val="accent5">
                  <a:lumMod val="60000"/>
                  <a:lumOff val="40000"/>
                </a:schemeClr>
              </a:solidFill>
            </a:endParaRPr>
          </a:p>
          <a:p>
            <a:endParaRPr lang="en-GB"/>
          </a:p>
        </p:txBody>
      </p:sp>
      <p:sp>
        <p:nvSpPr>
          <p:cNvPr id="26" name="Title 10">
            <a:extLst>
              <a:ext uri="{FF2B5EF4-FFF2-40B4-BE49-F238E27FC236}">
                <a16:creationId xmlns:a16="http://schemas.microsoft.com/office/drawing/2014/main" id="{BC8472B8-80EA-41D7-B076-50B556687031}"/>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dirty="0">
                <a:latin typeface="Open Sans"/>
              </a:rPr>
              <a:t>Aula 10.3 - </a:t>
            </a:r>
            <a:r>
              <a:rPr lang="en-GB" sz="4400" dirty="0" err="1">
                <a:latin typeface="Open Sans"/>
              </a:rPr>
              <a:t>Desenvolvimento</a:t>
            </a:r>
            <a:r>
              <a:rPr lang="en-GB" sz="4400" dirty="0">
                <a:latin typeface="Open Sans"/>
              </a:rPr>
              <a:t> de </a:t>
            </a:r>
            <a:r>
              <a:rPr lang="en-GB" sz="4400" dirty="0" err="1">
                <a:latin typeface="Open Sans"/>
              </a:rPr>
              <a:t>cenários</a:t>
            </a:r>
            <a:r>
              <a:rPr lang="en-GB" sz="4400" dirty="0">
                <a:latin typeface="Open Sans"/>
              </a:rPr>
              <a:t>: </a:t>
            </a:r>
            <a:r>
              <a:rPr lang="en-GB" sz="4400" dirty="0" err="1">
                <a:latin typeface="Open Sans"/>
              </a:rPr>
              <a:t>insumos</a:t>
            </a:r>
            <a:r>
              <a:rPr lang="en-GB" sz="4400" dirty="0">
                <a:latin typeface="Open Sans"/>
              </a:rPr>
              <a:t> </a:t>
            </a:r>
            <a:r>
              <a:rPr lang="en-GB" sz="4400" dirty="0" err="1">
                <a:latin typeface="Open Sans"/>
              </a:rPr>
              <a:t>técnicos</a:t>
            </a:r>
            <a:endParaRPr lang="en-GB" sz="4400" dirty="0">
              <a:ea typeface="+mj-lt"/>
              <a:cs typeface="+mj-lt"/>
            </a:endParaRPr>
          </a:p>
        </p:txBody>
      </p:sp>
    </p:spTree>
    <p:extLst>
      <p:ext uri="{BB962C8B-B14F-4D97-AF65-F5344CB8AC3E}">
        <p14:creationId xmlns:p14="http://schemas.microsoft.com/office/powerpoint/2010/main" val="126996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F2D120E2-DE88-455F-9CA7-277636161EB5}"/>
              </a:ext>
            </a:extLst>
          </p:cNvPr>
          <p:cNvGraphicFramePr/>
          <p:nvPr>
            <p:extLst>
              <p:ext uri="{D42A27DB-BD31-4B8C-83A1-F6EECF244321}">
                <p14:modId xmlns:p14="http://schemas.microsoft.com/office/powerpoint/2010/main" val="3975173120"/>
              </p:ext>
            </p:extLst>
          </p:nvPr>
        </p:nvGraphicFramePr>
        <p:xfrm>
          <a:off x="892262" y="1989313"/>
          <a:ext cx="10587695" cy="429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3BB95EF0-E28B-0F45-B5F4-0E90D17E237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Entradas do cenário</a:t>
            </a:r>
            <a:endParaRPr lang="en-US" dirty="0">
              <a:solidFill>
                <a:schemeClr val="accent5">
                  <a:lumMod val="60000"/>
                  <a:lumOff val="40000"/>
                </a:schemeClr>
              </a:solidFill>
            </a:endParaRPr>
          </a:p>
          <a:p>
            <a:endParaRPr lang="en-GB" dirty="0"/>
          </a:p>
        </p:txBody>
      </p:sp>
      <p:sp>
        <p:nvSpPr>
          <p:cNvPr id="60" name="Title 10">
            <a:extLst>
              <a:ext uri="{FF2B5EF4-FFF2-40B4-BE49-F238E27FC236}">
                <a16:creationId xmlns:a16="http://schemas.microsoft.com/office/drawing/2014/main" id="{E9302D46-5B32-418C-AB0C-F21D8D9ADEF3}"/>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dirty="0">
                <a:latin typeface="Open Sans"/>
              </a:rPr>
              <a:t>Aula 10.3 </a:t>
            </a:r>
            <a:r>
              <a:rPr lang="en-GB" sz="4400" dirty="0" err="1">
                <a:latin typeface="Open Sans"/>
              </a:rPr>
              <a:t>Desenvolvimento</a:t>
            </a:r>
            <a:r>
              <a:rPr lang="en-GB" sz="4400" dirty="0">
                <a:latin typeface="Open Sans"/>
              </a:rPr>
              <a:t> de </a:t>
            </a:r>
            <a:r>
              <a:rPr lang="en-GB" sz="4400" dirty="0" err="1">
                <a:latin typeface="Open Sans"/>
              </a:rPr>
              <a:t>cenários</a:t>
            </a:r>
            <a:r>
              <a:rPr lang="en-GB" sz="4400" dirty="0">
                <a:latin typeface="Open Sans"/>
              </a:rPr>
              <a:t>: </a:t>
            </a:r>
            <a:r>
              <a:rPr lang="en-GB" sz="4400" dirty="0" err="1">
                <a:latin typeface="Open Sans"/>
              </a:rPr>
              <a:t>insumos</a:t>
            </a:r>
            <a:r>
              <a:rPr lang="en-GB" sz="4400" dirty="0">
                <a:latin typeface="Open Sans"/>
              </a:rPr>
              <a:t> </a:t>
            </a:r>
            <a:r>
              <a:rPr lang="en-GB" sz="4400" dirty="0" err="1">
                <a:latin typeface="Open Sans"/>
              </a:rPr>
              <a:t>técnicos</a:t>
            </a:r>
            <a:endParaRPr lang="en-GB" sz="4400" dirty="0">
              <a:ea typeface="+mj-lt"/>
              <a:cs typeface="+mj-lt"/>
            </a:endParaRPr>
          </a:p>
        </p:txBody>
      </p:sp>
    </p:spTree>
    <p:extLst>
      <p:ext uri="{BB962C8B-B14F-4D97-AF65-F5344CB8AC3E}">
        <p14:creationId xmlns:p14="http://schemas.microsoft.com/office/powerpoint/2010/main" val="362662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103EB859-81E4-4969-9D5A-E3A6CC0A18FE}"/>
              </a:ext>
            </a:extLst>
          </p:cNvPr>
          <p:cNvGraphicFramePr/>
          <p:nvPr>
            <p:extLst>
              <p:ext uri="{D42A27DB-BD31-4B8C-83A1-F6EECF244321}">
                <p14:modId xmlns:p14="http://schemas.microsoft.com/office/powerpoint/2010/main" val="2643192073"/>
              </p:ext>
            </p:extLst>
          </p:nvPr>
        </p:nvGraphicFramePr>
        <p:xfrm>
          <a:off x="905039" y="2257555"/>
          <a:ext cx="10448761" cy="3886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3">
            <a:extLst>
              <a:ext uri="{FF2B5EF4-FFF2-40B4-BE49-F238E27FC236}">
                <a16:creationId xmlns:a16="http://schemas.microsoft.com/office/drawing/2014/main" id="{03675513-06E0-1A49-BBBB-75F0329E3B50}"/>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Porcentagem de eletricidade fornecida pela rede, um exemplo</a:t>
            </a:r>
            <a:endParaRPr lang="en-US" dirty="0">
              <a:solidFill>
                <a:schemeClr val="accent5">
                  <a:lumMod val="60000"/>
                  <a:lumOff val="40000"/>
                </a:schemeClr>
              </a:solidFill>
            </a:endParaRPr>
          </a:p>
          <a:p>
            <a:endParaRPr lang="en-GB" dirty="0"/>
          </a:p>
        </p:txBody>
      </p:sp>
      <p:sp>
        <p:nvSpPr>
          <p:cNvPr id="136" name="Title 10">
            <a:extLst>
              <a:ext uri="{FF2B5EF4-FFF2-40B4-BE49-F238E27FC236}">
                <a16:creationId xmlns:a16="http://schemas.microsoft.com/office/drawing/2014/main" id="{384AC24B-6EBC-444E-B5FD-5EED00996162}"/>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dirty="0">
                <a:latin typeface="Open Sans"/>
              </a:rPr>
              <a:t>Aula 10.3 </a:t>
            </a:r>
            <a:r>
              <a:rPr lang="en-GB" sz="4400" dirty="0" err="1">
                <a:latin typeface="Open Sans"/>
              </a:rPr>
              <a:t>Desenvolvimento</a:t>
            </a:r>
            <a:r>
              <a:rPr lang="en-GB" sz="4400" dirty="0">
                <a:latin typeface="Open Sans"/>
              </a:rPr>
              <a:t> de </a:t>
            </a:r>
            <a:r>
              <a:rPr lang="en-GB" sz="4400" dirty="0" err="1">
                <a:latin typeface="Open Sans"/>
              </a:rPr>
              <a:t>cenários</a:t>
            </a:r>
            <a:r>
              <a:rPr lang="en-GB" sz="4400" dirty="0">
                <a:latin typeface="Open Sans"/>
              </a:rPr>
              <a:t>: </a:t>
            </a:r>
            <a:r>
              <a:rPr lang="en-GB" sz="4400" dirty="0" err="1">
                <a:latin typeface="Open Sans"/>
              </a:rPr>
              <a:t>insumos</a:t>
            </a:r>
            <a:r>
              <a:rPr lang="en-GB" sz="4400" dirty="0">
                <a:latin typeface="Open Sans"/>
              </a:rPr>
              <a:t> </a:t>
            </a:r>
            <a:r>
              <a:rPr lang="en-GB" sz="4400" dirty="0" err="1">
                <a:latin typeface="Open Sans"/>
              </a:rPr>
              <a:t>técnicos</a:t>
            </a:r>
            <a:endParaRPr lang="en-GB" sz="4400" dirty="0">
              <a:ea typeface="+mj-lt"/>
              <a:cs typeface="+mj-lt"/>
            </a:endParaRPr>
          </a:p>
        </p:txBody>
      </p:sp>
    </p:spTree>
    <p:extLst>
      <p:ext uri="{BB962C8B-B14F-4D97-AF65-F5344CB8AC3E}">
        <p14:creationId xmlns:p14="http://schemas.microsoft.com/office/powerpoint/2010/main" val="424001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3" name="Picture 8">
            <a:extLst>
              <a:ext uri="{FF2B5EF4-FFF2-40B4-BE49-F238E27FC236}">
                <a16:creationId xmlns:a16="http://schemas.microsoft.com/office/drawing/2014/main" id="{20CBF09B-E4E2-43BA-83B6-0C4D73DCAC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9272" y="4859969"/>
            <a:ext cx="2361844"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9">
            <a:extLst>
              <a:ext uri="{FF2B5EF4-FFF2-40B4-BE49-F238E27FC236}">
                <a16:creationId xmlns:a16="http://schemas.microsoft.com/office/drawing/2014/main" id="{B92A170B-EBD1-4A85-9B8D-F264A3C1C4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7888" y="4859969"/>
            <a:ext cx="2413543"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a:extLst>
              <a:ext uri="{FF2B5EF4-FFF2-40B4-BE49-F238E27FC236}">
                <a16:creationId xmlns:a16="http://schemas.microsoft.com/office/drawing/2014/main" id="{5AA0472B-CE3C-4E1D-914D-DDEECB50E0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6319" y="4859969"/>
            <a:ext cx="2413543"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9" name="Diagram 48">
            <a:extLst>
              <a:ext uri="{FF2B5EF4-FFF2-40B4-BE49-F238E27FC236}">
                <a16:creationId xmlns:a16="http://schemas.microsoft.com/office/drawing/2014/main" id="{62028C7A-2B76-49A1-9A55-C4AFAB28A655}"/>
              </a:ext>
            </a:extLst>
          </p:cNvPr>
          <p:cNvGraphicFramePr/>
          <p:nvPr>
            <p:extLst>
              <p:ext uri="{D42A27DB-BD31-4B8C-83A1-F6EECF244321}">
                <p14:modId xmlns:p14="http://schemas.microsoft.com/office/powerpoint/2010/main" val="1643893552"/>
              </p:ext>
            </p:extLst>
          </p:nvPr>
        </p:nvGraphicFramePr>
        <p:xfrm>
          <a:off x="887215" y="2237871"/>
          <a:ext cx="10486638" cy="2382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Arrow: Down 6">
            <a:extLst>
              <a:ext uri="{FF2B5EF4-FFF2-40B4-BE49-F238E27FC236}">
                <a16:creationId xmlns:a16="http://schemas.microsoft.com/office/drawing/2014/main" id="{782ED263-1879-4309-A6C5-A93A481FAA1C}"/>
              </a:ext>
            </a:extLst>
          </p:cNvPr>
          <p:cNvSpPr/>
          <p:nvPr/>
        </p:nvSpPr>
        <p:spPr>
          <a:xfrm>
            <a:off x="5094659" y="4620129"/>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50" name="Arrow: Down 49">
            <a:extLst>
              <a:ext uri="{FF2B5EF4-FFF2-40B4-BE49-F238E27FC236}">
                <a16:creationId xmlns:a16="http://schemas.microsoft.com/office/drawing/2014/main" id="{29A9911C-5159-417A-B7F7-AFF48C21F8A0}"/>
              </a:ext>
            </a:extLst>
          </p:cNvPr>
          <p:cNvSpPr/>
          <p:nvPr/>
        </p:nvSpPr>
        <p:spPr>
          <a:xfrm>
            <a:off x="7475930" y="4614934"/>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51" name="Arrow: Down 50">
            <a:extLst>
              <a:ext uri="{FF2B5EF4-FFF2-40B4-BE49-F238E27FC236}">
                <a16:creationId xmlns:a16="http://schemas.microsoft.com/office/drawing/2014/main" id="{05325A83-6D8F-4918-A6EB-3E8012E3A959}"/>
              </a:ext>
            </a:extLst>
          </p:cNvPr>
          <p:cNvSpPr/>
          <p:nvPr/>
        </p:nvSpPr>
        <p:spPr>
          <a:xfrm>
            <a:off x="9707077" y="4614934"/>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5" name="Content Placeholder 3">
            <a:extLst>
              <a:ext uri="{FF2B5EF4-FFF2-40B4-BE49-F238E27FC236}">
                <a16:creationId xmlns:a16="http://schemas.microsoft.com/office/drawing/2014/main" id="{F58A410A-76F8-C34B-8301-F68A1D5DB332}"/>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Participação dos clientes por setor</a:t>
            </a:r>
            <a:endParaRPr lang="en-US" dirty="0">
              <a:solidFill>
                <a:schemeClr val="accent5">
                  <a:lumMod val="60000"/>
                  <a:lumOff val="40000"/>
                </a:schemeClr>
              </a:solidFill>
            </a:endParaRPr>
          </a:p>
          <a:p>
            <a:endParaRPr lang="en-GB" dirty="0"/>
          </a:p>
        </p:txBody>
      </p:sp>
      <p:sp>
        <p:nvSpPr>
          <p:cNvPr id="38" name="Title 10">
            <a:extLst>
              <a:ext uri="{FF2B5EF4-FFF2-40B4-BE49-F238E27FC236}">
                <a16:creationId xmlns:a16="http://schemas.microsoft.com/office/drawing/2014/main" id="{9EE59BB4-B906-4344-B34B-D6951E91F6A0}"/>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dirty="0">
                <a:latin typeface="Open Sans"/>
              </a:rPr>
              <a:t>Aula 10.3 </a:t>
            </a:r>
            <a:r>
              <a:rPr lang="en-GB" sz="4400" dirty="0" err="1">
                <a:latin typeface="Open Sans"/>
              </a:rPr>
              <a:t>Desenvolvimento</a:t>
            </a:r>
            <a:r>
              <a:rPr lang="en-GB" sz="4400" dirty="0">
                <a:latin typeface="Open Sans"/>
              </a:rPr>
              <a:t> de </a:t>
            </a:r>
            <a:r>
              <a:rPr lang="en-GB" sz="4400" dirty="0" err="1">
                <a:latin typeface="Open Sans"/>
              </a:rPr>
              <a:t>cenários</a:t>
            </a:r>
            <a:r>
              <a:rPr lang="en-GB" sz="4400" dirty="0">
                <a:latin typeface="Open Sans"/>
              </a:rPr>
              <a:t>: </a:t>
            </a:r>
            <a:r>
              <a:rPr lang="en-GB" sz="4400" dirty="0" err="1">
                <a:latin typeface="Open Sans"/>
              </a:rPr>
              <a:t>insumos</a:t>
            </a:r>
            <a:r>
              <a:rPr lang="en-GB" sz="4400" dirty="0">
                <a:latin typeface="Open Sans"/>
              </a:rPr>
              <a:t> </a:t>
            </a:r>
            <a:r>
              <a:rPr lang="en-GB" sz="4400" dirty="0" err="1">
                <a:latin typeface="Open Sans"/>
              </a:rPr>
              <a:t>técnicos</a:t>
            </a:r>
            <a:endParaRPr lang="en-GB" sz="4400" dirty="0">
              <a:ea typeface="+mj-lt"/>
              <a:cs typeface="+mj-lt"/>
            </a:endParaRPr>
          </a:p>
        </p:txBody>
      </p:sp>
    </p:spTree>
    <p:extLst>
      <p:ext uri="{BB962C8B-B14F-4D97-AF65-F5344CB8AC3E}">
        <p14:creationId xmlns:p14="http://schemas.microsoft.com/office/powerpoint/2010/main" val="353660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103EB859-81E4-4969-9D5A-E3A6CC0A18FE}"/>
              </a:ext>
            </a:extLst>
          </p:cNvPr>
          <p:cNvGraphicFramePr/>
          <p:nvPr>
            <p:extLst>
              <p:ext uri="{D42A27DB-BD31-4B8C-83A1-F6EECF244321}">
                <p14:modId xmlns:p14="http://schemas.microsoft.com/office/powerpoint/2010/main" val="1305849075"/>
              </p:ext>
            </p:extLst>
          </p:nvPr>
        </p:nvGraphicFramePr>
        <p:xfrm>
          <a:off x="925092" y="2801257"/>
          <a:ext cx="10448761" cy="2877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79F69C0D-2208-9448-901E-5D97ECAECE7B}"/>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Perdas de transmissão e distribuição</a:t>
            </a:r>
            <a:endParaRPr lang="en-US">
              <a:solidFill>
                <a:schemeClr val="accent5">
                  <a:lumMod val="60000"/>
                  <a:lumOff val="40000"/>
                </a:schemeClr>
              </a:solidFill>
            </a:endParaRPr>
          </a:p>
          <a:p>
            <a:endParaRPr lang="en-GB"/>
          </a:p>
        </p:txBody>
      </p:sp>
      <p:sp>
        <p:nvSpPr>
          <p:cNvPr id="26" name="Title 10">
            <a:extLst>
              <a:ext uri="{FF2B5EF4-FFF2-40B4-BE49-F238E27FC236}">
                <a16:creationId xmlns:a16="http://schemas.microsoft.com/office/drawing/2014/main" id="{0C0CA700-80DE-4E31-ADC7-BE3358F69A97}"/>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dirty="0">
                <a:latin typeface="Open Sans"/>
              </a:rPr>
              <a:t>Aula 10.3 </a:t>
            </a:r>
            <a:r>
              <a:rPr lang="en-GB" sz="4400" dirty="0" err="1">
                <a:latin typeface="Open Sans"/>
              </a:rPr>
              <a:t>Desenvolvimento</a:t>
            </a:r>
            <a:r>
              <a:rPr lang="en-GB" sz="4400" dirty="0">
                <a:latin typeface="Open Sans"/>
              </a:rPr>
              <a:t> de </a:t>
            </a:r>
            <a:r>
              <a:rPr lang="en-GB" sz="4400" dirty="0" err="1">
                <a:latin typeface="Open Sans"/>
              </a:rPr>
              <a:t>cenários</a:t>
            </a:r>
            <a:r>
              <a:rPr lang="en-GB" sz="4400" dirty="0">
                <a:latin typeface="Open Sans"/>
              </a:rPr>
              <a:t>: </a:t>
            </a:r>
            <a:r>
              <a:rPr lang="en-GB" sz="4400" dirty="0" err="1">
                <a:latin typeface="Open Sans"/>
              </a:rPr>
              <a:t>insumos</a:t>
            </a:r>
            <a:r>
              <a:rPr lang="en-GB" sz="4400" dirty="0">
                <a:latin typeface="Open Sans"/>
              </a:rPr>
              <a:t> </a:t>
            </a:r>
            <a:r>
              <a:rPr lang="en-GB" sz="4400" dirty="0" err="1">
                <a:latin typeface="Open Sans"/>
              </a:rPr>
              <a:t>técnicos</a:t>
            </a:r>
            <a:endParaRPr lang="en-GB" sz="4400" dirty="0">
              <a:ea typeface="+mj-lt"/>
              <a:cs typeface="+mj-lt"/>
            </a:endParaRPr>
          </a:p>
        </p:txBody>
      </p:sp>
    </p:spTree>
    <p:extLst>
      <p:ext uri="{BB962C8B-B14F-4D97-AF65-F5344CB8AC3E}">
        <p14:creationId xmlns:p14="http://schemas.microsoft.com/office/powerpoint/2010/main" val="163340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850549109"/>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Previsão da demanda horária de eletricidade no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Etapas para prever a demanda horária de eletricidade</a:t>
            </a:r>
            <a:endParaRPr lang="en-US">
              <a:solidFill>
                <a:schemeClr val="accent5">
                  <a:lumMod val="60000"/>
                  <a:lumOff val="40000"/>
                </a:schemeClr>
              </a:solidFill>
            </a:endParaRPr>
          </a:p>
          <a:p>
            <a:endParaRPr lang="en-GB"/>
          </a:p>
        </p:txBody>
      </p:sp>
      <p:sp>
        <p:nvSpPr>
          <p:cNvPr id="8" name="Title 10">
            <a:extLst>
              <a:ext uri="{FF2B5EF4-FFF2-40B4-BE49-F238E27FC236}">
                <a16:creationId xmlns:a16="http://schemas.microsoft.com/office/drawing/2014/main" id="{F229DE6C-A62B-429A-9993-CEAA9BC8F732}"/>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10.4 Análise de resultados</a:t>
            </a:r>
            <a:endParaRPr lang="en-GB" sz="4400">
              <a:ea typeface="+mj-lt"/>
              <a:cs typeface="+mj-lt"/>
            </a:endParaRPr>
          </a:p>
        </p:txBody>
      </p:sp>
    </p:spTree>
    <p:extLst>
      <p:ext uri="{BB962C8B-B14F-4D97-AF65-F5344CB8AC3E}">
        <p14:creationId xmlns:p14="http://schemas.microsoft.com/office/powerpoint/2010/main" val="314571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Verificar os resultados para o ano-base, como identificar a diferença</a:t>
            </a:r>
            <a:endParaRPr lang="en-US"/>
          </a:p>
          <a:p>
            <a:endParaRPr lang="en-GB"/>
          </a:p>
        </p:txBody>
      </p:sp>
      <p:pic>
        <p:nvPicPr>
          <p:cNvPr id="11" name="Picture 11" descr="A picture containing diagram&#10;&#10;Description automatically generated">
            <a:extLst>
              <a:ext uri="{FF2B5EF4-FFF2-40B4-BE49-F238E27FC236}">
                <a16:creationId xmlns:a16="http://schemas.microsoft.com/office/drawing/2014/main" id="{88D10A26-BFBB-4070-B5DD-A7FC11F5DDE4}"/>
              </a:ext>
            </a:extLst>
          </p:cNvPr>
          <p:cNvPicPr>
            <a:picLocks noChangeAspect="1"/>
          </p:cNvPicPr>
          <p:nvPr/>
        </p:nvPicPr>
        <p:blipFill>
          <a:blip r:embed="rId4"/>
          <a:stretch>
            <a:fillRect/>
          </a:stretch>
        </p:blipFill>
        <p:spPr>
          <a:xfrm>
            <a:off x="2800159" y="2989504"/>
            <a:ext cx="6145260" cy="3080327"/>
          </a:xfrm>
          <a:prstGeom prst="rect">
            <a:avLst/>
          </a:prstGeom>
        </p:spPr>
      </p:pic>
      <p:cxnSp>
        <p:nvCxnSpPr>
          <p:cNvPr id="13" name="Straight Arrow Connector 12">
            <a:extLst>
              <a:ext uri="{FF2B5EF4-FFF2-40B4-BE49-F238E27FC236}">
                <a16:creationId xmlns:a16="http://schemas.microsoft.com/office/drawing/2014/main" id="{CF1BB8D6-CBFE-4AC8-9906-754C5BAF5F3E}"/>
              </a:ext>
            </a:extLst>
          </p:cNvPr>
          <p:cNvCxnSpPr/>
          <p:nvPr/>
        </p:nvCxnSpPr>
        <p:spPr>
          <a:xfrm>
            <a:off x="5869708" y="2840950"/>
            <a:ext cx="7697" cy="3386667"/>
          </a:xfrm>
          <a:prstGeom prst="straightConnector1">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30B3AD2-9519-4D02-A83E-EE8A91531DA9}"/>
              </a:ext>
            </a:extLst>
          </p:cNvPr>
          <p:cNvSpPr txBox="1"/>
          <p:nvPr/>
        </p:nvSpPr>
        <p:spPr>
          <a:xfrm>
            <a:off x="2904548" y="261975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Resultados do MAED para o ano-base</a:t>
            </a:r>
            <a:endParaRPr lang="en-US"/>
          </a:p>
        </p:txBody>
      </p:sp>
      <p:sp>
        <p:nvSpPr>
          <p:cNvPr id="18" name="TextBox 17">
            <a:extLst>
              <a:ext uri="{FF2B5EF4-FFF2-40B4-BE49-F238E27FC236}">
                <a16:creationId xmlns:a16="http://schemas.microsoft.com/office/drawing/2014/main" id="{42942CAB-231F-4F30-B7E6-C9493F420A65}"/>
              </a:ext>
            </a:extLst>
          </p:cNvPr>
          <p:cNvSpPr txBox="1"/>
          <p:nvPr/>
        </p:nvSpPr>
        <p:spPr>
          <a:xfrm>
            <a:off x="6298911" y="2619759"/>
            <a:ext cx="3774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Estatísticas publicadas para o ano-base</a:t>
            </a:r>
            <a:endParaRPr lang="en-GB">
              <a:cs typeface="Calibri"/>
            </a:endParaRPr>
          </a:p>
        </p:txBody>
      </p:sp>
      <p:sp>
        <p:nvSpPr>
          <p:cNvPr id="2" name="Title 10">
            <a:extLst>
              <a:ext uri="{FF2B5EF4-FFF2-40B4-BE49-F238E27FC236}">
                <a16:creationId xmlns:a16="http://schemas.microsoft.com/office/drawing/2014/main" id="{4389EFE5-A19F-488C-BA9E-996282B1C001}"/>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10.4 Análise de resultados</a:t>
            </a:r>
            <a:endParaRPr lang="en-GB" sz="4400">
              <a:ea typeface="+mj-lt"/>
              <a:cs typeface="+mj-lt"/>
            </a:endParaRPr>
          </a:p>
        </p:txBody>
      </p:sp>
    </p:spTree>
    <p:extLst>
      <p:ext uri="{BB962C8B-B14F-4D97-AF65-F5344CB8AC3E}">
        <p14:creationId xmlns:p14="http://schemas.microsoft.com/office/powerpoint/2010/main" val="306009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273A97F6-AE1F-415D-873B-99A2255CEC23}"/>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61105" y="3742590"/>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Nome do curso</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48748" y="5303664"/>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Mini-palestra Objetivo de aprendizado</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900467" y="1496262"/>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4" y="-2611"/>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err="1">
                <a:latin typeface="Open Sans"/>
              </a:rPr>
              <a:t>Resultados</a:t>
            </a:r>
            <a:r>
              <a:rPr lang="en-GB" sz="4400" dirty="0">
                <a:latin typeface="Open Sans"/>
              </a:rPr>
              <a:t> </a:t>
            </a:r>
            <a:r>
              <a:rPr lang="en-GB" sz="4400" dirty="0" err="1">
                <a:latin typeface="Open Sans"/>
              </a:rPr>
              <a:t>pretendidos</a:t>
            </a:r>
            <a:r>
              <a:rPr lang="en-GB" sz="4400" dirty="0">
                <a:latin typeface="Open Sans"/>
              </a:rPr>
              <a:t> de </a:t>
            </a:r>
            <a:r>
              <a:rPr lang="en-GB" sz="4400" dirty="0" err="1">
                <a:latin typeface="Open Sans"/>
              </a:rPr>
              <a:t>aprendizagem</a:t>
            </a:r>
            <a:r>
              <a:rPr lang="en-GB" sz="4400" dirty="0">
                <a:latin typeface="Open Sans"/>
              </a:rPr>
              <a:t> (RPA)</a:t>
            </a: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900468" y="1388088"/>
            <a:ext cx="5695362" cy="431989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ctr">
              <a:lnSpc>
                <a:spcPct val="100000"/>
              </a:lnSpc>
              <a:buClr>
                <a:srgbClr val="333333"/>
              </a:buClr>
              <a:buSzPts val="1600"/>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Ao final desta palestra, você será capaz de:</a:t>
            </a:r>
            <a:endPar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RPA1: </a:t>
            </a:r>
            <a:r>
              <a:rPr lang="en-US" sz="2000" dirty="0" err="1">
                <a:latin typeface="Open Sans"/>
                <a:ea typeface="Open Sans" panose="020B0606030504020204" pitchFamily="34" charset="0"/>
                <a:cs typeface="Open Sans" panose="020B0606030504020204" pitchFamily="34" charset="0"/>
              </a:rPr>
              <a:t>Descrever</a:t>
            </a:r>
            <a:r>
              <a:rPr lang="en-US" sz="2000" dirty="0">
                <a:latin typeface="Open Sans"/>
                <a:ea typeface="Open Sans" panose="020B0606030504020204" pitchFamily="34" charset="0"/>
                <a:cs typeface="Open Sans" panose="020B0606030504020204" pitchFamily="34" charset="0"/>
              </a:rPr>
              <a:t> como o MAED-EL calcula a demanda anual de eletricidade por hora a partir da </a:t>
            </a:r>
            <a:r>
              <a:rPr lang="en-US" sz="2000" dirty="0" err="1">
                <a:latin typeface="Open Sans"/>
                <a:ea typeface="Open Sans" panose="020B0606030504020204" pitchFamily="34" charset="0"/>
                <a:cs typeface="Open Sans" panose="020B0606030504020204" pitchFamily="34" charset="0"/>
              </a:rPr>
              <a:t>demanda</a:t>
            </a:r>
            <a:r>
              <a:rPr lang="en-US" sz="2000" dirty="0">
                <a:latin typeface="Open Sans"/>
                <a:ea typeface="Open Sans" panose="020B0606030504020204" pitchFamily="34" charset="0"/>
                <a:cs typeface="Open Sans" panose="020B0606030504020204" pitchFamily="34" charset="0"/>
              </a:rPr>
              <a:t> do cliente e do setor</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RPA2: </a:t>
            </a:r>
            <a:r>
              <a:rPr lang="en-US" sz="2000" dirty="0">
                <a:latin typeface="Open Sans"/>
                <a:ea typeface="Open Sans" panose="020B0606030504020204" pitchFamily="34" charset="0"/>
                <a:cs typeface="Open Sans" panose="020B0606030504020204" pitchFamily="34" charset="0"/>
              </a:rPr>
              <a:t>Compreender as entradas do cenário relacionadas ao tempo</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RPA3: </a:t>
            </a:r>
            <a:r>
              <a:rPr lang="en-US" sz="2000" dirty="0">
                <a:latin typeface="Open Sans"/>
                <a:ea typeface="Open Sans" panose="020B0606030504020204" pitchFamily="34" charset="0"/>
                <a:cs typeface="Open Sans" panose="020B0606030504020204" pitchFamily="34" charset="0"/>
              </a:rPr>
              <a:t>Compreender os insumos do cenário técnico</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RPA4: </a:t>
            </a:r>
            <a:r>
              <a:rPr lang="en-US" sz="2000" dirty="0">
                <a:latin typeface="Open Sans"/>
                <a:ea typeface="Open Sans" panose="020B0606030504020204" pitchFamily="34" charset="0"/>
                <a:cs typeface="Open Sans" panose="020B0606030504020204" pitchFamily="34" charset="0"/>
              </a:rPr>
              <a:t>Avaliar a precisão dos perfis de demanda de eletricidade por hora projetados pelo MAED-EL</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endParaRPr lang="en-GB" sz="2000" dirty="0">
              <a:latin typeface="Open Sans" panose="020B0606030504020204" pitchFamily="34" charset="0"/>
              <a:cs typeface="Open Sans" panose="020B0606030504020204" pitchFamily="34" charset="0"/>
            </a:endParaRPr>
          </a:p>
          <a:p>
            <a:pPr algn="l">
              <a:lnSpc>
                <a:spcPct val="100000"/>
              </a:lnSpc>
            </a:pPr>
            <a:endParaRPr lang="en-GB" sz="2000" dirty="0">
              <a:latin typeface="Open Sans" panose="020B0606030504020204" pitchFamily="34" charset="0"/>
            </a:endParaRPr>
          </a:p>
        </p:txBody>
      </p:sp>
      <p:grpSp>
        <p:nvGrpSpPr>
          <p:cNvPr id="12" name="Google Shape;101;p15">
            <a:extLst>
              <a:ext uri="{FF2B5EF4-FFF2-40B4-BE49-F238E27FC236}">
                <a16:creationId xmlns:a16="http://schemas.microsoft.com/office/drawing/2014/main" id="{532CA00E-7A9B-E242-88C5-DF0A3B4EA619}"/>
              </a:ext>
            </a:extLst>
          </p:cNvPr>
          <p:cNvGrpSpPr>
            <a:grpSpLocks/>
          </p:cNvGrpSpPr>
          <p:nvPr/>
        </p:nvGrpSpPr>
        <p:grpSpPr bwMode="auto">
          <a:xfrm>
            <a:off x="7058390" y="1717594"/>
            <a:ext cx="4286250" cy="3589338"/>
            <a:chOff x="5322277" y="1528650"/>
            <a:chExt cx="3214025" cy="2447800"/>
          </a:xfrm>
        </p:grpSpPr>
        <p:sp>
          <p:nvSpPr>
            <p:cNvPr id="13" name="Google Shape;102;p15">
              <a:extLst>
                <a:ext uri="{FF2B5EF4-FFF2-40B4-BE49-F238E27FC236}">
                  <a16:creationId xmlns:a16="http://schemas.microsoft.com/office/drawing/2014/main" id="{D6232430-32BD-584A-8663-AB72540D5015}"/>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10.1. Agregação da demanda horária</a:t>
              </a:r>
              <a:endParaRPr lang="en-US" altLang="en-US" sz="1600"/>
            </a:p>
          </p:txBody>
        </p:sp>
        <p:sp>
          <p:nvSpPr>
            <p:cNvPr id="15" name="Google Shape;103;p15">
              <a:extLst>
                <a:ext uri="{FF2B5EF4-FFF2-40B4-BE49-F238E27FC236}">
                  <a16:creationId xmlns:a16="http://schemas.microsoft.com/office/drawing/2014/main" id="{3360D123-245C-A74B-BA0C-3DDC84D667A1}"/>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10.2. Desenvolvimento de cenários: Entradas relacionadas ao tempo</a:t>
              </a:r>
            </a:p>
          </p:txBody>
        </p:sp>
        <p:sp>
          <p:nvSpPr>
            <p:cNvPr id="16" name="Google Shape;104;p15">
              <a:extLst>
                <a:ext uri="{FF2B5EF4-FFF2-40B4-BE49-F238E27FC236}">
                  <a16:creationId xmlns:a16="http://schemas.microsoft.com/office/drawing/2014/main" id="{C349FBFD-3A28-EE4D-BF2F-E02D874E43B4}"/>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10.3. Desenvolvimento de cenários: Insumos técnicos</a:t>
              </a:r>
              <a:endParaRPr lang="en-US" altLang="en-US" sz="1600"/>
            </a:p>
          </p:txBody>
        </p:sp>
        <p:sp>
          <p:nvSpPr>
            <p:cNvPr id="17" name="Google Shape;105;p15">
              <a:extLst>
                <a:ext uri="{FF2B5EF4-FFF2-40B4-BE49-F238E27FC236}">
                  <a16:creationId xmlns:a16="http://schemas.microsoft.com/office/drawing/2014/main" id="{92C64B27-9405-0449-9B6D-B45A0A92B5F4}"/>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10.4. Análise de resultados</a:t>
              </a:r>
              <a:endParaRPr lang="en-US" altLang="en-US" sz="1600"/>
            </a:p>
          </p:txBody>
        </p:sp>
        <p:cxnSp>
          <p:nvCxnSpPr>
            <p:cNvPr id="18" name="Google Shape;106;p15">
              <a:extLst>
                <a:ext uri="{FF2B5EF4-FFF2-40B4-BE49-F238E27FC236}">
                  <a16:creationId xmlns:a16="http://schemas.microsoft.com/office/drawing/2014/main" id="{1153247F-8CB5-1940-A143-BB8E552DCCA4}"/>
                </a:ext>
              </a:extLst>
            </p:cNvPr>
            <p:cNvCxnSpPr>
              <a:cxnSpLocks/>
              <a:stCxn id="13" idx="2"/>
              <a:endCxn id="15"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9" name="Google Shape;107;p15">
              <a:extLst>
                <a:ext uri="{FF2B5EF4-FFF2-40B4-BE49-F238E27FC236}">
                  <a16:creationId xmlns:a16="http://schemas.microsoft.com/office/drawing/2014/main" id="{B5CDC9E3-BF27-EF46-B6D6-E628D77FA478}"/>
                </a:ext>
              </a:extLst>
            </p:cNvPr>
            <p:cNvCxnSpPr>
              <a:cxnSpLocks/>
              <a:stCxn id="15" idx="2"/>
              <a:endCxn id="16"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0" name="Google Shape;108;p15">
              <a:extLst>
                <a:ext uri="{FF2B5EF4-FFF2-40B4-BE49-F238E27FC236}">
                  <a16:creationId xmlns:a16="http://schemas.microsoft.com/office/drawing/2014/main" id="{56AADA88-EA16-2341-9548-75082919A9E0}"/>
                </a:ext>
              </a:extLst>
            </p:cNvPr>
            <p:cNvCxnSpPr>
              <a:cxnSpLocks/>
              <a:stCxn id="16" idx="2"/>
              <a:endCxn id="17"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7826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Verificação dos resultados do ano-base</a:t>
            </a:r>
            <a:endParaRPr lang="en-US" dirty="0">
              <a:solidFill>
                <a:schemeClr val="accent5">
                  <a:lumMod val="60000"/>
                  <a:lumOff val="40000"/>
                </a:schemeClr>
              </a:solidFill>
            </a:endParaRPr>
          </a:p>
          <a:p>
            <a:endParaRPr lang="en-GB" dirty="0"/>
          </a:p>
        </p:txBody>
      </p:sp>
      <p:pic>
        <p:nvPicPr>
          <p:cNvPr id="12" name="Picture 11" descr="Screen Clipping">
            <a:extLst>
              <a:ext uri="{FF2B5EF4-FFF2-40B4-BE49-F238E27FC236}">
                <a16:creationId xmlns:a16="http://schemas.microsoft.com/office/drawing/2014/main" id="{55C84156-E569-44B0-8B70-948A42006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273" y="2491146"/>
            <a:ext cx="9144000" cy="3384313"/>
          </a:xfrm>
          <a:prstGeom prst="rect">
            <a:avLst/>
          </a:prstGeom>
        </p:spPr>
      </p:pic>
      <p:sp>
        <p:nvSpPr>
          <p:cNvPr id="13" name="Rectangle 12">
            <a:extLst>
              <a:ext uri="{FF2B5EF4-FFF2-40B4-BE49-F238E27FC236}">
                <a16:creationId xmlns:a16="http://schemas.microsoft.com/office/drawing/2014/main" id="{7E5C6EB5-FD28-4669-A996-F775BD902BFE}"/>
              </a:ext>
            </a:extLst>
          </p:cNvPr>
          <p:cNvSpPr/>
          <p:nvPr/>
        </p:nvSpPr>
        <p:spPr bwMode="auto">
          <a:xfrm>
            <a:off x="3679025" y="3751255"/>
            <a:ext cx="6820818" cy="353151"/>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7" name="Rectangle 16">
            <a:extLst>
              <a:ext uri="{FF2B5EF4-FFF2-40B4-BE49-F238E27FC236}">
                <a16:creationId xmlns:a16="http://schemas.microsoft.com/office/drawing/2014/main" id="{15D24362-9FD3-4EE7-8C2A-EC3ADB663D83}"/>
              </a:ext>
            </a:extLst>
          </p:cNvPr>
          <p:cNvSpPr/>
          <p:nvPr/>
        </p:nvSpPr>
        <p:spPr bwMode="auto">
          <a:xfrm>
            <a:off x="3679025" y="4117533"/>
            <a:ext cx="6820818" cy="281793"/>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8" name="Rectangle 17">
            <a:extLst>
              <a:ext uri="{FF2B5EF4-FFF2-40B4-BE49-F238E27FC236}">
                <a16:creationId xmlns:a16="http://schemas.microsoft.com/office/drawing/2014/main" id="{5041EA16-767A-47C4-9922-B3B25C55188C}"/>
              </a:ext>
            </a:extLst>
          </p:cNvPr>
          <p:cNvSpPr/>
          <p:nvPr/>
        </p:nvSpPr>
        <p:spPr bwMode="auto">
          <a:xfrm>
            <a:off x="3679025" y="4687359"/>
            <a:ext cx="6791490" cy="288032"/>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9" name="Oval 18">
            <a:extLst>
              <a:ext uri="{FF2B5EF4-FFF2-40B4-BE49-F238E27FC236}">
                <a16:creationId xmlns:a16="http://schemas.microsoft.com/office/drawing/2014/main" id="{EE30AE5E-C8E6-4E37-BAC8-8BA01E812E54}"/>
              </a:ext>
            </a:extLst>
          </p:cNvPr>
          <p:cNvSpPr/>
          <p:nvPr/>
        </p:nvSpPr>
        <p:spPr bwMode="auto">
          <a:xfrm>
            <a:off x="1339273" y="3391215"/>
            <a:ext cx="2160240" cy="576064"/>
          </a:xfrm>
          <a:prstGeom prst="ellipse">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2" name="Title 10">
            <a:extLst>
              <a:ext uri="{FF2B5EF4-FFF2-40B4-BE49-F238E27FC236}">
                <a16:creationId xmlns:a16="http://schemas.microsoft.com/office/drawing/2014/main" id="{19BC0FCC-2510-4AAA-B106-8EA03D3BF265}"/>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10.4 Análise de resultados</a:t>
            </a:r>
            <a:endParaRPr lang="en-GB" sz="4400">
              <a:ea typeface="+mj-lt"/>
              <a:cs typeface="+mj-lt"/>
            </a:endParaRPr>
          </a:p>
        </p:txBody>
      </p:sp>
    </p:spTree>
    <p:extLst>
      <p:ext uri="{BB962C8B-B14F-4D97-AF65-F5344CB8AC3E}">
        <p14:creationId xmlns:p14="http://schemas.microsoft.com/office/powerpoint/2010/main" val="369618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Implementação dos cenários</a:t>
            </a:r>
            <a:endParaRPr lang="en-GB" sz="2000" b="1">
              <a:solidFill>
                <a:schemeClr val="accent5">
                  <a:lumMod val="60000"/>
                  <a:lumOff val="40000"/>
                </a:schemeClr>
              </a:solidFill>
            </a:endParaRPr>
          </a:p>
          <a:p>
            <a:endParaRPr lang="en-GB"/>
          </a:p>
        </p:txBody>
      </p:sp>
      <p:pic>
        <p:nvPicPr>
          <p:cNvPr id="559" name="Picture 559" descr="Diagram&#10;&#10;Description automatically generated">
            <a:extLst>
              <a:ext uri="{FF2B5EF4-FFF2-40B4-BE49-F238E27FC236}">
                <a16:creationId xmlns:a16="http://schemas.microsoft.com/office/drawing/2014/main" id="{9C80D28D-7B8C-40E9-942C-2EC118718707}"/>
              </a:ext>
            </a:extLst>
          </p:cNvPr>
          <p:cNvPicPr>
            <a:picLocks noChangeAspect="1"/>
          </p:cNvPicPr>
          <p:nvPr/>
        </p:nvPicPr>
        <p:blipFill>
          <a:blip r:embed="rId4"/>
          <a:stretch>
            <a:fillRect/>
          </a:stretch>
        </p:blipFill>
        <p:spPr>
          <a:xfrm>
            <a:off x="5424824" y="1845090"/>
            <a:ext cx="4290290" cy="1189700"/>
          </a:xfrm>
          <a:prstGeom prst="rect">
            <a:avLst/>
          </a:prstGeom>
        </p:spPr>
      </p:pic>
      <p:sp>
        <p:nvSpPr>
          <p:cNvPr id="580" name="Rectangle: Rounded Corners 579">
            <a:extLst>
              <a:ext uri="{FF2B5EF4-FFF2-40B4-BE49-F238E27FC236}">
                <a16:creationId xmlns:a16="http://schemas.microsoft.com/office/drawing/2014/main" id="{FCDA76B0-11B3-4EDF-846D-B2DCA670401D}"/>
              </a:ext>
            </a:extLst>
          </p:cNvPr>
          <p:cNvSpPr/>
          <p:nvPr/>
        </p:nvSpPr>
        <p:spPr>
          <a:xfrm>
            <a:off x="897466" y="2440708"/>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Demanda anual</a:t>
            </a:r>
            <a:endParaRPr lang="en-GB" sz="1600" b="1" i="1">
              <a:solidFill>
                <a:schemeClr val="bg1"/>
              </a:solidFill>
              <a:latin typeface="Open Sans"/>
            </a:endParaRPr>
          </a:p>
        </p:txBody>
      </p:sp>
      <p:sp>
        <p:nvSpPr>
          <p:cNvPr id="581" name="Rectangle: Rounded Corners 580">
            <a:extLst>
              <a:ext uri="{FF2B5EF4-FFF2-40B4-BE49-F238E27FC236}">
                <a16:creationId xmlns:a16="http://schemas.microsoft.com/office/drawing/2014/main" id="{8E346969-24E2-4284-B1AB-0FD003AAB96A}"/>
              </a:ext>
            </a:extLst>
          </p:cNvPr>
          <p:cNvSpPr/>
          <p:nvPr/>
        </p:nvSpPr>
        <p:spPr>
          <a:xfrm>
            <a:off x="897466" y="3210405"/>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Porcentagem fornecida pela rede</a:t>
            </a:r>
            <a:endParaRPr lang="en-US" sz="1600" b="1" i="1">
              <a:solidFill>
                <a:schemeClr val="bg1"/>
              </a:solidFill>
              <a:latin typeface="Open Sans"/>
              <a:cs typeface="Calibri"/>
            </a:endParaRPr>
          </a:p>
        </p:txBody>
      </p:sp>
      <p:sp>
        <p:nvSpPr>
          <p:cNvPr id="582" name="Rectangle: Rounded Corners 581">
            <a:extLst>
              <a:ext uri="{FF2B5EF4-FFF2-40B4-BE49-F238E27FC236}">
                <a16:creationId xmlns:a16="http://schemas.microsoft.com/office/drawing/2014/main" id="{0E1A6383-42BB-40BB-B812-AB29761BDD0A}"/>
              </a:ext>
            </a:extLst>
          </p:cNvPr>
          <p:cNvSpPr/>
          <p:nvPr/>
        </p:nvSpPr>
        <p:spPr>
          <a:xfrm>
            <a:off x="897466" y="3980102"/>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Estrutura dos clientes</a:t>
            </a:r>
          </a:p>
        </p:txBody>
      </p:sp>
      <p:sp>
        <p:nvSpPr>
          <p:cNvPr id="583" name="Rectangle: Rounded Corners 582">
            <a:extLst>
              <a:ext uri="{FF2B5EF4-FFF2-40B4-BE49-F238E27FC236}">
                <a16:creationId xmlns:a16="http://schemas.microsoft.com/office/drawing/2014/main" id="{7EB48EDA-F9F1-4B71-BCDA-68039C89D925}"/>
              </a:ext>
            </a:extLst>
          </p:cNvPr>
          <p:cNvSpPr/>
          <p:nvPr/>
        </p:nvSpPr>
        <p:spPr>
          <a:xfrm>
            <a:off x="897465" y="4749798"/>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Perdas</a:t>
            </a:r>
            <a:endParaRPr lang="en-US" sz="1600" b="1" i="1">
              <a:solidFill>
                <a:schemeClr val="bg1"/>
              </a:solidFill>
              <a:latin typeface="Open Sans"/>
              <a:cs typeface="Calibri"/>
            </a:endParaRPr>
          </a:p>
        </p:txBody>
      </p:sp>
      <p:sp>
        <p:nvSpPr>
          <p:cNvPr id="584" name="Rectangle: Rounded Corners 583">
            <a:extLst>
              <a:ext uri="{FF2B5EF4-FFF2-40B4-BE49-F238E27FC236}">
                <a16:creationId xmlns:a16="http://schemas.microsoft.com/office/drawing/2014/main" id="{A654FE22-9094-45B6-B74D-12646C5C34EE}"/>
              </a:ext>
            </a:extLst>
          </p:cNvPr>
          <p:cNvSpPr/>
          <p:nvPr/>
        </p:nvSpPr>
        <p:spPr>
          <a:xfrm>
            <a:off x="897466" y="5519496"/>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Sazonal, diário, por hora</a:t>
            </a:r>
            <a:endParaRPr lang="en-US" sz="1600" b="1" i="1">
              <a:solidFill>
                <a:schemeClr val="bg1"/>
              </a:solidFill>
              <a:latin typeface="Open Sans"/>
              <a:cs typeface="Calibri"/>
            </a:endParaRPr>
          </a:p>
          <a:p>
            <a:pPr algn="ctr"/>
            <a:r>
              <a:rPr lang="en-GB" sz="1600" b="1" i="1">
                <a:solidFill>
                  <a:schemeClr val="bg1"/>
                </a:solidFill>
                <a:latin typeface="Open Sans"/>
                <a:cs typeface="Calibri"/>
              </a:rPr>
              <a:t>coeficientes</a:t>
            </a:r>
            <a:endParaRPr lang="en-US" sz="1600" b="1" i="1">
              <a:solidFill>
                <a:schemeClr val="bg1"/>
              </a:solidFill>
              <a:latin typeface="Open Sans"/>
              <a:cs typeface="Calibri"/>
            </a:endParaRPr>
          </a:p>
        </p:txBody>
      </p:sp>
      <p:pic>
        <p:nvPicPr>
          <p:cNvPr id="685" name="Picture 685" descr="Diagram, timeline&#10;&#10;Description automatically generated">
            <a:extLst>
              <a:ext uri="{FF2B5EF4-FFF2-40B4-BE49-F238E27FC236}">
                <a16:creationId xmlns:a16="http://schemas.microsoft.com/office/drawing/2014/main" id="{E3992175-E27E-4CA3-BCFB-16F8289A3C9F}"/>
              </a:ext>
            </a:extLst>
          </p:cNvPr>
          <p:cNvPicPr>
            <a:picLocks noChangeAspect="1"/>
          </p:cNvPicPr>
          <p:nvPr/>
        </p:nvPicPr>
        <p:blipFill>
          <a:blip r:embed="rId5"/>
          <a:stretch>
            <a:fillRect/>
          </a:stretch>
        </p:blipFill>
        <p:spPr>
          <a:xfrm>
            <a:off x="6386945" y="3046651"/>
            <a:ext cx="2743200" cy="764697"/>
          </a:xfrm>
          <a:prstGeom prst="rect">
            <a:avLst/>
          </a:prstGeom>
        </p:spPr>
      </p:pic>
      <p:pic>
        <p:nvPicPr>
          <p:cNvPr id="686" name="Picture 686" descr="A picture containing text, sign, screenshot, clipart&#10;&#10;Description automatically generated">
            <a:extLst>
              <a:ext uri="{FF2B5EF4-FFF2-40B4-BE49-F238E27FC236}">
                <a16:creationId xmlns:a16="http://schemas.microsoft.com/office/drawing/2014/main" id="{3F6B43B0-CAD7-4713-86DD-18E9D50CDC0E}"/>
              </a:ext>
            </a:extLst>
          </p:cNvPr>
          <p:cNvPicPr>
            <a:picLocks noChangeAspect="1"/>
          </p:cNvPicPr>
          <p:nvPr/>
        </p:nvPicPr>
        <p:blipFill>
          <a:blip r:embed="rId6"/>
          <a:stretch>
            <a:fillRect/>
          </a:stretch>
        </p:blipFill>
        <p:spPr>
          <a:xfrm>
            <a:off x="5755793" y="4079311"/>
            <a:ext cx="3636048" cy="400410"/>
          </a:xfrm>
          <a:prstGeom prst="rect">
            <a:avLst/>
          </a:prstGeom>
        </p:spPr>
      </p:pic>
      <p:pic>
        <p:nvPicPr>
          <p:cNvPr id="687" name="Picture 687" descr="Graphical user interface, application&#10;&#10;Description automatically generated">
            <a:extLst>
              <a:ext uri="{FF2B5EF4-FFF2-40B4-BE49-F238E27FC236}">
                <a16:creationId xmlns:a16="http://schemas.microsoft.com/office/drawing/2014/main" id="{9561345A-5A9B-4E04-A6C2-441A41000740}"/>
              </a:ext>
            </a:extLst>
          </p:cNvPr>
          <p:cNvPicPr>
            <a:picLocks noChangeAspect="1"/>
          </p:cNvPicPr>
          <p:nvPr/>
        </p:nvPicPr>
        <p:blipFill>
          <a:blip r:embed="rId7"/>
          <a:stretch>
            <a:fillRect/>
          </a:stretch>
        </p:blipFill>
        <p:spPr>
          <a:xfrm>
            <a:off x="6202218" y="4659477"/>
            <a:ext cx="2743200" cy="771775"/>
          </a:xfrm>
          <a:prstGeom prst="rect">
            <a:avLst/>
          </a:prstGeom>
        </p:spPr>
      </p:pic>
      <p:pic>
        <p:nvPicPr>
          <p:cNvPr id="690" name="Picture 690" descr="A picture containing text&#10;&#10;Description automatically generated">
            <a:extLst>
              <a:ext uri="{FF2B5EF4-FFF2-40B4-BE49-F238E27FC236}">
                <a16:creationId xmlns:a16="http://schemas.microsoft.com/office/drawing/2014/main" id="{ED0F8A59-1F3B-4B65-A92A-D2CFA9728EE6}"/>
              </a:ext>
            </a:extLst>
          </p:cNvPr>
          <p:cNvPicPr>
            <a:picLocks noChangeAspect="1"/>
          </p:cNvPicPr>
          <p:nvPr/>
        </p:nvPicPr>
        <p:blipFill>
          <a:blip r:embed="rId8"/>
          <a:stretch>
            <a:fillRect/>
          </a:stretch>
        </p:blipFill>
        <p:spPr>
          <a:xfrm>
            <a:off x="6194521" y="5681340"/>
            <a:ext cx="2743200" cy="267443"/>
          </a:xfrm>
          <a:prstGeom prst="rect">
            <a:avLst/>
          </a:prstGeom>
        </p:spPr>
      </p:pic>
      <p:sp>
        <p:nvSpPr>
          <p:cNvPr id="2" name="Title 10">
            <a:extLst>
              <a:ext uri="{FF2B5EF4-FFF2-40B4-BE49-F238E27FC236}">
                <a16:creationId xmlns:a16="http://schemas.microsoft.com/office/drawing/2014/main" id="{5A627972-0A33-4D55-9CEF-A5A4EF6AB714}"/>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10.4 Análise de resultados</a:t>
            </a:r>
            <a:endParaRPr lang="en-GB" sz="4400">
              <a:ea typeface="+mj-lt"/>
              <a:cs typeface="+mj-lt"/>
            </a:endParaRPr>
          </a:p>
        </p:txBody>
      </p:sp>
    </p:spTree>
    <p:extLst>
      <p:ext uri="{BB962C8B-B14F-4D97-AF65-F5344CB8AC3E}">
        <p14:creationId xmlns:p14="http://schemas.microsoft.com/office/powerpoint/2010/main" val="30864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Análise de todos os resultados</a:t>
            </a:r>
            <a:endParaRPr lang="en-US" dirty="0">
              <a:solidFill>
                <a:schemeClr val="accent5">
                  <a:lumMod val="60000"/>
                  <a:lumOff val="40000"/>
                </a:schemeClr>
              </a:solidFill>
            </a:endParaRPr>
          </a:p>
          <a:p>
            <a:endParaRPr lang="en-GB" dirty="0"/>
          </a:p>
        </p:txBody>
      </p:sp>
      <p:pic>
        <p:nvPicPr>
          <p:cNvPr id="9" name="Picture 9" descr="Table&#10;&#10;Description automatically generated">
            <a:extLst>
              <a:ext uri="{FF2B5EF4-FFF2-40B4-BE49-F238E27FC236}">
                <a16:creationId xmlns:a16="http://schemas.microsoft.com/office/drawing/2014/main" id="{DBB09023-E6AD-4253-BACD-B5E9B334EB5C}"/>
              </a:ext>
            </a:extLst>
          </p:cNvPr>
          <p:cNvPicPr>
            <a:picLocks noChangeAspect="1"/>
          </p:cNvPicPr>
          <p:nvPr/>
        </p:nvPicPr>
        <p:blipFill>
          <a:blip r:embed="rId4"/>
          <a:stretch>
            <a:fillRect/>
          </a:stretch>
        </p:blipFill>
        <p:spPr>
          <a:xfrm>
            <a:off x="6186824" y="1952241"/>
            <a:ext cx="4084857" cy="4398008"/>
          </a:xfrm>
          <a:prstGeom prst="rect">
            <a:avLst/>
          </a:prstGeom>
        </p:spPr>
      </p:pic>
      <p:sp>
        <p:nvSpPr>
          <p:cNvPr id="11" name="TextBox 10">
            <a:extLst>
              <a:ext uri="{FF2B5EF4-FFF2-40B4-BE49-F238E27FC236}">
                <a16:creationId xmlns:a16="http://schemas.microsoft.com/office/drawing/2014/main" id="{3E2CAECD-1AB6-45E8-8F07-691409F8F25C}"/>
              </a:ext>
            </a:extLst>
          </p:cNvPr>
          <p:cNvSpPr txBox="1"/>
          <p:nvPr/>
        </p:nvSpPr>
        <p:spPr>
          <a:xfrm>
            <a:off x="840778" y="2397499"/>
            <a:ext cx="476638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Open Sans"/>
                <a:cs typeface="Calibri"/>
              </a:rPr>
              <a:t>Os resultados para os anos futuros devem ser verificados com bom senso, pois não haverá dados estatísticos para compará-los.</a:t>
            </a:r>
            <a:endParaRPr lang="en-US" sz="2000">
              <a:latin typeface="Open Sans"/>
              <a:cs typeface="Calibri" panose="020F0502020204030204" pitchFamily="34" charset="0"/>
            </a:endParaRPr>
          </a:p>
          <a:p>
            <a:endParaRPr lang="en-GB" sz="2000">
              <a:latin typeface="Open Sans"/>
              <a:cs typeface="Calibri"/>
            </a:endParaRPr>
          </a:p>
          <a:p>
            <a:r>
              <a:rPr lang="en-GB" sz="2000">
                <a:latin typeface="Open Sans"/>
                <a:cs typeface="Calibri"/>
              </a:rPr>
              <a:t>O usuário deve confiar em sua experiência para avaliar a validade dos resultados. </a:t>
            </a:r>
          </a:p>
          <a:p>
            <a:endParaRPr lang="en-GB" sz="2000">
              <a:latin typeface="Open Sans"/>
              <a:cs typeface="Calibri"/>
            </a:endParaRPr>
          </a:p>
          <a:p>
            <a:r>
              <a:rPr lang="en-GB" sz="2000">
                <a:latin typeface="Open Sans"/>
                <a:cs typeface="Calibri"/>
              </a:rPr>
              <a:t>Os resultados de outros modelos também podem ser usados para ajudar na verificação dos resultados do MAED. </a:t>
            </a:r>
          </a:p>
        </p:txBody>
      </p:sp>
      <p:sp>
        <p:nvSpPr>
          <p:cNvPr id="2" name="Title 10">
            <a:extLst>
              <a:ext uri="{FF2B5EF4-FFF2-40B4-BE49-F238E27FC236}">
                <a16:creationId xmlns:a16="http://schemas.microsoft.com/office/drawing/2014/main" id="{64CEBADA-9A34-45B2-8290-8F7E970408F4}"/>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10.4 Análise de resultados</a:t>
            </a:r>
            <a:endParaRPr lang="en-GB" sz="4400">
              <a:ea typeface="+mj-lt"/>
              <a:cs typeface="+mj-lt"/>
            </a:endParaRPr>
          </a:p>
        </p:txBody>
      </p:sp>
    </p:spTree>
    <p:extLst>
      <p:ext uri="{BB962C8B-B14F-4D97-AF65-F5344CB8AC3E}">
        <p14:creationId xmlns:p14="http://schemas.microsoft.com/office/powerpoint/2010/main" val="69103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009655DE-291E-4798-B180-CF95B1EF003C}"/>
              </a:ext>
            </a:extLst>
          </p:cNvPr>
          <p:cNvPicPr>
            <a:picLocks noChangeAspect="1"/>
          </p:cNvPicPr>
          <p:nvPr/>
        </p:nvPicPr>
        <p:blipFill>
          <a:blip r:embed="rId3"/>
          <a:stretch>
            <a:fillRect/>
          </a:stretch>
        </p:blipFill>
        <p:spPr>
          <a:xfrm>
            <a:off x="708" y="-19299"/>
            <a:ext cx="12190521" cy="6892739"/>
          </a:xfrm>
          <a:prstGeom prst="rect">
            <a:avLst/>
          </a:prstGeom>
        </p:spPr>
      </p:pic>
      <p:sp>
        <p:nvSpPr>
          <p:cNvPr id="7" name="TextBox 3">
            <a:extLst>
              <a:ext uri="{FF2B5EF4-FFF2-40B4-BE49-F238E27FC236}">
                <a16:creationId xmlns:a16="http://schemas.microsoft.com/office/drawing/2014/main" id="{46EBC442-C2EF-45DC-8AC6-A502FEDD1AB8}"/>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Cursos do CCG (isso o levará </a:t>
            </a:r>
            <a:br>
              <a:rPr lang="en-US" sz="800">
                <a:latin typeface="Open Sans"/>
                <a:ea typeface="+mn-lt"/>
                <a:cs typeface="+mn-lt"/>
              </a:rPr>
            </a:br>
            <a:r>
              <a:rPr lang="en-US" sz="800">
                <a:solidFill>
                  <a:schemeClr val="bg1"/>
                </a:solidFill>
                <a:latin typeface="Open Sans"/>
                <a:ea typeface="+mn-lt"/>
                <a:cs typeface="+mn-lt"/>
              </a:rPr>
              <a:t>para o link do site http://www.ClimateCompatibleGrowth.com/teachingmaterials)</a:t>
            </a:r>
          </a:p>
        </p:txBody>
      </p:sp>
      <p:sp>
        <p:nvSpPr>
          <p:cNvPr id="2" name="Slide Number Placeholder 5">
            <a:extLst>
              <a:ext uri="{FF2B5EF4-FFF2-40B4-BE49-F238E27FC236}">
                <a16:creationId xmlns:a16="http://schemas.microsoft.com/office/drawing/2014/main" id="{9444F22D-A1A3-491D-944E-82C4F402562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extBox 2">
            <a:extLst>
              <a:ext uri="{FF2B5EF4-FFF2-40B4-BE49-F238E27FC236}">
                <a16:creationId xmlns:a16="http://schemas.microsoft.com/office/drawing/2014/main" id="{D6BC5245-49CE-44E8-7FA9-BFCE1C0519B8}"/>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 </a:t>
            </a:r>
            <a:r>
              <a:rPr lang="en-US" sz="800" dirty="0">
                <a:solidFill>
                  <a:schemeClr val="bg1"/>
                </a:solidFill>
                <a:latin typeface="Open Sans"/>
                <a:ea typeface="+mn-lt"/>
                <a:cs typeface="+mn-lt"/>
              </a:rPr>
              <a:t>I., </a:t>
            </a:r>
            <a:r>
              <a:rPr lang="en-US" sz="800" dirty="0" err="1">
                <a:solidFill>
                  <a:schemeClr val="bg1"/>
                </a:solidFill>
                <a:latin typeface="Open Sans"/>
                <a:ea typeface="+mn-lt"/>
                <a:cs typeface="+mn-lt"/>
              </a:rPr>
              <a:t>Hasanovic </a:t>
            </a:r>
            <a:r>
              <a:rPr lang="en-US" sz="800" dirty="0">
                <a:solidFill>
                  <a:schemeClr val="bg1"/>
                </a:solidFill>
                <a:latin typeface="Open Sans"/>
                <a:ea typeface="+mn-lt"/>
                <a:cs typeface="+mn-lt"/>
              </a:rPr>
              <a:t>S., Gritsevskyi </a:t>
            </a:r>
            <a:r>
              <a:rPr lang="en-US" sz="800" dirty="0" err="1">
                <a:solidFill>
                  <a:schemeClr val="bg1"/>
                </a:solidFill>
                <a:latin typeface="Open Sans"/>
                <a:ea typeface="+mn-lt"/>
                <a:cs typeface="+mn-lt"/>
              </a:rPr>
              <a:t>A,Stankeviciute </a:t>
            </a:r>
            <a:r>
              <a:rPr lang="en-US" sz="800" dirty="0">
                <a:solidFill>
                  <a:schemeClr val="bg1"/>
                </a:solidFill>
                <a:latin typeface="Open Sans"/>
                <a:ea typeface="+mn-lt"/>
                <a:cs typeface="+mn-lt"/>
              </a:rPr>
              <a:t>L., Tot M.; Welsch M., </a:t>
            </a:r>
            <a:r>
              <a:rPr lang="en-US" sz="800" dirty="0" err="1">
                <a:solidFill>
                  <a:schemeClr val="bg1"/>
                </a:solidFill>
                <a:latin typeface="Open Sans"/>
                <a:ea typeface="+mn-lt"/>
                <a:cs typeface="+mn-lt"/>
              </a:rPr>
              <a:t>Hirmer </a:t>
            </a:r>
            <a:r>
              <a:rPr lang="en-US" sz="800" dirty="0">
                <a:solidFill>
                  <a:schemeClr val="bg1"/>
                </a:solidFill>
                <a:latin typeface="Open Sans"/>
                <a:ea typeface="+mn-lt"/>
                <a:cs typeface="+mn-lt"/>
              </a:rPr>
              <a:t>S., 2023. Palestra 10: "MAED-EL STRUCTURE" , Projeções de demanda de energia com o MAED (Model for Analysis of Energy Demand). Versão de lançamento 2.0.  [apresentação on-line]. </a:t>
            </a:r>
            <a:r>
              <a:rPr lang="en-US" sz="800" dirty="0" err="1">
                <a:solidFill>
                  <a:schemeClr val="bg1"/>
                </a:solidFill>
                <a:latin typeface="Open Sans"/>
                <a:ea typeface="+mn-lt"/>
                <a:cs typeface="+mn-lt"/>
              </a:rPr>
              <a:t>Programa </a:t>
            </a:r>
            <a:r>
              <a:rPr lang="en-US" sz="800" dirty="0">
                <a:solidFill>
                  <a:schemeClr val="bg1"/>
                </a:solidFill>
                <a:latin typeface="Open Sans"/>
                <a:ea typeface="+mn-lt"/>
                <a:cs typeface="+mn-lt"/>
              </a:rPr>
              <a:t>e Crescimento Compatível com o Clima e Agência Internacional de Energia Atômica.</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1019A617-5222-4750-98AB-FAC7C57203B5}"/>
              </a:ext>
            </a:extLst>
          </p:cNvPr>
          <p:cNvGraphicFramePr/>
          <p:nvPr>
            <p:extLst>
              <p:ext uri="{D42A27DB-BD31-4B8C-83A1-F6EECF244321}">
                <p14:modId xmlns:p14="http://schemas.microsoft.com/office/powerpoint/2010/main" val="3337573077"/>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760A3AA-7024-4D10-8476-499413009A1D}"/>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Previsão da demanda horária de eletricidade no </a:t>
            </a:r>
            <a:r>
              <a:rPr lang="en-US">
                <a:latin typeface="Open Sans"/>
              </a:rPr>
              <a:t>MAED-EL</a:t>
            </a:r>
            <a:endParaRPr lang="en-US" sz="1800">
              <a:latin typeface="Open Sans" panose="020B0606030504020204" pitchFamily="34" charset="0"/>
            </a:endParaRPr>
          </a:p>
        </p:txBody>
      </p:sp>
      <p:sp>
        <p:nvSpPr>
          <p:cNvPr id="4" name="Content Placeholder 3">
            <a:extLst>
              <a:ext uri="{FF2B5EF4-FFF2-40B4-BE49-F238E27FC236}">
                <a16:creationId xmlns:a16="http://schemas.microsoft.com/office/drawing/2014/main" id="{4A6F94EE-BE7D-924A-9B97-DA132AEC03A4}"/>
              </a:ext>
            </a:extLst>
          </p:cNvPr>
          <p:cNvSpPr>
            <a:spLocks noGrp="1"/>
          </p:cNvSpPr>
          <p:nvPr>
            <p:ph idx="1"/>
          </p:nvPr>
        </p:nvSpPr>
        <p:spPr/>
        <p:txBody>
          <a:bodyPr/>
          <a:lstStyle/>
          <a:p>
            <a:pPr marL="0" indent="0" eaLnBrk="1" fontAlgn="ctr" hangingPunct="1">
              <a:lnSpc>
                <a:spcPct val="100000"/>
              </a:lnSpc>
              <a:buClr>
                <a:srgbClr val="333333"/>
              </a:buClr>
              <a:buSzPts val="1600"/>
              <a:buNone/>
            </a:pPr>
            <a:r>
              <a:rPr lang="en-ZA" sz="2000" b="1">
                <a:solidFill>
                  <a:schemeClr val="accent5">
                    <a:lumMod val="60000"/>
                    <a:lumOff val="40000"/>
                  </a:schemeClr>
                </a:solidFill>
                <a:latin typeface="Open Sans"/>
              </a:rPr>
              <a:t>Etapas para prever a demanda horária de eletricidade</a:t>
            </a:r>
          </a:p>
          <a:p>
            <a:endParaRPr lang="en-GB"/>
          </a:p>
        </p:txBody>
      </p:sp>
      <p:sp>
        <p:nvSpPr>
          <p:cNvPr id="13" name="Title 10">
            <a:extLst>
              <a:ext uri="{FF2B5EF4-FFF2-40B4-BE49-F238E27FC236}">
                <a16:creationId xmlns:a16="http://schemas.microsoft.com/office/drawing/2014/main" id="{A7BDFE6F-D6B4-4E27-BE34-D29385194900}"/>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10.1 </a:t>
            </a:r>
            <a:br>
              <a:rPr lang="en-GB" sz="4400">
                <a:latin typeface="Open Sans"/>
              </a:rPr>
            </a:br>
            <a:r>
              <a:rPr lang="en-GB" sz="4400">
                <a:latin typeface="Open Sans"/>
              </a:rPr>
              <a:t>Agregação da demanda por hora </a:t>
            </a:r>
            <a:endParaRPr lang="en-GB" sz="4400">
              <a:latin typeface="Open Sans"/>
              <a:ea typeface="+mj-lt"/>
              <a:cs typeface="+mj-lt"/>
            </a:endParaRPr>
          </a:p>
        </p:txBody>
      </p:sp>
    </p:spTree>
    <p:extLst>
      <p:ext uri="{BB962C8B-B14F-4D97-AF65-F5344CB8AC3E}">
        <p14:creationId xmlns:p14="http://schemas.microsoft.com/office/powerpoint/2010/main" val="193451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3" name="Content Placeholder 3">
            <a:extLst>
              <a:ext uri="{FF2B5EF4-FFF2-40B4-BE49-F238E27FC236}">
                <a16:creationId xmlns:a16="http://schemas.microsoft.com/office/drawing/2014/main" id="{5D1C7302-B6E5-48C0-9BF3-5F7B010D36DC}"/>
              </a:ext>
            </a:extLst>
          </p:cNvPr>
          <p:cNvSpPr>
            <a:spLocks noGrp="1"/>
          </p:cNvSpPr>
          <p:nvPr>
            <p:ph idx="1"/>
          </p:nvPr>
        </p:nvSpPr>
        <p:spPr>
          <a:xfrm>
            <a:off x="838200" y="1825625"/>
            <a:ext cx="10515600" cy="549440"/>
          </a:xfrm>
        </p:spPr>
        <p:txBody>
          <a:bodyPr/>
          <a:lstStyle/>
          <a:p>
            <a:pPr marL="0" indent="0">
              <a:lnSpc>
                <a:spcPct val="100000"/>
              </a:lnSpc>
              <a:buNone/>
            </a:pPr>
            <a:r>
              <a:rPr lang="en-ZA" sz="2000" b="1">
                <a:solidFill>
                  <a:schemeClr val="accent5">
                    <a:lumMod val="60000"/>
                    <a:lumOff val="40000"/>
                  </a:schemeClr>
                </a:solidFill>
                <a:latin typeface="Open Sans"/>
              </a:rPr>
              <a:t>Como o MAED-EL modela a demanda em um sistema de eletricidade</a:t>
            </a:r>
            <a:endParaRPr lang="en-US">
              <a:solidFill>
                <a:schemeClr val="accent5">
                  <a:lumMod val="60000"/>
                  <a:lumOff val="40000"/>
                </a:schemeClr>
              </a:solidFill>
            </a:endParaRPr>
          </a:p>
          <a:p>
            <a:endParaRPr lang="en-GB"/>
          </a:p>
        </p:txBody>
      </p:sp>
      <p:sp>
        <p:nvSpPr>
          <p:cNvPr id="77" name="Title 10">
            <a:extLst>
              <a:ext uri="{FF2B5EF4-FFF2-40B4-BE49-F238E27FC236}">
                <a16:creationId xmlns:a16="http://schemas.microsoft.com/office/drawing/2014/main" id="{6A1F52A1-2DC0-445A-B569-66532CB8B3A1}"/>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Aula 10.1 </a:t>
            </a:r>
            <a:br>
              <a:rPr lang="en-GB" sz="4400" dirty="0">
                <a:latin typeface="Open Sans"/>
              </a:rPr>
            </a:br>
            <a:r>
              <a:rPr lang="en-GB" sz="4400" dirty="0">
                <a:latin typeface="Open Sans"/>
              </a:rPr>
              <a:t>Agregação da demanda por hora </a:t>
            </a:r>
            <a:endParaRPr lang="en-GB" sz="4400" dirty="0">
              <a:latin typeface="Open Sans"/>
              <a:ea typeface="+mj-lt"/>
              <a:cs typeface="+mj-lt"/>
            </a:endParaRPr>
          </a:p>
        </p:txBody>
      </p:sp>
      <p:graphicFrame>
        <p:nvGraphicFramePr>
          <p:cNvPr id="145" name="Diagram 144">
            <a:extLst>
              <a:ext uri="{FF2B5EF4-FFF2-40B4-BE49-F238E27FC236}">
                <a16:creationId xmlns:a16="http://schemas.microsoft.com/office/drawing/2014/main" id="{32E78F7F-C766-4576-9918-631DCF724BE1}"/>
              </a:ext>
            </a:extLst>
          </p:cNvPr>
          <p:cNvGraphicFramePr/>
          <p:nvPr>
            <p:extLst>
              <p:ext uri="{D42A27DB-BD31-4B8C-83A1-F6EECF244321}">
                <p14:modId xmlns:p14="http://schemas.microsoft.com/office/powerpoint/2010/main" val="2066854156"/>
              </p:ext>
            </p:extLst>
          </p:nvPr>
        </p:nvGraphicFramePr>
        <p:xfrm>
          <a:off x="862081" y="1831444"/>
          <a:ext cx="10534765" cy="44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166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8310"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3DBF41-E14F-4058-8CFB-EDE05788BD0F}"/>
                  </a:ext>
                </a:extLst>
              </p:cNvPr>
              <p:cNvSpPr txBox="1"/>
              <p:nvPr/>
            </p:nvSpPr>
            <p:spPr>
              <a:xfrm>
                <a:off x="116443" y="2385320"/>
                <a:ext cx="7014519" cy="491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𝑃</m:t>
                          </m:r>
                          <m:r>
                            <a:rPr lang="en-US" sz="2400" b="0" i="1" smtClean="0">
                              <a:solidFill>
                                <a:srgbClr val="000000"/>
                              </a:solidFill>
                              <a:latin typeface="Cambria Math" panose="02040503050406030204" pitchFamily="18" charset="0"/>
                            </a:rPr>
                            <m:t>′</m:t>
                          </m:r>
                        </m:e>
                        <m:sub>
                          <m:d>
                            <m:dPr>
                              <m:ctrlPr>
                                <a:rPr lang="en-GB" sz="2400" i="1">
                                  <a:solidFill>
                                    <a:srgbClr val="000000"/>
                                  </a:solidFill>
                                  <a:latin typeface="Cambria Math" panose="02040503050406030204" pitchFamily="18" charset="0"/>
                                </a:rPr>
                              </m:ctrlPr>
                            </m:dPr>
                            <m:e>
                              <m:r>
                                <a:rPr lang="en-GB" sz="2400" b="0" i="1">
                                  <a:solidFill>
                                    <a:srgbClr val="000000"/>
                                  </a:solidFill>
                                  <a:latin typeface="Cambria Math"/>
                                </a:rPr>
                                <m:t>𝑖𝑐</m:t>
                              </m:r>
                              <m:r>
                                <a:rPr lang="en-GB" sz="2400" b="0" i="1">
                                  <a:solidFill>
                                    <a:srgbClr val="000000"/>
                                  </a:solidFill>
                                  <a:latin typeface="Cambria Math"/>
                                </a:rPr>
                                <m:t>,</m:t>
                              </m:r>
                              <m:r>
                                <a:rPr lang="en-GB" sz="2400" b="0" i="1">
                                  <a:solidFill>
                                    <a:srgbClr val="000000"/>
                                  </a:solidFill>
                                  <a:latin typeface="Cambria Math"/>
                                </a:rPr>
                                <m:t>𝑠</m:t>
                              </m:r>
                              <m:r>
                                <a:rPr lang="en-GB" sz="2400" b="0" i="1">
                                  <a:solidFill>
                                    <a:srgbClr val="000000"/>
                                  </a:solidFill>
                                  <a:latin typeface="Cambria Math"/>
                                </a:rPr>
                                <m:t>,</m:t>
                              </m:r>
                              <m:r>
                                <a:rPr lang="en-GB" sz="2400" b="0" i="1">
                                  <a:solidFill>
                                    <a:srgbClr val="000000"/>
                                  </a:solidFill>
                                  <a:latin typeface="Cambria Math"/>
                                </a:rPr>
                                <m:t>h</m:t>
                              </m:r>
                            </m:e>
                          </m:d>
                        </m:sub>
                      </m:sSub>
                      <m:r>
                        <a:rPr lang="en-GB" sz="2400" b="0" i="1">
                          <a:solidFill>
                            <a:srgbClr val="000000"/>
                          </a:solidFill>
                          <a:latin typeface="Cambria Math"/>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𝑆</m:t>
                          </m:r>
                        </m:e>
                        <m:sub>
                          <m:r>
                            <a:rPr lang="en-GB" sz="2400" b="0" i="1">
                              <a:solidFill>
                                <a:srgbClr val="000000"/>
                              </a:solidFill>
                              <a:latin typeface="Cambria Math"/>
                              <a:ea typeface="Cambria Math"/>
                            </a:rPr>
                            <m:t>𝑖</m:t>
                          </m:r>
                        </m:sub>
                      </m:sSub>
                      <m:r>
                        <a:rPr lang="en-GB" sz="2400" b="0" i="1">
                          <a:solidFill>
                            <a:srgbClr val="000000"/>
                          </a:solidFill>
                          <a:latin typeface="Cambria Math"/>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𝐷</m:t>
                          </m:r>
                        </m:e>
                        <m:sub>
                          <m:d>
                            <m:dPr>
                              <m:ctrlPr>
                                <a:rPr lang="en-US" sz="2400" i="1">
                                  <a:solidFill>
                                    <a:srgbClr val="000000"/>
                                  </a:solidFill>
                                  <a:latin typeface="Cambria Math" panose="02040503050406030204" pitchFamily="18" charset="0"/>
                                  <a:ea typeface="Cambria Math"/>
                                </a:rPr>
                              </m:ctrlPr>
                            </m:dPr>
                            <m:e>
                              <m:r>
                                <a:rPr lang="en-US" sz="2400" b="0" i="1">
                                  <a:solidFill>
                                    <a:srgbClr val="000000"/>
                                  </a:solidFill>
                                  <a:latin typeface="Cambria Math" panose="02040503050406030204" pitchFamily="18" charset="0"/>
                                  <a:ea typeface="Cambria Math"/>
                                </a:rPr>
                                <m:t>𝑖</m:t>
                              </m:r>
                              <m:r>
                                <a:rPr lang="en-US" sz="2400" b="0" i="1">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𝑖𝑑</m:t>
                              </m:r>
                            </m:e>
                          </m:d>
                        </m:sub>
                      </m:sSub>
                      <m:r>
                        <a:rPr lang="en-US" sz="2400" b="0" i="1">
                          <a:solidFill>
                            <a:srgbClr val="000000"/>
                          </a:solidFill>
                          <a:latin typeface="Cambria Math" panose="02040503050406030204" pitchFamily="18" charset="0"/>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𝐻</m:t>
                          </m:r>
                        </m:e>
                        <m:sub>
                          <m:d>
                            <m:dPr>
                              <m:ctrlPr>
                                <a:rPr lang="en-GB" sz="2400" i="1">
                                  <a:solidFill>
                                    <a:srgbClr val="000000"/>
                                  </a:solidFill>
                                  <a:latin typeface="Cambria Math" panose="02040503050406030204" pitchFamily="18" charset="0"/>
                                  <a:ea typeface="Cambria Math"/>
                                </a:rPr>
                              </m:ctrlPr>
                            </m:dPr>
                            <m:e>
                              <m:r>
                                <a:rPr lang="en-GB" sz="2400" b="0" i="1">
                                  <a:solidFill>
                                    <a:srgbClr val="000000"/>
                                  </a:solidFill>
                                  <a:latin typeface="Cambria Math"/>
                                  <a:ea typeface="Cambria Math"/>
                                </a:rPr>
                                <m:t>h</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𝑖𝑐</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𝑖𝑑</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𝑖𝑠</m:t>
                              </m:r>
                            </m:e>
                          </m:d>
                        </m:sub>
                      </m:sSub>
                      <m:r>
                        <a:rPr lang="en-US" sz="2400" b="0" i="1">
                          <a:solidFill>
                            <a:srgbClr val="000000"/>
                          </a:solidFill>
                          <a:latin typeface="Cambria Math" panose="02040503050406030204" pitchFamily="18" charset="0"/>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𝑃</m:t>
                          </m:r>
                        </m:e>
                        <m:sub>
                          <m:r>
                            <a:rPr lang="en-US" sz="2400" b="0" i="1" smtClean="0">
                              <a:solidFill>
                                <a:srgbClr val="000000"/>
                              </a:solidFill>
                              <a:latin typeface="Cambria Math" panose="02040503050406030204" pitchFamily="18" charset="0"/>
                              <a:ea typeface="Cambria Math"/>
                            </a:rPr>
                            <m:t>𝑎𝑣𝑔</m:t>
                          </m:r>
                          <m:r>
                            <a:rPr lang="en-US" sz="2400" b="0" i="1" smtClean="0">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𝑖𝑐</m:t>
                          </m:r>
                        </m:sub>
                      </m:sSub>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11" name="TextBox 10">
                <a:extLst>
                  <a:ext uri="{FF2B5EF4-FFF2-40B4-BE49-F238E27FC236}">
                    <a16:creationId xmlns:a16="http://schemas.microsoft.com/office/drawing/2014/main" id="{C93DBF41-E14F-4058-8CFB-EDE05788BD0F}"/>
                  </a:ext>
                </a:extLst>
              </p:cNvPr>
              <p:cNvSpPr txBox="1">
                <a:spLocks noRot="1" noChangeAspect="1" noMove="1" noResize="1" noEditPoints="1" noAdjustHandles="1" noChangeArrowheads="1" noChangeShapeType="1" noTextEdit="1"/>
              </p:cNvSpPr>
              <p:nvPr/>
            </p:nvSpPr>
            <p:spPr>
              <a:xfrm>
                <a:off x="116443" y="2385320"/>
                <a:ext cx="7014519" cy="491738"/>
              </a:xfrm>
              <a:prstGeom prst="rect">
                <a:avLst/>
              </a:prstGeom>
              <a:blipFill>
                <a:blip r:embed="rId4"/>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D30AB8-0B44-4C1C-B6C9-C37D132BED6E}"/>
                  </a:ext>
                </a:extLst>
              </p:cNvPr>
              <p:cNvSpPr/>
              <p:nvPr/>
            </p:nvSpPr>
            <p:spPr>
              <a:xfrm>
                <a:off x="5908432" y="2831197"/>
                <a:ext cx="5722460" cy="3501023"/>
              </a:xfrm>
              <a:prstGeom prst="rect">
                <a:avLst/>
              </a:prstGeom>
            </p:spPr>
            <p:txBody>
              <a:bodyPr wrap="square">
                <a:spAutoFit/>
              </a:bodyPr>
              <a:lstStyle/>
              <a:p>
                <a:r>
                  <a:rPr lang="en-GB" b="1"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Onde</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1">
                            <a:solidFill>
                              <a:srgbClr val="000000"/>
                            </a:solidFill>
                            <a:latin typeface="Cambria Math" panose="02040503050406030204" pitchFamily="18" charset="0"/>
                            <a:ea typeface="Cambria Math"/>
                          </a:rPr>
                          <m:t>𝑷</m:t>
                        </m:r>
                        <m:r>
                          <a:rPr lang="en-GB" b="1" i="1">
                            <a:solidFill>
                              <a:srgbClr val="000000"/>
                            </a:solidFill>
                            <a:latin typeface="Cambria Math" panose="02040503050406030204" pitchFamily="18" charset="0"/>
                            <a:ea typeface="Cambria Math"/>
                          </a:rPr>
                          <m:t>′</m:t>
                        </m:r>
                      </m:e>
                      <m:sub>
                        <m:r>
                          <a:rPr lang="en-GB" b="1" i="1">
                            <a:solidFill>
                              <a:srgbClr val="000000"/>
                            </a:solidFill>
                            <a:latin typeface="Cambria Math" panose="02040503050406030204" pitchFamily="18" charset="0"/>
                            <a:ea typeface="Cambria Math"/>
                          </a:rPr>
                          <m:t>𝒊𝒄</m:t>
                        </m:r>
                        <m:r>
                          <a:rPr lang="en-GB" b="1" i="1">
                            <a:solidFill>
                              <a:srgbClr val="000000"/>
                            </a:solidFill>
                            <a:latin typeface="Cambria Math" panose="02040503050406030204" pitchFamily="18" charset="0"/>
                            <a:ea typeface="Cambria Math"/>
                          </a:rPr>
                          <m:t>,</m:t>
                        </m:r>
                        <m:r>
                          <a:rPr lang="en-GB" b="1" i="1">
                            <a:solidFill>
                              <a:srgbClr val="000000"/>
                            </a:solidFill>
                            <a:latin typeface="Cambria Math" panose="02040503050406030204" pitchFamily="18" charset="0"/>
                            <a:ea typeface="Cambria Math"/>
                          </a:rPr>
                          <m:t>𝒔</m:t>
                        </m:r>
                        <m:r>
                          <a:rPr lang="en-GB" b="1" i="1">
                            <a:solidFill>
                              <a:srgbClr val="000000"/>
                            </a:solidFill>
                            <a:latin typeface="Cambria Math" panose="02040503050406030204" pitchFamily="18" charset="0"/>
                            <a:ea typeface="Cambria Math"/>
                          </a:rPr>
                          <m:t>,</m:t>
                        </m:r>
                        <m:r>
                          <a:rPr lang="en-GB" b="1" i="1">
                            <a:solidFill>
                              <a:srgbClr val="000000"/>
                            </a:solidFill>
                            <a:latin typeface="Cambria Math" panose="02040503050406030204" pitchFamily="18" charset="0"/>
                            <a:ea typeface="Cambria Math"/>
                          </a:rPr>
                          <m:t>𝒉</m:t>
                        </m:r>
                      </m:sub>
                    </m:sSub>
                    <m:r>
                      <a:rPr lang="en-GB" b="1" i="1">
                        <a:solidFill>
                          <a:srgbClr val="000000"/>
                        </a:solidFill>
                        <a:latin typeface="Cambria Math" panose="02040503050406030204" pitchFamily="18" charset="0"/>
                        <a:ea typeface="Cambria Math"/>
                      </a:rPr>
                      <m:t>:</m:t>
                    </m:r>
                  </m:oMath>
                </a14:m>
                <a:r>
                  <a:rPr lang="pt-BR" dirty="0">
                    <a:solidFill>
                      <a:srgbClr val="000000"/>
                    </a:solidFill>
                    <a:ea typeface="Cambria Math"/>
                  </a:rPr>
                  <a:t>Demanda horária de energia eléctrica do cliente</a:t>
                </a:r>
                <a:endParaRPr lang="pt-BR" b="1" i="1" dirty="0">
                  <a:solidFill>
                    <a:srgbClr val="000000"/>
                  </a:solidFill>
                  <a:latin typeface="Cambria Math" panose="02040503050406030204" pitchFamily="18" charset="0"/>
                  <a:ea typeface="Cambria Math"/>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1">
                            <a:solidFill>
                              <a:srgbClr val="000000"/>
                            </a:solidFill>
                            <a:latin typeface="Cambria Math" panose="02040503050406030204" pitchFamily="18" charset="0"/>
                            <a:ea typeface="Cambria Math"/>
                          </a:rPr>
                          <m:t>𝑷</m:t>
                        </m:r>
                      </m:e>
                      <m:sub>
                        <m:r>
                          <a:rPr lang="en-GB" b="1" i="1">
                            <a:solidFill>
                              <a:srgbClr val="000000"/>
                            </a:solidFill>
                            <a:latin typeface="Cambria Math" panose="02040503050406030204" pitchFamily="18" charset="0"/>
                            <a:ea typeface="Cambria Math"/>
                          </a:rPr>
                          <m:t>𝒂𝒗𝒈</m:t>
                        </m:r>
                        <m:r>
                          <a:rPr lang="en-GB" b="1" i="1">
                            <a:solidFill>
                              <a:srgbClr val="000000"/>
                            </a:solidFill>
                            <a:latin typeface="Cambria Math" panose="02040503050406030204" pitchFamily="18" charset="0"/>
                            <a:ea typeface="Cambria Math"/>
                          </a:rPr>
                          <m:t>,</m:t>
                        </m:r>
                        <m:r>
                          <a:rPr lang="en-GB" b="1" i="1">
                            <a:solidFill>
                              <a:srgbClr val="000000"/>
                            </a:solidFill>
                            <a:latin typeface="Cambria Math" panose="02040503050406030204" pitchFamily="18" charset="0"/>
                            <a:ea typeface="Cambria Math"/>
                          </a:rPr>
                          <m:t>𝒊𝒄</m:t>
                        </m:r>
                      </m:sub>
                    </m:sSub>
                    <m:r>
                      <a:rPr lang="en-GB" b="1" i="1">
                        <a:solidFill>
                          <a:srgbClr val="000000"/>
                        </a:solidFill>
                        <a:latin typeface="Cambria Math" panose="02040503050406030204" pitchFamily="18" charset="0"/>
                        <a:ea typeface="Cambria Math"/>
                      </a:rPr>
                      <m:t>:</m:t>
                    </m:r>
                  </m:oMath>
                </a14:m>
                <a:r>
                  <a:rPr lang="pt-BR" dirty="0">
                    <a:solidFill>
                      <a:srgbClr val="000000"/>
                    </a:solidFill>
                    <a:ea typeface="Cambria Math"/>
                  </a:rPr>
                  <a:t> Demanda média de energia eléctrica do cliente</a:t>
                </a:r>
                <a:r>
                  <a:rPr lang="en-GB" dirty="0">
                    <a:solidFill>
                      <a:srgbClr val="000000"/>
                    </a:solidFill>
                    <a:ea typeface="Cambria Math"/>
                  </a:rPr>
                  <a:t> </a:t>
                </a:r>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US" b="1">
                            <a:solidFill>
                              <a:srgbClr val="000000"/>
                            </a:solidFill>
                            <a:latin typeface="Cambria Math" panose="02040503050406030204" pitchFamily="18" charset="0"/>
                            <a:ea typeface="Cambria Math"/>
                          </a:rPr>
                          <m:t>𝐒</m:t>
                        </m:r>
                      </m:e>
                      <m:sub>
                        <m:r>
                          <a:rPr lang="en-GB" b="1">
                            <a:solidFill>
                              <a:srgbClr val="000000"/>
                            </a:solidFill>
                            <a:latin typeface="Cambria Math"/>
                            <a:ea typeface="Cambria Math"/>
                          </a:rPr>
                          <m:t>𝐢</m:t>
                        </m:r>
                      </m:sub>
                    </m:sSub>
                    <m:r>
                      <a:rPr lang="en-GB">
                        <a:solidFill>
                          <a:srgbClr val="000000"/>
                        </a:solidFill>
                        <a:latin typeface="Cambria Math"/>
                        <a:ea typeface="Cambria Math"/>
                      </a:rPr>
                      <m:t>:</m:t>
                    </m:r>
                  </m:oMath>
                </a14:m>
                <a:r>
                  <a:rPr lang="pt-BR" dirty="0">
                    <a:solidFill>
                      <a:srgbClr val="000000"/>
                    </a:solidFill>
                    <a:latin typeface="Cambria Math"/>
                    <a:ea typeface="Cambria Math"/>
                  </a:rPr>
                  <a:t> </a:t>
                </a:r>
                <a:r>
                  <a:rPr lang="pt-BR" dirty="0">
                    <a:solidFill>
                      <a:srgbClr val="000000"/>
                    </a:solidFill>
                    <a:ea typeface="Cambria Math"/>
                  </a:rPr>
                  <a:t>Coeficientes sazonais</a:t>
                </a: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US" b="1">
                            <a:solidFill>
                              <a:srgbClr val="000000"/>
                            </a:solidFill>
                            <a:latin typeface="Cambria Math" panose="02040503050406030204" pitchFamily="18" charset="0"/>
                            <a:ea typeface="Cambria Math"/>
                          </a:rPr>
                          <m:t>𝐃</m:t>
                        </m:r>
                      </m:e>
                      <m:sub>
                        <m:r>
                          <a:rPr lang="en-US" b="1">
                            <a:solidFill>
                              <a:srgbClr val="000000"/>
                            </a:solidFill>
                            <a:latin typeface="Cambria Math" panose="02040503050406030204" pitchFamily="18" charset="0"/>
                            <a:ea typeface="Cambria Math"/>
                          </a:rPr>
                          <m:t>(</m:t>
                        </m:r>
                        <m:r>
                          <a:rPr lang="en-US" b="1">
                            <a:solidFill>
                              <a:srgbClr val="000000"/>
                            </a:solidFill>
                            <a:latin typeface="Cambria Math" panose="02040503050406030204" pitchFamily="18" charset="0"/>
                            <a:ea typeface="Cambria Math"/>
                          </a:rPr>
                          <m:t>𝐢</m:t>
                        </m:r>
                        <m:r>
                          <a:rPr lang="en-US" b="1">
                            <a:solidFill>
                              <a:srgbClr val="000000"/>
                            </a:solidFill>
                            <a:latin typeface="Cambria Math" panose="02040503050406030204" pitchFamily="18" charset="0"/>
                            <a:ea typeface="Cambria Math"/>
                          </a:rPr>
                          <m:t>,</m:t>
                        </m:r>
                        <m:r>
                          <a:rPr lang="en-US" b="1">
                            <a:solidFill>
                              <a:srgbClr val="000000"/>
                            </a:solidFill>
                            <a:latin typeface="Cambria Math" panose="02040503050406030204" pitchFamily="18" charset="0"/>
                            <a:ea typeface="Cambria Math"/>
                          </a:rPr>
                          <m:t>𝐢𝐝</m:t>
                        </m:r>
                        <m:r>
                          <a:rPr lang="en-US" b="1">
                            <a:solidFill>
                              <a:srgbClr val="000000"/>
                            </a:solidFill>
                            <a:latin typeface="Cambria Math" panose="02040503050406030204" pitchFamily="18" charset="0"/>
                            <a:ea typeface="Cambria Math"/>
                          </a:rPr>
                          <m:t>)</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pt-BR" dirty="0">
                    <a:solidFill>
                      <a:srgbClr val="000000"/>
                    </a:solidFill>
                    <a:ea typeface="Cambria Math"/>
                  </a:rPr>
                  <a:t>Coeficientes diários</a:t>
                </a:r>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US" b="1">
                            <a:solidFill>
                              <a:srgbClr val="000000"/>
                            </a:solidFill>
                            <a:latin typeface="Cambria Math" panose="02040503050406030204" pitchFamily="18" charset="0"/>
                            <a:ea typeface="Cambria Math"/>
                          </a:rPr>
                          <m:t>𝐇</m:t>
                        </m:r>
                      </m:e>
                      <m:sub>
                        <m:d>
                          <m:dPr>
                            <m:ctrlPr>
                              <a:rPr lang="en-GB" b="1" i="1">
                                <a:solidFill>
                                  <a:srgbClr val="000000"/>
                                </a:solidFill>
                                <a:latin typeface="Cambria Math" panose="02040503050406030204" pitchFamily="18" charset="0"/>
                                <a:ea typeface="Cambria Math"/>
                              </a:rPr>
                            </m:ctrlPr>
                          </m:dPr>
                          <m:e>
                            <m:r>
                              <a:rPr lang="en-GB" b="1">
                                <a:solidFill>
                                  <a:srgbClr val="000000"/>
                                </a:solidFill>
                                <a:latin typeface="Cambria Math"/>
                                <a:ea typeface="Cambria Math"/>
                              </a:rPr>
                              <m:t>𝐡</m:t>
                            </m:r>
                            <m:r>
                              <a:rPr lang="en-GB" b="1">
                                <a:solidFill>
                                  <a:srgbClr val="000000"/>
                                </a:solidFill>
                                <a:latin typeface="Cambria Math"/>
                                <a:ea typeface="Cambria Math"/>
                              </a:rPr>
                              <m:t>,</m:t>
                            </m:r>
                            <m:r>
                              <a:rPr lang="en-GB" b="1">
                                <a:solidFill>
                                  <a:srgbClr val="000000"/>
                                </a:solidFill>
                                <a:latin typeface="Cambria Math"/>
                                <a:ea typeface="Cambria Math"/>
                              </a:rPr>
                              <m:t>𝐢𝐜</m:t>
                            </m:r>
                            <m:r>
                              <a:rPr lang="en-GB" b="1">
                                <a:solidFill>
                                  <a:srgbClr val="000000"/>
                                </a:solidFill>
                                <a:latin typeface="Cambria Math"/>
                                <a:ea typeface="Cambria Math"/>
                              </a:rPr>
                              <m:t>,</m:t>
                            </m:r>
                            <m:r>
                              <a:rPr lang="en-GB" b="1">
                                <a:solidFill>
                                  <a:srgbClr val="000000"/>
                                </a:solidFill>
                                <a:latin typeface="Cambria Math"/>
                                <a:ea typeface="Cambria Math"/>
                              </a:rPr>
                              <m:t>𝐢𝐝</m:t>
                            </m:r>
                            <m:r>
                              <a:rPr lang="en-GB" b="1">
                                <a:solidFill>
                                  <a:srgbClr val="000000"/>
                                </a:solidFill>
                                <a:latin typeface="Cambria Math"/>
                                <a:ea typeface="Cambria Math"/>
                              </a:rPr>
                              <m:t>,</m:t>
                            </m:r>
                            <m:r>
                              <a:rPr lang="en-GB" b="1">
                                <a:solidFill>
                                  <a:srgbClr val="000000"/>
                                </a:solidFill>
                                <a:latin typeface="Cambria Math"/>
                                <a:ea typeface="Cambria Math"/>
                              </a:rPr>
                              <m:t>𝐢𝐬</m:t>
                            </m:r>
                          </m:e>
                        </m:d>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pt-BR" dirty="0">
                    <a:solidFill>
                      <a:srgbClr val="000000"/>
                    </a:solidFill>
                    <a:ea typeface="Cambria Math"/>
                  </a:rPr>
                  <a:t>Coeficientes horários</a:t>
                </a:r>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a:solidFill>
                              <a:srgbClr val="000000"/>
                            </a:solidFill>
                            <a:latin typeface="Cambria Math"/>
                            <a:ea typeface="Cambria Math"/>
                          </a:rPr>
                          <m:t>𝐞𝐧𝐞𝐫𝐠𝐲</m:t>
                        </m:r>
                      </m:e>
                      <m:sub>
                        <m:r>
                          <a:rPr lang="en-GB" b="1">
                            <a:solidFill>
                              <a:srgbClr val="000000"/>
                            </a:solidFill>
                            <a:latin typeface="Cambria Math"/>
                            <a:ea typeface="Cambria Math"/>
                          </a:rPr>
                          <m:t>𝐬</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pt-BR" dirty="0">
                    <a:solidFill>
                      <a:srgbClr val="000000"/>
                    </a:solidFill>
                    <a:ea typeface="Cambria Math"/>
                  </a:rPr>
                  <a:t>Demanda anual total de eletricidade do cliente</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a:solidFill>
                              <a:srgbClr val="000000"/>
                            </a:solidFill>
                            <a:latin typeface="Cambria Math"/>
                            <a:ea typeface="Cambria Math"/>
                          </a:rPr>
                          <m:t>𝐬𝐡𝐚𝐫𝐞</m:t>
                        </m:r>
                      </m:e>
                      <m:sub>
                        <m:r>
                          <a:rPr lang="en-GB" b="1">
                            <a:solidFill>
                              <a:srgbClr val="000000"/>
                            </a:solidFill>
                            <a:latin typeface="Cambria Math"/>
                            <a:ea typeface="Cambria Math"/>
                          </a:rPr>
                          <m:t>𝐢𝐜</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rgbClr val="000000"/>
                    </a:solidFill>
                    <a:ea typeface="Cambria Math"/>
                  </a:rPr>
                  <a:t>Parcela</a:t>
                </a:r>
                <a:r>
                  <a:rPr lang="en-GB" dirty="0">
                    <a:solidFill>
                      <a:srgbClr val="000000"/>
                    </a:solidFill>
                    <a:ea typeface="Cambria Math"/>
                  </a:rPr>
                  <a:t> do </a:t>
                </a:r>
                <a:r>
                  <a:rPr lang="en-GB" dirty="0" err="1">
                    <a:solidFill>
                      <a:srgbClr val="000000"/>
                    </a:solidFill>
                    <a:ea typeface="Cambria Math"/>
                  </a:rPr>
                  <a:t>cliente</a:t>
                </a:r>
                <a:r>
                  <a:rPr lang="en-GB" dirty="0">
                    <a:solidFill>
                      <a:srgbClr val="000000"/>
                    </a:solidFill>
                    <a:ea typeface="Cambria Math"/>
                  </a:rPr>
                  <a:t> </a:t>
                </a:r>
                <a:r>
                  <a:rPr lang="en-GB" dirty="0" err="1">
                    <a:solidFill>
                      <a:srgbClr val="000000"/>
                    </a:solidFill>
                    <a:ea typeface="Cambria Math"/>
                  </a:rPr>
                  <a:t>na</a:t>
                </a:r>
                <a:r>
                  <a:rPr lang="en-GB" dirty="0">
                    <a:solidFill>
                      <a:srgbClr val="000000"/>
                    </a:solidFill>
                    <a:ea typeface="Cambria Math"/>
                  </a:rPr>
                  <a:t> </a:t>
                </a:r>
                <a:r>
                  <a:rPr lang="en-GB" dirty="0" err="1">
                    <a:solidFill>
                      <a:srgbClr val="000000"/>
                    </a:solidFill>
                    <a:ea typeface="Cambria Math"/>
                  </a:rPr>
                  <a:t>demanda</a:t>
                </a:r>
                <a:r>
                  <a:rPr lang="en-GB" dirty="0">
                    <a:solidFill>
                      <a:srgbClr val="000000"/>
                    </a:solidFill>
                    <a:ea typeface="Cambria Math"/>
                  </a:rPr>
                  <a:t> do </a:t>
                </a:r>
                <a:r>
                  <a:rPr lang="en-GB" dirty="0" err="1">
                    <a:solidFill>
                      <a:srgbClr val="000000"/>
                    </a:solidFill>
                    <a:ea typeface="Cambria Math"/>
                  </a:rPr>
                  <a:t>setor</a:t>
                </a:r>
                <a:r>
                  <a:rPr lang="en-GB" dirty="0">
                    <a:solidFill>
                      <a:srgbClr val="000000"/>
                    </a:solidFill>
                    <a:ea typeface="Cambria Math"/>
                  </a:rPr>
                  <a:t> </a:t>
                </a:r>
                <a:endParaRPr lang="pt-BR" b="1" dirty="0">
                  <a:solidFill>
                    <a:srgbClr val="000000"/>
                  </a:solidFill>
                  <a:latin typeface="Cambria Math"/>
                  <a:ea typeface="Cambria Math"/>
                </a:endParaRPr>
              </a:p>
              <a:p>
                <a14:m>
                  <m:oMath xmlns:m="http://schemas.openxmlformats.org/officeDocument/2006/math">
                    <m:r>
                      <a:rPr lang="en-GB" b="1">
                        <a:solidFill>
                          <a:srgbClr val="000000"/>
                        </a:solidFill>
                        <a:latin typeface="Cambria Math"/>
                        <a:ea typeface="Cambria Math"/>
                      </a:rPr>
                      <m:t>𝐓𝐥𝐨𝐬</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rgbClr val="000000"/>
                    </a:solidFill>
                    <a:ea typeface="Cambria Math"/>
                  </a:rPr>
                  <a:t>Perdas</a:t>
                </a:r>
                <a:r>
                  <a:rPr lang="en-GB" dirty="0">
                    <a:solidFill>
                      <a:srgbClr val="000000"/>
                    </a:solidFill>
                    <a:ea typeface="Cambria Math"/>
                  </a:rPr>
                  <a:t> do Sistema </a:t>
                </a:r>
                <a:r>
                  <a:rPr lang="en-GB" dirty="0" err="1">
                    <a:solidFill>
                      <a:srgbClr val="000000"/>
                    </a:solidFill>
                    <a:ea typeface="Cambria Math"/>
                  </a:rPr>
                  <a:t>na</a:t>
                </a:r>
                <a:r>
                  <a:rPr lang="en-GB" dirty="0">
                    <a:solidFill>
                      <a:srgbClr val="000000"/>
                    </a:solidFill>
                    <a:ea typeface="Cambria Math"/>
                  </a:rPr>
                  <a:t> </a:t>
                </a:r>
                <a:r>
                  <a:rPr lang="en-GB" dirty="0" err="1">
                    <a:solidFill>
                      <a:srgbClr val="000000"/>
                    </a:solidFill>
                    <a:ea typeface="Cambria Math"/>
                  </a:rPr>
                  <a:t>transmissão</a:t>
                </a:r>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a:solidFill>
                              <a:srgbClr val="000000"/>
                            </a:solidFill>
                            <a:latin typeface="Cambria Math"/>
                            <a:ea typeface="Cambria Math"/>
                          </a:rPr>
                          <m:t>𝐃𝐥𝐨𝐬</m:t>
                        </m:r>
                      </m:e>
                      <m:sub>
                        <m:r>
                          <a:rPr lang="en-GB" b="1">
                            <a:solidFill>
                              <a:srgbClr val="000000"/>
                            </a:solidFill>
                            <a:latin typeface="Cambria Math"/>
                            <a:ea typeface="Cambria Math"/>
                          </a:rPr>
                          <m:t>𝐬</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r>
                  <a:rPr lang="pt-BR"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pt-BR" dirty="0">
                    <a:solidFill>
                      <a:srgbClr val="000000"/>
                    </a:solidFill>
                    <a:ea typeface="Cambria Math"/>
                  </a:rPr>
                  <a:t>Perdas de distribuição do sector</a:t>
                </a:r>
                <a:r>
                  <a:rPr lang="en-GB" dirty="0">
                    <a:solidFill>
                      <a:srgbClr val="000000"/>
                    </a:solidFill>
                    <a:ea typeface="Cambria Math"/>
                  </a:rPr>
                  <a:t> </a:t>
                </a:r>
                <a:endParaRPr lang="pt-BR" b="1" dirty="0">
                  <a:solidFill>
                    <a:srgbClr val="000000"/>
                  </a:solidFill>
                  <a:latin typeface="Cambria Math"/>
                  <a:ea typeface="Cambria Math"/>
                </a:endParaRPr>
              </a:p>
              <a:p>
                <a14:m>
                  <m:oMath xmlns:m="http://schemas.openxmlformats.org/officeDocument/2006/math">
                    <m:r>
                      <a:rPr lang="en-GB" b="1">
                        <a:solidFill>
                          <a:srgbClr val="000000"/>
                        </a:solidFill>
                        <a:latin typeface="Cambria Math"/>
                        <a:ea typeface="Cambria Math"/>
                      </a:rPr>
                      <m:t>𝐝𝐝</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rgbClr val="000000"/>
                    </a:solidFill>
                    <a:ea typeface="Cambria Math"/>
                  </a:rPr>
                  <a:t>Número</a:t>
                </a:r>
                <a:r>
                  <a:rPr lang="en-GB" dirty="0">
                    <a:solidFill>
                      <a:srgbClr val="000000"/>
                    </a:solidFill>
                    <a:ea typeface="Cambria Math"/>
                  </a:rPr>
                  <a:t> de </a:t>
                </a:r>
                <a:r>
                  <a:rPr lang="en-GB" dirty="0" err="1">
                    <a:solidFill>
                      <a:srgbClr val="000000"/>
                    </a:solidFill>
                    <a:ea typeface="Cambria Math"/>
                  </a:rPr>
                  <a:t>dias</a:t>
                </a:r>
                <a:r>
                  <a:rPr lang="en-GB" dirty="0">
                    <a:solidFill>
                      <a:srgbClr val="000000"/>
                    </a:solidFill>
                    <a:ea typeface="Cambria Math"/>
                  </a:rPr>
                  <a:t> no </a:t>
                </a:r>
                <a:r>
                  <a:rPr lang="en-GB" dirty="0" err="1">
                    <a:solidFill>
                      <a:srgbClr val="000000"/>
                    </a:solidFill>
                    <a:ea typeface="Cambria Math"/>
                  </a:rPr>
                  <a:t>ano</a:t>
                </a:r>
                <a:r>
                  <a:rPr lang="en-GB" dirty="0">
                    <a:solidFill>
                      <a:srgbClr val="000000"/>
                    </a:solidFill>
                    <a:ea typeface="Cambria Math"/>
                  </a:rPr>
                  <a:t> </a:t>
                </a:r>
                <a14:m>
                  <m:oMath xmlns:m="http://schemas.openxmlformats.org/officeDocument/2006/math">
                    <m:r>
                      <a:rPr lang="en-US">
                        <a:solidFill>
                          <a:srgbClr val="000000"/>
                        </a:solidFill>
                        <a:latin typeface="Cambria Math" panose="02040503050406030204" pitchFamily="18" charset="0"/>
                        <a:ea typeface="Cambria Math"/>
                      </a:rPr>
                      <m:t>(365 </m:t>
                    </m:r>
                    <m:r>
                      <m:rPr>
                        <m:sty m:val="p"/>
                      </m:rPr>
                      <a:rPr lang="en-US">
                        <a:solidFill>
                          <a:srgbClr val="000000"/>
                        </a:solidFill>
                        <a:latin typeface="Cambria Math" panose="02040503050406030204" pitchFamily="18" charset="0"/>
                        <a:ea typeface="Cambria Math"/>
                      </a:rPr>
                      <m:t>or</m:t>
                    </m:r>
                    <m:r>
                      <a:rPr lang="en-US">
                        <a:solidFill>
                          <a:srgbClr val="000000"/>
                        </a:solidFill>
                        <a:latin typeface="Cambria Math" panose="02040503050406030204" pitchFamily="18" charset="0"/>
                        <a:ea typeface="Cambria Math"/>
                      </a:rPr>
                      <m:t> 366)</m:t>
                    </m:r>
                  </m:oMath>
                </a14:m>
                <a:endParaRPr lang="en-GB" dirty="0">
                  <a:solidFill>
                    <a:srgbClr val="000000"/>
                  </a:solidFill>
                  <a:ea typeface="Cambria Math"/>
                </a:endParaRPr>
              </a:p>
              <a:p>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5" name="Rectangle 14">
                <a:extLst>
                  <a:ext uri="{FF2B5EF4-FFF2-40B4-BE49-F238E27FC236}">
                    <a16:creationId xmlns:a16="http://schemas.microsoft.com/office/drawing/2014/main" id="{79D30AB8-0B44-4C1C-B6C9-C37D132BED6E}"/>
                  </a:ext>
                </a:extLst>
              </p:cNvPr>
              <p:cNvSpPr>
                <a:spLocks noRot="1" noChangeAspect="1" noMove="1" noResize="1" noEditPoints="1" noAdjustHandles="1" noChangeArrowheads="1" noChangeShapeType="1" noTextEdit="1"/>
              </p:cNvSpPr>
              <p:nvPr/>
            </p:nvSpPr>
            <p:spPr>
              <a:xfrm>
                <a:off x="5908432" y="2831197"/>
                <a:ext cx="5722460" cy="3501023"/>
              </a:xfrm>
              <a:prstGeom prst="rect">
                <a:avLst/>
              </a:prstGeom>
              <a:blipFill>
                <a:blip r:embed="rId5"/>
                <a:stretch>
                  <a:fillRect l="-852" t="-87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B351DBE-5B76-4EAA-B559-149DAED01F3E}"/>
                  </a:ext>
                </a:extLst>
              </p:cNvPr>
              <p:cNvSpPr/>
              <p:nvPr/>
            </p:nvSpPr>
            <p:spPr>
              <a:xfrm>
                <a:off x="2101562" y="3376248"/>
                <a:ext cx="3377397" cy="8560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000000"/>
                              </a:solidFill>
                              <a:latin typeface="Cambria Math" panose="02040503050406030204" pitchFamily="18" charset="0"/>
                              <a:ea typeface="Cambria Math"/>
                            </a:rPr>
                          </m:ctrlPr>
                        </m:fPr>
                        <m:num>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𝑒𝑛𝑒𝑟𝑔𝑦</m:t>
                              </m:r>
                              <m:r>
                                <a:rPr lang="en-US" sz="2400" b="0" i="1" smtClean="0">
                                  <a:solidFill>
                                    <a:srgbClr val="000000"/>
                                  </a:solidFill>
                                  <a:latin typeface="Cambria Math" panose="02040503050406030204" pitchFamily="18" charset="0"/>
                                  <a:ea typeface="Cambria Math"/>
                                </a:rPr>
                                <m:t> </m:t>
                              </m:r>
                            </m:e>
                            <m:sub>
                              <m:r>
                                <a:rPr lang="en-US" sz="2400" b="0" i="1" smtClean="0">
                                  <a:solidFill>
                                    <a:srgbClr val="000000"/>
                                  </a:solidFill>
                                  <a:latin typeface="Cambria Math" panose="02040503050406030204" pitchFamily="18" charset="0"/>
                                  <a:ea typeface="Cambria Math"/>
                                </a:rPr>
                                <m:t>𝑠</m:t>
                              </m:r>
                            </m:sub>
                          </m:sSub>
                          <m:r>
                            <a:rPr lang="en-US" sz="2400" b="0" i="1" smtClean="0">
                              <a:solidFill>
                                <a:srgbClr val="000000"/>
                              </a:solidFill>
                              <a:latin typeface="Cambria Math" panose="02040503050406030204" pitchFamily="18" charset="0"/>
                              <a:ea typeface="Cambria Math"/>
                            </a:rPr>
                            <m:t>∗</m:t>
                          </m:r>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𝑠h𝑎𝑟𝑒</m:t>
                              </m:r>
                            </m:e>
                            <m:sub>
                              <m:r>
                                <a:rPr lang="en-US" sz="2400" b="0" i="1" smtClean="0">
                                  <a:solidFill>
                                    <a:srgbClr val="000000"/>
                                  </a:solidFill>
                                  <a:latin typeface="Cambria Math" panose="02040503050406030204" pitchFamily="18" charset="0"/>
                                  <a:ea typeface="Cambria Math"/>
                                </a:rPr>
                                <m:t>𝑖𝑐</m:t>
                              </m:r>
                            </m:sub>
                          </m:sSub>
                        </m:num>
                        <m:den>
                          <m:d>
                            <m:dPr>
                              <m:ctrlPr>
                                <a:rPr lang="en-GB" sz="2400" i="1">
                                  <a:solidFill>
                                    <a:srgbClr val="000000"/>
                                  </a:solidFill>
                                  <a:latin typeface="Cambria Math" panose="02040503050406030204" pitchFamily="18" charset="0"/>
                                  <a:ea typeface="Cambria Math"/>
                                </a:rPr>
                              </m:ctrlPr>
                            </m:dPr>
                            <m:e>
                              <m:r>
                                <a:rPr lang="en-GB" sz="2400" b="0" i="1">
                                  <a:solidFill>
                                    <a:srgbClr val="000000"/>
                                  </a:solidFill>
                                  <a:latin typeface="Cambria Math"/>
                                  <a:ea typeface="Cambria Math"/>
                                </a:rPr>
                                <m:t>𝑑𝑑</m:t>
                              </m:r>
                              <m:r>
                                <a:rPr lang="en-GB" sz="2400" b="0" i="1">
                                  <a:solidFill>
                                    <a:srgbClr val="000000"/>
                                  </a:solidFill>
                                  <a:latin typeface="Cambria Math"/>
                                  <a:ea typeface="Cambria Math"/>
                                </a:rPr>
                                <m:t>∗24</m:t>
                              </m:r>
                            </m:e>
                          </m:d>
                          <m:r>
                            <a:rPr lang="en-US" sz="2400" b="0" i="1" smtClean="0">
                              <a:solidFill>
                                <a:srgbClr val="000000"/>
                              </a:solidFill>
                              <a:latin typeface="Cambria Math" panose="02040503050406030204" pitchFamily="18" charset="0"/>
                              <a:ea typeface="Cambria Math"/>
                            </a:rPr>
                            <m:t>∗</m:t>
                          </m:r>
                          <m:r>
                            <a:rPr lang="en-US" sz="2400" b="0" i="1" smtClean="0">
                              <a:solidFill>
                                <a:srgbClr val="000000"/>
                              </a:solidFill>
                              <a:latin typeface="Cambria Math" panose="02040503050406030204" pitchFamily="18" charset="0"/>
                              <a:ea typeface="Cambria Math"/>
                            </a:rPr>
                            <m:t>𝑇𝑙𝑜𝑠</m:t>
                          </m:r>
                          <m:r>
                            <a:rPr lang="en-US" sz="2400" b="0" i="1" smtClean="0">
                              <a:solidFill>
                                <a:srgbClr val="000000"/>
                              </a:solidFill>
                              <a:latin typeface="Cambria Math" panose="02040503050406030204" pitchFamily="18" charset="0"/>
                              <a:ea typeface="Cambria Math"/>
                            </a:rPr>
                            <m:t>∗</m:t>
                          </m:r>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𝐷𝑙𝑜𝑠</m:t>
                              </m:r>
                            </m:e>
                            <m:sub>
                              <m:r>
                                <a:rPr lang="en-US" sz="2400" b="0" i="1" smtClean="0">
                                  <a:solidFill>
                                    <a:srgbClr val="000000"/>
                                  </a:solidFill>
                                  <a:latin typeface="Cambria Math" panose="02040503050406030204" pitchFamily="18" charset="0"/>
                                  <a:ea typeface="Cambria Math"/>
                                </a:rPr>
                                <m:t>𝑠</m:t>
                              </m:r>
                            </m:sub>
                          </m:sSub>
                          <m:r>
                            <a:rPr lang="en-GB" sz="2400" b="0" i="1">
                              <a:solidFill>
                                <a:srgbClr val="000000"/>
                              </a:solidFill>
                              <a:latin typeface="Cambria Math"/>
                              <a:ea typeface="Cambria Math"/>
                            </a:rPr>
                            <m:t> </m:t>
                          </m:r>
                        </m:den>
                      </m:f>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19" name="Rectangle 18">
                <a:extLst>
                  <a:ext uri="{FF2B5EF4-FFF2-40B4-BE49-F238E27FC236}">
                    <a16:creationId xmlns:a16="http://schemas.microsoft.com/office/drawing/2014/main" id="{BB351DBE-5B76-4EAA-B559-149DAED01F3E}"/>
                  </a:ext>
                </a:extLst>
              </p:cNvPr>
              <p:cNvSpPr>
                <a:spLocks noRot="1" noChangeAspect="1" noMove="1" noResize="1" noEditPoints="1" noAdjustHandles="1" noChangeArrowheads="1" noChangeShapeType="1" noTextEdit="1"/>
              </p:cNvSpPr>
              <p:nvPr/>
            </p:nvSpPr>
            <p:spPr>
              <a:xfrm>
                <a:off x="2101562" y="3376248"/>
                <a:ext cx="3377397" cy="8560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46F8D10-83D4-4E1F-A70C-CD2375922D60}"/>
                  </a:ext>
                </a:extLst>
              </p:cNvPr>
              <p:cNvSpPr/>
              <p:nvPr/>
            </p:nvSpPr>
            <p:spPr>
              <a:xfrm>
                <a:off x="738952" y="3455561"/>
                <a:ext cx="1416542" cy="491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𝑃</m:t>
                          </m:r>
                        </m:e>
                        <m:sub>
                          <m:r>
                            <a:rPr lang="en-US" sz="2400" b="0" i="1" smtClean="0">
                              <a:solidFill>
                                <a:srgbClr val="000000"/>
                              </a:solidFill>
                              <a:latin typeface="Cambria Math" panose="02040503050406030204" pitchFamily="18" charset="0"/>
                              <a:ea typeface="Cambria Math"/>
                            </a:rPr>
                            <m:t>𝑎𝑣𝑔</m:t>
                          </m:r>
                          <m:r>
                            <a:rPr lang="en-US" sz="2400" b="0" i="1" smtClean="0">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𝑖𝑐</m:t>
                          </m:r>
                        </m:sub>
                      </m:sSub>
                      <m:r>
                        <a:rPr lang="en-GB" sz="2400" b="0" i="1">
                          <a:solidFill>
                            <a:srgbClr val="000000"/>
                          </a:solidFill>
                          <a:latin typeface="Cambria Math"/>
                          <a:ea typeface="Cambria Math"/>
                        </a:rPr>
                        <m:t>=</m:t>
                      </m:r>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20" name="Rectangle 19">
                <a:extLst>
                  <a:ext uri="{FF2B5EF4-FFF2-40B4-BE49-F238E27FC236}">
                    <a16:creationId xmlns:a16="http://schemas.microsoft.com/office/drawing/2014/main" id="{546F8D10-83D4-4E1F-A70C-CD2375922D60}"/>
                  </a:ext>
                </a:extLst>
              </p:cNvPr>
              <p:cNvSpPr>
                <a:spLocks noRot="1" noChangeAspect="1" noMove="1" noResize="1" noEditPoints="1" noAdjustHandles="1" noChangeArrowheads="1" noChangeShapeType="1" noTextEdit="1"/>
              </p:cNvSpPr>
              <p:nvPr/>
            </p:nvSpPr>
            <p:spPr>
              <a:xfrm>
                <a:off x="738952" y="3455561"/>
                <a:ext cx="1416542" cy="491738"/>
              </a:xfrm>
              <a:prstGeom prst="rect">
                <a:avLst/>
              </a:prstGeom>
              <a:blipFill>
                <a:blip r:embed="rId7"/>
                <a:stretch>
                  <a:fillRect b="-7407"/>
                </a:stretch>
              </a:blipFill>
            </p:spPr>
            <p:txBody>
              <a:bodyPr/>
              <a:lstStyle/>
              <a:p>
                <a:r>
                  <a:rPr lang="en-US">
                    <a:noFill/>
                  </a:rPr>
                  <a:t> </a:t>
                </a:r>
              </a:p>
            </p:txBody>
          </p:sp>
        </mc:Fallback>
      </mc:AlternateContent>
      <p:sp>
        <p:nvSpPr>
          <p:cNvPr id="17" name="Content Placeholder 3">
            <a:extLst>
              <a:ext uri="{FF2B5EF4-FFF2-40B4-BE49-F238E27FC236}">
                <a16:creationId xmlns:a16="http://schemas.microsoft.com/office/drawing/2014/main" id="{9A9DB422-EC14-D849-A61F-312D1E8863B2}"/>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Demanda horária de eletricidade por cliente</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75A272AB-B505-4936-AF80-7A81F1B9A19E}"/>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10.1 </a:t>
            </a:r>
            <a:br>
              <a:rPr lang="en-GB" sz="4400">
                <a:latin typeface="Open Sans"/>
              </a:rPr>
            </a:br>
            <a:r>
              <a:rPr lang="en-GB" sz="4400">
                <a:latin typeface="Open Sans"/>
              </a:rPr>
              <a:t>Agregação da demanda por hora </a:t>
            </a:r>
            <a:endParaRPr lang="en-GB" sz="4400">
              <a:latin typeface="Open Sans"/>
              <a:ea typeface="+mj-lt"/>
              <a:cs typeface="+mj-lt"/>
            </a:endParaRPr>
          </a:p>
        </p:txBody>
      </p:sp>
    </p:spTree>
    <p:extLst>
      <p:ext uri="{BB962C8B-B14F-4D97-AF65-F5344CB8AC3E}">
        <p14:creationId xmlns:p14="http://schemas.microsoft.com/office/powerpoint/2010/main" val="5663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 sunburst chart&#10;&#10;Description automatically generated">
            <a:extLst>
              <a:ext uri="{FF2B5EF4-FFF2-40B4-BE49-F238E27FC236}">
                <a16:creationId xmlns:a16="http://schemas.microsoft.com/office/drawing/2014/main" id="{A310617B-8196-4314-A468-96623CD6461E}"/>
              </a:ext>
            </a:extLst>
          </p:cNvPr>
          <p:cNvPicPr>
            <a:picLocks noChangeAspect="1"/>
          </p:cNvPicPr>
          <p:nvPr/>
        </p:nvPicPr>
        <p:blipFill>
          <a:blip r:embed="rId3"/>
          <a:stretch>
            <a:fillRect/>
          </a:stretch>
        </p:blipFill>
        <p:spPr>
          <a:xfrm>
            <a:off x="4665" y="-1148"/>
            <a:ext cx="12198220" cy="686029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1DC2AF0-C3FA-45B0-A42E-172CBD4EE7EE}"/>
                  </a:ext>
                </a:extLst>
              </p:cNvPr>
              <p:cNvSpPr txBox="1"/>
              <p:nvPr/>
            </p:nvSpPr>
            <p:spPr>
              <a:xfrm>
                <a:off x="1123208" y="2620030"/>
                <a:ext cx="3464090" cy="9685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US" sz="2000" i="1">
                              <a:latin typeface="Cambria Math" panose="02040503050406030204" pitchFamily="18" charset="0"/>
                            </a:rPr>
                            <m:t>𝑷</m:t>
                          </m:r>
                        </m:e>
                        <m:sub>
                          <m:d>
                            <m:dPr>
                              <m:ctrlPr>
                                <a:rPr lang="en-GB" sz="2000" i="1">
                                  <a:latin typeface="Cambria Math" panose="02040503050406030204" pitchFamily="18" charset="0"/>
                                </a:rPr>
                              </m:ctrlPr>
                            </m:dPr>
                            <m:e>
                              <m:r>
                                <a:rPr lang="en-GB" sz="2000" i="1">
                                  <a:latin typeface="Cambria Math"/>
                                </a:rPr>
                                <m:t>𝒔</m:t>
                              </m:r>
                              <m:r>
                                <a:rPr lang="en-GB" sz="2000" i="1">
                                  <a:latin typeface="Cambria Math"/>
                                </a:rPr>
                                <m:t>,</m:t>
                              </m:r>
                              <m:r>
                                <a:rPr lang="en-GB" sz="2000" i="1">
                                  <a:latin typeface="Cambria Math"/>
                                </a:rPr>
                                <m:t>𝒉</m:t>
                              </m:r>
                            </m:e>
                          </m:d>
                        </m:sub>
                      </m:sSub>
                      <m:r>
                        <a:rPr lang="en-GB" sz="2000" i="1">
                          <a:latin typeface="Cambria Math"/>
                          <a:ea typeface="Cambria Math"/>
                        </a:rPr>
                        <m:t>=</m:t>
                      </m:r>
                      <m:nary>
                        <m:naryPr>
                          <m:chr m:val="∑"/>
                          <m:ctrlPr>
                            <a:rPr lang="en-GB" sz="2000" i="1" smtClean="0">
                              <a:latin typeface="Cambria Math" panose="02040503050406030204" pitchFamily="18" charset="0"/>
                              <a:ea typeface="Cambria Math"/>
                            </a:rPr>
                          </m:ctrlPr>
                        </m:naryPr>
                        <m:sub>
                          <m:r>
                            <m:rPr>
                              <m:brk m:alnAt="23"/>
                            </m:rPr>
                            <a:rPr lang="en-GB" sz="2000" i="1">
                              <a:latin typeface="Cambria Math"/>
                              <a:ea typeface="Cambria Math"/>
                            </a:rPr>
                            <m:t>𝑖</m:t>
                          </m:r>
                          <m:r>
                            <a:rPr lang="en-GB" sz="2000" i="1">
                              <a:latin typeface="Cambria Math"/>
                              <a:ea typeface="Cambria Math"/>
                            </a:rPr>
                            <m:t>𝑐</m:t>
                          </m:r>
                          <m:r>
                            <m:rPr>
                              <m:brk m:alnAt="23"/>
                            </m:rPr>
                            <a:rPr lang="en-GB" sz="2000" i="1">
                              <a:latin typeface="Cambria Math"/>
                              <a:ea typeface="Cambria Math"/>
                            </a:rPr>
                            <m:t>=</m:t>
                          </m:r>
                          <m:r>
                            <a:rPr lang="en-GB" sz="2000" i="1">
                              <a:latin typeface="Cambria Math"/>
                              <a:ea typeface="Cambria Math"/>
                            </a:rPr>
                            <m:t>1</m:t>
                          </m:r>
                        </m:sub>
                        <m:sup>
                          <m:r>
                            <a:rPr lang="en-US" sz="2000" i="1" smtClean="0">
                              <a:latin typeface="Cambria Math" panose="02040503050406030204" pitchFamily="18" charset="0"/>
                              <a:ea typeface="Cambria Math"/>
                            </a:rPr>
                            <m:t>𝑐𝑙𝑖𝑒𝑛𝑡𝑠</m:t>
                          </m:r>
                          <m:r>
                            <a:rPr lang="en-US" sz="2000" i="1" smtClean="0">
                              <a:latin typeface="Cambria Math" panose="02040503050406030204" pitchFamily="18" charset="0"/>
                              <a:ea typeface="Cambria Math"/>
                            </a:rPr>
                            <m:t> </m:t>
                          </m:r>
                          <m:r>
                            <a:rPr lang="en-US" sz="2000" i="1" smtClean="0">
                              <a:latin typeface="Cambria Math" panose="02040503050406030204" pitchFamily="18" charset="0"/>
                              <a:ea typeface="Cambria Math"/>
                            </a:rPr>
                            <m:t>𝑖𝑛</m:t>
                          </m:r>
                          <m:r>
                            <a:rPr lang="en-US" sz="2000" i="1" smtClean="0">
                              <a:latin typeface="Cambria Math" panose="02040503050406030204" pitchFamily="18" charset="0"/>
                              <a:ea typeface="Cambria Math"/>
                            </a:rPr>
                            <m:t> </m:t>
                          </m:r>
                          <m:r>
                            <a:rPr lang="en-US" sz="2000" i="1" smtClean="0">
                              <a:latin typeface="Cambria Math" panose="02040503050406030204" pitchFamily="18" charset="0"/>
                              <a:ea typeface="Cambria Math"/>
                            </a:rPr>
                            <m:t>𝑠𝑒𝑐𝑡𝑜𝑟</m:t>
                          </m:r>
                        </m:sup>
                        <m:e>
                          <m:sSub>
                            <m:sSubPr>
                              <m:ctrlPr>
                                <a:rPr lang="en-GB" sz="2000" i="1">
                                  <a:latin typeface="Cambria Math" panose="02040503050406030204" pitchFamily="18" charset="0"/>
                                  <a:ea typeface="Cambria Math"/>
                                </a:rPr>
                              </m:ctrlPr>
                            </m:sSubPr>
                            <m:e>
                              <m:r>
                                <a:rPr lang="en-US" sz="2000" i="1">
                                  <a:latin typeface="Cambria Math" panose="02040503050406030204" pitchFamily="18" charset="0"/>
                                  <a:ea typeface="Cambria Math"/>
                                </a:rPr>
                                <m:t>𝑃</m:t>
                              </m:r>
                            </m:e>
                            <m:sub>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𝑖𝑐</m:t>
                              </m:r>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𝑠</m:t>
                              </m:r>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h</m:t>
                              </m:r>
                              <m:r>
                                <a:rPr lang="en-US" sz="2000" i="1">
                                  <a:latin typeface="Cambria Math" panose="02040503050406030204" pitchFamily="18" charset="0"/>
                                  <a:ea typeface="Cambria Math"/>
                                </a:rPr>
                                <m:t>)</m:t>
                              </m:r>
                            </m:sub>
                          </m:sSub>
                        </m:e>
                      </m:nary>
                    </m:oMath>
                  </m:oMathPara>
                </a14:m>
                <a:endParaRPr lang="en-GB" sz="2000">
                  <a:latin typeface="Open Sans" panose="020B0606030504020204" pitchFamily="34" charset="0"/>
                </a:endParaRPr>
              </a:p>
            </p:txBody>
          </p:sp>
        </mc:Choice>
        <mc:Fallback xmlns:p14="http://schemas.microsoft.com/office/powerpoint/2010/main" xmlns:a16="http://schemas.microsoft.com/office/drawing/2014/main" xmlns="">
          <p:sp>
            <p:nvSpPr>
              <p:cNvPr id="22" name="TextBox 21">
                <a:extLst>
                  <a:ext uri="{FF2B5EF4-FFF2-40B4-BE49-F238E27FC236}">
                    <a16:creationId xmlns:a16="http://schemas.microsoft.com/office/drawing/2014/main" id="{E1DC2AF0-C3FA-45B0-A42E-172CBD4EE7EE}"/>
                  </a:ext>
                </a:extLst>
              </p:cNvPr>
              <p:cNvSpPr txBox="1">
                <a:spLocks noRot="1" noChangeAspect="1" noMove="1" noResize="1" noEditPoints="1" noAdjustHandles="1" noChangeArrowheads="1" noChangeShapeType="1" noTextEdit="1"/>
              </p:cNvSpPr>
              <p:nvPr/>
            </p:nvSpPr>
            <p:spPr>
              <a:xfrm>
                <a:off x="1123208" y="2620030"/>
                <a:ext cx="3464090" cy="9685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32297339-F337-4404-A13B-A236FE6EE5C9}"/>
                  </a:ext>
                </a:extLst>
              </p:cNvPr>
              <p:cNvSpPr/>
              <p:nvPr/>
            </p:nvSpPr>
            <p:spPr>
              <a:xfrm>
                <a:off x="897718" y="3845344"/>
                <a:ext cx="7020383" cy="737446"/>
              </a:xfrm>
              <a:prstGeom prst="rect">
                <a:avLst/>
              </a:prstGeom>
            </p:spPr>
            <p:txBody>
              <a:bodyPr wrap="square">
                <a:spAutoFit/>
              </a:bodyPr>
              <a:lstStyle/>
              <a:p>
                <a:r>
                  <a:rPr lang="en-GB" sz="2000" b="1" dirty="0">
                    <a:latin typeface="Open Sans Light" panose="020B0306030504020204" pitchFamily="34" charset="0"/>
                    <a:ea typeface="Open Sans Light" panose="020B0306030504020204" pitchFamily="34" charset="0"/>
                    <a:cs typeface="Open Sans Light" panose="020B0306030504020204" pitchFamily="34" charset="0"/>
                  </a:rPr>
                  <a:t>Onde</a:t>
                </a:r>
                <a:r>
                  <a:rPr lang="en-GB" sz="2000" dirty="0">
                    <a:latin typeface="Open Sans Light" panose="020B0306030504020204" pitchFamily="34" charset="0"/>
                    <a:ea typeface="Open Sans Light" panose="020B0306030504020204" pitchFamily="34" charset="0"/>
                    <a:cs typeface="Open Sans Light" panose="020B0306030504020204" pitchFamily="34" charset="0"/>
                  </a:rPr>
                  <a:t>:</a:t>
                </a:r>
              </a:p>
              <a:p>
                <a:r>
                  <a:rPr lang="en-GB" sz="2000" dirty="0"/>
                  <a:t> </a:t>
                </a:r>
                <a14:m>
                  <m:oMath xmlns:m="http://schemas.openxmlformats.org/officeDocument/2006/math">
                    <m:sSub>
                      <m:sSubPr>
                        <m:ctrlPr>
                          <a:rPr lang="en-GB" sz="2000" b="1" i="1" smtClean="0">
                            <a:latin typeface="Cambria Math" panose="02040503050406030204" pitchFamily="18" charset="0"/>
                            <a:ea typeface="Cambria Math"/>
                          </a:rPr>
                        </m:ctrlPr>
                      </m:sSubPr>
                      <m:e>
                        <m:r>
                          <a:rPr lang="en-US" sz="2000" b="1" i="0" smtClean="0">
                            <a:latin typeface="Cambria Math" panose="02040503050406030204" pitchFamily="18" charset="0"/>
                            <a:ea typeface="Cambria Math"/>
                          </a:rPr>
                          <m:t>𝐏</m:t>
                        </m:r>
                      </m:e>
                      <m:sub>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𝐢𝐜</m:t>
                        </m:r>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𝐬</m:t>
                        </m:r>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𝐡</m:t>
                        </m:r>
                        <m:r>
                          <a:rPr lang="en-US" sz="2000" b="1" i="0" smtClean="0">
                            <a:latin typeface="Cambria Math" panose="02040503050406030204" pitchFamily="18" charset="0"/>
                            <a:ea typeface="Cambria Math"/>
                          </a:rPr>
                          <m:t>)</m:t>
                        </m:r>
                      </m:sub>
                    </m:sSub>
                    <m:r>
                      <a:rPr lang="en-US" sz="2000" b="1" i="1" smtClean="0">
                        <a:latin typeface="Cambria Math" panose="02040503050406030204" pitchFamily="18" charset="0"/>
                        <a:ea typeface="Cambria Math"/>
                      </a:rPr>
                      <m:t> </m:t>
                    </m:r>
                  </m:oMath>
                </a14:m>
                <a:r>
                  <a:rPr lang="en-GB" sz="2000" dirty="0"/>
                  <a:t>: </a:t>
                </a:r>
                <a:r>
                  <a:rPr lang="en-GB" sz="2000" dirty="0" err="1"/>
                  <a:t>demanda</a:t>
                </a:r>
                <a:r>
                  <a:rPr lang="en-GB" sz="2000" dirty="0"/>
                  <a:t> </a:t>
                </a:r>
                <a:r>
                  <a:rPr lang="pt-BR" sz="2000" dirty="0"/>
                  <a:t>de energia de cada cliente </a:t>
                </a:r>
                <a:r>
                  <a:rPr lang="pt-BR" sz="2000" b="1" dirty="0" err="1"/>
                  <a:t>ic</a:t>
                </a:r>
                <a:r>
                  <a:rPr lang="pt-BR" sz="2000" dirty="0"/>
                  <a:t> do sector </a:t>
                </a:r>
                <a:r>
                  <a:rPr lang="pt-BR" sz="2000" b="1" dirty="0"/>
                  <a:t>s</a:t>
                </a:r>
                <a:endParaRPr lang="pt-BR" sz="2000" dirty="0"/>
              </a:p>
            </p:txBody>
          </p:sp>
        </mc:Choice>
        <mc:Fallback xmlns="">
          <p:sp>
            <p:nvSpPr>
              <p:cNvPr id="25" name="Rectangle 24">
                <a:extLst>
                  <a:ext uri="{FF2B5EF4-FFF2-40B4-BE49-F238E27FC236}">
                    <a16:creationId xmlns:a16="http://schemas.microsoft.com/office/drawing/2014/main" id="{32297339-F337-4404-A13B-A236FE6EE5C9}"/>
                  </a:ext>
                </a:extLst>
              </p:cNvPr>
              <p:cNvSpPr>
                <a:spLocks noRot="1" noChangeAspect="1" noMove="1" noResize="1" noEditPoints="1" noAdjustHandles="1" noChangeArrowheads="1" noChangeShapeType="1" noTextEdit="1"/>
              </p:cNvSpPr>
              <p:nvPr/>
            </p:nvSpPr>
            <p:spPr>
              <a:xfrm>
                <a:off x="897718" y="3845344"/>
                <a:ext cx="7020383" cy="737446"/>
              </a:xfrm>
              <a:prstGeom prst="rect">
                <a:avLst/>
              </a:prstGeom>
              <a:blipFill>
                <a:blip r:embed="rId5"/>
                <a:stretch>
                  <a:fillRect l="-868" t="-4959" b="-10744"/>
                </a:stretch>
              </a:blipFill>
            </p:spPr>
            <p:txBody>
              <a:bodyPr/>
              <a:lstStyle/>
              <a:p>
                <a:r>
                  <a:rPr lang="pt-BR">
                    <a:noFill/>
                  </a:rPr>
                  <a:t> </a:t>
                </a:r>
              </a:p>
            </p:txBody>
          </p:sp>
        </mc:Fallback>
      </mc:AlternateContent>
      <p:sp>
        <p:nvSpPr>
          <p:cNvPr id="11" name="Content Placeholder 3">
            <a:extLst>
              <a:ext uri="{FF2B5EF4-FFF2-40B4-BE49-F238E27FC236}">
                <a16:creationId xmlns:a16="http://schemas.microsoft.com/office/drawing/2014/main" id="{91EEC0CA-88BF-A646-ABF7-E3609D2C07BE}"/>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Demanda horária de eletricidade por setor</a:t>
            </a:r>
            <a:endParaRPr lang="en-US">
              <a:solidFill>
                <a:schemeClr val="accent5">
                  <a:lumMod val="60000"/>
                  <a:lumOff val="40000"/>
                </a:schemeClr>
              </a:solidFill>
            </a:endParaRPr>
          </a:p>
          <a:p>
            <a:endParaRPr lang="en-GB"/>
          </a:p>
        </p:txBody>
      </p:sp>
      <p:sp>
        <p:nvSpPr>
          <p:cNvPr id="3" name="Title 10">
            <a:extLst>
              <a:ext uri="{FF2B5EF4-FFF2-40B4-BE49-F238E27FC236}">
                <a16:creationId xmlns:a16="http://schemas.microsoft.com/office/drawing/2014/main" id="{D29CA096-4CEA-47D0-A29A-80F18F4E5E09}"/>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10.1 </a:t>
            </a:r>
            <a:br>
              <a:rPr lang="en-GB" sz="4400">
                <a:latin typeface="Open Sans"/>
              </a:rPr>
            </a:br>
            <a:r>
              <a:rPr lang="en-GB" sz="4400">
                <a:latin typeface="Open Sans"/>
              </a:rPr>
              <a:t>Agregação da demanda por hora </a:t>
            </a:r>
            <a:endParaRPr lang="en-GB" sz="4400">
              <a:latin typeface="Open Sans"/>
              <a:ea typeface="+mj-lt"/>
              <a:cs typeface="+mj-lt"/>
            </a:endParaRPr>
          </a:p>
        </p:txBody>
      </p:sp>
    </p:spTree>
    <p:extLst>
      <p:ext uri="{BB962C8B-B14F-4D97-AF65-F5344CB8AC3E}">
        <p14:creationId xmlns:p14="http://schemas.microsoft.com/office/powerpoint/2010/main" val="422130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 sunburst chart&#10;&#10;Description automatically generated">
            <a:extLst>
              <a:ext uri="{FF2B5EF4-FFF2-40B4-BE49-F238E27FC236}">
                <a16:creationId xmlns:a16="http://schemas.microsoft.com/office/drawing/2014/main" id="{CC171B47-8D3A-468C-B12B-DF349DB65AA5}"/>
              </a:ext>
            </a:extLst>
          </p:cNvPr>
          <p:cNvPicPr>
            <a:picLocks noChangeAspect="1"/>
          </p:cNvPicPr>
          <p:nvPr/>
        </p:nvPicPr>
        <p:blipFill>
          <a:blip r:embed="rId3"/>
          <a:stretch>
            <a:fillRect/>
          </a:stretch>
        </p:blipFill>
        <p:spPr>
          <a:xfrm>
            <a:off x="4665" y="-1148"/>
            <a:ext cx="12198220" cy="686029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3" name="TextBox 12">
            <a:extLst>
              <a:ext uri="{FF2B5EF4-FFF2-40B4-BE49-F238E27FC236}">
                <a16:creationId xmlns:a16="http://schemas.microsoft.com/office/drawing/2014/main" id="{C78B9B80-C35F-4856-B7DB-6557B6DFA2E5}"/>
              </a:ext>
            </a:extLst>
          </p:cNvPr>
          <p:cNvSpPr txBox="1"/>
          <p:nvPr/>
        </p:nvSpPr>
        <p:spPr>
          <a:xfrm>
            <a:off x="2495601" y="4498997"/>
            <a:ext cx="954107" cy="369332"/>
          </a:xfrm>
          <a:prstGeom prst="rect">
            <a:avLst/>
          </a:prstGeom>
          <a:noFill/>
        </p:spPr>
        <p:txBody>
          <a:bodyPr wrap="none" rtlCol="0">
            <a:spAutoFit/>
          </a:bodyPr>
          <a:lstStyle/>
          <a:p>
            <a:endParaRPr lang="en-GB">
              <a:solidFill>
                <a:srgbClr val="000000"/>
              </a:solidFill>
              <a:latin typeface="Open Sans" panose="020B0606030504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1832000-48B8-45E2-BAE4-C0CDCEA323C7}"/>
                  </a:ext>
                </a:extLst>
              </p:cNvPr>
              <p:cNvSpPr txBox="1"/>
              <p:nvPr/>
            </p:nvSpPr>
            <p:spPr>
              <a:xfrm>
                <a:off x="1035507" y="2563153"/>
                <a:ext cx="3467039" cy="9684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𝑷</m:t>
                          </m:r>
                        </m:e>
                        <m:sub>
                          <m:r>
                            <a:rPr lang="en-US" sz="2000" i="1">
                              <a:solidFill>
                                <a:srgbClr val="000000"/>
                              </a:solidFill>
                              <a:latin typeface="Cambria Math" panose="02040503050406030204" pitchFamily="18" charset="0"/>
                            </a:rPr>
                            <m:t>(</m:t>
                          </m:r>
                          <m:r>
                            <a:rPr lang="en-GB" sz="2000" i="1">
                              <a:solidFill>
                                <a:srgbClr val="000000"/>
                              </a:solidFill>
                              <a:latin typeface="Cambria Math"/>
                            </a:rPr>
                            <m:t>𝒉</m:t>
                          </m:r>
                          <m:r>
                            <a:rPr lang="en-US" sz="2000" i="1">
                              <a:solidFill>
                                <a:srgbClr val="000000"/>
                              </a:solidFill>
                              <a:latin typeface="Cambria Math" panose="02040503050406030204" pitchFamily="18" charset="0"/>
                            </a:rPr>
                            <m:t>)</m:t>
                          </m:r>
                        </m:sub>
                      </m:sSub>
                      <m:r>
                        <a:rPr lang="en-GB" sz="2000" i="1">
                          <a:solidFill>
                            <a:srgbClr val="000000"/>
                          </a:solidFill>
                          <a:latin typeface="Cambria Math"/>
                          <a:ea typeface="Cambria Math"/>
                        </a:rPr>
                        <m:t>=</m:t>
                      </m:r>
                      <m:nary>
                        <m:naryPr>
                          <m:chr m:val="∑"/>
                          <m:ctrlPr>
                            <a:rPr lang="en-GB" sz="2000" i="1" smtClean="0">
                              <a:solidFill>
                                <a:srgbClr val="000000"/>
                              </a:solidFill>
                              <a:latin typeface="Cambria Math" panose="02040503050406030204" pitchFamily="18" charset="0"/>
                              <a:ea typeface="Cambria Math"/>
                            </a:rPr>
                          </m:ctrlPr>
                        </m:naryPr>
                        <m:sub>
                          <m:r>
                            <m:rPr>
                              <m:brk m:alnAt="23"/>
                            </m:rPr>
                            <a:rPr lang="en-GB" sz="2000" i="1">
                              <a:solidFill>
                                <a:srgbClr val="000000"/>
                              </a:solidFill>
                              <a:latin typeface="Cambria Math"/>
                              <a:ea typeface="Cambria Math"/>
                            </a:rPr>
                            <m:t>𝑠</m:t>
                          </m:r>
                          <m:r>
                            <a:rPr lang="en-GB" sz="2000" i="1">
                              <a:solidFill>
                                <a:srgbClr val="000000"/>
                              </a:solidFill>
                              <a:latin typeface="Cambria Math"/>
                              <a:ea typeface="Cambria Math"/>
                            </a:rPr>
                            <m:t>=1</m:t>
                          </m:r>
                        </m:sub>
                        <m:sup>
                          <m:r>
                            <a:rPr lang="en-US" sz="2000" i="1" smtClean="0">
                              <a:solidFill>
                                <a:srgbClr val="000000"/>
                              </a:solidFill>
                              <a:latin typeface="Cambria Math" panose="02040503050406030204" pitchFamily="18" charset="0"/>
                              <a:ea typeface="Cambria Math"/>
                            </a:rPr>
                            <m:t>𝑠𝑒𝑐𝑡𝑜𝑟𝑠</m:t>
                          </m:r>
                          <m:r>
                            <a:rPr lang="en-US" sz="2000" i="1" smtClean="0">
                              <a:solidFill>
                                <a:srgbClr val="000000"/>
                              </a:solidFill>
                              <a:latin typeface="Cambria Math" panose="02040503050406030204" pitchFamily="18" charset="0"/>
                              <a:ea typeface="Cambria Math"/>
                            </a:rPr>
                            <m:t> </m:t>
                          </m:r>
                          <m:r>
                            <a:rPr lang="en-US" sz="2000" i="1" smtClean="0">
                              <a:solidFill>
                                <a:srgbClr val="000000"/>
                              </a:solidFill>
                              <a:latin typeface="Cambria Math" panose="02040503050406030204" pitchFamily="18" charset="0"/>
                              <a:ea typeface="Cambria Math"/>
                            </a:rPr>
                            <m:t>𝑖𝑛</m:t>
                          </m:r>
                          <m:r>
                            <a:rPr lang="en-US" sz="2000" i="1" smtClean="0">
                              <a:solidFill>
                                <a:srgbClr val="000000"/>
                              </a:solidFill>
                              <a:latin typeface="Cambria Math" panose="02040503050406030204" pitchFamily="18" charset="0"/>
                              <a:ea typeface="Cambria Math"/>
                            </a:rPr>
                            <m:t> </m:t>
                          </m:r>
                          <m:r>
                            <a:rPr lang="en-US" sz="2000" i="1" smtClean="0">
                              <a:solidFill>
                                <a:srgbClr val="000000"/>
                              </a:solidFill>
                              <a:latin typeface="Cambria Math" panose="02040503050406030204" pitchFamily="18" charset="0"/>
                              <a:ea typeface="Cambria Math"/>
                            </a:rPr>
                            <m:t>𝑠𝑦𝑠𝑡𝑒𝑚</m:t>
                          </m:r>
                        </m:sup>
                        <m:e>
                          <m:d>
                            <m:dPr>
                              <m:ctrlPr>
                                <a:rPr lang="en-GB" sz="2000" i="1">
                                  <a:solidFill>
                                    <a:srgbClr val="000000"/>
                                  </a:solidFill>
                                  <a:latin typeface="Cambria Math" panose="02040503050406030204" pitchFamily="18" charset="0"/>
                                  <a:ea typeface="Cambria Math"/>
                                </a:rPr>
                              </m:ctrlPr>
                            </m:dPr>
                            <m:e>
                              <m:sSub>
                                <m:sSubPr>
                                  <m:ctrlPr>
                                    <a:rPr lang="en-GB" sz="2000" i="1">
                                      <a:solidFill>
                                        <a:srgbClr val="000000"/>
                                      </a:solidFill>
                                      <a:latin typeface="Cambria Math" panose="02040503050406030204" pitchFamily="18" charset="0"/>
                                      <a:ea typeface="Cambria Math"/>
                                    </a:rPr>
                                  </m:ctrlPr>
                                </m:sSubPr>
                                <m:e>
                                  <m:r>
                                    <a:rPr lang="en-US" sz="2000" i="1" smtClean="0">
                                      <a:solidFill>
                                        <a:srgbClr val="000000"/>
                                      </a:solidFill>
                                      <a:latin typeface="Cambria Math" panose="02040503050406030204" pitchFamily="18" charset="0"/>
                                      <a:ea typeface="Cambria Math"/>
                                    </a:rPr>
                                    <m:t>𝑃</m:t>
                                  </m:r>
                                </m:e>
                                <m:sub>
                                  <m:d>
                                    <m:dPr>
                                      <m:ctrlPr>
                                        <a:rPr lang="en-GB" sz="2000" i="1">
                                          <a:solidFill>
                                            <a:srgbClr val="000000"/>
                                          </a:solidFill>
                                          <a:latin typeface="Cambria Math" panose="02040503050406030204" pitchFamily="18" charset="0"/>
                                          <a:ea typeface="Cambria Math"/>
                                        </a:rPr>
                                      </m:ctrlPr>
                                    </m:dPr>
                                    <m:e>
                                      <m:r>
                                        <a:rPr lang="en-GB" sz="2000" i="1">
                                          <a:solidFill>
                                            <a:srgbClr val="000000"/>
                                          </a:solidFill>
                                          <a:latin typeface="Cambria Math"/>
                                          <a:ea typeface="Cambria Math"/>
                                        </a:rPr>
                                        <m:t>𝑠</m:t>
                                      </m:r>
                                      <m:r>
                                        <a:rPr lang="en-GB" sz="2000" i="1">
                                          <a:solidFill>
                                            <a:srgbClr val="000000"/>
                                          </a:solidFill>
                                          <a:latin typeface="Cambria Math"/>
                                          <a:ea typeface="Cambria Math"/>
                                        </a:rPr>
                                        <m:t>,</m:t>
                                      </m:r>
                                      <m:r>
                                        <a:rPr lang="en-GB" sz="2000" i="1">
                                          <a:solidFill>
                                            <a:srgbClr val="000000"/>
                                          </a:solidFill>
                                          <a:latin typeface="Cambria Math"/>
                                          <a:ea typeface="Cambria Math"/>
                                        </a:rPr>
                                        <m:t>h</m:t>
                                      </m:r>
                                    </m:e>
                                  </m:d>
                                </m:sub>
                              </m:sSub>
                            </m:e>
                          </m:d>
                        </m:e>
                      </m:nary>
                    </m:oMath>
                  </m:oMathPara>
                </a14:m>
                <a:endParaRPr lang="en-GB" sz="2000">
                  <a:solidFill>
                    <a:srgbClr val="000000"/>
                  </a:solidFill>
                  <a:latin typeface="Open Sans" panose="020B0606030504020204" pitchFamily="34" charset="0"/>
                </a:endParaRPr>
              </a:p>
            </p:txBody>
          </p:sp>
        </mc:Choice>
        <mc:Fallback xmlns:p14="http://schemas.microsoft.com/office/powerpoint/2010/main" xmlns:a16="http://schemas.microsoft.com/office/drawing/2014/main" xmlns="">
          <p:sp>
            <p:nvSpPr>
              <p:cNvPr id="15" name="TextBox 14">
                <a:extLst>
                  <a:ext uri="{FF2B5EF4-FFF2-40B4-BE49-F238E27FC236}">
                    <a16:creationId xmlns:a16="http://schemas.microsoft.com/office/drawing/2014/main" id="{A1832000-48B8-45E2-BAE4-C0CDCEA323C7}"/>
                  </a:ext>
                </a:extLst>
              </p:cNvPr>
              <p:cNvSpPr txBox="1">
                <a:spLocks noRot="1" noChangeAspect="1" noMove="1" noResize="1" noEditPoints="1" noAdjustHandles="1" noChangeArrowheads="1" noChangeShapeType="1" noTextEdit="1"/>
              </p:cNvSpPr>
              <p:nvPr/>
            </p:nvSpPr>
            <p:spPr>
              <a:xfrm>
                <a:off x="1035507" y="2563153"/>
                <a:ext cx="3467039" cy="968470"/>
              </a:xfrm>
              <a:prstGeom prst="rect">
                <a:avLst/>
              </a:prstGeom>
              <a:blipFill>
                <a:blip r:embed="rId4"/>
                <a:stretch>
                  <a:fillRect/>
                </a:stretch>
              </a:blipFill>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B39DBE57-2C22-8440-9676-DD3BAA35ABF5}"/>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Demanda total de eletricidade por hora</a:t>
            </a:r>
            <a:endParaRPr lang="en-US">
              <a:solidFill>
                <a:schemeClr val="accent5">
                  <a:lumMod val="60000"/>
                  <a:lumOff val="40000"/>
                </a:schemeClr>
              </a:solidFill>
            </a:endParaRPr>
          </a:p>
          <a:p>
            <a:endParaRPr lang="en-GB"/>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8D30E12-2274-C24B-B0E7-C59D753D013B}"/>
                  </a:ext>
                </a:extLst>
              </p:cNvPr>
              <p:cNvSpPr/>
              <p:nvPr/>
            </p:nvSpPr>
            <p:spPr>
              <a:xfrm>
                <a:off x="864446" y="3983977"/>
                <a:ext cx="4749505" cy="729367"/>
              </a:xfrm>
              <a:prstGeom prst="rect">
                <a:avLst/>
              </a:prstGeom>
            </p:spPr>
            <p:txBody>
              <a:bodyPr wrap="none">
                <a:spAutoFit/>
              </a:bodyPr>
              <a:lstStyle/>
              <a:p>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Onde:</a:t>
                </a:r>
              </a:p>
              <a:p>
                <a14:m>
                  <m:oMath xmlns:m="http://schemas.openxmlformats.org/officeDocument/2006/math">
                    <m:sSub>
                      <m:sSubPr>
                        <m:ctrlPr>
                          <a:rPr lang="en-GB" sz="2000" b="1" i="1" smtClean="0">
                            <a:latin typeface="Cambria Math" panose="02040503050406030204" pitchFamily="18" charset="0"/>
                          </a:rPr>
                        </m:ctrlPr>
                      </m:sSubPr>
                      <m:e>
                        <m:r>
                          <a:rPr lang="en-US" sz="2000" b="1" i="1">
                            <a:latin typeface="Cambria Math" panose="02040503050406030204" pitchFamily="18" charset="0"/>
                          </a:rPr>
                          <m:t>𝑷</m:t>
                        </m:r>
                      </m:e>
                      <m:sub>
                        <m:d>
                          <m:dPr>
                            <m:ctrlPr>
                              <a:rPr lang="en-GB" sz="2000" b="1" i="1">
                                <a:latin typeface="Cambria Math" panose="02040503050406030204" pitchFamily="18" charset="0"/>
                              </a:rPr>
                            </m:ctrlPr>
                          </m:dPr>
                          <m:e>
                            <m:r>
                              <a:rPr lang="en-GB" sz="2000" b="1" i="1">
                                <a:latin typeface="Cambria Math" panose="02040503050406030204" pitchFamily="18" charset="0"/>
                              </a:rPr>
                              <m:t>𝒔</m:t>
                            </m:r>
                            <m:r>
                              <a:rPr lang="en-GB" sz="2000" b="1" i="1">
                                <a:latin typeface="Cambria Math" panose="02040503050406030204" pitchFamily="18" charset="0"/>
                              </a:rPr>
                              <m:t>,</m:t>
                            </m:r>
                            <m:r>
                              <a:rPr lang="en-GB" sz="2000" b="1" i="1">
                                <a:latin typeface="Cambria Math" panose="02040503050406030204" pitchFamily="18" charset="0"/>
                              </a:rPr>
                              <m:t>𝒉</m:t>
                            </m:r>
                          </m:e>
                        </m:d>
                      </m:sub>
                    </m:sSub>
                  </m:oMath>
                </a14:m>
                <a:r>
                  <a:rPr lang="en-GB" sz="2000" dirty="0"/>
                  <a:t> : </a:t>
                </a:r>
                <a:r>
                  <a:rPr lang="en-GB" sz="2000" dirty="0" err="1"/>
                  <a:t>Demanda</a:t>
                </a:r>
                <a:r>
                  <a:rPr lang="en-GB" sz="2000" dirty="0"/>
                  <a:t> de </a:t>
                </a:r>
                <a:r>
                  <a:rPr lang="en-GB" sz="2000" dirty="0" err="1"/>
                  <a:t>energia</a:t>
                </a:r>
                <a:r>
                  <a:rPr lang="en-GB" sz="2000" dirty="0"/>
                  <a:t> de </a:t>
                </a:r>
                <a:r>
                  <a:rPr lang="en-GB" sz="2000" dirty="0" err="1"/>
                  <a:t>cada</a:t>
                </a:r>
                <a:r>
                  <a:rPr lang="en-GB" sz="2000" dirty="0"/>
                  <a:t> setor </a:t>
                </a:r>
                <a:r>
                  <a:rPr lang="en-GB" sz="2000" b="1" dirty="0"/>
                  <a:t>s</a:t>
                </a:r>
                <a:endParaRPr lang="en-GB" sz="2000" b="1"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6" name="Rectangle 15">
                <a:extLst>
                  <a:ext uri="{FF2B5EF4-FFF2-40B4-BE49-F238E27FC236}">
                    <a16:creationId xmlns:a16="http://schemas.microsoft.com/office/drawing/2014/main" id="{88D30E12-2274-C24B-B0E7-C59D753D013B}"/>
                  </a:ext>
                </a:extLst>
              </p:cNvPr>
              <p:cNvSpPr>
                <a:spLocks noRot="1" noChangeAspect="1" noMove="1" noResize="1" noEditPoints="1" noAdjustHandles="1" noChangeArrowheads="1" noChangeShapeType="1" noTextEdit="1"/>
              </p:cNvSpPr>
              <p:nvPr/>
            </p:nvSpPr>
            <p:spPr>
              <a:xfrm>
                <a:off x="864446" y="3983977"/>
                <a:ext cx="4749505" cy="729367"/>
              </a:xfrm>
              <a:prstGeom prst="rect">
                <a:avLst/>
              </a:prstGeom>
              <a:blipFill>
                <a:blip r:embed="rId5"/>
                <a:stretch>
                  <a:fillRect l="-1412" t="-5042" r="-385" b="-12605"/>
                </a:stretch>
              </a:blipFill>
            </p:spPr>
            <p:txBody>
              <a:bodyPr/>
              <a:lstStyle/>
              <a:p>
                <a:r>
                  <a:rPr lang="pt-BR">
                    <a:noFill/>
                  </a:rPr>
                  <a:t> </a:t>
                </a:r>
              </a:p>
            </p:txBody>
          </p:sp>
        </mc:Fallback>
      </mc:AlternateContent>
      <p:sp>
        <p:nvSpPr>
          <p:cNvPr id="3" name="Title 10">
            <a:extLst>
              <a:ext uri="{FF2B5EF4-FFF2-40B4-BE49-F238E27FC236}">
                <a16:creationId xmlns:a16="http://schemas.microsoft.com/office/drawing/2014/main" id="{265EA97B-525A-4D52-B159-CF732EEDBF03}"/>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10.1 </a:t>
            </a:r>
            <a:br>
              <a:rPr lang="en-GB" sz="4400">
                <a:latin typeface="Open Sans"/>
              </a:rPr>
            </a:br>
            <a:r>
              <a:rPr lang="en-GB" sz="4400">
                <a:latin typeface="Open Sans"/>
              </a:rPr>
              <a:t>Agregação da demanda por hora </a:t>
            </a:r>
            <a:endParaRPr lang="en-GB" sz="4400">
              <a:latin typeface="Open Sans"/>
              <a:ea typeface="+mj-lt"/>
              <a:cs typeface="+mj-lt"/>
            </a:endParaRPr>
          </a:p>
        </p:txBody>
      </p:sp>
    </p:spTree>
    <p:extLst>
      <p:ext uri="{BB962C8B-B14F-4D97-AF65-F5344CB8AC3E}">
        <p14:creationId xmlns:p14="http://schemas.microsoft.com/office/powerpoint/2010/main" val="76218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166283654"/>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Previsão da demanda horária de eletricidade no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90678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Etapas para prever a demanda horária de eletricidade</a:t>
            </a:r>
            <a:endParaRPr lang="en-US">
              <a:solidFill>
                <a:schemeClr val="accent5">
                  <a:lumMod val="60000"/>
                  <a:lumOff val="40000"/>
                </a:schemeClr>
              </a:solidFill>
            </a:endParaRPr>
          </a:p>
          <a:p>
            <a:endParaRPr lang="en-GB"/>
          </a:p>
        </p:txBody>
      </p:sp>
      <p:sp>
        <p:nvSpPr>
          <p:cNvPr id="17" name="Title 10">
            <a:extLst>
              <a:ext uri="{FF2B5EF4-FFF2-40B4-BE49-F238E27FC236}">
                <a16:creationId xmlns:a16="http://schemas.microsoft.com/office/drawing/2014/main" id="{2EE5576E-4607-D240-BF23-39C3D1FD373B}"/>
              </a:ext>
            </a:extLst>
          </p:cNvPr>
          <p:cNvSpPr txBox="1">
            <a:spLocks/>
          </p:cNvSpPr>
          <p:nvPr/>
        </p:nvSpPr>
        <p:spPr>
          <a:xfrm>
            <a:off x="867257" y="464859"/>
            <a:ext cx="10085585" cy="136907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Aula 10.2 Desenvolvimento de cenários: entradas relacionadas ao tempo </a:t>
            </a:r>
            <a:endParaRPr lang="en-GB" sz="4400">
              <a:ea typeface="+mj-lt"/>
              <a:cs typeface="+mj-lt"/>
            </a:endParaRPr>
          </a:p>
        </p:txBody>
      </p:sp>
    </p:spTree>
    <p:extLst>
      <p:ext uri="{BB962C8B-B14F-4D97-AF65-F5344CB8AC3E}">
        <p14:creationId xmlns:p14="http://schemas.microsoft.com/office/powerpoint/2010/main" val="208781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F2D120E2-DE88-455F-9CA7-277636161EB5}"/>
              </a:ext>
            </a:extLst>
          </p:cNvPr>
          <p:cNvGraphicFramePr/>
          <p:nvPr>
            <p:extLst>
              <p:ext uri="{D42A27DB-BD31-4B8C-83A1-F6EECF244321}">
                <p14:modId xmlns:p14="http://schemas.microsoft.com/office/powerpoint/2010/main" val="2454930666"/>
              </p:ext>
            </p:extLst>
          </p:nvPr>
        </p:nvGraphicFramePr>
        <p:xfrm>
          <a:off x="915210" y="2007268"/>
          <a:ext cx="10587695" cy="429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3BB95EF0-E28B-0F45-B5F4-0E90D17E237F}"/>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Entradas do cenário</a:t>
            </a:r>
            <a:endParaRPr lang="en-US">
              <a:solidFill>
                <a:schemeClr val="accent5">
                  <a:lumMod val="60000"/>
                  <a:lumOff val="40000"/>
                </a:schemeClr>
              </a:solidFill>
            </a:endParaRPr>
          </a:p>
          <a:p>
            <a:endParaRPr lang="en-GB"/>
          </a:p>
        </p:txBody>
      </p:sp>
      <p:sp>
        <p:nvSpPr>
          <p:cNvPr id="47" name="Title 10">
            <a:extLst>
              <a:ext uri="{FF2B5EF4-FFF2-40B4-BE49-F238E27FC236}">
                <a16:creationId xmlns:a16="http://schemas.microsoft.com/office/drawing/2014/main" id="{006F2582-9E25-4B90-82CC-1F504129E966}"/>
              </a:ext>
            </a:extLst>
          </p:cNvPr>
          <p:cNvSpPr txBox="1">
            <a:spLocks/>
          </p:cNvSpPr>
          <p:nvPr/>
        </p:nvSpPr>
        <p:spPr>
          <a:xfrm>
            <a:off x="867257" y="464859"/>
            <a:ext cx="10085585" cy="136907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Aula 10.2 Desenvolvimento de cenários: entradas relacionadas ao tempo </a:t>
            </a:r>
            <a:endParaRPr lang="en-GB" sz="4400" dirty="0">
              <a:ea typeface="+mj-lt"/>
              <a:cs typeface="+mj-lt"/>
            </a:endParaRPr>
          </a:p>
        </p:txBody>
      </p:sp>
    </p:spTree>
    <p:extLst>
      <p:ext uri="{BB962C8B-B14F-4D97-AF65-F5344CB8AC3E}">
        <p14:creationId xmlns:p14="http://schemas.microsoft.com/office/powerpoint/2010/main" val="2334961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E0CB40-87A2-4C18-895A-F169BB09B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587A4-2E70-45EC-BE7D-17F9D27F3F2F}">
  <ds:schemaRefs>
    <ds:schemaRef ds:uri="http://schemas.openxmlformats.org/package/2006/metadata/core-properties"/>
    <ds:schemaRef ds:uri="http://purl.org/dc/dcmitype/"/>
    <ds:schemaRef ds:uri="http://schemas.microsoft.com/office/2006/metadata/properties"/>
    <ds:schemaRef ds:uri="0b696a8a-ab1a-459b-a09e-44df7cbe9330"/>
    <ds:schemaRef ds:uri="http://purl.org/dc/terms/"/>
    <ds:schemaRef ds:uri="35b8b66e-5759-43c1-a138-f967a8bf5a20"/>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TotalTime>
  <Words>3686</Words>
  <Application>Microsoft Office PowerPoint</Application>
  <PresentationFormat>Widescreen</PresentationFormat>
  <Paragraphs>296</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Open Sans</vt:lpstr>
      <vt:lpstr>Open Sans ExtraBold</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keywords>, docId:46A5C853F166931EC540CD8F43E54E86</cp:keywords>
  <cp:lastModifiedBy>Ashutosh.Bhagurkar</cp:lastModifiedBy>
  <cp:revision>80</cp:revision>
  <dcterms:created xsi:type="dcterms:W3CDTF">2021-02-10T16:48:02Z</dcterms:created>
  <dcterms:modified xsi:type="dcterms:W3CDTF">2025-09-04T12:15:33Z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