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96" r:id="rId5"/>
    <p:sldId id="290" r:id="rId6"/>
    <p:sldId id="304" r:id="rId7"/>
    <p:sldId id="309" r:id="rId8"/>
    <p:sldId id="305" r:id="rId9"/>
    <p:sldId id="302" r:id="rId10"/>
    <p:sldId id="303" r:id="rId11"/>
    <p:sldId id="306" r:id="rId12"/>
    <p:sldId id="310" r:id="rId13"/>
    <p:sldId id="307" r:id="rId14"/>
    <p:sldId id="299" r:id="rId15"/>
    <p:sldId id="32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kIV1q0PoV1LdlfVNrts8A==" hashData="LNYOwuoIbfIdysDcVJMkBfzr272inF8/17EQRsljdSov33ucuY6XgliGWfRmg+AVt/QQUpRYakV1icFKtNAP0Q=="/>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2"/>
    <p:restoredTop sz="90443" autoAdjust="0"/>
  </p:normalViewPr>
  <p:slideViewPr>
    <p:cSldViewPr snapToGrid="0">
      <p:cViewPr varScale="1">
        <p:scale>
          <a:sx n="103" d="100"/>
          <a:sy n="103" d="100"/>
        </p:scale>
        <p:origin x="106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o' Stevanato" userId="56ba42d4-5a33-47a4-bf8d-76054d5bbe9c" providerId="ADAL" clId="{70D71192-8377-4F85-99DB-57C1BCB991AE}"/>
    <pc:docChg chg="modSld">
      <pc:chgData name="Nicolo' Stevanato" userId="56ba42d4-5a33-47a4-bf8d-76054d5bbe9c" providerId="ADAL" clId="{70D71192-8377-4F85-99DB-57C1BCB991AE}" dt="2024-02-05T15:08:12.007" v="0" actId="14826"/>
      <pc:docMkLst>
        <pc:docMk/>
      </pc:docMkLst>
      <pc:sldChg chg="modSp mod">
        <pc:chgData name="Nicolo' Stevanato" userId="56ba42d4-5a33-47a4-bf8d-76054d5bbe9c" providerId="ADAL" clId="{70D71192-8377-4F85-99DB-57C1BCB991AE}" dt="2024-02-05T15:08:12.007" v="0" actId="14826"/>
        <pc:sldMkLst>
          <pc:docMk/>
          <pc:sldMk cId="309169063" sldId="304"/>
        </pc:sldMkLst>
        <pc:picChg chg="mod">
          <ac:chgData name="Nicolo' Stevanato" userId="56ba42d4-5a33-47a4-bf8d-76054d5bbe9c" providerId="ADAL" clId="{70D71192-8377-4F85-99DB-57C1BCB991AE}" dt="2024-02-05T15:08:12.007" v="0" actId="14826"/>
          <ac:picMkLst>
            <pc:docMk/>
            <pc:sldMk cId="309169063" sldId="304"/>
            <ac:picMk id="20" creationId="{9A6083DA-10F4-DCEA-8EA5-71F142BDBA46}"/>
          </ac:picMkLst>
        </pc:picChg>
      </pc:sldChg>
    </pc:docChg>
  </pc:docChgLst>
  <pc:docChgLst>
    <pc:chgData name="Helena Walters" userId="0082c520-c2c8-4944-9e5a-2aa07d58029d" providerId="ADAL" clId="{CDD90032-6E95-442D-B1ED-7F0270B7D1FA}"/>
    <pc:docChg chg="modSld">
      <pc:chgData name="Helena Walters" userId="0082c520-c2c8-4944-9e5a-2aa07d58029d" providerId="ADAL" clId="{CDD90032-6E95-442D-B1ED-7F0270B7D1FA}" dt="2024-04-12T13:56:24.066" v="3" actId="20577"/>
      <pc:docMkLst>
        <pc:docMk/>
      </pc:docMkLst>
      <pc:sldChg chg="modSp mod">
        <pc:chgData name="Helena Walters" userId="0082c520-c2c8-4944-9e5a-2aa07d58029d" providerId="ADAL" clId="{CDD90032-6E95-442D-B1ED-7F0270B7D1FA}" dt="2024-04-12T13:56:04.911" v="0" actId="20577"/>
        <pc:sldMkLst>
          <pc:docMk/>
          <pc:sldMk cId="2378674815" sldId="296"/>
        </pc:sldMkLst>
        <pc:spChg chg="mod">
          <ac:chgData name="Helena Walters" userId="0082c520-c2c8-4944-9e5a-2aa07d58029d" providerId="ADAL" clId="{CDD90032-6E95-442D-B1ED-7F0270B7D1FA}" dt="2024-04-12T13:56:04.911" v="0" actId="20577"/>
          <ac:spMkLst>
            <pc:docMk/>
            <pc:sldMk cId="2378674815" sldId="296"/>
            <ac:spMk id="7" creationId="{852439F6-8E4D-F9A3-1C4E-F47DFF0AB298}"/>
          </ac:spMkLst>
        </pc:spChg>
      </pc:sldChg>
      <pc:sldChg chg="modSp mod">
        <pc:chgData name="Helena Walters" userId="0082c520-c2c8-4944-9e5a-2aa07d58029d" providerId="ADAL" clId="{CDD90032-6E95-442D-B1ED-7F0270B7D1FA}" dt="2024-04-12T13:56:24.066" v="3" actId="20577"/>
        <pc:sldMkLst>
          <pc:docMk/>
          <pc:sldMk cId="137183386" sldId="324"/>
        </pc:sldMkLst>
        <pc:spChg chg="mod">
          <ac:chgData name="Helena Walters" userId="0082c520-c2c8-4944-9e5a-2aa07d58029d" providerId="ADAL" clId="{CDD90032-6E95-442D-B1ED-7F0270B7D1FA}" dt="2024-04-12T13:56:16.768" v="2" actId="20577"/>
          <ac:spMkLst>
            <pc:docMk/>
            <pc:sldMk cId="137183386" sldId="324"/>
            <ac:spMk id="7" creationId="{2771AE96-0FCD-0F84-89D6-2DA50EB1CA64}"/>
          </ac:spMkLst>
        </pc:spChg>
        <pc:spChg chg="mod">
          <ac:chgData name="Helena Walters" userId="0082c520-c2c8-4944-9e5a-2aa07d58029d" providerId="ADAL" clId="{CDD90032-6E95-442D-B1ED-7F0270B7D1FA}" dt="2024-04-12T13:56:24.066" v="3" actId="20577"/>
          <ac:spMkLst>
            <pc:docMk/>
            <pc:sldMk cId="137183386" sldId="324"/>
            <ac:spMk id="8" creationId="{2558901D-7B2B-C917-517A-417EFA4CA596}"/>
          </ac:spMkLst>
        </pc:spChg>
        <pc:spChg chg="mod">
          <ac:chgData name="Helena Walters" userId="0082c520-c2c8-4944-9e5a-2aa07d58029d" providerId="ADAL" clId="{CDD90032-6E95-442D-B1ED-7F0270B7D1FA}" dt="2024-04-12T13:56:13.693" v="1" actId="20577"/>
          <ac:spMkLst>
            <pc:docMk/>
            <pc:sldMk cId="137183386" sldId="324"/>
            <ac:spMk id="11" creationId="{96CC0C30-47A5-225E-35BC-1E358DFC5B73}"/>
          </ac:spMkLst>
        </pc:spChg>
      </pc:sldChg>
    </pc:docChg>
  </pc:docChgLst>
  <pc:docChgLst>
    <pc:chgData name="Nicolo' Stevanato" userId="56ba42d4-5a33-47a4-bf8d-76054d5bbe9c" providerId="ADAL" clId="{4030247C-FDF1-474E-AB64-AA00D582A322}"/>
    <pc:docChg chg="delSld modSld">
      <pc:chgData name="Nicolo' Stevanato" userId="56ba42d4-5a33-47a4-bf8d-76054d5bbe9c" providerId="ADAL" clId="{4030247C-FDF1-474E-AB64-AA00D582A322}" dt="2024-01-11T13:47:22.136" v="78" actId="47"/>
      <pc:docMkLst>
        <pc:docMk/>
      </pc:docMkLst>
      <pc:sldChg chg="modSp mod">
        <pc:chgData name="Nicolo' Stevanato" userId="56ba42d4-5a33-47a4-bf8d-76054d5bbe9c" providerId="ADAL" clId="{4030247C-FDF1-474E-AB64-AA00D582A322}" dt="2024-01-11T13:36:20.899" v="8" actId="14100"/>
        <pc:sldMkLst>
          <pc:docMk/>
          <pc:sldMk cId="2559802330" sldId="256"/>
        </pc:sldMkLst>
        <pc:spChg chg="mod">
          <ac:chgData name="Nicolo' Stevanato" userId="56ba42d4-5a33-47a4-bf8d-76054d5bbe9c" providerId="ADAL" clId="{4030247C-FDF1-474E-AB64-AA00D582A322}" dt="2024-01-11T13:36:20.899" v="8" actId="14100"/>
          <ac:spMkLst>
            <pc:docMk/>
            <pc:sldMk cId="2559802330" sldId="256"/>
            <ac:spMk id="5" creationId="{7A64E691-7814-FE47-A332-0A7257AB0132}"/>
          </ac:spMkLst>
        </pc:spChg>
      </pc:sldChg>
      <pc:sldChg chg="modSp mod">
        <pc:chgData name="Nicolo' Stevanato" userId="56ba42d4-5a33-47a4-bf8d-76054d5bbe9c" providerId="ADAL" clId="{4030247C-FDF1-474E-AB64-AA00D582A322}" dt="2024-01-11T13:41:55.378" v="75" actId="20577"/>
        <pc:sldMkLst>
          <pc:docMk/>
          <pc:sldMk cId="4226312444" sldId="284"/>
        </pc:sldMkLst>
        <pc:spChg chg="mod">
          <ac:chgData name="Nicolo' Stevanato" userId="56ba42d4-5a33-47a4-bf8d-76054d5bbe9c" providerId="ADAL" clId="{4030247C-FDF1-474E-AB64-AA00D582A322}" dt="2024-01-11T13:41:55.378" v="75" actId="20577"/>
          <ac:spMkLst>
            <pc:docMk/>
            <pc:sldMk cId="4226312444" sldId="284"/>
            <ac:spMk id="2" creationId="{00000000-0000-0000-0000-000000000000}"/>
          </ac:spMkLst>
        </pc:spChg>
      </pc:sldChg>
      <pc:sldChg chg="modSp del mod">
        <pc:chgData name="Nicolo' Stevanato" userId="56ba42d4-5a33-47a4-bf8d-76054d5bbe9c" providerId="ADAL" clId="{4030247C-FDF1-474E-AB64-AA00D582A322}" dt="2024-01-11T13:47:22.136" v="78" actId="47"/>
        <pc:sldMkLst>
          <pc:docMk/>
          <pc:sldMk cId="864873028" sldId="304"/>
        </pc:sldMkLst>
        <pc:spChg chg="mod">
          <ac:chgData name="Nicolo' Stevanato" userId="56ba42d4-5a33-47a4-bf8d-76054d5bbe9c" providerId="ADAL" clId="{4030247C-FDF1-474E-AB64-AA00D582A322}" dt="2024-01-11T13:42:23.762" v="76" actId="207"/>
          <ac:spMkLst>
            <pc:docMk/>
            <pc:sldMk cId="864873028" sldId="304"/>
            <ac:spMk id="6" creationId="{99DEA05E-3DE2-714D-9D7C-D14D82DB9D79}"/>
          </ac:spMkLst>
        </pc:spChg>
      </pc:sldChg>
      <pc:sldChg chg="del">
        <pc:chgData name="Nicolo' Stevanato" userId="56ba42d4-5a33-47a4-bf8d-76054d5bbe9c" providerId="ADAL" clId="{4030247C-FDF1-474E-AB64-AA00D582A322}" dt="2024-01-11T13:47:20.331" v="77" actId="47"/>
        <pc:sldMkLst>
          <pc:docMk/>
          <pc:sldMk cId="1529240564" sldId="305"/>
        </pc:sldMkLst>
      </pc:sldChg>
    </pc:docChg>
  </pc:docChgLst>
  <pc:docChgLst>
    <pc:chgData name="Alessandro Onori" userId="902ff87a-dec1-4e50-bcf4-5017f04e5058" providerId="ADAL" clId="{179168E3-E3CC-40BA-9801-0649256BB2AE}"/>
    <pc:docChg chg="custSel addSld delSld modSld">
      <pc:chgData name="Alessandro Onori" userId="902ff87a-dec1-4e50-bcf4-5017f04e5058" providerId="ADAL" clId="{179168E3-E3CC-40BA-9801-0649256BB2AE}" dt="2024-02-05T13:56:00.866" v="407" actId="20577"/>
      <pc:docMkLst>
        <pc:docMk/>
      </pc:docMkLst>
      <pc:sldChg chg="modSp mod">
        <pc:chgData name="Alessandro Onori" userId="902ff87a-dec1-4e50-bcf4-5017f04e5058" providerId="ADAL" clId="{179168E3-E3CC-40BA-9801-0649256BB2AE}" dt="2024-02-01T12:44:35.043" v="140" actId="20577"/>
        <pc:sldMkLst>
          <pc:docMk/>
          <pc:sldMk cId="1043891159" sldId="289"/>
        </pc:sldMkLst>
        <pc:spChg chg="mod">
          <ac:chgData name="Alessandro Onori" userId="902ff87a-dec1-4e50-bcf4-5017f04e5058" providerId="ADAL" clId="{179168E3-E3CC-40BA-9801-0649256BB2AE}" dt="2024-02-01T12:44:35.043" v="140" actId="20577"/>
          <ac:spMkLst>
            <pc:docMk/>
            <pc:sldMk cId="1043891159" sldId="289"/>
            <ac:spMk id="6" creationId="{99DEA05E-3DE2-714D-9D7C-D14D82DB9D79}"/>
          </ac:spMkLst>
        </pc:spChg>
      </pc:sldChg>
      <pc:sldChg chg="addSp modSp mod">
        <pc:chgData name="Alessandro Onori" userId="902ff87a-dec1-4e50-bcf4-5017f04e5058" providerId="ADAL" clId="{179168E3-E3CC-40BA-9801-0649256BB2AE}" dt="2024-02-05T11:25:03.068" v="371" actId="14100"/>
        <pc:sldMkLst>
          <pc:docMk/>
          <pc:sldMk cId="1238386955" sldId="290"/>
        </pc:sldMkLst>
        <pc:spChg chg="mod">
          <ac:chgData name="Alessandro Onori" userId="902ff87a-dec1-4e50-bcf4-5017f04e5058" providerId="ADAL" clId="{179168E3-E3CC-40BA-9801-0649256BB2AE}" dt="2024-02-01T12:44:07.889" v="138" actId="14100"/>
          <ac:spMkLst>
            <pc:docMk/>
            <pc:sldMk cId="1238386955" sldId="290"/>
            <ac:spMk id="2" creationId="{00000000-0000-0000-0000-000000000000}"/>
          </ac:spMkLst>
        </pc:spChg>
        <pc:spChg chg="mod">
          <ac:chgData name="Alessandro Onori" userId="902ff87a-dec1-4e50-bcf4-5017f04e5058" providerId="ADAL" clId="{179168E3-E3CC-40BA-9801-0649256BB2AE}" dt="2024-02-04T16:57:39.611" v="294" actId="20577"/>
          <ac:spMkLst>
            <pc:docMk/>
            <pc:sldMk cId="1238386955" sldId="290"/>
            <ac:spMk id="6" creationId="{4BDB5223-6EB5-1046-88BB-84ED760A29CE}"/>
          </ac:spMkLst>
        </pc:spChg>
        <pc:spChg chg="mod">
          <ac:chgData name="Alessandro Onori" userId="902ff87a-dec1-4e50-bcf4-5017f04e5058" providerId="ADAL" clId="{179168E3-E3CC-40BA-9801-0649256BB2AE}" dt="2024-02-05T11:25:03.068" v="371" actId="14100"/>
          <ac:spMkLst>
            <pc:docMk/>
            <pc:sldMk cId="1238386955" sldId="290"/>
            <ac:spMk id="9" creationId="{D65E6D98-BE8C-6B4C-B23E-6167300445AE}"/>
          </ac:spMkLst>
        </pc:spChg>
        <pc:picChg chg="add mod">
          <ac:chgData name="Alessandro Onori" userId="902ff87a-dec1-4e50-bcf4-5017f04e5058" providerId="ADAL" clId="{179168E3-E3CC-40BA-9801-0649256BB2AE}" dt="2024-02-04T12:53:23.795" v="289"/>
          <ac:picMkLst>
            <pc:docMk/>
            <pc:sldMk cId="1238386955" sldId="290"/>
            <ac:picMk id="4" creationId="{D54D58BC-9298-6EBA-7B31-CB66916FA2B7}"/>
          </ac:picMkLst>
        </pc:picChg>
      </pc:sldChg>
      <pc:sldChg chg="del">
        <pc:chgData name="Alessandro Onori" userId="902ff87a-dec1-4e50-bcf4-5017f04e5058" providerId="ADAL" clId="{179168E3-E3CC-40BA-9801-0649256BB2AE}" dt="2024-01-30T13:32:16.961" v="2" actId="2696"/>
        <pc:sldMkLst>
          <pc:docMk/>
          <pc:sldMk cId="4014037795" sldId="295"/>
        </pc:sldMkLst>
      </pc:sldChg>
      <pc:sldChg chg="modSp add mod">
        <pc:chgData name="Alessandro Onori" userId="902ff87a-dec1-4e50-bcf4-5017f04e5058" providerId="ADAL" clId="{179168E3-E3CC-40BA-9801-0649256BB2AE}" dt="2024-02-05T13:55:51.752" v="406" actId="20577"/>
        <pc:sldMkLst>
          <pc:docMk/>
          <pc:sldMk cId="2031371360" sldId="299"/>
        </pc:sldMkLst>
        <pc:spChg chg="mod">
          <ac:chgData name="Alessandro Onori" userId="902ff87a-dec1-4e50-bcf4-5017f04e5058" providerId="ADAL" clId="{179168E3-E3CC-40BA-9801-0649256BB2AE}" dt="2024-02-05T13:55:51.752" v="406" actId="20577"/>
          <ac:spMkLst>
            <pc:docMk/>
            <pc:sldMk cId="2031371360" sldId="299"/>
            <ac:spMk id="2" creationId="{E80E586D-D4EB-AE81-720B-D2F8CB29529A}"/>
          </ac:spMkLst>
        </pc:spChg>
        <pc:spChg chg="mod">
          <ac:chgData name="Alessandro Onori" userId="902ff87a-dec1-4e50-bcf4-5017f04e5058" providerId="ADAL" clId="{179168E3-E3CC-40BA-9801-0649256BB2AE}" dt="2024-02-05T13:51:39.614" v="374" actId="20577"/>
          <ac:spMkLst>
            <pc:docMk/>
            <pc:sldMk cId="2031371360" sldId="299"/>
            <ac:spMk id="6" creationId="{45161C91-2002-002B-61A6-4F09EDEB74C9}"/>
          </ac:spMkLst>
        </pc:spChg>
      </pc:sldChg>
      <pc:sldChg chg="addSp delSp modSp mod modNotesTx">
        <pc:chgData name="Alessandro Onori" userId="902ff87a-dec1-4e50-bcf4-5017f04e5058" providerId="ADAL" clId="{179168E3-E3CC-40BA-9801-0649256BB2AE}" dt="2024-02-05T13:56:00.866" v="407" actId="20577"/>
        <pc:sldMkLst>
          <pc:docMk/>
          <pc:sldMk cId="3850545712" sldId="302"/>
        </pc:sldMkLst>
        <pc:spChg chg="add mod">
          <ac:chgData name="Alessandro Onori" userId="902ff87a-dec1-4e50-bcf4-5017f04e5058" providerId="ADAL" clId="{179168E3-E3CC-40BA-9801-0649256BB2AE}" dt="2024-02-01T12:51:27.464" v="275" actId="1076"/>
          <ac:spMkLst>
            <pc:docMk/>
            <pc:sldMk cId="3850545712" sldId="302"/>
            <ac:spMk id="4" creationId="{A82EECE5-85CD-6154-D004-9C15C31975C3}"/>
          </ac:spMkLst>
        </pc:spChg>
        <pc:spChg chg="add mod">
          <ac:chgData name="Alessandro Onori" userId="902ff87a-dec1-4e50-bcf4-5017f04e5058" providerId="ADAL" clId="{179168E3-E3CC-40BA-9801-0649256BB2AE}" dt="2024-02-01T12:50:13.116" v="259" actId="20577"/>
          <ac:spMkLst>
            <pc:docMk/>
            <pc:sldMk cId="3850545712" sldId="302"/>
            <ac:spMk id="5" creationId="{06FE0964-C433-02DF-0994-A5FB92ABA9CC}"/>
          </ac:spMkLst>
        </pc:spChg>
        <pc:spChg chg="mod">
          <ac:chgData name="Alessandro Onori" userId="902ff87a-dec1-4e50-bcf4-5017f04e5058" providerId="ADAL" clId="{179168E3-E3CC-40BA-9801-0649256BB2AE}" dt="2024-02-04T16:58:06.315" v="302" actId="20577"/>
          <ac:spMkLst>
            <pc:docMk/>
            <pc:sldMk cId="3850545712" sldId="302"/>
            <ac:spMk id="6" creationId="{4BDB5223-6EB5-1046-88BB-84ED760A29CE}"/>
          </ac:spMkLst>
        </pc:spChg>
        <pc:spChg chg="mod">
          <ac:chgData name="Alessandro Onori" userId="902ff87a-dec1-4e50-bcf4-5017f04e5058" providerId="ADAL" clId="{179168E3-E3CC-40BA-9801-0649256BB2AE}" dt="2024-02-01T12:52:12.906" v="288" actId="20577"/>
          <ac:spMkLst>
            <pc:docMk/>
            <pc:sldMk cId="3850545712" sldId="302"/>
            <ac:spMk id="9" creationId="{4B006975-CBA2-01EF-A192-BE8F5645A45F}"/>
          </ac:spMkLst>
        </pc:spChg>
        <pc:spChg chg="del">
          <ac:chgData name="Alessandro Onori" userId="902ff87a-dec1-4e50-bcf4-5017f04e5058" providerId="ADAL" clId="{179168E3-E3CC-40BA-9801-0649256BB2AE}" dt="2024-02-01T12:46:03.647" v="141" actId="478"/>
          <ac:spMkLst>
            <pc:docMk/>
            <pc:sldMk cId="3850545712" sldId="302"/>
            <ac:spMk id="13" creationId="{CD4A83B7-14D0-CF77-9355-D7AD3487403E}"/>
          </ac:spMkLst>
        </pc:spChg>
        <pc:spChg chg="add del mod">
          <ac:chgData name="Alessandro Onori" userId="902ff87a-dec1-4e50-bcf4-5017f04e5058" providerId="ADAL" clId="{179168E3-E3CC-40BA-9801-0649256BB2AE}" dt="2024-02-05T13:55:29.836" v="403" actId="478"/>
          <ac:spMkLst>
            <pc:docMk/>
            <pc:sldMk cId="3850545712" sldId="302"/>
            <ac:spMk id="15" creationId="{DE9188DB-359A-D252-FFFA-3B5AB986AB65}"/>
          </ac:spMkLst>
        </pc:spChg>
        <pc:picChg chg="del">
          <ac:chgData name="Alessandro Onori" userId="902ff87a-dec1-4e50-bcf4-5017f04e5058" providerId="ADAL" clId="{179168E3-E3CC-40BA-9801-0649256BB2AE}" dt="2024-02-01T12:46:03.647" v="141" actId="478"/>
          <ac:picMkLst>
            <pc:docMk/>
            <pc:sldMk cId="3850545712" sldId="302"/>
            <ac:picMk id="11" creationId="{661E92E5-A7B4-7C5A-A9CF-519695A32200}"/>
          </ac:picMkLst>
        </pc:picChg>
        <pc:picChg chg="mod">
          <ac:chgData name="Alessandro Onori" userId="902ff87a-dec1-4e50-bcf4-5017f04e5058" providerId="ADAL" clId="{179168E3-E3CC-40BA-9801-0649256BB2AE}" dt="2024-02-01T12:47:27.248" v="247" actId="1076"/>
          <ac:picMkLst>
            <pc:docMk/>
            <pc:sldMk cId="3850545712" sldId="302"/>
            <ac:picMk id="21" creationId="{40F2A812-8D6A-5D7D-64C3-357BA312451C}"/>
          </ac:picMkLst>
        </pc:picChg>
        <pc:picChg chg="mod">
          <ac:chgData name="Alessandro Onori" userId="902ff87a-dec1-4e50-bcf4-5017f04e5058" providerId="ADAL" clId="{179168E3-E3CC-40BA-9801-0649256BB2AE}" dt="2024-02-01T12:47:39.224" v="249" actId="1076"/>
          <ac:picMkLst>
            <pc:docMk/>
            <pc:sldMk cId="3850545712" sldId="302"/>
            <ac:picMk id="25" creationId="{2BA620B1-015F-57EA-E783-234F429B6290}"/>
          </ac:picMkLst>
        </pc:picChg>
        <pc:picChg chg="mod modCrop">
          <ac:chgData name="Alessandro Onori" userId="902ff87a-dec1-4e50-bcf4-5017f04e5058" providerId="ADAL" clId="{179168E3-E3CC-40BA-9801-0649256BB2AE}" dt="2024-02-01T12:47:35.569" v="248" actId="732"/>
          <ac:picMkLst>
            <pc:docMk/>
            <pc:sldMk cId="3850545712" sldId="302"/>
            <ac:picMk id="29" creationId="{ED2D4E38-0A6B-0EA4-C912-25C6D4875DDA}"/>
          </ac:picMkLst>
        </pc:picChg>
      </pc:sldChg>
      <pc:sldChg chg="addSp modSp mod">
        <pc:chgData name="Alessandro Onori" userId="902ff87a-dec1-4e50-bcf4-5017f04e5058" providerId="ADAL" clId="{179168E3-E3CC-40BA-9801-0649256BB2AE}" dt="2024-02-04T16:58:10.981" v="305" actId="20577"/>
        <pc:sldMkLst>
          <pc:docMk/>
          <pc:sldMk cId="3461208062" sldId="303"/>
        </pc:sldMkLst>
        <pc:spChg chg="add mod">
          <ac:chgData name="Alessandro Onori" userId="902ff87a-dec1-4e50-bcf4-5017f04e5058" providerId="ADAL" clId="{179168E3-E3CC-40BA-9801-0649256BB2AE}" dt="2024-02-01T12:47:12.995" v="246" actId="20577"/>
          <ac:spMkLst>
            <pc:docMk/>
            <pc:sldMk cId="3461208062" sldId="303"/>
            <ac:spMk id="4" creationId="{55D2FB43-DA11-3855-3B95-CD7F002A67F7}"/>
          </ac:spMkLst>
        </pc:spChg>
        <pc:spChg chg="mod">
          <ac:chgData name="Alessandro Onori" userId="902ff87a-dec1-4e50-bcf4-5017f04e5058" providerId="ADAL" clId="{179168E3-E3CC-40BA-9801-0649256BB2AE}" dt="2024-02-04T16:58:10.981" v="305" actId="20577"/>
          <ac:spMkLst>
            <pc:docMk/>
            <pc:sldMk cId="3461208062" sldId="303"/>
            <ac:spMk id="6" creationId="{4BDB5223-6EB5-1046-88BB-84ED760A29CE}"/>
          </ac:spMkLst>
        </pc:spChg>
        <pc:picChg chg="mod">
          <ac:chgData name="Alessandro Onori" userId="902ff87a-dec1-4e50-bcf4-5017f04e5058" providerId="ADAL" clId="{179168E3-E3CC-40BA-9801-0649256BB2AE}" dt="2024-02-01T12:46:24.217" v="146" actId="1076"/>
          <ac:picMkLst>
            <pc:docMk/>
            <pc:sldMk cId="3461208062" sldId="303"/>
            <ac:picMk id="7" creationId="{274CA193-335D-371A-E12D-73A40D792AB5}"/>
          </ac:picMkLst>
        </pc:picChg>
        <pc:picChg chg="mod">
          <ac:chgData name="Alessandro Onori" userId="902ff87a-dec1-4e50-bcf4-5017f04e5058" providerId="ADAL" clId="{179168E3-E3CC-40BA-9801-0649256BB2AE}" dt="2024-02-01T12:46:24.217" v="146" actId="1076"/>
          <ac:picMkLst>
            <pc:docMk/>
            <pc:sldMk cId="3461208062" sldId="303"/>
            <ac:picMk id="14" creationId="{E21A9BF6-E58D-D13F-A8E7-8C4FAF7D9250}"/>
          </ac:picMkLst>
        </pc:picChg>
        <pc:picChg chg="mod">
          <ac:chgData name="Alessandro Onori" userId="902ff87a-dec1-4e50-bcf4-5017f04e5058" providerId="ADAL" clId="{179168E3-E3CC-40BA-9801-0649256BB2AE}" dt="2024-02-01T12:46:24.217" v="146" actId="1076"/>
          <ac:picMkLst>
            <pc:docMk/>
            <pc:sldMk cId="3461208062" sldId="303"/>
            <ac:picMk id="15" creationId="{9354306D-2AB9-FF32-65B3-6DBC82AC0742}"/>
          </ac:picMkLst>
        </pc:picChg>
      </pc:sldChg>
      <pc:sldChg chg="modSp mod">
        <pc:chgData name="Alessandro Onori" userId="902ff87a-dec1-4e50-bcf4-5017f04e5058" providerId="ADAL" clId="{179168E3-E3CC-40BA-9801-0649256BB2AE}" dt="2024-02-04T16:57:46.165" v="295" actId="20577"/>
        <pc:sldMkLst>
          <pc:docMk/>
          <pc:sldMk cId="309169063" sldId="304"/>
        </pc:sldMkLst>
        <pc:spChg chg="mod">
          <ac:chgData name="Alessandro Onori" userId="902ff87a-dec1-4e50-bcf4-5017f04e5058" providerId="ADAL" clId="{179168E3-E3CC-40BA-9801-0649256BB2AE}" dt="2024-02-04T16:57:46.165" v="295" actId="20577"/>
          <ac:spMkLst>
            <pc:docMk/>
            <pc:sldMk cId="309169063" sldId="304"/>
            <ac:spMk id="6" creationId="{4BDB5223-6EB5-1046-88BB-84ED760A29CE}"/>
          </ac:spMkLst>
        </pc:spChg>
      </pc:sldChg>
      <pc:sldChg chg="delSp modSp mod">
        <pc:chgData name="Alessandro Onori" userId="902ff87a-dec1-4e50-bcf4-5017f04e5058" providerId="ADAL" clId="{179168E3-E3CC-40BA-9801-0649256BB2AE}" dt="2024-02-04T18:03:30.941" v="330" actId="1035"/>
        <pc:sldMkLst>
          <pc:docMk/>
          <pc:sldMk cId="2721007645" sldId="305"/>
        </pc:sldMkLst>
        <pc:spChg chg="del">
          <ac:chgData name="Alessandro Onori" userId="902ff87a-dec1-4e50-bcf4-5017f04e5058" providerId="ADAL" clId="{179168E3-E3CC-40BA-9801-0649256BB2AE}" dt="2024-02-04T18:03:22.958" v="315" actId="478"/>
          <ac:spMkLst>
            <pc:docMk/>
            <pc:sldMk cId="2721007645" sldId="305"/>
            <ac:spMk id="4" creationId="{EA30FCA5-1671-9D93-DD12-55141DE7AC11}"/>
          </ac:spMkLst>
        </pc:spChg>
        <pc:spChg chg="mod">
          <ac:chgData name="Alessandro Onori" userId="902ff87a-dec1-4e50-bcf4-5017f04e5058" providerId="ADAL" clId="{179168E3-E3CC-40BA-9801-0649256BB2AE}" dt="2024-02-04T16:58:01.906" v="299" actId="20577"/>
          <ac:spMkLst>
            <pc:docMk/>
            <pc:sldMk cId="2721007645" sldId="305"/>
            <ac:spMk id="6" creationId="{4BDB5223-6EB5-1046-88BB-84ED760A29CE}"/>
          </ac:spMkLst>
        </pc:spChg>
        <pc:spChg chg="mod">
          <ac:chgData name="Alessandro Onori" userId="902ff87a-dec1-4e50-bcf4-5017f04e5058" providerId="ADAL" clId="{179168E3-E3CC-40BA-9801-0649256BB2AE}" dt="2024-02-04T18:03:30.941" v="330" actId="1035"/>
          <ac:spMkLst>
            <pc:docMk/>
            <pc:sldMk cId="2721007645" sldId="305"/>
            <ac:spMk id="11" creationId="{FDB72B23-9DF8-39A0-66CA-3222BB9AF8D2}"/>
          </ac:spMkLst>
        </pc:spChg>
        <pc:spChg chg="mod">
          <ac:chgData name="Alessandro Onori" userId="902ff87a-dec1-4e50-bcf4-5017f04e5058" providerId="ADAL" clId="{179168E3-E3CC-40BA-9801-0649256BB2AE}" dt="2024-02-04T18:03:30.941" v="330" actId="1035"/>
          <ac:spMkLst>
            <pc:docMk/>
            <pc:sldMk cId="2721007645" sldId="305"/>
            <ac:spMk id="13" creationId="{61A575D1-3D1B-99FE-F090-05F5EE84D011}"/>
          </ac:spMkLst>
        </pc:spChg>
        <pc:spChg chg="mod">
          <ac:chgData name="Alessandro Onori" userId="902ff87a-dec1-4e50-bcf4-5017f04e5058" providerId="ADAL" clId="{179168E3-E3CC-40BA-9801-0649256BB2AE}" dt="2024-02-04T18:03:30.941" v="330" actId="1035"/>
          <ac:spMkLst>
            <pc:docMk/>
            <pc:sldMk cId="2721007645" sldId="305"/>
            <ac:spMk id="14" creationId="{BC9B1AAE-212D-7C35-460C-2059D6ACD5F1}"/>
          </ac:spMkLst>
        </pc:spChg>
        <pc:spChg chg="mod">
          <ac:chgData name="Alessandro Onori" userId="902ff87a-dec1-4e50-bcf4-5017f04e5058" providerId="ADAL" clId="{179168E3-E3CC-40BA-9801-0649256BB2AE}" dt="2024-02-04T18:03:30.941" v="330" actId="1035"/>
          <ac:spMkLst>
            <pc:docMk/>
            <pc:sldMk cId="2721007645" sldId="305"/>
            <ac:spMk id="15" creationId="{125289A2-D719-EE3C-B064-B39624C0B1E5}"/>
          </ac:spMkLst>
        </pc:spChg>
        <pc:spChg chg="mod">
          <ac:chgData name="Alessandro Onori" userId="902ff87a-dec1-4e50-bcf4-5017f04e5058" providerId="ADAL" clId="{179168E3-E3CC-40BA-9801-0649256BB2AE}" dt="2024-02-04T18:03:30.941" v="330" actId="1035"/>
          <ac:spMkLst>
            <pc:docMk/>
            <pc:sldMk cId="2721007645" sldId="305"/>
            <ac:spMk id="26" creationId="{7DF7FBB1-15D2-6885-C432-433727015738}"/>
          </ac:spMkLst>
        </pc:spChg>
        <pc:spChg chg="mod">
          <ac:chgData name="Alessandro Onori" userId="902ff87a-dec1-4e50-bcf4-5017f04e5058" providerId="ADAL" clId="{179168E3-E3CC-40BA-9801-0649256BB2AE}" dt="2024-02-04T18:03:30.941" v="330" actId="1035"/>
          <ac:spMkLst>
            <pc:docMk/>
            <pc:sldMk cId="2721007645" sldId="305"/>
            <ac:spMk id="27" creationId="{E6E49F59-237E-8176-CD12-2D6BEBC1AEBB}"/>
          </ac:spMkLst>
        </pc:spChg>
        <pc:spChg chg="mod">
          <ac:chgData name="Alessandro Onori" userId="902ff87a-dec1-4e50-bcf4-5017f04e5058" providerId="ADAL" clId="{179168E3-E3CC-40BA-9801-0649256BB2AE}" dt="2024-02-04T18:03:30.941" v="330" actId="1035"/>
          <ac:spMkLst>
            <pc:docMk/>
            <pc:sldMk cId="2721007645" sldId="305"/>
            <ac:spMk id="30" creationId="{8A431290-305A-0449-869D-6C0F9DEFE94E}"/>
          </ac:spMkLst>
        </pc:spChg>
        <pc:spChg chg="mod">
          <ac:chgData name="Alessandro Onori" userId="902ff87a-dec1-4e50-bcf4-5017f04e5058" providerId="ADAL" clId="{179168E3-E3CC-40BA-9801-0649256BB2AE}" dt="2024-02-04T18:03:30.941" v="330" actId="1035"/>
          <ac:spMkLst>
            <pc:docMk/>
            <pc:sldMk cId="2721007645" sldId="305"/>
            <ac:spMk id="31" creationId="{47F1FFA3-E6ED-1ACD-BB22-D26036F53D34}"/>
          </ac:spMkLst>
        </pc:spChg>
        <pc:spChg chg="mod">
          <ac:chgData name="Alessandro Onori" userId="902ff87a-dec1-4e50-bcf4-5017f04e5058" providerId="ADAL" clId="{179168E3-E3CC-40BA-9801-0649256BB2AE}" dt="2024-02-04T18:03:30.941" v="330" actId="1035"/>
          <ac:spMkLst>
            <pc:docMk/>
            <pc:sldMk cId="2721007645" sldId="305"/>
            <ac:spMk id="32" creationId="{41AA6C06-E726-CB76-C677-C8CC985ABECE}"/>
          </ac:spMkLst>
        </pc:spChg>
        <pc:spChg chg="mod">
          <ac:chgData name="Alessandro Onori" userId="902ff87a-dec1-4e50-bcf4-5017f04e5058" providerId="ADAL" clId="{179168E3-E3CC-40BA-9801-0649256BB2AE}" dt="2024-02-04T18:03:30.941" v="330" actId="1035"/>
          <ac:spMkLst>
            <pc:docMk/>
            <pc:sldMk cId="2721007645" sldId="305"/>
            <ac:spMk id="33" creationId="{4BD296D8-F007-ABDC-10EB-EC82D3C53F3A}"/>
          </ac:spMkLst>
        </pc:spChg>
        <pc:spChg chg="mod">
          <ac:chgData name="Alessandro Onori" userId="902ff87a-dec1-4e50-bcf4-5017f04e5058" providerId="ADAL" clId="{179168E3-E3CC-40BA-9801-0649256BB2AE}" dt="2024-02-04T18:03:30.941" v="330" actId="1035"/>
          <ac:spMkLst>
            <pc:docMk/>
            <pc:sldMk cId="2721007645" sldId="305"/>
            <ac:spMk id="35" creationId="{957A32FE-8472-2F04-1FBF-B657F7B15CC5}"/>
          </ac:spMkLst>
        </pc:spChg>
        <pc:spChg chg="mod">
          <ac:chgData name="Alessandro Onori" userId="902ff87a-dec1-4e50-bcf4-5017f04e5058" providerId="ADAL" clId="{179168E3-E3CC-40BA-9801-0649256BB2AE}" dt="2024-02-04T18:03:30.941" v="330" actId="1035"/>
          <ac:spMkLst>
            <pc:docMk/>
            <pc:sldMk cId="2721007645" sldId="305"/>
            <ac:spMk id="36" creationId="{B55E1949-1783-755E-890D-ED5F364085A9}"/>
          </ac:spMkLst>
        </pc:spChg>
        <pc:spChg chg="mod">
          <ac:chgData name="Alessandro Onori" userId="902ff87a-dec1-4e50-bcf4-5017f04e5058" providerId="ADAL" clId="{179168E3-E3CC-40BA-9801-0649256BB2AE}" dt="2024-02-04T18:03:30.941" v="330" actId="1035"/>
          <ac:spMkLst>
            <pc:docMk/>
            <pc:sldMk cId="2721007645" sldId="305"/>
            <ac:spMk id="38" creationId="{830FD4E9-15AF-E280-D85F-0537A13188AD}"/>
          </ac:spMkLst>
        </pc:spChg>
        <pc:spChg chg="mod">
          <ac:chgData name="Alessandro Onori" userId="902ff87a-dec1-4e50-bcf4-5017f04e5058" providerId="ADAL" clId="{179168E3-E3CC-40BA-9801-0649256BB2AE}" dt="2024-02-04T18:03:30.941" v="330" actId="1035"/>
          <ac:spMkLst>
            <pc:docMk/>
            <pc:sldMk cId="2721007645" sldId="305"/>
            <ac:spMk id="41" creationId="{C7E84CF0-DC74-B71E-F19C-D20EEC5DA718}"/>
          </ac:spMkLst>
        </pc:spChg>
        <pc:spChg chg="mod">
          <ac:chgData name="Alessandro Onori" userId="902ff87a-dec1-4e50-bcf4-5017f04e5058" providerId="ADAL" clId="{179168E3-E3CC-40BA-9801-0649256BB2AE}" dt="2024-02-04T18:03:30.941" v="330" actId="1035"/>
          <ac:spMkLst>
            <pc:docMk/>
            <pc:sldMk cId="2721007645" sldId="305"/>
            <ac:spMk id="44" creationId="{02045AE4-9A4D-4494-CFD7-4B41F7C8C1B2}"/>
          </ac:spMkLst>
        </pc:spChg>
        <pc:cxnChg chg="mod">
          <ac:chgData name="Alessandro Onori" userId="902ff87a-dec1-4e50-bcf4-5017f04e5058" providerId="ADAL" clId="{179168E3-E3CC-40BA-9801-0649256BB2AE}" dt="2024-02-04T18:03:30.941" v="330" actId="1035"/>
          <ac:cxnSpMkLst>
            <pc:docMk/>
            <pc:sldMk cId="2721007645" sldId="305"/>
            <ac:cxnSpMk id="34" creationId="{6F1C4F01-C749-F752-5CD3-C60A47C6E756}"/>
          </ac:cxnSpMkLst>
        </pc:cxnChg>
        <pc:cxnChg chg="mod">
          <ac:chgData name="Alessandro Onori" userId="902ff87a-dec1-4e50-bcf4-5017f04e5058" providerId="ADAL" clId="{179168E3-E3CC-40BA-9801-0649256BB2AE}" dt="2024-02-04T18:03:30.941" v="330" actId="1035"/>
          <ac:cxnSpMkLst>
            <pc:docMk/>
            <pc:sldMk cId="2721007645" sldId="305"/>
            <ac:cxnSpMk id="37" creationId="{994F074B-D2BF-FEB5-7665-B034E1CEA14F}"/>
          </ac:cxnSpMkLst>
        </pc:cxnChg>
        <pc:cxnChg chg="mod">
          <ac:chgData name="Alessandro Onori" userId="902ff87a-dec1-4e50-bcf4-5017f04e5058" providerId="ADAL" clId="{179168E3-E3CC-40BA-9801-0649256BB2AE}" dt="2024-02-04T18:03:30.941" v="330" actId="1035"/>
          <ac:cxnSpMkLst>
            <pc:docMk/>
            <pc:sldMk cId="2721007645" sldId="305"/>
            <ac:cxnSpMk id="39" creationId="{46D84403-6863-F386-8066-6ED7EA727782}"/>
          </ac:cxnSpMkLst>
        </pc:cxnChg>
        <pc:cxnChg chg="mod">
          <ac:chgData name="Alessandro Onori" userId="902ff87a-dec1-4e50-bcf4-5017f04e5058" providerId="ADAL" clId="{179168E3-E3CC-40BA-9801-0649256BB2AE}" dt="2024-02-04T18:03:30.941" v="330" actId="1035"/>
          <ac:cxnSpMkLst>
            <pc:docMk/>
            <pc:sldMk cId="2721007645" sldId="305"/>
            <ac:cxnSpMk id="40" creationId="{35A8E09F-9E78-130D-B4D1-F92C5E1BB364}"/>
          </ac:cxnSpMkLst>
        </pc:cxnChg>
      </pc:sldChg>
      <pc:sldChg chg="delSp modSp add mod">
        <pc:chgData name="Alessandro Onori" userId="902ff87a-dec1-4e50-bcf4-5017f04e5058" providerId="ADAL" clId="{179168E3-E3CC-40BA-9801-0649256BB2AE}" dt="2024-02-04T16:58:15.110" v="308" actId="20577"/>
        <pc:sldMkLst>
          <pc:docMk/>
          <pc:sldMk cId="531753978" sldId="306"/>
        </pc:sldMkLst>
        <pc:spChg chg="mod">
          <ac:chgData name="Alessandro Onori" userId="902ff87a-dec1-4e50-bcf4-5017f04e5058" providerId="ADAL" clId="{179168E3-E3CC-40BA-9801-0649256BB2AE}" dt="2024-02-04T16:58:15.110" v="308" actId="20577"/>
          <ac:spMkLst>
            <pc:docMk/>
            <pc:sldMk cId="531753978" sldId="306"/>
            <ac:spMk id="6" creationId="{4BDB5223-6EB5-1046-88BB-84ED760A29CE}"/>
          </ac:spMkLst>
        </pc:spChg>
        <pc:spChg chg="mod">
          <ac:chgData name="Alessandro Onori" userId="902ff87a-dec1-4e50-bcf4-5017f04e5058" providerId="ADAL" clId="{179168E3-E3CC-40BA-9801-0649256BB2AE}" dt="2024-01-30T13:36:47.648" v="8" actId="1076"/>
          <ac:spMkLst>
            <pc:docMk/>
            <pc:sldMk cId="531753978" sldId="306"/>
            <ac:spMk id="21" creationId="{C4562C28-B50B-F7D6-998B-F0B8E78A1BD2}"/>
          </ac:spMkLst>
        </pc:spChg>
        <pc:spChg chg="mod">
          <ac:chgData name="Alessandro Onori" userId="902ff87a-dec1-4e50-bcf4-5017f04e5058" providerId="ADAL" clId="{179168E3-E3CC-40BA-9801-0649256BB2AE}" dt="2024-01-30T13:36:29.216" v="5" actId="1076"/>
          <ac:spMkLst>
            <pc:docMk/>
            <pc:sldMk cId="531753978" sldId="306"/>
            <ac:spMk id="23" creationId="{273E5C7C-5668-3284-4DF0-B68564A2A031}"/>
          </ac:spMkLst>
        </pc:spChg>
        <pc:spChg chg="del">
          <ac:chgData name="Alessandro Onori" userId="902ff87a-dec1-4e50-bcf4-5017f04e5058" providerId="ADAL" clId="{179168E3-E3CC-40BA-9801-0649256BB2AE}" dt="2024-01-30T13:36:25.874" v="4" actId="478"/>
          <ac:spMkLst>
            <pc:docMk/>
            <pc:sldMk cId="531753978" sldId="306"/>
            <ac:spMk id="25" creationId="{2B870CA4-9053-FF8E-09FD-47E92AC37BDC}"/>
          </ac:spMkLst>
        </pc:spChg>
        <pc:grpChg chg="mod">
          <ac:chgData name="Alessandro Onori" userId="902ff87a-dec1-4e50-bcf4-5017f04e5058" providerId="ADAL" clId="{179168E3-E3CC-40BA-9801-0649256BB2AE}" dt="2024-01-30T13:36:47.648" v="8" actId="1076"/>
          <ac:grpSpMkLst>
            <pc:docMk/>
            <pc:sldMk cId="531753978" sldId="306"/>
            <ac:grpSpMk id="18" creationId="{7AD7E0A9-E984-CDC4-9147-B60C3E60F602}"/>
          </ac:grpSpMkLst>
        </pc:grpChg>
        <pc:grpChg chg="mod">
          <ac:chgData name="Alessandro Onori" userId="902ff87a-dec1-4e50-bcf4-5017f04e5058" providerId="ADAL" clId="{179168E3-E3CC-40BA-9801-0649256BB2AE}" dt="2024-01-30T13:36:47.648" v="8" actId="1076"/>
          <ac:grpSpMkLst>
            <pc:docMk/>
            <pc:sldMk cId="531753978" sldId="306"/>
            <ac:grpSpMk id="19" creationId="{8AE042B3-FB58-319B-106E-26BB43DD8EBF}"/>
          </ac:grpSpMkLst>
        </pc:grpChg>
        <pc:picChg chg="mod">
          <ac:chgData name="Alessandro Onori" userId="902ff87a-dec1-4e50-bcf4-5017f04e5058" providerId="ADAL" clId="{179168E3-E3CC-40BA-9801-0649256BB2AE}" dt="2024-01-30T13:36:47.648" v="8" actId="1076"/>
          <ac:picMkLst>
            <pc:docMk/>
            <pc:sldMk cId="531753978" sldId="306"/>
            <ac:picMk id="15" creationId="{C5F4445A-A6A0-BAC2-1AC6-1943DF30EDBC}"/>
          </ac:picMkLst>
        </pc:picChg>
        <pc:picChg chg="mod">
          <ac:chgData name="Alessandro Onori" userId="902ff87a-dec1-4e50-bcf4-5017f04e5058" providerId="ADAL" clId="{179168E3-E3CC-40BA-9801-0649256BB2AE}" dt="2024-01-30T13:36:47.648" v="8" actId="1076"/>
          <ac:picMkLst>
            <pc:docMk/>
            <pc:sldMk cId="531753978" sldId="306"/>
            <ac:picMk id="16" creationId="{A9F39E32-7778-D5BE-625F-C07EA36766BD}"/>
          </ac:picMkLst>
        </pc:picChg>
        <pc:picChg chg="mod">
          <ac:chgData name="Alessandro Onori" userId="902ff87a-dec1-4e50-bcf4-5017f04e5058" providerId="ADAL" clId="{179168E3-E3CC-40BA-9801-0649256BB2AE}" dt="2024-01-30T13:36:47.648" v="8" actId="1076"/>
          <ac:picMkLst>
            <pc:docMk/>
            <pc:sldMk cId="531753978" sldId="306"/>
            <ac:picMk id="17" creationId="{3027FDBE-DAE6-33EA-6107-5D88D3B27E1E}"/>
          </ac:picMkLst>
        </pc:picChg>
        <pc:picChg chg="mod">
          <ac:chgData name="Alessandro Onori" userId="902ff87a-dec1-4e50-bcf4-5017f04e5058" providerId="ADAL" clId="{179168E3-E3CC-40BA-9801-0649256BB2AE}" dt="2024-01-30T13:36:47.648" v="8" actId="1076"/>
          <ac:picMkLst>
            <pc:docMk/>
            <pc:sldMk cId="531753978" sldId="306"/>
            <ac:picMk id="22" creationId="{956A00EF-0F2D-FFD9-6217-334DAD371682}"/>
          </ac:picMkLst>
        </pc:picChg>
        <pc:picChg chg="del">
          <ac:chgData name="Alessandro Onori" userId="902ff87a-dec1-4e50-bcf4-5017f04e5058" providerId="ADAL" clId="{179168E3-E3CC-40BA-9801-0649256BB2AE}" dt="2024-01-30T13:36:25.874" v="4" actId="478"/>
          <ac:picMkLst>
            <pc:docMk/>
            <pc:sldMk cId="531753978" sldId="306"/>
            <ac:picMk id="24" creationId="{4BCA67DB-56E0-CA13-84D8-EB9C973E3999}"/>
          </ac:picMkLst>
        </pc:picChg>
        <pc:cxnChg chg="mod">
          <ac:chgData name="Alessandro Onori" userId="902ff87a-dec1-4e50-bcf4-5017f04e5058" providerId="ADAL" clId="{179168E3-E3CC-40BA-9801-0649256BB2AE}" dt="2024-01-30T13:36:47.648" v="8" actId="1076"/>
          <ac:cxnSpMkLst>
            <pc:docMk/>
            <pc:sldMk cId="531753978" sldId="306"/>
            <ac:cxnSpMk id="20" creationId="{C32799C7-47F4-DAC7-612E-81DCF41B0A3E}"/>
          </ac:cxnSpMkLst>
        </pc:cxnChg>
        <pc:cxnChg chg="mod">
          <ac:chgData name="Alessandro Onori" userId="902ff87a-dec1-4e50-bcf4-5017f04e5058" providerId="ADAL" clId="{179168E3-E3CC-40BA-9801-0649256BB2AE}" dt="2024-01-30T13:36:36.600" v="7" actId="14100"/>
          <ac:cxnSpMkLst>
            <pc:docMk/>
            <pc:sldMk cId="531753978" sldId="306"/>
            <ac:cxnSpMk id="27" creationId="{13E054DD-F2D4-2865-35F1-D62235DACE73}"/>
          </ac:cxnSpMkLst>
        </pc:cxnChg>
        <pc:cxnChg chg="mod">
          <ac:chgData name="Alessandro Onori" userId="902ff87a-dec1-4e50-bcf4-5017f04e5058" providerId="ADAL" clId="{179168E3-E3CC-40BA-9801-0649256BB2AE}" dt="2024-01-30T13:36:47.648" v="8" actId="1076"/>
          <ac:cxnSpMkLst>
            <pc:docMk/>
            <pc:sldMk cId="531753978" sldId="306"/>
            <ac:cxnSpMk id="34" creationId="{C35CE178-F44F-7C70-D67C-7E079B23656B}"/>
          </ac:cxnSpMkLst>
        </pc:cxnChg>
      </pc:sldChg>
      <pc:sldChg chg="del">
        <pc:chgData name="Alessandro Onori" userId="902ff87a-dec1-4e50-bcf4-5017f04e5058" providerId="ADAL" clId="{179168E3-E3CC-40BA-9801-0649256BB2AE}" dt="2024-01-30T13:32:16.961" v="2" actId="2696"/>
        <pc:sldMkLst>
          <pc:docMk/>
          <pc:sldMk cId="3527204608" sldId="306"/>
        </pc:sldMkLst>
      </pc:sldChg>
      <pc:sldChg chg="del">
        <pc:chgData name="Alessandro Onori" userId="902ff87a-dec1-4e50-bcf4-5017f04e5058" providerId="ADAL" clId="{179168E3-E3CC-40BA-9801-0649256BB2AE}" dt="2024-01-30T13:32:16.961" v="2" actId="2696"/>
        <pc:sldMkLst>
          <pc:docMk/>
          <pc:sldMk cId="3576247995" sldId="307"/>
        </pc:sldMkLst>
      </pc:sldChg>
      <pc:sldChg chg="addSp modSp add mod">
        <pc:chgData name="Alessandro Onori" userId="902ff87a-dec1-4e50-bcf4-5017f04e5058" providerId="ADAL" clId="{179168E3-E3CC-40BA-9801-0649256BB2AE}" dt="2024-02-04T16:58:22.232" v="314" actId="20577"/>
        <pc:sldMkLst>
          <pc:docMk/>
          <pc:sldMk cId="3740258846" sldId="307"/>
        </pc:sldMkLst>
        <pc:spChg chg="mod">
          <ac:chgData name="Alessandro Onori" userId="902ff87a-dec1-4e50-bcf4-5017f04e5058" providerId="ADAL" clId="{179168E3-E3CC-40BA-9801-0649256BB2AE}" dt="2024-02-04T16:58:22.232" v="314" actId="20577"/>
          <ac:spMkLst>
            <pc:docMk/>
            <pc:sldMk cId="3740258846" sldId="307"/>
            <ac:spMk id="6" creationId="{4BDB5223-6EB5-1046-88BB-84ED760A29CE}"/>
          </ac:spMkLst>
        </pc:spChg>
        <pc:spChg chg="mod">
          <ac:chgData name="Alessandro Onori" userId="902ff87a-dec1-4e50-bcf4-5017f04e5058" providerId="ADAL" clId="{179168E3-E3CC-40BA-9801-0649256BB2AE}" dt="2024-01-30T13:37:13.777" v="10" actId="1076"/>
          <ac:spMkLst>
            <pc:docMk/>
            <pc:sldMk cId="3740258846" sldId="307"/>
            <ac:spMk id="23" creationId="{52967423-B915-2823-4686-9060F5696A0D}"/>
          </ac:spMkLst>
        </pc:spChg>
        <pc:grpChg chg="add mod">
          <ac:chgData name="Alessandro Onori" userId="902ff87a-dec1-4e50-bcf4-5017f04e5058" providerId="ADAL" clId="{179168E3-E3CC-40BA-9801-0649256BB2AE}" dt="2024-01-30T13:37:13.777" v="10" actId="1076"/>
          <ac:grpSpMkLst>
            <pc:docMk/>
            <pc:sldMk cId="3740258846" sldId="307"/>
            <ac:grpSpMk id="2" creationId="{8A9194AC-D1FC-09D0-E9F8-5466BA85B6AC}"/>
          </ac:grpSpMkLst>
        </pc:grpChg>
        <pc:picChg chg="mod">
          <ac:chgData name="Alessandro Onori" userId="902ff87a-dec1-4e50-bcf4-5017f04e5058" providerId="ADAL" clId="{179168E3-E3CC-40BA-9801-0649256BB2AE}" dt="2024-01-30T13:37:13.777" v="10" actId="1076"/>
          <ac:picMkLst>
            <pc:docMk/>
            <pc:sldMk cId="3740258846" sldId="307"/>
            <ac:picMk id="24" creationId="{D29E795F-AE91-2321-6C17-1A246C79F15B}"/>
          </ac:picMkLst>
        </pc:picChg>
      </pc:sldChg>
      <pc:sldChg chg="del">
        <pc:chgData name="Alessandro Onori" userId="902ff87a-dec1-4e50-bcf4-5017f04e5058" providerId="ADAL" clId="{179168E3-E3CC-40BA-9801-0649256BB2AE}" dt="2024-01-30T13:32:16.961" v="2" actId="2696"/>
        <pc:sldMkLst>
          <pc:docMk/>
          <pc:sldMk cId="2143720475" sldId="308"/>
        </pc:sldMkLst>
      </pc:sldChg>
      <pc:sldChg chg="addSp modSp mod">
        <pc:chgData name="Alessandro Onori" userId="902ff87a-dec1-4e50-bcf4-5017f04e5058" providerId="ADAL" clId="{179168E3-E3CC-40BA-9801-0649256BB2AE}" dt="2024-02-04T16:57:57.204" v="298" actId="20577"/>
        <pc:sldMkLst>
          <pc:docMk/>
          <pc:sldMk cId="3442660175" sldId="309"/>
        </pc:sldMkLst>
        <pc:spChg chg="mod">
          <ac:chgData name="Alessandro Onori" userId="902ff87a-dec1-4e50-bcf4-5017f04e5058" providerId="ADAL" clId="{179168E3-E3CC-40BA-9801-0649256BB2AE}" dt="2024-02-04T13:06:11.750" v="291" actId="113"/>
          <ac:spMkLst>
            <pc:docMk/>
            <pc:sldMk cId="3442660175" sldId="309"/>
            <ac:spMk id="2" creationId="{0033B96F-F3C6-1A52-8E48-1ABE03B972B7}"/>
          </ac:spMkLst>
        </pc:spChg>
        <pc:spChg chg="add mod">
          <ac:chgData name="Alessandro Onori" userId="902ff87a-dec1-4e50-bcf4-5017f04e5058" providerId="ADAL" clId="{179168E3-E3CC-40BA-9801-0649256BB2AE}" dt="2024-02-04T16:57:57.204" v="298" actId="20577"/>
          <ac:spMkLst>
            <pc:docMk/>
            <pc:sldMk cId="3442660175" sldId="309"/>
            <ac:spMk id="4" creationId="{18556E11-65FF-F8A3-2D49-0E7100C03015}"/>
          </ac:spMkLst>
        </pc:spChg>
      </pc:sldChg>
      <pc:sldChg chg="modSp add mod">
        <pc:chgData name="Alessandro Onori" userId="902ff87a-dec1-4e50-bcf4-5017f04e5058" providerId="ADAL" clId="{179168E3-E3CC-40BA-9801-0649256BB2AE}" dt="2024-02-04T16:58:18.589" v="311" actId="20577"/>
        <pc:sldMkLst>
          <pc:docMk/>
          <pc:sldMk cId="2951552409" sldId="310"/>
        </pc:sldMkLst>
        <pc:spChg chg="mod">
          <ac:chgData name="Alessandro Onori" userId="902ff87a-dec1-4e50-bcf4-5017f04e5058" providerId="ADAL" clId="{179168E3-E3CC-40BA-9801-0649256BB2AE}" dt="2024-02-04T16:58:18.589" v="311" actId="20577"/>
          <ac:spMkLst>
            <pc:docMk/>
            <pc:sldMk cId="2951552409" sldId="310"/>
            <ac:spMk id="6" creationId="{4BDB5223-6EB5-1046-88BB-84ED760A29CE}"/>
          </ac:spMkLst>
        </pc:spChg>
      </pc:sldChg>
    </pc:docChg>
  </pc:docChgLst>
  <pc:docChgLst>
    <pc:chgData name="Alessandro Onori" userId="902ff87a-dec1-4e50-bcf4-5017f04e5058" providerId="ADAL" clId="{BCDD700F-F710-45AC-8A43-E7F53DB0058C}"/>
    <pc:docChg chg="undo custSel addSld delSld modSld sldOrd">
      <pc:chgData name="Alessandro Onori" userId="902ff87a-dec1-4e50-bcf4-5017f04e5058" providerId="ADAL" clId="{BCDD700F-F710-45AC-8A43-E7F53DB0058C}" dt="2024-01-30T13:31:00.100" v="3759" actId="20577"/>
      <pc:docMkLst>
        <pc:docMk/>
      </pc:docMkLst>
      <pc:sldChg chg="del">
        <pc:chgData name="Alessandro Onori" userId="902ff87a-dec1-4e50-bcf4-5017f04e5058" providerId="ADAL" clId="{BCDD700F-F710-45AC-8A43-E7F53DB0058C}" dt="2024-01-27T09:20:34.996" v="0" actId="2696"/>
        <pc:sldMkLst>
          <pc:docMk/>
          <pc:sldMk cId="2559802330" sldId="256"/>
        </pc:sldMkLst>
      </pc:sldChg>
      <pc:sldChg chg="del">
        <pc:chgData name="Alessandro Onori" userId="902ff87a-dec1-4e50-bcf4-5017f04e5058" providerId="ADAL" clId="{BCDD700F-F710-45AC-8A43-E7F53DB0058C}" dt="2024-01-27T09:20:34.996" v="0" actId="2696"/>
        <pc:sldMkLst>
          <pc:docMk/>
          <pc:sldMk cId="3688935345" sldId="278"/>
        </pc:sldMkLst>
      </pc:sldChg>
      <pc:sldChg chg="del">
        <pc:chgData name="Alessandro Onori" userId="902ff87a-dec1-4e50-bcf4-5017f04e5058" providerId="ADAL" clId="{BCDD700F-F710-45AC-8A43-E7F53DB0058C}" dt="2024-01-27T09:20:34.996" v="0" actId="2696"/>
        <pc:sldMkLst>
          <pc:docMk/>
          <pc:sldMk cId="631775775" sldId="279"/>
        </pc:sldMkLst>
      </pc:sldChg>
      <pc:sldChg chg="del">
        <pc:chgData name="Alessandro Onori" userId="902ff87a-dec1-4e50-bcf4-5017f04e5058" providerId="ADAL" clId="{BCDD700F-F710-45AC-8A43-E7F53DB0058C}" dt="2024-01-27T09:20:34.996" v="0" actId="2696"/>
        <pc:sldMkLst>
          <pc:docMk/>
          <pc:sldMk cId="1931825534" sldId="280"/>
        </pc:sldMkLst>
      </pc:sldChg>
      <pc:sldChg chg="del">
        <pc:chgData name="Alessandro Onori" userId="902ff87a-dec1-4e50-bcf4-5017f04e5058" providerId="ADAL" clId="{BCDD700F-F710-45AC-8A43-E7F53DB0058C}" dt="2024-01-27T09:20:34.996" v="0" actId="2696"/>
        <pc:sldMkLst>
          <pc:docMk/>
          <pc:sldMk cId="3767255781" sldId="281"/>
        </pc:sldMkLst>
      </pc:sldChg>
      <pc:sldChg chg="del">
        <pc:chgData name="Alessandro Onori" userId="902ff87a-dec1-4e50-bcf4-5017f04e5058" providerId="ADAL" clId="{BCDD700F-F710-45AC-8A43-E7F53DB0058C}" dt="2024-01-27T09:20:34.996" v="0" actId="2696"/>
        <pc:sldMkLst>
          <pc:docMk/>
          <pc:sldMk cId="1043295931" sldId="282"/>
        </pc:sldMkLst>
      </pc:sldChg>
      <pc:sldChg chg="del">
        <pc:chgData name="Alessandro Onori" userId="902ff87a-dec1-4e50-bcf4-5017f04e5058" providerId="ADAL" clId="{BCDD700F-F710-45AC-8A43-E7F53DB0058C}" dt="2024-01-27T09:20:34.996" v="0" actId="2696"/>
        <pc:sldMkLst>
          <pc:docMk/>
          <pc:sldMk cId="1693266146" sldId="283"/>
        </pc:sldMkLst>
      </pc:sldChg>
      <pc:sldChg chg="delSp add del mod">
        <pc:chgData name="Alessandro Onori" userId="902ff87a-dec1-4e50-bcf4-5017f04e5058" providerId="ADAL" clId="{BCDD700F-F710-45AC-8A43-E7F53DB0058C}" dt="2024-01-27T13:21:17.345" v="8" actId="2696"/>
        <pc:sldMkLst>
          <pc:docMk/>
          <pc:sldMk cId="4226312444" sldId="284"/>
        </pc:sldMkLst>
        <pc:graphicFrameChg chg="del">
          <ac:chgData name="Alessandro Onori" userId="902ff87a-dec1-4e50-bcf4-5017f04e5058" providerId="ADAL" clId="{BCDD700F-F710-45AC-8A43-E7F53DB0058C}" dt="2024-01-27T13:21:14.119" v="7" actId="478"/>
          <ac:graphicFrameMkLst>
            <pc:docMk/>
            <pc:sldMk cId="4226312444" sldId="284"/>
            <ac:graphicFrameMk id="5" creationId="{8DF4E95F-6B38-5EDF-DADD-EFB99C796773}"/>
          </ac:graphicFrameMkLst>
        </pc:graphicFrameChg>
      </pc:sldChg>
      <pc:sldChg chg="del">
        <pc:chgData name="Alessandro Onori" userId="902ff87a-dec1-4e50-bcf4-5017f04e5058" providerId="ADAL" clId="{BCDD700F-F710-45AC-8A43-E7F53DB0058C}" dt="2024-01-27T09:20:34.996" v="0" actId="2696"/>
        <pc:sldMkLst>
          <pc:docMk/>
          <pc:sldMk cId="2825179172" sldId="285"/>
        </pc:sldMkLst>
      </pc:sldChg>
      <pc:sldChg chg="del">
        <pc:chgData name="Alessandro Onori" userId="902ff87a-dec1-4e50-bcf4-5017f04e5058" providerId="ADAL" clId="{BCDD700F-F710-45AC-8A43-E7F53DB0058C}" dt="2024-01-27T09:20:34.996" v="0" actId="2696"/>
        <pc:sldMkLst>
          <pc:docMk/>
          <pc:sldMk cId="2653303234" sldId="286"/>
        </pc:sldMkLst>
      </pc:sldChg>
      <pc:sldChg chg="del">
        <pc:chgData name="Alessandro Onori" userId="902ff87a-dec1-4e50-bcf4-5017f04e5058" providerId="ADAL" clId="{BCDD700F-F710-45AC-8A43-E7F53DB0058C}" dt="2024-01-27T09:20:34.996" v="0" actId="2696"/>
        <pc:sldMkLst>
          <pc:docMk/>
          <pc:sldMk cId="2472353117" sldId="287"/>
        </pc:sldMkLst>
      </pc:sldChg>
      <pc:sldChg chg="modSp mod">
        <pc:chgData name="Alessandro Onori" userId="902ff87a-dec1-4e50-bcf4-5017f04e5058" providerId="ADAL" clId="{BCDD700F-F710-45AC-8A43-E7F53DB0058C}" dt="2024-01-30T13:31:00.100" v="3759" actId="20577"/>
        <pc:sldMkLst>
          <pc:docMk/>
          <pc:sldMk cId="1043891159" sldId="289"/>
        </pc:sldMkLst>
        <pc:spChg chg="mod">
          <ac:chgData name="Alessandro Onori" userId="902ff87a-dec1-4e50-bcf4-5017f04e5058" providerId="ADAL" clId="{BCDD700F-F710-45AC-8A43-E7F53DB0058C}" dt="2024-01-30T13:31:00.100" v="3759" actId="20577"/>
          <ac:spMkLst>
            <pc:docMk/>
            <pc:sldMk cId="1043891159" sldId="289"/>
            <ac:spMk id="6" creationId="{99DEA05E-3DE2-714D-9D7C-D14D82DB9D79}"/>
          </ac:spMkLst>
        </pc:spChg>
      </pc:sldChg>
      <pc:sldChg chg="modSp mod">
        <pc:chgData name="Alessandro Onori" userId="902ff87a-dec1-4e50-bcf4-5017f04e5058" providerId="ADAL" clId="{BCDD700F-F710-45AC-8A43-E7F53DB0058C}" dt="2024-01-30T11:58:55.303" v="3754" actId="20577"/>
        <pc:sldMkLst>
          <pc:docMk/>
          <pc:sldMk cId="1238386955" sldId="290"/>
        </pc:sldMkLst>
        <pc:spChg chg="mod">
          <ac:chgData name="Alessandro Onori" userId="902ff87a-dec1-4e50-bcf4-5017f04e5058" providerId="ADAL" clId="{BCDD700F-F710-45AC-8A43-E7F53DB0058C}" dt="2024-01-30T11:58:55.303" v="3754" actId="20577"/>
          <ac:spMkLst>
            <pc:docMk/>
            <pc:sldMk cId="1238386955" sldId="290"/>
            <ac:spMk id="2" creationId="{00000000-0000-0000-0000-000000000000}"/>
          </ac:spMkLst>
        </pc:spChg>
        <pc:spChg chg="mod">
          <ac:chgData name="Alessandro Onori" userId="902ff87a-dec1-4e50-bcf4-5017f04e5058" providerId="ADAL" clId="{BCDD700F-F710-45AC-8A43-E7F53DB0058C}" dt="2024-01-30T11:58:41.608" v="3743"/>
          <ac:spMkLst>
            <pc:docMk/>
            <pc:sldMk cId="1238386955" sldId="290"/>
            <ac:spMk id="9" creationId="{D65E6D98-BE8C-6B4C-B23E-6167300445AE}"/>
          </ac:spMkLst>
        </pc:spChg>
      </pc:sldChg>
      <pc:sldChg chg="del">
        <pc:chgData name="Alessandro Onori" userId="902ff87a-dec1-4e50-bcf4-5017f04e5058" providerId="ADAL" clId="{BCDD700F-F710-45AC-8A43-E7F53DB0058C}" dt="2024-01-27T09:20:46.018" v="1" actId="2696"/>
        <pc:sldMkLst>
          <pc:docMk/>
          <pc:sldMk cId="2121159629" sldId="291"/>
        </pc:sldMkLst>
      </pc:sldChg>
      <pc:sldChg chg="del">
        <pc:chgData name="Alessandro Onori" userId="902ff87a-dec1-4e50-bcf4-5017f04e5058" providerId="ADAL" clId="{BCDD700F-F710-45AC-8A43-E7F53DB0058C}" dt="2024-01-27T09:20:46.018" v="1" actId="2696"/>
        <pc:sldMkLst>
          <pc:docMk/>
          <pc:sldMk cId="2323977338" sldId="292"/>
        </pc:sldMkLst>
      </pc:sldChg>
      <pc:sldChg chg="del">
        <pc:chgData name="Alessandro Onori" userId="902ff87a-dec1-4e50-bcf4-5017f04e5058" providerId="ADAL" clId="{BCDD700F-F710-45AC-8A43-E7F53DB0058C}" dt="2024-01-27T09:20:46.018" v="1" actId="2696"/>
        <pc:sldMkLst>
          <pc:docMk/>
          <pc:sldMk cId="912129215" sldId="293"/>
        </pc:sldMkLst>
      </pc:sldChg>
      <pc:sldChg chg="del">
        <pc:chgData name="Alessandro Onori" userId="902ff87a-dec1-4e50-bcf4-5017f04e5058" providerId="ADAL" clId="{BCDD700F-F710-45AC-8A43-E7F53DB0058C}" dt="2024-01-27T09:20:46.018" v="1" actId="2696"/>
        <pc:sldMkLst>
          <pc:docMk/>
          <pc:sldMk cId="3608671328" sldId="294"/>
        </pc:sldMkLst>
      </pc:sldChg>
      <pc:sldChg chg="del">
        <pc:chgData name="Alessandro Onori" userId="902ff87a-dec1-4e50-bcf4-5017f04e5058" providerId="ADAL" clId="{BCDD700F-F710-45AC-8A43-E7F53DB0058C}" dt="2024-01-27T09:20:46.018" v="1" actId="2696"/>
        <pc:sldMkLst>
          <pc:docMk/>
          <pc:sldMk cId="1539531038" sldId="295"/>
        </pc:sldMkLst>
      </pc:sldChg>
      <pc:sldChg chg="addSp delSp modSp add mod ord">
        <pc:chgData name="Alessandro Onori" userId="902ff87a-dec1-4e50-bcf4-5017f04e5058" providerId="ADAL" clId="{BCDD700F-F710-45AC-8A43-E7F53DB0058C}" dt="2024-01-29T17:31:38.533" v="3468" actId="1076"/>
        <pc:sldMkLst>
          <pc:docMk/>
          <pc:sldMk cId="4014037795" sldId="295"/>
        </pc:sldMkLst>
        <pc:spChg chg="add mod">
          <ac:chgData name="Alessandro Onori" userId="902ff87a-dec1-4e50-bcf4-5017f04e5058" providerId="ADAL" clId="{BCDD700F-F710-45AC-8A43-E7F53DB0058C}" dt="2024-01-29T11:40:06.497" v="2365" actId="1076"/>
          <ac:spMkLst>
            <pc:docMk/>
            <pc:sldMk cId="4014037795" sldId="295"/>
            <ac:spMk id="2" creationId="{2F25FC2A-E304-31EA-CDD5-FB608198CDDC}"/>
          </ac:spMkLst>
        </pc:spChg>
        <pc:spChg chg="add mod">
          <ac:chgData name="Alessandro Onori" userId="902ff87a-dec1-4e50-bcf4-5017f04e5058" providerId="ADAL" clId="{BCDD700F-F710-45AC-8A43-E7F53DB0058C}" dt="2024-01-29T11:40:35.911" v="2366"/>
          <ac:spMkLst>
            <pc:docMk/>
            <pc:sldMk cId="4014037795" sldId="295"/>
            <ac:spMk id="4" creationId="{12488DDB-E71F-83E9-1C70-7BA8112487B3}"/>
          </ac:spMkLst>
        </pc:spChg>
        <pc:spChg chg="add mod">
          <ac:chgData name="Alessandro Onori" userId="902ff87a-dec1-4e50-bcf4-5017f04e5058" providerId="ADAL" clId="{BCDD700F-F710-45AC-8A43-E7F53DB0058C}" dt="2024-01-29T17:26:26.907" v="3373" actId="20577"/>
          <ac:spMkLst>
            <pc:docMk/>
            <pc:sldMk cId="4014037795" sldId="295"/>
            <ac:spMk id="5" creationId="{34E9D906-D5C7-93C4-A8BE-AAF70A05347C}"/>
          </ac:spMkLst>
        </pc:spChg>
        <pc:spChg chg="add mod">
          <ac:chgData name="Alessandro Onori" userId="902ff87a-dec1-4e50-bcf4-5017f04e5058" providerId="ADAL" clId="{BCDD700F-F710-45AC-8A43-E7F53DB0058C}" dt="2024-01-29T17:28:15.593" v="3415" actId="20577"/>
          <ac:spMkLst>
            <pc:docMk/>
            <pc:sldMk cId="4014037795" sldId="295"/>
            <ac:spMk id="7" creationId="{141CD836-6A83-C107-69C8-3499DAF940F8}"/>
          </ac:spMkLst>
        </pc:spChg>
        <pc:spChg chg="mod">
          <ac:chgData name="Alessandro Onori" userId="902ff87a-dec1-4e50-bcf4-5017f04e5058" providerId="ADAL" clId="{BCDD700F-F710-45AC-8A43-E7F53DB0058C}" dt="2024-01-29T17:31:38.533" v="3468" actId="1076"/>
          <ac:spMkLst>
            <pc:docMk/>
            <pc:sldMk cId="4014037795" sldId="295"/>
            <ac:spMk id="8" creationId="{E02ABFBB-7861-A363-72BC-C4EBC0C6AC81}"/>
          </ac:spMkLst>
        </pc:spChg>
        <pc:spChg chg="add mod">
          <ac:chgData name="Alessandro Onori" userId="902ff87a-dec1-4e50-bcf4-5017f04e5058" providerId="ADAL" clId="{BCDD700F-F710-45AC-8A43-E7F53DB0058C}" dt="2024-01-29T17:21:29.840" v="3333" actId="1076"/>
          <ac:spMkLst>
            <pc:docMk/>
            <pc:sldMk cId="4014037795" sldId="295"/>
            <ac:spMk id="9" creationId="{317547FD-9483-7A8E-31B2-61A7919D916F}"/>
          </ac:spMkLst>
        </pc:spChg>
        <pc:spChg chg="mod">
          <ac:chgData name="Alessandro Onori" userId="902ff87a-dec1-4e50-bcf4-5017f04e5058" providerId="ADAL" clId="{BCDD700F-F710-45AC-8A43-E7F53DB0058C}" dt="2024-01-29T12:11:06.761" v="2974"/>
          <ac:spMkLst>
            <pc:docMk/>
            <pc:sldMk cId="4014037795" sldId="295"/>
            <ac:spMk id="10" creationId="{3173DB21-9CF1-2E34-0CB2-A228C29EFDEB}"/>
          </ac:spMkLst>
        </pc:spChg>
        <pc:spChg chg="add mod">
          <ac:chgData name="Alessandro Onori" userId="902ff87a-dec1-4e50-bcf4-5017f04e5058" providerId="ADAL" clId="{BCDD700F-F710-45AC-8A43-E7F53DB0058C}" dt="2024-01-29T17:30:00.689" v="3436" actId="20577"/>
          <ac:spMkLst>
            <pc:docMk/>
            <pc:sldMk cId="4014037795" sldId="295"/>
            <ac:spMk id="11" creationId="{2D23F1D3-D0B1-70AE-E131-4D2EA10CC278}"/>
          </ac:spMkLst>
        </pc:spChg>
        <pc:spChg chg="add mod">
          <ac:chgData name="Alessandro Onori" userId="902ff87a-dec1-4e50-bcf4-5017f04e5058" providerId="ADAL" clId="{BCDD700F-F710-45AC-8A43-E7F53DB0058C}" dt="2024-01-29T17:21:29.840" v="3333" actId="1076"/>
          <ac:spMkLst>
            <pc:docMk/>
            <pc:sldMk cId="4014037795" sldId="295"/>
            <ac:spMk id="13" creationId="{0310ABEE-2E4E-BF2E-1261-ADAA0A0AA4C0}"/>
          </ac:spMkLst>
        </pc:spChg>
        <pc:spChg chg="add mod">
          <ac:chgData name="Alessandro Onori" userId="902ff87a-dec1-4e50-bcf4-5017f04e5058" providerId="ADAL" clId="{BCDD700F-F710-45AC-8A43-E7F53DB0058C}" dt="2024-01-29T17:28:20.016" v="3416" actId="14100"/>
          <ac:spMkLst>
            <pc:docMk/>
            <pc:sldMk cId="4014037795" sldId="295"/>
            <ac:spMk id="15" creationId="{1ECF26B7-CBC4-3568-00F8-BBCC83FCE783}"/>
          </ac:spMkLst>
        </pc:spChg>
        <pc:spChg chg="add mod">
          <ac:chgData name="Alessandro Onori" userId="902ff87a-dec1-4e50-bcf4-5017f04e5058" providerId="ADAL" clId="{BCDD700F-F710-45AC-8A43-E7F53DB0058C}" dt="2024-01-29T17:28:46.085" v="3420" actId="1076"/>
          <ac:spMkLst>
            <pc:docMk/>
            <pc:sldMk cId="4014037795" sldId="295"/>
            <ac:spMk id="16" creationId="{37C2DFF5-AC7D-0E15-08F8-A12ADDFD815A}"/>
          </ac:spMkLst>
        </pc:spChg>
        <pc:spChg chg="mod">
          <ac:chgData name="Alessandro Onori" userId="902ff87a-dec1-4e50-bcf4-5017f04e5058" providerId="ADAL" clId="{BCDD700F-F710-45AC-8A43-E7F53DB0058C}" dt="2024-01-29T11:40:42.241" v="2369" actId="1076"/>
          <ac:spMkLst>
            <pc:docMk/>
            <pc:sldMk cId="4014037795" sldId="295"/>
            <ac:spMk id="17" creationId="{F6C8712E-2560-00DB-6286-F06BA6AA475F}"/>
          </ac:spMkLst>
        </pc:spChg>
        <pc:spChg chg="mod">
          <ac:chgData name="Alessandro Onori" userId="902ff87a-dec1-4e50-bcf4-5017f04e5058" providerId="ADAL" clId="{BCDD700F-F710-45AC-8A43-E7F53DB0058C}" dt="2024-01-29T11:39:44.313" v="2346" actId="1076"/>
          <ac:spMkLst>
            <pc:docMk/>
            <pc:sldMk cId="4014037795" sldId="295"/>
            <ac:spMk id="18" creationId="{F016D0C8-D843-7F14-D27A-6C56062F170D}"/>
          </ac:spMkLst>
        </pc:spChg>
        <pc:spChg chg="mod">
          <ac:chgData name="Alessandro Onori" userId="902ff87a-dec1-4e50-bcf4-5017f04e5058" providerId="ADAL" clId="{BCDD700F-F710-45AC-8A43-E7F53DB0058C}" dt="2024-01-29T17:23:57.602" v="3344" actId="20577"/>
          <ac:spMkLst>
            <pc:docMk/>
            <pc:sldMk cId="4014037795" sldId="295"/>
            <ac:spMk id="19" creationId="{E281E087-59F7-DC7D-1E1C-CF325D850C94}"/>
          </ac:spMkLst>
        </pc:spChg>
        <pc:spChg chg="mod">
          <ac:chgData name="Alessandro Onori" userId="902ff87a-dec1-4e50-bcf4-5017f04e5058" providerId="ADAL" clId="{BCDD700F-F710-45AC-8A43-E7F53DB0058C}" dt="2024-01-29T17:25:05.471" v="3364" actId="20577"/>
          <ac:spMkLst>
            <pc:docMk/>
            <pc:sldMk cId="4014037795" sldId="295"/>
            <ac:spMk id="20" creationId="{A96CCC09-826F-8F67-AD20-DD2262B2BD35}"/>
          </ac:spMkLst>
        </pc:spChg>
        <pc:spChg chg="del">
          <ac:chgData name="Alessandro Onori" userId="902ff87a-dec1-4e50-bcf4-5017f04e5058" providerId="ADAL" clId="{BCDD700F-F710-45AC-8A43-E7F53DB0058C}" dt="2024-01-27T16:24:34.201" v="2332" actId="478"/>
          <ac:spMkLst>
            <pc:docMk/>
            <pc:sldMk cId="4014037795" sldId="295"/>
            <ac:spMk id="21" creationId="{069595EF-E69F-C52D-6F43-20D67EF9D9EE}"/>
          </ac:spMkLst>
        </pc:spChg>
        <pc:spChg chg="del">
          <ac:chgData name="Alessandro Onori" userId="902ff87a-dec1-4e50-bcf4-5017f04e5058" providerId="ADAL" clId="{BCDD700F-F710-45AC-8A43-E7F53DB0058C}" dt="2024-01-27T16:24:34.201" v="2332" actId="478"/>
          <ac:spMkLst>
            <pc:docMk/>
            <pc:sldMk cId="4014037795" sldId="295"/>
            <ac:spMk id="22" creationId="{A4761489-8208-06F4-FB7B-9FC07A51792C}"/>
          </ac:spMkLst>
        </pc:spChg>
        <pc:spChg chg="add mod">
          <ac:chgData name="Alessandro Onori" userId="902ff87a-dec1-4e50-bcf4-5017f04e5058" providerId="ADAL" clId="{BCDD700F-F710-45AC-8A43-E7F53DB0058C}" dt="2024-01-29T17:29:56.623" v="3432" actId="1076"/>
          <ac:spMkLst>
            <pc:docMk/>
            <pc:sldMk cId="4014037795" sldId="295"/>
            <ac:spMk id="22" creationId="{B36E6F65-9446-B8D8-2612-6A4FCE2879B3}"/>
          </ac:spMkLst>
        </pc:spChg>
        <pc:spChg chg="del">
          <ac:chgData name="Alessandro Onori" userId="902ff87a-dec1-4e50-bcf4-5017f04e5058" providerId="ADAL" clId="{BCDD700F-F710-45AC-8A43-E7F53DB0058C}" dt="2024-01-27T16:24:34.201" v="2332" actId="478"/>
          <ac:spMkLst>
            <pc:docMk/>
            <pc:sldMk cId="4014037795" sldId="295"/>
            <ac:spMk id="23" creationId="{C294F78F-E8A3-0556-F9C3-714C49C38E6B}"/>
          </ac:spMkLst>
        </pc:spChg>
        <pc:spChg chg="del">
          <ac:chgData name="Alessandro Onori" userId="902ff87a-dec1-4e50-bcf4-5017f04e5058" providerId="ADAL" clId="{BCDD700F-F710-45AC-8A43-E7F53DB0058C}" dt="2024-01-27T16:24:34.201" v="2332" actId="478"/>
          <ac:spMkLst>
            <pc:docMk/>
            <pc:sldMk cId="4014037795" sldId="295"/>
            <ac:spMk id="24" creationId="{032D709B-0BE5-194F-06FE-330D0227B24E}"/>
          </ac:spMkLst>
        </pc:spChg>
        <pc:spChg chg="add mod">
          <ac:chgData name="Alessandro Onori" userId="902ff87a-dec1-4e50-bcf4-5017f04e5058" providerId="ADAL" clId="{BCDD700F-F710-45AC-8A43-E7F53DB0058C}" dt="2024-01-29T17:18:42.518" v="3262" actId="14100"/>
          <ac:spMkLst>
            <pc:docMk/>
            <pc:sldMk cId="4014037795" sldId="295"/>
            <ac:spMk id="25" creationId="{5BD8CAF4-5B42-8932-DB74-E1FF608C0725}"/>
          </ac:spMkLst>
        </pc:spChg>
        <pc:spChg chg="del">
          <ac:chgData name="Alessandro Onori" userId="902ff87a-dec1-4e50-bcf4-5017f04e5058" providerId="ADAL" clId="{BCDD700F-F710-45AC-8A43-E7F53DB0058C}" dt="2024-01-29T11:39:25.056" v="2343" actId="478"/>
          <ac:spMkLst>
            <pc:docMk/>
            <pc:sldMk cId="4014037795" sldId="295"/>
            <ac:spMk id="26" creationId="{B3404B75-DE32-3A95-CC07-DE73FB64C39F}"/>
          </ac:spMkLst>
        </pc:spChg>
        <pc:spChg chg="del">
          <ac:chgData name="Alessandro Onori" userId="902ff87a-dec1-4e50-bcf4-5017f04e5058" providerId="ADAL" clId="{BCDD700F-F710-45AC-8A43-E7F53DB0058C}" dt="2024-01-29T11:39:25.056" v="2343" actId="478"/>
          <ac:spMkLst>
            <pc:docMk/>
            <pc:sldMk cId="4014037795" sldId="295"/>
            <ac:spMk id="27" creationId="{9F8D3D6F-D347-C952-13FF-FD53163730AF}"/>
          </ac:spMkLst>
        </pc:spChg>
        <pc:spChg chg="add mod">
          <ac:chgData name="Alessandro Onori" userId="902ff87a-dec1-4e50-bcf4-5017f04e5058" providerId="ADAL" clId="{BCDD700F-F710-45AC-8A43-E7F53DB0058C}" dt="2024-01-29T17:19:21.279" v="3265" actId="1076"/>
          <ac:spMkLst>
            <pc:docMk/>
            <pc:sldMk cId="4014037795" sldId="295"/>
            <ac:spMk id="32" creationId="{CC0BDCF1-0987-0974-7625-5338A77955C0}"/>
          </ac:spMkLst>
        </pc:spChg>
        <pc:spChg chg="add mod">
          <ac:chgData name="Alessandro Onori" userId="902ff87a-dec1-4e50-bcf4-5017f04e5058" providerId="ADAL" clId="{BCDD700F-F710-45AC-8A43-E7F53DB0058C}" dt="2024-01-29T17:20:07.648" v="3331" actId="14100"/>
          <ac:spMkLst>
            <pc:docMk/>
            <pc:sldMk cId="4014037795" sldId="295"/>
            <ac:spMk id="33" creationId="{1F9ED19F-7DC8-E9B5-BAE8-9D06354F55E8}"/>
          </ac:spMkLst>
        </pc:spChg>
        <pc:spChg chg="add mod">
          <ac:chgData name="Alessandro Onori" userId="902ff87a-dec1-4e50-bcf4-5017f04e5058" providerId="ADAL" clId="{BCDD700F-F710-45AC-8A43-E7F53DB0058C}" dt="2024-01-29T17:25:25.679" v="3366" actId="208"/>
          <ac:spMkLst>
            <pc:docMk/>
            <pc:sldMk cId="4014037795" sldId="295"/>
            <ac:spMk id="37" creationId="{740373CE-C1A1-8A4F-C518-79780ABC65CF}"/>
          </ac:spMkLst>
        </pc:spChg>
        <pc:picChg chg="del">
          <ac:chgData name="Alessandro Onori" userId="902ff87a-dec1-4e50-bcf4-5017f04e5058" providerId="ADAL" clId="{BCDD700F-F710-45AC-8A43-E7F53DB0058C}" dt="2024-01-29T11:39:25.056" v="2343" actId="478"/>
          <ac:picMkLst>
            <pc:docMk/>
            <pc:sldMk cId="4014037795" sldId="295"/>
            <ac:picMk id="5122" creationId="{0198B520-608D-B8F5-5D3C-3F729965678D}"/>
          </ac:picMkLst>
        </pc:picChg>
        <pc:cxnChg chg="add mod">
          <ac:chgData name="Alessandro Onori" userId="902ff87a-dec1-4e50-bcf4-5017f04e5058" providerId="ADAL" clId="{BCDD700F-F710-45AC-8A43-E7F53DB0058C}" dt="2024-01-29T17:28:23.438" v="3417" actId="14100"/>
          <ac:cxnSpMkLst>
            <pc:docMk/>
            <pc:sldMk cId="4014037795" sldId="295"/>
            <ac:cxnSpMk id="14" creationId="{764A4AB6-CD0C-D035-3E31-E562E6ED5155}"/>
          </ac:cxnSpMkLst>
        </pc:cxnChg>
        <pc:cxnChg chg="add mod">
          <ac:chgData name="Alessandro Onori" userId="902ff87a-dec1-4e50-bcf4-5017f04e5058" providerId="ADAL" clId="{BCDD700F-F710-45AC-8A43-E7F53DB0058C}" dt="2024-01-29T17:28:46.085" v="3420" actId="1076"/>
          <ac:cxnSpMkLst>
            <pc:docMk/>
            <pc:sldMk cId="4014037795" sldId="295"/>
            <ac:cxnSpMk id="21" creationId="{39FA2F5A-3F6C-EE64-5719-36F81A373CED}"/>
          </ac:cxnSpMkLst>
        </pc:cxnChg>
        <pc:cxnChg chg="add mod">
          <ac:chgData name="Alessandro Onori" userId="902ff87a-dec1-4e50-bcf4-5017f04e5058" providerId="ADAL" clId="{BCDD700F-F710-45AC-8A43-E7F53DB0058C}" dt="2024-01-29T17:29:56.623" v="3432" actId="1076"/>
          <ac:cxnSpMkLst>
            <pc:docMk/>
            <pc:sldMk cId="4014037795" sldId="295"/>
            <ac:cxnSpMk id="23" creationId="{52E8BA55-A743-2F7E-1AB8-724B2BC2B123}"/>
          </ac:cxnSpMkLst>
        </pc:cxnChg>
        <pc:cxnChg chg="add mod">
          <ac:chgData name="Alessandro Onori" userId="902ff87a-dec1-4e50-bcf4-5017f04e5058" providerId="ADAL" clId="{BCDD700F-F710-45AC-8A43-E7F53DB0058C}" dt="2024-01-29T17:18:49.021" v="3263" actId="14100"/>
          <ac:cxnSpMkLst>
            <pc:docMk/>
            <pc:sldMk cId="4014037795" sldId="295"/>
            <ac:cxnSpMk id="24" creationId="{5D05578E-8A38-B48A-6B77-61E8BD1950B1}"/>
          </ac:cxnSpMkLst>
        </pc:cxnChg>
        <pc:cxnChg chg="add mod">
          <ac:chgData name="Alessandro Onori" userId="902ff87a-dec1-4e50-bcf4-5017f04e5058" providerId="ADAL" clId="{BCDD700F-F710-45AC-8A43-E7F53DB0058C}" dt="2024-01-29T17:20:10.342" v="3332" actId="14100"/>
          <ac:cxnSpMkLst>
            <pc:docMk/>
            <pc:sldMk cId="4014037795" sldId="295"/>
            <ac:cxnSpMk id="34" creationId="{9605802E-1685-D600-C627-0CCF14FF3F0C}"/>
          </ac:cxnSpMkLst>
        </pc:cxnChg>
      </pc:sldChg>
      <pc:sldChg chg="del">
        <pc:chgData name="Alessandro Onori" userId="902ff87a-dec1-4e50-bcf4-5017f04e5058" providerId="ADAL" clId="{BCDD700F-F710-45AC-8A43-E7F53DB0058C}" dt="2024-01-27T09:20:46.018" v="1" actId="2696"/>
        <pc:sldMkLst>
          <pc:docMk/>
          <pc:sldMk cId="3868738535" sldId="296"/>
        </pc:sldMkLst>
      </pc:sldChg>
      <pc:sldChg chg="del">
        <pc:chgData name="Alessandro Onori" userId="902ff87a-dec1-4e50-bcf4-5017f04e5058" providerId="ADAL" clId="{BCDD700F-F710-45AC-8A43-E7F53DB0058C}" dt="2024-01-27T09:20:46.018" v="1" actId="2696"/>
        <pc:sldMkLst>
          <pc:docMk/>
          <pc:sldMk cId="2891003949" sldId="297"/>
        </pc:sldMkLst>
      </pc:sldChg>
      <pc:sldChg chg="del">
        <pc:chgData name="Alessandro Onori" userId="902ff87a-dec1-4e50-bcf4-5017f04e5058" providerId="ADAL" clId="{BCDD700F-F710-45AC-8A43-E7F53DB0058C}" dt="2024-01-27T09:20:46.018" v="1" actId="2696"/>
        <pc:sldMkLst>
          <pc:docMk/>
          <pc:sldMk cId="2072174324" sldId="298"/>
        </pc:sldMkLst>
      </pc:sldChg>
      <pc:sldChg chg="del">
        <pc:chgData name="Alessandro Onori" userId="902ff87a-dec1-4e50-bcf4-5017f04e5058" providerId="ADAL" clId="{BCDD700F-F710-45AC-8A43-E7F53DB0058C}" dt="2024-01-27T09:20:46.018" v="1" actId="2696"/>
        <pc:sldMkLst>
          <pc:docMk/>
          <pc:sldMk cId="2461513962" sldId="299"/>
        </pc:sldMkLst>
      </pc:sldChg>
      <pc:sldChg chg="del">
        <pc:chgData name="Alessandro Onori" userId="902ff87a-dec1-4e50-bcf4-5017f04e5058" providerId="ADAL" clId="{BCDD700F-F710-45AC-8A43-E7F53DB0058C}" dt="2024-01-27T09:20:46.018" v="1" actId="2696"/>
        <pc:sldMkLst>
          <pc:docMk/>
          <pc:sldMk cId="1216293317" sldId="300"/>
        </pc:sldMkLst>
      </pc:sldChg>
      <pc:sldChg chg="del">
        <pc:chgData name="Alessandro Onori" userId="902ff87a-dec1-4e50-bcf4-5017f04e5058" providerId="ADAL" clId="{BCDD700F-F710-45AC-8A43-E7F53DB0058C}" dt="2024-01-27T09:20:34.996" v="0" actId="2696"/>
        <pc:sldMkLst>
          <pc:docMk/>
          <pc:sldMk cId="3754252639" sldId="301"/>
        </pc:sldMkLst>
      </pc:sldChg>
      <pc:sldChg chg="add">
        <pc:chgData name="Alessandro Onori" userId="902ff87a-dec1-4e50-bcf4-5017f04e5058" providerId="ADAL" clId="{BCDD700F-F710-45AC-8A43-E7F53DB0058C}" dt="2024-01-27T09:21:27.671" v="2"/>
        <pc:sldMkLst>
          <pc:docMk/>
          <pc:sldMk cId="3850545712" sldId="302"/>
        </pc:sldMkLst>
      </pc:sldChg>
      <pc:sldChg chg="del">
        <pc:chgData name="Alessandro Onori" userId="902ff87a-dec1-4e50-bcf4-5017f04e5058" providerId="ADAL" clId="{BCDD700F-F710-45AC-8A43-E7F53DB0058C}" dt="2024-01-27T09:20:34.996" v="0" actId="2696"/>
        <pc:sldMkLst>
          <pc:docMk/>
          <pc:sldMk cId="4221144425" sldId="302"/>
        </pc:sldMkLst>
      </pc:sldChg>
      <pc:sldChg chg="del">
        <pc:chgData name="Alessandro Onori" userId="902ff87a-dec1-4e50-bcf4-5017f04e5058" providerId="ADAL" clId="{BCDD700F-F710-45AC-8A43-E7F53DB0058C}" dt="2024-01-27T09:20:34.996" v="0" actId="2696"/>
        <pc:sldMkLst>
          <pc:docMk/>
          <pc:sldMk cId="1542194124" sldId="303"/>
        </pc:sldMkLst>
      </pc:sldChg>
      <pc:sldChg chg="addSp delSp modSp add mod delAnim modAnim">
        <pc:chgData name="Alessandro Onori" userId="902ff87a-dec1-4e50-bcf4-5017f04e5058" providerId="ADAL" clId="{BCDD700F-F710-45AC-8A43-E7F53DB0058C}" dt="2024-01-29T15:58:34.443" v="3165" actId="1076"/>
        <pc:sldMkLst>
          <pc:docMk/>
          <pc:sldMk cId="3461208062" sldId="303"/>
        </pc:sldMkLst>
        <pc:spChg chg="mod">
          <ac:chgData name="Alessandro Onori" userId="902ff87a-dec1-4e50-bcf4-5017f04e5058" providerId="ADAL" clId="{BCDD700F-F710-45AC-8A43-E7F53DB0058C}" dt="2024-01-29T13:22:49.420" v="3038" actId="20577"/>
          <ac:spMkLst>
            <pc:docMk/>
            <pc:sldMk cId="3461208062" sldId="303"/>
            <ac:spMk id="2" creationId="{0033B96F-F3C6-1A52-8E48-1ABE03B972B7}"/>
          </ac:spMkLst>
        </pc:spChg>
        <pc:spChg chg="add del mod">
          <ac:chgData name="Alessandro Onori" userId="902ff87a-dec1-4e50-bcf4-5017f04e5058" providerId="ADAL" clId="{BCDD700F-F710-45AC-8A43-E7F53DB0058C}" dt="2024-01-29T13:18:11.360" v="2979" actId="478"/>
          <ac:spMkLst>
            <pc:docMk/>
            <pc:sldMk cId="3461208062" sldId="303"/>
            <ac:spMk id="4" creationId="{AB6882AB-2EC0-99E3-AF20-5DB09321FA19}"/>
          </ac:spMkLst>
        </pc:spChg>
        <pc:spChg chg="add del mod">
          <ac:chgData name="Alessandro Onori" userId="902ff87a-dec1-4e50-bcf4-5017f04e5058" providerId="ADAL" clId="{BCDD700F-F710-45AC-8A43-E7F53DB0058C}" dt="2024-01-29T13:18:12.872" v="2980" actId="478"/>
          <ac:spMkLst>
            <pc:docMk/>
            <pc:sldMk cId="3461208062" sldId="303"/>
            <ac:spMk id="5" creationId="{49F60468-C39F-1BB6-F79A-C0FDCF7CF63B}"/>
          </ac:spMkLst>
        </pc:spChg>
        <pc:spChg chg="add del mod">
          <ac:chgData name="Alessandro Onori" userId="902ff87a-dec1-4e50-bcf4-5017f04e5058" providerId="ADAL" clId="{BCDD700F-F710-45AC-8A43-E7F53DB0058C}" dt="2024-01-29T13:17:58.172" v="2978" actId="478"/>
          <ac:spMkLst>
            <pc:docMk/>
            <pc:sldMk cId="3461208062" sldId="303"/>
            <ac:spMk id="11" creationId="{A7612B8C-8C75-CBD7-89C0-8AEAF5935C2E}"/>
          </ac:spMkLst>
        </pc:spChg>
        <pc:spChg chg="add mod">
          <ac:chgData name="Alessandro Onori" userId="902ff87a-dec1-4e50-bcf4-5017f04e5058" providerId="ADAL" clId="{BCDD700F-F710-45AC-8A43-E7F53DB0058C}" dt="2024-01-29T13:25:06.250" v="3088" actId="14100"/>
          <ac:spMkLst>
            <pc:docMk/>
            <pc:sldMk cId="3461208062" sldId="303"/>
            <ac:spMk id="13" creationId="{922A81D5-D992-98FB-462E-1D049B8B9D6B}"/>
          </ac:spMkLst>
        </pc:spChg>
        <pc:picChg chg="mod">
          <ac:chgData name="Alessandro Onori" userId="902ff87a-dec1-4e50-bcf4-5017f04e5058" providerId="ADAL" clId="{BCDD700F-F710-45AC-8A43-E7F53DB0058C}" dt="2024-01-29T13:22:48.293" v="3037" actId="1076"/>
          <ac:picMkLst>
            <pc:docMk/>
            <pc:sldMk cId="3461208062" sldId="303"/>
            <ac:picMk id="7" creationId="{274CA193-335D-371A-E12D-73A40D792AB5}"/>
          </ac:picMkLst>
        </pc:picChg>
        <pc:picChg chg="add mod">
          <ac:chgData name="Alessandro Onori" userId="902ff87a-dec1-4e50-bcf4-5017f04e5058" providerId="ADAL" clId="{BCDD700F-F710-45AC-8A43-E7F53DB0058C}" dt="2024-01-29T15:58:33.315" v="3164" actId="1076"/>
          <ac:picMkLst>
            <pc:docMk/>
            <pc:sldMk cId="3461208062" sldId="303"/>
            <ac:picMk id="14" creationId="{E21A9BF6-E58D-D13F-A8E7-8C4FAF7D9250}"/>
          </ac:picMkLst>
        </pc:picChg>
        <pc:picChg chg="add mod">
          <ac:chgData name="Alessandro Onori" userId="902ff87a-dec1-4e50-bcf4-5017f04e5058" providerId="ADAL" clId="{BCDD700F-F710-45AC-8A43-E7F53DB0058C}" dt="2024-01-29T15:58:34.443" v="3165" actId="1076"/>
          <ac:picMkLst>
            <pc:docMk/>
            <pc:sldMk cId="3461208062" sldId="303"/>
            <ac:picMk id="15" creationId="{9354306D-2AB9-FF32-65B3-6DBC82AC0742}"/>
          </ac:picMkLst>
        </pc:picChg>
      </pc:sldChg>
      <pc:sldChg chg="addSp delSp modSp add mod delAnim">
        <pc:chgData name="Alessandro Onori" userId="902ff87a-dec1-4e50-bcf4-5017f04e5058" providerId="ADAL" clId="{BCDD700F-F710-45AC-8A43-E7F53DB0058C}" dt="2024-01-29T13:30:46.870" v="3161" actId="20577"/>
        <pc:sldMkLst>
          <pc:docMk/>
          <pc:sldMk cId="309169063" sldId="304"/>
        </pc:sldMkLst>
        <pc:spChg chg="mod">
          <ac:chgData name="Alessandro Onori" userId="902ff87a-dec1-4e50-bcf4-5017f04e5058" providerId="ADAL" clId="{BCDD700F-F710-45AC-8A43-E7F53DB0058C}" dt="2024-01-27T13:54:33.837" v="528" actId="20577"/>
          <ac:spMkLst>
            <pc:docMk/>
            <pc:sldMk cId="309169063" sldId="304"/>
            <ac:spMk id="2" creationId="{0033B96F-F3C6-1A52-8E48-1ABE03B972B7}"/>
          </ac:spMkLst>
        </pc:spChg>
        <pc:spChg chg="del">
          <ac:chgData name="Alessandro Onori" userId="902ff87a-dec1-4e50-bcf4-5017f04e5058" providerId="ADAL" clId="{BCDD700F-F710-45AC-8A43-E7F53DB0058C}" dt="2024-01-27T13:19:46.620" v="5" actId="478"/>
          <ac:spMkLst>
            <pc:docMk/>
            <pc:sldMk cId="309169063" sldId="304"/>
            <ac:spMk id="5" creationId="{E4411860-F3DF-D66B-DB97-056DCBCF135C}"/>
          </ac:spMkLst>
        </pc:spChg>
        <pc:spChg chg="del">
          <ac:chgData name="Alessandro Onori" userId="902ff87a-dec1-4e50-bcf4-5017f04e5058" providerId="ADAL" clId="{BCDD700F-F710-45AC-8A43-E7F53DB0058C}" dt="2024-01-27T13:21:24.367" v="10" actId="478"/>
          <ac:spMkLst>
            <pc:docMk/>
            <pc:sldMk cId="309169063" sldId="304"/>
            <ac:spMk id="7" creationId="{B6E32980-EE35-6B6D-BB12-74313562D33B}"/>
          </ac:spMkLst>
        </pc:spChg>
        <pc:spChg chg="mod">
          <ac:chgData name="Alessandro Onori" userId="902ff87a-dec1-4e50-bcf4-5017f04e5058" providerId="ADAL" clId="{BCDD700F-F710-45AC-8A43-E7F53DB0058C}" dt="2024-01-27T13:37:35.713" v="329" actId="1076"/>
          <ac:spMkLst>
            <pc:docMk/>
            <pc:sldMk cId="309169063" sldId="304"/>
            <ac:spMk id="8" creationId="{E02ABFBB-7861-A363-72BC-C4EBC0C6AC81}"/>
          </ac:spMkLst>
        </pc:spChg>
        <pc:spChg chg="del">
          <ac:chgData name="Alessandro Onori" userId="902ff87a-dec1-4e50-bcf4-5017f04e5058" providerId="ADAL" clId="{BCDD700F-F710-45AC-8A43-E7F53DB0058C}" dt="2024-01-27T13:21:24.367" v="10" actId="478"/>
          <ac:spMkLst>
            <pc:docMk/>
            <pc:sldMk cId="309169063" sldId="304"/>
            <ac:spMk id="9" creationId="{8661A13D-DE43-ECE9-0D5F-B0385DBBE100}"/>
          </ac:spMkLst>
        </pc:spChg>
        <pc:spChg chg="mod">
          <ac:chgData name="Alessandro Onori" userId="902ff87a-dec1-4e50-bcf4-5017f04e5058" providerId="ADAL" clId="{BCDD700F-F710-45AC-8A43-E7F53DB0058C}" dt="2024-01-29T13:30:46.870" v="3161" actId="20577"/>
          <ac:spMkLst>
            <pc:docMk/>
            <pc:sldMk cId="309169063" sldId="304"/>
            <ac:spMk id="10" creationId="{3173DB21-9CF1-2E34-0CB2-A228C29EFDEB}"/>
          </ac:spMkLst>
        </pc:spChg>
        <pc:spChg chg="del">
          <ac:chgData name="Alessandro Onori" userId="902ff87a-dec1-4e50-bcf4-5017f04e5058" providerId="ADAL" clId="{BCDD700F-F710-45AC-8A43-E7F53DB0058C}" dt="2024-01-27T13:21:24.367" v="10" actId="478"/>
          <ac:spMkLst>
            <pc:docMk/>
            <pc:sldMk cId="309169063" sldId="304"/>
            <ac:spMk id="11" creationId="{FDB72B23-9DF8-39A0-66CA-3222BB9AF8D2}"/>
          </ac:spMkLst>
        </pc:spChg>
        <pc:spChg chg="del">
          <ac:chgData name="Alessandro Onori" userId="902ff87a-dec1-4e50-bcf4-5017f04e5058" providerId="ADAL" clId="{BCDD700F-F710-45AC-8A43-E7F53DB0058C}" dt="2024-01-27T13:21:24.367" v="10" actId="478"/>
          <ac:spMkLst>
            <pc:docMk/>
            <pc:sldMk cId="309169063" sldId="304"/>
            <ac:spMk id="13" creationId="{61A575D1-3D1B-99FE-F090-05F5EE84D011}"/>
          </ac:spMkLst>
        </pc:spChg>
        <pc:spChg chg="del">
          <ac:chgData name="Alessandro Onori" userId="902ff87a-dec1-4e50-bcf4-5017f04e5058" providerId="ADAL" clId="{BCDD700F-F710-45AC-8A43-E7F53DB0058C}" dt="2024-01-27T13:21:24.367" v="10" actId="478"/>
          <ac:spMkLst>
            <pc:docMk/>
            <pc:sldMk cId="309169063" sldId="304"/>
            <ac:spMk id="14" creationId="{BC9B1AAE-212D-7C35-460C-2059D6ACD5F1}"/>
          </ac:spMkLst>
        </pc:spChg>
        <pc:spChg chg="del">
          <ac:chgData name="Alessandro Onori" userId="902ff87a-dec1-4e50-bcf4-5017f04e5058" providerId="ADAL" clId="{BCDD700F-F710-45AC-8A43-E7F53DB0058C}" dt="2024-01-27T13:21:24.367" v="10" actId="478"/>
          <ac:spMkLst>
            <pc:docMk/>
            <pc:sldMk cId="309169063" sldId="304"/>
            <ac:spMk id="15" creationId="{125289A2-D719-EE3C-B064-B39624C0B1E5}"/>
          </ac:spMkLst>
        </pc:spChg>
        <pc:spChg chg="del">
          <ac:chgData name="Alessandro Onori" userId="902ff87a-dec1-4e50-bcf4-5017f04e5058" providerId="ADAL" clId="{BCDD700F-F710-45AC-8A43-E7F53DB0058C}" dt="2024-01-27T13:21:24.367" v="10" actId="478"/>
          <ac:spMkLst>
            <pc:docMk/>
            <pc:sldMk cId="309169063" sldId="304"/>
            <ac:spMk id="16" creationId="{A04EAACA-6110-69A5-5BDF-726D795574F4}"/>
          </ac:spMkLst>
        </pc:spChg>
        <pc:spChg chg="add mod">
          <ac:chgData name="Alessandro Onori" userId="902ff87a-dec1-4e50-bcf4-5017f04e5058" providerId="ADAL" clId="{BCDD700F-F710-45AC-8A43-E7F53DB0058C}" dt="2024-01-27T13:55:21.425" v="533" actId="1076"/>
          <ac:spMkLst>
            <pc:docMk/>
            <pc:sldMk cId="309169063" sldId="304"/>
            <ac:spMk id="25" creationId="{AF8E1F49-AC6D-D2C0-9AEE-70870574A8E4}"/>
          </ac:spMkLst>
        </pc:spChg>
        <pc:grpChg chg="del">
          <ac:chgData name="Alessandro Onori" userId="902ff87a-dec1-4e50-bcf4-5017f04e5058" providerId="ADAL" clId="{BCDD700F-F710-45AC-8A43-E7F53DB0058C}" dt="2024-01-27T13:19:46.620" v="5" actId="478"/>
          <ac:grpSpMkLst>
            <pc:docMk/>
            <pc:sldMk cId="309169063" sldId="304"/>
            <ac:grpSpMk id="18" creationId="{7D390603-DAA6-9F65-43E4-2D7E646A287E}"/>
          </ac:grpSpMkLst>
        </pc:grpChg>
        <pc:picChg chg="add mod modCrop">
          <ac:chgData name="Alessandro Onori" userId="902ff87a-dec1-4e50-bcf4-5017f04e5058" providerId="ADAL" clId="{BCDD700F-F710-45AC-8A43-E7F53DB0058C}" dt="2024-01-27T13:54:56.041" v="529" actId="1076"/>
          <ac:picMkLst>
            <pc:docMk/>
            <pc:sldMk cId="309169063" sldId="304"/>
            <ac:picMk id="20" creationId="{9A6083DA-10F4-DCEA-8EA5-71F142BDBA46}"/>
          </ac:picMkLst>
        </pc:picChg>
        <pc:picChg chg="add del mod">
          <ac:chgData name="Alessandro Onori" userId="902ff87a-dec1-4e50-bcf4-5017f04e5058" providerId="ADAL" clId="{BCDD700F-F710-45AC-8A43-E7F53DB0058C}" dt="2024-01-27T13:23:01.482" v="31" actId="22"/>
          <ac:picMkLst>
            <pc:docMk/>
            <pc:sldMk cId="309169063" sldId="304"/>
            <ac:picMk id="22" creationId="{D7B76761-4944-1EB1-4ADF-CC8EA3BF9B83}"/>
          </ac:picMkLst>
        </pc:picChg>
        <pc:picChg chg="add mod">
          <ac:chgData name="Alessandro Onori" userId="902ff87a-dec1-4e50-bcf4-5017f04e5058" providerId="ADAL" clId="{BCDD700F-F710-45AC-8A43-E7F53DB0058C}" dt="2024-01-27T13:54:56.041" v="529" actId="1076"/>
          <ac:picMkLst>
            <pc:docMk/>
            <pc:sldMk cId="309169063" sldId="304"/>
            <ac:picMk id="24" creationId="{C66FF78C-0637-2F53-3A3B-C5DDE62D576E}"/>
          </ac:picMkLst>
        </pc:picChg>
        <pc:cxnChg chg="mod">
          <ac:chgData name="Alessandro Onori" userId="902ff87a-dec1-4e50-bcf4-5017f04e5058" providerId="ADAL" clId="{BCDD700F-F710-45AC-8A43-E7F53DB0058C}" dt="2024-01-27T13:46:47.370" v="511" actId="14100"/>
          <ac:cxnSpMkLst>
            <pc:docMk/>
            <pc:sldMk cId="309169063" sldId="304"/>
            <ac:cxnSpMk id="12" creationId="{F22ECDF0-0569-C304-7F9D-9828B8441806}"/>
          </ac:cxnSpMkLst>
        </pc:cxnChg>
      </pc:sldChg>
      <pc:sldChg chg="addSp delSp modSp add mod delAnim">
        <pc:chgData name="Alessandro Onori" userId="902ff87a-dec1-4e50-bcf4-5017f04e5058" providerId="ADAL" clId="{BCDD700F-F710-45AC-8A43-E7F53DB0058C}" dt="2024-01-29T17:39:17.624" v="3742" actId="1076"/>
        <pc:sldMkLst>
          <pc:docMk/>
          <pc:sldMk cId="2721007645" sldId="305"/>
        </pc:sldMkLst>
        <pc:spChg chg="del">
          <ac:chgData name="Alessandro Onori" userId="902ff87a-dec1-4e50-bcf4-5017f04e5058" providerId="ADAL" clId="{BCDD700F-F710-45AC-8A43-E7F53DB0058C}" dt="2024-01-29T11:55:52.317" v="2871" actId="478"/>
          <ac:spMkLst>
            <pc:docMk/>
            <pc:sldMk cId="2721007645" sldId="305"/>
            <ac:spMk id="2" creationId="{0033B96F-F3C6-1A52-8E48-1ABE03B972B7}"/>
          </ac:spMkLst>
        </pc:spChg>
        <pc:spChg chg="add mod">
          <ac:chgData name="Alessandro Onori" userId="902ff87a-dec1-4e50-bcf4-5017f04e5058" providerId="ADAL" clId="{BCDD700F-F710-45AC-8A43-E7F53DB0058C}" dt="2024-01-29T11:56:08.839" v="2876"/>
          <ac:spMkLst>
            <pc:docMk/>
            <pc:sldMk cId="2721007645" sldId="305"/>
            <ac:spMk id="4" creationId="{EA30FCA5-1671-9D93-DD12-55141DE7AC11}"/>
          </ac:spMkLst>
        </pc:spChg>
        <pc:spChg chg="add del mod">
          <ac:chgData name="Alessandro Onori" userId="902ff87a-dec1-4e50-bcf4-5017f04e5058" providerId="ADAL" clId="{BCDD700F-F710-45AC-8A43-E7F53DB0058C}" dt="2024-01-29T17:33:36.930" v="3525" actId="478"/>
          <ac:spMkLst>
            <pc:docMk/>
            <pc:sldMk cId="2721007645" sldId="305"/>
            <ac:spMk id="5" creationId="{32B0B8F4-D731-20A0-1C7C-02F3054D40EE}"/>
          </ac:spMkLst>
        </pc:spChg>
        <pc:spChg chg="del">
          <ac:chgData name="Alessandro Onori" userId="902ff87a-dec1-4e50-bcf4-5017f04e5058" providerId="ADAL" clId="{BCDD700F-F710-45AC-8A43-E7F53DB0058C}" dt="2024-01-29T11:55:50.644" v="2870" actId="478"/>
          <ac:spMkLst>
            <pc:docMk/>
            <pc:sldMk cId="2721007645" sldId="305"/>
            <ac:spMk id="7" creationId="{B6E32980-EE35-6B6D-BB12-74313562D33B}"/>
          </ac:spMkLst>
        </pc:spChg>
        <pc:spChg chg="mod">
          <ac:chgData name="Alessandro Onori" userId="902ff87a-dec1-4e50-bcf4-5017f04e5058" providerId="ADAL" clId="{BCDD700F-F710-45AC-8A43-E7F53DB0058C}" dt="2024-01-29T17:30:34.734" v="3439" actId="1076"/>
          <ac:spMkLst>
            <pc:docMk/>
            <pc:sldMk cId="2721007645" sldId="305"/>
            <ac:spMk id="8" creationId="{E02ABFBB-7861-A363-72BC-C4EBC0C6AC81}"/>
          </ac:spMkLst>
        </pc:spChg>
        <pc:spChg chg="del">
          <ac:chgData name="Alessandro Onori" userId="902ff87a-dec1-4e50-bcf4-5017f04e5058" providerId="ADAL" clId="{BCDD700F-F710-45AC-8A43-E7F53DB0058C}" dt="2024-01-29T11:55:50.644" v="2870" actId="478"/>
          <ac:spMkLst>
            <pc:docMk/>
            <pc:sldMk cId="2721007645" sldId="305"/>
            <ac:spMk id="9" creationId="{8661A13D-DE43-ECE9-0D5F-B0385DBBE100}"/>
          </ac:spMkLst>
        </pc:spChg>
        <pc:spChg chg="mod">
          <ac:chgData name="Alessandro Onori" userId="902ff87a-dec1-4e50-bcf4-5017f04e5058" providerId="ADAL" clId="{BCDD700F-F710-45AC-8A43-E7F53DB0058C}" dt="2024-01-29T17:33:02.851" v="3519" actId="20577"/>
          <ac:spMkLst>
            <pc:docMk/>
            <pc:sldMk cId="2721007645" sldId="305"/>
            <ac:spMk id="11" creationId="{FDB72B23-9DF8-39A0-66CA-3222BB9AF8D2}"/>
          </ac:spMkLst>
        </pc:spChg>
        <pc:spChg chg="mod">
          <ac:chgData name="Alessandro Onori" userId="902ff87a-dec1-4e50-bcf4-5017f04e5058" providerId="ADAL" clId="{BCDD700F-F710-45AC-8A43-E7F53DB0058C}" dt="2024-01-29T17:32:35.294" v="3508" actId="1076"/>
          <ac:spMkLst>
            <pc:docMk/>
            <pc:sldMk cId="2721007645" sldId="305"/>
            <ac:spMk id="13" creationId="{61A575D1-3D1B-99FE-F090-05F5EE84D011}"/>
          </ac:spMkLst>
        </pc:spChg>
        <pc:spChg chg="mod">
          <ac:chgData name="Alessandro Onori" userId="902ff87a-dec1-4e50-bcf4-5017f04e5058" providerId="ADAL" clId="{BCDD700F-F710-45AC-8A43-E7F53DB0058C}" dt="2024-01-29T17:33:07.085" v="3521" actId="20577"/>
          <ac:spMkLst>
            <pc:docMk/>
            <pc:sldMk cId="2721007645" sldId="305"/>
            <ac:spMk id="14" creationId="{BC9B1AAE-212D-7C35-460C-2059D6ACD5F1}"/>
          </ac:spMkLst>
        </pc:spChg>
        <pc:spChg chg="mod">
          <ac:chgData name="Alessandro Onori" userId="902ff87a-dec1-4e50-bcf4-5017f04e5058" providerId="ADAL" clId="{BCDD700F-F710-45AC-8A43-E7F53DB0058C}" dt="2024-01-29T17:31:33.494" v="3466" actId="1076"/>
          <ac:spMkLst>
            <pc:docMk/>
            <pc:sldMk cId="2721007645" sldId="305"/>
            <ac:spMk id="15" creationId="{125289A2-D719-EE3C-B064-B39624C0B1E5}"/>
          </ac:spMkLst>
        </pc:spChg>
        <pc:spChg chg="del">
          <ac:chgData name="Alessandro Onori" userId="902ff87a-dec1-4e50-bcf4-5017f04e5058" providerId="ADAL" clId="{BCDD700F-F710-45AC-8A43-E7F53DB0058C}" dt="2024-01-29T11:55:55.705" v="2872" actId="478"/>
          <ac:spMkLst>
            <pc:docMk/>
            <pc:sldMk cId="2721007645" sldId="305"/>
            <ac:spMk id="16" creationId="{A04EAACA-6110-69A5-5BDF-726D795574F4}"/>
          </ac:spMkLst>
        </pc:spChg>
        <pc:spChg chg="add del mod">
          <ac:chgData name="Alessandro Onori" userId="902ff87a-dec1-4e50-bcf4-5017f04e5058" providerId="ADAL" clId="{BCDD700F-F710-45AC-8A43-E7F53DB0058C}" dt="2024-01-29T17:33:36.930" v="3525" actId="478"/>
          <ac:spMkLst>
            <pc:docMk/>
            <pc:sldMk cId="2721007645" sldId="305"/>
            <ac:spMk id="17" creationId="{3B7ACA2D-B928-FD87-F18A-35E2F871A1BD}"/>
          </ac:spMkLst>
        </pc:spChg>
        <pc:spChg chg="add del mod">
          <ac:chgData name="Alessandro Onori" userId="902ff87a-dec1-4e50-bcf4-5017f04e5058" providerId="ADAL" clId="{BCDD700F-F710-45AC-8A43-E7F53DB0058C}" dt="2024-01-29T17:33:36.930" v="3525" actId="478"/>
          <ac:spMkLst>
            <pc:docMk/>
            <pc:sldMk cId="2721007645" sldId="305"/>
            <ac:spMk id="18" creationId="{2DB6E867-0429-3CAC-4A7E-EE1609606369}"/>
          </ac:spMkLst>
        </pc:spChg>
        <pc:spChg chg="add del mod">
          <ac:chgData name="Alessandro Onori" userId="902ff87a-dec1-4e50-bcf4-5017f04e5058" providerId="ADAL" clId="{BCDD700F-F710-45AC-8A43-E7F53DB0058C}" dt="2024-01-29T17:33:36.930" v="3525" actId="478"/>
          <ac:spMkLst>
            <pc:docMk/>
            <pc:sldMk cId="2721007645" sldId="305"/>
            <ac:spMk id="19" creationId="{F9F8EAAC-17F9-7769-C47E-760061879FE5}"/>
          </ac:spMkLst>
        </pc:spChg>
        <pc:spChg chg="add del mod">
          <ac:chgData name="Alessandro Onori" userId="902ff87a-dec1-4e50-bcf4-5017f04e5058" providerId="ADAL" clId="{BCDD700F-F710-45AC-8A43-E7F53DB0058C}" dt="2024-01-29T17:33:36.930" v="3525" actId="478"/>
          <ac:spMkLst>
            <pc:docMk/>
            <pc:sldMk cId="2721007645" sldId="305"/>
            <ac:spMk id="21" creationId="{D99FFAEA-3B99-3F3F-BE68-583E2C7D6649}"/>
          </ac:spMkLst>
        </pc:spChg>
        <pc:spChg chg="add del mod">
          <ac:chgData name="Alessandro Onori" userId="902ff87a-dec1-4e50-bcf4-5017f04e5058" providerId="ADAL" clId="{BCDD700F-F710-45AC-8A43-E7F53DB0058C}" dt="2024-01-29T17:33:36.930" v="3525" actId="478"/>
          <ac:spMkLst>
            <pc:docMk/>
            <pc:sldMk cId="2721007645" sldId="305"/>
            <ac:spMk id="22" creationId="{661B0F0D-79BD-037A-3968-03A95D0DBDAC}"/>
          </ac:spMkLst>
        </pc:spChg>
        <pc:spChg chg="add del mod">
          <ac:chgData name="Alessandro Onori" userId="902ff87a-dec1-4e50-bcf4-5017f04e5058" providerId="ADAL" clId="{BCDD700F-F710-45AC-8A43-E7F53DB0058C}" dt="2024-01-29T17:33:36.930" v="3525" actId="478"/>
          <ac:spMkLst>
            <pc:docMk/>
            <pc:sldMk cId="2721007645" sldId="305"/>
            <ac:spMk id="24" creationId="{EB3EDEDC-635E-EA78-5A1B-FB517A0B723D}"/>
          </ac:spMkLst>
        </pc:spChg>
        <pc:spChg chg="add mod">
          <ac:chgData name="Alessandro Onori" userId="902ff87a-dec1-4e50-bcf4-5017f04e5058" providerId="ADAL" clId="{BCDD700F-F710-45AC-8A43-E7F53DB0058C}" dt="2024-01-29T17:31:55.725" v="3486" actId="1076"/>
          <ac:spMkLst>
            <pc:docMk/>
            <pc:sldMk cId="2721007645" sldId="305"/>
            <ac:spMk id="26" creationId="{7DF7FBB1-15D2-6885-C432-433727015738}"/>
          </ac:spMkLst>
        </pc:spChg>
        <pc:spChg chg="add mod">
          <ac:chgData name="Alessandro Onori" userId="902ff87a-dec1-4e50-bcf4-5017f04e5058" providerId="ADAL" clId="{BCDD700F-F710-45AC-8A43-E7F53DB0058C}" dt="2024-01-29T17:32:31.023" v="3507" actId="1076"/>
          <ac:spMkLst>
            <pc:docMk/>
            <pc:sldMk cId="2721007645" sldId="305"/>
            <ac:spMk id="27" creationId="{E6E49F59-237E-8176-CD12-2D6BEBC1AEBB}"/>
          </ac:spMkLst>
        </pc:spChg>
        <pc:spChg chg="add mod">
          <ac:chgData name="Alessandro Onori" userId="902ff87a-dec1-4e50-bcf4-5017f04e5058" providerId="ADAL" clId="{BCDD700F-F710-45AC-8A43-E7F53DB0058C}" dt="2024-01-29T17:33:17.647" v="3524" actId="1076"/>
          <ac:spMkLst>
            <pc:docMk/>
            <pc:sldMk cId="2721007645" sldId="305"/>
            <ac:spMk id="29" creationId="{574F4A7C-E358-0C0E-D1A8-404B1FECD7E7}"/>
          </ac:spMkLst>
        </pc:spChg>
        <pc:spChg chg="add mod">
          <ac:chgData name="Alessandro Onori" userId="902ff87a-dec1-4e50-bcf4-5017f04e5058" providerId="ADAL" clId="{BCDD700F-F710-45AC-8A43-E7F53DB0058C}" dt="2024-01-29T17:37:01.465" v="3635" actId="20577"/>
          <ac:spMkLst>
            <pc:docMk/>
            <pc:sldMk cId="2721007645" sldId="305"/>
            <ac:spMk id="30" creationId="{8A431290-305A-0449-869D-6C0F9DEFE94E}"/>
          </ac:spMkLst>
        </pc:spChg>
        <pc:spChg chg="add mod">
          <ac:chgData name="Alessandro Onori" userId="902ff87a-dec1-4e50-bcf4-5017f04e5058" providerId="ADAL" clId="{BCDD700F-F710-45AC-8A43-E7F53DB0058C}" dt="2024-01-29T17:33:50.377" v="3527" actId="1076"/>
          <ac:spMkLst>
            <pc:docMk/>
            <pc:sldMk cId="2721007645" sldId="305"/>
            <ac:spMk id="31" creationId="{47F1FFA3-E6ED-1ACD-BB22-D26036F53D34}"/>
          </ac:spMkLst>
        </pc:spChg>
        <pc:spChg chg="add mod">
          <ac:chgData name="Alessandro Onori" userId="902ff87a-dec1-4e50-bcf4-5017f04e5058" providerId="ADAL" clId="{BCDD700F-F710-45AC-8A43-E7F53DB0058C}" dt="2024-01-29T17:37:18.408" v="3659" actId="20577"/>
          <ac:spMkLst>
            <pc:docMk/>
            <pc:sldMk cId="2721007645" sldId="305"/>
            <ac:spMk id="32" creationId="{41AA6C06-E726-CB76-C677-C8CC985ABECE}"/>
          </ac:spMkLst>
        </pc:spChg>
        <pc:spChg chg="add mod">
          <ac:chgData name="Alessandro Onori" userId="902ff87a-dec1-4e50-bcf4-5017f04e5058" providerId="ADAL" clId="{BCDD700F-F710-45AC-8A43-E7F53DB0058C}" dt="2024-01-29T17:33:50.377" v="3527" actId="1076"/>
          <ac:spMkLst>
            <pc:docMk/>
            <pc:sldMk cId="2721007645" sldId="305"/>
            <ac:spMk id="33" creationId="{4BD296D8-F007-ABDC-10EB-EC82D3C53F3A}"/>
          </ac:spMkLst>
        </pc:spChg>
        <pc:spChg chg="add mod">
          <ac:chgData name="Alessandro Onori" userId="902ff87a-dec1-4e50-bcf4-5017f04e5058" providerId="ADAL" clId="{BCDD700F-F710-45AC-8A43-E7F53DB0058C}" dt="2024-01-29T17:33:55.683" v="3536" actId="20577"/>
          <ac:spMkLst>
            <pc:docMk/>
            <pc:sldMk cId="2721007645" sldId="305"/>
            <ac:spMk id="35" creationId="{957A32FE-8472-2F04-1FBF-B657F7B15CC5}"/>
          </ac:spMkLst>
        </pc:spChg>
        <pc:spChg chg="add mod">
          <ac:chgData name="Alessandro Onori" userId="902ff87a-dec1-4e50-bcf4-5017f04e5058" providerId="ADAL" clId="{BCDD700F-F710-45AC-8A43-E7F53DB0058C}" dt="2024-01-29T17:33:50.377" v="3527" actId="1076"/>
          <ac:spMkLst>
            <pc:docMk/>
            <pc:sldMk cId="2721007645" sldId="305"/>
            <ac:spMk id="36" creationId="{B55E1949-1783-755E-890D-ED5F364085A9}"/>
          </ac:spMkLst>
        </pc:spChg>
        <pc:spChg chg="add mod">
          <ac:chgData name="Alessandro Onori" userId="902ff87a-dec1-4e50-bcf4-5017f04e5058" providerId="ADAL" clId="{BCDD700F-F710-45AC-8A43-E7F53DB0058C}" dt="2024-01-29T17:33:50.377" v="3527" actId="1076"/>
          <ac:spMkLst>
            <pc:docMk/>
            <pc:sldMk cId="2721007645" sldId="305"/>
            <ac:spMk id="38" creationId="{830FD4E9-15AF-E280-D85F-0537A13188AD}"/>
          </ac:spMkLst>
        </pc:spChg>
        <pc:spChg chg="add mod">
          <ac:chgData name="Alessandro Onori" userId="902ff87a-dec1-4e50-bcf4-5017f04e5058" providerId="ADAL" clId="{BCDD700F-F710-45AC-8A43-E7F53DB0058C}" dt="2024-01-29T17:38:02.375" v="3682" actId="14100"/>
          <ac:spMkLst>
            <pc:docMk/>
            <pc:sldMk cId="2721007645" sldId="305"/>
            <ac:spMk id="41" creationId="{C7E84CF0-DC74-B71E-F19C-D20EEC5DA718}"/>
          </ac:spMkLst>
        </pc:spChg>
        <pc:spChg chg="add mod">
          <ac:chgData name="Alessandro Onori" userId="902ff87a-dec1-4e50-bcf4-5017f04e5058" providerId="ADAL" clId="{BCDD700F-F710-45AC-8A43-E7F53DB0058C}" dt="2024-01-29T17:39:17.624" v="3742" actId="1076"/>
          <ac:spMkLst>
            <pc:docMk/>
            <pc:sldMk cId="2721007645" sldId="305"/>
            <ac:spMk id="44" creationId="{02045AE4-9A4D-4494-CFD7-4B41F7C8C1B2}"/>
          </ac:spMkLst>
        </pc:spChg>
        <pc:cxnChg chg="add del mod">
          <ac:chgData name="Alessandro Onori" userId="902ff87a-dec1-4e50-bcf4-5017f04e5058" providerId="ADAL" clId="{BCDD700F-F710-45AC-8A43-E7F53DB0058C}" dt="2024-01-29T17:33:36.930" v="3525" actId="478"/>
          <ac:cxnSpMkLst>
            <pc:docMk/>
            <pc:sldMk cId="2721007645" sldId="305"/>
            <ac:cxnSpMk id="20" creationId="{9B303D06-0A2F-ECA7-055B-A784C6407E98}"/>
          </ac:cxnSpMkLst>
        </pc:cxnChg>
        <pc:cxnChg chg="add del mod">
          <ac:chgData name="Alessandro Onori" userId="902ff87a-dec1-4e50-bcf4-5017f04e5058" providerId="ADAL" clId="{BCDD700F-F710-45AC-8A43-E7F53DB0058C}" dt="2024-01-29T17:33:36.930" v="3525" actId="478"/>
          <ac:cxnSpMkLst>
            <pc:docMk/>
            <pc:sldMk cId="2721007645" sldId="305"/>
            <ac:cxnSpMk id="23" creationId="{296FE956-E16F-DD8E-E5CE-403EDFAFCD90}"/>
          </ac:cxnSpMkLst>
        </pc:cxnChg>
        <pc:cxnChg chg="add del mod">
          <ac:chgData name="Alessandro Onori" userId="902ff87a-dec1-4e50-bcf4-5017f04e5058" providerId="ADAL" clId="{BCDD700F-F710-45AC-8A43-E7F53DB0058C}" dt="2024-01-29T17:33:36.930" v="3525" actId="478"/>
          <ac:cxnSpMkLst>
            <pc:docMk/>
            <pc:sldMk cId="2721007645" sldId="305"/>
            <ac:cxnSpMk id="25" creationId="{D3F20EE1-FE6E-BCBB-7379-E108803FA76E}"/>
          </ac:cxnSpMkLst>
        </pc:cxnChg>
        <pc:cxnChg chg="add mod">
          <ac:chgData name="Alessandro Onori" userId="902ff87a-dec1-4e50-bcf4-5017f04e5058" providerId="ADAL" clId="{BCDD700F-F710-45AC-8A43-E7F53DB0058C}" dt="2024-01-29T17:33:17.647" v="3524" actId="1076"/>
          <ac:cxnSpMkLst>
            <pc:docMk/>
            <pc:sldMk cId="2721007645" sldId="305"/>
            <ac:cxnSpMk id="28" creationId="{2CDC5038-06B3-61A9-27F3-8CB8AB7FAD65}"/>
          </ac:cxnSpMkLst>
        </pc:cxnChg>
        <pc:cxnChg chg="add mod">
          <ac:chgData name="Alessandro Onori" userId="902ff87a-dec1-4e50-bcf4-5017f04e5058" providerId="ADAL" clId="{BCDD700F-F710-45AC-8A43-E7F53DB0058C}" dt="2024-01-29T17:33:50.377" v="3527" actId="1076"/>
          <ac:cxnSpMkLst>
            <pc:docMk/>
            <pc:sldMk cId="2721007645" sldId="305"/>
            <ac:cxnSpMk id="34" creationId="{6F1C4F01-C749-F752-5CD3-C60A47C6E756}"/>
          </ac:cxnSpMkLst>
        </pc:cxnChg>
        <pc:cxnChg chg="add mod">
          <ac:chgData name="Alessandro Onori" userId="902ff87a-dec1-4e50-bcf4-5017f04e5058" providerId="ADAL" clId="{BCDD700F-F710-45AC-8A43-E7F53DB0058C}" dt="2024-01-29T17:33:50.377" v="3527" actId="1076"/>
          <ac:cxnSpMkLst>
            <pc:docMk/>
            <pc:sldMk cId="2721007645" sldId="305"/>
            <ac:cxnSpMk id="37" creationId="{994F074B-D2BF-FEB5-7665-B034E1CEA14F}"/>
          </ac:cxnSpMkLst>
        </pc:cxnChg>
        <pc:cxnChg chg="add mod">
          <ac:chgData name="Alessandro Onori" userId="902ff87a-dec1-4e50-bcf4-5017f04e5058" providerId="ADAL" clId="{BCDD700F-F710-45AC-8A43-E7F53DB0058C}" dt="2024-01-29T17:33:50.377" v="3527" actId="1076"/>
          <ac:cxnSpMkLst>
            <pc:docMk/>
            <pc:sldMk cId="2721007645" sldId="305"/>
            <ac:cxnSpMk id="39" creationId="{46D84403-6863-F386-8066-6ED7EA727782}"/>
          </ac:cxnSpMkLst>
        </pc:cxnChg>
        <pc:cxnChg chg="add mod">
          <ac:chgData name="Alessandro Onori" userId="902ff87a-dec1-4e50-bcf4-5017f04e5058" providerId="ADAL" clId="{BCDD700F-F710-45AC-8A43-E7F53DB0058C}" dt="2024-01-29T17:38:07.397" v="3683" actId="14100"/>
          <ac:cxnSpMkLst>
            <pc:docMk/>
            <pc:sldMk cId="2721007645" sldId="305"/>
            <ac:cxnSpMk id="40" creationId="{35A8E09F-9E78-130D-B4D1-F92C5E1BB364}"/>
          </ac:cxnSpMkLst>
        </pc:cxnChg>
      </pc:sldChg>
      <pc:sldChg chg="addSp delSp modSp add mod">
        <pc:chgData name="Alessandro Onori" userId="902ff87a-dec1-4e50-bcf4-5017f04e5058" providerId="ADAL" clId="{BCDD700F-F710-45AC-8A43-E7F53DB0058C}" dt="2024-01-30T11:59:22.561" v="3756" actId="1076"/>
        <pc:sldMkLst>
          <pc:docMk/>
          <pc:sldMk cId="3527204608" sldId="306"/>
        </pc:sldMkLst>
        <pc:spChg chg="mod">
          <ac:chgData name="Alessandro Onori" userId="902ff87a-dec1-4e50-bcf4-5017f04e5058" providerId="ADAL" clId="{BCDD700F-F710-45AC-8A43-E7F53DB0058C}" dt="2024-01-27T15:10:09.605" v="1489" actId="20577"/>
          <ac:spMkLst>
            <pc:docMk/>
            <pc:sldMk cId="3527204608" sldId="306"/>
            <ac:spMk id="2" creationId="{0033B96F-F3C6-1A52-8E48-1ABE03B972B7}"/>
          </ac:spMkLst>
        </pc:spChg>
        <pc:spChg chg="add del mod">
          <ac:chgData name="Alessandro Onori" userId="902ff87a-dec1-4e50-bcf4-5017f04e5058" providerId="ADAL" clId="{BCDD700F-F710-45AC-8A43-E7F53DB0058C}" dt="2024-01-27T14:27:58.869" v="1165" actId="478"/>
          <ac:spMkLst>
            <pc:docMk/>
            <pc:sldMk cId="3527204608" sldId="306"/>
            <ac:spMk id="9" creationId="{0856A5EF-5EC5-A48E-A0CD-1AEBFB733008}"/>
          </ac:spMkLst>
        </pc:spChg>
        <pc:spChg chg="mod">
          <ac:chgData name="Alessandro Onori" userId="902ff87a-dec1-4e50-bcf4-5017f04e5058" providerId="ADAL" clId="{BCDD700F-F710-45AC-8A43-E7F53DB0058C}" dt="2024-01-27T13:55:59.839" v="543"/>
          <ac:spMkLst>
            <pc:docMk/>
            <pc:sldMk cId="3527204608" sldId="306"/>
            <ac:spMk id="10" creationId="{3173DB21-9CF1-2E34-0CB2-A228C29EFDEB}"/>
          </ac:spMkLst>
        </pc:spChg>
        <pc:spChg chg="add mod">
          <ac:chgData name="Alessandro Onori" userId="902ff87a-dec1-4e50-bcf4-5017f04e5058" providerId="ADAL" clId="{BCDD700F-F710-45AC-8A43-E7F53DB0058C}" dt="2024-01-27T15:09:24.266" v="1463" actId="1076"/>
          <ac:spMkLst>
            <pc:docMk/>
            <pc:sldMk cId="3527204608" sldId="306"/>
            <ac:spMk id="11" creationId="{1866EDC2-E3A7-9D98-857D-BFD3F3739733}"/>
          </ac:spMkLst>
        </pc:spChg>
        <pc:spChg chg="add mod">
          <ac:chgData name="Alessandro Onori" userId="902ff87a-dec1-4e50-bcf4-5017f04e5058" providerId="ADAL" clId="{BCDD700F-F710-45AC-8A43-E7F53DB0058C}" dt="2024-01-27T15:09:24.266" v="1463" actId="1076"/>
          <ac:spMkLst>
            <pc:docMk/>
            <pc:sldMk cId="3527204608" sldId="306"/>
            <ac:spMk id="13" creationId="{C50E615D-1121-8A0E-7D7B-B02D708C3D56}"/>
          </ac:spMkLst>
        </pc:spChg>
        <pc:spChg chg="add mod">
          <ac:chgData name="Alessandro Onori" userId="902ff87a-dec1-4e50-bcf4-5017f04e5058" providerId="ADAL" clId="{BCDD700F-F710-45AC-8A43-E7F53DB0058C}" dt="2024-01-27T15:09:24.266" v="1463" actId="1076"/>
          <ac:spMkLst>
            <pc:docMk/>
            <pc:sldMk cId="3527204608" sldId="306"/>
            <ac:spMk id="14" creationId="{1B344A81-15F9-9626-64EF-24EDD8CC97C7}"/>
          </ac:spMkLst>
        </pc:spChg>
        <pc:spChg chg="add mod">
          <ac:chgData name="Alessandro Onori" userId="902ff87a-dec1-4e50-bcf4-5017f04e5058" providerId="ADAL" clId="{BCDD700F-F710-45AC-8A43-E7F53DB0058C}" dt="2024-01-27T15:09:24.266" v="1463" actId="1076"/>
          <ac:spMkLst>
            <pc:docMk/>
            <pc:sldMk cId="3527204608" sldId="306"/>
            <ac:spMk id="15" creationId="{DA709200-0E0A-2E48-ECAD-2463505B759D}"/>
          </ac:spMkLst>
        </pc:spChg>
        <pc:spChg chg="add mod">
          <ac:chgData name="Alessandro Onori" userId="902ff87a-dec1-4e50-bcf4-5017f04e5058" providerId="ADAL" clId="{BCDD700F-F710-45AC-8A43-E7F53DB0058C}" dt="2024-01-27T15:09:24.266" v="1463" actId="1076"/>
          <ac:spMkLst>
            <pc:docMk/>
            <pc:sldMk cId="3527204608" sldId="306"/>
            <ac:spMk id="16" creationId="{02CAE0BA-D402-FAB1-6843-A03A1C5F2C55}"/>
          </ac:spMkLst>
        </pc:spChg>
        <pc:spChg chg="add mod">
          <ac:chgData name="Alessandro Onori" userId="902ff87a-dec1-4e50-bcf4-5017f04e5058" providerId="ADAL" clId="{BCDD700F-F710-45AC-8A43-E7F53DB0058C}" dt="2024-01-27T15:09:24.266" v="1463" actId="1076"/>
          <ac:spMkLst>
            <pc:docMk/>
            <pc:sldMk cId="3527204608" sldId="306"/>
            <ac:spMk id="17" creationId="{BE244950-8E59-E004-DF41-0417A2EE75CE}"/>
          </ac:spMkLst>
        </pc:spChg>
        <pc:spChg chg="add mod">
          <ac:chgData name="Alessandro Onori" userId="902ff87a-dec1-4e50-bcf4-5017f04e5058" providerId="ADAL" clId="{BCDD700F-F710-45AC-8A43-E7F53DB0058C}" dt="2024-01-27T15:09:24.266" v="1463" actId="1076"/>
          <ac:spMkLst>
            <pc:docMk/>
            <pc:sldMk cId="3527204608" sldId="306"/>
            <ac:spMk id="18" creationId="{023BB908-7011-CCAE-CA5E-5E35B7EC7FC8}"/>
          </ac:spMkLst>
        </pc:spChg>
        <pc:spChg chg="add mod">
          <ac:chgData name="Alessandro Onori" userId="902ff87a-dec1-4e50-bcf4-5017f04e5058" providerId="ADAL" clId="{BCDD700F-F710-45AC-8A43-E7F53DB0058C}" dt="2024-01-27T15:09:24.266" v="1463" actId="1076"/>
          <ac:spMkLst>
            <pc:docMk/>
            <pc:sldMk cId="3527204608" sldId="306"/>
            <ac:spMk id="19" creationId="{57817ED6-2444-6910-89B4-BC05B5D4AA36}"/>
          </ac:spMkLst>
        </pc:spChg>
        <pc:spChg chg="add mod">
          <ac:chgData name="Alessandro Onori" userId="902ff87a-dec1-4e50-bcf4-5017f04e5058" providerId="ADAL" clId="{BCDD700F-F710-45AC-8A43-E7F53DB0058C}" dt="2024-01-27T15:09:24.266" v="1463" actId="1076"/>
          <ac:spMkLst>
            <pc:docMk/>
            <pc:sldMk cId="3527204608" sldId="306"/>
            <ac:spMk id="21" creationId="{5D8853E0-3906-046B-6D7A-8472690F39FA}"/>
          </ac:spMkLst>
        </pc:spChg>
        <pc:spChg chg="add mod">
          <ac:chgData name="Alessandro Onori" userId="902ff87a-dec1-4e50-bcf4-5017f04e5058" providerId="ADAL" clId="{BCDD700F-F710-45AC-8A43-E7F53DB0058C}" dt="2024-01-27T15:09:24.266" v="1463" actId="1076"/>
          <ac:spMkLst>
            <pc:docMk/>
            <pc:sldMk cId="3527204608" sldId="306"/>
            <ac:spMk id="22" creationId="{B4D32EF1-ADB8-715B-DA53-FE5D28E075A0}"/>
          </ac:spMkLst>
        </pc:spChg>
        <pc:spChg chg="add mod">
          <ac:chgData name="Alessandro Onori" userId="902ff87a-dec1-4e50-bcf4-5017f04e5058" providerId="ADAL" clId="{BCDD700F-F710-45AC-8A43-E7F53DB0058C}" dt="2024-01-27T15:09:24.266" v="1463" actId="1076"/>
          <ac:spMkLst>
            <pc:docMk/>
            <pc:sldMk cId="3527204608" sldId="306"/>
            <ac:spMk id="23" creationId="{34B1CD24-E5E4-0EFA-0DC5-CD9AB62AA06E}"/>
          </ac:spMkLst>
        </pc:spChg>
        <pc:spChg chg="del">
          <ac:chgData name="Alessandro Onori" userId="902ff87a-dec1-4e50-bcf4-5017f04e5058" providerId="ADAL" clId="{BCDD700F-F710-45AC-8A43-E7F53DB0058C}" dt="2024-01-27T13:55:43.997" v="536" actId="478"/>
          <ac:spMkLst>
            <pc:docMk/>
            <pc:sldMk cId="3527204608" sldId="306"/>
            <ac:spMk id="25" creationId="{AF8E1F49-AC6D-D2C0-9AEE-70870574A8E4}"/>
          </ac:spMkLst>
        </pc:spChg>
        <pc:spChg chg="add mod">
          <ac:chgData name="Alessandro Onori" userId="902ff87a-dec1-4e50-bcf4-5017f04e5058" providerId="ADAL" clId="{BCDD700F-F710-45AC-8A43-E7F53DB0058C}" dt="2024-01-27T15:01:04.858" v="1343" actId="1076"/>
          <ac:spMkLst>
            <pc:docMk/>
            <pc:sldMk cId="3527204608" sldId="306"/>
            <ac:spMk id="26" creationId="{0BB483B4-F787-D7CA-A828-8E73AE751528}"/>
          </ac:spMkLst>
        </pc:spChg>
        <pc:spChg chg="add mod">
          <ac:chgData name="Alessandro Onori" userId="902ff87a-dec1-4e50-bcf4-5017f04e5058" providerId="ADAL" clId="{BCDD700F-F710-45AC-8A43-E7F53DB0058C}" dt="2024-01-27T15:01:04.858" v="1343" actId="1076"/>
          <ac:spMkLst>
            <pc:docMk/>
            <pc:sldMk cId="3527204608" sldId="306"/>
            <ac:spMk id="27" creationId="{062E3AAC-F522-63BB-016A-3B4259652CA8}"/>
          </ac:spMkLst>
        </pc:spChg>
        <pc:spChg chg="add mod">
          <ac:chgData name="Alessandro Onori" userId="902ff87a-dec1-4e50-bcf4-5017f04e5058" providerId="ADAL" clId="{BCDD700F-F710-45AC-8A43-E7F53DB0058C}" dt="2024-01-27T15:09:24.266" v="1463" actId="1076"/>
          <ac:spMkLst>
            <pc:docMk/>
            <pc:sldMk cId="3527204608" sldId="306"/>
            <ac:spMk id="28" creationId="{C1725A8E-E49B-71A1-910F-55F56CB7FCC4}"/>
          </ac:spMkLst>
        </pc:spChg>
        <pc:spChg chg="add mod">
          <ac:chgData name="Alessandro Onori" userId="902ff87a-dec1-4e50-bcf4-5017f04e5058" providerId="ADAL" clId="{BCDD700F-F710-45AC-8A43-E7F53DB0058C}" dt="2024-01-27T15:09:24.266" v="1463" actId="1076"/>
          <ac:spMkLst>
            <pc:docMk/>
            <pc:sldMk cId="3527204608" sldId="306"/>
            <ac:spMk id="29" creationId="{6D0CDF70-B3A2-DC95-CD20-39D702397BED}"/>
          </ac:spMkLst>
        </pc:spChg>
        <pc:spChg chg="add mod">
          <ac:chgData name="Alessandro Onori" userId="902ff87a-dec1-4e50-bcf4-5017f04e5058" providerId="ADAL" clId="{BCDD700F-F710-45AC-8A43-E7F53DB0058C}" dt="2024-01-27T15:09:24.266" v="1463" actId="1076"/>
          <ac:spMkLst>
            <pc:docMk/>
            <pc:sldMk cId="3527204608" sldId="306"/>
            <ac:spMk id="32" creationId="{ACDD1E3D-AC4F-BD53-0482-01563F295D48}"/>
          </ac:spMkLst>
        </pc:spChg>
        <pc:spChg chg="add mod">
          <ac:chgData name="Alessandro Onori" userId="902ff87a-dec1-4e50-bcf4-5017f04e5058" providerId="ADAL" clId="{BCDD700F-F710-45AC-8A43-E7F53DB0058C}" dt="2024-01-27T15:13:04.329" v="1523" actId="1076"/>
          <ac:spMkLst>
            <pc:docMk/>
            <pc:sldMk cId="3527204608" sldId="306"/>
            <ac:spMk id="33" creationId="{8253BE74-45C1-8DA8-2416-94AF725FD58D}"/>
          </ac:spMkLst>
        </pc:spChg>
        <pc:picChg chg="add del mod modCrop">
          <ac:chgData name="Alessandro Onori" userId="902ff87a-dec1-4e50-bcf4-5017f04e5058" providerId="ADAL" clId="{BCDD700F-F710-45AC-8A43-E7F53DB0058C}" dt="2024-01-27T15:03:59.905" v="1366" actId="478"/>
          <ac:picMkLst>
            <pc:docMk/>
            <pc:sldMk cId="3527204608" sldId="306"/>
            <ac:picMk id="4" creationId="{9709AE0E-6187-7DF4-00C1-C2ACB327B64A}"/>
          </ac:picMkLst>
        </pc:picChg>
        <pc:picChg chg="add mod">
          <ac:chgData name="Alessandro Onori" userId="902ff87a-dec1-4e50-bcf4-5017f04e5058" providerId="ADAL" clId="{BCDD700F-F710-45AC-8A43-E7F53DB0058C}" dt="2024-01-27T15:09:24.266" v="1463" actId="1076"/>
          <ac:picMkLst>
            <pc:docMk/>
            <pc:sldMk cId="3527204608" sldId="306"/>
            <ac:picMk id="7" creationId="{E34E8D34-6A46-BE31-2AED-C7017EAB30C9}"/>
          </ac:picMkLst>
        </pc:picChg>
        <pc:picChg chg="del">
          <ac:chgData name="Alessandro Onori" userId="902ff87a-dec1-4e50-bcf4-5017f04e5058" providerId="ADAL" clId="{BCDD700F-F710-45AC-8A43-E7F53DB0058C}" dt="2024-01-27T13:55:42.564" v="535" actId="478"/>
          <ac:picMkLst>
            <pc:docMk/>
            <pc:sldMk cId="3527204608" sldId="306"/>
            <ac:picMk id="20" creationId="{9A6083DA-10F4-DCEA-8EA5-71F142BDBA46}"/>
          </ac:picMkLst>
        </pc:picChg>
        <pc:picChg chg="del">
          <ac:chgData name="Alessandro Onori" userId="902ff87a-dec1-4e50-bcf4-5017f04e5058" providerId="ADAL" clId="{BCDD700F-F710-45AC-8A43-E7F53DB0058C}" dt="2024-01-27T13:55:42.564" v="535" actId="478"/>
          <ac:picMkLst>
            <pc:docMk/>
            <pc:sldMk cId="3527204608" sldId="306"/>
            <ac:picMk id="24" creationId="{C66FF78C-0637-2F53-3A3B-C5DDE62D576E}"/>
          </ac:picMkLst>
        </pc:picChg>
        <pc:picChg chg="add mod ord modCrop">
          <ac:chgData name="Alessandro Onori" userId="902ff87a-dec1-4e50-bcf4-5017f04e5058" providerId="ADAL" clId="{BCDD700F-F710-45AC-8A43-E7F53DB0058C}" dt="2024-01-27T15:09:24.266" v="1463" actId="1076"/>
          <ac:picMkLst>
            <pc:docMk/>
            <pc:sldMk cId="3527204608" sldId="306"/>
            <ac:picMk id="31" creationId="{D844CCD8-07CA-620C-3E15-8E803CA170C4}"/>
          </ac:picMkLst>
        </pc:picChg>
        <pc:picChg chg="add mod">
          <ac:chgData name="Alessandro Onori" userId="902ff87a-dec1-4e50-bcf4-5017f04e5058" providerId="ADAL" clId="{BCDD700F-F710-45AC-8A43-E7F53DB0058C}" dt="2024-01-30T11:59:22.561" v="3756" actId="1076"/>
          <ac:picMkLst>
            <pc:docMk/>
            <pc:sldMk cId="3527204608" sldId="306"/>
            <ac:picMk id="1026" creationId="{EB53BE47-6509-AC21-3DFC-2EE6C795F45C}"/>
          </ac:picMkLst>
        </pc:picChg>
        <pc:picChg chg="add del mod">
          <ac:chgData name="Alessandro Onori" userId="902ff87a-dec1-4e50-bcf4-5017f04e5058" providerId="ADAL" clId="{BCDD700F-F710-45AC-8A43-E7F53DB0058C}" dt="2024-01-27T14:25:28.450" v="1107" actId="478"/>
          <ac:picMkLst>
            <pc:docMk/>
            <pc:sldMk cId="3527204608" sldId="306"/>
            <ac:picMk id="1028" creationId="{D6345705-23C8-CD19-87ED-098B4D31546B}"/>
          </ac:picMkLst>
        </pc:picChg>
        <pc:picChg chg="add mod">
          <ac:chgData name="Alessandro Onori" userId="902ff87a-dec1-4e50-bcf4-5017f04e5058" providerId="ADAL" clId="{BCDD700F-F710-45AC-8A43-E7F53DB0058C}" dt="2024-01-27T15:09:24.266" v="1463" actId="1076"/>
          <ac:picMkLst>
            <pc:docMk/>
            <pc:sldMk cId="3527204608" sldId="306"/>
            <ac:picMk id="1030" creationId="{F0AD8F78-6B73-10CA-1B7C-8125C65C34BD}"/>
          </ac:picMkLst>
        </pc:picChg>
        <pc:cxnChg chg="add mod">
          <ac:chgData name="Alessandro Onori" userId="902ff87a-dec1-4e50-bcf4-5017f04e5058" providerId="ADAL" clId="{BCDD700F-F710-45AC-8A43-E7F53DB0058C}" dt="2024-01-27T15:09:24.266" v="1463" actId="1076"/>
          <ac:cxnSpMkLst>
            <pc:docMk/>
            <pc:sldMk cId="3527204608" sldId="306"/>
            <ac:cxnSpMk id="5" creationId="{F2011179-09B0-E707-990B-30B8A581A638}"/>
          </ac:cxnSpMkLst>
        </pc:cxnChg>
        <pc:cxnChg chg="add mod">
          <ac:chgData name="Alessandro Onori" userId="902ff87a-dec1-4e50-bcf4-5017f04e5058" providerId="ADAL" clId="{BCDD700F-F710-45AC-8A43-E7F53DB0058C}" dt="2024-01-27T15:13:27.722" v="1528" actId="208"/>
          <ac:cxnSpMkLst>
            <pc:docMk/>
            <pc:sldMk cId="3527204608" sldId="306"/>
            <ac:cxnSpMk id="35" creationId="{189E66CC-182B-2580-16A9-BD8B09903B60}"/>
          </ac:cxnSpMkLst>
        </pc:cxnChg>
      </pc:sldChg>
      <pc:sldChg chg="addSp delSp modSp add mod">
        <pc:chgData name="Alessandro Onori" userId="902ff87a-dec1-4e50-bcf4-5017f04e5058" providerId="ADAL" clId="{BCDD700F-F710-45AC-8A43-E7F53DB0058C}" dt="2024-01-29T17:35:50.072" v="3578" actId="20577"/>
        <pc:sldMkLst>
          <pc:docMk/>
          <pc:sldMk cId="3576247995" sldId="307"/>
        </pc:sldMkLst>
        <pc:spChg chg="mod">
          <ac:chgData name="Alessandro Onori" userId="902ff87a-dec1-4e50-bcf4-5017f04e5058" providerId="ADAL" clId="{BCDD700F-F710-45AC-8A43-E7F53DB0058C}" dt="2024-01-27T15:59:21.704" v="1804" actId="20577"/>
          <ac:spMkLst>
            <pc:docMk/>
            <pc:sldMk cId="3576247995" sldId="307"/>
            <ac:spMk id="2" creationId="{0033B96F-F3C6-1A52-8E48-1ABE03B972B7}"/>
          </ac:spMkLst>
        </pc:spChg>
        <pc:spChg chg="add mod">
          <ac:chgData name="Alessandro Onori" userId="902ff87a-dec1-4e50-bcf4-5017f04e5058" providerId="ADAL" clId="{BCDD700F-F710-45AC-8A43-E7F53DB0058C}" dt="2024-01-29T11:41:22.630" v="2397" actId="20577"/>
          <ac:spMkLst>
            <pc:docMk/>
            <pc:sldMk cId="3576247995" sldId="307"/>
            <ac:spMk id="4" creationId="{FF5C2603-F27D-456E-A931-1073D830BF1F}"/>
          </ac:spMkLst>
        </pc:spChg>
        <pc:spChg chg="mod">
          <ac:chgData name="Alessandro Onori" userId="902ff87a-dec1-4e50-bcf4-5017f04e5058" providerId="ADAL" clId="{BCDD700F-F710-45AC-8A43-E7F53DB0058C}" dt="2024-01-29T12:11:19.665" v="2975"/>
          <ac:spMkLst>
            <pc:docMk/>
            <pc:sldMk cId="3576247995" sldId="307"/>
            <ac:spMk id="10" creationId="{3173DB21-9CF1-2E34-0CB2-A228C29EFDEB}"/>
          </ac:spMkLst>
        </pc:spChg>
        <pc:spChg chg="del">
          <ac:chgData name="Alessandro Onori" userId="902ff87a-dec1-4e50-bcf4-5017f04e5058" providerId="ADAL" clId="{BCDD700F-F710-45AC-8A43-E7F53DB0058C}" dt="2024-01-27T15:13:56.409" v="1530" actId="478"/>
          <ac:spMkLst>
            <pc:docMk/>
            <pc:sldMk cId="3576247995" sldId="307"/>
            <ac:spMk id="11" creationId="{1866EDC2-E3A7-9D98-857D-BFD3F3739733}"/>
          </ac:spMkLst>
        </pc:spChg>
        <pc:spChg chg="del">
          <ac:chgData name="Alessandro Onori" userId="902ff87a-dec1-4e50-bcf4-5017f04e5058" providerId="ADAL" clId="{BCDD700F-F710-45AC-8A43-E7F53DB0058C}" dt="2024-01-27T15:13:56.409" v="1530" actId="478"/>
          <ac:spMkLst>
            <pc:docMk/>
            <pc:sldMk cId="3576247995" sldId="307"/>
            <ac:spMk id="13" creationId="{C50E615D-1121-8A0E-7D7B-B02D708C3D56}"/>
          </ac:spMkLst>
        </pc:spChg>
        <pc:spChg chg="del">
          <ac:chgData name="Alessandro Onori" userId="902ff87a-dec1-4e50-bcf4-5017f04e5058" providerId="ADAL" clId="{BCDD700F-F710-45AC-8A43-E7F53DB0058C}" dt="2024-01-27T15:13:56.409" v="1530" actId="478"/>
          <ac:spMkLst>
            <pc:docMk/>
            <pc:sldMk cId="3576247995" sldId="307"/>
            <ac:spMk id="14" creationId="{1B344A81-15F9-9626-64EF-24EDD8CC97C7}"/>
          </ac:spMkLst>
        </pc:spChg>
        <pc:spChg chg="del">
          <ac:chgData name="Alessandro Onori" userId="902ff87a-dec1-4e50-bcf4-5017f04e5058" providerId="ADAL" clId="{BCDD700F-F710-45AC-8A43-E7F53DB0058C}" dt="2024-01-27T15:13:56.409" v="1530" actId="478"/>
          <ac:spMkLst>
            <pc:docMk/>
            <pc:sldMk cId="3576247995" sldId="307"/>
            <ac:spMk id="15" creationId="{DA709200-0E0A-2E48-ECAD-2463505B759D}"/>
          </ac:spMkLst>
        </pc:spChg>
        <pc:spChg chg="del">
          <ac:chgData name="Alessandro Onori" userId="902ff87a-dec1-4e50-bcf4-5017f04e5058" providerId="ADAL" clId="{BCDD700F-F710-45AC-8A43-E7F53DB0058C}" dt="2024-01-27T15:13:56.409" v="1530" actId="478"/>
          <ac:spMkLst>
            <pc:docMk/>
            <pc:sldMk cId="3576247995" sldId="307"/>
            <ac:spMk id="16" creationId="{02CAE0BA-D402-FAB1-6843-A03A1C5F2C55}"/>
          </ac:spMkLst>
        </pc:spChg>
        <pc:spChg chg="del">
          <ac:chgData name="Alessandro Onori" userId="902ff87a-dec1-4e50-bcf4-5017f04e5058" providerId="ADAL" clId="{BCDD700F-F710-45AC-8A43-E7F53DB0058C}" dt="2024-01-27T15:13:56.409" v="1530" actId="478"/>
          <ac:spMkLst>
            <pc:docMk/>
            <pc:sldMk cId="3576247995" sldId="307"/>
            <ac:spMk id="17" creationId="{BE244950-8E59-E004-DF41-0417A2EE75CE}"/>
          </ac:spMkLst>
        </pc:spChg>
        <pc:spChg chg="del">
          <ac:chgData name="Alessandro Onori" userId="902ff87a-dec1-4e50-bcf4-5017f04e5058" providerId="ADAL" clId="{BCDD700F-F710-45AC-8A43-E7F53DB0058C}" dt="2024-01-27T15:13:56.409" v="1530" actId="478"/>
          <ac:spMkLst>
            <pc:docMk/>
            <pc:sldMk cId="3576247995" sldId="307"/>
            <ac:spMk id="18" creationId="{023BB908-7011-CCAE-CA5E-5E35B7EC7FC8}"/>
          </ac:spMkLst>
        </pc:spChg>
        <pc:spChg chg="del">
          <ac:chgData name="Alessandro Onori" userId="902ff87a-dec1-4e50-bcf4-5017f04e5058" providerId="ADAL" clId="{BCDD700F-F710-45AC-8A43-E7F53DB0058C}" dt="2024-01-27T15:13:56.409" v="1530" actId="478"/>
          <ac:spMkLst>
            <pc:docMk/>
            <pc:sldMk cId="3576247995" sldId="307"/>
            <ac:spMk id="19" creationId="{57817ED6-2444-6910-89B4-BC05B5D4AA36}"/>
          </ac:spMkLst>
        </pc:spChg>
        <pc:spChg chg="mod">
          <ac:chgData name="Alessandro Onori" userId="902ff87a-dec1-4e50-bcf4-5017f04e5058" providerId="ADAL" clId="{BCDD700F-F710-45AC-8A43-E7F53DB0058C}" dt="2024-01-27T15:32:31.831" v="1775" actId="20577"/>
          <ac:spMkLst>
            <pc:docMk/>
            <pc:sldMk cId="3576247995" sldId="307"/>
            <ac:spMk id="20" creationId="{8E8701EF-CE9A-8F68-0722-54373ED663C4}"/>
          </ac:spMkLst>
        </pc:spChg>
        <pc:spChg chg="del">
          <ac:chgData name="Alessandro Onori" userId="902ff87a-dec1-4e50-bcf4-5017f04e5058" providerId="ADAL" clId="{BCDD700F-F710-45AC-8A43-E7F53DB0058C}" dt="2024-01-27T15:13:56.409" v="1530" actId="478"/>
          <ac:spMkLst>
            <pc:docMk/>
            <pc:sldMk cId="3576247995" sldId="307"/>
            <ac:spMk id="21" creationId="{5D8853E0-3906-046B-6D7A-8472690F39FA}"/>
          </ac:spMkLst>
        </pc:spChg>
        <pc:spChg chg="del">
          <ac:chgData name="Alessandro Onori" userId="902ff87a-dec1-4e50-bcf4-5017f04e5058" providerId="ADAL" clId="{BCDD700F-F710-45AC-8A43-E7F53DB0058C}" dt="2024-01-27T15:13:56.409" v="1530" actId="478"/>
          <ac:spMkLst>
            <pc:docMk/>
            <pc:sldMk cId="3576247995" sldId="307"/>
            <ac:spMk id="22" creationId="{B4D32EF1-ADB8-715B-DA53-FE5D28E075A0}"/>
          </ac:spMkLst>
        </pc:spChg>
        <pc:spChg chg="del">
          <ac:chgData name="Alessandro Onori" userId="902ff87a-dec1-4e50-bcf4-5017f04e5058" providerId="ADAL" clId="{BCDD700F-F710-45AC-8A43-E7F53DB0058C}" dt="2024-01-27T15:13:56.409" v="1530" actId="478"/>
          <ac:spMkLst>
            <pc:docMk/>
            <pc:sldMk cId="3576247995" sldId="307"/>
            <ac:spMk id="23" creationId="{34B1CD24-E5E4-0EFA-0DC5-CD9AB62AA06E}"/>
          </ac:spMkLst>
        </pc:spChg>
        <pc:spChg chg="mod">
          <ac:chgData name="Alessandro Onori" userId="902ff87a-dec1-4e50-bcf4-5017f04e5058" providerId="ADAL" clId="{BCDD700F-F710-45AC-8A43-E7F53DB0058C}" dt="2024-01-27T15:21:53.741" v="1535"/>
          <ac:spMkLst>
            <pc:docMk/>
            <pc:sldMk cId="3576247995" sldId="307"/>
            <ac:spMk id="24" creationId="{996D5963-7513-356D-7B8A-FB8F25C6A485}"/>
          </ac:spMkLst>
        </pc:spChg>
        <pc:spChg chg="add mod">
          <ac:chgData name="Alessandro Onori" userId="902ff87a-dec1-4e50-bcf4-5017f04e5058" providerId="ADAL" clId="{BCDD700F-F710-45AC-8A43-E7F53DB0058C}" dt="2024-01-27T15:56:59.459" v="1803" actId="1076"/>
          <ac:spMkLst>
            <pc:docMk/>
            <pc:sldMk cId="3576247995" sldId="307"/>
            <ac:spMk id="25" creationId="{481AC37B-A04E-6A02-DCA9-64AC130BFBAC}"/>
          </ac:spMkLst>
        </pc:spChg>
        <pc:spChg chg="add mod">
          <ac:chgData name="Alessandro Onori" userId="902ff87a-dec1-4e50-bcf4-5017f04e5058" providerId="ADAL" clId="{BCDD700F-F710-45AC-8A43-E7F53DB0058C}" dt="2024-01-27T15:56:59.459" v="1803" actId="1076"/>
          <ac:spMkLst>
            <pc:docMk/>
            <pc:sldMk cId="3576247995" sldId="307"/>
            <ac:spMk id="27" creationId="{D356CFAD-F065-9DA1-8F06-1E07D6621033}"/>
          </ac:spMkLst>
        </pc:spChg>
        <pc:spChg chg="del">
          <ac:chgData name="Alessandro Onori" userId="902ff87a-dec1-4e50-bcf4-5017f04e5058" providerId="ADAL" clId="{BCDD700F-F710-45AC-8A43-E7F53DB0058C}" dt="2024-01-27T15:13:56.409" v="1530" actId="478"/>
          <ac:spMkLst>
            <pc:docMk/>
            <pc:sldMk cId="3576247995" sldId="307"/>
            <ac:spMk id="28" creationId="{C1725A8E-E49B-71A1-910F-55F56CB7FCC4}"/>
          </ac:spMkLst>
        </pc:spChg>
        <pc:spChg chg="del">
          <ac:chgData name="Alessandro Onori" userId="902ff87a-dec1-4e50-bcf4-5017f04e5058" providerId="ADAL" clId="{BCDD700F-F710-45AC-8A43-E7F53DB0058C}" dt="2024-01-27T15:13:56.409" v="1530" actId="478"/>
          <ac:spMkLst>
            <pc:docMk/>
            <pc:sldMk cId="3576247995" sldId="307"/>
            <ac:spMk id="29" creationId="{6D0CDF70-B3A2-DC95-CD20-39D702397BED}"/>
          </ac:spMkLst>
        </pc:spChg>
        <pc:spChg chg="del">
          <ac:chgData name="Alessandro Onori" userId="902ff87a-dec1-4e50-bcf4-5017f04e5058" providerId="ADAL" clId="{BCDD700F-F710-45AC-8A43-E7F53DB0058C}" dt="2024-01-27T15:13:56.409" v="1530" actId="478"/>
          <ac:spMkLst>
            <pc:docMk/>
            <pc:sldMk cId="3576247995" sldId="307"/>
            <ac:spMk id="32" creationId="{ACDD1E3D-AC4F-BD53-0482-01563F295D48}"/>
          </ac:spMkLst>
        </pc:spChg>
        <pc:spChg chg="del">
          <ac:chgData name="Alessandro Onori" userId="902ff87a-dec1-4e50-bcf4-5017f04e5058" providerId="ADAL" clId="{BCDD700F-F710-45AC-8A43-E7F53DB0058C}" dt="2024-01-27T15:13:56.409" v="1530" actId="478"/>
          <ac:spMkLst>
            <pc:docMk/>
            <pc:sldMk cId="3576247995" sldId="307"/>
            <ac:spMk id="33" creationId="{8253BE74-45C1-8DA8-2416-94AF725FD58D}"/>
          </ac:spMkLst>
        </pc:spChg>
        <pc:spChg chg="add mod">
          <ac:chgData name="Alessandro Onori" userId="902ff87a-dec1-4e50-bcf4-5017f04e5058" providerId="ADAL" clId="{BCDD700F-F710-45AC-8A43-E7F53DB0058C}" dt="2024-01-27T15:56:59.459" v="1803" actId="1076"/>
          <ac:spMkLst>
            <pc:docMk/>
            <pc:sldMk cId="3576247995" sldId="307"/>
            <ac:spMk id="34" creationId="{3D6338FE-CF8B-3FEB-CC70-EC0D971A4C90}"/>
          </ac:spMkLst>
        </pc:spChg>
        <pc:spChg chg="mod topLvl">
          <ac:chgData name="Alessandro Onori" userId="902ff87a-dec1-4e50-bcf4-5017f04e5058" providerId="ADAL" clId="{BCDD700F-F710-45AC-8A43-E7F53DB0058C}" dt="2024-01-29T17:35:35.507" v="3569" actId="20577"/>
          <ac:spMkLst>
            <pc:docMk/>
            <pc:sldMk cId="3576247995" sldId="307"/>
            <ac:spMk id="38" creationId="{94E2E9C3-BBCA-6CD1-917D-C52B6FF02814}"/>
          </ac:spMkLst>
        </pc:spChg>
        <pc:spChg chg="del mod topLvl">
          <ac:chgData name="Alessandro Onori" userId="902ff87a-dec1-4e50-bcf4-5017f04e5058" providerId="ADAL" clId="{BCDD700F-F710-45AC-8A43-E7F53DB0058C}" dt="2024-01-27T15:25:33.191" v="1605" actId="478"/>
          <ac:spMkLst>
            <pc:docMk/>
            <pc:sldMk cId="3576247995" sldId="307"/>
            <ac:spMk id="39" creationId="{F5A4EE99-5A93-D950-4761-CC537A7B445C}"/>
          </ac:spMkLst>
        </pc:spChg>
        <pc:spChg chg="add del mod">
          <ac:chgData name="Alessandro Onori" userId="902ff87a-dec1-4e50-bcf4-5017f04e5058" providerId="ADAL" clId="{BCDD700F-F710-45AC-8A43-E7F53DB0058C}" dt="2024-01-27T15:25:35.247" v="1606" actId="478"/>
          <ac:spMkLst>
            <pc:docMk/>
            <pc:sldMk cId="3576247995" sldId="307"/>
            <ac:spMk id="40" creationId="{F78DF3B9-B89B-4914-AAE1-708CF1891785}"/>
          </ac:spMkLst>
        </pc:spChg>
        <pc:spChg chg="add del mod">
          <ac:chgData name="Alessandro Onori" userId="902ff87a-dec1-4e50-bcf4-5017f04e5058" providerId="ADAL" clId="{BCDD700F-F710-45AC-8A43-E7F53DB0058C}" dt="2024-01-27T15:25:39.271" v="1609" actId="478"/>
          <ac:spMkLst>
            <pc:docMk/>
            <pc:sldMk cId="3576247995" sldId="307"/>
            <ac:spMk id="42" creationId="{65372852-27A1-2B31-CF76-B1497F333ABB}"/>
          </ac:spMkLst>
        </pc:spChg>
        <pc:spChg chg="add mod">
          <ac:chgData name="Alessandro Onori" userId="902ff87a-dec1-4e50-bcf4-5017f04e5058" providerId="ADAL" clId="{BCDD700F-F710-45AC-8A43-E7F53DB0058C}" dt="2024-01-27T16:07:06.408" v="1974" actId="1076"/>
          <ac:spMkLst>
            <pc:docMk/>
            <pc:sldMk cId="3576247995" sldId="307"/>
            <ac:spMk id="44" creationId="{1E01BE57-3AE8-745D-3459-25FAD2D5F3AC}"/>
          </ac:spMkLst>
        </pc:spChg>
        <pc:spChg chg="add mod">
          <ac:chgData name="Alessandro Onori" userId="902ff87a-dec1-4e50-bcf4-5017f04e5058" providerId="ADAL" clId="{BCDD700F-F710-45AC-8A43-E7F53DB0058C}" dt="2024-01-29T17:35:50.072" v="3578" actId="20577"/>
          <ac:spMkLst>
            <pc:docMk/>
            <pc:sldMk cId="3576247995" sldId="307"/>
            <ac:spMk id="45" creationId="{885C762C-980C-BD55-7BB6-5F14DA84FAA9}"/>
          </ac:spMkLst>
        </pc:spChg>
        <pc:spChg chg="add mod">
          <ac:chgData name="Alessandro Onori" userId="902ff87a-dec1-4e50-bcf4-5017f04e5058" providerId="ADAL" clId="{BCDD700F-F710-45AC-8A43-E7F53DB0058C}" dt="2024-01-27T16:07:01.856" v="1973" actId="1076"/>
          <ac:spMkLst>
            <pc:docMk/>
            <pc:sldMk cId="3576247995" sldId="307"/>
            <ac:spMk id="46" creationId="{EBCAA1F5-E5B4-0BFC-40A1-4F4D0BB32896}"/>
          </ac:spMkLst>
        </pc:spChg>
        <pc:spChg chg="add mod">
          <ac:chgData name="Alessandro Onori" userId="902ff87a-dec1-4e50-bcf4-5017f04e5058" providerId="ADAL" clId="{BCDD700F-F710-45AC-8A43-E7F53DB0058C}" dt="2024-01-27T16:05:04.397" v="1878" actId="1076"/>
          <ac:spMkLst>
            <pc:docMk/>
            <pc:sldMk cId="3576247995" sldId="307"/>
            <ac:spMk id="48" creationId="{3966216B-5E12-33EE-A4B5-94B8BB9479F7}"/>
          </ac:spMkLst>
        </pc:spChg>
        <pc:spChg chg="add mod">
          <ac:chgData name="Alessandro Onori" userId="902ff87a-dec1-4e50-bcf4-5017f04e5058" providerId="ADAL" clId="{BCDD700F-F710-45AC-8A43-E7F53DB0058C}" dt="2024-01-27T16:05:46.352" v="1915" actId="1076"/>
          <ac:spMkLst>
            <pc:docMk/>
            <pc:sldMk cId="3576247995" sldId="307"/>
            <ac:spMk id="51" creationId="{0BDBF32D-E018-2C46-E80A-90519CB99CEC}"/>
          </ac:spMkLst>
        </pc:spChg>
        <pc:spChg chg="add mod">
          <ac:chgData name="Alessandro Onori" userId="902ff87a-dec1-4e50-bcf4-5017f04e5058" providerId="ADAL" clId="{BCDD700F-F710-45AC-8A43-E7F53DB0058C}" dt="2024-01-27T16:06:34.088" v="1967" actId="1076"/>
          <ac:spMkLst>
            <pc:docMk/>
            <pc:sldMk cId="3576247995" sldId="307"/>
            <ac:spMk id="56" creationId="{66ABD331-4A7B-B1FB-C5C4-A804F910B7D3}"/>
          </ac:spMkLst>
        </pc:spChg>
        <pc:grpChg chg="add mod">
          <ac:chgData name="Alessandro Onori" userId="902ff87a-dec1-4e50-bcf4-5017f04e5058" providerId="ADAL" clId="{BCDD700F-F710-45AC-8A43-E7F53DB0058C}" dt="2024-01-27T15:56:59.459" v="1803" actId="1076"/>
          <ac:grpSpMkLst>
            <pc:docMk/>
            <pc:sldMk cId="3576247995" sldId="307"/>
            <ac:grpSpMk id="9" creationId="{CCFDE1F5-5C51-09E1-E769-034583EB25A1}"/>
          </ac:grpSpMkLst>
        </pc:grpChg>
        <pc:grpChg chg="add del mod">
          <ac:chgData name="Alessandro Onori" userId="902ff87a-dec1-4e50-bcf4-5017f04e5058" providerId="ADAL" clId="{BCDD700F-F710-45AC-8A43-E7F53DB0058C}" dt="2024-01-27T15:25:33.191" v="1605" actId="478"/>
          <ac:grpSpMkLst>
            <pc:docMk/>
            <pc:sldMk cId="3576247995" sldId="307"/>
            <ac:grpSpMk id="37" creationId="{4DCE7548-67D2-D896-51E4-63CD81D2DBFD}"/>
          </ac:grpSpMkLst>
        </pc:grpChg>
        <pc:picChg chg="del">
          <ac:chgData name="Alessandro Onori" userId="902ff87a-dec1-4e50-bcf4-5017f04e5058" providerId="ADAL" clId="{BCDD700F-F710-45AC-8A43-E7F53DB0058C}" dt="2024-01-27T15:13:56.409" v="1530" actId="478"/>
          <ac:picMkLst>
            <pc:docMk/>
            <pc:sldMk cId="3576247995" sldId="307"/>
            <ac:picMk id="7" creationId="{E34E8D34-6A46-BE31-2AED-C7017EAB30C9}"/>
          </ac:picMkLst>
        </pc:picChg>
        <pc:picChg chg="del">
          <ac:chgData name="Alessandro Onori" userId="902ff87a-dec1-4e50-bcf4-5017f04e5058" providerId="ADAL" clId="{BCDD700F-F710-45AC-8A43-E7F53DB0058C}" dt="2024-01-27T15:13:56.409" v="1530" actId="478"/>
          <ac:picMkLst>
            <pc:docMk/>
            <pc:sldMk cId="3576247995" sldId="307"/>
            <ac:picMk id="31" creationId="{D844CCD8-07CA-620C-3E15-8E803CA170C4}"/>
          </ac:picMkLst>
        </pc:picChg>
        <pc:picChg chg="del">
          <ac:chgData name="Alessandro Onori" userId="902ff87a-dec1-4e50-bcf4-5017f04e5058" providerId="ADAL" clId="{BCDD700F-F710-45AC-8A43-E7F53DB0058C}" dt="2024-01-27T15:13:56.409" v="1530" actId="478"/>
          <ac:picMkLst>
            <pc:docMk/>
            <pc:sldMk cId="3576247995" sldId="307"/>
            <ac:picMk id="1026" creationId="{EB53BE47-6509-AC21-3DFC-2EE6C795F45C}"/>
          </ac:picMkLst>
        </pc:picChg>
        <pc:picChg chg="del">
          <ac:chgData name="Alessandro Onori" userId="902ff87a-dec1-4e50-bcf4-5017f04e5058" providerId="ADAL" clId="{BCDD700F-F710-45AC-8A43-E7F53DB0058C}" dt="2024-01-27T15:13:56.409" v="1530" actId="478"/>
          <ac:picMkLst>
            <pc:docMk/>
            <pc:sldMk cId="3576247995" sldId="307"/>
            <ac:picMk id="1030" creationId="{F0AD8F78-6B73-10CA-1B7C-8125C65C34BD}"/>
          </ac:picMkLst>
        </pc:picChg>
        <pc:cxnChg chg="del">
          <ac:chgData name="Alessandro Onori" userId="902ff87a-dec1-4e50-bcf4-5017f04e5058" providerId="ADAL" clId="{BCDD700F-F710-45AC-8A43-E7F53DB0058C}" dt="2024-01-27T15:13:56.409" v="1530" actId="478"/>
          <ac:cxnSpMkLst>
            <pc:docMk/>
            <pc:sldMk cId="3576247995" sldId="307"/>
            <ac:cxnSpMk id="5" creationId="{F2011179-09B0-E707-990B-30B8A581A638}"/>
          </ac:cxnSpMkLst>
        </pc:cxnChg>
        <pc:cxnChg chg="add mod">
          <ac:chgData name="Alessandro Onori" userId="902ff87a-dec1-4e50-bcf4-5017f04e5058" providerId="ADAL" clId="{BCDD700F-F710-45AC-8A43-E7F53DB0058C}" dt="2024-01-27T15:56:59.459" v="1803" actId="1076"/>
          <ac:cxnSpMkLst>
            <pc:docMk/>
            <pc:sldMk cId="3576247995" sldId="307"/>
            <ac:cxnSpMk id="26" creationId="{85895485-1E66-1EB5-83DA-22D01CD22CB5}"/>
          </ac:cxnSpMkLst>
        </pc:cxnChg>
        <pc:cxnChg chg="add mod">
          <ac:chgData name="Alessandro Onori" userId="902ff87a-dec1-4e50-bcf4-5017f04e5058" providerId="ADAL" clId="{BCDD700F-F710-45AC-8A43-E7F53DB0058C}" dt="2024-01-27T15:56:59.459" v="1803" actId="1076"/>
          <ac:cxnSpMkLst>
            <pc:docMk/>
            <pc:sldMk cId="3576247995" sldId="307"/>
            <ac:cxnSpMk id="30" creationId="{704097B1-4560-CC8D-9137-D34DADC28ABE}"/>
          </ac:cxnSpMkLst>
        </pc:cxnChg>
        <pc:cxnChg chg="del">
          <ac:chgData name="Alessandro Onori" userId="902ff87a-dec1-4e50-bcf4-5017f04e5058" providerId="ADAL" clId="{BCDD700F-F710-45AC-8A43-E7F53DB0058C}" dt="2024-01-27T15:13:56.409" v="1530" actId="478"/>
          <ac:cxnSpMkLst>
            <pc:docMk/>
            <pc:sldMk cId="3576247995" sldId="307"/>
            <ac:cxnSpMk id="35" creationId="{189E66CC-182B-2580-16A9-BD8B09903B60}"/>
          </ac:cxnSpMkLst>
        </pc:cxnChg>
        <pc:cxnChg chg="add del mod">
          <ac:chgData name="Alessandro Onori" userId="902ff87a-dec1-4e50-bcf4-5017f04e5058" providerId="ADAL" clId="{BCDD700F-F710-45AC-8A43-E7F53DB0058C}" dt="2024-01-27T15:25:38.093" v="1608" actId="478"/>
          <ac:cxnSpMkLst>
            <pc:docMk/>
            <pc:sldMk cId="3576247995" sldId="307"/>
            <ac:cxnSpMk id="41" creationId="{97C97100-8D99-FB8D-A0CC-AB102592692E}"/>
          </ac:cxnSpMkLst>
        </pc:cxnChg>
        <pc:cxnChg chg="add del mod">
          <ac:chgData name="Alessandro Onori" userId="902ff87a-dec1-4e50-bcf4-5017f04e5058" providerId="ADAL" clId="{BCDD700F-F710-45AC-8A43-E7F53DB0058C}" dt="2024-01-27T15:25:36.437" v="1607" actId="478"/>
          <ac:cxnSpMkLst>
            <pc:docMk/>
            <pc:sldMk cId="3576247995" sldId="307"/>
            <ac:cxnSpMk id="43" creationId="{F1EA0E36-D863-B975-0D53-49A7EEA6C963}"/>
          </ac:cxnSpMkLst>
        </pc:cxnChg>
        <pc:cxnChg chg="add mod">
          <ac:chgData name="Alessandro Onori" userId="902ff87a-dec1-4e50-bcf4-5017f04e5058" providerId="ADAL" clId="{BCDD700F-F710-45AC-8A43-E7F53DB0058C}" dt="2024-01-27T16:05:04.397" v="1878" actId="1076"/>
          <ac:cxnSpMkLst>
            <pc:docMk/>
            <pc:sldMk cId="3576247995" sldId="307"/>
            <ac:cxnSpMk id="47" creationId="{01AA50CD-8F89-21A2-A446-112347FCF96F}"/>
          </ac:cxnSpMkLst>
        </pc:cxnChg>
        <pc:cxnChg chg="add mod">
          <ac:chgData name="Alessandro Onori" userId="902ff87a-dec1-4e50-bcf4-5017f04e5058" providerId="ADAL" clId="{BCDD700F-F710-45AC-8A43-E7F53DB0058C}" dt="2024-01-27T16:05:59.160" v="1920" actId="14100"/>
          <ac:cxnSpMkLst>
            <pc:docMk/>
            <pc:sldMk cId="3576247995" sldId="307"/>
            <ac:cxnSpMk id="52" creationId="{8AB15892-2166-9D3A-D11F-35CE86E6E087}"/>
          </ac:cxnSpMkLst>
        </pc:cxnChg>
        <pc:cxnChg chg="add mod">
          <ac:chgData name="Alessandro Onori" userId="902ff87a-dec1-4e50-bcf4-5017f04e5058" providerId="ADAL" clId="{BCDD700F-F710-45AC-8A43-E7F53DB0058C}" dt="2024-01-27T16:06:45.287" v="1972" actId="14100"/>
          <ac:cxnSpMkLst>
            <pc:docMk/>
            <pc:sldMk cId="3576247995" sldId="307"/>
            <ac:cxnSpMk id="57" creationId="{D77B60D4-1055-1F91-8514-98248BA704E6}"/>
          </ac:cxnSpMkLst>
        </pc:cxnChg>
      </pc:sldChg>
      <pc:sldChg chg="addSp delSp modSp add mod ord">
        <pc:chgData name="Alessandro Onori" userId="902ff87a-dec1-4e50-bcf4-5017f04e5058" providerId="ADAL" clId="{BCDD700F-F710-45AC-8A43-E7F53DB0058C}" dt="2024-01-29T12:07:18.459" v="2928" actId="1076"/>
        <pc:sldMkLst>
          <pc:docMk/>
          <pc:sldMk cId="2143720475" sldId="308"/>
        </pc:sldMkLst>
        <pc:spChg chg="mod">
          <ac:chgData name="Alessandro Onori" userId="902ff87a-dec1-4e50-bcf4-5017f04e5058" providerId="ADAL" clId="{BCDD700F-F710-45AC-8A43-E7F53DB0058C}" dt="2024-01-29T12:07:09.936" v="2927" actId="20577"/>
          <ac:spMkLst>
            <pc:docMk/>
            <pc:sldMk cId="2143720475" sldId="308"/>
            <ac:spMk id="2" creationId="{0033B96F-F3C6-1A52-8E48-1ABE03B972B7}"/>
          </ac:spMkLst>
        </pc:spChg>
        <pc:spChg chg="add mod">
          <ac:chgData name="Alessandro Onori" userId="902ff87a-dec1-4e50-bcf4-5017f04e5058" providerId="ADAL" clId="{BCDD700F-F710-45AC-8A43-E7F53DB0058C}" dt="2024-01-29T12:07:18.459" v="2928" actId="1076"/>
          <ac:spMkLst>
            <pc:docMk/>
            <pc:sldMk cId="2143720475" sldId="308"/>
            <ac:spMk id="4" creationId="{1CE70711-8A11-6BF4-F9EB-9E4470855790}"/>
          </ac:spMkLst>
        </pc:spChg>
        <pc:spChg chg="mod">
          <ac:chgData name="Alessandro Onori" userId="902ff87a-dec1-4e50-bcf4-5017f04e5058" providerId="ADAL" clId="{BCDD700F-F710-45AC-8A43-E7F53DB0058C}" dt="2024-01-27T16:18:25.768" v="2161" actId="1076"/>
          <ac:spMkLst>
            <pc:docMk/>
            <pc:sldMk cId="2143720475" sldId="308"/>
            <ac:spMk id="8" creationId="{E02ABFBB-7861-A363-72BC-C4EBC0C6AC81}"/>
          </ac:spMkLst>
        </pc:spChg>
        <pc:spChg chg="add mod">
          <ac:chgData name="Alessandro Onori" userId="902ff87a-dec1-4e50-bcf4-5017f04e5058" providerId="ADAL" clId="{BCDD700F-F710-45AC-8A43-E7F53DB0058C}" dt="2024-01-29T12:07:18.459" v="2928" actId="1076"/>
          <ac:spMkLst>
            <pc:docMk/>
            <pc:sldMk cId="2143720475" sldId="308"/>
            <ac:spMk id="9" creationId="{39B0213C-15B3-9AFE-0284-275FE4E37BE8}"/>
          </ac:spMkLst>
        </pc:spChg>
        <pc:spChg chg="mod">
          <ac:chgData name="Alessandro Onori" userId="902ff87a-dec1-4e50-bcf4-5017f04e5058" providerId="ADAL" clId="{BCDD700F-F710-45AC-8A43-E7F53DB0058C}" dt="2024-01-27T16:07:34.956" v="1978"/>
          <ac:spMkLst>
            <pc:docMk/>
            <pc:sldMk cId="2143720475" sldId="308"/>
            <ac:spMk id="10" creationId="{3173DB21-9CF1-2E34-0CB2-A228C29EFDEB}"/>
          </ac:spMkLst>
        </pc:spChg>
        <pc:spChg chg="del mod">
          <ac:chgData name="Alessandro Onori" userId="902ff87a-dec1-4e50-bcf4-5017f04e5058" providerId="ADAL" clId="{BCDD700F-F710-45AC-8A43-E7F53DB0058C}" dt="2024-01-27T16:10:04.259" v="2004" actId="478"/>
          <ac:spMkLst>
            <pc:docMk/>
            <pc:sldMk cId="2143720475" sldId="308"/>
            <ac:spMk id="11" creationId="{1866EDC2-E3A7-9D98-857D-BFD3F3739733}"/>
          </ac:spMkLst>
        </pc:spChg>
        <pc:spChg chg="del">
          <ac:chgData name="Alessandro Onori" userId="902ff87a-dec1-4e50-bcf4-5017f04e5058" providerId="ADAL" clId="{BCDD700F-F710-45AC-8A43-E7F53DB0058C}" dt="2024-01-27T16:07:50.913" v="1986" actId="478"/>
          <ac:spMkLst>
            <pc:docMk/>
            <pc:sldMk cId="2143720475" sldId="308"/>
            <ac:spMk id="13" creationId="{C50E615D-1121-8A0E-7D7B-B02D708C3D56}"/>
          </ac:spMkLst>
        </pc:spChg>
        <pc:spChg chg="del mod">
          <ac:chgData name="Alessandro Onori" userId="902ff87a-dec1-4e50-bcf4-5017f04e5058" providerId="ADAL" clId="{BCDD700F-F710-45AC-8A43-E7F53DB0058C}" dt="2024-01-27T16:10:04.259" v="2004" actId="478"/>
          <ac:spMkLst>
            <pc:docMk/>
            <pc:sldMk cId="2143720475" sldId="308"/>
            <ac:spMk id="14" creationId="{1B344A81-15F9-9626-64EF-24EDD8CC97C7}"/>
          </ac:spMkLst>
        </pc:spChg>
        <pc:spChg chg="mod">
          <ac:chgData name="Alessandro Onori" userId="902ff87a-dec1-4e50-bcf4-5017f04e5058" providerId="ADAL" clId="{BCDD700F-F710-45AC-8A43-E7F53DB0058C}" dt="2024-01-29T12:07:18.459" v="2928" actId="1076"/>
          <ac:spMkLst>
            <pc:docMk/>
            <pc:sldMk cId="2143720475" sldId="308"/>
            <ac:spMk id="15" creationId="{DA709200-0E0A-2E48-ECAD-2463505B759D}"/>
          </ac:spMkLst>
        </pc:spChg>
        <pc:spChg chg="del mod">
          <ac:chgData name="Alessandro Onori" userId="902ff87a-dec1-4e50-bcf4-5017f04e5058" providerId="ADAL" clId="{BCDD700F-F710-45AC-8A43-E7F53DB0058C}" dt="2024-01-27T16:10:04.259" v="2004" actId="478"/>
          <ac:spMkLst>
            <pc:docMk/>
            <pc:sldMk cId="2143720475" sldId="308"/>
            <ac:spMk id="16" creationId="{02CAE0BA-D402-FAB1-6843-A03A1C5F2C55}"/>
          </ac:spMkLst>
        </pc:spChg>
        <pc:spChg chg="del mod">
          <ac:chgData name="Alessandro Onori" userId="902ff87a-dec1-4e50-bcf4-5017f04e5058" providerId="ADAL" clId="{BCDD700F-F710-45AC-8A43-E7F53DB0058C}" dt="2024-01-27T16:10:04.259" v="2004" actId="478"/>
          <ac:spMkLst>
            <pc:docMk/>
            <pc:sldMk cId="2143720475" sldId="308"/>
            <ac:spMk id="17" creationId="{BE244950-8E59-E004-DF41-0417A2EE75CE}"/>
          </ac:spMkLst>
        </pc:spChg>
        <pc:spChg chg="del mod">
          <ac:chgData name="Alessandro Onori" userId="902ff87a-dec1-4e50-bcf4-5017f04e5058" providerId="ADAL" clId="{BCDD700F-F710-45AC-8A43-E7F53DB0058C}" dt="2024-01-27T16:10:04.259" v="2004" actId="478"/>
          <ac:spMkLst>
            <pc:docMk/>
            <pc:sldMk cId="2143720475" sldId="308"/>
            <ac:spMk id="18" creationId="{023BB908-7011-CCAE-CA5E-5E35B7EC7FC8}"/>
          </ac:spMkLst>
        </pc:spChg>
        <pc:spChg chg="mod">
          <ac:chgData name="Alessandro Onori" userId="902ff87a-dec1-4e50-bcf4-5017f04e5058" providerId="ADAL" clId="{BCDD700F-F710-45AC-8A43-E7F53DB0058C}" dt="2024-01-29T12:07:18.459" v="2928" actId="1076"/>
          <ac:spMkLst>
            <pc:docMk/>
            <pc:sldMk cId="2143720475" sldId="308"/>
            <ac:spMk id="19" creationId="{57817ED6-2444-6910-89B4-BC05B5D4AA36}"/>
          </ac:spMkLst>
        </pc:spChg>
        <pc:spChg chg="add mod">
          <ac:chgData name="Alessandro Onori" userId="902ff87a-dec1-4e50-bcf4-5017f04e5058" providerId="ADAL" clId="{BCDD700F-F710-45AC-8A43-E7F53DB0058C}" dt="2024-01-29T12:07:18.459" v="2928" actId="1076"/>
          <ac:spMkLst>
            <pc:docMk/>
            <pc:sldMk cId="2143720475" sldId="308"/>
            <ac:spMk id="20" creationId="{7BD0DFA1-77D9-0503-8584-9D1BD0461103}"/>
          </ac:spMkLst>
        </pc:spChg>
        <pc:spChg chg="mod">
          <ac:chgData name="Alessandro Onori" userId="902ff87a-dec1-4e50-bcf4-5017f04e5058" providerId="ADAL" clId="{BCDD700F-F710-45AC-8A43-E7F53DB0058C}" dt="2024-01-29T12:07:18.459" v="2928" actId="1076"/>
          <ac:spMkLst>
            <pc:docMk/>
            <pc:sldMk cId="2143720475" sldId="308"/>
            <ac:spMk id="21" creationId="{5D8853E0-3906-046B-6D7A-8472690F39FA}"/>
          </ac:spMkLst>
        </pc:spChg>
        <pc:spChg chg="del mod">
          <ac:chgData name="Alessandro Onori" userId="902ff87a-dec1-4e50-bcf4-5017f04e5058" providerId="ADAL" clId="{BCDD700F-F710-45AC-8A43-E7F53DB0058C}" dt="2024-01-27T16:10:04.259" v="2004" actId="478"/>
          <ac:spMkLst>
            <pc:docMk/>
            <pc:sldMk cId="2143720475" sldId="308"/>
            <ac:spMk id="22" creationId="{B4D32EF1-ADB8-715B-DA53-FE5D28E075A0}"/>
          </ac:spMkLst>
        </pc:spChg>
        <pc:spChg chg="del mod">
          <ac:chgData name="Alessandro Onori" userId="902ff87a-dec1-4e50-bcf4-5017f04e5058" providerId="ADAL" clId="{BCDD700F-F710-45AC-8A43-E7F53DB0058C}" dt="2024-01-27T16:10:04.259" v="2004" actId="478"/>
          <ac:spMkLst>
            <pc:docMk/>
            <pc:sldMk cId="2143720475" sldId="308"/>
            <ac:spMk id="23" creationId="{34B1CD24-E5E4-0EFA-0DC5-CD9AB62AA06E}"/>
          </ac:spMkLst>
        </pc:spChg>
        <pc:spChg chg="add mod">
          <ac:chgData name="Alessandro Onori" userId="902ff87a-dec1-4e50-bcf4-5017f04e5058" providerId="ADAL" clId="{BCDD700F-F710-45AC-8A43-E7F53DB0058C}" dt="2024-01-27T16:18:23.967" v="2159"/>
          <ac:spMkLst>
            <pc:docMk/>
            <pc:sldMk cId="2143720475" sldId="308"/>
            <ac:spMk id="24" creationId="{7646D4DD-0604-514E-AC9C-4AB363989024}"/>
          </ac:spMkLst>
        </pc:spChg>
        <pc:spChg chg="add mod">
          <ac:chgData name="Alessandro Onori" userId="902ff87a-dec1-4e50-bcf4-5017f04e5058" providerId="ADAL" clId="{BCDD700F-F710-45AC-8A43-E7F53DB0058C}" dt="2024-01-27T16:18:23.967" v="2159"/>
          <ac:spMkLst>
            <pc:docMk/>
            <pc:sldMk cId="2143720475" sldId="308"/>
            <ac:spMk id="25" creationId="{B326B633-6CDB-8077-EB7D-C53C230A4B94}"/>
          </ac:spMkLst>
        </pc:spChg>
        <pc:spChg chg="add mod">
          <ac:chgData name="Alessandro Onori" userId="902ff87a-dec1-4e50-bcf4-5017f04e5058" providerId="ADAL" clId="{BCDD700F-F710-45AC-8A43-E7F53DB0058C}" dt="2024-01-27T16:18:23.967" v="2159"/>
          <ac:spMkLst>
            <pc:docMk/>
            <pc:sldMk cId="2143720475" sldId="308"/>
            <ac:spMk id="26" creationId="{ED4840E0-769E-4111-4184-A2E2795C440C}"/>
          </ac:spMkLst>
        </pc:spChg>
        <pc:spChg chg="add mod">
          <ac:chgData name="Alessandro Onori" userId="902ff87a-dec1-4e50-bcf4-5017f04e5058" providerId="ADAL" clId="{BCDD700F-F710-45AC-8A43-E7F53DB0058C}" dt="2024-01-27T16:18:35.047" v="2164" actId="1076"/>
          <ac:spMkLst>
            <pc:docMk/>
            <pc:sldMk cId="2143720475" sldId="308"/>
            <ac:spMk id="27" creationId="{95316AE5-A0F5-40D9-F1B9-1B4216E041B4}"/>
          </ac:spMkLst>
        </pc:spChg>
        <pc:spChg chg="del mod">
          <ac:chgData name="Alessandro Onori" userId="902ff87a-dec1-4e50-bcf4-5017f04e5058" providerId="ADAL" clId="{BCDD700F-F710-45AC-8A43-E7F53DB0058C}" dt="2024-01-27T16:10:04.259" v="2004" actId="478"/>
          <ac:spMkLst>
            <pc:docMk/>
            <pc:sldMk cId="2143720475" sldId="308"/>
            <ac:spMk id="28" creationId="{C1725A8E-E49B-71A1-910F-55F56CB7FCC4}"/>
          </ac:spMkLst>
        </pc:spChg>
        <pc:spChg chg="del mod">
          <ac:chgData name="Alessandro Onori" userId="902ff87a-dec1-4e50-bcf4-5017f04e5058" providerId="ADAL" clId="{BCDD700F-F710-45AC-8A43-E7F53DB0058C}" dt="2024-01-27T16:10:04.259" v="2004" actId="478"/>
          <ac:spMkLst>
            <pc:docMk/>
            <pc:sldMk cId="2143720475" sldId="308"/>
            <ac:spMk id="29" creationId="{6D0CDF70-B3A2-DC95-CD20-39D702397BED}"/>
          </ac:spMkLst>
        </pc:spChg>
        <pc:spChg chg="add mod">
          <ac:chgData name="Alessandro Onori" userId="902ff87a-dec1-4e50-bcf4-5017f04e5058" providerId="ADAL" clId="{BCDD700F-F710-45AC-8A43-E7F53DB0058C}" dt="2024-01-27T16:18:35.047" v="2164" actId="1076"/>
          <ac:spMkLst>
            <pc:docMk/>
            <pc:sldMk cId="2143720475" sldId="308"/>
            <ac:spMk id="30" creationId="{647FE91B-4F37-68FE-4B1D-6836E11C3EB9}"/>
          </ac:spMkLst>
        </pc:spChg>
        <pc:spChg chg="del">
          <ac:chgData name="Alessandro Onori" userId="902ff87a-dec1-4e50-bcf4-5017f04e5058" providerId="ADAL" clId="{BCDD700F-F710-45AC-8A43-E7F53DB0058C}" dt="2024-01-27T16:07:46.552" v="1983" actId="478"/>
          <ac:spMkLst>
            <pc:docMk/>
            <pc:sldMk cId="2143720475" sldId="308"/>
            <ac:spMk id="32" creationId="{ACDD1E3D-AC4F-BD53-0482-01563F295D48}"/>
          </ac:spMkLst>
        </pc:spChg>
        <pc:spChg chg="del">
          <ac:chgData name="Alessandro Onori" userId="902ff87a-dec1-4e50-bcf4-5017f04e5058" providerId="ADAL" clId="{BCDD700F-F710-45AC-8A43-E7F53DB0058C}" dt="2024-01-27T16:07:46.552" v="1983" actId="478"/>
          <ac:spMkLst>
            <pc:docMk/>
            <pc:sldMk cId="2143720475" sldId="308"/>
            <ac:spMk id="33" creationId="{8253BE74-45C1-8DA8-2416-94AF725FD58D}"/>
          </ac:spMkLst>
        </pc:spChg>
        <pc:spChg chg="add mod">
          <ac:chgData name="Alessandro Onori" userId="902ff87a-dec1-4e50-bcf4-5017f04e5058" providerId="ADAL" clId="{BCDD700F-F710-45AC-8A43-E7F53DB0058C}" dt="2024-01-27T16:18:35.047" v="2164" actId="1076"/>
          <ac:spMkLst>
            <pc:docMk/>
            <pc:sldMk cId="2143720475" sldId="308"/>
            <ac:spMk id="34" creationId="{A6DFC763-8FCF-801A-058A-06624E033344}"/>
          </ac:spMkLst>
        </pc:spChg>
        <pc:spChg chg="add mod">
          <ac:chgData name="Alessandro Onori" userId="902ff87a-dec1-4e50-bcf4-5017f04e5058" providerId="ADAL" clId="{BCDD700F-F710-45AC-8A43-E7F53DB0058C}" dt="2024-01-29T12:07:18.459" v="2928" actId="1076"/>
          <ac:spMkLst>
            <pc:docMk/>
            <pc:sldMk cId="2143720475" sldId="308"/>
            <ac:spMk id="36" creationId="{F297C12C-4A6E-DA09-BD14-913C3FA81ADC}"/>
          </ac:spMkLst>
        </pc:spChg>
        <pc:spChg chg="add mod">
          <ac:chgData name="Alessandro Onori" userId="902ff87a-dec1-4e50-bcf4-5017f04e5058" providerId="ADAL" clId="{BCDD700F-F710-45AC-8A43-E7F53DB0058C}" dt="2024-01-29T12:07:18.459" v="2928" actId="1076"/>
          <ac:spMkLst>
            <pc:docMk/>
            <pc:sldMk cId="2143720475" sldId="308"/>
            <ac:spMk id="37" creationId="{6CE0BAB4-240A-FA73-B0CF-5EA794A15B1E}"/>
          </ac:spMkLst>
        </pc:spChg>
        <pc:spChg chg="add mod">
          <ac:chgData name="Alessandro Onori" userId="902ff87a-dec1-4e50-bcf4-5017f04e5058" providerId="ADAL" clId="{BCDD700F-F710-45AC-8A43-E7F53DB0058C}" dt="2024-01-29T12:07:18.459" v="2928" actId="1076"/>
          <ac:spMkLst>
            <pc:docMk/>
            <pc:sldMk cId="2143720475" sldId="308"/>
            <ac:spMk id="38" creationId="{75D0517F-474C-A57D-DD92-5035E3CF7A1F}"/>
          </ac:spMkLst>
        </pc:spChg>
        <pc:spChg chg="add mod">
          <ac:chgData name="Alessandro Onori" userId="902ff87a-dec1-4e50-bcf4-5017f04e5058" providerId="ADAL" clId="{BCDD700F-F710-45AC-8A43-E7F53DB0058C}" dt="2024-01-29T12:07:18.459" v="2928" actId="1076"/>
          <ac:spMkLst>
            <pc:docMk/>
            <pc:sldMk cId="2143720475" sldId="308"/>
            <ac:spMk id="39" creationId="{9DAE1FF4-6737-3F79-91DA-B37D38416035}"/>
          </ac:spMkLst>
        </pc:spChg>
        <pc:spChg chg="add mod">
          <ac:chgData name="Alessandro Onori" userId="902ff87a-dec1-4e50-bcf4-5017f04e5058" providerId="ADAL" clId="{BCDD700F-F710-45AC-8A43-E7F53DB0058C}" dt="2024-01-29T12:07:18.459" v="2928" actId="1076"/>
          <ac:spMkLst>
            <pc:docMk/>
            <pc:sldMk cId="2143720475" sldId="308"/>
            <ac:spMk id="40" creationId="{56F85C7A-EA2C-0FE5-3F89-E41DC2FF2480}"/>
          </ac:spMkLst>
        </pc:spChg>
        <pc:spChg chg="add mod">
          <ac:chgData name="Alessandro Onori" userId="902ff87a-dec1-4e50-bcf4-5017f04e5058" providerId="ADAL" clId="{BCDD700F-F710-45AC-8A43-E7F53DB0058C}" dt="2024-01-29T12:07:18.459" v="2928" actId="1076"/>
          <ac:spMkLst>
            <pc:docMk/>
            <pc:sldMk cId="2143720475" sldId="308"/>
            <ac:spMk id="41" creationId="{DECBB9C9-3573-AEE9-C290-D8CE1EBEA9C5}"/>
          </ac:spMkLst>
        </pc:spChg>
        <pc:picChg chg="del">
          <ac:chgData name="Alessandro Onori" userId="902ff87a-dec1-4e50-bcf4-5017f04e5058" providerId="ADAL" clId="{BCDD700F-F710-45AC-8A43-E7F53DB0058C}" dt="2024-01-27T16:07:49.153" v="1985" actId="478"/>
          <ac:picMkLst>
            <pc:docMk/>
            <pc:sldMk cId="2143720475" sldId="308"/>
            <ac:picMk id="7" creationId="{E34E8D34-6A46-BE31-2AED-C7017EAB30C9}"/>
          </ac:picMkLst>
        </pc:picChg>
        <pc:picChg chg="del">
          <ac:chgData name="Alessandro Onori" userId="902ff87a-dec1-4e50-bcf4-5017f04e5058" providerId="ADAL" clId="{BCDD700F-F710-45AC-8A43-E7F53DB0058C}" dt="2024-01-27T16:07:46.552" v="1983" actId="478"/>
          <ac:picMkLst>
            <pc:docMk/>
            <pc:sldMk cId="2143720475" sldId="308"/>
            <ac:picMk id="31" creationId="{D844CCD8-07CA-620C-3E15-8E803CA170C4}"/>
          </ac:picMkLst>
        </pc:picChg>
        <pc:picChg chg="del">
          <ac:chgData name="Alessandro Onori" userId="902ff87a-dec1-4e50-bcf4-5017f04e5058" providerId="ADAL" clId="{BCDD700F-F710-45AC-8A43-E7F53DB0058C}" dt="2024-01-27T16:07:46.552" v="1983" actId="478"/>
          <ac:picMkLst>
            <pc:docMk/>
            <pc:sldMk cId="2143720475" sldId="308"/>
            <ac:picMk id="1026" creationId="{EB53BE47-6509-AC21-3DFC-2EE6C795F45C}"/>
          </ac:picMkLst>
        </pc:picChg>
        <pc:picChg chg="del">
          <ac:chgData name="Alessandro Onori" userId="902ff87a-dec1-4e50-bcf4-5017f04e5058" providerId="ADAL" clId="{BCDD700F-F710-45AC-8A43-E7F53DB0058C}" dt="2024-01-27T16:07:46.552" v="1983" actId="478"/>
          <ac:picMkLst>
            <pc:docMk/>
            <pc:sldMk cId="2143720475" sldId="308"/>
            <ac:picMk id="1030" creationId="{F0AD8F78-6B73-10CA-1B7C-8125C65C34BD}"/>
          </ac:picMkLst>
        </pc:picChg>
        <pc:cxnChg chg="del">
          <ac:chgData name="Alessandro Onori" userId="902ff87a-dec1-4e50-bcf4-5017f04e5058" providerId="ADAL" clId="{BCDD700F-F710-45AC-8A43-E7F53DB0058C}" dt="2024-01-27T16:07:48.409" v="1984" actId="478"/>
          <ac:cxnSpMkLst>
            <pc:docMk/>
            <pc:sldMk cId="2143720475" sldId="308"/>
            <ac:cxnSpMk id="5" creationId="{F2011179-09B0-E707-990B-30B8A581A638}"/>
          </ac:cxnSpMkLst>
        </pc:cxnChg>
        <pc:cxnChg chg="del">
          <ac:chgData name="Alessandro Onori" userId="902ff87a-dec1-4e50-bcf4-5017f04e5058" providerId="ADAL" clId="{BCDD700F-F710-45AC-8A43-E7F53DB0058C}" dt="2024-01-27T16:07:46.552" v="1983" actId="478"/>
          <ac:cxnSpMkLst>
            <pc:docMk/>
            <pc:sldMk cId="2143720475" sldId="308"/>
            <ac:cxnSpMk id="35" creationId="{189E66CC-182B-2580-16A9-BD8B09903B60}"/>
          </ac:cxnSpMkLst>
        </pc:cxnChg>
      </pc:sldChg>
      <pc:sldChg chg="addSp delSp modSp add mod ord">
        <pc:chgData name="Alessandro Onori" userId="902ff87a-dec1-4e50-bcf4-5017f04e5058" providerId="ADAL" clId="{BCDD700F-F710-45AC-8A43-E7F53DB0058C}" dt="2024-01-29T17:30:16.645" v="3437" actId="1076"/>
        <pc:sldMkLst>
          <pc:docMk/>
          <pc:sldMk cId="3442660175" sldId="309"/>
        </pc:sldMkLst>
        <pc:spChg chg="mod">
          <ac:chgData name="Alessandro Onori" userId="902ff87a-dec1-4e50-bcf4-5017f04e5058" providerId="ADAL" clId="{BCDD700F-F710-45AC-8A43-E7F53DB0058C}" dt="2024-01-29T12:10:32.981" v="2972"/>
          <ac:spMkLst>
            <pc:docMk/>
            <pc:sldMk cId="3442660175" sldId="309"/>
            <ac:spMk id="2" creationId="{0033B96F-F3C6-1A52-8E48-1ABE03B972B7}"/>
          </ac:spMkLst>
        </pc:spChg>
        <pc:spChg chg="del">
          <ac:chgData name="Alessandro Onori" userId="902ff87a-dec1-4e50-bcf4-5017f04e5058" providerId="ADAL" clId="{BCDD700F-F710-45AC-8A43-E7F53DB0058C}" dt="2024-01-29T11:43:50.077" v="2401" actId="478"/>
          <ac:spMkLst>
            <pc:docMk/>
            <pc:sldMk cId="3442660175" sldId="309"/>
            <ac:spMk id="4" creationId="{1CE70711-8A11-6BF4-F9EB-9E4470855790}"/>
          </ac:spMkLst>
        </pc:spChg>
        <pc:spChg chg="add mod">
          <ac:chgData name="Alessandro Onori" userId="902ff87a-dec1-4e50-bcf4-5017f04e5058" providerId="ADAL" clId="{BCDD700F-F710-45AC-8A43-E7F53DB0058C}" dt="2024-01-29T12:10:45.675" v="2973" actId="1076"/>
          <ac:spMkLst>
            <pc:docMk/>
            <pc:sldMk cId="3442660175" sldId="309"/>
            <ac:spMk id="5" creationId="{E9160133-8926-D49A-7D0A-BFA51268C4B7}"/>
          </ac:spMkLst>
        </pc:spChg>
        <pc:spChg chg="mod">
          <ac:chgData name="Alessandro Onori" userId="902ff87a-dec1-4e50-bcf4-5017f04e5058" providerId="ADAL" clId="{BCDD700F-F710-45AC-8A43-E7F53DB0058C}" dt="2024-01-29T11:44:29.433" v="2413" actId="1076"/>
          <ac:spMkLst>
            <pc:docMk/>
            <pc:sldMk cId="3442660175" sldId="309"/>
            <ac:spMk id="6" creationId="{4BDB5223-6EB5-1046-88BB-84ED760A29CE}"/>
          </ac:spMkLst>
        </pc:spChg>
        <pc:spChg chg="add mod">
          <ac:chgData name="Alessandro Onori" userId="902ff87a-dec1-4e50-bcf4-5017f04e5058" providerId="ADAL" clId="{BCDD700F-F710-45AC-8A43-E7F53DB0058C}" dt="2024-01-29T12:10:45.675" v="2973" actId="1076"/>
          <ac:spMkLst>
            <pc:docMk/>
            <pc:sldMk cId="3442660175" sldId="309"/>
            <ac:spMk id="7" creationId="{1045AF36-1EBE-C583-8148-5451C6FD2715}"/>
          </ac:spMkLst>
        </pc:spChg>
        <pc:spChg chg="del">
          <ac:chgData name="Alessandro Onori" userId="902ff87a-dec1-4e50-bcf4-5017f04e5058" providerId="ADAL" clId="{BCDD700F-F710-45AC-8A43-E7F53DB0058C}" dt="2024-01-29T11:43:50.077" v="2401" actId="478"/>
          <ac:spMkLst>
            <pc:docMk/>
            <pc:sldMk cId="3442660175" sldId="309"/>
            <ac:spMk id="9" creationId="{39B0213C-15B3-9AFE-0284-275FE4E37BE8}"/>
          </ac:spMkLst>
        </pc:spChg>
        <pc:spChg chg="mod">
          <ac:chgData name="Alessandro Onori" userId="902ff87a-dec1-4e50-bcf4-5017f04e5058" providerId="ADAL" clId="{BCDD700F-F710-45AC-8A43-E7F53DB0058C}" dt="2024-01-27T16:26:20.148" v="2342" actId="20577"/>
          <ac:spMkLst>
            <pc:docMk/>
            <pc:sldMk cId="3442660175" sldId="309"/>
            <ac:spMk id="10" creationId="{3173DB21-9CF1-2E34-0CB2-A228C29EFDEB}"/>
          </ac:spMkLst>
        </pc:spChg>
        <pc:spChg chg="add mod">
          <ac:chgData name="Alessandro Onori" userId="902ff87a-dec1-4e50-bcf4-5017f04e5058" providerId="ADAL" clId="{BCDD700F-F710-45AC-8A43-E7F53DB0058C}" dt="2024-01-29T12:10:45.675" v="2973" actId="1076"/>
          <ac:spMkLst>
            <pc:docMk/>
            <pc:sldMk cId="3442660175" sldId="309"/>
            <ac:spMk id="11" creationId="{D473410B-ABDF-27E1-B1B1-825E660BDD68}"/>
          </ac:spMkLst>
        </pc:spChg>
        <pc:spChg chg="add mod">
          <ac:chgData name="Alessandro Onori" userId="902ff87a-dec1-4e50-bcf4-5017f04e5058" providerId="ADAL" clId="{BCDD700F-F710-45AC-8A43-E7F53DB0058C}" dt="2024-01-29T12:10:45.675" v="2973" actId="1076"/>
          <ac:spMkLst>
            <pc:docMk/>
            <pc:sldMk cId="3442660175" sldId="309"/>
            <ac:spMk id="13" creationId="{8EBFEC75-6836-53A4-0BF4-F4668A5E7378}"/>
          </ac:spMkLst>
        </pc:spChg>
        <pc:spChg chg="add mod">
          <ac:chgData name="Alessandro Onori" userId="902ff87a-dec1-4e50-bcf4-5017f04e5058" providerId="ADAL" clId="{BCDD700F-F710-45AC-8A43-E7F53DB0058C}" dt="2024-01-29T12:10:45.675" v="2973" actId="1076"/>
          <ac:spMkLst>
            <pc:docMk/>
            <pc:sldMk cId="3442660175" sldId="309"/>
            <ac:spMk id="14" creationId="{41E64C52-E5E8-6E64-D38F-382C07BDF0E4}"/>
          </ac:spMkLst>
        </pc:spChg>
        <pc:spChg chg="del">
          <ac:chgData name="Alessandro Onori" userId="902ff87a-dec1-4e50-bcf4-5017f04e5058" providerId="ADAL" clId="{BCDD700F-F710-45AC-8A43-E7F53DB0058C}" dt="2024-01-29T11:43:50.077" v="2401" actId="478"/>
          <ac:spMkLst>
            <pc:docMk/>
            <pc:sldMk cId="3442660175" sldId="309"/>
            <ac:spMk id="15" creationId="{DA709200-0E0A-2E48-ECAD-2463505B759D}"/>
          </ac:spMkLst>
        </pc:spChg>
        <pc:spChg chg="add mod">
          <ac:chgData name="Alessandro Onori" userId="902ff87a-dec1-4e50-bcf4-5017f04e5058" providerId="ADAL" clId="{BCDD700F-F710-45AC-8A43-E7F53DB0058C}" dt="2024-01-29T12:10:45.675" v="2973" actId="1076"/>
          <ac:spMkLst>
            <pc:docMk/>
            <pc:sldMk cId="3442660175" sldId="309"/>
            <ac:spMk id="16" creationId="{06C20D57-EE71-315C-AFE7-AC1347C18EC0}"/>
          </ac:spMkLst>
        </pc:spChg>
        <pc:spChg chg="add mod">
          <ac:chgData name="Alessandro Onori" userId="902ff87a-dec1-4e50-bcf4-5017f04e5058" providerId="ADAL" clId="{BCDD700F-F710-45AC-8A43-E7F53DB0058C}" dt="2024-01-29T12:10:45.675" v="2973" actId="1076"/>
          <ac:spMkLst>
            <pc:docMk/>
            <pc:sldMk cId="3442660175" sldId="309"/>
            <ac:spMk id="17" creationId="{A8C4CE43-EFB2-B627-F225-302D99BB3E2B}"/>
          </ac:spMkLst>
        </pc:spChg>
        <pc:spChg chg="add mod">
          <ac:chgData name="Alessandro Onori" userId="902ff87a-dec1-4e50-bcf4-5017f04e5058" providerId="ADAL" clId="{BCDD700F-F710-45AC-8A43-E7F53DB0058C}" dt="2024-01-29T12:10:45.675" v="2973" actId="1076"/>
          <ac:spMkLst>
            <pc:docMk/>
            <pc:sldMk cId="3442660175" sldId="309"/>
            <ac:spMk id="18" creationId="{E5D3C386-8BC9-3989-52B4-A1E24A779110}"/>
          </ac:spMkLst>
        </pc:spChg>
        <pc:spChg chg="del">
          <ac:chgData name="Alessandro Onori" userId="902ff87a-dec1-4e50-bcf4-5017f04e5058" providerId="ADAL" clId="{BCDD700F-F710-45AC-8A43-E7F53DB0058C}" dt="2024-01-29T11:43:50.077" v="2401" actId="478"/>
          <ac:spMkLst>
            <pc:docMk/>
            <pc:sldMk cId="3442660175" sldId="309"/>
            <ac:spMk id="19" creationId="{57817ED6-2444-6910-89B4-BC05B5D4AA36}"/>
          </ac:spMkLst>
        </pc:spChg>
        <pc:spChg chg="del">
          <ac:chgData name="Alessandro Onori" userId="902ff87a-dec1-4e50-bcf4-5017f04e5058" providerId="ADAL" clId="{BCDD700F-F710-45AC-8A43-E7F53DB0058C}" dt="2024-01-29T11:43:50.077" v="2401" actId="478"/>
          <ac:spMkLst>
            <pc:docMk/>
            <pc:sldMk cId="3442660175" sldId="309"/>
            <ac:spMk id="20" creationId="{7BD0DFA1-77D9-0503-8584-9D1BD0461103}"/>
          </ac:spMkLst>
        </pc:spChg>
        <pc:spChg chg="del">
          <ac:chgData name="Alessandro Onori" userId="902ff87a-dec1-4e50-bcf4-5017f04e5058" providerId="ADAL" clId="{BCDD700F-F710-45AC-8A43-E7F53DB0058C}" dt="2024-01-29T11:43:50.077" v="2401" actId="478"/>
          <ac:spMkLst>
            <pc:docMk/>
            <pc:sldMk cId="3442660175" sldId="309"/>
            <ac:spMk id="21" creationId="{5D8853E0-3906-046B-6D7A-8472690F39FA}"/>
          </ac:spMkLst>
        </pc:spChg>
        <pc:spChg chg="add mod">
          <ac:chgData name="Alessandro Onori" userId="902ff87a-dec1-4e50-bcf4-5017f04e5058" providerId="ADAL" clId="{BCDD700F-F710-45AC-8A43-E7F53DB0058C}" dt="2024-01-29T12:10:45.675" v="2973" actId="1076"/>
          <ac:spMkLst>
            <pc:docMk/>
            <pc:sldMk cId="3442660175" sldId="309"/>
            <ac:spMk id="22" creationId="{8200633A-D9C9-9006-2D70-1BE417543DCA}"/>
          </ac:spMkLst>
        </pc:spChg>
        <pc:spChg chg="add mod">
          <ac:chgData name="Alessandro Onori" userId="902ff87a-dec1-4e50-bcf4-5017f04e5058" providerId="ADAL" clId="{BCDD700F-F710-45AC-8A43-E7F53DB0058C}" dt="2024-01-29T12:10:45.675" v="2973" actId="1076"/>
          <ac:spMkLst>
            <pc:docMk/>
            <pc:sldMk cId="3442660175" sldId="309"/>
            <ac:spMk id="23" creationId="{C1846728-1E6D-7FE4-3906-C25AA04180D8}"/>
          </ac:spMkLst>
        </pc:spChg>
        <pc:spChg chg="add mod">
          <ac:chgData name="Alessandro Onori" userId="902ff87a-dec1-4e50-bcf4-5017f04e5058" providerId="ADAL" clId="{BCDD700F-F710-45AC-8A43-E7F53DB0058C}" dt="2024-01-29T12:10:45.675" v="2973" actId="1076"/>
          <ac:spMkLst>
            <pc:docMk/>
            <pc:sldMk cId="3442660175" sldId="309"/>
            <ac:spMk id="24" creationId="{876A4E0A-24B1-2275-DF88-637DE6C41F39}"/>
          </ac:spMkLst>
        </pc:spChg>
        <pc:spChg chg="add mod">
          <ac:chgData name="Alessandro Onori" userId="902ff87a-dec1-4e50-bcf4-5017f04e5058" providerId="ADAL" clId="{BCDD700F-F710-45AC-8A43-E7F53DB0058C}" dt="2024-01-29T12:10:45.675" v="2973" actId="1076"/>
          <ac:spMkLst>
            <pc:docMk/>
            <pc:sldMk cId="3442660175" sldId="309"/>
            <ac:spMk id="25" creationId="{59708A7B-6B5C-BCDB-AF8A-651ED52BC0F1}"/>
          </ac:spMkLst>
        </pc:spChg>
        <pc:spChg chg="add del mod">
          <ac:chgData name="Alessandro Onori" userId="902ff87a-dec1-4e50-bcf4-5017f04e5058" providerId="ADAL" clId="{BCDD700F-F710-45AC-8A43-E7F53DB0058C}" dt="2024-01-29T11:44:20.584" v="2410" actId="478"/>
          <ac:spMkLst>
            <pc:docMk/>
            <pc:sldMk cId="3442660175" sldId="309"/>
            <ac:spMk id="28" creationId="{4CC0139C-AD3C-734C-9E4F-37BBD54053CE}"/>
          </ac:spMkLst>
        </pc:spChg>
        <pc:spChg chg="add del mod">
          <ac:chgData name="Alessandro Onori" userId="902ff87a-dec1-4e50-bcf4-5017f04e5058" providerId="ADAL" clId="{BCDD700F-F710-45AC-8A43-E7F53DB0058C}" dt="2024-01-29T11:44:17.379" v="2408" actId="478"/>
          <ac:spMkLst>
            <pc:docMk/>
            <pc:sldMk cId="3442660175" sldId="309"/>
            <ac:spMk id="32" creationId="{FFFC11E9-4E3B-D977-0563-FC72EBEE5B6F}"/>
          </ac:spMkLst>
        </pc:spChg>
        <pc:spChg chg="add del mod">
          <ac:chgData name="Alessandro Onori" userId="902ff87a-dec1-4e50-bcf4-5017f04e5058" providerId="ADAL" clId="{BCDD700F-F710-45AC-8A43-E7F53DB0058C}" dt="2024-01-29T11:44:14.170" v="2407" actId="478"/>
          <ac:spMkLst>
            <pc:docMk/>
            <pc:sldMk cId="3442660175" sldId="309"/>
            <ac:spMk id="33" creationId="{4C3B8696-710E-B46E-05AE-C963FFA13926}"/>
          </ac:spMkLst>
        </pc:spChg>
        <pc:spChg chg="add mod">
          <ac:chgData name="Alessandro Onori" userId="902ff87a-dec1-4e50-bcf4-5017f04e5058" providerId="ADAL" clId="{BCDD700F-F710-45AC-8A43-E7F53DB0058C}" dt="2024-01-29T12:10:45.675" v="2973" actId="1076"/>
          <ac:spMkLst>
            <pc:docMk/>
            <pc:sldMk cId="3442660175" sldId="309"/>
            <ac:spMk id="35" creationId="{69B5BA4D-D710-1A58-70A3-B1D16C337A6F}"/>
          </ac:spMkLst>
        </pc:spChg>
        <pc:spChg chg="del">
          <ac:chgData name="Alessandro Onori" userId="902ff87a-dec1-4e50-bcf4-5017f04e5058" providerId="ADAL" clId="{BCDD700F-F710-45AC-8A43-E7F53DB0058C}" dt="2024-01-29T11:43:50.077" v="2401" actId="478"/>
          <ac:spMkLst>
            <pc:docMk/>
            <pc:sldMk cId="3442660175" sldId="309"/>
            <ac:spMk id="36" creationId="{F297C12C-4A6E-DA09-BD14-913C3FA81ADC}"/>
          </ac:spMkLst>
        </pc:spChg>
        <pc:spChg chg="del">
          <ac:chgData name="Alessandro Onori" userId="902ff87a-dec1-4e50-bcf4-5017f04e5058" providerId="ADAL" clId="{BCDD700F-F710-45AC-8A43-E7F53DB0058C}" dt="2024-01-29T11:43:50.077" v="2401" actId="478"/>
          <ac:spMkLst>
            <pc:docMk/>
            <pc:sldMk cId="3442660175" sldId="309"/>
            <ac:spMk id="37" creationId="{6CE0BAB4-240A-FA73-B0CF-5EA794A15B1E}"/>
          </ac:spMkLst>
        </pc:spChg>
        <pc:spChg chg="del">
          <ac:chgData name="Alessandro Onori" userId="902ff87a-dec1-4e50-bcf4-5017f04e5058" providerId="ADAL" clId="{BCDD700F-F710-45AC-8A43-E7F53DB0058C}" dt="2024-01-29T11:43:50.077" v="2401" actId="478"/>
          <ac:spMkLst>
            <pc:docMk/>
            <pc:sldMk cId="3442660175" sldId="309"/>
            <ac:spMk id="38" creationId="{75D0517F-474C-A57D-DD92-5035E3CF7A1F}"/>
          </ac:spMkLst>
        </pc:spChg>
        <pc:spChg chg="del">
          <ac:chgData name="Alessandro Onori" userId="902ff87a-dec1-4e50-bcf4-5017f04e5058" providerId="ADAL" clId="{BCDD700F-F710-45AC-8A43-E7F53DB0058C}" dt="2024-01-29T11:43:50.077" v="2401" actId="478"/>
          <ac:spMkLst>
            <pc:docMk/>
            <pc:sldMk cId="3442660175" sldId="309"/>
            <ac:spMk id="39" creationId="{9DAE1FF4-6737-3F79-91DA-B37D38416035}"/>
          </ac:spMkLst>
        </pc:spChg>
        <pc:spChg chg="del">
          <ac:chgData name="Alessandro Onori" userId="902ff87a-dec1-4e50-bcf4-5017f04e5058" providerId="ADAL" clId="{BCDD700F-F710-45AC-8A43-E7F53DB0058C}" dt="2024-01-29T11:43:50.077" v="2401" actId="478"/>
          <ac:spMkLst>
            <pc:docMk/>
            <pc:sldMk cId="3442660175" sldId="309"/>
            <ac:spMk id="40" creationId="{56F85C7A-EA2C-0FE5-3F89-E41DC2FF2480}"/>
          </ac:spMkLst>
        </pc:spChg>
        <pc:spChg chg="del">
          <ac:chgData name="Alessandro Onori" userId="902ff87a-dec1-4e50-bcf4-5017f04e5058" providerId="ADAL" clId="{BCDD700F-F710-45AC-8A43-E7F53DB0058C}" dt="2024-01-29T11:43:50.077" v="2401" actId="478"/>
          <ac:spMkLst>
            <pc:docMk/>
            <pc:sldMk cId="3442660175" sldId="309"/>
            <ac:spMk id="41" creationId="{DECBB9C9-3573-AEE9-C290-D8CE1EBEA9C5}"/>
          </ac:spMkLst>
        </pc:spChg>
        <pc:spChg chg="add mod">
          <ac:chgData name="Alessandro Onori" userId="902ff87a-dec1-4e50-bcf4-5017f04e5058" providerId="ADAL" clId="{BCDD700F-F710-45AC-8A43-E7F53DB0058C}" dt="2024-01-29T12:10:45.675" v="2973" actId="1076"/>
          <ac:spMkLst>
            <pc:docMk/>
            <pc:sldMk cId="3442660175" sldId="309"/>
            <ac:spMk id="42" creationId="{01C1C82E-7660-11F9-4BD7-18743B8AEF36}"/>
          </ac:spMkLst>
        </pc:spChg>
        <pc:spChg chg="add mod">
          <ac:chgData name="Alessandro Onori" userId="902ff87a-dec1-4e50-bcf4-5017f04e5058" providerId="ADAL" clId="{BCDD700F-F710-45AC-8A43-E7F53DB0058C}" dt="2024-01-29T12:10:45.675" v="2973" actId="1076"/>
          <ac:spMkLst>
            <pc:docMk/>
            <pc:sldMk cId="3442660175" sldId="309"/>
            <ac:spMk id="43" creationId="{92D0F56D-AF09-2E91-6AC0-A93D5D39BAC0}"/>
          </ac:spMkLst>
        </pc:spChg>
        <pc:spChg chg="add mod">
          <ac:chgData name="Alessandro Onori" userId="902ff87a-dec1-4e50-bcf4-5017f04e5058" providerId="ADAL" clId="{BCDD700F-F710-45AC-8A43-E7F53DB0058C}" dt="2024-01-29T12:10:45.675" v="2973" actId="1076"/>
          <ac:spMkLst>
            <pc:docMk/>
            <pc:sldMk cId="3442660175" sldId="309"/>
            <ac:spMk id="44" creationId="{9567BA96-7FEC-0D8E-5AD3-994B4AD89B72}"/>
          </ac:spMkLst>
        </pc:spChg>
        <pc:spChg chg="add mod">
          <ac:chgData name="Alessandro Onori" userId="902ff87a-dec1-4e50-bcf4-5017f04e5058" providerId="ADAL" clId="{BCDD700F-F710-45AC-8A43-E7F53DB0058C}" dt="2024-01-29T12:10:45.675" v="2973" actId="1076"/>
          <ac:spMkLst>
            <pc:docMk/>
            <pc:sldMk cId="3442660175" sldId="309"/>
            <ac:spMk id="45" creationId="{B946786A-1CB9-051E-9B3E-59A789230F48}"/>
          </ac:spMkLst>
        </pc:spChg>
        <pc:spChg chg="add mod">
          <ac:chgData name="Alessandro Onori" userId="902ff87a-dec1-4e50-bcf4-5017f04e5058" providerId="ADAL" clId="{BCDD700F-F710-45AC-8A43-E7F53DB0058C}" dt="2024-01-29T12:10:45.675" v="2973" actId="1076"/>
          <ac:spMkLst>
            <pc:docMk/>
            <pc:sldMk cId="3442660175" sldId="309"/>
            <ac:spMk id="46" creationId="{33D28CBE-9657-7CCE-2720-706C26E1D4F8}"/>
          </ac:spMkLst>
        </pc:spChg>
        <pc:spChg chg="add mod">
          <ac:chgData name="Alessandro Onori" userId="902ff87a-dec1-4e50-bcf4-5017f04e5058" providerId="ADAL" clId="{BCDD700F-F710-45AC-8A43-E7F53DB0058C}" dt="2024-01-29T12:10:45.675" v="2973" actId="1076"/>
          <ac:spMkLst>
            <pc:docMk/>
            <pc:sldMk cId="3442660175" sldId="309"/>
            <ac:spMk id="47" creationId="{BC5A625D-8BA3-E32A-DF09-DC056D94E72A}"/>
          </ac:spMkLst>
        </pc:spChg>
        <pc:spChg chg="add mod">
          <ac:chgData name="Alessandro Onori" userId="902ff87a-dec1-4e50-bcf4-5017f04e5058" providerId="ADAL" clId="{BCDD700F-F710-45AC-8A43-E7F53DB0058C}" dt="2024-01-29T12:10:45.675" v="2973" actId="1076"/>
          <ac:spMkLst>
            <pc:docMk/>
            <pc:sldMk cId="3442660175" sldId="309"/>
            <ac:spMk id="48" creationId="{E4DD9009-A2DA-E5AC-E0F2-1435579C8630}"/>
          </ac:spMkLst>
        </pc:spChg>
        <pc:spChg chg="add mod">
          <ac:chgData name="Alessandro Onori" userId="902ff87a-dec1-4e50-bcf4-5017f04e5058" providerId="ADAL" clId="{BCDD700F-F710-45AC-8A43-E7F53DB0058C}" dt="2024-01-29T12:10:45.675" v="2973" actId="1076"/>
          <ac:spMkLst>
            <pc:docMk/>
            <pc:sldMk cId="3442660175" sldId="309"/>
            <ac:spMk id="49" creationId="{C4891C37-1162-22A9-925C-AD5BE18E3F78}"/>
          </ac:spMkLst>
        </pc:spChg>
        <pc:spChg chg="add mod">
          <ac:chgData name="Alessandro Onori" userId="902ff87a-dec1-4e50-bcf4-5017f04e5058" providerId="ADAL" clId="{BCDD700F-F710-45AC-8A43-E7F53DB0058C}" dt="2024-01-29T12:10:45.675" v="2973" actId="1076"/>
          <ac:spMkLst>
            <pc:docMk/>
            <pc:sldMk cId="3442660175" sldId="309"/>
            <ac:spMk id="50" creationId="{F3A23D55-278B-12B0-A7EA-14CF3E5644AE}"/>
          </ac:spMkLst>
        </pc:spChg>
        <pc:spChg chg="add mod">
          <ac:chgData name="Alessandro Onori" userId="902ff87a-dec1-4e50-bcf4-5017f04e5058" providerId="ADAL" clId="{BCDD700F-F710-45AC-8A43-E7F53DB0058C}" dt="2024-01-29T12:10:45.675" v="2973" actId="1076"/>
          <ac:spMkLst>
            <pc:docMk/>
            <pc:sldMk cId="3442660175" sldId="309"/>
            <ac:spMk id="51" creationId="{EDC2C43D-68CF-7A13-2B28-D08A8C5F54E4}"/>
          </ac:spMkLst>
        </pc:spChg>
        <pc:spChg chg="add mod">
          <ac:chgData name="Alessandro Onori" userId="902ff87a-dec1-4e50-bcf4-5017f04e5058" providerId="ADAL" clId="{BCDD700F-F710-45AC-8A43-E7F53DB0058C}" dt="2024-01-29T12:10:45.675" v="2973" actId="1076"/>
          <ac:spMkLst>
            <pc:docMk/>
            <pc:sldMk cId="3442660175" sldId="309"/>
            <ac:spMk id="52" creationId="{4C6D70C6-B77F-0DA2-9359-0AB31325BD0A}"/>
          </ac:spMkLst>
        </pc:spChg>
        <pc:picChg chg="add mod">
          <ac:chgData name="Alessandro Onori" userId="902ff87a-dec1-4e50-bcf4-5017f04e5058" providerId="ADAL" clId="{BCDD700F-F710-45AC-8A43-E7F53DB0058C}" dt="2024-01-29T17:30:16.645" v="3437" actId="1076"/>
          <ac:picMkLst>
            <pc:docMk/>
            <pc:sldMk cId="3442660175" sldId="309"/>
            <ac:picMk id="27" creationId="{577703C0-D0E2-1EC6-D1E5-14054DBB97F1}"/>
          </ac:picMkLst>
        </pc:picChg>
        <pc:picChg chg="add del mod">
          <ac:chgData name="Alessandro Onori" userId="902ff87a-dec1-4e50-bcf4-5017f04e5058" providerId="ADAL" clId="{BCDD700F-F710-45AC-8A43-E7F53DB0058C}" dt="2024-01-29T11:44:21.382" v="2411" actId="478"/>
          <ac:picMkLst>
            <pc:docMk/>
            <pc:sldMk cId="3442660175" sldId="309"/>
            <ac:picMk id="29" creationId="{7897FAE2-286C-9A21-BF18-6EE667032297}"/>
          </ac:picMkLst>
        </pc:picChg>
        <pc:picChg chg="add del mod">
          <ac:chgData name="Alessandro Onori" userId="902ff87a-dec1-4e50-bcf4-5017f04e5058" providerId="ADAL" clId="{BCDD700F-F710-45AC-8A43-E7F53DB0058C}" dt="2024-01-29T11:44:12.575" v="2406" actId="478"/>
          <ac:picMkLst>
            <pc:docMk/>
            <pc:sldMk cId="3442660175" sldId="309"/>
            <ac:picMk id="30" creationId="{A1B46A95-B4FB-BBBB-3AE0-E5A8AAEF1A00}"/>
          </ac:picMkLst>
        </pc:picChg>
        <pc:picChg chg="add del mod">
          <ac:chgData name="Alessandro Onori" userId="902ff87a-dec1-4e50-bcf4-5017f04e5058" providerId="ADAL" clId="{BCDD700F-F710-45AC-8A43-E7F53DB0058C}" dt="2024-01-29T11:44:22.121" v="2412" actId="478"/>
          <ac:picMkLst>
            <pc:docMk/>
            <pc:sldMk cId="3442660175" sldId="309"/>
            <ac:picMk id="31" creationId="{81BEA722-5754-9820-BE22-8121D25D18E4}"/>
          </ac:picMkLst>
        </pc:picChg>
        <pc:cxnChg chg="add mod">
          <ac:chgData name="Alessandro Onori" userId="902ff87a-dec1-4e50-bcf4-5017f04e5058" providerId="ADAL" clId="{BCDD700F-F710-45AC-8A43-E7F53DB0058C}" dt="2024-01-29T12:10:45.675" v="2973" actId="1076"/>
          <ac:cxnSpMkLst>
            <pc:docMk/>
            <pc:sldMk cId="3442660175" sldId="309"/>
            <ac:cxnSpMk id="26" creationId="{C763D7F5-F0AE-F4A0-582F-0FBE1FCDEC79}"/>
          </ac:cxnSpMkLst>
        </pc:cxnChg>
        <pc:cxnChg chg="add del mod">
          <ac:chgData name="Alessandro Onori" userId="902ff87a-dec1-4e50-bcf4-5017f04e5058" providerId="ADAL" clId="{BCDD700F-F710-45AC-8A43-E7F53DB0058C}" dt="2024-01-29T11:44:18.299" v="2409" actId="478"/>
          <ac:cxnSpMkLst>
            <pc:docMk/>
            <pc:sldMk cId="3442660175" sldId="309"/>
            <ac:cxnSpMk id="34" creationId="{1D7CFEBC-242A-E4B8-6D76-32533212431A}"/>
          </ac:cxnSpMkLst>
        </pc:cxnChg>
      </pc:sldChg>
      <pc:sldChg chg="addSp delSp modSp add del mod delAnim">
        <pc:chgData name="Alessandro Onori" userId="902ff87a-dec1-4e50-bcf4-5017f04e5058" providerId="ADAL" clId="{BCDD700F-F710-45AC-8A43-E7F53DB0058C}" dt="2024-01-30T12:01:04.220" v="3757" actId="2696"/>
        <pc:sldMkLst>
          <pc:docMk/>
          <pc:sldMk cId="2522081240" sldId="310"/>
        </pc:sldMkLst>
        <pc:spChg chg="mod">
          <ac:chgData name="Alessandro Onori" userId="902ff87a-dec1-4e50-bcf4-5017f04e5058" providerId="ADAL" clId="{BCDD700F-F710-45AC-8A43-E7F53DB0058C}" dt="2024-01-29T13:30:00.754" v="3159" actId="113"/>
          <ac:spMkLst>
            <pc:docMk/>
            <pc:sldMk cId="2522081240" sldId="310"/>
            <ac:spMk id="4" creationId="{EA30FCA5-1671-9D93-DD12-55141DE7AC11}"/>
          </ac:spMkLst>
        </pc:spChg>
        <pc:spChg chg="del">
          <ac:chgData name="Alessandro Onori" userId="902ff87a-dec1-4e50-bcf4-5017f04e5058" providerId="ADAL" clId="{BCDD700F-F710-45AC-8A43-E7F53DB0058C}" dt="2024-01-29T12:03:52.576" v="2879" actId="478"/>
          <ac:spMkLst>
            <pc:docMk/>
            <pc:sldMk cId="2522081240" sldId="310"/>
            <ac:spMk id="5" creationId="{32B0B8F4-D731-20A0-1C7C-02F3054D40EE}"/>
          </ac:spMkLst>
        </pc:spChg>
        <pc:spChg chg="mod">
          <ac:chgData name="Alessandro Onori" userId="902ff87a-dec1-4e50-bcf4-5017f04e5058" providerId="ADAL" clId="{BCDD700F-F710-45AC-8A43-E7F53DB0058C}" dt="2024-01-29T12:03:58.785" v="2898" actId="20577"/>
          <ac:spMkLst>
            <pc:docMk/>
            <pc:sldMk cId="2522081240" sldId="310"/>
            <ac:spMk id="10" creationId="{3173DB21-9CF1-2E34-0CB2-A228C29EFDEB}"/>
          </ac:spMkLst>
        </pc:spChg>
        <pc:spChg chg="del">
          <ac:chgData name="Alessandro Onori" userId="902ff87a-dec1-4e50-bcf4-5017f04e5058" providerId="ADAL" clId="{BCDD700F-F710-45AC-8A43-E7F53DB0058C}" dt="2024-01-29T12:03:52.576" v="2879" actId="478"/>
          <ac:spMkLst>
            <pc:docMk/>
            <pc:sldMk cId="2522081240" sldId="310"/>
            <ac:spMk id="11" creationId="{FDB72B23-9DF8-39A0-66CA-3222BB9AF8D2}"/>
          </ac:spMkLst>
        </pc:spChg>
        <pc:spChg chg="del">
          <ac:chgData name="Alessandro Onori" userId="902ff87a-dec1-4e50-bcf4-5017f04e5058" providerId="ADAL" clId="{BCDD700F-F710-45AC-8A43-E7F53DB0058C}" dt="2024-01-29T12:03:52.576" v="2879" actId="478"/>
          <ac:spMkLst>
            <pc:docMk/>
            <pc:sldMk cId="2522081240" sldId="310"/>
            <ac:spMk id="13" creationId="{61A575D1-3D1B-99FE-F090-05F5EE84D011}"/>
          </ac:spMkLst>
        </pc:spChg>
        <pc:spChg chg="del">
          <ac:chgData name="Alessandro Onori" userId="902ff87a-dec1-4e50-bcf4-5017f04e5058" providerId="ADAL" clId="{BCDD700F-F710-45AC-8A43-E7F53DB0058C}" dt="2024-01-29T12:03:52.576" v="2879" actId="478"/>
          <ac:spMkLst>
            <pc:docMk/>
            <pc:sldMk cId="2522081240" sldId="310"/>
            <ac:spMk id="14" creationId="{BC9B1AAE-212D-7C35-460C-2059D6ACD5F1}"/>
          </ac:spMkLst>
        </pc:spChg>
        <pc:spChg chg="del">
          <ac:chgData name="Alessandro Onori" userId="902ff87a-dec1-4e50-bcf4-5017f04e5058" providerId="ADAL" clId="{BCDD700F-F710-45AC-8A43-E7F53DB0058C}" dt="2024-01-29T12:03:52.576" v="2879" actId="478"/>
          <ac:spMkLst>
            <pc:docMk/>
            <pc:sldMk cId="2522081240" sldId="310"/>
            <ac:spMk id="15" creationId="{125289A2-D719-EE3C-B064-B39624C0B1E5}"/>
          </ac:spMkLst>
        </pc:spChg>
        <pc:spChg chg="del">
          <ac:chgData name="Alessandro Onori" userId="902ff87a-dec1-4e50-bcf4-5017f04e5058" providerId="ADAL" clId="{BCDD700F-F710-45AC-8A43-E7F53DB0058C}" dt="2024-01-29T12:03:52.576" v="2879" actId="478"/>
          <ac:spMkLst>
            <pc:docMk/>
            <pc:sldMk cId="2522081240" sldId="310"/>
            <ac:spMk id="17" creationId="{3B7ACA2D-B928-FD87-F18A-35E2F871A1BD}"/>
          </ac:spMkLst>
        </pc:spChg>
        <pc:spChg chg="del">
          <ac:chgData name="Alessandro Onori" userId="902ff87a-dec1-4e50-bcf4-5017f04e5058" providerId="ADAL" clId="{BCDD700F-F710-45AC-8A43-E7F53DB0058C}" dt="2024-01-29T12:03:52.576" v="2879" actId="478"/>
          <ac:spMkLst>
            <pc:docMk/>
            <pc:sldMk cId="2522081240" sldId="310"/>
            <ac:spMk id="18" creationId="{2DB6E867-0429-3CAC-4A7E-EE1609606369}"/>
          </ac:spMkLst>
        </pc:spChg>
        <pc:spChg chg="del">
          <ac:chgData name="Alessandro Onori" userId="902ff87a-dec1-4e50-bcf4-5017f04e5058" providerId="ADAL" clId="{BCDD700F-F710-45AC-8A43-E7F53DB0058C}" dt="2024-01-29T12:03:52.576" v="2879" actId="478"/>
          <ac:spMkLst>
            <pc:docMk/>
            <pc:sldMk cId="2522081240" sldId="310"/>
            <ac:spMk id="19" creationId="{F9F8EAAC-17F9-7769-C47E-760061879FE5}"/>
          </ac:spMkLst>
        </pc:spChg>
        <pc:spChg chg="del">
          <ac:chgData name="Alessandro Onori" userId="902ff87a-dec1-4e50-bcf4-5017f04e5058" providerId="ADAL" clId="{BCDD700F-F710-45AC-8A43-E7F53DB0058C}" dt="2024-01-29T12:03:52.576" v="2879" actId="478"/>
          <ac:spMkLst>
            <pc:docMk/>
            <pc:sldMk cId="2522081240" sldId="310"/>
            <ac:spMk id="21" creationId="{D99FFAEA-3B99-3F3F-BE68-583E2C7D6649}"/>
          </ac:spMkLst>
        </pc:spChg>
        <pc:spChg chg="del">
          <ac:chgData name="Alessandro Onori" userId="902ff87a-dec1-4e50-bcf4-5017f04e5058" providerId="ADAL" clId="{BCDD700F-F710-45AC-8A43-E7F53DB0058C}" dt="2024-01-29T12:03:52.576" v="2879" actId="478"/>
          <ac:spMkLst>
            <pc:docMk/>
            <pc:sldMk cId="2522081240" sldId="310"/>
            <ac:spMk id="22" creationId="{661B0F0D-79BD-037A-3968-03A95D0DBDAC}"/>
          </ac:spMkLst>
        </pc:spChg>
        <pc:spChg chg="del">
          <ac:chgData name="Alessandro Onori" userId="902ff87a-dec1-4e50-bcf4-5017f04e5058" providerId="ADAL" clId="{BCDD700F-F710-45AC-8A43-E7F53DB0058C}" dt="2024-01-29T12:03:52.576" v="2879" actId="478"/>
          <ac:spMkLst>
            <pc:docMk/>
            <pc:sldMk cId="2522081240" sldId="310"/>
            <ac:spMk id="24" creationId="{EB3EDEDC-635E-EA78-5A1B-FB517A0B723D}"/>
          </ac:spMkLst>
        </pc:spChg>
        <pc:picChg chg="add mod">
          <ac:chgData name="Alessandro Onori" userId="902ff87a-dec1-4e50-bcf4-5017f04e5058" providerId="ADAL" clId="{BCDD700F-F710-45AC-8A43-E7F53DB0058C}" dt="2024-01-29T13:29:36.628" v="3154" actId="1076"/>
          <ac:picMkLst>
            <pc:docMk/>
            <pc:sldMk cId="2522081240" sldId="310"/>
            <ac:picMk id="7" creationId="{7AB76F30-F100-60CF-CFCF-9B2178E0EBE6}"/>
          </ac:picMkLst>
        </pc:picChg>
        <pc:picChg chg="add mod">
          <ac:chgData name="Alessandro Onori" userId="902ff87a-dec1-4e50-bcf4-5017f04e5058" providerId="ADAL" clId="{BCDD700F-F710-45AC-8A43-E7F53DB0058C}" dt="2024-01-29T13:29:36.628" v="3154" actId="1076"/>
          <ac:picMkLst>
            <pc:docMk/>
            <pc:sldMk cId="2522081240" sldId="310"/>
            <ac:picMk id="16" creationId="{FBFAE7D3-5D7B-2515-EC17-7EE35EF63175}"/>
          </ac:picMkLst>
        </pc:picChg>
        <pc:cxnChg chg="del mod">
          <ac:chgData name="Alessandro Onori" userId="902ff87a-dec1-4e50-bcf4-5017f04e5058" providerId="ADAL" clId="{BCDD700F-F710-45AC-8A43-E7F53DB0058C}" dt="2024-01-29T12:03:52.576" v="2879" actId="478"/>
          <ac:cxnSpMkLst>
            <pc:docMk/>
            <pc:sldMk cId="2522081240" sldId="310"/>
            <ac:cxnSpMk id="20" creationId="{9B303D06-0A2F-ECA7-055B-A784C6407E98}"/>
          </ac:cxnSpMkLst>
        </pc:cxnChg>
        <pc:cxnChg chg="del mod">
          <ac:chgData name="Alessandro Onori" userId="902ff87a-dec1-4e50-bcf4-5017f04e5058" providerId="ADAL" clId="{BCDD700F-F710-45AC-8A43-E7F53DB0058C}" dt="2024-01-29T12:03:52.576" v="2879" actId="478"/>
          <ac:cxnSpMkLst>
            <pc:docMk/>
            <pc:sldMk cId="2522081240" sldId="310"/>
            <ac:cxnSpMk id="23" creationId="{296FE956-E16F-DD8E-E5CE-403EDFAFCD90}"/>
          </ac:cxnSpMkLst>
        </pc:cxnChg>
        <pc:cxnChg chg="del mod">
          <ac:chgData name="Alessandro Onori" userId="902ff87a-dec1-4e50-bcf4-5017f04e5058" providerId="ADAL" clId="{BCDD700F-F710-45AC-8A43-E7F53DB0058C}" dt="2024-01-29T12:03:52.576" v="2879" actId="478"/>
          <ac:cxnSpMkLst>
            <pc:docMk/>
            <pc:sldMk cId="2522081240" sldId="310"/>
            <ac:cxnSpMk id="25" creationId="{D3F20EE1-FE6E-BCBB-7379-E108803FA76E}"/>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46E5E8-0DA1-5A46-8547-7997C183DD09}" type="datetimeFigureOut">
              <a:rPr lang="en-US" smtClean="0"/>
              <a:t>4/12/2024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28AF-C390-D94A-86D3-7BD7243CB0E2}" type="slidenum">
              <a:rPr lang="en-US" smtClean="0"/>
              <a:t>‹#›</a:t>
            </a:fld>
            <a:endParaRPr lang="en-US" dirty="0"/>
          </a:p>
        </p:txBody>
      </p:sp>
    </p:spTree>
    <p:extLst>
      <p:ext uri="{BB962C8B-B14F-4D97-AF65-F5344CB8AC3E}">
        <p14:creationId xmlns:p14="http://schemas.microsoft.com/office/powerpoint/2010/main" val="219504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2</a:t>
            </a:fld>
            <a:endParaRPr lang="en-US" dirty="0"/>
          </a:p>
        </p:txBody>
      </p:sp>
    </p:spTree>
    <p:extLst>
      <p:ext uri="{BB962C8B-B14F-4D97-AF65-F5344CB8AC3E}">
        <p14:creationId xmlns:p14="http://schemas.microsoft.com/office/powerpoint/2010/main" val="977466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351A43-FF0F-825E-3A50-B1E8CAA7B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086FC-9ABA-272E-5EB4-D9D4D5459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2B4BD2-940B-87C3-81B8-2DBDD9F8DF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316403-7445-B65F-3648-60B65C6F03ED}"/>
              </a:ext>
            </a:extLst>
          </p:cNvPr>
          <p:cNvSpPr>
            <a:spLocks noGrp="1"/>
          </p:cNvSpPr>
          <p:nvPr>
            <p:ph type="sldNum" sz="quarter" idx="5"/>
          </p:nvPr>
        </p:nvSpPr>
        <p:spPr/>
        <p:txBody>
          <a:bodyPr/>
          <a:lstStyle/>
          <a:p>
            <a:fld id="{496A28AF-C390-D94A-86D3-7BD7243CB0E2}" type="slidenum">
              <a:rPr lang="en-US" smtClean="0"/>
              <a:t>11</a:t>
            </a:fld>
            <a:endParaRPr lang="en-US" dirty="0"/>
          </a:p>
        </p:txBody>
      </p:sp>
    </p:spTree>
    <p:extLst>
      <p:ext uri="{BB962C8B-B14F-4D97-AF65-F5344CB8AC3E}">
        <p14:creationId xmlns:p14="http://schemas.microsoft.com/office/powerpoint/2010/main" val="429192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12</a:t>
            </a:fld>
            <a:endParaRPr lang="en-US" dirty="0"/>
          </a:p>
        </p:txBody>
      </p:sp>
    </p:spTree>
    <p:extLst>
      <p:ext uri="{BB962C8B-B14F-4D97-AF65-F5344CB8AC3E}">
        <p14:creationId xmlns:p14="http://schemas.microsoft.com/office/powerpoint/2010/main" val="973158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3</a:t>
            </a:fld>
            <a:endParaRPr lang="en-US" dirty="0"/>
          </a:p>
        </p:txBody>
      </p:sp>
    </p:spTree>
    <p:extLst>
      <p:ext uri="{BB962C8B-B14F-4D97-AF65-F5344CB8AC3E}">
        <p14:creationId xmlns:p14="http://schemas.microsoft.com/office/powerpoint/2010/main" val="506693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4</a:t>
            </a:fld>
            <a:endParaRPr lang="en-US" dirty="0"/>
          </a:p>
        </p:txBody>
      </p:sp>
    </p:spTree>
    <p:extLst>
      <p:ext uri="{BB962C8B-B14F-4D97-AF65-F5344CB8AC3E}">
        <p14:creationId xmlns:p14="http://schemas.microsoft.com/office/powerpoint/2010/main" val="1406725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5</a:t>
            </a:fld>
            <a:endParaRPr lang="en-US" dirty="0"/>
          </a:p>
        </p:txBody>
      </p:sp>
    </p:spTree>
    <p:extLst>
      <p:ext uri="{BB962C8B-B14F-4D97-AF65-F5344CB8AC3E}">
        <p14:creationId xmlns:p14="http://schemas.microsoft.com/office/powerpoint/2010/main" val="758710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6</a:t>
            </a:fld>
            <a:endParaRPr lang="en-US" dirty="0"/>
          </a:p>
        </p:txBody>
      </p:sp>
    </p:spTree>
    <p:extLst>
      <p:ext uri="{BB962C8B-B14F-4D97-AF65-F5344CB8AC3E}">
        <p14:creationId xmlns:p14="http://schemas.microsoft.com/office/powerpoint/2010/main" val="3213913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7</a:t>
            </a:fld>
            <a:endParaRPr lang="en-US" dirty="0"/>
          </a:p>
        </p:txBody>
      </p:sp>
    </p:spTree>
    <p:extLst>
      <p:ext uri="{BB962C8B-B14F-4D97-AF65-F5344CB8AC3E}">
        <p14:creationId xmlns:p14="http://schemas.microsoft.com/office/powerpoint/2010/main" val="240912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8</a:t>
            </a:fld>
            <a:endParaRPr lang="en-US" dirty="0"/>
          </a:p>
        </p:txBody>
      </p:sp>
    </p:spTree>
    <p:extLst>
      <p:ext uri="{BB962C8B-B14F-4D97-AF65-F5344CB8AC3E}">
        <p14:creationId xmlns:p14="http://schemas.microsoft.com/office/powerpoint/2010/main" val="370585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9</a:t>
            </a:fld>
            <a:endParaRPr lang="en-US" dirty="0"/>
          </a:p>
        </p:txBody>
      </p:sp>
    </p:spTree>
    <p:extLst>
      <p:ext uri="{BB962C8B-B14F-4D97-AF65-F5344CB8AC3E}">
        <p14:creationId xmlns:p14="http://schemas.microsoft.com/office/powerpoint/2010/main" val="744378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6A28AF-C390-D94A-86D3-7BD7243CB0E2}" type="slidenum">
              <a:rPr lang="en-US" smtClean="0"/>
              <a:t>10</a:t>
            </a:fld>
            <a:endParaRPr lang="en-US" dirty="0"/>
          </a:p>
        </p:txBody>
      </p:sp>
    </p:spTree>
    <p:extLst>
      <p:ext uri="{BB962C8B-B14F-4D97-AF65-F5344CB8AC3E}">
        <p14:creationId xmlns:p14="http://schemas.microsoft.com/office/powerpoint/2010/main" val="173661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950AB-7923-654D-A291-A2D93829C45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0A4D518-7A0D-E64D-BFF9-227E2FE8B2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DAEF637-4F65-4E4F-9090-B74EE225B96D}"/>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1DCAE473-0CE2-E347-B317-4BA55C07093E}"/>
              </a:ext>
            </a:extLst>
          </p:cNvPr>
          <p:cNvSpPr>
            <a:spLocks noGrp="1"/>
          </p:cNvSpPr>
          <p:nvPr>
            <p:ph type="ftr" sz="quarter" idx="11"/>
          </p:nvPr>
        </p:nvSpPr>
        <p:spPr/>
        <p:txBody>
          <a:bodyPr/>
          <a:lstStyle/>
          <a:p>
            <a:endParaRPr lang="en-US" dirty="0"/>
          </a:p>
        </p:txBody>
      </p:sp>
      <p:sp>
        <p:nvSpPr>
          <p:cNvPr id="7" name="Slide Number Placeholder 5">
            <a:extLst>
              <a:ext uri="{FF2B5EF4-FFF2-40B4-BE49-F238E27FC236}">
                <a16:creationId xmlns:a16="http://schemas.microsoft.com/office/drawing/2014/main" id="{C11CD2F5-C8D5-5F44-B3D7-C158CE199089}"/>
              </a:ext>
            </a:extLst>
          </p:cNvPr>
          <p:cNvSpPr txBox="1">
            <a:spLocks/>
          </p:cNvSpPr>
          <p:nvPr userDrawn="1"/>
        </p:nvSpPr>
        <p:spPr>
          <a:xfrm>
            <a:off x="11701849" y="6455804"/>
            <a:ext cx="45308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9F12B3B0-2BE9-CC4D-B1FD-EFE2D6A22EBD}" type="slidenum">
              <a:rPr lang="en-US" sz="1400" b="1" smtClean="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pPr algn="ctr"/>
              <a:t>‹#›</a:t>
            </a:fld>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Slide Number Placeholder 5">
            <a:extLst>
              <a:ext uri="{FF2B5EF4-FFF2-40B4-BE49-F238E27FC236}">
                <a16:creationId xmlns:a16="http://schemas.microsoft.com/office/drawing/2014/main" id="{1B0A21EF-E976-2245-8909-4A9AEB1FB143}"/>
              </a:ext>
            </a:extLst>
          </p:cNvPr>
          <p:cNvSpPr txBox="1">
            <a:spLocks/>
          </p:cNvSpPr>
          <p:nvPr userDrawn="1"/>
        </p:nvSpPr>
        <p:spPr>
          <a:xfrm>
            <a:off x="11798644" y="6492875"/>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854D2D-F7E8-B04D-95AC-3B508D13757F}" type="slidenum">
              <a:rPr lang="en-US" smtClean="0"/>
              <a:pPr/>
              <a:t>‹#›</a:t>
            </a:fld>
            <a:endParaRPr lang="en-US" dirty="0"/>
          </a:p>
        </p:txBody>
      </p:sp>
    </p:spTree>
    <p:extLst>
      <p:ext uri="{BB962C8B-B14F-4D97-AF65-F5344CB8AC3E}">
        <p14:creationId xmlns:p14="http://schemas.microsoft.com/office/powerpoint/2010/main" val="2972115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3C5E7-7C5E-2B4F-8CB5-F538E399EAB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9B5934-225F-7940-AFAB-4AB67D1120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1F6F5D-9BD4-2C4A-8403-A6A3E797F821}"/>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2738AADC-51D9-1442-86E5-F5F2E6E207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6B75BF-F6F8-0C4C-B43E-EEC4A399900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6092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7C89AA-FF07-CE4D-9A0C-1DB75C630B8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E67FB89-E286-B44A-8AE9-CFB56E40F9F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CE9FD1A-C7CD-1240-95A3-98987EDD595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21049528-CAA4-DF40-B521-CBC8FF8F38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52E02C-B988-424F-BEFF-21D61C9D41A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427761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pic>
        <p:nvPicPr>
          <p:cNvPr id="10" name="Picture 9" descr="A picture containing website&#10;&#10;Description automatically generated">
            <a:extLst>
              <a:ext uri="{FF2B5EF4-FFF2-40B4-BE49-F238E27FC236}">
                <a16:creationId xmlns:a16="http://schemas.microsoft.com/office/drawing/2014/main" id="{A6FC3F3C-0927-3B49-8F4A-1D6727D6550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936F72-36AE-E148-8A58-19CDDF21EF6B}"/>
              </a:ext>
            </a:extLst>
          </p:cNvPr>
          <p:cNvSpPr>
            <a:spLocks noGrp="1"/>
          </p:cNvSpPr>
          <p:nvPr>
            <p:ph type="ctrTitle" hasCustomPrompt="1"/>
          </p:nvPr>
        </p:nvSpPr>
        <p:spPr>
          <a:xfrm>
            <a:off x="651352" y="4301318"/>
            <a:ext cx="7029608" cy="1948751"/>
          </a:xfrm>
          <a:prstGeom prst="rect">
            <a:avLst/>
          </a:prstGeom>
        </p:spPr>
        <p:txBody>
          <a:bodyPr anchor="b">
            <a:normAutofit/>
          </a:bodyPr>
          <a:lstStyle>
            <a:lvl1pPr algn="l">
              <a:defRPr sz="44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dirty="0"/>
              <a:t>LECTURE NUMBER (WHITE) COURSE TITLE (BLACK)</a:t>
            </a:r>
            <a:endParaRPr lang="en-US" dirty="0"/>
          </a:p>
        </p:txBody>
      </p:sp>
      <p:sp>
        <p:nvSpPr>
          <p:cNvPr id="3" name="Subtitle 2">
            <a:extLst>
              <a:ext uri="{FF2B5EF4-FFF2-40B4-BE49-F238E27FC236}">
                <a16:creationId xmlns:a16="http://schemas.microsoft.com/office/drawing/2014/main" id="{8DF815F0-885D-1048-B3FD-F66C9496A281}"/>
              </a:ext>
            </a:extLst>
          </p:cNvPr>
          <p:cNvSpPr>
            <a:spLocks noGrp="1"/>
          </p:cNvSpPr>
          <p:nvPr>
            <p:ph type="subTitle" idx="1"/>
          </p:nvPr>
        </p:nvSpPr>
        <p:spPr>
          <a:xfrm>
            <a:off x="688931" y="3374796"/>
            <a:ext cx="2846121" cy="954803"/>
          </a:xfrm>
        </p:spPr>
        <p:txBody>
          <a:bodyPr anchor="b">
            <a:normAutofit/>
          </a:bodyPr>
          <a:lstStyle>
            <a:lvl1pPr marL="0" indent="0" algn="l">
              <a:buNone/>
              <a:defRPr sz="1800" b="1" i="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Text Placeholder 4">
            <a:extLst>
              <a:ext uri="{FF2B5EF4-FFF2-40B4-BE49-F238E27FC236}">
                <a16:creationId xmlns:a16="http://schemas.microsoft.com/office/drawing/2014/main" id="{2DC04E3A-8A0E-E34C-9390-CA797544A131}"/>
              </a:ext>
            </a:extLst>
          </p:cNvPr>
          <p:cNvSpPr>
            <a:spLocks noGrp="1"/>
          </p:cNvSpPr>
          <p:nvPr>
            <p:ph type="body" sz="quarter" idx="10" hasCustomPrompt="1"/>
          </p:nvPr>
        </p:nvSpPr>
        <p:spPr>
          <a:xfrm>
            <a:off x="8453438" y="6106160"/>
            <a:ext cx="3738562" cy="335915"/>
          </a:xfrm>
        </p:spPr>
        <p:txBody>
          <a:bodyPr anchor="ctr">
            <a:normAutofit/>
          </a:bodyPr>
          <a:lstStyle>
            <a:lvl1pPr marL="0" indent="0" algn="ctr">
              <a:buNone/>
              <a:defRPr sz="1600">
                <a:solidFill>
                  <a:schemeClr val="bg1"/>
                </a:solidFill>
              </a:defRPr>
            </a:lvl1pPr>
          </a:lstStyle>
          <a:p>
            <a:pPr lvl="0"/>
            <a:r>
              <a:rPr lang="en-GB" dirty="0"/>
              <a:t>Version 1.0</a:t>
            </a:r>
            <a:endParaRPr lang="en-US" dirty="0"/>
          </a:p>
        </p:txBody>
      </p:sp>
      <p:pic>
        <p:nvPicPr>
          <p:cNvPr id="6" name="Picture 5">
            <a:extLst>
              <a:ext uri="{FF2B5EF4-FFF2-40B4-BE49-F238E27FC236}">
                <a16:creationId xmlns:a16="http://schemas.microsoft.com/office/drawing/2014/main" id="{A1F99227-50D2-1C46-AF8E-9827980BE985}"/>
              </a:ext>
            </a:extLst>
          </p:cNvPr>
          <p:cNvPicPr>
            <a:picLocks noChangeAspect="1"/>
          </p:cNvPicPr>
          <p:nvPr userDrawn="1"/>
        </p:nvPicPr>
        <p:blipFill>
          <a:blip r:embed="rId3"/>
          <a:srcRect/>
          <a:stretch/>
        </p:blipFill>
        <p:spPr>
          <a:xfrm>
            <a:off x="0" y="0"/>
            <a:ext cx="12192000" cy="6858000"/>
          </a:xfrm>
          <a:prstGeom prst="rect">
            <a:avLst/>
          </a:prstGeom>
        </p:spPr>
      </p:pic>
    </p:spTree>
    <p:extLst>
      <p:ext uri="{BB962C8B-B14F-4D97-AF65-F5344CB8AC3E}">
        <p14:creationId xmlns:p14="http://schemas.microsoft.com/office/powerpoint/2010/main" val="336880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2CFF-28F6-C249-B15D-73A6FFC07EA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4000CA9-F862-0B42-A259-EAFDA2DD408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0321DC9-873B-134F-8600-8A65169D25A6}"/>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2E8F8AFF-68B0-564D-AA35-B80FD101DD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B394593-2117-1A41-88E1-64040F6B8C98}"/>
              </a:ext>
            </a:extLst>
          </p:cNvPr>
          <p:cNvSpPr>
            <a:spLocks noGrp="1"/>
          </p:cNvSpPr>
          <p:nvPr>
            <p:ph type="sldNum" sz="quarter" idx="12"/>
          </p:nvPr>
        </p:nvSpPr>
        <p:spPr>
          <a:xfrm>
            <a:off x="11786286" y="6497852"/>
            <a:ext cx="405714" cy="365125"/>
          </a:xfrm>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1959851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05D05-3E98-9A40-9416-1BC063B3303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28154D0-E755-2446-AF57-FD1338D0B5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F6CE68F-D20E-D546-B169-85FD91E9EEEF}"/>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889CCA52-6FF5-B343-A9E1-3B799D5AF2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9FF7DBF-C514-A64F-8439-077A32F361B3}"/>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135808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B9119-EAFC-2144-A835-99E352B9F2A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E6330-C053-1A42-A2FF-5D1C41D43A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D187D09-8E3E-464D-9459-080850DC0A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3A17DD6-5C7B-A443-BB34-79506B33382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6" name="Footer Placeholder 5">
            <a:extLst>
              <a:ext uri="{FF2B5EF4-FFF2-40B4-BE49-F238E27FC236}">
                <a16:creationId xmlns:a16="http://schemas.microsoft.com/office/drawing/2014/main" id="{B01933FA-057D-8A47-8065-929430002C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1C21A6E-13CD-E548-944C-3DD1C4816B90}"/>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287273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12F0-EA94-3240-950C-69ACA753E45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C176235-531C-CE4E-8B93-B9785C89B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540FFAB-C7D3-0041-9381-FE04AC25A9F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E398FA5-F7C5-B74E-9B35-B4C601736C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BB6D7C5-2EC5-3F4C-A50F-2986DC9EA7B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D49598F-96B0-F549-96C9-B9192602DCC1}"/>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8" name="Footer Placeholder 7">
            <a:extLst>
              <a:ext uri="{FF2B5EF4-FFF2-40B4-BE49-F238E27FC236}">
                <a16:creationId xmlns:a16="http://schemas.microsoft.com/office/drawing/2014/main" id="{180E12B8-48A6-7646-A966-A33CBAFE9FA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6FAE17-E01E-8044-80A3-41D88883CD8E}"/>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50334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EFA3E-15E3-194B-B3AF-82F6DF9ED33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014AE16-EFF4-3342-9180-7D3D419FBF1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4" name="Footer Placeholder 3">
            <a:extLst>
              <a:ext uri="{FF2B5EF4-FFF2-40B4-BE49-F238E27FC236}">
                <a16:creationId xmlns:a16="http://schemas.microsoft.com/office/drawing/2014/main" id="{67B9AE86-2558-A749-B900-7770E826DF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FD2CDFF-3D15-6745-9D15-6EA43C848DCF}"/>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40097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B2A383-BCCE-154F-A715-E8324039A35E}"/>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3" name="Footer Placeholder 2">
            <a:extLst>
              <a:ext uri="{FF2B5EF4-FFF2-40B4-BE49-F238E27FC236}">
                <a16:creationId xmlns:a16="http://schemas.microsoft.com/office/drawing/2014/main" id="{A8384AA7-423E-874F-83DB-AEC17AD87CB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2D7EC0-C2FA-C94B-9513-0E70028F215C}"/>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61782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03E85-E399-4C4C-9F5E-5410914A6F9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7EEEAFF-9E29-F64B-9D79-4387839A71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983AAD2-CFED-874F-BD61-92F46F52BA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DCBDCF-6111-CA45-86F3-62715EFE5223}"/>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6" name="Footer Placeholder 5">
            <a:extLst>
              <a:ext uri="{FF2B5EF4-FFF2-40B4-BE49-F238E27FC236}">
                <a16:creationId xmlns:a16="http://schemas.microsoft.com/office/drawing/2014/main" id="{B91A835C-7CDB-F644-BB12-42906DDCE0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126C525-16F1-0141-98A7-EA13629EB705}"/>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2819461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1B02C-472E-2C4B-80BD-432ADC2A058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30ADF-AED9-914A-846F-0B8C3B98E0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76425A4-D843-E646-9845-652B047312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73FBD1-3AE0-6043-A1EF-4A86A62BDF6B}"/>
              </a:ext>
            </a:extLst>
          </p:cNvPr>
          <p:cNvSpPr>
            <a:spLocks noGrp="1"/>
          </p:cNvSpPr>
          <p:nvPr>
            <p:ph type="dt" sz="half" idx="10"/>
          </p:nvPr>
        </p:nvSpPr>
        <p:spPr/>
        <p:txBody>
          <a:bodyPr/>
          <a:lstStyle/>
          <a:p>
            <a:fld id="{986BB1F3-09E8-2A4B-94FB-2B55395E3B4A}" type="datetimeFigureOut">
              <a:rPr lang="en-US" smtClean="0"/>
              <a:t>4/12/2024</a:t>
            </a:fld>
            <a:endParaRPr lang="en-US" dirty="0"/>
          </a:p>
        </p:txBody>
      </p:sp>
      <p:sp>
        <p:nvSpPr>
          <p:cNvPr id="6" name="Footer Placeholder 5">
            <a:extLst>
              <a:ext uri="{FF2B5EF4-FFF2-40B4-BE49-F238E27FC236}">
                <a16:creationId xmlns:a16="http://schemas.microsoft.com/office/drawing/2014/main" id="{EB2F8096-444A-144A-BF0B-EEF3AAEBA3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497514-67FA-B14F-95DB-C6B8BF3FFF9A}"/>
              </a:ext>
            </a:extLst>
          </p:cNvPr>
          <p:cNvSpPr>
            <a:spLocks noGrp="1"/>
          </p:cNvSpPr>
          <p:nvPr>
            <p:ph type="sldNum" sz="quarter" idx="12"/>
          </p:nvPr>
        </p:nvSpPr>
        <p:spPr/>
        <p:txBody>
          <a:bodyPr/>
          <a:lstStyle/>
          <a:p>
            <a:fld id="{9F12B3B0-2BE9-CC4D-B1FD-EFE2D6A22EBD}" type="slidenum">
              <a:rPr lang="en-US" smtClean="0"/>
              <a:t>‹#›</a:t>
            </a:fld>
            <a:endParaRPr lang="en-US" dirty="0"/>
          </a:p>
        </p:txBody>
      </p:sp>
    </p:spTree>
    <p:extLst>
      <p:ext uri="{BB962C8B-B14F-4D97-AF65-F5344CB8AC3E}">
        <p14:creationId xmlns:p14="http://schemas.microsoft.com/office/powerpoint/2010/main" val="910793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74C20-67B0-5143-AA45-E75E8CEBBC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FC8CAE7-6127-9E44-9639-7F3C30E214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E333A-A2AB-0141-920B-9DE9FA5944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6BB1F3-09E8-2A4B-94FB-2B55395E3B4A}" type="datetimeFigureOut">
              <a:rPr lang="en-US" smtClean="0"/>
              <a:t>4/12/2024</a:t>
            </a:fld>
            <a:endParaRPr lang="en-US" dirty="0"/>
          </a:p>
        </p:txBody>
      </p:sp>
      <p:sp>
        <p:nvSpPr>
          <p:cNvPr id="5" name="Footer Placeholder 4">
            <a:extLst>
              <a:ext uri="{FF2B5EF4-FFF2-40B4-BE49-F238E27FC236}">
                <a16:creationId xmlns:a16="http://schemas.microsoft.com/office/drawing/2014/main" id="{04B85086-63E3-8542-9FBC-7940E59C92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45CFCC1-8BB2-7F45-A666-0218E21EAE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2B3B0-2BE9-CC4D-B1FD-EFE2D6A22EBD}" type="slidenum">
              <a:rPr lang="en-US" smtClean="0"/>
              <a:t>‹#›</a:t>
            </a:fld>
            <a:endParaRPr lang="en-US" dirty="0"/>
          </a:p>
        </p:txBody>
      </p:sp>
    </p:spTree>
    <p:extLst>
      <p:ext uri="{BB962C8B-B14F-4D97-AF65-F5344CB8AC3E}">
        <p14:creationId xmlns:p14="http://schemas.microsoft.com/office/powerpoint/2010/main" val="4116179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5.png"/><Relationship Id="rId3" Type="http://schemas.openxmlformats.org/officeDocument/2006/relationships/image" Target="../media/image4.jpeg"/><Relationship Id="rId7" Type="http://schemas.openxmlformats.org/officeDocument/2006/relationships/image" Target="../media/image24.png"/><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3.png"/><Relationship Id="rId5" Type="http://schemas.openxmlformats.org/officeDocument/2006/relationships/image" Target="../media/image23.png"/><Relationship Id="rId10" Type="http://schemas.openxmlformats.org/officeDocument/2006/relationships/image" Target="../media/image32.png"/><Relationship Id="rId4" Type="http://schemas.openxmlformats.org/officeDocument/2006/relationships/image" Target="../media/image30.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doi.org/10.1016/j.rser.2021.11103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0.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jpe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52439F6-8E4D-F9A3-1C4E-F47DFF0AB298}"/>
              </a:ext>
            </a:extLst>
          </p:cNvPr>
          <p:cNvSpPr txBox="1"/>
          <p:nvPr/>
        </p:nvSpPr>
        <p:spPr>
          <a:xfrm>
            <a:off x="8788856" y="3367815"/>
            <a:ext cx="2028079" cy="519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1" dirty="0">
                <a:solidFill>
                  <a:schemeClr val="bg1"/>
                </a:solidFill>
                <a:latin typeface="Open Sans"/>
                <a:ea typeface="+mn-lt"/>
                <a:cs typeface="+mn-lt"/>
              </a:rPr>
              <a:t>Supported by and in collaboration with </a:t>
            </a:r>
          </a:p>
          <a:p>
            <a:r>
              <a:rPr lang="en-ZA" sz="900" b="1" dirty="0" err="1">
                <a:solidFill>
                  <a:schemeClr val="bg1"/>
                </a:solidFill>
                <a:latin typeface="Open Sans"/>
                <a:ea typeface="+mn-lt"/>
                <a:cs typeface="+mn-lt"/>
              </a:rPr>
              <a:t>Politecnico</a:t>
            </a:r>
            <a:r>
              <a:rPr lang="en-ZA" sz="900" b="1" dirty="0">
                <a:solidFill>
                  <a:schemeClr val="bg1"/>
                </a:solidFill>
                <a:latin typeface="Open Sans"/>
                <a:ea typeface="+mn-lt"/>
                <a:cs typeface="+mn-lt"/>
              </a:rPr>
              <a:t> di Milano</a:t>
            </a:r>
            <a:endParaRPr lang="en-US" sz="900" b="1" dirty="0">
              <a:solidFill>
                <a:schemeClr val="bg1"/>
              </a:solidFill>
              <a:latin typeface="Open Sans"/>
              <a:ea typeface="+mn-lt"/>
              <a:cs typeface="+mn-lt"/>
            </a:endParaRPr>
          </a:p>
        </p:txBody>
      </p:sp>
      <p:sp>
        <p:nvSpPr>
          <p:cNvPr id="11" name="TextBox 10">
            <a:extLst>
              <a:ext uri="{FF2B5EF4-FFF2-40B4-BE49-F238E27FC236}">
                <a16:creationId xmlns:a16="http://schemas.microsoft.com/office/drawing/2014/main" id="{39736BE9-B488-51A7-5439-DDD50ED05D8B}"/>
              </a:ext>
            </a:extLst>
          </p:cNvPr>
          <p:cNvSpPr txBox="1"/>
          <p:nvPr/>
        </p:nvSpPr>
        <p:spPr>
          <a:xfrm>
            <a:off x="747853" y="3630976"/>
            <a:ext cx="4374112" cy="646331"/>
          </a:xfrm>
          <a:prstGeom prst="rect">
            <a:avLst/>
          </a:prstGeom>
          <a:noFill/>
        </p:spPr>
        <p:txBody>
          <a:bodyPr wrap="square" lIns="91440" tIns="45720" rIns="91440" bIns="45720" rtlCol="0" anchor="b">
            <a:spAutoFit/>
          </a:bodyPr>
          <a:lstStyle/>
          <a:p>
            <a:r>
              <a:rPr lang="en-ZA" b="1" dirty="0">
                <a:latin typeface="Open Sans ExtraBold"/>
                <a:ea typeface="Open Sans ExtraBold" panose="020B0606030504020204" pitchFamily="34" charset="0"/>
                <a:cs typeface="Open Sans ExtraBold" panose="020B0606030504020204" pitchFamily="34" charset="0"/>
              </a:rPr>
              <a:t>Off-Grid Energy Systems Modelling with MicroGridsPy</a:t>
            </a:r>
            <a:endParaRPr lang="en-US" b="1" dirty="0">
              <a:latin typeface="Open Sans ExtraBold"/>
              <a:ea typeface="Open Sans ExtraBold" panose="020B0606030504020204" pitchFamily="34" charset="0"/>
              <a:cs typeface="Open Sans ExtraBold" panose="020B0606030504020204" pitchFamily="34" charset="0"/>
            </a:endParaRPr>
          </a:p>
        </p:txBody>
      </p:sp>
      <p:sp>
        <p:nvSpPr>
          <p:cNvPr id="12" name="TextBox 11">
            <a:extLst>
              <a:ext uri="{FF2B5EF4-FFF2-40B4-BE49-F238E27FC236}">
                <a16:creationId xmlns:a16="http://schemas.microsoft.com/office/drawing/2014/main" id="{39C62DC5-93E7-B146-0153-4CCC5034E15B}"/>
              </a:ext>
            </a:extLst>
          </p:cNvPr>
          <p:cNvSpPr txBox="1"/>
          <p:nvPr/>
        </p:nvSpPr>
        <p:spPr>
          <a:xfrm>
            <a:off x="728631" y="4215886"/>
            <a:ext cx="7146742" cy="2123658"/>
          </a:xfrm>
          <a:prstGeom prst="rect">
            <a:avLst/>
          </a:prstGeom>
          <a:noFill/>
        </p:spPr>
        <p:txBody>
          <a:bodyPr wrap="square" lIns="91440" tIns="45720" rIns="91440" bIns="45720" rtlCol="0" anchor="b">
            <a:spAutoFit/>
          </a:bodyPr>
          <a:lstStyle/>
          <a:p>
            <a:r>
              <a:rPr lang="en-ZA" sz="4400" b="1" dirty="0">
                <a:solidFill>
                  <a:schemeClr val="bg1"/>
                </a:solidFill>
                <a:latin typeface="Open Sans ExtraBold"/>
                <a:ea typeface="Open Sans ExtraBold" panose="020B0606030504020204" pitchFamily="34" charset="0"/>
                <a:cs typeface="Open Sans ExtraBold" panose="020B0606030504020204" pitchFamily="34" charset="0"/>
              </a:rPr>
              <a:t>LECTURE 8 </a:t>
            </a:r>
          </a:p>
          <a:p>
            <a:r>
              <a:rPr lang="en-ZA" sz="4400" b="1" dirty="0">
                <a:latin typeface="Open Sans ExtraBold"/>
                <a:ea typeface="Open Sans ExtraBold" panose="020B0606030504020204" pitchFamily="34" charset="0"/>
                <a:cs typeface="Open Sans ExtraBold" panose="020B0606030504020204" pitchFamily="34" charset="0"/>
              </a:rPr>
              <a:t>Technology Characterization B</a:t>
            </a:r>
            <a:endParaRPr lang="en-US" sz="4400" b="1" dirty="0">
              <a:latin typeface="Open Sans ExtraBold"/>
              <a:ea typeface="Open Sans ExtraBold" panose="020B0606030504020204" pitchFamily="34" charset="0"/>
              <a:cs typeface="Open Sans ExtraBold" panose="020B0606030504020204" pitchFamily="34" charset="0"/>
            </a:endParaRPr>
          </a:p>
        </p:txBody>
      </p:sp>
      <p:sp>
        <p:nvSpPr>
          <p:cNvPr id="13" name="TextBox 1">
            <a:extLst>
              <a:ext uri="{FF2B5EF4-FFF2-40B4-BE49-F238E27FC236}">
                <a16:creationId xmlns:a16="http://schemas.microsoft.com/office/drawing/2014/main" id="{D5A59C44-8C02-9996-B4F2-0F633D5B8DF4}"/>
              </a:ext>
            </a:extLst>
          </p:cNvPr>
          <p:cNvSpPr txBox="1"/>
          <p:nvPr/>
        </p:nvSpPr>
        <p:spPr>
          <a:xfrm>
            <a:off x="8991223" y="6157376"/>
            <a:ext cx="2966960"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a:ea typeface="+mn-lt"/>
                <a:cs typeface="+mn-lt"/>
              </a:rPr>
              <a:t>Version 1.0</a:t>
            </a:r>
            <a:endParaRPr lang="en-US" sz="1050" dirty="0">
              <a:solidFill>
                <a:schemeClr val="bg1"/>
              </a:solidFill>
              <a:latin typeface="Open Sans"/>
              <a:ea typeface="+mn-lt"/>
              <a:cs typeface="+mn-lt"/>
            </a:endParaRPr>
          </a:p>
        </p:txBody>
      </p:sp>
      <p:pic>
        <p:nvPicPr>
          <p:cNvPr id="14" name="Picture 13">
            <a:extLst>
              <a:ext uri="{FF2B5EF4-FFF2-40B4-BE49-F238E27FC236}">
                <a16:creationId xmlns:a16="http://schemas.microsoft.com/office/drawing/2014/main" id="{911214FA-B886-798C-478B-C80D72E8C51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674758" y="3159998"/>
            <a:ext cx="1335674" cy="1037930"/>
          </a:xfrm>
          <a:prstGeom prst="rect">
            <a:avLst/>
          </a:prstGeom>
        </p:spPr>
      </p:pic>
    </p:spTree>
    <p:extLst>
      <p:ext uri="{BB962C8B-B14F-4D97-AF65-F5344CB8AC3E}">
        <p14:creationId xmlns:p14="http://schemas.microsoft.com/office/powerpoint/2010/main" val="2378674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9</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Exogenous Fuel Specific Cost</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8A9194AC-D1FC-09D0-E9F8-5466BA85B6AC}"/>
              </a:ext>
            </a:extLst>
          </p:cNvPr>
          <p:cNvGrpSpPr/>
          <p:nvPr/>
        </p:nvGrpSpPr>
        <p:grpSpPr>
          <a:xfrm>
            <a:off x="677954" y="5763719"/>
            <a:ext cx="3431979" cy="478971"/>
            <a:chOff x="378021" y="5805695"/>
            <a:chExt cx="3431979" cy="478971"/>
          </a:xfrm>
        </p:grpSpPr>
        <p:sp>
          <p:nvSpPr>
            <p:cNvPr id="23" name="TextBox 22">
              <a:extLst>
                <a:ext uri="{FF2B5EF4-FFF2-40B4-BE49-F238E27FC236}">
                  <a16:creationId xmlns:a16="http://schemas.microsoft.com/office/drawing/2014/main" id="{52967423-B915-2823-4686-9060F5696A0D}"/>
                </a:ext>
              </a:extLst>
            </p:cNvPr>
            <p:cNvSpPr txBox="1"/>
            <p:nvPr/>
          </p:nvSpPr>
          <p:spPr>
            <a:xfrm>
              <a:off x="789396" y="5852289"/>
              <a:ext cx="3020604" cy="305694"/>
            </a:xfrm>
            <a:prstGeom prst="rect">
              <a:avLst/>
            </a:prstGeom>
            <a:noFill/>
          </p:spPr>
          <p:txBody>
            <a:bodyPr wrap="square" rtlCol="0">
              <a:spAutoFit/>
            </a:bodyPr>
            <a:lstStyle/>
            <a:p>
              <a:pPr algn="just"/>
              <a:r>
                <a:rPr lang="en-US" sz="1400" i="1" dirty="0">
                  <a:latin typeface="Open Sans" panose="020B0606030504020204" pitchFamily="34" charset="0"/>
                  <a:ea typeface="Open Sans" panose="020B0606030504020204" pitchFamily="34" charset="0"/>
                  <a:cs typeface="Open Sans" panose="020B0606030504020204" pitchFamily="34" charset="0"/>
                </a:rPr>
                <a:t>Code/Inputs/Fuel Specific Cost.csv</a:t>
              </a:r>
              <a:endParaRPr lang="en-US" sz="1400" b="1" i="1" dirty="0">
                <a:latin typeface="Open Sans" panose="020B0606030504020204" pitchFamily="34" charset="0"/>
                <a:ea typeface="Open Sans" panose="020B0606030504020204" pitchFamily="34" charset="0"/>
                <a:cs typeface="Open Sans" panose="020B0606030504020204" pitchFamily="34" charset="0"/>
              </a:endParaRPr>
            </a:p>
          </p:txBody>
        </p:sp>
        <p:pic>
          <p:nvPicPr>
            <p:cNvPr id="24" name="Picture 6" descr=" ">
              <a:extLst>
                <a:ext uri="{FF2B5EF4-FFF2-40B4-BE49-F238E27FC236}">
                  <a16:creationId xmlns:a16="http://schemas.microsoft.com/office/drawing/2014/main" id="{D29E795F-AE91-2321-6C17-1A246C79F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21" y="5805695"/>
              <a:ext cx="478971" cy="4789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uppo 99">
            <a:extLst>
              <a:ext uri="{FF2B5EF4-FFF2-40B4-BE49-F238E27FC236}">
                <a16:creationId xmlns:a16="http://schemas.microsoft.com/office/drawing/2014/main" id="{43B64DF2-7EEB-CCF9-C3E0-07A24707FCA0}"/>
              </a:ext>
            </a:extLst>
          </p:cNvPr>
          <p:cNvGrpSpPr/>
          <p:nvPr/>
        </p:nvGrpSpPr>
        <p:grpSpPr>
          <a:xfrm>
            <a:off x="3983987" y="1434233"/>
            <a:ext cx="293185" cy="3989531"/>
            <a:chOff x="7896699" y="141940"/>
            <a:chExt cx="67361" cy="5796498"/>
          </a:xfrm>
        </p:grpSpPr>
        <p:cxnSp>
          <p:nvCxnSpPr>
            <p:cNvPr id="31" name="Connettore diritto 96">
              <a:extLst>
                <a:ext uri="{FF2B5EF4-FFF2-40B4-BE49-F238E27FC236}">
                  <a16:creationId xmlns:a16="http://schemas.microsoft.com/office/drawing/2014/main" id="{90D481E9-0420-CE4E-2653-B08FA16AE28E}"/>
                </a:ext>
              </a:extLst>
            </p:cNvPr>
            <p:cNvCxnSpPr>
              <a:cxnSpLocks/>
            </p:cNvCxnSpPr>
            <p:nvPr/>
          </p:nvCxnSpPr>
          <p:spPr>
            <a:xfrm>
              <a:off x="7930379" y="141940"/>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2" name="Freccia a gallone 98">
              <a:extLst>
                <a:ext uri="{FF2B5EF4-FFF2-40B4-BE49-F238E27FC236}">
                  <a16:creationId xmlns:a16="http://schemas.microsoft.com/office/drawing/2014/main" id="{DA36B62F-E614-92AA-734A-3C721B4747D4}"/>
                </a:ext>
              </a:extLst>
            </p:cNvPr>
            <p:cNvSpPr/>
            <p:nvPr/>
          </p:nvSpPr>
          <p:spPr>
            <a:xfrm>
              <a:off x="7896699" y="2406225"/>
              <a:ext cx="67361" cy="915654"/>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3" name="Rectangle 32">
            <a:extLst>
              <a:ext uri="{FF2B5EF4-FFF2-40B4-BE49-F238E27FC236}">
                <a16:creationId xmlns:a16="http://schemas.microsoft.com/office/drawing/2014/main" id="{71F3BC2C-C6B7-307C-5313-B415ECABB015}"/>
              </a:ext>
            </a:extLst>
          </p:cNvPr>
          <p:cNvSpPr/>
          <p:nvPr/>
        </p:nvSpPr>
        <p:spPr>
          <a:xfrm>
            <a:off x="4781741" y="1650528"/>
            <a:ext cx="729205" cy="39895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a:p>
            <a:pPr algn="ctr"/>
            <a:r>
              <a:rPr lang="en-US" dirty="0">
                <a:solidFill>
                  <a:schemeClr val="tx1"/>
                </a:solidFill>
              </a:rPr>
              <a:t>2</a:t>
            </a:r>
          </a:p>
          <a:p>
            <a:pPr algn="ctr"/>
            <a:r>
              <a:rPr lang="en-US" dirty="0">
                <a:solidFill>
                  <a:schemeClr val="tx1"/>
                </a:solidFill>
              </a:rPr>
              <a:t>3</a:t>
            </a:r>
          </a:p>
          <a:p>
            <a:pPr algn="ctr"/>
            <a:r>
              <a:rPr lang="en-US" dirty="0">
                <a:solidFill>
                  <a:schemeClr val="tx1"/>
                </a:solidFill>
              </a:rPr>
              <a:t>4</a:t>
            </a:r>
          </a:p>
          <a:p>
            <a:pPr algn="ctr"/>
            <a:r>
              <a:rPr lang="en-US" dirty="0">
                <a:solidFill>
                  <a:schemeClr val="tx1"/>
                </a:solidFill>
              </a:rPr>
              <a:t>5</a:t>
            </a:r>
          </a:p>
          <a:p>
            <a:pPr algn="ctr"/>
            <a:r>
              <a:rPr lang="en-US" dirty="0">
                <a:solidFill>
                  <a:schemeClr val="tx1"/>
                </a:solidFill>
              </a:rPr>
              <a:t>6</a:t>
            </a:r>
          </a:p>
          <a:p>
            <a:pPr algn="ctr"/>
            <a:r>
              <a:rPr lang="en-US" dirty="0">
                <a:solidFill>
                  <a:schemeClr val="tx1"/>
                </a:solidFill>
              </a:rPr>
              <a:t>7</a:t>
            </a:r>
          </a:p>
          <a:p>
            <a:pPr algn="ctr"/>
            <a:r>
              <a:rPr lang="en-US" dirty="0">
                <a:solidFill>
                  <a:schemeClr val="tx1"/>
                </a:solidFill>
              </a:rPr>
              <a:t>8</a:t>
            </a:r>
          </a:p>
          <a:p>
            <a:pPr algn="ctr"/>
            <a:r>
              <a:rPr lang="en-US" dirty="0">
                <a:solidFill>
                  <a:schemeClr val="tx1"/>
                </a:solidFill>
              </a:rPr>
              <a:t>9</a:t>
            </a:r>
          </a:p>
          <a:p>
            <a:pPr algn="ctr"/>
            <a:r>
              <a:rPr lang="en-US" dirty="0">
                <a:solidFill>
                  <a:schemeClr val="tx1"/>
                </a:solidFill>
              </a:rPr>
              <a:t>10</a:t>
            </a:r>
          </a:p>
          <a:p>
            <a:pPr algn="ctr"/>
            <a:r>
              <a:rPr lang="en-US" dirty="0">
                <a:solidFill>
                  <a:schemeClr val="tx1"/>
                </a:solidFill>
              </a:rPr>
              <a:t>11</a:t>
            </a:r>
          </a:p>
          <a:p>
            <a:pPr algn="ctr"/>
            <a:r>
              <a:rPr lang="en-US" dirty="0">
                <a:solidFill>
                  <a:schemeClr val="tx1"/>
                </a:solidFill>
              </a:rPr>
              <a:t>12</a:t>
            </a:r>
          </a:p>
          <a:p>
            <a:pPr algn="ctr"/>
            <a:r>
              <a:rPr lang="en-US" dirty="0">
                <a:solidFill>
                  <a:schemeClr val="tx1"/>
                </a:solidFill>
              </a:rPr>
              <a:t>13</a:t>
            </a:r>
          </a:p>
          <a:p>
            <a:pPr algn="ctr"/>
            <a:r>
              <a:rPr lang="en-US" dirty="0">
                <a:solidFill>
                  <a:schemeClr val="tx1"/>
                </a:solidFill>
              </a:rPr>
              <a:t>….</a:t>
            </a:r>
          </a:p>
        </p:txBody>
      </p:sp>
      <p:sp>
        <p:nvSpPr>
          <p:cNvPr id="34" name="Rectangle 33">
            <a:extLst>
              <a:ext uri="{FF2B5EF4-FFF2-40B4-BE49-F238E27FC236}">
                <a16:creationId xmlns:a16="http://schemas.microsoft.com/office/drawing/2014/main" id="{6B3D133D-9425-370D-33F2-8D599A483F98}"/>
              </a:ext>
            </a:extLst>
          </p:cNvPr>
          <p:cNvSpPr/>
          <p:nvPr/>
        </p:nvSpPr>
        <p:spPr>
          <a:xfrm>
            <a:off x="5544868" y="1650528"/>
            <a:ext cx="1947854" cy="39895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3B3B23E-A958-F382-0898-5F746905D6D3}"/>
              </a:ext>
            </a:extLst>
          </p:cNvPr>
          <p:cNvSpPr/>
          <p:nvPr/>
        </p:nvSpPr>
        <p:spPr>
          <a:xfrm>
            <a:off x="5544868" y="1296585"/>
            <a:ext cx="1947854" cy="309117"/>
          </a:xfrm>
          <a:prstGeom prst="rect">
            <a:avLst/>
          </a:prstGeom>
          <a:no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75000"/>
                  </a:schemeClr>
                </a:solidFill>
              </a:rPr>
              <a:t>1         2       …</a:t>
            </a:r>
          </a:p>
        </p:txBody>
      </p:sp>
      <p:sp>
        <p:nvSpPr>
          <p:cNvPr id="36" name="TextBox 35">
            <a:extLst>
              <a:ext uri="{FF2B5EF4-FFF2-40B4-BE49-F238E27FC236}">
                <a16:creationId xmlns:a16="http://schemas.microsoft.com/office/drawing/2014/main" id="{DCBE516E-2614-55C6-FE02-CF1064D7FCE9}"/>
              </a:ext>
            </a:extLst>
          </p:cNvPr>
          <p:cNvSpPr txBox="1"/>
          <p:nvPr/>
        </p:nvSpPr>
        <p:spPr>
          <a:xfrm>
            <a:off x="4303544" y="5662335"/>
            <a:ext cx="1860601" cy="353943"/>
          </a:xfrm>
          <a:prstGeom prst="rect">
            <a:avLst/>
          </a:prstGeom>
          <a:noFill/>
        </p:spPr>
        <p:txBody>
          <a:bodyPr wrap="square" rtlCol="0">
            <a:spAutoFit/>
          </a:bodyPr>
          <a:lstStyle/>
          <a:p>
            <a:pPr algn="ctr"/>
            <a:endParaRPr lang="en-US" sz="5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Years in the time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horizon</a:t>
            </a:r>
            <a:endParaRPr lang="en-US" sz="14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a:extLst>
              <a:ext uri="{FF2B5EF4-FFF2-40B4-BE49-F238E27FC236}">
                <a16:creationId xmlns:a16="http://schemas.microsoft.com/office/drawing/2014/main" id="{FF87C1DB-B3DF-2A52-16A0-BBF1758FCDAB}"/>
              </a:ext>
            </a:extLst>
          </p:cNvPr>
          <p:cNvSpPr txBox="1"/>
          <p:nvPr/>
        </p:nvSpPr>
        <p:spPr>
          <a:xfrm>
            <a:off x="4491032" y="888480"/>
            <a:ext cx="3154210" cy="538609"/>
          </a:xfrm>
          <a:prstGeom prst="rect">
            <a:avLst/>
          </a:prstGeom>
          <a:noFill/>
        </p:spPr>
        <p:txBody>
          <a:bodyPr wrap="square" rtlCol="0">
            <a:spAutoFit/>
          </a:bodyPr>
          <a:lstStyle/>
          <a:p>
            <a:endParaRPr lang="en-US" sz="5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Numbered</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columns</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equal</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to the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number</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of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fuel</a:t>
            </a:r>
            <a:r>
              <a:rPr kumimoji="0" lang="it-IT"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it-IT"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types</a:t>
            </a:r>
            <a:endParaRPr lang="en-US" sz="14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82B42393-3500-E592-D7DB-423B1041DE25}"/>
              </a:ext>
            </a:extLst>
          </p:cNvPr>
          <p:cNvSpPr txBox="1"/>
          <p:nvPr/>
        </p:nvSpPr>
        <p:spPr>
          <a:xfrm>
            <a:off x="5602500" y="3091499"/>
            <a:ext cx="1677976" cy="538609"/>
          </a:xfrm>
          <a:prstGeom prst="rect">
            <a:avLst/>
          </a:prstGeom>
          <a:noFill/>
        </p:spPr>
        <p:txBody>
          <a:bodyPr wrap="square" rtlCol="0">
            <a:spAutoFit/>
          </a:bodyPr>
          <a:lstStyle/>
          <a:p>
            <a:endParaRPr lang="en-US" sz="5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r>
              <a:rPr lang="it-IT"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Yearly</a:t>
            </a:r>
            <a:r>
              <a:rPr lang="it-IT"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 price of </a:t>
            </a:r>
            <a:r>
              <a:rPr lang="it-IT"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each</a:t>
            </a:r>
            <a:r>
              <a:rPr lang="it-IT"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 type of </a:t>
            </a:r>
            <a:r>
              <a:rPr lang="it-IT"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fuel</a:t>
            </a:r>
            <a:endParaRPr lang="en-US" sz="14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0" name="Right Brace 39">
            <a:extLst>
              <a:ext uri="{FF2B5EF4-FFF2-40B4-BE49-F238E27FC236}">
                <a16:creationId xmlns:a16="http://schemas.microsoft.com/office/drawing/2014/main" id="{3814D0AE-1CBC-5656-01F3-28B732E9EE29}"/>
              </a:ext>
            </a:extLst>
          </p:cNvPr>
          <p:cNvSpPr/>
          <p:nvPr/>
        </p:nvSpPr>
        <p:spPr>
          <a:xfrm>
            <a:off x="7834547" y="1524456"/>
            <a:ext cx="326571" cy="3899308"/>
          </a:xfrm>
          <a:prstGeom prst="rightBrace">
            <a:avLst/>
          </a:prstGeom>
          <a:ln w="127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5" name="Picture 4">
            <a:extLst>
              <a:ext uri="{FF2B5EF4-FFF2-40B4-BE49-F238E27FC236}">
                <a16:creationId xmlns:a16="http://schemas.microsoft.com/office/drawing/2014/main" id="{0A1BC6B8-C49E-146B-5A51-F30A27D599CB}"/>
              </a:ext>
            </a:extLst>
          </p:cNvPr>
          <p:cNvPicPr>
            <a:picLocks noChangeAspect="1"/>
          </p:cNvPicPr>
          <p:nvPr/>
        </p:nvPicPr>
        <p:blipFill>
          <a:blip r:embed="rId5"/>
          <a:stretch>
            <a:fillRect/>
          </a:stretch>
        </p:blipFill>
        <p:spPr>
          <a:xfrm>
            <a:off x="468462" y="1675312"/>
            <a:ext cx="3185436" cy="251482"/>
          </a:xfrm>
          <a:prstGeom prst="rect">
            <a:avLst/>
          </a:prstGeom>
        </p:spPr>
      </p:pic>
      <p:pic>
        <p:nvPicPr>
          <p:cNvPr id="26" name="Picture 25">
            <a:extLst>
              <a:ext uri="{FF2B5EF4-FFF2-40B4-BE49-F238E27FC236}">
                <a16:creationId xmlns:a16="http://schemas.microsoft.com/office/drawing/2014/main" id="{112FA086-C884-A0B9-0B24-3A056928EA8E}"/>
              </a:ext>
            </a:extLst>
          </p:cNvPr>
          <p:cNvPicPr>
            <a:picLocks noChangeAspect="1"/>
          </p:cNvPicPr>
          <p:nvPr/>
        </p:nvPicPr>
        <p:blipFill>
          <a:blip r:embed="rId6"/>
          <a:stretch>
            <a:fillRect/>
          </a:stretch>
        </p:blipFill>
        <p:spPr>
          <a:xfrm>
            <a:off x="8724262" y="1767119"/>
            <a:ext cx="2124207" cy="3323761"/>
          </a:xfrm>
          <a:prstGeom prst="rect">
            <a:avLst/>
          </a:prstGeom>
        </p:spPr>
      </p:pic>
      <p:pic>
        <p:nvPicPr>
          <p:cNvPr id="9" name="Picture 8">
            <a:extLst>
              <a:ext uri="{FF2B5EF4-FFF2-40B4-BE49-F238E27FC236}">
                <a16:creationId xmlns:a16="http://schemas.microsoft.com/office/drawing/2014/main" id="{CC8E7BBA-AB4E-BCC9-42AC-1BFDB0727A5D}"/>
              </a:ext>
            </a:extLst>
          </p:cNvPr>
          <p:cNvPicPr>
            <a:picLocks noChangeAspect="1"/>
          </p:cNvPicPr>
          <p:nvPr/>
        </p:nvPicPr>
        <p:blipFill>
          <a:blip r:embed="rId7"/>
          <a:stretch>
            <a:fillRect/>
          </a:stretch>
        </p:blipFill>
        <p:spPr>
          <a:xfrm>
            <a:off x="468462" y="1027301"/>
            <a:ext cx="1899428" cy="574321"/>
          </a:xfrm>
          <a:prstGeom prst="rect">
            <a:avLst/>
          </a:prstGeom>
        </p:spPr>
      </p:pic>
      <p:pic>
        <p:nvPicPr>
          <p:cNvPr id="27" name="Picture 2" descr=" ">
            <a:extLst>
              <a:ext uri="{FF2B5EF4-FFF2-40B4-BE49-F238E27FC236}">
                <a16:creationId xmlns:a16="http://schemas.microsoft.com/office/drawing/2014/main" id="{513BA9F7-E78F-A92F-D016-D37CA65F63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58953">
            <a:off x="2932120" y="1675737"/>
            <a:ext cx="398951" cy="398951"/>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Connettore diritto 96">
            <a:extLst>
              <a:ext uri="{FF2B5EF4-FFF2-40B4-BE49-F238E27FC236}">
                <a16:creationId xmlns:a16="http://schemas.microsoft.com/office/drawing/2014/main" id="{8E486C93-3714-D94A-BFE0-64A59C4E8674}"/>
              </a:ext>
            </a:extLst>
          </p:cNvPr>
          <p:cNvCxnSpPr>
            <a:cxnSpLocks/>
          </p:cNvCxnSpPr>
          <p:nvPr/>
        </p:nvCxnSpPr>
        <p:spPr>
          <a:xfrm rot="5400000">
            <a:off x="1970771" y="1271691"/>
            <a:ext cx="0" cy="18918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6" name="Picture 4" descr="Cerca nella barra laterale">
            <a:extLst>
              <a:ext uri="{FF2B5EF4-FFF2-40B4-BE49-F238E27FC236}">
                <a16:creationId xmlns:a16="http://schemas.microsoft.com/office/drawing/2014/main" id="{BF47422B-3F10-D9A8-CA0B-98680D89BC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67577" y="2097246"/>
            <a:ext cx="279122" cy="279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B0291849-35E3-0CED-8061-ADC0D6175C37}"/>
              </a:ext>
            </a:extLst>
          </p:cNvPr>
          <p:cNvPicPr>
            <a:picLocks noChangeAspect="1"/>
          </p:cNvPicPr>
          <p:nvPr/>
        </p:nvPicPr>
        <p:blipFill rotWithShape="1">
          <a:blip r:embed="rId10"/>
          <a:srcRect t="4394"/>
          <a:stretch/>
        </p:blipFill>
        <p:spPr>
          <a:xfrm>
            <a:off x="451722" y="2452296"/>
            <a:ext cx="3199756" cy="488742"/>
          </a:xfrm>
          <a:prstGeom prst="rect">
            <a:avLst/>
          </a:prstGeom>
        </p:spPr>
      </p:pic>
      <p:pic>
        <p:nvPicPr>
          <p:cNvPr id="19" name="Picture 2" descr=" ">
            <a:extLst>
              <a:ext uri="{FF2B5EF4-FFF2-40B4-BE49-F238E27FC236}">
                <a16:creationId xmlns:a16="http://schemas.microsoft.com/office/drawing/2014/main" id="{B9D2698D-D868-C925-F676-D421AD701EB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58953">
            <a:off x="2571161" y="2799967"/>
            <a:ext cx="369098" cy="36909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180128CC-6335-C9C9-436A-ED7779B28F85}"/>
              </a:ext>
            </a:extLst>
          </p:cNvPr>
          <p:cNvPicPr>
            <a:picLocks noChangeAspect="1"/>
          </p:cNvPicPr>
          <p:nvPr/>
        </p:nvPicPr>
        <p:blipFill rotWithShape="1">
          <a:blip r:embed="rId11">
            <a:alphaModFix amt="50000"/>
          </a:blip>
          <a:srcRect t="34198"/>
          <a:stretch/>
        </p:blipFill>
        <p:spPr>
          <a:xfrm>
            <a:off x="1130879" y="3617695"/>
            <a:ext cx="1860601" cy="2001927"/>
          </a:xfrm>
          <a:prstGeom prst="rect">
            <a:avLst/>
          </a:prstGeom>
        </p:spPr>
      </p:pic>
      <p:pic>
        <p:nvPicPr>
          <p:cNvPr id="22" name="Picture 2" descr=" ">
            <a:extLst>
              <a:ext uri="{FF2B5EF4-FFF2-40B4-BE49-F238E27FC236}">
                <a16:creationId xmlns:a16="http://schemas.microsoft.com/office/drawing/2014/main" id="{D6EE4BEF-DD08-5248-B116-FACDB30033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58953">
            <a:off x="1981746" y="4030334"/>
            <a:ext cx="369098" cy="3690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erca nella barra laterale">
            <a:extLst>
              <a:ext uri="{FF2B5EF4-FFF2-40B4-BE49-F238E27FC236}">
                <a16:creationId xmlns:a16="http://schemas.microsoft.com/office/drawing/2014/main" id="{7237B954-E88C-B7A5-56BF-92724550EB3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728409">
            <a:off x="10204515" y="1245197"/>
            <a:ext cx="1023786" cy="102378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Cerca nella barra laterale">
            <a:extLst>
              <a:ext uri="{FF2B5EF4-FFF2-40B4-BE49-F238E27FC236}">
                <a16:creationId xmlns:a16="http://schemas.microsoft.com/office/drawing/2014/main" id="{5EEBA3B7-B999-E1E8-7B21-A026A09F1E6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29768" y="4554979"/>
            <a:ext cx="904531" cy="904531"/>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Connettore diritto 96">
            <a:extLst>
              <a:ext uri="{FF2B5EF4-FFF2-40B4-BE49-F238E27FC236}">
                <a16:creationId xmlns:a16="http://schemas.microsoft.com/office/drawing/2014/main" id="{0F4160DA-CE3D-2287-7443-2DD26AD093BA}"/>
              </a:ext>
            </a:extLst>
          </p:cNvPr>
          <p:cNvCxnSpPr>
            <a:cxnSpLocks/>
          </p:cNvCxnSpPr>
          <p:nvPr/>
        </p:nvCxnSpPr>
        <p:spPr>
          <a:xfrm rot="5400000">
            <a:off x="2012077" y="2347381"/>
            <a:ext cx="0" cy="189188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0" name="Picture 4" descr="Cerca nella barra laterale">
            <a:extLst>
              <a:ext uri="{FF2B5EF4-FFF2-40B4-BE49-F238E27FC236}">
                <a16:creationId xmlns:a16="http://schemas.microsoft.com/office/drawing/2014/main" id="{082DA667-BF7E-163B-D306-2F991D0D97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8883" y="3172936"/>
            <a:ext cx="279122" cy="279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58846"/>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91E6C-463F-E170-2F7F-8D694DCD266B}"/>
            </a:ext>
          </a:extLst>
        </p:cNvPr>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45EC1E74-FA8E-60D2-4351-1783A54CA2FF}"/>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5161C91-2002-002B-61A6-4F09EDEB74C9}"/>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10</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81FACC45-AD96-3414-A808-F9500AB3D133}"/>
              </a:ext>
            </a:extLst>
          </p:cNvPr>
          <p:cNvSpPr txBox="1">
            <a:spLocks/>
          </p:cNvSpPr>
          <p:nvPr/>
        </p:nvSpPr>
        <p:spPr>
          <a:xfrm>
            <a:off x="887215" y="4640"/>
            <a:ext cx="9363342"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References</a:t>
            </a:r>
          </a:p>
        </p:txBody>
      </p:sp>
      <p:sp>
        <p:nvSpPr>
          <p:cNvPr id="2" name="Content Placeholder 1">
            <a:extLst>
              <a:ext uri="{FF2B5EF4-FFF2-40B4-BE49-F238E27FC236}">
                <a16:creationId xmlns:a16="http://schemas.microsoft.com/office/drawing/2014/main" id="{E80E586D-D4EB-AE81-720B-D2F8CB29529A}"/>
              </a:ext>
            </a:extLst>
          </p:cNvPr>
          <p:cNvSpPr>
            <a:spLocks noGrp="1"/>
          </p:cNvSpPr>
          <p:nvPr>
            <p:ph idx="1"/>
          </p:nvPr>
        </p:nvSpPr>
        <p:spPr>
          <a:xfrm>
            <a:off x="838200" y="1545771"/>
            <a:ext cx="9906000" cy="4328818"/>
          </a:xfrm>
        </p:spPr>
        <p:txBody>
          <a:bodyPr vert="horz" lIns="91440" tIns="45720" rIns="91440" bIns="45720" rtlCol="0" anchor="t">
            <a:normAutofit/>
          </a:bodyPr>
          <a:lstStyle/>
          <a:p>
            <a:pPr marL="0" indent="0">
              <a:buNone/>
            </a:pPr>
            <a:r>
              <a:rPr lang="en-GB" sz="2000" dirty="0">
                <a:latin typeface="Open Sans"/>
              </a:rPr>
              <a:t>[1] Zebra et al., A review of hybrid renewable energy systems in mini-grids for off-grid electrification in developing countries, Renewable and Sustainable Energy Reviews, </a:t>
            </a:r>
            <a:r>
              <a:rPr lang="en-GB" sz="2000" dirty="0">
                <a:latin typeface="Open Sans"/>
                <a:hlinkClick r:id="rId4"/>
              </a:rPr>
              <a:t>https://doi.org/10.1016/j.rser.2021.111036</a:t>
            </a:r>
            <a:endParaRPr lang="en-GB" sz="2000" dirty="0">
              <a:latin typeface="Open Sans"/>
            </a:endParaRPr>
          </a:p>
          <a:p>
            <a:pPr marL="0" indent="0">
              <a:buNone/>
            </a:pPr>
            <a:r>
              <a:rPr lang="en-GB" sz="2000" dirty="0">
                <a:latin typeface="Open Sans"/>
              </a:rPr>
              <a:t>[2] Fuel Prices in Africa - Petrol and Diesel Pump Prices in Africa, Statistics and Averages (rhinocarhire.com)</a:t>
            </a:r>
          </a:p>
          <a:p>
            <a:pPr marL="0" indent="0">
              <a:buNone/>
            </a:pPr>
            <a:endParaRPr lang="en-GB" sz="2000" dirty="0">
              <a:latin typeface="Open Sans"/>
            </a:endParaRP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spTree>
    <p:extLst>
      <p:ext uri="{BB962C8B-B14F-4D97-AF65-F5344CB8AC3E}">
        <p14:creationId xmlns:p14="http://schemas.microsoft.com/office/powerpoint/2010/main" val="2031371360"/>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25B75C-C7A1-4434-ACE9-6D315F8A922E}"/>
              </a:ext>
            </a:extLst>
          </p:cNvPr>
          <p:cNvSpPr txBox="1"/>
          <p:nvPr/>
        </p:nvSpPr>
        <p:spPr>
          <a:xfrm>
            <a:off x="9919335" y="5886097"/>
            <a:ext cx="1866900" cy="584775"/>
          </a:xfrm>
          <a:prstGeom prst="rect">
            <a:avLst/>
          </a:prstGeom>
          <a:noFill/>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r>
              <a:rPr lang="en-US" sz="800" dirty="0">
                <a:solidFill>
                  <a:schemeClr val="bg1"/>
                </a:solidFill>
                <a:latin typeface="Open Sans "/>
              </a:rPr>
              <a:t>CCG courses (this will take </a:t>
            </a:r>
            <a:br>
              <a:rPr lang="en-US" sz="800" dirty="0">
                <a:solidFill>
                  <a:schemeClr val="bg1"/>
                </a:solidFill>
                <a:latin typeface="Open Sans "/>
              </a:rPr>
            </a:br>
            <a:r>
              <a:rPr lang="en-US" sz="800" dirty="0">
                <a:solidFill>
                  <a:schemeClr val="bg1"/>
                </a:solidFill>
                <a:latin typeface="Open Sans "/>
              </a:rPr>
              <a:t>you to the website link http://www.ClimateCompatibleGrowth.com/teachingmaterials)</a:t>
            </a:r>
            <a:endParaRPr lang="en-GB" sz="800" dirty="0">
              <a:solidFill>
                <a:schemeClr val="bg1"/>
              </a:solidFill>
              <a:latin typeface="Open Sans "/>
              <a:ea typeface="+mn-lt"/>
              <a:cs typeface="+mn-lt"/>
            </a:endParaRPr>
          </a:p>
        </p:txBody>
      </p:sp>
      <p:sp>
        <p:nvSpPr>
          <p:cNvPr id="6" name="TextBox 5">
            <a:extLst>
              <a:ext uri="{FF2B5EF4-FFF2-40B4-BE49-F238E27FC236}">
                <a16:creationId xmlns:a16="http://schemas.microsoft.com/office/drawing/2014/main" id="{3A1D2415-5EEE-438B-8991-4FC1E92DD2E5}"/>
              </a:ext>
            </a:extLst>
          </p:cNvPr>
          <p:cNvSpPr txBox="1"/>
          <p:nvPr/>
        </p:nvSpPr>
        <p:spPr>
          <a:xfrm>
            <a:off x="9108490" y="4846074"/>
            <a:ext cx="237201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ZA" sz="800" dirty="0">
                <a:solidFill>
                  <a:schemeClr val="bg1"/>
                </a:solidFill>
                <a:latin typeface="Open Sans"/>
                <a:ea typeface="+mn-lt"/>
                <a:cs typeface="+mn-lt"/>
              </a:rPr>
              <a:t>Moksnes N., Sahlberg A., Khavari B. 2021.</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Lecture 1: OnSSET/Global Electrification</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Platform. Release Version 1.0. [online</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presentation]. Climate Compatible Growth</a:t>
            </a:r>
            <a:br>
              <a:rPr lang="en-ZA" sz="800" dirty="0">
                <a:solidFill>
                  <a:schemeClr val="bg1"/>
                </a:solidFill>
                <a:latin typeface="Open Sans"/>
                <a:ea typeface="+mn-lt"/>
                <a:cs typeface="+mn-lt"/>
              </a:rPr>
            </a:br>
            <a:r>
              <a:rPr lang="en-ZA" sz="800" dirty="0">
                <a:solidFill>
                  <a:schemeClr val="bg1"/>
                </a:solidFill>
                <a:latin typeface="Open Sans"/>
                <a:ea typeface="+mn-lt"/>
                <a:cs typeface="+mn-lt"/>
              </a:rPr>
              <a:t>Programme, Energy Sector Management Assistance Program and World Bank Group</a:t>
            </a:r>
            <a:endParaRPr lang="en-US" sz="800" dirty="0">
              <a:solidFill>
                <a:schemeClr val="bg1"/>
              </a:solidFill>
              <a:latin typeface="Open Sans"/>
              <a:ea typeface="+mn-lt"/>
              <a:cs typeface="+mn-lt"/>
            </a:endParaRPr>
          </a:p>
        </p:txBody>
      </p:sp>
      <p:pic>
        <p:nvPicPr>
          <p:cNvPr id="3" name="Google Shape;86;p1">
            <a:extLst>
              <a:ext uri="{FF2B5EF4-FFF2-40B4-BE49-F238E27FC236}">
                <a16:creationId xmlns:a16="http://schemas.microsoft.com/office/drawing/2014/main" id="{91287C4C-67DF-1EBC-B6A9-78A63802C20C}"/>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7" name="Google Shape;88;p1">
            <a:extLst>
              <a:ext uri="{FF2B5EF4-FFF2-40B4-BE49-F238E27FC236}">
                <a16:creationId xmlns:a16="http://schemas.microsoft.com/office/drawing/2014/main" id="{2771AE96-0FCD-0F84-89D6-2DA50EB1CA64}"/>
              </a:ext>
            </a:extLst>
          </p:cNvPr>
          <p:cNvSpPr txBox="1"/>
          <p:nvPr/>
        </p:nvSpPr>
        <p:spPr>
          <a:xfrm>
            <a:off x="9027736" y="4884302"/>
            <a:ext cx="2850222"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it-IT" sz="800" dirty="0">
                <a:solidFill>
                  <a:schemeClr val="lt1"/>
                </a:solidFill>
                <a:latin typeface="Open Sans"/>
                <a:ea typeface="Open Sans"/>
                <a:cs typeface="Open Sans"/>
                <a:sym typeface="Open Sans"/>
              </a:rPr>
              <a:t>Stevanato, N., Onori, A. &amp; Mereu, R</a:t>
            </a:r>
            <a:r>
              <a:rPr lang="en-US" sz="800" dirty="0">
                <a:solidFill>
                  <a:schemeClr val="lt1"/>
                </a:solidFill>
                <a:latin typeface="Open Sans"/>
                <a:ea typeface="Open Sans"/>
                <a:cs typeface="Open Sans"/>
                <a:sym typeface="Open Sans"/>
              </a:rPr>
              <a:t>., 2024.</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Lecture 8: </a:t>
            </a:r>
            <a:r>
              <a:rPr lang="en-GB" sz="800" dirty="0">
                <a:solidFill>
                  <a:schemeClr val="lt1"/>
                </a:solidFill>
                <a:latin typeface="Open Sans"/>
                <a:ea typeface="Open Sans"/>
                <a:cs typeface="Open Sans"/>
                <a:sym typeface="Open Sans"/>
              </a:rPr>
              <a:t>Off-Grid Energy Systems Modelling with </a:t>
            </a:r>
            <a:r>
              <a:rPr lang="en-GB" sz="800" dirty="0" err="1">
                <a:solidFill>
                  <a:schemeClr val="lt1"/>
                </a:solidFill>
                <a:latin typeface="Open Sans"/>
                <a:ea typeface="Open Sans"/>
                <a:cs typeface="Open Sans"/>
                <a:sym typeface="Open Sans"/>
              </a:rPr>
              <a:t>MicroGridsPy</a:t>
            </a:r>
            <a:r>
              <a:rPr lang="en-US" sz="800" dirty="0">
                <a:solidFill>
                  <a:schemeClr val="lt1"/>
                </a:solidFill>
                <a:latin typeface="Open Sans"/>
                <a:ea typeface="Open Sans"/>
                <a:cs typeface="Open Sans"/>
                <a:sym typeface="Open Sans"/>
              </a:rPr>
              <a:t>. Release Version 1.0</a:t>
            </a:r>
            <a:br>
              <a:rPr lang="en-US" sz="800" dirty="0">
                <a:solidFill>
                  <a:schemeClr val="lt1"/>
                </a:solidFill>
                <a:latin typeface="Open Sans"/>
                <a:ea typeface="Open Sans"/>
                <a:cs typeface="Open Sans"/>
                <a:sym typeface="Open Sans"/>
              </a:rPr>
            </a:br>
            <a:r>
              <a:rPr lang="en-US" sz="800" dirty="0">
                <a:solidFill>
                  <a:schemeClr val="lt1"/>
                </a:solidFill>
                <a:latin typeface="Open Sans"/>
                <a:ea typeface="Open Sans"/>
                <a:cs typeface="Open Sans"/>
                <a:sym typeface="Open Sans"/>
              </a:rPr>
              <a:t> [online presentation]. Climate Compatible Growth </a:t>
            </a:r>
            <a:r>
              <a:rPr lang="en-US" sz="800" dirty="0" err="1">
                <a:solidFill>
                  <a:schemeClr val="lt1"/>
                </a:solidFill>
                <a:latin typeface="Open Sans"/>
                <a:ea typeface="Open Sans"/>
                <a:cs typeface="Open Sans"/>
                <a:sym typeface="Open Sans"/>
              </a:rPr>
              <a:t>Programme</a:t>
            </a:r>
            <a:r>
              <a:rPr lang="en-US" sz="800" dirty="0">
                <a:solidFill>
                  <a:schemeClr val="lt1"/>
                </a:solidFill>
                <a:latin typeface="Open Sans"/>
                <a:ea typeface="Open Sans"/>
                <a:cs typeface="Open Sans"/>
                <a:sym typeface="Open Sans"/>
              </a:rPr>
              <a:t>,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p>
        </p:txBody>
      </p:sp>
      <p:sp>
        <p:nvSpPr>
          <p:cNvPr id="8" name="Google Shape;89;p1">
            <a:extLst>
              <a:ext uri="{FF2B5EF4-FFF2-40B4-BE49-F238E27FC236}">
                <a16:creationId xmlns:a16="http://schemas.microsoft.com/office/drawing/2014/main" id="{2558901D-7B2B-C917-517A-417EFA4CA596}"/>
              </a:ext>
            </a:extLst>
          </p:cNvPr>
          <p:cNvSpPr txBox="1"/>
          <p:nvPr/>
        </p:nvSpPr>
        <p:spPr>
          <a:xfrm>
            <a:off x="9266839" y="2702496"/>
            <a:ext cx="237201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00" b="1" i="1" dirty="0">
                <a:solidFill>
                  <a:schemeClr val="lt1"/>
                </a:solidFill>
                <a:latin typeface="Open Sans"/>
                <a:ea typeface="Open Sans"/>
                <a:cs typeface="Open Sans"/>
                <a:sym typeface="Open Sans"/>
              </a:rPr>
              <a:t>Supported by and in collaboration with </a:t>
            </a:r>
            <a:endParaRPr dirty="0"/>
          </a:p>
          <a:p>
            <a:pPr marL="0" marR="0" lvl="0" indent="0" algn="ctr" rtl="0">
              <a:spcBef>
                <a:spcPts val="0"/>
              </a:spcBef>
              <a:spcAft>
                <a:spcPts val="0"/>
              </a:spcAft>
              <a:buNone/>
            </a:pPr>
            <a:r>
              <a:rPr lang="en-US" sz="900" b="1" i="1" dirty="0" err="1">
                <a:solidFill>
                  <a:schemeClr val="lt1"/>
                </a:solidFill>
                <a:latin typeface="Open Sans"/>
                <a:ea typeface="Open Sans"/>
                <a:cs typeface="Open Sans"/>
                <a:sym typeface="Open Sans"/>
              </a:rPr>
              <a:t>Politecnico</a:t>
            </a:r>
            <a:r>
              <a:rPr lang="en-US" sz="900" b="1" i="1" dirty="0">
                <a:solidFill>
                  <a:schemeClr val="lt1"/>
                </a:solidFill>
                <a:latin typeface="Open Sans"/>
                <a:ea typeface="Open Sans"/>
                <a:cs typeface="Open Sans"/>
                <a:sym typeface="Open Sans"/>
              </a:rPr>
              <a:t> di Milano</a:t>
            </a:r>
            <a:endParaRPr sz="900" b="1" i="1" dirty="0">
              <a:solidFill>
                <a:schemeClr val="lt1"/>
              </a:solidFill>
              <a:latin typeface="Open Sans"/>
              <a:ea typeface="Open Sans"/>
              <a:cs typeface="Open Sans"/>
              <a:sym typeface="Open Sans"/>
            </a:endParaRPr>
          </a:p>
        </p:txBody>
      </p:sp>
      <p:pic>
        <p:nvPicPr>
          <p:cNvPr id="9" name="Google Shape;91;p1">
            <a:extLst>
              <a:ext uri="{FF2B5EF4-FFF2-40B4-BE49-F238E27FC236}">
                <a16:creationId xmlns:a16="http://schemas.microsoft.com/office/drawing/2014/main" id="{125F3C81-4D68-74B7-EED0-35C8092A39CA}"/>
              </a:ext>
            </a:extLst>
          </p:cNvPr>
          <p:cNvPicPr preferRelativeResize="0"/>
          <p:nvPr/>
        </p:nvPicPr>
        <p:blipFill rotWithShape="1">
          <a:blip r:embed="rId4">
            <a:alphaModFix/>
          </a:blip>
          <a:srcRect/>
          <a:stretch/>
        </p:blipFill>
        <p:spPr>
          <a:xfrm>
            <a:off x="9527971" y="2915634"/>
            <a:ext cx="1849753" cy="1437412"/>
          </a:xfrm>
          <a:prstGeom prst="rect">
            <a:avLst/>
          </a:prstGeom>
          <a:noFill/>
          <a:ln>
            <a:noFill/>
          </a:ln>
        </p:spPr>
      </p:pic>
      <p:sp>
        <p:nvSpPr>
          <p:cNvPr id="10" name="Google Shape;92;p1">
            <a:extLst>
              <a:ext uri="{FF2B5EF4-FFF2-40B4-BE49-F238E27FC236}">
                <a16:creationId xmlns:a16="http://schemas.microsoft.com/office/drawing/2014/main" id="{4632D963-5559-DF11-0310-DA953F6874E8}"/>
              </a:ext>
            </a:extLst>
          </p:cNvPr>
          <p:cNvSpPr/>
          <p:nvPr/>
        </p:nvSpPr>
        <p:spPr>
          <a:xfrm>
            <a:off x="8713694" y="107576"/>
            <a:ext cx="3478306" cy="7207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 name="Google Shape;93;p1">
            <a:extLst>
              <a:ext uri="{FF2B5EF4-FFF2-40B4-BE49-F238E27FC236}">
                <a16:creationId xmlns:a16="http://schemas.microsoft.com/office/drawing/2014/main" id="{96CC0C30-47A5-225E-35BC-1E358DFC5B73}"/>
              </a:ext>
            </a:extLst>
          </p:cNvPr>
          <p:cNvSpPr txBox="1"/>
          <p:nvPr/>
        </p:nvSpPr>
        <p:spPr>
          <a:xfrm>
            <a:off x="9266839" y="4204033"/>
            <a:ext cx="246133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dirty="0">
                <a:solidFill>
                  <a:schemeClr val="lt1"/>
                </a:solidFill>
                <a:latin typeface="Open Sans"/>
                <a:ea typeface="Open Sans"/>
                <a:cs typeface="Open Sans"/>
                <a:sym typeface="Open Sans"/>
              </a:rPr>
              <a:t>Consolidated by </a:t>
            </a:r>
            <a:r>
              <a:rPr lang="it-IT" sz="800" dirty="0">
                <a:solidFill>
                  <a:schemeClr val="lt1"/>
                </a:solidFill>
                <a:latin typeface="Open Sans"/>
                <a:ea typeface="Open Sans"/>
                <a:cs typeface="Open Sans"/>
                <a:sym typeface="Open Sans"/>
              </a:rPr>
              <a:t>Nicolò Stevanato, Alessandro Onori and Riccardo Mereu </a:t>
            </a:r>
            <a:r>
              <a:rPr lang="en-US" sz="800" dirty="0">
                <a:solidFill>
                  <a:schemeClr val="lt1"/>
                </a:solidFill>
                <a:latin typeface="Open Sans"/>
                <a:ea typeface="Open Sans"/>
                <a:cs typeface="Open Sans"/>
                <a:sym typeface="Open Sans"/>
              </a:rPr>
              <a:t>from </a:t>
            </a:r>
            <a:r>
              <a:rPr lang="en-US" sz="800" dirty="0" err="1">
                <a:solidFill>
                  <a:schemeClr val="lt1"/>
                </a:solidFill>
                <a:latin typeface="Open Sans"/>
                <a:ea typeface="Open Sans"/>
                <a:cs typeface="Open Sans"/>
                <a:sym typeface="Open Sans"/>
              </a:rPr>
              <a:t>Politecnico</a:t>
            </a:r>
            <a:r>
              <a:rPr lang="en-US" sz="800" dirty="0">
                <a:solidFill>
                  <a:schemeClr val="lt1"/>
                </a:solidFill>
                <a:latin typeface="Open Sans"/>
                <a:ea typeface="Open Sans"/>
                <a:cs typeface="Open Sans"/>
                <a:sym typeface="Open Sans"/>
              </a:rPr>
              <a:t> di Milano</a:t>
            </a:r>
            <a:endParaRPr sz="800" dirty="0">
              <a:solidFill>
                <a:schemeClr val="lt1"/>
              </a:solidFill>
              <a:latin typeface="Open Sans"/>
              <a:ea typeface="Open Sans"/>
              <a:cs typeface="Open Sans"/>
              <a:sym typeface="Open Sans"/>
            </a:endParaRPr>
          </a:p>
        </p:txBody>
      </p:sp>
    </p:spTree>
    <p:extLst>
      <p:ext uri="{BB962C8B-B14F-4D97-AF65-F5344CB8AC3E}">
        <p14:creationId xmlns:p14="http://schemas.microsoft.com/office/powerpoint/2010/main" val="137183386"/>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1</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9" name="Title 10">
            <a:extLst>
              <a:ext uri="{FF2B5EF4-FFF2-40B4-BE49-F238E27FC236}">
                <a16:creationId xmlns:a16="http://schemas.microsoft.com/office/drawing/2014/main" id="{D65E6D98-BE8C-6B4C-B23E-6167300445AE}"/>
              </a:ext>
            </a:extLst>
          </p:cNvPr>
          <p:cNvSpPr txBox="1">
            <a:spLocks/>
          </p:cNvSpPr>
          <p:nvPr/>
        </p:nvSpPr>
        <p:spPr>
          <a:xfrm>
            <a:off x="887215" y="4640"/>
            <a:ext cx="9279358" cy="136907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400" dirty="0">
                <a:latin typeface="Open Sans"/>
                <a:ea typeface="Open Sans" panose="020B0606030504020204" pitchFamily="34" charset="0"/>
                <a:cs typeface="Open Sans" panose="020B0606030504020204" pitchFamily="34" charset="0"/>
                <a:sym typeface="Bodoni SvtyTwo ITC TT-Book"/>
              </a:rPr>
              <a:t>Learning Outcomes of the Lesson</a:t>
            </a:r>
          </a:p>
        </p:txBody>
      </p:sp>
      <p:sp>
        <p:nvSpPr>
          <p:cNvPr id="2" name="Content Placeholder 1"/>
          <p:cNvSpPr>
            <a:spLocks noGrp="1"/>
          </p:cNvSpPr>
          <p:nvPr>
            <p:ph idx="1"/>
          </p:nvPr>
        </p:nvSpPr>
        <p:spPr>
          <a:xfrm>
            <a:off x="838200" y="1825625"/>
            <a:ext cx="8316686" cy="4048964"/>
          </a:xfrm>
        </p:spPr>
        <p:txBody>
          <a:bodyPr vert="horz" lIns="91440" tIns="45720" rIns="91440" bIns="45720" rtlCol="0" anchor="t">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Open Sans"/>
                <a:ea typeface="+mn-ea"/>
                <a:cs typeface="+mn-cs"/>
              </a:rPr>
              <a:t>Generator Technology Characterization in MicroGridsPy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prstClr val="black"/>
                </a:solidFill>
                <a:effectLst/>
                <a:uLnTx/>
                <a:uFillTx/>
                <a:latin typeface="Open Sans"/>
                <a:ea typeface="+mn-ea"/>
                <a:cs typeface="+mn-cs"/>
              </a:rPr>
              <a:t>Gain an understanding of how to characterize generators in MicroGridsPy, including how to input basic parameters like efficiency, costs, and emissions. Learn the basic mathematical formulations used for calculating the total investment and operational &amp; maintenance costs associated with this technology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Open Sans"/>
                <a:ea typeface="+mn-ea"/>
                <a:cs typeface="+mn-cs"/>
              </a:rPr>
              <a:t>Fuels Characterization in MicroGridsPy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prstClr val="black"/>
                </a:solidFill>
                <a:effectLst/>
                <a:uLnTx/>
                <a:uFillTx/>
                <a:latin typeface="Open Sans"/>
                <a:ea typeface="+mn-ea"/>
                <a:cs typeface="+mn-cs"/>
              </a:rPr>
              <a:t>Develop the ability to characterize fuels within MicroGridsPy by specifying basic parameters such as costs</a:t>
            </a:r>
            <a:r>
              <a:rPr lang="en-GB" sz="1400" i="1" dirty="0">
                <a:solidFill>
                  <a:prstClr val="black"/>
                </a:solidFill>
                <a:latin typeface="Open Sans"/>
              </a:rPr>
              <a:t> and</a:t>
            </a:r>
            <a:r>
              <a:rPr kumimoji="0" lang="en-GB" sz="1400" b="0" i="1" u="none" strike="noStrike" kern="1200" cap="none" spc="0" normalizeH="0" baseline="0" noProof="0" dirty="0">
                <a:ln>
                  <a:noFill/>
                </a:ln>
                <a:solidFill>
                  <a:prstClr val="black"/>
                </a:solidFill>
                <a:effectLst/>
                <a:uLnTx/>
                <a:uFillTx/>
                <a:latin typeface="Open Sans"/>
                <a:ea typeface="+mn-ea"/>
                <a:cs typeface="+mn-cs"/>
              </a:rPr>
              <a:t> performance metrics.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Open Sans"/>
                <a:ea typeface="+mn-ea"/>
                <a:cs typeface="+mn-cs"/>
              </a:rPr>
              <a:t>Navigating and Utilizing the MicroGridsPy Interface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400" b="0" i="1" u="none" strike="noStrike" kern="1200" cap="none" spc="0" normalizeH="0" baseline="0" noProof="0" dirty="0">
                <a:ln>
                  <a:noFill/>
                </a:ln>
                <a:solidFill>
                  <a:prstClr val="black"/>
                </a:solidFill>
                <a:effectLst/>
                <a:uLnTx/>
                <a:uFillTx/>
                <a:latin typeface="Open Sans"/>
                <a:ea typeface="+mn-ea"/>
                <a:cs typeface="+mn-cs"/>
              </a:rPr>
              <a:t>Learn to navigate the MicroGridsPy interface effectively, including how to update parameters for generator types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1400" b="0" i="1" u="none" strike="noStrike" kern="1200" cap="none" spc="0" normalizeH="0" baseline="0" noProof="0" dirty="0">
              <a:ln>
                <a:noFill/>
              </a:ln>
              <a:solidFill>
                <a:prstClr val="black"/>
              </a:solidFill>
              <a:effectLst/>
              <a:uLnTx/>
              <a:uFillTx/>
              <a:latin typeface="Open Sans"/>
              <a:ea typeface="+mn-ea"/>
              <a:cs typeface="+mn-c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a:p>
            <a:pPr marL="0" indent="0">
              <a:buNone/>
            </a:pPr>
            <a:endParaRPr lang="en-GB" sz="1400" i="1" dirty="0">
              <a:latin typeface="Open Sans"/>
            </a:endParaRPr>
          </a:p>
          <a:p>
            <a:endParaRPr lang="en-GB" sz="2000" dirty="0">
              <a:latin typeface="Open Sans"/>
            </a:endParaRPr>
          </a:p>
          <a:p>
            <a:pPr marL="0" indent="0">
              <a:buNone/>
            </a:pPr>
            <a:endParaRPr lang="en-GB" sz="1400" i="1" dirty="0">
              <a:latin typeface="Open Sans"/>
            </a:endParaRPr>
          </a:p>
          <a:p>
            <a:pPr marL="0" indent="0">
              <a:buNone/>
            </a:pPr>
            <a:endParaRPr lang="en-GB" sz="1400" i="1" dirty="0">
              <a:latin typeface="Open Sans"/>
            </a:endParaRPr>
          </a:p>
          <a:p>
            <a:pPr marL="0" indent="0">
              <a:buNone/>
            </a:pPr>
            <a:endParaRPr lang="en-GB" sz="1400" i="1" dirty="0">
              <a:latin typeface="Open Sans"/>
            </a:endParaRPr>
          </a:p>
          <a:p>
            <a:pPr>
              <a:buFont typeface="Courier New" panose="02070309020205020404" pitchFamily="49" charset="0"/>
              <a:buChar char="o"/>
            </a:pPr>
            <a:endParaRPr lang="en-GB" sz="1400" i="1" dirty="0">
              <a:latin typeface="Open Sans"/>
            </a:endParaRPr>
          </a:p>
          <a:p>
            <a:pPr>
              <a:buFont typeface="Courier New" panose="02070309020205020404" pitchFamily="49" charset="0"/>
              <a:buChar char="o"/>
            </a:pPr>
            <a:endParaRPr lang="en-GB" sz="1400" i="1" dirty="0">
              <a:latin typeface="Open Sans"/>
            </a:endParaRPr>
          </a:p>
          <a:p>
            <a:endParaRPr lang="en-GB" sz="2000" dirty="0">
              <a:latin typeface="Open Sans"/>
            </a:endParaRPr>
          </a:p>
          <a:p>
            <a:endParaRPr lang="en-GB" sz="1400" i="1" dirty="0">
              <a:latin typeface="Open Sans"/>
            </a:endParaRPr>
          </a:p>
          <a:p>
            <a:pPr marL="0" indent="0">
              <a:buNone/>
            </a:pPr>
            <a:endParaRPr lang="en-GB" sz="1400" i="1" dirty="0">
              <a:latin typeface="Open Sans"/>
            </a:endParaRPr>
          </a:p>
          <a:p>
            <a:pPr marL="0" indent="0">
              <a:buNone/>
            </a:pPr>
            <a:endParaRPr lang="en-GB" sz="2000" dirty="0">
              <a:latin typeface="Open Sans"/>
            </a:endParaRPr>
          </a:p>
          <a:p>
            <a:endParaRPr lang="en-GB" sz="2000" dirty="0">
              <a:latin typeface="Open Sans"/>
            </a:endParaRPr>
          </a:p>
          <a:p>
            <a:pPr marL="0" indent="0">
              <a:buNone/>
            </a:pPr>
            <a:endParaRPr lang="en-GB" sz="2000" dirty="0">
              <a:latin typeface="Open Sans"/>
            </a:endParaRPr>
          </a:p>
          <a:p>
            <a:endParaRPr lang="en-GB" sz="2000" dirty="0">
              <a:latin typeface="Open Sans"/>
            </a:endParaRPr>
          </a:p>
          <a:p>
            <a:endParaRPr lang="en-GB" sz="2000" dirty="0">
              <a:latin typeface="Open Sans"/>
            </a:endParaRPr>
          </a:p>
        </p:txBody>
      </p:sp>
      <p:pic>
        <p:nvPicPr>
          <p:cNvPr id="4" name="Picture 4" descr="Checklist - Free education icons">
            <a:extLst>
              <a:ext uri="{FF2B5EF4-FFF2-40B4-BE49-F238E27FC236}">
                <a16:creationId xmlns:a16="http://schemas.microsoft.com/office/drawing/2014/main" id="{D54D58BC-9298-6EBA-7B31-CB66916FA2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66573" y="4829562"/>
            <a:ext cx="1045027" cy="104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86955"/>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Technology Characterization in MicroGridsPy</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7561228"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Technology characterization in MicroGridsPy encompasses the modelling of renewable sources, energy storage, and backup systems, each defined by specific parameters that ensure a precise representation of their operational and economic profiles</a:t>
            </a:r>
          </a:p>
        </p:txBody>
      </p:sp>
      <p:pic>
        <p:nvPicPr>
          <p:cNvPr id="20" name="Picture 19">
            <a:extLst>
              <a:ext uri="{FF2B5EF4-FFF2-40B4-BE49-F238E27FC236}">
                <a16:creationId xmlns:a16="http://schemas.microsoft.com/office/drawing/2014/main" id="{9A6083DA-10F4-DCEA-8EA5-71F142BDBA46}"/>
              </a:ext>
            </a:extLst>
          </p:cNvPr>
          <p:cNvPicPr>
            <a:picLocks noChangeAspect="1"/>
          </p:cNvPicPr>
          <p:nvPr/>
        </p:nvPicPr>
        <p:blipFill rotWithShape="1">
          <a:blip r:embed="rId4">
            <a:extLst>
              <a:ext uri="{96DAC541-7B7A-43D3-8B79-37D633B846F1}">
                <asvg:svgBlip xmlns:asvg="http://schemas.microsoft.com/office/drawing/2016/SVG/main" r:embed="rId5"/>
              </a:ext>
            </a:extLst>
          </a:blip>
          <a:srcRect t="868" b="868"/>
          <a:stretch/>
        </p:blipFill>
        <p:spPr>
          <a:xfrm>
            <a:off x="554910" y="2153169"/>
            <a:ext cx="6244763" cy="3370153"/>
          </a:xfrm>
          <a:prstGeom prst="rect">
            <a:avLst/>
          </a:prstGeom>
          <a:ln>
            <a:solidFill>
              <a:schemeClr val="tx1"/>
            </a:solidFill>
          </a:ln>
        </p:spPr>
      </p:pic>
      <p:pic>
        <p:nvPicPr>
          <p:cNvPr id="24" name="Picture 23">
            <a:extLst>
              <a:ext uri="{FF2B5EF4-FFF2-40B4-BE49-F238E27FC236}">
                <a16:creationId xmlns:a16="http://schemas.microsoft.com/office/drawing/2014/main" id="{C66FF78C-0637-2F53-3A3B-C5DDE62D576E}"/>
              </a:ext>
            </a:extLst>
          </p:cNvPr>
          <p:cNvPicPr>
            <a:picLocks noChangeAspect="1"/>
          </p:cNvPicPr>
          <p:nvPr/>
        </p:nvPicPr>
        <p:blipFill>
          <a:blip r:embed="rId6"/>
          <a:stretch>
            <a:fillRect/>
          </a:stretch>
        </p:blipFill>
        <p:spPr>
          <a:xfrm>
            <a:off x="458956" y="4917735"/>
            <a:ext cx="1724040" cy="964660"/>
          </a:xfrm>
          <a:prstGeom prst="roundRect">
            <a:avLst/>
          </a:prstGeom>
          <a:ln>
            <a:noFill/>
          </a:ln>
          <a:effectLst>
            <a:outerShdw blurRad="292100" dist="139700" dir="2700000" algn="tl" rotWithShape="0">
              <a:srgbClr val="333333">
                <a:alpha val="65000"/>
              </a:srgbClr>
            </a:outerShdw>
          </a:effectLst>
        </p:spPr>
      </p:pic>
      <p:sp>
        <p:nvSpPr>
          <p:cNvPr id="25" name="TextBox 24">
            <a:extLst>
              <a:ext uri="{FF2B5EF4-FFF2-40B4-BE49-F238E27FC236}">
                <a16:creationId xmlns:a16="http://schemas.microsoft.com/office/drawing/2014/main" id="{AF8E1F49-AC6D-D2C0-9AEE-70870574A8E4}"/>
              </a:ext>
            </a:extLst>
          </p:cNvPr>
          <p:cNvSpPr txBox="1"/>
          <p:nvPr/>
        </p:nvSpPr>
        <p:spPr>
          <a:xfrm>
            <a:off x="7088819" y="1862918"/>
            <a:ext cx="4336992" cy="4062651"/>
          </a:xfrm>
          <a:prstGeom prst="rect">
            <a:avLst/>
          </a:prstGeom>
          <a:noFill/>
        </p:spPr>
        <p:txBody>
          <a:bodyPr wrap="square" rtlCol="0">
            <a:spAutoFit/>
          </a:bodyPr>
          <a:lstStyle/>
          <a:p>
            <a:pPr algn="just"/>
            <a:r>
              <a:rPr lang="en-US"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Renewable Generation Technologies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b="1" i="1" dirty="0">
                <a:latin typeface="Open Sans" panose="020B0606030504020204" pitchFamily="34" charset="0"/>
                <a:ea typeface="Open Sans" panose="020B0606030504020204" pitchFamily="34" charset="0"/>
                <a:cs typeface="Open Sans" panose="020B0606030504020204" pitchFamily="34" charset="0"/>
              </a:rPr>
              <a:t>Any renewable generation technologies </a:t>
            </a:r>
            <a:r>
              <a:rPr lang="en-GB" sz="1200" i="1" dirty="0">
                <a:latin typeface="Open Sans" panose="020B0606030504020204" pitchFamily="34" charset="0"/>
                <a:ea typeface="Open Sans" panose="020B0606030504020204" pitchFamily="34" charset="0"/>
                <a:cs typeface="Open Sans" panose="020B0606030504020204" pitchFamily="34" charset="0"/>
              </a:rPr>
              <a:t>can be accurately modelled in MicroGridsPy by inputting their electricity output time series and basic parameters like, efficiency, costs, and emissions. For solar and wind resources, the process is streamlined with integrated estimation features.</a:t>
            </a:r>
          </a:p>
          <a:p>
            <a:pPr algn="just"/>
            <a:endParaRPr lang="en-US"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Storage system</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MicroGridsPy models energy storage using a </a:t>
            </a:r>
            <a:r>
              <a:rPr lang="en-GB" sz="1200" b="1" i="1" dirty="0">
                <a:latin typeface="Open Sans" panose="020B0606030504020204" pitchFamily="34" charset="0"/>
                <a:ea typeface="Open Sans" panose="020B0606030504020204" pitchFamily="34" charset="0"/>
                <a:cs typeface="Open Sans" panose="020B0606030504020204" pitchFamily="34" charset="0"/>
              </a:rPr>
              <a:t>singular battery type</a:t>
            </a:r>
            <a:r>
              <a:rPr lang="en-GB" sz="1200" i="1" dirty="0">
                <a:latin typeface="Open Sans" panose="020B0606030504020204" pitchFamily="34" charset="0"/>
                <a:ea typeface="Open Sans" panose="020B0606030504020204" pitchFamily="34" charset="0"/>
                <a:cs typeface="Open Sans" panose="020B0606030504020204" pitchFamily="34" charset="0"/>
              </a:rPr>
              <a:t>, incorporating parameters for costs, efficiencies, discharge depth, cycle life, and charge times to simulate its operation and financial impact within the mini-grid system.</a:t>
            </a:r>
          </a:p>
          <a:p>
            <a:pPr algn="just"/>
            <a:endParaRPr lang="en-GB" sz="1200" i="1" dirty="0">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Backup system</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MicroGridsPy enables the modelling of backup generators, allowing for </a:t>
            </a:r>
            <a:r>
              <a:rPr kumimoji="0" lang="en-GB" sz="12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multiple types </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and </a:t>
            </a:r>
            <a:r>
              <a:rPr kumimoji="0" lang="en-GB" sz="1200" b="1"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fuel options</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such as diesel or biogas. This flexibility facilitates the design of diversified backup systems tailored to specific energy needs and fuel availability scenarios</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9169063"/>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7910955" y="674352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24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Backup system</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7561228"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830997"/>
          </a:xfrm>
          <a:prstGeom prst="rect">
            <a:avLst/>
          </a:prstGeom>
          <a:noFill/>
        </p:spPr>
        <p:txBody>
          <a:bodyPr wrap="square" rtlCol="0">
            <a:spAutoFit/>
          </a:bodyPr>
          <a:lstStyle/>
          <a:p>
            <a:pPr algn="just"/>
            <a:r>
              <a:rPr lang="en-GB" sz="1600" dirty="0">
                <a:latin typeface="Open Sans" panose="020B0606030504020204" pitchFamily="34" charset="0"/>
                <a:ea typeface="Open Sans" panose="020B0606030504020204" pitchFamily="34" charset="0"/>
                <a:cs typeface="Open Sans" panose="020B0606030504020204" pitchFamily="34" charset="0"/>
              </a:rPr>
              <a:t>In MicroGridsPy, the backup system is characterized by detailing </a:t>
            </a:r>
            <a:r>
              <a:rPr lang="en-GB" sz="1600" b="1" dirty="0">
                <a:latin typeface="Open Sans" panose="020B0606030504020204" pitchFamily="34" charset="0"/>
                <a:ea typeface="Open Sans" panose="020B0606030504020204" pitchFamily="34" charset="0"/>
                <a:cs typeface="Open Sans" panose="020B0606030504020204" pitchFamily="34" charset="0"/>
              </a:rPr>
              <a:t>generator</a:t>
            </a:r>
            <a:r>
              <a:rPr lang="en-GB" sz="1600" dirty="0">
                <a:latin typeface="Open Sans" panose="020B0606030504020204" pitchFamily="34" charset="0"/>
                <a:ea typeface="Open Sans" panose="020B0606030504020204" pitchFamily="34" charset="0"/>
                <a:cs typeface="Open Sans" panose="020B0606030504020204" pitchFamily="34" charset="0"/>
              </a:rPr>
              <a:t> types, efficiencies, costs, and sustainability impacts, alongside the corresponding </a:t>
            </a:r>
            <a:r>
              <a:rPr lang="en-GB" sz="1600" b="1" dirty="0">
                <a:latin typeface="Open Sans" panose="020B0606030504020204" pitchFamily="34" charset="0"/>
                <a:ea typeface="Open Sans" panose="020B0606030504020204" pitchFamily="34" charset="0"/>
                <a:cs typeface="Open Sans" panose="020B0606030504020204" pitchFamily="34" charset="0"/>
              </a:rPr>
              <a:t>fuel specifications </a:t>
            </a:r>
            <a:r>
              <a:rPr lang="en-GB" sz="1600" dirty="0">
                <a:latin typeface="Open Sans" panose="020B0606030504020204" pitchFamily="34" charset="0"/>
                <a:ea typeface="Open Sans" panose="020B0606030504020204" pitchFamily="34" charset="0"/>
                <a:cs typeface="Open Sans" panose="020B0606030504020204" pitchFamily="34" charset="0"/>
              </a:rPr>
              <a:t>such as type, energy content, cost, and emissions.</a:t>
            </a:r>
          </a:p>
        </p:txBody>
      </p:sp>
      <p:sp>
        <p:nvSpPr>
          <p:cNvPr id="5" name="TextBox 4">
            <a:extLst>
              <a:ext uri="{FF2B5EF4-FFF2-40B4-BE49-F238E27FC236}">
                <a16:creationId xmlns:a16="http://schemas.microsoft.com/office/drawing/2014/main" id="{E9160133-8926-D49A-7D0A-BFA51268C4B7}"/>
              </a:ext>
            </a:extLst>
          </p:cNvPr>
          <p:cNvSpPr txBox="1"/>
          <p:nvPr/>
        </p:nvSpPr>
        <p:spPr>
          <a:xfrm>
            <a:off x="422362" y="2165614"/>
            <a:ext cx="3538778" cy="1815882"/>
          </a:xfrm>
          <a:prstGeom prst="rect">
            <a:avLst/>
          </a:prstGeom>
          <a:noFill/>
        </p:spPr>
        <p:txBody>
          <a:bodyPr wrap="square" rtlCol="0">
            <a:spAutoFit/>
          </a:bodyPr>
          <a:lstStyle/>
          <a:p>
            <a:pPr algn="just"/>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Generator_Types</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[unit]</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Number of Generators types to be included within the possible backup systems</a:t>
            </a:r>
          </a:p>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R="0" lvl="0" indent="0" algn="just" fontAlgn="auto">
              <a:lnSpc>
                <a:spcPct val="100000"/>
              </a:lnSpc>
              <a:spcBef>
                <a:spcPts val="0"/>
              </a:spcBef>
              <a:spcAft>
                <a:spcPts val="0"/>
              </a:spcAft>
              <a:buClrTx/>
              <a:buSzTx/>
              <a:buFontTx/>
              <a:buNone/>
              <a:tabLst/>
              <a:defRPr/>
            </a:pP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Generator_Names</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[text]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Generator</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name for each sources  within MicroGridsPy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1045AF36-1EBE-C583-8148-5451C6FD2715}"/>
              </a:ext>
            </a:extLst>
          </p:cNvPr>
          <p:cNvSpPr txBox="1"/>
          <p:nvPr/>
        </p:nvSpPr>
        <p:spPr>
          <a:xfrm>
            <a:off x="4199804" y="2479582"/>
            <a:ext cx="3538778" cy="11387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Generator_Efficiency</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fraction</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Efficiency of each generator</a:t>
            </a:r>
          </a:p>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extLst>
              <a:ext uri="{FF2B5EF4-FFF2-40B4-BE49-F238E27FC236}">
                <a16:creationId xmlns:a16="http://schemas.microsoft.com/office/drawing/2014/main" id="{D473410B-ABDF-27E1-B1B1-825E660BDD68}"/>
              </a:ext>
            </a:extLst>
          </p:cNvPr>
          <p:cNvSpPr txBox="1"/>
          <p:nvPr/>
        </p:nvSpPr>
        <p:spPr>
          <a:xfrm>
            <a:off x="422362" y="4494641"/>
            <a:ext cx="3538778" cy="166199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Generator</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Specific_Investment_Cost</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Specific investment cost for each type of generator</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Generator</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Specific_OM_Cost</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[fraction]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O&amp;M cost for each type of generator as a fraction of the specific investment cost</a:t>
            </a:r>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8EBFEC75-6836-53A4-0BF4-F4668A5E7378}"/>
              </a:ext>
            </a:extLst>
          </p:cNvPr>
          <p:cNvSpPr txBox="1"/>
          <p:nvPr/>
        </p:nvSpPr>
        <p:spPr>
          <a:xfrm>
            <a:off x="4199804" y="3818934"/>
            <a:ext cx="3538778" cy="163121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Generator</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_Lifetime [</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years</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Lifetime of each </a:t>
            </a: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generator types</a:t>
            </a:r>
            <a:endPar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GEN</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_</a:t>
            </a:r>
            <a:r>
              <a:rPr kumimoji="0" lang="en-US" sz="1400" b="1" i="1"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unit_CO</a:t>
            </a:r>
            <a:r>
              <a:rPr lang="en-US" sz="1400" b="1" i="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2_emissions</a:t>
            </a:r>
            <a:r>
              <a:rPr kumimoji="0" lang="en-US" sz="1400" b="1" i="1"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[kgCO2/kW]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Specific e</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missions of capacity installed (indirect emissions)</a:t>
            </a: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Rectangle 13">
            <a:extLst>
              <a:ext uri="{FF2B5EF4-FFF2-40B4-BE49-F238E27FC236}">
                <a16:creationId xmlns:a16="http://schemas.microsoft.com/office/drawing/2014/main" id="{41E64C52-E5E8-6E64-D38F-382C07BDF0E4}"/>
              </a:ext>
            </a:extLst>
          </p:cNvPr>
          <p:cNvSpPr/>
          <p:nvPr/>
        </p:nvSpPr>
        <p:spPr>
          <a:xfrm>
            <a:off x="386473" y="2073281"/>
            <a:ext cx="3574666" cy="1815882"/>
          </a:xfrm>
          <a:prstGeom prst="rect">
            <a:avLst/>
          </a:prstGeom>
          <a:noFill/>
          <a:ln w="9525">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06C20D57-EE71-315C-AFE7-AC1347C18EC0}"/>
              </a:ext>
            </a:extLst>
          </p:cNvPr>
          <p:cNvSpPr txBox="1"/>
          <p:nvPr/>
        </p:nvSpPr>
        <p:spPr>
          <a:xfrm>
            <a:off x="3388981" y="1798184"/>
            <a:ext cx="668112" cy="276999"/>
          </a:xfrm>
          <a:prstGeom prst="rect">
            <a:avLst/>
          </a:prstGeom>
          <a:noFill/>
        </p:spPr>
        <p:txBody>
          <a:bodyPr wrap="square" rtlCol="0">
            <a:spAutoFit/>
          </a:bodyPr>
          <a:lstStyle/>
          <a:p>
            <a:r>
              <a:rPr lang="en-US"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Types</a:t>
            </a:r>
          </a:p>
        </p:txBody>
      </p:sp>
      <p:sp>
        <p:nvSpPr>
          <p:cNvPr id="17" name="Rectangle 16">
            <a:extLst>
              <a:ext uri="{FF2B5EF4-FFF2-40B4-BE49-F238E27FC236}">
                <a16:creationId xmlns:a16="http://schemas.microsoft.com/office/drawing/2014/main" id="{A8C4CE43-EFB2-B627-F225-302D99BB3E2B}"/>
              </a:ext>
            </a:extLst>
          </p:cNvPr>
          <p:cNvSpPr/>
          <p:nvPr/>
        </p:nvSpPr>
        <p:spPr>
          <a:xfrm>
            <a:off x="386473" y="4347475"/>
            <a:ext cx="3574666" cy="1815882"/>
          </a:xfrm>
          <a:prstGeom prst="rect">
            <a:avLst/>
          </a:prstGeom>
          <a:noFill/>
          <a:ln w="9525">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5D3C386-8BC9-3989-52B4-A1E24A779110}"/>
              </a:ext>
            </a:extLst>
          </p:cNvPr>
          <p:cNvSpPr txBox="1"/>
          <p:nvPr/>
        </p:nvSpPr>
        <p:spPr>
          <a:xfrm>
            <a:off x="3388981" y="4072378"/>
            <a:ext cx="668112" cy="276999"/>
          </a:xfrm>
          <a:prstGeom prst="rect">
            <a:avLst/>
          </a:prstGeom>
          <a:noFill/>
        </p:spPr>
        <p:txBody>
          <a:bodyPr wrap="square" rtlCol="0">
            <a:spAutoFit/>
          </a:bodyPr>
          <a:lstStyle/>
          <a:p>
            <a:r>
              <a:rPr lang="en-US" sz="1200" i="1" dirty="0">
                <a:solidFill>
                  <a:srgbClr val="FFC000"/>
                </a:solidFill>
                <a:latin typeface="Open Sans" panose="020B0606030504020204" pitchFamily="34" charset="0"/>
                <a:ea typeface="Open Sans" panose="020B0606030504020204" pitchFamily="34" charset="0"/>
                <a:cs typeface="Open Sans" panose="020B0606030504020204" pitchFamily="34" charset="0"/>
              </a:rPr>
              <a:t>Costs</a:t>
            </a:r>
          </a:p>
        </p:txBody>
      </p:sp>
      <p:sp>
        <p:nvSpPr>
          <p:cNvPr id="22" name="Rectangle 21">
            <a:extLst>
              <a:ext uri="{FF2B5EF4-FFF2-40B4-BE49-F238E27FC236}">
                <a16:creationId xmlns:a16="http://schemas.microsoft.com/office/drawing/2014/main" id="{8200633A-D9C9-9006-2D70-1BE417543DCA}"/>
              </a:ext>
            </a:extLst>
          </p:cNvPr>
          <p:cNvSpPr/>
          <p:nvPr/>
        </p:nvSpPr>
        <p:spPr>
          <a:xfrm>
            <a:off x="4128067" y="2529512"/>
            <a:ext cx="3574666" cy="823052"/>
          </a:xfrm>
          <a:prstGeom prst="rect">
            <a:avLst/>
          </a:prstGeom>
          <a:noFill/>
          <a:ln w="9525">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C1846728-1E6D-7FE4-3906-C25AA04180D8}"/>
              </a:ext>
            </a:extLst>
          </p:cNvPr>
          <p:cNvSpPr txBox="1"/>
          <p:nvPr/>
        </p:nvSpPr>
        <p:spPr>
          <a:xfrm>
            <a:off x="6353920" y="2227555"/>
            <a:ext cx="1469093" cy="276999"/>
          </a:xfrm>
          <a:prstGeom prst="rect">
            <a:avLst/>
          </a:prstGeom>
          <a:noFill/>
        </p:spPr>
        <p:txBody>
          <a:bodyPr wrap="square" rtlCol="0">
            <a:spAutoFit/>
          </a:bodyPr>
          <a:lstStyle/>
          <a:p>
            <a:r>
              <a:rPr lang="en-US" sz="1200" i="1" dirty="0">
                <a:solidFill>
                  <a:srgbClr val="002060"/>
                </a:solidFill>
                <a:latin typeface="Open Sans" panose="020B0606030504020204" pitchFamily="34" charset="0"/>
                <a:ea typeface="Open Sans" panose="020B0606030504020204" pitchFamily="34" charset="0"/>
                <a:cs typeface="Open Sans" panose="020B0606030504020204" pitchFamily="34" charset="0"/>
              </a:rPr>
              <a:t>Energy conversion</a:t>
            </a:r>
          </a:p>
        </p:txBody>
      </p:sp>
      <p:sp>
        <p:nvSpPr>
          <p:cNvPr id="24" name="Rectangle 23">
            <a:extLst>
              <a:ext uri="{FF2B5EF4-FFF2-40B4-BE49-F238E27FC236}">
                <a16:creationId xmlns:a16="http://schemas.microsoft.com/office/drawing/2014/main" id="{876A4E0A-24B1-2275-DF88-637DE6C41F39}"/>
              </a:ext>
            </a:extLst>
          </p:cNvPr>
          <p:cNvSpPr/>
          <p:nvPr/>
        </p:nvSpPr>
        <p:spPr>
          <a:xfrm>
            <a:off x="4133883" y="3914373"/>
            <a:ext cx="3574666" cy="1815882"/>
          </a:xfrm>
          <a:prstGeom prst="rect">
            <a:avLst/>
          </a:prstGeom>
          <a:noFill/>
          <a:ln w="9525">
            <a:solidFill>
              <a:schemeClr val="accent6">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59708A7B-6B5C-BCDB-AF8A-651ED52BC0F1}"/>
              </a:ext>
            </a:extLst>
          </p:cNvPr>
          <p:cNvSpPr txBox="1"/>
          <p:nvPr/>
        </p:nvSpPr>
        <p:spPr>
          <a:xfrm>
            <a:off x="6646117" y="3641039"/>
            <a:ext cx="1105574" cy="276999"/>
          </a:xfrm>
          <a:prstGeom prst="rect">
            <a:avLst/>
          </a:prstGeom>
          <a:noFill/>
          <a:ln>
            <a:noFill/>
          </a:ln>
        </p:spPr>
        <p:txBody>
          <a:bodyPr wrap="square" rtlCol="0">
            <a:spAutoFit/>
          </a:bodyPr>
          <a:lstStyle/>
          <a:p>
            <a:r>
              <a:rPr lang="en-US" sz="1200" i="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Sustainability</a:t>
            </a:r>
          </a:p>
        </p:txBody>
      </p:sp>
      <p:cxnSp>
        <p:nvCxnSpPr>
          <p:cNvPr id="26" name="Connettore diritto 96">
            <a:extLst>
              <a:ext uri="{FF2B5EF4-FFF2-40B4-BE49-F238E27FC236}">
                <a16:creationId xmlns:a16="http://schemas.microsoft.com/office/drawing/2014/main" id="{C763D7F5-F0AE-F4A0-582F-0FBE1FCDEC79}"/>
              </a:ext>
            </a:extLst>
          </p:cNvPr>
          <p:cNvCxnSpPr>
            <a:cxnSpLocks/>
          </p:cNvCxnSpPr>
          <p:nvPr/>
        </p:nvCxnSpPr>
        <p:spPr>
          <a:xfrm flipV="1">
            <a:off x="8183346" y="2165614"/>
            <a:ext cx="0" cy="3924814"/>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7" name="Picture 4" descr="Cerca nella barra laterale">
            <a:extLst>
              <a:ext uri="{FF2B5EF4-FFF2-40B4-BE49-F238E27FC236}">
                <a16:creationId xmlns:a16="http://schemas.microsoft.com/office/drawing/2014/main" id="{577703C0-D0E2-1EC6-D1E5-14054DBB97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8533" y="3914373"/>
            <a:ext cx="391886" cy="39188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69B5BA4D-D710-1A58-70A3-B1D16C337A6F}"/>
              </a:ext>
            </a:extLst>
          </p:cNvPr>
          <p:cNvSpPr txBox="1"/>
          <p:nvPr/>
        </p:nvSpPr>
        <p:spPr>
          <a:xfrm>
            <a:off x="8535475" y="1822658"/>
            <a:ext cx="2776613" cy="1138773"/>
          </a:xfrm>
          <a:prstGeom prst="rect">
            <a:avLst/>
          </a:prstGeom>
          <a:noFill/>
        </p:spPr>
        <p:txBody>
          <a:bodyPr wrap="square" rtlCol="0">
            <a:spAutoFit/>
          </a:bodyPr>
          <a:lstStyle/>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R="0" lvl="0" indent="0" algn="just" fontAlgn="auto">
              <a:lnSpc>
                <a:spcPct val="100000"/>
              </a:lnSpc>
              <a:spcBef>
                <a:spcPts val="0"/>
              </a:spcBef>
              <a:spcAft>
                <a:spcPts val="0"/>
              </a:spcAft>
              <a:buClrTx/>
              <a:buSzTx/>
              <a:buFontTx/>
              <a:buNone/>
              <a:tabLst/>
              <a:defRPr/>
            </a:pP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Fuel_Names</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[text]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Fuel</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name for each generators  within MicroGridsPy</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2" name="Rectangle 41">
            <a:extLst>
              <a:ext uri="{FF2B5EF4-FFF2-40B4-BE49-F238E27FC236}">
                <a16:creationId xmlns:a16="http://schemas.microsoft.com/office/drawing/2014/main" id="{01C1C82E-7660-11F9-4BD7-18743B8AEF36}"/>
              </a:ext>
            </a:extLst>
          </p:cNvPr>
          <p:cNvSpPr/>
          <p:nvPr/>
        </p:nvSpPr>
        <p:spPr>
          <a:xfrm>
            <a:off x="8499586" y="1961645"/>
            <a:ext cx="2812501" cy="868738"/>
          </a:xfrm>
          <a:prstGeom prst="rect">
            <a:avLst/>
          </a:prstGeom>
          <a:noFill/>
          <a:ln w="9525">
            <a:solidFill>
              <a:schemeClr val="accent2">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2D0F56D-AF09-2E91-6AC0-A93D5D39BAC0}"/>
              </a:ext>
            </a:extLst>
          </p:cNvPr>
          <p:cNvSpPr txBox="1"/>
          <p:nvPr/>
        </p:nvSpPr>
        <p:spPr>
          <a:xfrm>
            <a:off x="10825638" y="1696432"/>
            <a:ext cx="668112" cy="276999"/>
          </a:xfrm>
          <a:prstGeom prst="rect">
            <a:avLst/>
          </a:prstGeom>
          <a:noFill/>
        </p:spPr>
        <p:txBody>
          <a:bodyPr wrap="square" rtlCol="0">
            <a:spAutoFit/>
          </a:bodyPr>
          <a:lstStyle/>
          <a:p>
            <a:r>
              <a:rPr lang="en-US"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Types</a:t>
            </a:r>
          </a:p>
        </p:txBody>
      </p:sp>
      <p:sp>
        <p:nvSpPr>
          <p:cNvPr id="44" name="TextBox 43">
            <a:extLst>
              <a:ext uri="{FF2B5EF4-FFF2-40B4-BE49-F238E27FC236}">
                <a16:creationId xmlns:a16="http://schemas.microsoft.com/office/drawing/2014/main" id="{9567BA96-7FEC-0D8E-5AD3-994B4AD89B72}"/>
              </a:ext>
            </a:extLst>
          </p:cNvPr>
          <p:cNvSpPr txBox="1"/>
          <p:nvPr/>
        </p:nvSpPr>
        <p:spPr>
          <a:xfrm>
            <a:off x="8571363" y="2933312"/>
            <a:ext cx="2776613" cy="1138773"/>
          </a:xfrm>
          <a:prstGeom prst="rect">
            <a:avLst/>
          </a:prstGeom>
          <a:noFill/>
        </p:spPr>
        <p:txBody>
          <a:bodyPr wrap="square" rtlCol="0">
            <a:spAutoFit/>
          </a:bodyPr>
          <a:lstStyle/>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R="0" lvl="0" indent="0" algn="just" fontAlgn="auto">
              <a:lnSpc>
                <a:spcPct val="100000"/>
              </a:lnSpc>
              <a:spcBef>
                <a:spcPts val="0"/>
              </a:spcBef>
              <a:spcAft>
                <a:spcPts val="0"/>
              </a:spcAft>
              <a:buClrTx/>
              <a:buSzTx/>
              <a:buFontTx/>
              <a:buNone/>
              <a:tabLst/>
              <a:defRPr/>
            </a:pP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Fuel_LHV</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[Wh/</a:t>
            </a: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lt</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Lower Heating value (LHV) for each type of fuel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Rectangle 44">
            <a:extLst>
              <a:ext uri="{FF2B5EF4-FFF2-40B4-BE49-F238E27FC236}">
                <a16:creationId xmlns:a16="http://schemas.microsoft.com/office/drawing/2014/main" id="{B946786A-1CB9-051E-9B3E-59A789230F48}"/>
              </a:ext>
            </a:extLst>
          </p:cNvPr>
          <p:cNvSpPr/>
          <p:nvPr/>
        </p:nvSpPr>
        <p:spPr>
          <a:xfrm>
            <a:off x="8535474" y="3072299"/>
            <a:ext cx="2812501" cy="868738"/>
          </a:xfrm>
          <a:prstGeom prst="rect">
            <a:avLst/>
          </a:prstGeom>
          <a:noFill/>
          <a:ln w="9525">
            <a:solidFill>
              <a:srgbClr val="00206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3D28CBE-9657-7CCE-2720-706C26E1D4F8}"/>
              </a:ext>
            </a:extLst>
          </p:cNvPr>
          <p:cNvSpPr txBox="1"/>
          <p:nvPr/>
        </p:nvSpPr>
        <p:spPr>
          <a:xfrm>
            <a:off x="9973028" y="2807086"/>
            <a:ext cx="155661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2060"/>
                </a:solidFill>
                <a:effectLst/>
                <a:uLnTx/>
                <a:uFillTx/>
                <a:latin typeface="Open Sans" panose="020B0606030504020204" pitchFamily="34" charset="0"/>
                <a:ea typeface="Open Sans" panose="020B0606030504020204" pitchFamily="34" charset="0"/>
                <a:cs typeface="Open Sans" panose="020B0606030504020204" pitchFamily="34" charset="0"/>
              </a:rPr>
              <a:t>Energy conversion</a:t>
            </a:r>
          </a:p>
        </p:txBody>
      </p:sp>
      <p:sp>
        <p:nvSpPr>
          <p:cNvPr id="47" name="TextBox 46">
            <a:extLst>
              <a:ext uri="{FF2B5EF4-FFF2-40B4-BE49-F238E27FC236}">
                <a16:creationId xmlns:a16="http://schemas.microsoft.com/office/drawing/2014/main" id="{BC5A625D-8BA3-E32A-DF09-DC056D94E72A}"/>
              </a:ext>
            </a:extLst>
          </p:cNvPr>
          <p:cNvSpPr txBox="1"/>
          <p:nvPr/>
        </p:nvSpPr>
        <p:spPr>
          <a:xfrm>
            <a:off x="8607252" y="4080024"/>
            <a:ext cx="2776613" cy="954107"/>
          </a:xfrm>
          <a:prstGeom prst="rect">
            <a:avLst/>
          </a:prstGeom>
          <a:noFill/>
        </p:spPr>
        <p:txBody>
          <a:bodyPr wrap="square" rtlCol="0">
            <a:spAutoFit/>
          </a:bodyPr>
          <a:lstStyle/>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R="0" lvl="0" indent="0" algn="just" fontAlgn="auto">
              <a:lnSpc>
                <a:spcPct val="100000"/>
              </a:lnSpc>
              <a:spcBef>
                <a:spcPts val="0"/>
              </a:spcBef>
              <a:spcAft>
                <a:spcPts val="0"/>
              </a:spcAft>
              <a:buClrTx/>
              <a:buSzTx/>
              <a:buFontTx/>
              <a:buNone/>
              <a:tabLst/>
              <a:defRPr/>
            </a:pP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Fuel_Specific_Cost</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lt</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S</a:t>
            </a:r>
            <a:r>
              <a:rPr kumimoji="0" lang="en-GB" sz="1200" b="0" i="1"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pecific</a:t>
            </a:r>
            <a:r>
              <a:rPr kumimoji="0" lang="en-GB" sz="1200" b="0" i="1"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cost for each type of fuel</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Rectangle 47">
            <a:extLst>
              <a:ext uri="{FF2B5EF4-FFF2-40B4-BE49-F238E27FC236}">
                <a16:creationId xmlns:a16="http://schemas.microsoft.com/office/drawing/2014/main" id="{E4DD9009-A2DA-E5AC-E0F2-1435579C8630}"/>
              </a:ext>
            </a:extLst>
          </p:cNvPr>
          <p:cNvSpPr/>
          <p:nvPr/>
        </p:nvSpPr>
        <p:spPr>
          <a:xfrm>
            <a:off x="8571363" y="4219011"/>
            <a:ext cx="2812501" cy="722787"/>
          </a:xfrm>
          <a:prstGeom prst="rect">
            <a:avLst/>
          </a:prstGeom>
          <a:noFill/>
          <a:ln w="9525">
            <a:solidFill>
              <a:srgbClr val="FFC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C4891C37-1162-22A9-925C-AD5BE18E3F78}"/>
              </a:ext>
            </a:extLst>
          </p:cNvPr>
          <p:cNvSpPr txBox="1"/>
          <p:nvPr/>
        </p:nvSpPr>
        <p:spPr>
          <a:xfrm>
            <a:off x="10792795" y="3953798"/>
            <a:ext cx="711781" cy="2760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FFC000"/>
                </a:solidFill>
                <a:effectLst/>
                <a:uLnTx/>
                <a:uFillTx/>
                <a:latin typeface="Open Sans" panose="020B0606030504020204" pitchFamily="34" charset="0"/>
                <a:ea typeface="Open Sans" panose="020B0606030504020204" pitchFamily="34" charset="0"/>
                <a:cs typeface="Open Sans" panose="020B0606030504020204" pitchFamily="34" charset="0"/>
              </a:rPr>
              <a:t>Costs</a:t>
            </a:r>
          </a:p>
        </p:txBody>
      </p:sp>
      <p:sp>
        <p:nvSpPr>
          <p:cNvPr id="50" name="TextBox 49">
            <a:extLst>
              <a:ext uri="{FF2B5EF4-FFF2-40B4-BE49-F238E27FC236}">
                <a16:creationId xmlns:a16="http://schemas.microsoft.com/office/drawing/2014/main" id="{F3A23D55-278B-12B0-A7EA-14CF3E5644AE}"/>
              </a:ext>
            </a:extLst>
          </p:cNvPr>
          <p:cNvSpPr txBox="1"/>
          <p:nvPr/>
        </p:nvSpPr>
        <p:spPr>
          <a:xfrm>
            <a:off x="8661885" y="5052256"/>
            <a:ext cx="2776613" cy="1169551"/>
          </a:xfrm>
          <a:prstGeom prst="rect">
            <a:avLst/>
          </a:prstGeom>
          <a:noFill/>
        </p:spPr>
        <p:txBody>
          <a:bodyPr wrap="square" rtlCol="0">
            <a:spAutoFit/>
          </a:bodyPr>
          <a:lstStyle/>
          <a:p>
            <a:pPr algn="just"/>
            <a:endParaRPr lang="en-GB" sz="1200"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R="0" lvl="0" indent="0" algn="just" fontAlgn="auto">
              <a:lnSpc>
                <a:spcPct val="100000"/>
              </a:lnSpc>
              <a:spcBef>
                <a:spcPts val="0"/>
              </a:spcBef>
              <a:spcAft>
                <a:spcPts val="0"/>
              </a:spcAft>
              <a:buClrTx/>
              <a:buSzTx/>
              <a:buFontTx/>
              <a:buNone/>
              <a:tabLst/>
              <a:defRPr/>
            </a:pP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GEN_unit_CO2_emissions [kgCO2/</a:t>
            </a:r>
            <a:r>
              <a:rPr lang="en-US" sz="1400" b="1" i="1" dirty="0" err="1">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lt</a:t>
            </a: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rgbClr val="ED7D31">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Emissions for each </a:t>
            </a:r>
            <a:r>
              <a:rPr lang="en-GB" sz="1200" i="1" dirty="0" err="1">
                <a:solidFill>
                  <a:prstClr val="black"/>
                </a:solidFill>
                <a:latin typeface="Open Sans" panose="020B0606030504020204" pitchFamily="34" charset="0"/>
                <a:ea typeface="Open Sans" panose="020B0606030504020204" pitchFamily="34" charset="0"/>
                <a:cs typeface="Open Sans" panose="020B0606030504020204" pitchFamily="34" charset="0"/>
              </a:rPr>
              <a:t>lt</a:t>
            </a:r>
            <a:r>
              <a:rPr lang="en-GB" sz="1200" i="1" dirty="0">
                <a:solidFill>
                  <a:prstClr val="black"/>
                </a:solidFill>
                <a:latin typeface="Open Sans" panose="020B0606030504020204" pitchFamily="34" charset="0"/>
                <a:ea typeface="Open Sans" panose="020B0606030504020204" pitchFamily="34" charset="0"/>
                <a:cs typeface="Open Sans" panose="020B0606030504020204" pitchFamily="34" charset="0"/>
              </a:rPr>
              <a:t> of fuel consumed (direct emissions)</a:t>
            </a:r>
          </a:p>
        </p:txBody>
      </p:sp>
      <p:sp>
        <p:nvSpPr>
          <p:cNvPr id="51" name="Rectangle 50">
            <a:extLst>
              <a:ext uri="{FF2B5EF4-FFF2-40B4-BE49-F238E27FC236}">
                <a16:creationId xmlns:a16="http://schemas.microsoft.com/office/drawing/2014/main" id="{EDC2C43D-68CF-7A13-2B28-D08A8C5F54E4}"/>
              </a:ext>
            </a:extLst>
          </p:cNvPr>
          <p:cNvSpPr/>
          <p:nvPr/>
        </p:nvSpPr>
        <p:spPr>
          <a:xfrm>
            <a:off x="8625996" y="5191243"/>
            <a:ext cx="2812501" cy="1016272"/>
          </a:xfrm>
          <a:prstGeom prst="rect">
            <a:avLst/>
          </a:prstGeom>
          <a:noFill/>
          <a:ln w="9525">
            <a:solidFill>
              <a:srgbClr val="00B05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4C6D70C6-B77F-0DA2-9359-0AB31325BD0A}"/>
              </a:ext>
            </a:extLst>
          </p:cNvPr>
          <p:cNvSpPr txBox="1"/>
          <p:nvPr/>
        </p:nvSpPr>
        <p:spPr>
          <a:xfrm>
            <a:off x="10372357" y="4926030"/>
            <a:ext cx="118685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70AD47">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Sustainability</a:t>
            </a:r>
          </a:p>
        </p:txBody>
      </p:sp>
      <p:sp>
        <p:nvSpPr>
          <p:cNvPr id="4" name="Slide Number Placeholder 5">
            <a:extLst>
              <a:ext uri="{FF2B5EF4-FFF2-40B4-BE49-F238E27FC236}">
                <a16:creationId xmlns:a16="http://schemas.microsoft.com/office/drawing/2014/main" id="{18556E11-65FF-F8A3-2D49-0E7100C03015}"/>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3</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442660175"/>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97327" y="277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4</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Mathematical Formulation</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8">
                <a:extLst>
                  <a:ext uri="{FF2B5EF4-FFF2-40B4-BE49-F238E27FC236}">
                    <a16:creationId xmlns:a16="http://schemas.microsoft.com/office/drawing/2014/main" id="{FDB72B23-9DF8-39A0-66CA-3222BB9AF8D2}"/>
                  </a:ext>
                </a:extLst>
              </p:cNvPr>
              <p:cNvSpPr/>
              <p:nvPr/>
            </p:nvSpPr>
            <p:spPr>
              <a:xfrm>
                <a:off x="2502757" y="1909308"/>
                <a:ext cx="3367592" cy="3558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i="1">
                              <a:latin typeface="Cambria Math" panose="02040503050406030204" pitchFamily="18" charset="0"/>
                            </a:rPr>
                            <m:t>𝐸</m:t>
                          </m:r>
                        </m:e>
                        <m:sub>
                          <m:sSub>
                            <m:sSubPr>
                              <m:ctrlPr>
                                <a:rPr lang="it-IT" sz="1435" i="1">
                                  <a:latin typeface="Cambria Math" panose="02040503050406030204" pitchFamily="18" charset="0"/>
                                </a:rPr>
                              </m:ctrlPr>
                            </m:sSubPr>
                            <m:e>
                              <m:r>
                                <a:rPr lang="it-IT" sz="1435" b="0" i="1" smtClean="0">
                                  <a:latin typeface="Cambria Math" panose="02040503050406030204" pitchFamily="18" charset="0"/>
                                </a:rPr>
                                <m:t>𝑔</m:t>
                              </m:r>
                              <m:r>
                                <a:rPr lang="it-IT" sz="1435" i="1">
                                  <a:latin typeface="Cambria Math" panose="02040503050406030204" pitchFamily="18" charset="0"/>
                                </a:rPr>
                                <m:t>𝑒𝑛</m:t>
                              </m:r>
                            </m:e>
                            <m:sub>
                              <m:r>
                                <a:rPr lang="it-IT" sz="1435" i="1">
                                  <a:latin typeface="Cambria Math" panose="02040503050406030204" pitchFamily="18" charset="0"/>
                                </a:rPr>
                                <m:t>𝑔</m:t>
                              </m:r>
                            </m:sub>
                          </m:sSub>
                        </m:sub>
                      </m:sSub>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i="1">
                          <a:latin typeface="Cambria Math" panose="02040503050406030204" pitchFamily="18" charset="0"/>
                        </a:rPr>
                        <m:t> [</m:t>
                      </m:r>
                      <m:r>
                        <a:rPr lang="it-IT" sz="1435" i="1">
                          <a:latin typeface="Cambria Math" panose="02040503050406030204" pitchFamily="18" charset="0"/>
                        </a:rPr>
                        <m:t>𝑊h</m:t>
                      </m:r>
                      <m:r>
                        <a:rPr lang="it-IT" sz="1435" i="1">
                          <a:latin typeface="Cambria Math" panose="02040503050406030204" pitchFamily="18" charset="0"/>
                        </a:rPr>
                        <m:t>]</m:t>
                      </m:r>
                      <m:r>
                        <a:rPr lang="it-IT" sz="1435">
                          <a:latin typeface="Cambria Math" panose="02040503050406030204" pitchFamily="18" charset="0"/>
                        </a:rPr>
                        <m:t>≤</m:t>
                      </m:r>
                      <m:sSub>
                        <m:sSubPr>
                          <m:ctrlPr>
                            <a:rPr lang="it-IT" sz="1435" i="1">
                              <a:latin typeface="Cambria Math" panose="02040503050406030204" pitchFamily="18" charset="0"/>
                            </a:rPr>
                          </m:ctrlPr>
                        </m:sSubPr>
                        <m:e>
                          <m:r>
                            <a:rPr lang="it-IT" sz="1435" b="0" i="1" smtClean="0">
                              <a:latin typeface="Cambria Math" panose="02040503050406030204" pitchFamily="18" charset="0"/>
                            </a:rPr>
                            <m:t>𝐶</m:t>
                          </m:r>
                        </m:e>
                        <m:sub>
                          <m:r>
                            <a:rPr lang="it-IT" sz="1435" b="0" i="1" smtClean="0">
                              <a:latin typeface="Cambria Math" panose="02040503050406030204" pitchFamily="18" charset="0"/>
                            </a:rPr>
                            <m:t>𝑛𝑜𝑚</m:t>
                          </m:r>
                          <m:r>
                            <a:rPr lang="it-IT" sz="1435" b="0" i="1" smtClean="0">
                              <a:latin typeface="Cambria Math" panose="02040503050406030204" pitchFamily="18" charset="0"/>
                            </a:rPr>
                            <m:t>, </m:t>
                          </m:r>
                          <m:sSub>
                            <m:sSubPr>
                              <m:ctrlPr>
                                <a:rPr lang="it-IT" sz="1435" i="1">
                                  <a:latin typeface="Cambria Math" panose="02040503050406030204" pitchFamily="18" charset="0"/>
                                </a:rPr>
                              </m:ctrlPr>
                            </m:sSubPr>
                            <m:e>
                              <m:r>
                                <a:rPr lang="it-IT" sz="1435" b="0" i="1" smtClean="0">
                                  <a:latin typeface="Cambria Math" panose="02040503050406030204" pitchFamily="18" charset="0"/>
                                </a:rPr>
                                <m:t>𝑔</m:t>
                              </m:r>
                              <m:r>
                                <a:rPr lang="it-IT" sz="1435" i="1">
                                  <a:latin typeface="Cambria Math" panose="02040503050406030204" pitchFamily="18" charset="0"/>
                                </a:rPr>
                                <m:t>𝑒𝑛</m:t>
                              </m:r>
                            </m:e>
                            <m:sub>
                              <m:r>
                                <a:rPr lang="it-IT" sz="1435" i="1">
                                  <a:latin typeface="Cambria Math" panose="02040503050406030204" pitchFamily="18" charset="0"/>
                                </a:rPr>
                                <m:t>𝑔</m:t>
                              </m:r>
                            </m:sub>
                          </m:sSub>
                        </m:sub>
                      </m:sSub>
                      <m:r>
                        <a:rPr lang="it-IT" sz="1435" i="1">
                          <a:latin typeface="Cambria Math" panose="02040503050406030204" pitchFamily="18" charset="0"/>
                        </a:rPr>
                        <m:t>[</m:t>
                      </m:r>
                      <m:r>
                        <a:rPr lang="it-IT" sz="1435" i="1">
                          <a:latin typeface="Cambria Math" panose="02040503050406030204" pitchFamily="18" charset="0"/>
                        </a:rPr>
                        <m:t>𝑊</m:t>
                      </m:r>
                      <m:r>
                        <a:rPr lang="it-IT" sz="1435" i="1">
                          <a:latin typeface="Cambria Math" panose="02040503050406030204" pitchFamily="18" charset="0"/>
                        </a:rPr>
                        <m:t>]∙</m:t>
                      </m:r>
                      <m:r>
                        <a:rPr lang="it-IT" sz="1435">
                          <a:latin typeface="Cambria Math" panose="02040503050406030204" pitchFamily="18" charset="0"/>
                        </a:rPr>
                        <m:t>∆</m:t>
                      </m:r>
                      <m:r>
                        <a:rPr lang="it-IT" sz="1435" i="1">
                          <a:latin typeface="Cambria Math" panose="02040503050406030204" pitchFamily="18" charset="0"/>
                        </a:rPr>
                        <m:t>𝑡</m:t>
                      </m:r>
                      <m:r>
                        <a:rPr lang="it-IT" sz="1435" i="1">
                          <a:latin typeface="Cambria Math" panose="02040503050406030204" pitchFamily="18" charset="0"/>
                        </a:rPr>
                        <m:t>[</m:t>
                      </m:r>
                      <m:r>
                        <a:rPr lang="it-IT" sz="1435" i="1">
                          <a:latin typeface="Cambria Math" panose="02040503050406030204" pitchFamily="18" charset="0"/>
                        </a:rPr>
                        <m:t>h</m:t>
                      </m:r>
                      <m:r>
                        <a:rPr lang="it-IT" sz="1435" i="1">
                          <a:latin typeface="Cambria Math" panose="02040503050406030204" pitchFamily="18" charset="0"/>
                        </a:rPr>
                        <m:t>]</m:t>
                      </m:r>
                    </m:oMath>
                  </m:oMathPara>
                </a14:m>
                <a:endParaRPr lang="it-IT" sz="1435" dirty="0"/>
              </a:p>
            </p:txBody>
          </p:sp>
        </mc:Choice>
        <mc:Fallback xmlns="">
          <p:sp>
            <p:nvSpPr>
              <p:cNvPr id="11" name="Rectangle 8">
                <a:extLst>
                  <a:ext uri="{FF2B5EF4-FFF2-40B4-BE49-F238E27FC236}">
                    <a16:creationId xmlns:a16="http://schemas.microsoft.com/office/drawing/2014/main" id="{FDB72B23-9DF8-39A0-66CA-3222BB9AF8D2}"/>
                  </a:ext>
                </a:extLst>
              </p:cNvPr>
              <p:cNvSpPr>
                <a:spLocks noRot="1" noChangeAspect="1" noMove="1" noResize="1" noEditPoints="1" noAdjustHandles="1" noChangeArrowheads="1" noChangeShapeType="1" noTextEdit="1"/>
              </p:cNvSpPr>
              <p:nvPr/>
            </p:nvSpPr>
            <p:spPr>
              <a:xfrm>
                <a:off x="2502757" y="1909308"/>
                <a:ext cx="3367592" cy="35586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9">
                <a:extLst>
                  <a:ext uri="{FF2B5EF4-FFF2-40B4-BE49-F238E27FC236}">
                    <a16:creationId xmlns:a16="http://schemas.microsoft.com/office/drawing/2014/main" id="{61A575D1-3D1B-99FE-F090-05F5EE84D011}"/>
                  </a:ext>
                </a:extLst>
              </p:cNvPr>
              <p:cNvSpPr/>
              <p:nvPr/>
            </p:nvSpPr>
            <p:spPr>
              <a:xfrm>
                <a:off x="6519479" y="1912185"/>
                <a:ext cx="3512599" cy="7075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435" i="1">
                              <a:latin typeface="Cambria Math" panose="02040503050406030204" pitchFamily="18" charset="0"/>
                            </a:rPr>
                          </m:ctrlPr>
                        </m:sSubPr>
                        <m:e>
                          <m:r>
                            <a:rPr lang="it-IT" sz="1435" i="1">
                              <a:latin typeface="Cambria Math" panose="02040503050406030204" pitchFamily="18" charset="0"/>
                            </a:rPr>
                            <m:t>𝛼</m:t>
                          </m:r>
                        </m:e>
                        <m:sub>
                          <m:r>
                            <a:rPr lang="it-IT" sz="1435" i="1">
                              <a:latin typeface="Cambria Math" panose="02040503050406030204" pitchFamily="18" charset="0"/>
                            </a:rPr>
                            <m:t>𝑔</m:t>
                          </m:r>
                        </m:sub>
                      </m:sSub>
                      <m:r>
                        <a:rPr lang="it-IT" sz="1435" i="1">
                          <a:latin typeface="Cambria Math" panose="02040503050406030204" pitchFamily="18" charset="0"/>
                        </a:rPr>
                        <m:t>[$/</m:t>
                      </m:r>
                      <m:r>
                        <a:rPr lang="it-IT" sz="1435" i="1">
                          <a:latin typeface="Cambria Math" panose="02040503050406030204" pitchFamily="18" charset="0"/>
                        </a:rPr>
                        <m:t>𝑊h</m:t>
                      </m:r>
                      <m:r>
                        <a:rPr lang="it-IT" sz="1435" i="1">
                          <a:latin typeface="Cambria Math" panose="02040503050406030204" pitchFamily="18" charset="0"/>
                        </a:rPr>
                        <m:t>]</m:t>
                      </m:r>
                      <m:r>
                        <a:rPr lang="it-IT" sz="1435">
                          <a:latin typeface="Cambria Math" panose="02040503050406030204" pitchFamily="18" charset="0"/>
                        </a:rPr>
                        <m:t>=</m:t>
                      </m:r>
                      <m:f>
                        <m:fPr>
                          <m:ctrlPr>
                            <a:rPr lang="it-IT" sz="1435" i="1">
                              <a:latin typeface="Cambria Math" panose="02040503050406030204" pitchFamily="18" charset="0"/>
                            </a:rPr>
                          </m:ctrlPr>
                        </m:fPr>
                        <m:num>
                          <m:sSub>
                            <m:sSubPr>
                              <m:ctrlPr>
                                <a:rPr lang="it-IT" sz="1435" i="1">
                                  <a:latin typeface="Cambria Math" panose="02040503050406030204" pitchFamily="18" charset="0"/>
                                </a:rPr>
                              </m:ctrlPr>
                            </m:sSubPr>
                            <m:e>
                              <m:r>
                                <a:rPr lang="it-IT" sz="1435" i="1">
                                  <a:latin typeface="Cambria Math" panose="02040503050406030204" pitchFamily="18" charset="0"/>
                                </a:rPr>
                                <m:t>𝑈</m:t>
                              </m:r>
                            </m:e>
                            <m:sub>
                              <m:r>
                                <a:rPr lang="it-IT" sz="1435" i="1">
                                  <a:latin typeface="Cambria Math" panose="02040503050406030204" pitchFamily="18" charset="0"/>
                                </a:rPr>
                                <m:t>𝑓𝑢𝑒</m:t>
                              </m:r>
                              <m:sSub>
                                <m:sSubPr>
                                  <m:ctrlPr>
                                    <a:rPr lang="it-IT" sz="1435" i="1">
                                      <a:latin typeface="Cambria Math" panose="02040503050406030204" pitchFamily="18" charset="0"/>
                                    </a:rPr>
                                  </m:ctrlPr>
                                </m:sSubPr>
                                <m:e>
                                  <m:r>
                                    <a:rPr lang="it-IT" sz="1435" i="1">
                                      <a:latin typeface="Cambria Math" panose="02040503050406030204" pitchFamily="18" charset="0"/>
                                    </a:rPr>
                                    <m:t>𝑙</m:t>
                                  </m:r>
                                </m:e>
                                <m:sub>
                                  <m:r>
                                    <a:rPr lang="it-IT" sz="1435" i="1">
                                      <a:latin typeface="Cambria Math" panose="02040503050406030204" pitchFamily="18" charset="0"/>
                                    </a:rPr>
                                    <m:t>𝑔</m:t>
                                  </m:r>
                                </m:sub>
                              </m:sSub>
                            </m:sub>
                          </m:sSub>
                          <m:r>
                            <a:rPr lang="it-IT" sz="1435" i="1">
                              <a:latin typeface="Cambria Math" panose="02040503050406030204" pitchFamily="18" charset="0"/>
                            </a:rPr>
                            <m:t> [$/</m:t>
                          </m:r>
                          <m:r>
                            <a:rPr lang="it-IT" sz="1435" i="1">
                              <a:latin typeface="Cambria Math" panose="02040503050406030204" pitchFamily="18" charset="0"/>
                            </a:rPr>
                            <m:t>𝑙</m:t>
                          </m:r>
                          <m:r>
                            <a:rPr lang="it-IT" sz="1435" i="1">
                              <a:latin typeface="Cambria Math" panose="02040503050406030204" pitchFamily="18" charset="0"/>
                            </a:rPr>
                            <m:t>]</m:t>
                          </m:r>
                        </m:num>
                        <m:den>
                          <m:d>
                            <m:dPr>
                              <m:ctrlPr>
                                <a:rPr lang="it-IT" sz="1435" i="1">
                                  <a:latin typeface="Cambria Math" panose="02040503050406030204" pitchFamily="18" charset="0"/>
                                </a:rPr>
                              </m:ctrlPr>
                            </m:dPr>
                            <m:e>
                              <m:r>
                                <a:rPr lang="it-IT" sz="1435" i="1">
                                  <a:latin typeface="Cambria Math" panose="02040503050406030204" pitchFamily="18" charset="0"/>
                                </a:rPr>
                                <m:t>𝐿𝐻</m:t>
                              </m:r>
                              <m:sSub>
                                <m:sSubPr>
                                  <m:ctrlPr>
                                    <a:rPr lang="it-IT" sz="1435" i="1">
                                      <a:latin typeface="Cambria Math" panose="02040503050406030204" pitchFamily="18" charset="0"/>
                                    </a:rPr>
                                  </m:ctrlPr>
                                </m:sSubPr>
                                <m:e>
                                  <m:r>
                                    <a:rPr lang="it-IT" sz="1435" i="1">
                                      <a:latin typeface="Cambria Math" panose="02040503050406030204" pitchFamily="18" charset="0"/>
                                    </a:rPr>
                                    <m:t>𝑉</m:t>
                                  </m:r>
                                </m:e>
                                <m:sub>
                                  <m:r>
                                    <a:rPr lang="it-IT" sz="1435" i="1">
                                      <a:latin typeface="Cambria Math" panose="02040503050406030204" pitchFamily="18" charset="0"/>
                                    </a:rPr>
                                    <m:t>𝑓𝑢𝑒</m:t>
                                  </m:r>
                                  <m:sSub>
                                    <m:sSubPr>
                                      <m:ctrlPr>
                                        <a:rPr lang="it-IT" sz="1435" i="1">
                                          <a:latin typeface="Cambria Math" panose="02040503050406030204" pitchFamily="18" charset="0"/>
                                        </a:rPr>
                                      </m:ctrlPr>
                                    </m:sSubPr>
                                    <m:e>
                                      <m:r>
                                        <a:rPr lang="it-IT" sz="1435" i="1">
                                          <a:latin typeface="Cambria Math" panose="02040503050406030204" pitchFamily="18" charset="0"/>
                                        </a:rPr>
                                        <m:t>𝑙</m:t>
                                      </m:r>
                                    </m:e>
                                    <m:sub>
                                      <m:r>
                                        <a:rPr lang="it-IT" sz="1435" i="1">
                                          <a:latin typeface="Cambria Math" panose="02040503050406030204" pitchFamily="18" charset="0"/>
                                        </a:rPr>
                                        <m:t>𝑔</m:t>
                                      </m:r>
                                    </m:sub>
                                  </m:sSub>
                                </m:sub>
                              </m:sSub>
                              <m:r>
                                <a:rPr lang="it-IT" sz="1435" i="1">
                                  <a:latin typeface="Cambria Math" panose="02040503050406030204" pitchFamily="18" charset="0"/>
                                </a:rPr>
                                <m:t>[</m:t>
                              </m:r>
                              <m:r>
                                <a:rPr lang="it-IT" sz="1435" i="1">
                                  <a:latin typeface="Cambria Math" panose="02040503050406030204" pitchFamily="18" charset="0"/>
                                </a:rPr>
                                <m:t>𝑊h</m:t>
                              </m:r>
                              <m:r>
                                <a:rPr lang="it-IT" sz="1435" i="1">
                                  <a:latin typeface="Cambria Math" panose="02040503050406030204" pitchFamily="18" charset="0"/>
                                </a:rPr>
                                <m:t>/</m:t>
                              </m:r>
                              <m:r>
                                <a:rPr lang="it-IT" sz="1435" i="1">
                                  <a:latin typeface="Cambria Math" panose="02040503050406030204" pitchFamily="18" charset="0"/>
                                </a:rPr>
                                <m:t>𝑙</m:t>
                              </m:r>
                              <m:r>
                                <a:rPr lang="it-IT" sz="1435" i="1">
                                  <a:latin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𝜂</m:t>
                                  </m:r>
                                </m:e>
                                <m:sub>
                                  <m:r>
                                    <a:rPr lang="it-IT" sz="1435" i="1">
                                      <a:latin typeface="Cambria Math" panose="02040503050406030204" pitchFamily="18" charset="0"/>
                                    </a:rPr>
                                    <m:t>𝐺𝑒</m:t>
                                  </m:r>
                                  <m:sSub>
                                    <m:sSubPr>
                                      <m:ctrlPr>
                                        <a:rPr lang="it-IT" sz="1435" i="1">
                                          <a:latin typeface="Cambria Math" panose="02040503050406030204" pitchFamily="18" charset="0"/>
                                        </a:rPr>
                                      </m:ctrlPr>
                                    </m:sSubPr>
                                    <m:e>
                                      <m:r>
                                        <a:rPr lang="it-IT" sz="1435" i="1">
                                          <a:latin typeface="Cambria Math" panose="02040503050406030204" pitchFamily="18" charset="0"/>
                                        </a:rPr>
                                        <m:t>𝑛</m:t>
                                      </m:r>
                                    </m:e>
                                    <m:sub>
                                      <m:r>
                                        <a:rPr lang="it-IT" sz="1435" i="1">
                                          <a:latin typeface="Cambria Math" panose="02040503050406030204" pitchFamily="18" charset="0"/>
                                        </a:rPr>
                                        <m:t>𝑔</m:t>
                                      </m:r>
                                    </m:sub>
                                  </m:sSub>
                                </m:sub>
                              </m:sSub>
                            </m:e>
                          </m:d>
                        </m:den>
                      </m:f>
                    </m:oMath>
                  </m:oMathPara>
                </a14:m>
                <a:endParaRPr lang="it-IT" sz="1435" dirty="0"/>
              </a:p>
            </p:txBody>
          </p:sp>
        </mc:Choice>
        <mc:Fallback xmlns="">
          <p:sp>
            <p:nvSpPr>
              <p:cNvPr id="13" name="Rectangle 9">
                <a:extLst>
                  <a:ext uri="{FF2B5EF4-FFF2-40B4-BE49-F238E27FC236}">
                    <a16:creationId xmlns:a16="http://schemas.microsoft.com/office/drawing/2014/main" id="{61A575D1-3D1B-99FE-F090-05F5EE84D011}"/>
                  </a:ext>
                </a:extLst>
              </p:cNvPr>
              <p:cNvSpPr>
                <a:spLocks noRot="1" noChangeAspect="1" noMove="1" noResize="1" noEditPoints="1" noAdjustHandles="1" noChangeArrowheads="1" noChangeShapeType="1" noTextEdit="1"/>
              </p:cNvSpPr>
              <p:nvPr/>
            </p:nvSpPr>
            <p:spPr>
              <a:xfrm>
                <a:off x="6519479" y="1912185"/>
                <a:ext cx="3512599" cy="70750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0">
                <a:extLst>
                  <a:ext uri="{FF2B5EF4-FFF2-40B4-BE49-F238E27FC236}">
                    <a16:creationId xmlns:a16="http://schemas.microsoft.com/office/drawing/2014/main" id="{BC9B1AAE-212D-7C35-460C-2059D6ACD5F1}"/>
                  </a:ext>
                </a:extLst>
              </p:cNvPr>
              <p:cNvSpPr/>
              <p:nvPr/>
            </p:nvSpPr>
            <p:spPr>
              <a:xfrm>
                <a:off x="2502757" y="2385934"/>
                <a:ext cx="3789759" cy="3558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i="1">
                              <a:latin typeface="Cambria Math" panose="02040503050406030204" pitchFamily="18" charset="0"/>
                            </a:rPr>
                            <m:t>𝐶</m:t>
                          </m:r>
                        </m:e>
                        <m:sub>
                          <m:sSub>
                            <m:sSubPr>
                              <m:ctrlPr>
                                <a:rPr lang="it-IT" sz="1435" i="1">
                                  <a:latin typeface="Cambria Math" panose="02040503050406030204" pitchFamily="18" charset="0"/>
                                </a:rPr>
                              </m:ctrlPr>
                            </m:sSubPr>
                            <m:e>
                              <m:r>
                                <a:rPr lang="it-IT" sz="1435" i="1">
                                  <a:latin typeface="Cambria Math" panose="02040503050406030204" pitchFamily="18" charset="0"/>
                                </a:rPr>
                                <m:t>𝑓𝑢𝑒𝑙</m:t>
                              </m:r>
                            </m:e>
                            <m:sub>
                              <m:r>
                                <a:rPr lang="it-IT" sz="1435" i="1">
                                  <a:latin typeface="Cambria Math" panose="02040503050406030204" pitchFamily="18" charset="0"/>
                                </a:rPr>
                                <m:t>𝑔</m:t>
                              </m:r>
                            </m:sub>
                          </m:sSub>
                        </m:sub>
                      </m:sSub>
                      <m:d>
                        <m:dPr>
                          <m:ctrlPr>
                            <a:rPr lang="it-IT" sz="1435" i="1">
                              <a:latin typeface="Cambria Math" panose="02040503050406030204" pitchFamily="18" charset="0"/>
                            </a:rPr>
                          </m:ctrlPr>
                        </m:dPr>
                        <m:e>
                          <m:r>
                            <a:rPr lang="it-IT" sz="1435" i="1">
                              <a:latin typeface="Cambria Math" panose="02040503050406030204" pitchFamily="18" charset="0"/>
                            </a:rPr>
                            <m:t>𝑡</m:t>
                          </m:r>
                        </m:e>
                      </m:d>
                      <m:r>
                        <a:rPr lang="it-IT" sz="1435" i="1">
                          <a:latin typeface="Cambria Math" panose="02040503050406030204" pitchFamily="18" charset="0"/>
                        </a:rPr>
                        <m:t> [$</m:t>
                      </m:r>
                      <m:r>
                        <a:rPr lang="it-IT" sz="1435">
                          <a:latin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𝐸</m:t>
                          </m:r>
                        </m:e>
                        <m:sub>
                          <m:sSub>
                            <m:sSubPr>
                              <m:ctrlPr>
                                <a:rPr lang="it-IT" sz="1435" i="1">
                                  <a:latin typeface="Cambria Math" panose="02040503050406030204" pitchFamily="18" charset="0"/>
                                </a:rPr>
                              </m:ctrlPr>
                            </m:sSubPr>
                            <m:e>
                              <m:r>
                                <a:rPr lang="it-IT" sz="1435" b="0" i="1" smtClean="0">
                                  <a:latin typeface="Cambria Math" panose="02040503050406030204" pitchFamily="18" charset="0"/>
                                </a:rPr>
                                <m:t>𝑔</m:t>
                              </m:r>
                              <m:r>
                                <a:rPr lang="it-IT" sz="1435" i="1">
                                  <a:latin typeface="Cambria Math" panose="02040503050406030204" pitchFamily="18" charset="0"/>
                                </a:rPr>
                                <m:t>𝑒𝑛</m:t>
                              </m:r>
                            </m:e>
                            <m:sub>
                              <m:r>
                                <a:rPr lang="it-IT" sz="1435" i="1">
                                  <a:latin typeface="Cambria Math" panose="02040503050406030204" pitchFamily="18" charset="0"/>
                                </a:rPr>
                                <m:t>𝑔</m:t>
                              </m:r>
                            </m:sub>
                          </m:sSub>
                        </m:sub>
                      </m:sSub>
                      <m:r>
                        <a:rPr lang="it-IT" sz="1435">
                          <a:latin typeface="Cambria Math" panose="02040503050406030204" pitchFamily="18" charset="0"/>
                        </a:rPr>
                        <m:t>(</m:t>
                      </m:r>
                      <m:r>
                        <a:rPr lang="it-IT" sz="1435" i="1">
                          <a:latin typeface="Cambria Math" panose="02040503050406030204" pitchFamily="18" charset="0"/>
                        </a:rPr>
                        <m:t>𝑡</m:t>
                      </m:r>
                      <m:r>
                        <a:rPr lang="it-IT" sz="1435">
                          <a:latin typeface="Cambria Math" panose="02040503050406030204" pitchFamily="18" charset="0"/>
                        </a:rPr>
                        <m:t>)[</m:t>
                      </m:r>
                      <m:r>
                        <m:rPr>
                          <m:sty m:val="p"/>
                        </m:rPr>
                        <a:rPr lang="it-IT" sz="1435">
                          <a:latin typeface="Cambria Math" panose="02040503050406030204" pitchFamily="18" charset="0"/>
                        </a:rPr>
                        <m:t>Wh</m:t>
                      </m:r>
                      <m:r>
                        <a:rPr lang="it-IT" sz="1435">
                          <a:latin typeface="Cambria Math" panose="02040503050406030204" pitchFamily="18" charset="0"/>
                        </a:rPr>
                        <m:t>]</m:t>
                      </m:r>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rPr>
                          </m:ctrlPr>
                        </m:sSubPr>
                        <m:e>
                          <m:r>
                            <a:rPr lang="it-IT" sz="1435" i="1">
                              <a:latin typeface="Cambria Math" panose="02040503050406030204" pitchFamily="18" charset="0"/>
                            </a:rPr>
                            <m:t>𝛼</m:t>
                          </m:r>
                        </m:e>
                        <m:sub>
                          <m:r>
                            <a:rPr lang="it-IT" sz="1435" i="1">
                              <a:latin typeface="Cambria Math" panose="02040503050406030204" pitchFamily="18" charset="0"/>
                            </a:rPr>
                            <m:t>𝑔</m:t>
                          </m:r>
                        </m:sub>
                      </m:sSub>
                      <m:r>
                        <a:rPr lang="it-IT" sz="1435" i="1">
                          <a:latin typeface="Cambria Math" panose="02040503050406030204" pitchFamily="18" charset="0"/>
                        </a:rPr>
                        <m:t>[$/</m:t>
                      </m:r>
                      <m:r>
                        <a:rPr lang="it-IT" sz="1435" i="1">
                          <a:latin typeface="Cambria Math" panose="02040503050406030204" pitchFamily="18" charset="0"/>
                        </a:rPr>
                        <m:t>𝑊h</m:t>
                      </m:r>
                      <m:r>
                        <a:rPr lang="it-IT" sz="1435" i="1">
                          <a:latin typeface="Cambria Math" panose="02040503050406030204" pitchFamily="18" charset="0"/>
                        </a:rPr>
                        <m:t>]</m:t>
                      </m:r>
                    </m:oMath>
                  </m:oMathPara>
                </a14:m>
                <a:endParaRPr lang="it-IT" sz="1435" dirty="0"/>
              </a:p>
            </p:txBody>
          </p:sp>
        </mc:Choice>
        <mc:Fallback xmlns="">
          <p:sp>
            <p:nvSpPr>
              <p:cNvPr id="14" name="Rectangle 10">
                <a:extLst>
                  <a:ext uri="{FF2B5EF4-FFF2-40B4-BE49-F238E27FC236}">
                    <a16:creationId xmlns:a16="http://schemas.microsoft.com/office/drawing/2014/main" id="{BC9B1AAE-212D-7C35-460C-2059D6ACD5F1}"/>
                  </a:ext>
                </a:extLst>
              </p:cNvPr>
              <p:cNvSpPr>
                <a:spLocks noRot="1" noChangeAspect="1" noMove="1" noResize="1" noEditPoints="1" noAdjustHandles="1" noChangeArrowheads="1" noChangeShapeType="1" noTextEdit="1"/>
              </p:cNvSpPr>
              <p:nvPr/>
            </p:nvSpPr>
            <p:spPr>
              <a:xfrm>
                <a:off x="2502757" y="2385934"/>
                <a:ext cx="3789759" cy="355867"/>
              </a:xfrm>
              <a:prstGeom prst="rect">
                <a:avLst/>
              </a:prstGeom>
              <a:blipFill>
                <a:blip r:embed="rId6"/>
                <a:stretch>
                  <a:fillRect/>
                </a:stretch>
              </a:blipFill>
            </p:spPr>
            <p:txBody>
              <a:bodyPr/>
              <a:lstStyle/>
              <a:p>
                <a:r>
                  <a:rPr lang="en-US">
                    <a:noFill/>
                  </a:rPr>
                  <a:t> </a:t>
                </a:r>
              </a:p>
            </p:txBody>
          </p:sp>
        </mc:Fallback>
      </mc:AlternateContent>
      <p:sp>
        <p:nvSpPr>
          <p:cNvPr id="15" name="Rectangle 12">
            <a:extLst>
              <a:ext uri="{FF2B5EF4-FFF2-40B4-BE49-F238E27FC236}">
                <a16:creationId xmlns:a16="http://schemas.microsoft.com/office/drawing/2014/main" id="{125289A2-D719-EE3C-B064-B39624C0B1E5}"/>
              </a:ext>
            </a:extLst>
          </p:cNvPr>
          <p:cNvSpPr/>
          <p:nvPr/>
        </p:nvSpPr>
        <p:spPr>
          <a:xfrm>
            <a:off x="531481" y="1267969"/>
            <a:ext cx="1525919" cy="313163"/>
          </a:xfrm>
          <a:prstGeom prst="rect">
            <a:avLst/>
          </a:prstGeom>
        </p:spPr>
        <p:txBody>
          <a:bodyPr wrap="square">
            <a:spAutoFit/>
          </a:bodyPr>
          <a:lstStyle/>
          <a:p>
            <a:pPr algn="l">
              <a:spcBef>
                <a:spcPct val="20000"/>
              </a:spcBef>
            </a:pPr>
            <a:r>
              <a:rPr lang="it-IT" sz="1435" b="1" dirty="0">
                <a:solidFill>
                  <a:srgbClr val="002060"/>
                </a:solidFill>
                <a:latin typeface="Open Sans" panose="020B0606030504020204" pitchFamily="34" charset="0"/>
                <a:ea typeface="Open Sans" panose="020B0606030504020204" pitchFamily="34" charset="0"/>
                <a:cs typeface="Open Sans" panose="020B0606030504020204" pitchFamily="34" charset="0"/>
              </a:rPr>
              <a:t>Generator:</a:t>
            </a:r>
          </a:p>
        </p:txBody>
      </p:sp>
      <p:sp>
        <p:nvSpPr>
          <p:cNvPr id="26" name="Rectangle 25">
            <a:extLst>
              <a:ext uri="{FF2B5EF4-FFF2-40B4-BE49-F238E27FC236}">
                <a16:creationId xmlns:a16="http://schemas.microsoft.com/office/drawing/2014/main" id="{7DF7FBB1-15D2-6885-C432-433727015738}"/>
              </a:ext>
            </a:extLst>
          </p:cNvPr>
          <p:cNvSpPr/>
          <p:nvPr/>
        </p:nvSpPr>
        <p:spPr>
          <a:xfrm>
            <a:off x="692589" y="1930659"/>
            <a:ext cx="1670984"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Energy </a:t>
            </a:r>
            <a:r>
              <a:rPr lang="it-IT" sz="1400" dirty="0" err="1">
                <a:latin typeface="Open Sans" panose="020B0606030504020204" pitchFamily="34" charset="0"/>
                <a:ea typeface="Open Sans" panose="020B0606030504020204" pitchFamily="34" charset="0"/>
                <a:cs typeface="Open Sans" panose="020B0606030504020204" pitchFamily="34" charset="0"/>
              </a:rPr>
              <a:t>produced</a:t>
            </a:r>
            <a:r>
              <a:rPr lang="it-IT" sz="1400" dirty="0">
                <a:latin typeface="Open Sans" panose="020B0606030504020204" pitchFamily="34" charset="0"/>
                <a:ea typeface="Open Sans" panose="020B0606030504020204" pitchFamily="34" charset="0"/>
                <a:cs typeface="Open Sans" panose="020B0606030504020204" pitchFamily="34" charset="0"/>
              </a:rPr>
              <a:t>:</a:t>
            </a:r>
          </a:p>
        </p:txBody>
      </p:sp>
      <p:sp>
        <p:nvSpPr>
          <p:cNvPr id="27" name="Rectangle 26">
            <a:extLst>
              <a:ext uri="{FF2B5EF4-FFF2-40B4-BE49-F238E27FC236}">
                <a16:creationId xmlns:a16="http://schemas.microsoft.com/office/drawing/2014/main" id="{E6E49F59-237E-8176-CD12-2D6BEBC1AEBB}"/>
              </a:ext>
            </a:extLst>
          </p:cNvPr>
          <p:cNvSpPr/>
          <p:nvPr/>
        </p:nvSpPr>
        <p:spPr>
          <a:xfrm>
            <a:off x="692589" y="2408963"/>
            <a:ext cx="1803296" cy="307777"/>
          </a:xfrm>
          <a:prstGeom prst="rect">
            <a:avLst/>
          </a:prstGeom>
        </p:spPr>
        <p:txBody>
          <a:bodyPr wrap="square">
            <a:spAutoFit/>
          </a:bodyPr>
          <a:lstStyle/>
          <a:p>
            <a:pPr algn="l">
              <a:spcBef>
                <a:spcPct val="20000"/>
              </a:spcBef>
            </a:pPr>
            <a:r>
              <a:rPr lang="it-IT" sz="1400" dirty="0" err="1">
                <a:latin typeface="Open Sans" panose="020B0606030504020204" pitchFamily="34" charset="0"/>
                <a:ea typeface="Open Sans" panose="020B0606030504020204" pitchFamily="34" charset="0"/>
                <a:cs typeface="Open Sans" panose="020B0606030504020204" pitchFamily="34" charset="0"/>
              </a:rPr>
              <a:t>Fuel</a:t>
            </a:r>
            <a:r>
              <a:rPr lang="it-IT" sz="1400" dirty="0">
                <a:latin typeface="Open Sans" panose="020B0606030504020204" pitchFamily="34" charset="0"/>
                <a:ea typeface="Open Sans" panose="020B0606030504020204" pitchFamily="34" charset="0"/>
                <a:cs typeface="Open Sans" panose="020B0606030504020204" pitchFamily="34" charset="0"/>
              </a:rPr>
              <a:t> </a:t>
            </a:r>
            <a:r>
              <a:rPr lang="it-IT" sz="1400" dirty="0" err="1">
                <a:latin typeface="Open Sans" panose="020B0606030504020204" pitchFamily="34" charset="0"/>
                <a:ea typeface="Open Sans" panose="020B0606030504020204" pitchFamily="34" charset="0"/>
                <a:cs typeface="Open Sans" panose="020B0606030504020204" pitchFamily="34" charset="0"/>
              </a:rPr>
              <a:t>consumption</a:t>
            </a:r>
            <a:r>
              <a:rPr lang="it-IT" sz="1400" dirty="0">
                <a:latin typeface="Open Sans" panose="020B0606030504020204" pitchFamily="34" charset="0"/>
                <a:ea typeface="Open Sans" panose="020B0606030504020204" pitchFamily="34" charset="0"/>
                <a:cs typeface="Open Sans" panose="020B0606030504020204" pitchFamily="34" charset="0"/>
              </a:rPr>
              <a:t>:</a:t>
            </a:r>
          </a:p>
        </p:txBody>
      </p:sp>
      <mc:AlternateContent xmlns:mc="http://schemas.openxmlformats.org/markup-compatibility/2006" xmlns:a14="http://schemas.microsoft.com/office/drawing/2010/main">
        <mc:Choice Requires="a14">
          <p:sp>
            <p:nvSpPr>
              <p:cNvPr id="30" name="Rectangle 7">
                <a:extLst>
                  <a:ext uri="{FF2B5EF4-FFF2-40B4-BE49-F238E27FC236}">
                    <a16:creationId xmlns:a16="http://schemas.microsoft.com/office/drawing/2014/main" id="{8A431290-305A-0449-869D-6C0F9DEFE94E}"/>
                  </a:ext>
                </a:extLst>
              </p:cNvPr>
              <p:cNvSpPr/>
              <p:nvPr/>
            </p:nvSpPr>
            <p:spPr>
              <a:xfrm>
                <a:off x="3545300" y="3416422"/>
                <a:ext cx="6807014" cy="7209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b="0" i="1" smtClean="0">
                              <a:latin typeface="Cambria Math" panose="02040503050406030204" pitchFamily="18" charset="0"/>
                            </a:rPr>
                            <m:t>𝐼𝑛𝑣</m:t>
                          </m:r>
                        </m:e>
                        <m:sub>
                          <m:sSub>
                            <m:sSubPr>
                              <m:ctrlPr>
                                <a:rPr lang="it-IT" sz="1435" i="1" smtClean="0">
                                  <a:latin typeface="Cambria Math" panose="02040503050406030204" pitchFamily="18" charset="0"/>
                                </a:rPr>
                              </m:ctrlPr>
                            </m:sSubPr>
                            <m:e>
                              <m:r>
                                <a:rPr lang="it-IT" sz="1435" i="1">
                                  <a:latin typeface="Cambria Math" panose="02040503050406030204" pitchFamily="18" charset="0"/>
                                </a:rPr>
                                <m:t>𝑅𝐸𝑆</m:t>
                              </m:r>
                            </m:e>
                            <m:sub>
                              <m:r>
                                <a:rPr lang="it-IT" sz="1435" b="0" i="1" smtClean="0">
                                  <a:latin typeface="Cambria Math" panose="02040503050406030204" pitchFamily="18" charset="0"/>
                                </a:rPr>
                                <m:t>𝑔</m:t>
                              </m:r>
                            </m:sub>
                          </m:sSub>
                        </m:sub>
                      </m:sSub>
                      <m:d>
                        <m:dPr>
                          <m:begChr m:val="["/>
                          <m:endChr m:val="]"/>
                          <m:ctrlPr>
                            <a:rPr lang="it-IT" sz="1435" i="1">
                              <a:latin typeface="Cambria Math" panose="02040503050406030204" pitchFamily="18" charset="0"/>
                            </a:rPr>
                          </m:ctrlPr>
                        </m:dPr>
                        <m:e>
                          <m:r>
                            <a:rPr lang="it-IT" sz="1435" b="0" i="0" smtClean="0">
                              <a:latin typeface="Cambria Math" panose="02040503050406030204" pitchFamily="18" charset="0"/>
                            </a:rPr>
                            <m:t>$</m:t>
                          </m:r>
                        </m:e>
                      </m:d>
                      <m:r>
                        <a:rPr lang="it-IT" sz="1435">
                          <a:latin typeface="Cambria Math" panose="02040503050406030204" pitchFamily="18" charset="0"/>
                        </a:rPr>
                        <m:t>=</m:t>
                      </m:r>
                      <m:nary>
                        <m:naryPr>
                          <m:chr m:val="∑"/>
                          <m:ctrlPr>
                            <a:rPr lang="it-IT" sz="1435" i="1" smtClean="0">
                              <a:latin typeface="Cambria Math" panose="02040503050406030204" pitchFamily="18" charset="0"/>
                            </a:rPr>
                          </m:ctrlPr>
                        </m:naryPr>
                        <m:sub>
                          <m:r>
                            <m:rPr>
                              <m:brk m:alnAt="23"/>
                            </m:rPr>
                            <a:rPr lang="it-IT" sz="1435" b="0" i="1" smtClean="0">
                              <a:latin typeface="Cambria Math" panose="02040503050406030204" pitchFamily="18" charset="0"/>
                            </a:rPr>
                            <m:t>𝑢</m:t>
                          </m:r>
                          <m:r>
                            <a:rPr lang="it-IT" sz="1435" b="0" i="1" smtClean="0">
                              <a:latin typeface="Cambria Math" panose="02040503050406030204" pitchFamily="18" charset="0"/>
                            </a:rPr>
                            <m:t>𝑡</m:t>
                          </m:r>
                        </m:sub>
                        <m:sup>
                          <m:r>
                            <a:rPr lang="it-IT" sz="1435" b="0" i="1" smtClean="0">
                              <a:latin typeface="Cambria Math" panose="02040503050406030204" pitchFamily="18" charset="0"/>
                            </a:rPr>
                            <m:t>𝑖𝑛𝑣</m:t>
                          </m:r>
                          <m:r>
                            <a:rPr lang="it-IT" sz="1435" b="0" i="1" smtClean="0">
                              <a:latin typeface="Cambria Math" panose="02040503050406030204" pitchFamily="18" charset="0"/>
                            </a:rPr>
                            <m:t> </m:t>
                          </m:r>
                          <m:r>
                            <a:rPr lang="it-IT" sz="1435" b="0" i="1" smtClean="0">
                              <a:latin typeface="Cambria Math" panose="02040503050406030204" pitchFamily="18" charset="0"/>
                            </a:rPr>
                            <m:t>𝑠𝑡𝑒𝑝𝑠</m:t>
                          </m:r>
                        </m:sup>
                        <m:e>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𝐶</m:t>
                              </m:r>
                            </m:e>
                            <m:sub>
                              <m:r>
                                <a:rPr lang="it-IT" sz="1435" i="1">
                                  <a:latin typeface="Cambria Math" panose="02040503050406030204" pitchFamily="18" charset="0"/>
                                  <a:ea typeface="Cambria Math" panose="02040503050406030204" pitchFamily="18" charset="0"/>
                                </a:rPr>
                                <m:t>𝑛𝑜𝑚</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𝑔𝑒𝑛</m:t>
                              </m:r>
                            </m:sub>
                          </m:sSub>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𝑊h</m:t>
                          </m:r>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𝑐</m:t>
                              </m:r>
                            </m:e>
                            <m:sub>
                              <m:r>
                                <a:rPr lang="it-IT" sz="1435" i="1">
                                  <a:latin typeface="Cambria Math" panose="02040503050406030204" pitchFamily="18" charset="0"/>
                                  <a:ea typeface="Cambria Math" panose="02040503050406030204" pitchFamily="18" charset="0"/>
                                </a:rPr>
                                <m:t>𝑖𝑛𝑣</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𝑔𝑒</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𝑛</m:t>
                                  </m:r>
                                </m:e>
                                <m:sub>
                                  <m:r>
                                    <a:rPr lang="it-IT" sz="1435" b="0" i="1" smtClean="0">
                                      <a:latin typeface="Cambria Math" panose="02040503050406030204" pitchFamily="18" charset="0"/>
                                      <a:ea typeface="Cambria Math" panose="02040503050406030204" pitchFamily="18" charset="0"/>
                                    </a:rPr>
                                    <m:t>𝑔</m:t>
                                  </m:r>
                                </m:sub>
                              </m:sSub>
                            </m:sub>
                          </m:sSub>
                          <m:r>
                            <a:rPr lang="it-IT" sz="1435" i="1">
                              <a:latin typeface="Cambria Math" panose="02040503050406030204" pitchFamily="18" charset="0"/>
                              <a:ea typeface="Cambria Math" panose="02040503050406030204" pitchFamily="18" charset="0"/>
                            </a:rPr>
                            <m:t>[</m:t>
                          </m:r>
                          <m:f>
                            <m:fPr>
                              <m:type m:val="lin"/>
                              <m:ctrlPr>
                                <a:rPr lang="it-IT" sz="1435" i="1">
                                  <a:latin typeface="Cambria Math" panose="02040503050406030204" pitchFamily="18" charset="0"/>
                                  <a:ea typeface="Cambria Math" panose="02040503050406030204" pitchFamily="18" charset="0"/>
                                </a:rPr>
                              </m:ctrlPr>
                            </m:fPr>
                            <m:num>
                              <m:r>
                                <a:rPr lang="it-IT" sz="1435" i="1">
                                  <a:latin typeface="Cambria Math" panose="02040503050406030204" pitchFamily="18" charset="0"/>
                                  <a:ea typeface="Cambria Math" panose="02040503050406030204" pitchFamily="18" charset="0"/>
                                </a:rPr>
                                <m:t>$</m:t>
                              </m:r>
                            </m:num>
                            <m:den>
                              <m:r>
                                <a:rPr lang="it-IT" sz="1435" i="1">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h</m:t>
                              </m:r>
                              <m:r>
                                <a:rPr lang="it-IT" sz="1435" i="1">
                                  <a:latin typeface="Cambria Math" panose="02040503050406030204" pitchFamily="18" charset="0"/>
                                  <a:ea typeface="Cambria Math" panose="02040503050406030204" pitchFamily="18" charset="0"/>
                                </a:rPr>
                                <m:t>]</m:t>
                              </m:r>
                            </m:den>
                          </m:f>
                        </m:e>
                      </m:nary>
                      <m:r>
                        <a:rPr lang="it-IT" sz="1435" b="0" i="1" smtClean="0">
                          <a:solidFill>
                            <a:prstClr val="black"/>
                          </a:solidFill>
                          <a:latin typeface="Cambria Math" panose="02040503050406030204" pitchFamily="18" charset="0"/>
                        </a:rPr>
                        <m:t>  ,  </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𝑔</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𝑔𝑒𝑛𝑒𝑟𝑎𝑡𝑜𝑟</m:t>
                      </m:r>
                      <m:r>
                        <a:rPr lang="it-IT" sz="1435" b="0" i="1" smtClean="0">
                          <a:latin typeface="Cambria Math" panose="02040503050406030204" pitchFamily="18" charset="0"/>
                          <a:ea typeface="Cambria Math" panose="02040503050406030204" pitchFamily="18" charset="0"/>
                        </a:rPr>
                        <m:t> </m:t>
                      </m:r>
                      <m:r>
                        <a:rPr lang="it-IT" sz="1435" b="0" i="1" smtClean="0">
                          <a:latin typeface="Cambria Math" panose="02040503050406030204" pitchFamily="18" charset="0"/>
                          <a:ea typeface="Cambria Math" panose="02040503050406030204" pitchFamily="18" charset="0"/>
                        </a:rPr>
                        <m:t>𝑡𝑦𝑝𝑒</m:t>
                      </m:r>
                    </m:oMath>
                  </m:oMathPara>
                </a14:m>
                <a:endParaRPr lang="it-IT" sz="1435" dirty="0"/>
              </a:p>
            </p:txBody>
          </p:sp>
        </mc:Choice>
        <mc:Fallback xmlns="">
          <p:sp>
            <p:nvSpPr>
              <p:cNvPr id="30" name="Rectangle 7">
                <a:extLst>
                  <a:ext uri="{FF2B5EF4-FFF2-40B4-BE49-F238E27FC236}">
                    <a16:creationId xmlns:a16="http://schemas.microsoft.com/office/drawing/2014/main" id="{8A431290-305A-0449-869D-6C0F9DEFE94E}"/>
                  </a:ext>
                </a:extLst>
              </p:cNvPr>
              <p:cNvSpPr>
                <a:spLocks noRot="1" noChangeAspect="1" noMove="1" noResize="1" noEditPoints="1" noAdjustHandles="1" noChangeArrowheads="1" noChangeShapeType="1" noTextEdit="1"/>
              </p:cNvSpPr>
              <p:nvPr/>
            </p:nvSpPr>
            <p:spPr>
              <a:xfrm>
                <a:off x="3545300" y="3416422"/>
                <a:ext cx="6807014" cy="720967"/>
              </a:xfrm>
              <a:prstGeom prst="rect">
                <a:avLst/>
              </a:prstGeom>
              <a:blipFill>
                <a:blip r:embed="rId7"/>
                <a:stretch>
                  <a:fillRect/>
                </a:stretch>
              </a:blipFill>
            </p:spPr>
            <p:txBody>
              <a:bodyPr/>
              <a:lstStyle/>
              <a:p>
                <a:r>
                  <a:rPr lang="en-US">
                    <a:noFill/>
                  </a:rPr>
                  <a:t> </a:t>
                </a:r>
              </a:p>
            </p:txBody>
          </p:sp>
        </mc:Fallback>
      </mc:AlternateContent>
      <p:sp>
        <p:nvSpPr>
          <p:cNvPr id="31" name="Rectangle 30">
            <a:extLst>
              <a:ext uri="{FF2B5EF4-FFF2-40B4-BE49-F238E27FC236}">
                <a16:creationId xmlns:a16="http://schemas.microsoft.com/office/drawing/2014/main" id="{47F1FFA3-E6ED-1ACD-BB22-D26036F53D34}"/>
              </a:ext>
            </a:extLst>
          </p:cNvPr>
          <p:cNvSpPr/>
          <p:nvPr/>
        </p:nvSpPr>
        <p:spPr>
          <a:xfrm>
            <a:off x="788324" y="3662053"/>
            <a:ext cx="2887143"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Total Investment costs:</a:t>
            </a:r>
          </a:p>
        </p:txBody>
      </p:sp>
      <mc:AlternateContent xmlns:mc="http://schemas.openxmlformats.org/markup-compatibility/2006" xmlns:a14="http://schemas.microsoft.com/office/drawing/2010/main">
        <mc:Choice Requires="a14">
          <p:sp>
            <p:nvSpPr>
              <p:cNvPr id="32" name="Rectangle 7">
                <a:extLst>
                  <a:ext uri="{FF2B5EF4-FFF2-40B4-BE49-F238E27FC236}">
                    <a16:creationId xmlns:a16="http://schemas.microsoft.com/office/drawing/2014/main" id="{41AA6C06-E726-CB76-C677-C8CC985ABECE}"/>
                  </a:ext>
                </a:extLst>
              </p:cNvPr>
              <p:cNvSpPr/>
              <p:nvPr/>
            </p:nvSpPr>
            <p:spPr>
              <a:xfrm>
                <a:off x="3545300" y="4631120"/>
                <a:ext cx="8230694" cy="720967"/>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sSub>
                        <m:sSubPr>
                          <m:ctrlPr>
                            <a:rPr lang="it-IT" sz="1435" i="1" smtClean="0">
                              <a:latin typeface="Cambria Math" panose="02040503050406030204" pitchFamily="18" charset="0"/>
                            </a:rPr>
                          </m:ctrlPr>
                        </m:sSubPr>
                        <m:e>
                          <m:r>
                            <a:rPr lang="it-IT" sz="1435" b="0" i="1" smtClean="0">
                              <a:latin typeface="Cambria Math" panose="02040503050406030204" pitchFamily="18" charset="0"/>
                            </a:rPr>
                            <m:t>𝑂</m:t>
                          </m:r>
                          <m:r>
                            <a:rPr lang="it-IT" sz="1435" b="0" i="1" smtClean="0">
                              <a:latin typeface="Cambria Math" panose="02040503050406030204" pitchFamily="18" charset="0"/>
                            </a:rPr>
                            <m:t>&amp;</m:t>
                          </m:r>
                          <m:r>
                            <a:rPr lang="it-IT" sz="1435" b="0" i="1" smtClean="0">
                              <a:latin typeface="Cambria Math" panose="02040503050406030204" pitchFamily="18" charset="0"/>
                            </a:rPr>
                            <m:t>𝑀</m:t>
                          </m:r>
                        </m:e>
                        <m:sub>
                          <m:sSub>
                            <m:sSubPr>
                              <m:ctrlPr>
                                <a:rPr lang="it-IT" sz="1435" i="1">
                                  <a:latin typeface="Cambria Math" panose="02040503050406030204" pitchFamily="18" charset="0"/>
                                </a:rPr>
                              </m:ctrlPr>
                            </m:sSubPr>
                            <m:e>
                              <m:r>
                                <a:rPr lang="it-IT" sz="1435" i="1">
                                  <a:latin typeface="Cambria Math" panose="02040503050406030204" pitchFamily="18" charset="0"/>
                                </a:rPr>
                                <m:t>𝑅𝐸𝑆</m:t>
                              </m:r>
                            </m:e>
                            <m:sub>
                              <m:r>
                                <a:rPr lang="it-IT" sz="1435" b="0" i="1" smtClean="0">
                                  <a:latin typeface="Cambria Math" panose="02040503050406030204" pitchFamily="18" charset="0"/>
                                </a:rPr>
                                <m:t>𝑔</m:t>
                              </m:r>
                            </m:sub>
                          </m:sSub>
                        </m:sub>
                      </m:sSub>
                      <m:d>
                        <m:dPr>
                          <m:begChr m:val="["/>
                          <m:endChr m:val="]"/>
                          <m:ctrlPr>
                            <a:rPr lang="it-IT" sz="1435" i="1">
                              <a:latin typeface="Cambria Math" panose="02040503050406030204" pitchFamily="18" charset="0"/>
                            </a:rPr>
                          </m:ctrlPr>
                        </m:dPr>
                        <m:e>
                          <m:r>
                            <a:rPr lang="it-IT" sz="1435" b="0" i="0" smtClean="0">
                              <a:latin typeface="Cambria Math" panose="02040503050406030204" pitchFamily="18" charset="0"/>
                            </a:rPr>
                            <m:t>$</m:t>
                          </m:r>
                        </m:e>
                      </m:d>
                      <m:r>
                        <a:rPr lang="it-IT" sz="1435">
                          <a:latin typeface="Cambria Math" panose="02040503050406030204" pitchFamily="18" charset="0"/>
                        </a:rPr>
                        <m:t>=</m:t>
                      </m:r>
                      <m:nary>
                        <m:naryPr>
                          <m:chr m:val="∑"/>
                          <m:ctrlPr>
                            <a:rPr lang="it-IT" sz="1435" i="1" smtClean="0">
                              <a:latin typeface="Cambria Math" panose="02040503050406030204" pitchFamily="18" charset="0"/>
                            </a:rPr>
                          </m:ctrlPr>
                        </m:naryPr>
                        <m:sub>
                          <m:r>
                            <m:rPr>
                              <m:brk m:alnAt="23"/>
                            </m:rPr>
                            <a:rPr lang="it-IT" sz="1435" b="0" i="1" smtClean="0">
                              <a:latin typeface="Cambria Math" panose="02040503050406030204" pitchFamily="18" charset="0"/>
                            </a:rPr>
                            <m:t>𝑢</m:t>
                          </m:r>
                          <m:r>
                            <a:rPr lang="it-IT" sz="1435" b="0" i="1" smtClean="0">
                              <a:latin typeface="Cambria Math" panose="02040503050406030204" pitchFamily="18" charset="0"/>
                            </a:rPr>
                            <m:t>𝑡</m:t>
                          </m:r>
                        </m:sub>
                        <m:sup>
                          <m:r>
                            <a:rPr lang="it-IT" sz="1435" b="0" i="1" smtClean="0">
                              <a:latin typeface="Cambria Math" panose="02040503050406030204" pitchFamily="18" charset="0"/>
                            </a:rPr>
                            <m:t>𝑖𝑛𝑣</m:t>
                          </m:r>
                          <m:r>
                            <a:rPr lang="it-IT" sz="1435" b="0" i="1" smtClean="0">
                              <a:latin typeface="Cambria Math" panose="02040503050406030204" pitchFamily="18" charset="0"/>
                            </a:rPr>
                            <m:t> </m:t>
                          </m:r>
                          <m:r>
                            <a:rPr lang="it-IT" sz="1435" b="0" i="1" smtClean="0">
                              <a:latin typeface="Cambria Math" panose="02040503050406030204" pitchFamily="18" charset="0"/>
                            </a:rPr>
                            <m:t>𝑠𝑡𝑒𝑝𝑠</m:t>
                          </m:r>
                        </m:sup>
                        <m:e>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𝐶</m:t>
                              </m:r>
                            </m:e>
                            <m:sub>
                              <m:r>
                                <a:rPr lang="it-IT" sz="1435" i="1">
                                  <a:latin typeface="Cambria Math" panose="02040503050406030204" pitchFamily="18" charset="0"/>
                                  <a:ea typeface="Cambria Math" panose="02040503050406030204" pitchFamily="18" charset="0"/>
                                </a:rPr>
                                <m:t>𝑛𝑜𝑚</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𝑔𝑒</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𝑛</m:t>
                                  </m:r>
                                </m:e>
                                <m:sub>
                                  <m:r>
                                    <a:rPr lang="it-IT" sz="1435" b="0" i="1" smtClean="0">
                                      <a:latin typeface="Cambria Math" panose="02040503050406030204" pitchFamily="18" charset="0"/>
                                      <a:ea typeface="Cambria Math" panose="02040503050406030204" pitchFamily="18" charset="0"/>
                                    </a:rPr>
                                    <m:t>𝑔</m:t>
                                  </m:r>
                                </m:sub>
                              </m:sSub>
                            </m:sub>
                          </m:sSub>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𝑊h</m:t>
                          </m:r>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𝑐</m:t>
                              </m:r>
                            </m:e>
                            <m:sub>
                              <m:r>
                                <a:rPr lang="it-IT" sz="1435" i="1">
                                  <a:latin typeface="Cambria Math" panose="02040503050406030204" pitchFamily="18" charset="0"/>
                                  <a:ea typeface="Cambria Math" panose="02040503050406030204" pitchFamily="18" charset="0"/>
                                </a:rPr>
                                <m:t>𝑖𝑛𝑣</m:t>
                              </m:r>
                              <m:r>
                                <a:rPr lang="it-IT" sz="1435" b="0" i="1" smtClean="0">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𝑔𝑒</m:t>
                              </m:r>
                              <m:sSub>
                                <m:sSubPr>
                                  <m:ctrlPr>
                                    <a:rPr lang="it-IT" sz="1435" b="0" i="1" smtClean="0">
                                      <a:latin typeface="Cambria Math" panose="02040503050406030204" pitchFamily="18" charset="0"/>
                                      <a:ea typeface="Cambria Math" panose="02040503050406030204" pitchFamily="18" charset="0"/>
                                    </a:rPr>
                                  </m:ctrlPr>
                                </m:sSubPr>
                                <m:e>
                                  <m:r>
                                    <a:rPr lang="it-IT" sz="1435" b="0" i="1" smtClean="0">
                                      <a:latin typeface="Cambria Math" panose="02040503050406030204" pitchFamily="18" charset="0"/>
                                      <a:ea typeface="Cambria Math" panose="02040503050406030204" pitchFamily="18" charset="0"/>
                                    </a:rPr>
                                    <m:t>𝑛</m:t>
                                  </m:r>
                                </m:e>
                                <m:sub>
                                  <m:r>
                                    <a:rPr lang="it-IT" sz="1435" b="0" i="1" smtClean="0">
                                      <a:latin typeface="Cambria Math" panose="02040503050406030204" pitchFamily="18" charset="0"/>
                                      <a:ea typeface="Cambria Math" panose="02040503050406030204" pitchFamily="18" charset="0"/>
                                    </a:rPr>
                                    <m:t>𝑔</m:t>
                                  </m:r>
                                </m:sub>
                              </m:sSub>
                            </m:sub>
                          </m:sSub>
                          <m:r>
                            <a:rPr lang="it-IT" sz="1435" i="1">
                              <a:latin typeface="Cambria Math" panose="02040503050406030204" pitchFamily="18" charset="0"/>
                              <a:ea typeface="Cambria Math" panose="02040503050406030204" pitchFamily="18" charset="0"/>
                            </a:rPr>
                            <m:t>[</m:t>
                          </m:r>
                          <m:f>
                            <m:fPr>
                              <m:type m:val="lin"/>
                              <m:ctrlPr>
                                <a:rPr lang="it-IT" sz="1435" i="1">
                                  <a:latin typeface="Cambria Math" panose="02040503050406030204" pitchFamily="18" charset="0"/>
                                  <a:ea typeface="Cambria Math" panose="02040503050406030204" pitchFamily="18" charset="0"/>
                                </a:rPr>
                              </m:ctrlPr>
                            </m:fPr>
                            <m:num>
                              <m:r>
                                <a:rPr lang="it-IT" sz="1435" i="1">
                                  <a:latin typeface="Cambria Math" panose="02040503050406030204" pitchFamily="18" charset="0"/>
                                  <a:ea typeface="Cambria Math" panose="02040503050406030204" pitchFamily="18" charset="0"/>
                                </a:rPr>
                                <m:t>$</m:t>
                              </m:r>
                            </m:num>
                            <m:den>
                              <m:r>
                                <a:rPr lang="it-IT" sz="1435" i="1">
                                  <a:latin typeface="Cambria Math" panose="02040503050406030204" pitchFamily="18" charset="0"/>
                                  <a:ea typeface="Cambria Math" panose="02040503050406030204" pitchFamily="18" charset="0"/>
                                </a:rPr>
                                <m:t>𝑊</m:t>
                              </m:r>
                              <m:r>
                                <a:rPr lang="it-IT" sz="1435" b="0" i="1" smtClean="0">
                                  <a:latin typeface="Cambria Math" panose="02040503050406030204" pitchFamily="18" charset="0"/>
                                  <a:ea typeface="Cambria Math" panose="02040503050406030204" pitchFamily="18" charset="0"/>
                                </a:rPr>
                                <m:t>h</m:t>
                              </m:r>
                              <m:r>
                                <a:rPr lang="it-IT" sz="1435" i="1">
                                  <a:latin typeface="Cambria Math" panose="02040503050406030204" pitchFamily="18" charset="0"/>
                                  <a:ea typeface="Cambria Math" panose="02040503050406030204" pitchFamily="18" charset="0"/>
                                </a:rPr>
                                <m:t>]</m:t>
                              </m:r>
                            </m:den>
                          </m:f>
                          <m:r>
                            <a:rPr lang="it-IT" sz="1435" i="1">
                              <a:latin typeface="Cambria Math" panose="02040503050406030204" pitchFamily="18" charset="0"/>
                              <a:ea typeface="Cambria Math" panose="02040503050406030204" pitchFamily="18" charset="0"/>
                            </a:rPr>
                            <m:t>∙</m:t>
                          </m:r>
                          <m:sSub>
                            <m:sSubPr>
                              <m:ctrlPr>
                                <a:rPr lang="it-IT" sz="1435" i="1">
                                  <a:latin typeface="Cambria Math" panose="02040503050406030204" pitchFamily="18" charset="0"/>
                                  <a:ea typeface="Cambria Math" panose="02040503050406030204" pitchFamily="18" charset="0"/>
                                </a:rPr>
                              </m:ctrlPr>
                            </m:sSubPr>
                            <m:e>
                              <m:r>
                                <a:rPr lang="it-IT" sz="1435" i="1">
                                  <a:latin typeface="Cambria Math" panose="02040503050406030204" pitchFamily="18" charset="0"/>
                                  <a:ea typeface="Cambria Math" panose="02040503050406030204" pitchFamily="18" charset="0"/>
                                </a:rPr>
                                <m:t>𝑐</m:t>
                              </m:r>
                            </m:e>
                            <m:sub>
                              <m:r>
                                <a:rPr lang="it-IT" sz="1435" i="1">
                                  <a:latin typeface="Cambria Math" panose="02040503050406030204" pitchFamily="18" charset="0"/>
                                  <a:ea typeface="Cambria Math" panose="02040503050406030204" pitchFamily="18" charset="0"/>
                                </a:rPr>
                                <m:t>𝑂</m:t>
                              </m:r>
                              <m:r>
                                <a:rPr lang="it-IT" sz="1435" i="1">
                                  <a:latin typeface="Cambria Math" panose="02040503050406030204" pitchFamily="18" charset="0"/>
                                  <a:ea typeface="Cambria Math" panose="02040503050406030204" pitchFamily="18" charset="0"/>
                                </a:rPr>
                                <m:t>&amp;</m:t>
                              </m:r>
                              <m:r>
                                <a:rPr lang="it-IT" sz="1435" i="1">
                                  <a:latin typeface="Cambria Math" panose="02040503050406030204" pitchFamily="18" charset="0"/>
                                  <a:ea typeface="Cambria Math" panose="02040503050406030204" pitchFamily="18" charset="0"/>
                                </a:rPr>
                                <m:t>𝑀</m:t>
                              </m:r>
                              <m:r>
                                <a:rPr lang="it-IT" sz="1435" i="1">
                                  <a:latin typeface="Cambria Math" panose="02040503050406030204" pitchFamily="18" charset="0"/>
                                  <a:ea typeface="Cambria Math" panose="02040503050406030204" pitchFamily="18" charset="0"/>
                                </a:rPr>
                                <m:t>,</m:t>
                              </m:r>
                              <m:r>
                                <a:rPr lang="it-IT" sz="1435" b="0" i="1" smtClean="0">
                                  <a:latin typeface="Cambria Math" panose="02040503050406030204" pitchFamily="18" charset="0"/>
                                  <a:ea typeface="Cambria Math" panose="02040503050406030204" pitchFamily="18" charset="0"/>
                                </a:rPr>
                                <m:t>𝑔</m:t>
                              </m:r>
                            </m:sub>
                          </m:sSub>
                          <m:d>
                            <m:dPr>
                              <m:begChr m:val="["/>
                              <m:endChr m:val="]"/>
                              <m:ctrlPr>
                                <a:rPr lang="it-IT" sz="1435" i="1">
                                  <a:latin typeface="Cambria Math" panose="02040503050406030204" pitchFamily="18" charset="0"/>
                                  <a:ea typeface="Cambria Math" panose="02040503050406030204" pitchFamily="18" charset="0"/>
                                </a:rPr>
                              </m:ctrlPr>
                            </m:dPr>
                            <m:e>
                              <m:r>
                                <a:rPr lang="it-IT" sz="1435" i="1">
                                  <a:latin typeface="Cambria Math" panose="02040503050406030204" pitchFamily="18" charset="0"/>
                                  <a:ea typeface="Cambria Math" panose="02040503050406030204" pitchFamily="18" charset="0"/>
                                </a:rPr>
                                <m:t>−</m:t>
                              </m:r>
                            </m:e>
                          </m:d>
                          <m:r>
                            <a:rPr lang="it-IT" sz="1435" b="0" i="1" smtClean="0">
                              <a:latin typeface="Cambria Math" panose="02040503050406030204" pitchFamily="18" charset="0"/>
                              <a:ea typeface="Cambria Math" panose="02040503050406030204" pitchFamily="18" charset="0"/>
                            </a:rPr>
                            <m:t>   ,  </m:t>
                          </m:r>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𝑔</m:t>
                          </m:r>
                          <m:r>
                            <a:rPr lang="it-IT" sz="1435" i="1">
                              <a:latin typeface="Cambria Math" panose="02040503050406030204" pitchFamily="18" charset="0"/>
                              <a:ea typeface="Cambria Math" panose="02040503050406030204" pitchFamily="18" charset="0"/>
                            </a:rPr>
                            <m:t>:</m:t>
                          </m:r>
                          <m:r>
                            <a:rPr lang="it-IT" sz="1435" i="1">
                              <a:latin typeface="Cambria Math" panose="02040503050406030204" pitchFamily="18" charset="0"/>
                              <a:ea typeface="Cambria Math" panose="02040503050406030204" pitchFamily="18" charset="0"/>
                            </a:rPr>
                            <m:t>𝑔𝑒𝑛𝑒𝑟𝑎𝑡𝑜𝑟</m:t>
                          </m:r>
                          <m:r>
                            <a:rPr lang="it-IT" sz="1435" i="1">
                              <a:latin typeface="Cambria Math" panose="02040503050406030204" pitchFamily="18" charset="0"/>
                              <a:ea typeface="Cambria Math" panose="02040503050406030204" pitchFamily="18" charset="0"/>
                            </a:rPr>
                            <m:t> </m:t>
                          </m:r>
                          <m:r>
                            <a:rPr lang="it-IT" sz="1435" i="1">
                              <a:latin typeface="Cambria Math" panose="02040503050406030204" pitchFamily="18" charset="0"/>
                              <a:ea typeface="Cambria Math" panose="02040503050406030204" pitchFamily="18" charset="0"/>
                            </a:rPr>
                            <m:t>𝑡𝑦𝑝𝑒</m:t>
                          </m:r>
                        </m:e>
                      </m:nary>
                    </m:oMath>
                  </m:oMathPara>
                </a14:m>
                <a:endParaRPr lang="it-IT" sz="1435" dirty="0"/>
              </a:p>
            </p:txBody>
          </p:sp>
        </mc:Choice>
        <mc:Fallback xmlns="">
          <p:sp>
            <p:nvSpPr>
              <p:cNvPr id="32" name="Rectangle 7">
                <a:extLst>
                  <a:ext uri="{FF2B5EF4-FFF2-40B4-BE49-F238E27FC236}">
                    <a16:creationId xmlns:a16="http://schemas.microsoft.com/office/drawing/2014/main" id="{41AA6C06-E726-CB76-C677-C8CC985ABECE}"/>
                  </a:ext>
                </a:extLst>
              </p:cNvPr>
              <p:cNvSpPr>
                <a:spLocks noRot="1" noChangeAspect="1" noMove="1" noResize="1" noEditPoints="1" noAdjustHandles="1" noChangeArrowheads="1" noChangeShapeType="1" noTextEdit="1"/>
              </p:cNvSpPr>
              <p:nvPr/>
            </p:nvSpPr>
            <p:spPr>
              <a:xfrm>
                <a:off x="3545300" y="4631120"/>
                <a:ext cx="8230694" cy="720967"/>
              </a:xfrm>
              <a:prstGeom prst="rect">
                <a:avLst/>
              </a:prstGeom>
              <a:blipFill>
                <a:blip r:embed="rId8"/>
                <a:stretch>
                  <a:fillRect/>
                </a:stretch>
              </a:blipFill>
            </p:spPr>
            <p:txBody>
              <a:bodyPr/>
              <a:lstStyle/>
              <a:p>
                <a:r>
                  <a:rPr lang="en-US">
                    <a:noFill/>
                  </a:rPr>
                  <a:t> </a:t>
                </a:r>
              </a:p>
            </p:txBody>
          </p:sp>
        </mc:Fallback>
      </mc:AlternateContent>
      <p:sp>
        <p:nvSpPr>
          <p:cNvPr id="33" name="Rectangle 32">
            <a:extLst>
              <a:ext uri="{FF2B5EF4-FFF2-40B4-BE49-F238E27FC236}">
                <a16:creationId xmlns:a16="http://schemas.microsoft.com/office/drawing/2014/main" id="{4BD296D8-F007-ABDC-10EB-EC82D3C53F3A}"/>
              </a:ext>
            </a:extLst>
          </p:cNvPr>
          <p:cNvSpPr/>
          <p:nvPr/>
        </p:nvSpPr>
        <p:spPr>
          <a:xfrm>
            <a:off x="788325" y="4835021"/>
            <a:ext cx="2887143" cy="313163"/>
          </a:xfrm>
          <a:prstGeom prst="rect">
            <a:avLst/>
          </a:prstGeom>
        </p:spPr>
        <p:txBody>
          <a:bodyPr wrap="square">
            <a:spAutoFit/>
          </a:bodyPr>
          <a:lstStyle/>
          <a:p>
            <a:pPr algn="l">
              <a:spcBef>
                <a:spcPct val="20000"/>
              </a:spcBef>
            </a:pPr>
            <a:r>
              <a:rPr lang="it-IT" sz="1400" dirty="0">
                <a:latin typeface="Open Sans" panose="020B0606030504020204" pitchFamily="34" charset="0"/>
                <a:ea typeface="Open Sans" panose="020B0606030504020204" pitchFamily="34" charset="0"/>
                <a:cs typeface="Open Sans" panose="020B0606030504020204" pitchFamily="34" charset="0"/>
              </a:rPr>
              <a:t>Total </a:t>
            </a:r>
            <a:r>
              <a:rPr lang="it-IT" sz="1400" dirty="0" err="1">
                <a:latin typeface="Open Sans" panose="020B0606030504020204" pitchFamily="34" charset="0"/>
                <a:ea typeface="Open Sans" panose="020B0606030504020204" pitchFamily="34" charset="0"/>
                <a:cs typeface="Open Sans" panose="020B0606030504020204" pitchFamily="34" charset="0"/>
              </a:rPr>
              <a:t>Fixed</a:t>
            </a:r>
            <a:r>
              <a:rPr lang="it-IT" sz="1400" dirty="0">
                <a:latin typeface="Open Sans" panose="020B0606030504020204" pitchFamily="34" charset="0"/>
                <a:ea typeface="Open Sans" panose="020B0606030504020204" pitchFamily="34" charset="0"/>
                <a:cs typeface="Open Sans" panose="020B0606030504020204" pitchFamily="34" charset="0"/>
              </a:rPr>
              <a:t> O&amp;M costs:</a:t>
            </a:r>
          </a:p>
        </p:txBody>
      </p:sp>
      <p:cxnSp>
        <p:nvCxnSpPr>
          <p:cNvPr id="34" name="Connector: Elbow 33">
            <a:extLst>
              <a:ext uri="{FF2B5EF4-FFF2-40B4-BE49-F238E27FC236}">
                <a16:creationId xmlns:a16="http://schemas.microsoft.com/office/drawing/2014/main" id="{6F1C4F01-C749-F752-5CD3-C60A47C6E756}"/>
              </a:ext>
            </a:extLst>
          </p:cNvPr>
          <p:cNvCxnSpPr>
            <a:cxnSpLocks/>
            <a:stCxn id="35" idx="1"/>
          </p:cNvCxnSpPr>
          <p:nvPr/>
        </p:nvCxnSpPr>
        <p:spPr>
          <a:xfrm rot="10800000" flipV="1">
            <a:off x="5659290" y="3368884"/>
            <a:ext cx="594881" cy="275856"/>
          </a:xfrm>
          <a:prstGeom prst="bentConnector3">
            <a:avLst>
              <a:gd name="adj1" fmla="val 99407"/>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CasellaDiTesto 12">
            <a:extLst>
              <a:ext uri="{FF2B5EF4-FFF2-40B4-BE49-F238E27FC236}">
                <a16:creationId xmlns:a16="http://schemas.microsoft.com/office/drawing/2014/main" id="{957A32FE-8472-2F04-1FBF-B657F7B15CC5}"/>
              </a:ext>
            </a:extLst>
          </p:cNvPr>
          <p:cNvSpPr txBox="1"/>
          <p:nvPr/>
        </p:nvSpPr>
        <p:spPr>
          <a:xfrm>
            <a:off x="6254170" y="3236860"/>
            <a:ext cx="2610853"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Nominal</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capacity</a:t>
            </a:r>
            <a:r>
              <a:rPr lang="it-IT" sz="1116" i="1" dirty="0">
                <a:latin typeface="Open Sans" panose="020B0606030504020204" pitchFamily="34" charset="0"/>
                <a:ea typeface="Open Sans" panose="020B0606030504020204" pitchFamily="34" charset="0"/>
                <a:cs typeface="Open Sans" panose="020B0606030504020204" pitchFamily="34" charset="0"/>
              </a:rPr>
              <a:t> of the generator</a:t>
            </a:r>
          </a:p>
        </p:txBody>
      </p:sp>
      <p:sp>
        <p:nvSpPr>
          <p:cNvPr id="36" name="CasellaDiTesto 12">
            <a:extLst>
              <a:ext uri="{FF2B5EF4-FFF2-40B4-BE49-F238E27FC236}">
                <a16:creationId xmlns:a16="http://schemas.microsoft.com/office/drawing/2014/main" id="{B55E1949-1783-755E-890D-ED5F364085A9}"/>
              </a:ext>
            </a:extLst>
          </p:cNvPr>
          <p:cNvSpPr txBox="1"/>
          <p:nvPr/>
        </p:nvSpPr>
        <p:spPr>
          <a:xfrm>
            <a:off x="4852650" y="4154933"/>
            <a:ext cx="1990533"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Specific</a:t>
            </a:r>
            <a:r>
              <a:rPr lang="it-IT" sz="1116" i="1" dirty="0">
                <a:latin typeface="Open Sans" panose="020B0606030504020204" pitchFamily="34" charset="0"/>
                <a:ea typeface="Open Sans" panose="020B0606030504020204" pitchFamily="34" charset="0"/>
                <a:cs typeface="Open Sans" panose="020B0606030504020204" pitchFamily="34" charset="0"/>
              </a:rPr>
              <a:t> investment costs</a:t>
            </a:r>
          </a:p>
        </p:txBody>
      </p:sp>
      <p:cxnSp>
        <p:nvCxnSpPr>
          <p:cNvPr id="37" name="Connector: Elbow 36">
            <a:extLst>
              <a:ext uri="{FF2B5EF4-FFF2-40B4-BE49-F238E27FC236}">
                <a16:creationId xmlns:a16="http://schemas.microsoft.com/office/drawing/2014/main" id="{994F074B-D2BF-FEB5-7665-B034E1CEA14F}"/>
              </a:ext>
            </a:extLst>
          </p:cNvPr>
          <p:cNvCxnSpPr>
            <a:cxnSpLocks/>
            <a:endCxn id="36" idx="3"/>
          </p:cNvCxnSpPr>
          <p:nvPr/>
        </p:nvCxnSpPr>
        <p:spPr>
          <a:xfrm rot="10800000" flipV="1">
            <a:off x="6843183" y="4093185"/>
            <a:ext cx="579534" cy="193771"/>
          </a:xfrm>
          <a:prstGeom prst="bentConnector3">
            <a:avLst>
              <a:gd name="adj1" fmla="val 91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CasellaDiTesto 12">
            <a:extLst>
              <a:ext uri="{FF2B5EF4-FFF2-40B4-BE49-F238E27FC236}">
                <a16:creationId xmlns:a16="http://schemas.microsoft.com/office/drawing/2014/main" id="{830FD4E9-15AF-E280-D85F-0537A13188AD}"/>
              </a:ext>
            </a:extLst>
          </p:cNvPr>
          <p:cNvSpPr txBox="1"/>
          <p:nvPr/>
        </p:nvSpPr>
        <p:spPr>
          <a:xfrm>
            <a:off x="8139314" y="5244639"/>
            <a:ext cx="2378442" cy="435760"/>
          </a:xfrm>
          <a:prstGeom prst="rect">
            <a:avLst/>
          </a:prstGeom>
          <a:noFill/>
        </p:spPr>
        <p:txBody>
          <a:bodyPr wrap="square" rtlCol="0">
            <a:spAutoFit/>
          </a:bodyPr>
          <a:lstStyle/>
          <a:p>
            <a:pPr algn="just"/>
            <a:r>
              <a:rPr lang="it-IT" sz="1116" i="1" dirty="0" err="1">
                <a:latin typeface="Open Sans" panose="020B0606030504020204" pitchFamily="34" charset="0"/>
                <a:ea typeface="Open Sans" panose="020B0606030504020204" pitchFamily="34" charset="0"/>
                <a:cs typeface="Open Sans" panose="020B0606030504020204" pitchFamily="34" charset="0"/>
              </a:rPr>
              <a:t>Specific</a:t>
            </a:r>
            <a:r>
              <a:rPr lang="it-IT" sz="1116" i="1" dirty="0">
                <a:latin typeface="Open Sans" panose="020B0606030504020204" pitchFamily="34" charset="0"/>
                <a:ea typeface="Open Sans" panose="020B0606030504020204" pitchFamily="34" charset="0"/>
                <a:cs typeface="Open Sans" panose="020B0606030504020204" pitchFamily="34" charset="0"/>
              </a:rPr>
              <a:t> O&amp;M costs as a </a:t>
            </a:r>
            <a:r>
              <a:rPr lang="it-IT" sz="1116" i="1" dirty="0" err="1">
                <a:latin typeface="Open Sans" panose="020B0606030504020204" pitchFamily="34" charset="0"/>
                <a:ea typeface="Open Sans" panose="020B0606030504020204" pitchFamily="34" charset="0"/>
                <a:cs typeface="Open Sans" panose="020B0606030504020204" pitchFamily="34" charset="0"/>
              </a:rPr>
              <a:t>fraction</a:t>
            </a:r>
            <a:r>
              <a:rPr lang="it-IT" sz="1116" i="1" dirty="0">
                <a:latin typeface="Open Sans" panose="020B0606030504020204" pitchFamily="34" charset="0"/>
                <a:ea typeface="Open Sans" panose="020B0606030504020204" pitchFamily="34" charset="0"/>
                <a:cs typeface="Open Sans" panose="020B0606030504020204" pitchFamily="34" charset="0"/>
              </a:rPr>
              <a:t> of the investment cost</a:t>
            </a:r>
          </a:p>
        </p:txBody>
      </p:sp>
      <p:cxnSp>
        <p:nvCxnSpPr>
          <p:cNvPr id="39" name="Connector: Elbow 38">
            <a:extLst>
              <a:ext uri="{FF2B5EF4-FFF2-40B4-BE49-F238E27FC236}">
                <a16:creationId xmlns:a16="http://schemas.microsoft.com/office/drawing/2014/main" id="{46D84403-6863-F386-8066-6ED7EA727782}"/>
              </a:ext>
            </a:extLst>
          </p:cNvPr>
          <p:cNvCxnSpPr>
            <a:cxnSpLocks/>
            <a:stCxn id="38" idx="1"/>
          </p:cNvCxnSpPr>
          <p:nvPr/>
        </p:nvCxnSpPr>
        <p:spPr>
          <a:xfrm rot="10800000">
            <a:off x="7874594" y="5244639"/>
            <a:ext cx="264720" cy="217880"/>
          </a:xfrm>
          <a:prstGeom prst="bentConnector3">
            <a:avLst>
              <a:gd name="adj1" fmla="val 10373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35A8E09F-9E78-130D-B4D1-F92C5E1BB364}"/>
              </a:ext>
            </a:extLst>
          </p:cNvPr>
          <p:cNvCxnSpPr>
            <a:cxnSpLocks/>
            <a:stCxn id="41" idx="1"/>
          </p:cNvCxnSpPr>
          <p:nvPr/>
        </p:nvCxnSpPr>
        <p:spPr>
          <a:xfrm rot="10800000" flipV="1">
            <a:off x="8865023" y="1581132"/>
            <a:ext cx="184644" cy="31158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CasellaDiTesto 12">
            <a:extLst>
              <a:ext uri="{FF2B5EF4-FFF2-40B4-BE49-F238E27FC236}">
                <a16:creationId xmlns:a16="http://schemas.microsoft.com/office/drawing/2014/main" id="{C7E84CF0-DC74-B71E-F19C-D20EEC5DA718}"/>
              </a:ext>
            </a:extLst>
          </p:cNvPr>
          <p:cNvSpPr txBox="1"/>
          <p:nvPr/>
        </p:nvSpPr>
        <p:spPr>
          <a:xfrm>
            <a:off x="9049667" y="1449109"/>
            <a:ext cx="1378848" cy="264047"/>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Specific</a:t>
            </a:r>
            <a:r>
              <a:rPr lang="it-IT" sz="1116" i="1" dirty="0">
                <a:latin typeface="Open Sans" panose="020B0606030504020204" pitchFamily="34" charset="0"/>
                <a:ea typeface="Open Sans" panose="020B0606030504020204" pitchFamily="34" charset="0"/>
                <a:cs typeface="Open Sans" panose="020B0606030504020204" pitchFamily="34" charset="0"/>
              </a:rPr>
              <a:t> </a:t>
            </a:r>
            <a:r>
              <a:rPr lang="it-IT" sz="1116" i="1" dirty="0" err="1">
                <a:latin typeface="Open Sans" panose="020B0606030504020204" pitchFamily="34" charset="0"/>
                <a:ea typeface="Open Sans" panose="020B0606030504020204" pitchFamily="34" charset="0"/>
                <a:cs typeface="Open Sans" panose="020B0606030504020204" pitchFamily="34" charset="0"/>
              </a:rPr>
              <a:t>fuel</a:t>
            </a:r>
            <a:r>
              <a:rPr lang="it-IT" sz="1116" i="1" dirty="0">
                <a:latin typeface="Open Sans" panose="020B0606030504020204" pitchFamily="34" charset="0"/>
                <a:ea typeface="Open Sans" panose="020B0606030504020204" pitchFamily="34" charset="0"/>
                <a:cs typeface="Open Sans" panose="020B0606030504020204" pitchFamily="34" charset="0"/>
              </a:rPr>
              <a:t> cost</a:t>
            </a:r>
          </a:p>
        </p:txBody>
      </p:sp>
      <p:sp>
        <p:nvSpPr>
          <p:cNvPr id="44" name="CasellaDiTesto 12">
            <a:extLst>
              <a:ext uri="{FF2B5EF4-FFF2-40B4-BE49-F238E27FC236}">
                <a16:creationId xmlns:a16="http://schemas.microsoft.com/office/drawing/2014/main" id="{02045AE4-9A4D-4494-CFD7-4B41F7C8C1B2}"/>
              </a:ext>
            </a:extLst>
          </p:cNvPr>
          <p:cNvSpPr txBox="1"/>
          <p:nvPr/>
        </p:nvSpPr>
        <p:spPr>
          <a:xfrm>
            <a:off x="6060491" y="1519044"/>
            <a:ext cx="2144915" cy="435760"/>
          </a:xfrm>
          <a:prstGeom prst="rect">
            <a:avLst/>
          </a:prstGeom>
          <a:noFill/>
        </p:spPr>
        <p:txBody>
          <a:bodyPr wrap="square" rtlCol="0">
            <a:spAutoFit/>
          </a:bodyPr>
          <a:lstStyle/>
          <a:p>
            <a:pPr algn="ctr"/>
            <a:r>
              <a:rPr lang="it-IT" sz="1116" i="1" dirty="0" err="1">
                <a:latin typeface="Open Sans" panose="020B0606030504020204" pitchFamily="34" charset="0"/>
                <a:ea typeface="Open Sans" panose="020B0606030504020204" pitchFamily="34" charset="0"/>
                <a:cs typeface="Open Sans" panose="020B0606030504020204" pitchFamily="34" charset="0"/>
              </a:rPr>
              <a:t>Marginal</a:t>
            </a:r>
            <a:r>
              <a:rPr lang="it-IT" sz="1116" i="1" dirty="0">
                <a:latin typeface="Open Sans" panose="020B0606030504020204" pitchFamily="34" charset="0"/>
                <a:ea typeface="Open Sans" panose="020B0606030504020204" pitchFamily="34" charset="0"/>
                <a:cs typeface="Open Sans" panose="020B0606030504020204" pitchFamily="34" charset="0"/>
              </a:rPr>
              <a:t> cost (</a:t>
            </a:r>
            <a:r>
              <a:rPr lang="it-IT" sz="1116" i="1" dirty="0" err="1">
                <a:latin typeface="Open Sans" panose="020B0606030504020204" pitchFamily="34" charset="0"/>
                <a:ea typeface="Open Sans" panose="020B0606030504020204" pitchFamily="34" charset="0"/>
                <a:cs typeface="Open Sans" panose="020B0606030504020204" pitchFamily="34" charset="0"/>
              </a:rPr>
              <a:t>slope</a:t>
            </a:r>
            <a:r>
              <a:rPr lang="it-IT" sz="1116" i="1" dirty="0">
                <a:latin typeface="Open Sans" panose="020B0606030504020204" pitchFamily="34" charset="0"/>
                <a:ea typeface="Open Sans" panose="020B0606030504020204" pitchFamily="34" charset="0"/>
                <a:cs typeface="Open Sans" panose="020B0606030504020204" pitchFamily="34" charset="0"/>
              </a:rPr>
              <a:t> of the </a:t>
            </a:r>
            <a:r>
              <a:rPr lang="it-IT" sz="1116" i="1" dirty="0" err="1">
                <a:latin typeface="Open Sans" panose="020B0606030504020204" pitchFamily="34" charset="0"/>
                <a:ea typeface="Open Sans" panose="020B0606030504020204" pitchFamily="34" charset="0"/>
                <a:cs typeface="Open Sans" panose="020B0606030504020204" pitchFamily="34" charset="0"/>
              </a:rPr>
              <a:t>operation</a:t>
            </a:r>
            <a:r>
              <a:rPr lang="it-IT" sz="1116" i="1" dirty="0">
                <a:latin typeface="Open Sans" panose="020B0606030504020204" pitchFamily="34" charset="0"/>
                <a:ea typeface="Open Sans" panose="020B0606030504020204" pitchFamily="34" charset="0"/>
                <a:cs typeface="Open Sans" panose="020B0606030504020204" pitchFamily="34" charset="0"/>
              </a:rPr>
              <a:t> cost curve</a:t>
            </a:r>
          </a:p>
        </p:txBody>
      </p:sp>
    </p:spTree>
    <p:extLst>
      <p:ext uri="{BB962C8B-B14F-4D97-AF65-F5344CB8AC3E}">
        <p14:creationId xmlns:p14="http://schemas.microsoft.com/office/powerpoint/2010/main" val="272100764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 Diesel mini-grid shows the highest LCOE compared to other generation sources and are highly dependent on fuel price fluctuations.</a:t>
            </a: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5</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Diesel </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523220"/>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Diesel mini-grids have been the </a:t>
            </a:r>
            <a:r>
              <a:rPr lang="en-GB" sz="1400" b="1" dirty="0">
                <a:latin typeface="Open Sans" panose="020B0606030504020204" pitchFamily="34" charset="0"/>
                <a:ea typeface="Open Sans" panose="020B0606030504020204" pitchFamily="34" charset="0"/>
                <a:cs typeface="Open Sans" panose="020B0606030504020204" pitchFamily="34" charset="0"/>
              </a:rPr>
              <a:t>preferred option for off-grid electrification</a:t>
            </a:r>
            <a:r>
              <a:rPr lang="en-GB" sz="1400" dirty="0">
                <a:latin typeface="Open Sans" panose="020B0606030504020204" pitchFamily="34" charset="0"/>
                <a:ea typeface="Open Sans" panose="020B0606030504020204" pitchFamily="34" charset="0"/>
                <a:cs typeface="Open Sans" panose="020B0606030504020204" pitchFamily="34" charset="0"/>
              </a:rPr>
              <a:t>, because they have </a:t>
            </a:r>
            <a:r>
              <a:rPr lang="en-GB" sz="1400" b="1" dirty="0">
                <a:latin typeface="Open Sans" panose="020B0606030504020204" pitchFamily="34" charset="0"/>
                <a:ea typeface="Open Sans" panose="020B0606030504020204" pitchFamily="34" charset="0"/>
                <a:cs typeface="Open Sans" panose="020B0606030504020204" pitchFamily="34" charset="0"/>
              </a:rPr>
              <a:t>short lead times</a:t>
            </a:r>
            <a:r>
              <a:rPr lang="en-GB" sz="1400" dirty="0">
                <a:latin typeface="Open Sans" panose="020B0606030504020204" pitchFamily="34" charset="0"/>
                <a:ea typeface="Open Sans" panose="020B0606030504020204" pitchFamily="34" charset="0"/>
                <a:cs typeface="Open Sans" panose="020B0606030504020204" pitchFamily="34" charset="0"/>
              </a:rPr>
              <a:t>, are </a:t>
            </a:r>
            <a:r>
              <a:rPr lang="en-GB" sz="1400" b="1" dirty="0">
                <a:latin typeface="Open Sans" panose="020B0606030504020204" pitchFamily="34" charset="0"/>
                <a:ea typeface="Open Sans" panose="020B0606030504020204" pitchFamily="34" charset="0"/>
                <a:cs typeface="Open Sans" panose="020B0606030504020204" pitchFamily="34" charset="0"/>
              </a:rPr>
              <a:t>modular</a:t>
            </a:r>
            <a:r>
              <a:rPr lang="en-GB" sz="1400" dirty="0">
                <a:latin typeface="Open Sans" panose="020B0606030504020204" pitchFamily="34" charset="0"/>
                <a:ea typeface="Open Sans" panose="020B0606030504020204" pitchFamily="34" charset="0"/>
                <a:cs typeface="Open Sans" panose="020B0606030504020204" pitchFamily="34" charset="0"/>
              </a:rPr>
              <a:t>, and are </a:t>
            </a:r>
            <a:r>
              <a:rPr lang="en-GB" sz="1400" b="1" dirty="0">
                <a:latin typeface="Open Sans" panose="020B0606030504020204" pitchFamily="34" charset="0"/>
                <a:ea typeface="Open Sans" panose="020B0606030504020204" pitchFamily="34" charset="0"/>
                <a:cs typeface="Open Sans" panose="020B0606030504020204" pitchFamily="34" charset="0"/>
              </a:rPr>
              <a:t>easy to site and relocate</a:t>
            </a:r>
            <a:r>
              <a:rPr lang="en-GB" sz="1400" dirty="0">
                <a:latin typeface="Open Sans" panose="020B0606030504020204" pitchFamily="34" charset="0"/>
                <a:ea typeface="Open Sans" panose="020B0606030504020204" pitchFamily="34" charset="0"/>
                <a:cs typeface="Open Sans" panose="020B0606030504020204" pitchFamily="34" charset="0"/>
              </a:rPr>
              <a:t>. However, diesel price is </a:t>
            </a:r>
            <a:r>
              <a:rPr lang="en-GB" sz="1400" b="1" dirty="0">
                <a:latin typeface="Open Sans" panose="020B0606030504020204" pitchFamily="34" charset="0"/>
                <a:ea typeface="Open Sans" panose="020B0606030504020204" pitchFamily="34" charset="0"/>
                <a:cs typeface="Open Sans" panose="020B0606030504020204" pitchFamily="34" charset="0"/>
              </a:rPr>
              <a:t>highly fluctuating </a:t>
            </a:r>
            <a:r>
              <a:rPr lang="en-GB" sz="1400" dirty="0">
                <a:latin typeface="Open Sans" panose="020B0606030504020204" pitchFamily="34" charset="0"/>
                <a:ea typeface="Open Sans" panose="020B0606030504020204" pitchFamily="34" charset="0"/>
                <a:cs typeface="Open Sans" panose="020B0606030504020204" pitchFamily="34" charset="0"/>
              </a:rPr>
              <a:t>and </a:t>
            </a:r>
            <a:r>
              <a:rPr lang="en-GB" sz="1400" b="1" dirty="0">
                <a:latin typeface="Open Sans" panose="020B0606030504020204" pitchFamily="34" charset="0"/>
                <a:ea typeface="Open Sans" panose="020B0606030504020204" pitchFamily="34" charset="0"/>
                <a:cs typeface="Open Sans" panose="020B0606030504020204" pitchFamily="34" charset="0"/>
              </a:rPr>
              <a:t>heavily dependent on external factors.</a:t>
            </a:r>
          </a:p>
        </p:txBody>
      </p:sp>
      <p:pic>
        <p:nvPicPr>
          <p:cNvPr id="7" name="Picture 2" descr="Feature Generic Outline Color icon">
            <a:extLst>
              <a:ext uri="{FF2B5EF4-FFF2-40B4-BE49-F238E27FC236}">
                <a16:creationId xmlns:a16="http://schemas.microsoft.com/office/drawing/2014/main" id="{3EB1FAC0-F98B-0A1E-6330-4C41851AC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85" y="505841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B006975-CBA2-01EF-A192-BE8F5645A45F}"/>
              </a:ext>
            </a:extLst>
          </p:cNvPr>
          <p:cNvSpPr txBox="1"/>
          <p:nvPr/>
        </p:nvSpPr>
        <p:spPr>
          <a:xfrm>
            <a:off x="1790070" y="5207841"/>
            <a:ext cx="9612014" cy="615553"/>
          </a:xfrm>
          <a:prstGeom prst="rect">
            <a:avLst/>
          </a:prstGeom>
          <a:noFill/>
        </p:spPr>
        <p:txBody>
          <a:bodyPr wrap="square" rtlCol="0">
            <a:spAutoFit/>
          </a:bodyPr>
          <a:lstStyle/>
          <a:p>
            <a:pPr algn="just"/>
            <a:r>
              <a:rPr lang="en-GB" b="1" dirty="0">
                <a:solidFill>
                  <a:srgbClr val="FFC000"/>
                </a:solidFill>
                <a:latin typeface="Open Sans" panose="020B0606030504020204" pitchFamily="34" charset="0"/>
                <a:ea typeface="Open Sans" panose="020B0606030504020204" pitchFamily="34" charset="0"/>
                <a:cs typeface="Open Sans" panose="020B0606030504020204" pitchFamily="34" charset="0"/>
              </a:rPr>
              <a:t>Built-In Advanced Feature in MicroGridsPy:</a:t>
            </a:r>
          </a:p>
          <a:p>
            <a:pPr algn="just"/>
            <a:r>
              <a:rPr lang="en-GB" sz="1600" dirty="0">
                <a:latin typeface="Open Sans" panose="020B0606030504020204" pitchFamily="34" charset="0"/>
                <a:ea typeface="Open Sans" panose="020B0606030504020204" pitchFamily="34" charset="0"/>
                <a:cs typeface="Open Sans" panose="020B0606030504020204" pitchFamily="34" charset="0"/>
              </a:rPr>
              <a:t>Yearly variable fuel costs for generator technology</a:t>
            </a:r>
            <a:endParaRPr lang="en-GB" i="1"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4" name="Connettore diritto 96">
            <a:extLst>
              <a:ext uri="{FF2B5EF4-FFF2-40B4-BE49-F238E27FC236}">
                <a16:creationId xmlns:a16="http://schemas.microsoft.com/office/drawing/2014/main" id="{31B14E79-217A-59B1-78F3-A54DF45E5F05}"/>
              </a:ext>
            </a:extLst>
          </p:cNvPr>
          <p:cNvCxnSpPr>
            <a:cxnSpLocks/>
          </p:cNvCxnSpPr>
          <p:nvPr/>
        </p:nvCxnSpPr>
        <p:spPr>
          <a:xfrm flipH="1">
            <a:off x="1016035" y="4945848"/>
            <a:ext cx="9843518"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8534FEF-DFDF-EAE6-DB30-57C150037338}"/>
              </a:ext>
            </a:extLst>
          </p:cNvPr>
          <p:cNvSpPr txBox="1"/>
          <p:nvPr/>
        </p:nvSpPr>
        <p:spPr>
          <a:xfrm>
            <a:off x="430015" y="1817133"/>
            <a:ext cx="5572497" cy="461665"/>
          </a:xfrm>
          <a:prstGeom prst="rect">
            <a:avLst/>
          </a:prstGeom>
          <a:noFill/>
        </p:spPr>
        <p:txBody>
          <a:bodyPr wrap="square" rtlCol="0">
            <a:spAutoFit/>
          </a:bodyPr>
          <a:lstStyle/>
          <a:p>
            <a:pPr algn="just"/>
            <a:r>
              <a:rPr lang="en-GB" sz="1200" b="1" dirty="0">
                <a:latin typeface="Open Sans" panose="020B0606030504020204" pitchFamily="34" charset="0"/>
                <a:ea typeface="Open Sans" panose="020B0606030504020204" pitchFamily="34" charset="0"/>
                <a:cs typeface="Open Sans" panose="020B0606030504020204" pitchFamily="34" charset="0"/>
              </a:rPr>
              <a:t>Diesel mini-grid </a:t>
            </a:r>
            <a:r>
              <a:rPr lang="en-GB" sz="1200" dirty="0">
                <a:latin typeface="Open Sans" panose="020B0606030504020204" pitchFamily="34" charset="0"/>
                <a:ea typeface="Open Sans" panose="020B0606030504020204" pitchFamily="34" charset="0"/>
                <a:cs typeface="Open Sans" panose="020B0606030504020204" pitchFamily="34" charset="0"/>
              </a:rPr>
              <a:t>shows the </a:t>
            </a:r>
            <a:r>
              <a:rPr lang="en-GB"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highest LCOE </a:t>
            </a:r>
            <a:r>
              <a:rPr lang="en-GB" sz="1200" dirty="0">
                <a:latin typeface="Open Sans" panose="020B0606030504020204" pitchFamily="34" charset="0"/>
                <a:ea typeface="Open Sans" panose="020B0606030504020204" pitchFamily="34" charset="0"/>
                <a:cs typeface="Open Sans" panose="020B0606030504020204" pitchFamily="34" charset="0"/>
              </a:rPr>
              <a:t>compared to other generation sources and are </a:t>
            </a:r>
            <a:r>
              <a:rPr lang="en-GB" sz="12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highly dependent on fuel price fluctuations</a:t>
            </a:r>
            <a:r>
              <a:rPr lang="en-GB" sz="1200" dirty="0">
                <a:latin typeface="Open Sans" panose="020B0606030504020204" pitchFamily="34" charset="0"/>
                <a:ea typeface="Open Sans" panose="020B0606030504020204" pitchFamily="34" charset="0"/>
                <a:cs typeface="Open Sans" panose="020B0606030504020204" pitchFamily="34" charset="0"/>
              </a:rPr>
              <a:t>.</a:t>
            </a:r>
          </a:p>
        </p:txBody>
      </p:sp>
      <p:pic>
        <p:nvPicPr>
          <p:cNvPr id="21" name="Picture 20">
            <a:extLst>
              <a:ext uri="{FF2B5EF4-FFF2-40B4-BE49-F238E27FC236}">
                <a16:creationId xmlns:a16="http://schemas.microsoft.com/office/drawing/2014/main" id="{40F2A812-8D6A-5D7D-64C3-357BA312451C}"/>
              </a:ext>
            </a:extLst>
          </p:cNvPr>
          <p:cNvPicPr>
            <a:picLocks noChangeAspect="1"/>
          </p:cNvPicPr>
          <p:nvPr/>
        </p:nvPicPr>
        <p:blipFill>
          <a:blip r:embed="rId5"/>
          <a:stretch>
            <a:fillRect/>
          </a:stretch>
        </p:blipFill>
        <p:spPr>
          <a:xfrm>
            <a:off x="430015" y="2308732"/>
            <a:ext cx="5209854" cy="2136221"/>
          </a:xfrm>
          <a:prstGeom prst="rect">
            <a:avLst/>
          </a:prstGeom>
        </p:spPr>
      </p:pic>
      <p:cxnSp>
        <p:nvCxnSpPr>
          <p:cNvPr id="22" name="Connettore diritto 96">
            <a:extLst>
              <a:ext uri="{FF2B5EF4-FFF2-40B4-BE49-F238E27FC236}">
                <a16:creationId xmlns:a16="http://schemas.microsoft.com/office/drawing/2014/main" id="{3FB1C256-BABC-D7CF-8ABE-F7C5C45DC498}"/>
              </a:ext>
            </a:extLst>
          </p:cNvPr>
          <p:cNvCxnSpPr>
            <a:cxnSpLocks/>
          </p:cNvCxnSpPr>
          <p:nvPr/>
        </p:nvCxnSpPr>
        <p:spPr>
          <a:xfrm flipV="1">
            <a:off x="6015881" y="1817133"/>
            <a:ext cx="0" cy="2820438"/>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2BA620B1-015F-57EA-E783-234F429B6290}"/>
              </a:ext>
            </a:extLst>
          </p:cNvPr>
          <p:cNvPicPr>
            <a:picLocks noChangeAspect="1"/>
          </p:cNvPicPr>
          <p:nvPr/>
        </p:nvPicPr>
        <p:blipFill>
          <a:blip r:embed="rId6"/>
          <a:stretch>
            <a:fillRect/>
          </a:stretch>
        </p:blipFill>
        <p:spPr>
          <a:xfrm>
            <a:off x="6059890" y="3142317"/>
            <a:ext cx="5479253" cy="1207874"/>
          </a:xfrm>
          <a:prstGeom prst="rect">
            <a:avLst/>
          </a:prstGeom>
        </p:spPr>
      </p:pic>
      <p:pic>
        <p:nvPicPr>
          <p:cNvPr id="27" name="Picture 26">
            <a:extLst>
              <a:ext uri="{FF2B5EF4-FFF2-40B4-BE49-F238E27FC236}">
                <a16:creationId xmlns:a16="http://schemas.microsoft.com/office/drawing/2014/main" id="{CBF2D005-8188-CB07-21DF-0B63A8B2EA28}"/>
              </a:ext>
            </a:extLst>
          </p:cNvPr>
          <p:cNvPicPr>
            <a:picLocks noChangeAspect="1"/>
          </p:cNvPicPr>
          <p:nvPr/>
        </p:nvPicPr>
        <p:blipFill>
          <a:blip r:embed="rId7"/>
          <a:stretch>
            <a:fillRect/>
          </a:stretch>
        </p:blipFill>
        <p:spPr>
          <a:xfrm>
            <a:off x="6337974" y="1816517"/>
            <a:ext cx="2658863" cy="394007"/>
          </a:xfrm>
          <a:prstGeom prst="rect">
            <a:avLst/>
          </a:prstGeom>
        </p:spPr>
      </p:pic>
      <p:pic>
        <p:nvPicPr>
          <p:cNvPr id="29" name="Picture 28">
            <a:extLst>
              <a:ext uri="{FF2B5EF4-FFF2-40B4-BE49-F238E27FC236}">
                <a16:creationId xmlns:a16="http://schemas.microsoft.com/office/drawing/2014/main" id="{ED2D4E38-0A6B-0EA4-C912-25C6D4875DDA}"/>
              </a:ext>
            </a:extLst>
          </p:cNvPr>
          <p:cNvPicPr>
            <a:picLocks noChangeAspect="1"/>
          </p:cNvPicPr>
          <p:nvPr/>
        </p:nvPicPr>
        <p:blipFill rotWithShape="1">
          <a:blip r:embed="rId8"/>
          <a:srcRect b="29241"/>
          <a:stretch/>
        </p:blipFill>
        <p:spPr>
          <a:xfrm>
            <a:off x="6337975" y="2329699"/>
            <a:ext cx="4521577" cy="740946"/>
          </a:xfrm>
          <a:prstGeom prst="rect">
            <a:avLst/>
          </a:prstGeom>
        </p:spPr>
      </p:pic>
      <p:pic>
        <p:nvPicPr>
          <p:cNvPr id="2050" name="Picture 2" descr="Cerca nella barra laterale">
            <a:extLst>
              <a:ext uri="{FF2B5EF4-FFF2-40B4-BE49-F238E27FC236}">
                <a16:creationId xmlns:a16="http://schemas.microsoft.com/office/drawing/2014/main" id="{D2308354-1F55-0BF9-7181-FAF0E53812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51444" y="1829683"/>
            <a:ext cx="978970" cy="9789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82EECE5-85CD-6154-D004-9C15C31975C3}"/>
              </a:ext>
            </a:extLst>
          </p:cNvPr>
          <p:cNvSpPr txBox="1"/>
          <p:nvPr/>
        </p:nvSpPr>
        <p:spPr>
          <a:xfrm>
            <a:off x="668745" y="4507698"/>
            <a:ext cx="4732394"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LCOE (USD/kWh) of mini-grid and hybrid mini-grid options at different scales (kVA, kW) [1]</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06FE0964-C433-02DF-0994-A5FB92ABA9CC}"/>
              </a:ext>
            </a:extLst>
          </p:cNvPr>
          <p:cNvSpPr txBox="1"/>
          <p:nvPr/>
        </p:nvSpPr>
        <p:spPr>
          <a:xfrm>
            <a:off x="6377394" y="4444953"/>
            <a:ext cx="4732394"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Africa Petrol and Diesel Averages 2016 – 2022 [2]</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50545712"/>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6</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Biomass and Biogas </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33B96F-F3C6-1A52-8E48-1ABE03B972B7}"/>
              </a:ext>
            </a:extLst>
          </p:cNvPr>
          <p:cNvSpPr txBox="1"/>
          <p:nvPr/>
        </p:nvSpPr>
        <p:spPr>
          <a:xfrm>
            <a:off x="386473" y="1031921"/>
            <a:ext cx="11119810" cy="954107"/>
          </a:xfrm>
          <a:prstGeom prst="rect">
            <a:avLst/>
          </a:prstGeom>
          <a:noFill/>
        </p:spPr>
        <p:txBody>
          <a:bodyPr wrap="square" rtlCol="0">
            <a:spAutoFit/>
          </a:bodyPr>
          <a:lstStyle/>
          <a:p>
            <a:pPr algn="just"/>
            <a:r>
              <a:rPr lang="en-GB" sz="1400" dirty="0">
                <a:latin typeface="Open Sans" panose="020B0606030504020204" pitchFamily="34" charset="0"/>
                <a:ea typeface="Open Sans" panose="020B0606030504020204" pitchFamily="34" charset="0"/>
                <a:cs typeface="Open Sans" panose="020B0606030504020204" pitchFamily="34" charset="0"/>
              </a:rPr>
              <a:t>MicroGridsPy enables the simulation of biogas as a generator within its existing framework, utilizing adjustable parameters that are already implemented. This allows for the existing flexible parameters to accommodate the unique characteristics of biogas without the need for additional parameter inputs, thereby integrating this sustainable energy source into the energy mix of microgrid models</a:t>
            </a:r>
          </a:p>
        </p:txBody>
      </p:sp>
      <p:pic>
        <p:nvPicPr>
          <p:cNvPr id="7" name="Immagine 4">
            <a:extLst>
              <a:ext uri="{FF2B5EF4-FFF2-40B4-BE49-F238E27FC236}">
                <a16:creationId xmlns:a16="http://schemas.microsoft.com/office/drawing/2014/main" id="{274CA193-335D-371A-E12D-73A40D792A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691" y="2187172"/>
            <a:ext cx="3136369" cy="2096139"/>
          </a:xfrm>
          <a:prstGeom prst="rect">
            <a:avLst/>
          </a:prstGeom>
          <a:effectLst>
            <a:softEdge rad="63500"/>
          </a:effectLst>
        </p:spPr>
      </p:pic>
      <p:sp>
        <p:nvSpPr>
          <p:cNvPr id="13" name="TextBox 12">
            <a:extLst>
              <a:ext uri="{FF2B5EF4-FFF2-40B4-BE49-F238E27FC236}">
                <a16:creationId xmlns:a16="http://schemas.microsoft.com/office/drawing/2014/main" id="{922A81D5-D992-98FB-462E-1D049B8B9D6B}"/>
              </a:ext>
            </a:extLst>
          </p:cNvPr>
          <p:cNvSpPr txBox="1"/>
          <p:nvPr/>
        </p:nvSpPr>
        <p:spPr>
          <a:xfrm>
            <a:off x="4359986" y="2120948"/>
            <a:ext cx="6493071" cy="3724096"/>
          </a:xfrm>
          <a:prstGeom prst="rect">
            <a:avLst/>
          </a:prstGeom>
          <a:noFill/>
        </p:spPr>
        <p:txBody>
          <a:bodyPr wrap="square" rtlCol="0">
            <a:spAutoFit/>
          </a:bodyPr>
          <a:lstStyle/>
          <a:p>
            <a:pPr algn="just"/>
            <a:r>
              <a:rPr lang="en-US" sz="1600" b="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Generator</a:t>
            </a:r>
            <a:r>
              <a:rPr lang="en-US" sz="1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 Biogas burner</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A biogas burner is a type of generator that runs on biogas, a renewable energy source produced from the anaerobic digestion of organic waste. </a:t>
            </a:r>
          </a:p>
          <a:p>
            <a:pPr marL="171450" indent="-171450" algn="just">
              <a:buFont typeface="Arial" panose="020B0604020202020204" pitchFamily="34" charset="0"/>
              <a:buChar char="•"/>
            </a:pPr>
            <a:r>
              <a:rPr lang="en-GB" sz="1200" b="1" i="1" dirty="0">
                <a:latin typeface="Open Sans" panose="020B0606030504020204" pitchFamily="34" charset="0"/>
                <a:ea typeface="Open Sans" panose="020B0606030504020204" pitchFamily="34" charset="0"/>
                <a:cs typeface="Open Sans" panose="020B0606030504020204" pitchFamily="34" charset="0"/>
              </a:rPr>
              <a:t>Costs</a:t>
            </a:r>
            <a:r>
              <a:rPr lang="en-GB" sz="1200" i="1" dirty="0">
                <a:latin typeface="Open Sans" panose="020B0606030504020204" pitchFamily="34" charset="0"/>
                <a:ea typeface="Open Sans" panose="020B0606030504020204" pitchFamily="34" charset="0"/>
                <a:cs typeface="Open Sans" panose="020B0606030504020204" pitchFamily="34" charset="0"/>
              </a:rPr>
              <a:t>: biogas burners may require </a:t>
            </a:r>
            <a:r>
              <a:rPr lang="en-GB" sz="12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higher initial investment </a:t>
            </a:r>
            <a:r>
              <a:rPr lang="en-GB" sz="1200" i="1" dirty="0">
                <a:latin typeface="Open Sans" panose="020B0606030504020204" pitchFamily="34" charset="0"/>
                <a:ea typeface="Open Sans" panose="020B0606030504020204" pitchFamily="34" charset="0"/>
                <a:cs typeface="Open Sans" panose="020B0606030504020204" pitchFamily="34" charset="0"/>
              </a:rPr>
              <a:t>for the digestion infrastructure but often benefit from </a:t>
            </a:r>
            <a:r>
              <a:rPr lang="en-GB" sz="12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lower operational costs </a:t>
            </a:r>
            <a:r>
              <a:rPr lang="en-GB" sz="1200" i="1" dirty="0">
                <a:latin typeface="Open Sans" panose="020B0606030504020204" pitchFamily="34" charset="0"/>
                <a:ea typeface="Open Sans" panose="020B0606030504020204" pitchFamily="34" charset="0"/>
                <a:cs typeface="Open Sans" panose="020B0606030504020204" pitchFamily="34" charset="0"/>
              </a:rPr>
              <a:t>compared to diesel generators, due to the use of readily available organic waste. </a:t>
            </a:r>
          </a:p>
          <a:p>
            <a:pPr marL="171450" indent="-171450" algn="just">
              <a:buFont typeface="Arial" panose="020B0604020202020204" pitchFamily="34" charset="0"/>
              <a:buChar char="•"/>
            </a:pPr>
            <a:r>
              <a:rPr lang="en-GB" sz="1200" b="1" i="1" dirty="0">
                <a:latin typeface="Open Sans" panose="020B0606030504020204" pitchFamily="34" charset="0"/>
                <a:ea typeface="Open Sans" panose="020B0606030504020204" pitchFamily="34" charset="0"/>
                <a:cs typeface="Open Sans" panose="020B0606030504020204" pitchFamily="34" charset="0"/>
              </a:rPr>
              <a:t>Operational parameters </a:t>
            </a:r>
            <a:r>
              <a:rPr lang="en-GB" sz="1200" i="1" dirty="0">
                <a:latin typeface="Open Sans" panose="020B0606030504020204" pitchFamily="34" charset="0"/>
                <a:ea typeface="Open Sans" panose="020B0606030504020204" pitchFamily="34" charset="0"/>
                <a:cs typeface="Open Sans" panose="020B0606030504020204" pitchFamily="34" charset="0"/>
              </a:rPr>
              <a:t>for biogas burners can differ significantly, with efficiencies being influenced by the quality of biogas and the technology used.</a:t>
            </a:r>
          </a:p>
          <a:p>
            <a:pPr algn="just"/>
            <a:endParaRPr lang="en-US" sz="1200" i="1"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1200" i="1" dirty="0">
              <a:latin typeface="Open Sans" panose="020B0606030504020204" pitchFamily="34" charset="0"/>
              <a:ea typeface="Open Sans" panose="020B0606030504020204" pitchFamily="34" charset="0"/>
              <a:cs typeface="Open Sans" panose="020B0606030504020204" pitchFamily="34" charset="0"/>
            </a:endParaRPr>
          </a:p>
          <a:p>
            <a:pPr algn="just"/>
            <a:r>
              <a:rPr lang="en-US" sz="1600" b="1" dirty="0">
                <a:solidFill>
                  <a:srgbClr val="002060"/>
                </a:solidFill>
                <a:latin typeface="Open Sans" panose="020B0606030504020204" pitchFamily="34" charset="0"/>
                <a:ea typeface="Open Sans" panose="020B0606030504020204" pitchFamily="34" charset="0"/>
                <a:cs typeface="Open Sans" panose="020B0606030504020204" pitchFamily="34" charset="0"/>
              </a:rPr>
              <a:t>Fuel</a:t>
            </a:r>
            <a:r>
              <a:rPr lang="en-US" sz="1600" dirty="0">
                <a:solidFill>
                  <a:srgbClr val="002060"/>
                </a:solidFill>
                <a:latin typeface="Open Sans" panose="020B0606030504020204" pitchFamily="34" charset="0"/>
                <a:ea typeface="Open Sans" panose="020B0606030504020204" pitchFamily="34" charset="0"/>
                <a:cs typeface="Open Sans" panose="020B0606030504020204" pitchFamily="34" charset="0"/>
              </a:rPr>
              <a:t>: Biogas</a:t>
            </a:r>
          </a:p>
          <a:p>
            <a:pPr algn="just"/>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Renewable fuel produced from </a:t>
            </a:r>
            <a:r>
              <a:rPr lang="en-GB" sz="1200" b="1" i="1" dirty="0">
                <a:latin typeface="Open Sans" panose="020B0606030504020204" pitchFamily="34" charset="0"/>
                <a:ea typeface="Open Sans" panose="020B0606030504020204" pitchFamily="34" charset="0"/>
                <a:cs typeface="Open Sans" panose="020B0606030504020204" pitchFamily="34" charset="0"/>
              </a:rPr>
              <a:t>anaerobic digestion of organic matter </a:t>
            </a:r>
            <a:r>
              <a:rPr lang="en-GB" sz="1200" i="1" dirty="0">
                <a:latin typeface="Open Sans" panose="020B0606030504020204" pitchFamily="34" charset="0"/>
                <a:ea typeface="Open Sans" panose="020B0606030504020204" pitchFamily="34" charset="0"/>
                <a:cs typeface="Open Sans" panose="020B0606030504020204" pitchFamily="34" charset="0"/>
              </a:rPr>
              <a:t>– the conversion of organic waste, in the absence of air (oxygen), into a mixture of combustible gases.  The process usually takes place in an airtight tank called digester where animal, human and agricultural wastes produce biogas which is usually composed mainly by methane and carbon dioxide. Utilizing biogas can lead to </a:t>
            </a:r>
            <a:r>
              <a:rPr lang="en-GB" sz="1200" b="1" i="1" dirty="0">
                <a:solidFill>
                  <a:srgbClr val="002060"/>
                </a:solidFill>
                <a:latin typeface="Open Sans" panose="020B0606030504020204" pitchFamily="34" charset="0"/>
                <a:ea typeface="Open Sans" panose="020B0606030504020204" pitchFamily="34" charset="0"/>
                <a:cs typeface="Open Sans" panose="020B0606030504020204" pitchFamily="34" charset="0"/>
              </a:rPr>
              <a:t>reduced greenhouse gas emissions </a:t>
            </a:r>
            <a:r>
              <a:rPr lang="en-GB" sz="1200" i="1" dirty="0">
                <a:latin typeface="Open Sans" panose="020B0606030504020204" pitchFamily="34" charset="0"/>
                <a:ea typeface="Open Sans" panose="020B0606030504020204" pitchFamily="34" charset="0"/>
                <a:cs typeface="Open Sans" panose="020B0606030504020204" pitchFamily="34" charset="0"/>
              </a:rPr>
              <a:t>while. the cost and operational parameters of biogas as a fuel are influenced by </a:t>
            </a:r>
            <a:r>
              <a:rPr lang="en-GB" sz="1200" b="1" i="1" dirty="0">
                <a:latin typeface="Open Sans" panose="020B0606030504020204" pitchFamily="34" charset="0"/>
                <a:ea typeface="Open Sans" panose="020B0606030504020204" pitchFamily="34" charset="0"/>
                <a:cs typeface="Open Sans" panose="020B0606030504020204" pitchFamily="34" charset="0"/>
              </a:rPr>
              <a:t>local availability of feedstock </a:t>
            </a:r>
            <a:r>
              <a:rPr lang="en-GB" sz="1200" i="1" dirty="0">
                <a:latin typeface="Open Sans" panose="020B0606030504020204" pitchFamily="34" charset="0"/>
                <a:ea typeface="Open Sans" panose="020B0606030504020204" pitchFamily="34" charset="0"/>
                <a:cs typeface="Open Sans" panose="020B0606030504020204" pitchFamily="34" charset="0"/>
              </a:rPr>
              <a:t>and the scale of the biogas production system</a:t>
            </a:r>
          </a:p>
        </p:txBody>
      </p:sp>
      <p:pic>
        <p:nvPicPr>
          <p:cNvPr id="14" name="Picture 19">
            <a:extLst>
              <a:ext uri="{FF2B5EF4-FFF2-40B4-BE49-F238E27FC236}">
                <a16:creationId xmlns:a16="http://schemas.microsoft.com/office/drawing/2014/main" id="{E21A9BF6-E58D-D13F-A8E7-8C4FAF7D9250}"/>
              </a:ext>
            </a:extLst>
          </p:cNvPr>
          <p:cNvPicPr/>
          <p:nvPr/>
        </p:nvPicPr>
        <p:blipFill>
          <a:blip r:embed="rId5" cstate="email">
            <a:extLst>
              <a:ext uri="{28A0092B-C50C-407E-A947-70E740481C1C}">
                <a14:useLocalDpi xmlns:a14="http://schemas.microsoft.com/office/drawing/2010/main"/>
              </a:ext>
            </a:extLst>
          </a:blip>
          <a:stretch>
            <a:fillRect/>
          </a:stretch>
        </p:blipFill>
        <p:spPr bwMode="auto">
          <a:xfrm>
            <a:off x="2319696" y="4160262"/>
            <a:ext cx="1367855" cy="1730870"/>
          </a:xfrm>
          <a:prstGeom prst="rect">
            <a:avLst/>
          </a:prstGeom>
          <a:noFill/>
          <a:ln>
            <a:noFill/>
          </a:ln>
          <a:effectLst>
            <a:softEdge rad="63500"/>
          </a:effectLst>
        </p:spPr>
      </p:pic>
      <p:pic>
        <p:nvPicPr>
          <p:cNvPr id="15" name="Immagine 6">
            <a:extLst>
              <a:ext uri="{FF2B5EF4-FFF2-40B4-BE49-F238E27FC236}">
                <a16:creationId xmlns:a16="http://schemas.microsoft.com/office/drawing/2014/main" id="{9354306D-2AB9-FF32-65B3-6DBC82AC074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3691" y="4160262"/>
            <a:ext cx="1888746" cy="1719605"/>
          </a:xfrm>
          <a:prstGeom prst="rect">
            <a:avLst/>
          </a:prstGeom>
          <a:effectLst>
            <a:softEdge rad="63500"/>
          </a:effectLst>
        </p:spPr>
      </p:pic>
      <p:sp>
        <p:nvSpPr>
          <p:cNvPr id="4" name="TextBox 3">
            <a:extLst>
              <a:ext uri="{FF2B5EF4-FFF2-40B4-BE49-F238E27FC236}">
                <a16:creationId xmlns:a16="http://schemas.microsoft.com/office/drawing/2014/main" id="{55D2FB43-DA11-3855-3B95-CD7F002A67F7}"/>
              </a:ext>
            </a:extLst>
          </p:cNvPr>
          <p:cNvSpPr txBox="1"/>
          <p:nvPr/>
        </p:nvSpPr>
        <p:spPr>
          <a:xfrm>
            <a:off x="-264322" y="5946767"/>
            <a:ext cx="4732394" cy="230832"/>
          </a:xfrm>
          <a:prstGeom prst="rect">
            <a:avLst/>
          </a:prstGeom>
          <a:noFill/>
        </p:spPr>
        <p:txBody>
          <a:bodyPr wrap="square" rtlCol="0">
            <a:spAutoFit/>
          </a:bodyPr>
          <a:lstStyle/>
          <a:p>
            <a:pPr algn="ctr"/>
            <a:r>
              <a:rPr lang="en-GB"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 On-field pictures of biomass digestor and biogas burners</a:t>
            </a:r>
            <a:endParaRPr lang="en-US" sz="900"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461208062"/>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7</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Generator Parameters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2243148-C914-5052-F4B5-82F1E816D0A5}"/>
              </a:ext>
            </a:extLst>
          </p:cNvPr>
          <p:cNvPicPr>
            <a:picLocks noChangeAspect="1"/>
          </p:cNvPicPr>
          <p:nvPr/>
        </p:nvPicPr>
        <p:blipFill>
          <a:blip r:embed="rId4"/>
          <a:stretch>
            <a:fillRect/>
          </a:stretch>
        </p:blipFill>
        <p:spPr>
          <a:xfrm>
            <a:off x="4763225" y="955039"/>
            <a:ext cx="6775918" cy="5313969"/>
          </a:xfrm>
          <a:prstGeom prst="roundRect">
            <a:avLst>
              <a:gd name="adj" fmla="val 3092"/>
            </a:avLst>
          </a:prstGeom>
        </p:spPr>
      </p:pic>
      <p:pic>
        <p:nvPicPr>
          <p:cNvPr id="15" name="Picture 14">
            <a:extLst>
              <a:ext uri="{FF2B5EF4-FFF2-40B4-BE49-F238E27FC236}">
                <a16:creationId xmlns:a16="http://schemas.microsoft.com/office/drawing/2014/main" id="{C5F4445A-A6A0-BAC2-1AC6-1943DF30EDBC}"/>
              </a:ext>
            </a:extLst>
          </p:cNvPr>
          <p:cNvPicPr>
            <a:picLocks noChangeAspect="1"/>
          </p:cNvPicPr>
          <p:nvPr/>
        </p:nvPicPr>
        <p:blipFill rotWithShape="1">
          <a:blip r:embed="rId5"/>
          <a:srcRect t="61710"/>
          <a:stretch/>
        </p:blipFill>
        <p:spPr>
          <a:xfrm>
            <a:off x="877226" y="5366448"/>
            <a:ext cx="2983400" cy="455137"/>
          </a:xfrm>
          <a:prstGeom prst="rect">
            <a:avLst/>
          </a:prstGeom>
        </p:spPr>
      </p:pic>
      <p:grpSp>
        <p:nvGrpSpPr>
          <p:cNvPr id="18" name="Group 17">
            <a:extLst>
              <a:ext uri="{FF2B5EF4-FFF2-40B4-BE49-F238E27FC236}">
                <a16:creationId xmlns:a16="http://schemas.microsoft.com/office/drawing/2014/main" id="{7AD7E0A9-E984-CDC4-9147-B60C3E60F602}"/>
              </a:ext>
            </a:extLst>
          </p:cNvPr>
          <p:cNvGrpSpPr/>
          <p:nvPr/>
        </p:nvGrpSpPr>
        <p:grpSpPr>
          <a:xfrm>
            <a:off x="810130" y="3713920"/>
            <a:ext cx="3185436" cy="899493"/>
            <a:chOff x="858462" y="3946894"/>
            <a:chExt cx="3185436" cy="899493"/>
          </a:xfrm>
        </p:grpSpPr>
        <p:pic>
          <p:nvPicPr>
            <p:cNvPr id="16" name="Picture 15">
              <a:extLst>
                <a:ext uri="{FF2B5EF4-FFF2-40B4-BE49-F238E27FC236}">
                  <a16:creationId xmlns:a16="http://schemas.microsoft.com/office/drawing/2014/main" id="{A9F39E32-7778-D5BE-625F-C07EA36766BD}"/>
                </a:ext>
              </a:extLst>
            </p:cNvPr>
            <p:cNvPicPr>
              <a:picLocks noChangeAspect="1"/>
            </p:cNvPicPr>
            <p:nvPr/>
          </p:nvPicPr>
          <p:blipFill>
            <a:blip r:embed="rId6"/>
            <a:stretch>
              <a:fillRect/>
            </a:stretch>
          </p:blipFill>
          <p:spPr>
            <a:xfrm>
              <a:off x="858462" y="4594905"/>
              <a:ext cx="3185436" cy="251482"/>
            </a:xfrm>
            <a:prstGeom prst="rect">
              <a:avLst/>
            </a:prstGeom>
          </p:spPr>
        </p:pic>
        <p:pic>
          <p:nvPicPr>
            <p:cNvPr id="17" name="Picture 16">
              <a:extLst>
                <a:ext uri="{FF2B5EF4-FFF2-40B4-BE49-F238E27FC236}">
                  <a16:creationId xmlns:a16="http://schemas.microsoft.com/office/drawing/2014/main" id="{3027FDBE-DAE6-33EA-6107-5D88D3B27E1E}"/>
                </a:ext>
              </a:extLst>
            </p:cNvPr>
            <p:cNvPicPr>
              <a:picLocks noChangeAspect="1"/>
            </p:cNvPicPr>
            <p:nvPr/>
          </p:nvPicPr>
          <p:blipFill>
            <a:blip r:embed="rId7"/>
            <a:stretch>
              <a:fillRect/>
            </a:stretch>
          </p:blipFill>
          <p:spPr>
            <a:xfrm>
              <a:off x="858462" y="3946894"/>
              <a:ext cx="1899428" cy="574321"/>
            </a:xfrm>
            <a:prstGeom prst="rect">
              <a:avLst/>
            </a:prstGeom>
          </p:spPr>
        </p:pic>
      </p:grpSp>
      <p:grpSp>
        <p:nvGrpSpPr>
          <p:cNvPr id="19" name="Gruppo 99">
            <a:extLst>
              <a:ext uri="{FF2B5EF4-FFF2-40B4-BE49-F238E27FC236}">
                <a16:creationId xmlns:a16="http://schemas.microsoft.com/office/drawing/2014/main" id="{8AE042B3-FB58-319B-106E-26BB43DD8EBF}"/>
              </a:ext>
            </a:extLst>
          </p:cNvPr>
          <p:cNvGrpSpPr/>
          <p:nvPr/>
        </p:nvGrpSpPr>
        <p:grpSpPr>
          <a:xfrm rot="5400000">
            <a:off x="2243186" y="3863345"/>
            <a:ext cx="251479" cy="2179162"/>
            <a:chOff x="7896699" y="141940"/>
            <a:chExt cx="67361" cy="5796498"/>
          </a:xfrm>
        </p:grpSpPr>
        <p:cxnSp>
          <p:nvCxnSpPr>
            <p:cNvPr id="20" name="Connettore diritto 96">
              <a:extLst>
                <a:ext uri="{FF2B5EF4-FFF2-40B4-BE49-F238E27FC236}">
                  <a16:creationId xmlns:a16="http://schemas.microsoft.com/office/drawing/2014/main" id="{C32799C7-47F4-DAC7-612E-81DCF41B0A3E}"/>
                </a:ext>
              </a:extLst>
            </p:cNvPr>
            <p:cNvCxnSpPr>
              <a:cxnSpLocks/>
            </p:cNvCxnSpPr>
            <p:nvPr/>
          </p:nvCxnSpPr>
          <p:spPr>
            <a:xfrm>
              <a:off x="7930379" y="141940"/>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Freccia a gallone 98">
              <a:extLst>
                <a:ext uri="{FF2B5EF4-FFF2-40B4-BE49-F238E27FC236}">
                  <a16:creationId xmlns:a16="http://schemas.microsoft.com/office/drawing/2014/main" id="{C4562C28-B50B-F7D6-998B-F0B8E78A1BD2}"/>
                </a:ext>
              </a:extLst>
            </p:cNvPr>
            <p:cNvSpPr/>
            <p:nvPr/>
          </p:nvSpPr>
          <p:spPr>
            <a:xfrm>
              <a:off x="7896699" y="2406225"/>
              <a:ext cx="67361" cy="915654"/>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2" name="Picture 2" descr=" ">
            <a:extLst>
              <a:ext uri="{FF2B5EF4-FFF2-40B4-BE49-F238E27FC236}">
                <a16:creationId xmlns:a16="http://schemas.microsoft.com/office/drawing/2014/main" id="{956A00EF-0F2D-FFD9-6217-334DAD3716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658953">
            <a:off x="3317588" y="4415976"/>
            <a:ext cx="369098" cy="36909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273E5C7C-5668-3284-4DF0-B68564A2A031}"/>
              </a:ext>
            </a:extLst>
          </p:cNvPr>
          <p:cNvSpPr txBox="1"/>
          <p:nvPr/>
        </p:nvSpPr>
        <p:spPr>
          <a:xfrm>
            <a:off x="564312" y="1498547"/>
            <a:ext cx="3424173" cy="1138773"/>
          </a:xfrm>
          <a:prstGeom prst="rect">
            <a:avLst/>
          </a:prstGeom>
          <a:noFill/>
        </p:spPr>
        <p:txBody>
          <a:bodyPr wrap="square" rtlCol="0">
            <a:spAutoFit/>
          </a:bodyPr>
          <a:lstStyle/>
          <a:p>
            <a:pPr algn="ctr"/>
            <a:r>
              <a:rPr lang="en-US" sz="1400" b="1" i="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Generator Characterization</a:t>
            </a:r>
          </a:p>
          <a:p>
            <a:pPr algn="ctr"/>
            <a:endParaRPr lang="en-US" sz="6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200" i="1" dirty="0">
                <a:latin typeface="Open Sans" panose="020B0606030504020204" pitchFamily="34" charset="0"/>
                <a:ea typeface="Open Sans" panose="020B0606030504020204" pitchFamily="34" charset="0"/>
                <a:cs typeface="Open Sans" panose="020B0606030504020204" pitchFamily="34" charset="0"/>
              </a:rPr>
              <a:t>It allows setting the names, efficiencies, costs, lifespans, emissions, and capacity parameters for generators, as well as configuring fuel types, energy content, and cost parameters</a:t>
            </a:r>
          </a:p>
        </p:txBody>
      </p:sp>
      <p:sp>
        <p:nvSpPr>
          <p:cNvPr id="26" name="Rectangle 25">
            <a:extLst>
              <a:ext uri="{FF2B5EF4-FFF2-40B4-BE49-F238E27FC236}">
                <a16:creationId xmlns:a16="http://schemas.microsoft.com/office/drawing/2014/main" id="{E31B5692-63AF-EEBF-B89C-6F1671E9EC2A}"/>
              </a:ext>
            </a:extLst>
          </p:cNvPr>
          <p:cNvSpPr/>
          <p:nvPr/>
        </p:nvSpPr>
        <p:spPr>
          <a:xfrm>
            <a:off x="4775232" y="2049779"/>
            <a:ext cx="3311064" cy="987335"/>
          </a:xfrm>
          <a:prstGeom prst="rect">
            <a:avLst/>
          </a:prstGeom>
          <a:noFill/>
          <a:ln w="190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13E054DD-F2D4-2865-35F1-D62235DACE73}"/>
              </a:ext>
            </a:extLst>
          </p:cNvPr>
          <p:cNvCxnSpPr>
            <a:cxnSpLocks/>
          </p:cNvCxnSpPr>
          <p:nvPr/>
        </p:nvCxnSpPr>
        <p:spPr>
          <a:xfrm>
            <a:off x="4334426" y="1498547"/>
            <a:ext cx="2381" cy="1292779"/>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67D4B0-3174-5C5B-7F05-CAF3B50631EF}"/>
              </a:ext>
            </a:extLst>
          </p:cNvPr>
          <p:cNvCxnSpPr>
            <a:cxnSpLocks/>
            <a:endCxn id="26" idx="1"/>
          </p:cNvCxnSpPr>
          <p:nvPr/>
        </p:nvCxnSpPr>
        <p:spPr>
          <a:xfrm>
            <a:off x="4355047" y="2242389"/>
            <a:ext cx="420185" cy="301058"/>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8A72A2B7-CF8F-B2D8-E06F-B857E80AD694}"/>
              </a:ext>
            </a:extLst>
          </p:cNvPr>
          <p:cNvSpPr/>
          <p:nvPr/>
        </p:nvSpPr>
        <p:spPr>
          <a:xfrm>
            <a:off x="4763225" y="4613413"/>
            <a:ext cx="3311064" cy="537271"/>
          </a:xfrm>
          <a:prstGeom prst="rect">
            <a:avLst/>
          </a:prstGeom>
          <a:noFill/>
          <a:ln w="1905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C35CE178-F44F-7C70-D67C-7E079B23656B}"/>
              </a:ext>
            </a:extLst>
          </p:cNvPr>
          <p:cNvCxnSpPr>
            <a:cxnSpLocks/>
          </p:cNvCxnSpPr>
          <p:nvPr/>
        </p:nvCxnSpPr>
        <p:spPr>
          <a:xfrm>
            <a:off x="4341674" y="3713920"/>
            <a:ext cx="9981" cy="2270355"/>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3F2EDC1-1631-9190-F4AE-D25331122C7F}"/>
              </a:ext>
            </a:extLst>
          </p:cNvPr>
          <p:cNvCxnSpPr>
            <a:cxnSpLocks/>
            <a:endCxn id="33" idx="1"/>
          </p:cNvCxnSpPr>
          <p:nvPr/>
        </p:nvCxnSpPr>
        <p:spPr>
          <a:xfrm flipV="1">
            <a:off x="4365028" y="4882049"/>
            <a:ext cx="398197" cy="355608"/>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EEADFFAB-91A9-C1EC-CD70-7A21A217A34D}"/>
              </a:ext>
            </a:extLst>
          </p:cNvPr>
          <p:cNvSpPr txBox="1"/>
          <p:nvPr/>
        </p:nvSpPr>
        <p:spPr>
          <a:xfrm>
            <a:off x="8227687" y="3075323"/>
            <a:ext cx="3039027" cy="846386"/>
          </a:xfrm>
          <a:prstGeom prst="rect">
            <a:avLst/>
          </a:prstGeom>
          <a:noFill/>
        </p:spPr>
        <p:txBody>
          <a:bodyPr wrap="square" rtlCol="0">
            <a:spAutoFit/>
          </a:bodyPr>
          <a:lstStyle/>
          <a:p>
            <a:pPr algn="ctr"/>
            <a:endParaRPr lang="en-US" sz="5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100" b="1" i="1" dirty="0">
                <a:latin typeface="Open Sans" panose="020B0606030504020204" pitchFamily="34" charset="0"/>
                <a:ea typeface="Open Sans" panose="020B0606030504020204" pitchFamily="34" charset="0"/>
                <a:cs typeface="Open Sans" panose="020B0606030504020204" pitchFamily="34" charset="0"/>
              </a:rPr>
              <a:t>Parameters</a:t>
            </a:r>
            <a:r>
              <a:rPr lang="en-GB" sz="1100" i="1" dirty="0">
                <a:latin typeface="Open Sans" panose="020B0606030504020204" pitchFamily="34" charset="0"/>
                <a:ea typeface="Open Sans" panose="020B0606030504020204" pitchFamily="34" charset="0"/>
                <a:cs typeface="Open Sans" panose="020B0606030504020204" pitchFamily="34" charset="0"/>
              </a:rPr>
              <a:t> which would be </a:t>
            </a:r>
            <a:r>
              <a:rPr lang="en-GB" sz="1100" b="1" i="1" dirty="0">
                <a:latin typeface="Open Sans" panose="020B0606030504020204" pitchFamily="34" charset="0"/>
                <a:ea typeface="Open Sans" panose="020B0606030504020204" pitchFamily="34" charset="0"/>
                <a:cs typeface="Open Sans" panose="020B0606030504020204" pitchFamily="34" charset="0"/>
              </a:rPr>
              <a:t>enabled or disabled </a:t>
            </a:r>
            <a:r>
              <a:rPr lang="en-GB" sz="1100" i="1" dirty="0">
                <a:latin typeface="Open Sans" panose="020B0606030504020204" pitchFamily="34" charset="0"/>
                <a:ea typeface="Open Sans" panose="020B0606030504020204" pitchFamily="34" charset="0"/>
                <a:cs typeface="Open Sans" panose="020B0606030504020204" pitchFamily="34" charset="0"/>
              </a:rPr>
              <a:t>according to </a:t>
            </a:r>
            <a:r>
              <a:rPr lang="en-GB" sz="1100" b="1" i="1"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rPr>
              <a:t>specific advanced features activated </a:t>
            </a:r>
            <a:r>
              <a:rPr lang="en-GB" sz="1100" i="1" dirty="0">
                <a:latin typeface="Open Sans" panose="020B0606030504020204" pitchFamily="34" charset="0"/>
                <a:ea typeface="Open Sans" panose="020B0606030504020204" pitchFamily="34" charset="0"/>
                <a:cs typeface="Open Sans" panose="020B0606030504020204" pitchFamily="34" charset="0"/>
              </a:rPr>
              <a:t>(MILP, brownfield and partial load in the example)</a:t>
            </a:r>
          </a:p>
        </p:txBody>
      </p:sp>
      <p:grpSp>
        <p:nvGrpSpPr>
          <p:cNvPr id="41" name="Group 40">
            <a:extLst>
              <a:ext uri="{FF2B5EF4-FFF2-40B4-BE49-F238E27FC236}">
                <a16:creationId xmlns:a16="http://schemas.microsoft.com/office/drawing/2014/main" id="{8DF6CB1E-564A-28F7-97F6-DE341A5D7A43}"/>
              </a:ext>
            </a:extLst>
          </p:cNvPr>
          <p:cNvGrpSpPr/>
          <p:nvPr/>
        </p:nvGrpSpPr>
        <p:grpSpPr>
          <a:xfrm>
            <a:off x="8294770" y="4081568"/>
            <a:ext cx="3012466" cy="800481"/>
            <a:chOff x="380930" y="5152396"/>
            <a:chExt cx="3563160" cy="927470"/>
          </a:xfrm>
        </p:grpSpPr>
        <p:pic>
          <p:nvPicPr>
            <p:cNvPr id="42" name="Picture 41">
              <a:extLst>
                <a:ext uri="{FF2B5EF4-FFF2-40B4-BE49-F238E27FC236}">
                  <a16:creationId xmlns:a16="http://schemas.microsoft.com/office/drawing/2014/main" id="{DF4C8E37-20DB-E320-AF8F-F915494DF213}"/>
                </a:ext>
              </a:extLst>
            </p:cNvPr>
            <p:cNvPicPr>
              <a:picLocks noChangeAspect="1"/>
            </p:cNvPicPr>
            <p:nvPr/>
          </p:nvPicPr>
          <p:blipFill>
            <a:blip r:embed="rId9"/>
            <a:stretch>
              <a:fillRect/>
            </a:stretch>
          </p:blipFill>
          <p:spPr>
            <a:xfrm>
              <a:off x="386473" y="5810168"/>
              <a:ext cx="3557617" cy="269698"/>
            </a:xfrm>
            <a:prstGeom prst="rect">
              <a:avLst/>
            </a:prstGeom>
          </p:spPr>
        </p:pic>
        <p:pic>
          <p:nvPicPr>
            <p:cNvPr id="43" name="Picture 42">
              <a:extLst>
                <a:ext uri="{FF2B5EF4-FFF2-40B4-BE49-F238E27FC236}">
                  <a16:creationId xmlns:a16="http://schemas.microsoft.com/office/drawing/2014/main" id="{AA744586-C8AC-DB18-DEF1-D8B4E73A0332}"/>
                </a:ext>
              </a:extLst>
            </p:cNvPr>
            <p:cNvPicPr>
              <a:picLocks noChangeAspect="1"/>
            </p:cNvPicPr>
            <p:nvPr/>
          </p:nvPicPr>
          <p:blipFill>
            <a:blip r:embed="rId7"/>
            <a:stretch>
              <a:fillRect/>
            </a:stretch>
          </p:blipFill>
          <p:spPr>
            <a:xfrm>
              <a:off x="386473" y="5152396"/>
              <a:ext cx="1299584" cy="392949"/>
            </a:xfrm>
            <a:prstGeom prst="rect">
              <a:avLst/>
            </a:prstGeom>
          </p:spPr>
        </p:pic>
        <p:pic>
          <p:nvPicPr>
            <p:cNvPr id="44" name="Picture 43">
              <a:extLst>
                <a:ext uri="{FF2B5EF4-FFF2-40B4-BE49-F238E27FC236}">
                  <a16:creationId xmlns:a16="http://schemas.microsoft.com/office/drawing/2014/main" id="{13AD47F7-5F28-FAF0-E2E4-EC6C6B59511C}"/>
                </a:ext>
              </a:extLst>
            </p:cNvPr>
            <p:cNvPicPr>
              <a:picLocks noChangeAspect="1"/>
            </p:cNvPicPr>
            <p:nvPr/>
          </p:nvPicPr>
          <p:blipFill>
            <a:blip r:embed="rId10"/>
            <a:stretch>
              <a:fillRect/>
            </a:stretch>
          </p:blipFill>
          <p:spPr>
            <a:xfrm>
              <a:off x="380930" y="5594315"/>
              <a:ext cx="3320214" cy="201422"/>
            </a:xfrm>
            <a:prstGeom prst="rect">
              <a:avLst/>
            </a:prstGeom>
          </p:spPr>
        </p:pic>
      </p:grpSp>
      <p:sp>
        <p:nvSpPr>
          <p:cNvPr id="45" name="Rectangle 44">
            <a:extLst>
              <a:ext uri="{FF2B5EF4-FFF2-40B4-BE49-F238E27FC236}">
                <a16:creationId xmlns:a16="http://schemas.microsoft.com/office/drawing/2014/main" id="{8AECC356-B080-A8FC-8FB1-AF164F17E9E2}"/>
              </a:ext>
            </a:extLst>
          </p:cNvPr>
          <p:cNvSpPr/>
          <p:nvPr/>
        </p:nvSpPr>
        <p:spPr>
          <a:xfrm>
            <a:off x="4785850" y="3037115"/>
            <a:ext cx="3311064" cy="897274"/>
          </a:xfrm>
          <a:prstGeom prst="rect">
            <a:avLst/>
          </a:prstGeom>
          <a:no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A5363D31-7FCA-4214-83EC-5355E05294E9}"/>
              </a:ext>
            </a:extLst>
          </p:cNvPr>
          <p:cNvCxnSpPr>
            <a:cxnSpLocks/>
          </p:cNvCxnSpPr>
          <p:nvPr/>
        </p:nvCxnSpPr>
        <p:spPr>
          <a:xfrm>
            <a:off x="8256923" y="3202988"/>
            <a:ext cx="3621" cy="1885138"/>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7CFAE34-820C-3080-9B15-3FB61178026E}"/>
              </a:ext>
            </a:extLst>
          </p:cNvPr>
          <p:cNvCxnSpPr>
            <a:cxnSpLocks/>
          </p:cNvCxnSpPr>
          <p:nvPr/>
        </p:nvCxnSpPr>
        <p:spPr>
          <a:xfrm>
            <a:off x="8112824" y="3523038"/>
            <a:ext cx="144099" cy="411351"/>
          </a:xfrm>
          <a:prstGeom prst="line">
            <a:avLst/>
          </a:prstGeom>
          <a:ln w="127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1753978"/>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sunburst chart&#10;&#10;Description automatically generated">
            <a:extLst>
              <a:ext uri="{FF2B5EF4-FFF2-40B4-BE49-F238E27FC236}">
                <a16:creationId xmlns:a16="http://schemas.microsoft.com/office/drawing/2014/main" id="{2FDE5C26-D4A7-4A08-BEF4-A1958E075695}"/>
              </a:ext>
            </a:extLst>
          </p:cNvPr>
          <p:cNvPicPr>
            <a:picLocks noChangeAspect="1"/>
          </p:cNvPicPr>
          <p:nvPr/>
        </p:nvPicPr>
        <p:blipFill>
          <a:blip r:embed="rId3"/>
          <a:stretch>
            <a:fillRect/>
          </a:stretch>
        </p:blipFill>
        <p:spPr>
          <a:xfrm>
            <a:off x="1373" y="1374"/>
            <a:ext cx="12189254" cy="6855250"/>
          </a:xfrm>
          <a:prstGeom prst="rect">
            <a:avLst/>
          </a:prstGeom>
        </p:spPr>
      </p:pic>
      <p:sp>
        <p:nvSpPr>
          <p:cNvPr id="8" name="Rectangle 7">
            <a:extLst>
              <a:ext uri="{FF2B5EF4-FFF2-40B4-BE49-F238E27FC236}">
                <a16:creationId xmlns:a16="http://schemas.microsoft.com/office/drawing/2014/main" id="{E02ABFBB-7861-A363-72BC-C4EBC0C6AC81}"/>
              </a:ext>
            </a:extLst>
          </p:cNvPr>
          <p:cNvSpPr/>
          <p:nvPr/>
        </p:nvSpPr>
        <p:spPr>
          <a:xfrm>
            <a:off x="69216" y="5399"/>
            <a:ext cx="11402084" cy="6172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4BDB5223-6EB5-1046-88BB-84ED760A29CE}"/>
              </a:ext>
            </a:extLst>
          </p:cNvPr>
          <p:cNvSpPr txBox="1">
            <a:spLocks/>
          </p:cNvSpPr>
          <p:nvPr/>
        </p:nvSpPr>
        <p:spPr>
          <a:xfrm>
            <a:off x="11775994" y="6455206"/>
            <a:ext cx="393356"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dirty="0">
                <a:solidFill>
                  <a:schemeClr val="bg1"/>
                </a:solidFill>
                <a:latin typeface="Open Sans ExtraBold"/>
                <a:ea typeface="Open Sans ExtraBold" panose="020B0606030504020204" pitchFamily="34" charset="0"/>
                <a:cs typeface="Open Sans ExtraBold" panose="020B0606030504020204" pitchFamily="34" charset="0"/>
              </a:rPr>
              <a:t>8</a:t>
            </a:r>
            <a:endParaRPr lang="en-US" sz="14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
        <p:nvSpPr>
          <p:cNvPr id="10" name="Title 10">
            <a:extLst>
              <a:ext uri="{FF2B5EF4-FFF2-40B4-BE49-F238E27FC236}">
                <a16:creationId xmlns:a16="http://schemas.microsoft.com/office/drawing/2014/main" id="{3173DB21-9CF1-2E34-0CB2-A228C29EFDEB}"/>
              </a:ext>
            </a:extLst>
          </p:cNvPr>
          <p:cNvSpPr txBox="1">
            <a:spLocks/>
          </p:cNvSpPr>
          <p:nvPr/>
        </p:nvSpPr>
        <p:spPr>
          <a:xfrm>
            <a:off x="296397" y="274368"/>
            <a:ext cx="7651304" cy="5699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dirty="0">
                <a:latin typeface="Open Sans"/>
                <a:ea typeface="Open Sans" panose="020B0606030504020204" pitchFamily="34" charset="0"/>
                <a:cs typeface="Open Sans" panose="020B0606030504020204" pitchFamily="34" charset="0"/>
                <a:sym typeface="Bodoni SvtyTwo ITC TT-Book"/>
              </a:rPr>
              <a:t>Generator Parameters</a:t>
            </a:r>
          </a:p>
        </p:txBody>
      </p:sp>
      <p:cxnSp>
        <p:nvCxnSpPr>
          <p:cNvPr id="12" name="Straight Connector 11">
            <a:extLst>
              <a:ext uri="{FF2B5EF4-FFF2-40B4-BE49-F238E27FC236}">
                <a16:creationId xmlns:a16="http://schemas.microsoft.com/office/drawing/2014/main" id="{F22ECDF0-0569-C304-7F9D-9828B8441806}"/>
              </a:ext>
            </a:extLst>
          </p:cNvPr>
          <p:cNvCxnSpPr>
            <a:cxnSpLocks/>
          </p:cNvCxnSpPr>
          <p:nvPr/>
        </p:nvCxnSpPr>
        <p:spPr>
          <a:xfrm>
            <a:off x="386473" y="851819"/>
            <a:ext cx="6602156" cy="0"/>
          </a:xfrm>
          <a:prstGeom prst="lin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571B5F7-A456-D9E0-6428-8FBA77382475}"/>
              </a:ext>
            </a:extLst>
          </p:cNvPr>
          <p:cNvPicPr>
            <a:picLocks noChangeAspect="1"/>
          </p:cNvPicPr>
          <p:nvPr/>
        </p:nvPicPr>
        <p:blipFill>
          <a:blip r:embed="rId4"/>
          <a:stretch>
            <a:fillRect/>
          </a:stretch>
        </p:blipFill>
        <p:spPr>
          <a:xfrm>
            <a:off x="716509" y="1281652"/>
            <a:ext cx="4982883" cy="1994323"/>
          </a:xfrm>
          <a:prstGeom prst="rect">
            <a:avLst/>
          </a:prstGeom>
        </p:spPr>
      </p:pic>
      <p:sp>
        <p:nvSpPr>
          <p:cNvPr id="15" name="Rectangle 14">
            <a:extLst>
              <a:ext uri="{FF2B5EF4-FFF2-40B4-BE49-F238E27FC236}">
                <a16:creationId xmlns:a16="http://schemas.microsoft.com/office/drawing/2014/main" id="{C7C5828E-1543-DD08-C308-ECD97846D461}"/>
              </a:ext>
            </a:extLst>
          </p:cNvPr>
          <p:cNvSpPr/>
          <p:nvPr/>
        </p:nvSpPr>
        <p:spPr>
          <a:xfrm>
            <a:off x="2662177" y="1209744"/>
            <a:ext cx="3105058" cy="347240"/>
          </a:xfrm>
          <a:prstGeom prst="rect">
            <a:avLst/>
          </a:prstGeom>
          <a:noFill/>
          <a:ln w="190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D72C3B71-6B28-1224-90F8-BB973A699214}"/>
              </a:ext>
            </a:extLst>
          </p:cNvPr>
          <p:cNvPicPr>
            <a:picLocks noChangeAspect="1"/>
          </p:cNvPicPr>
          <p:nvPr/>
        </p:nvPicPr>
        <p:blipFill>
          <a:blip r:embed="rId5"/>
          <a:stretch>
            <a:fillRect/>
          </a:stretch>
        </p:blipFill>
        <p:spPr>
          <a:xfrm>
            <a:off x="716509" y="4080059"/>
            <a:ext cx="5014959" cy="1994321"/>
          </a:xfrm>
          <a:prstGeom prst="rect">
            <a:avLst/>
          </a:prstGeom>
        </p:spPr>
      </p:pic>
      <p:pic>
        <p:nvPicPr>
          <p:cNvPr id="16" name="Picture 2" descr=" ">
            <a:extLst>
              <a:ext uri="{FF2B5EF4-FFF2-40B4-BE49-F238E27FC236}">
                <a16:creationId xmlns:a16="http://schemas.microsoft.com/office/drawing/2014/main" id="{69840CAF-21F9-CD7C-741B-2F20545E2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58953">
            <a:off x="4814646" y="1239856"/>
            <a:ext cx="501106" cy="50110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10AB4B4C-6EF9-C2FB-1F2D-86AD286CAD41}"/>
              </a:ext>
            </a:extLst>
          </p:cNvPr>
          <p:cNvSpPr/>
          <p:nvPr/>
        </p:nvSpPr>
        <p:spPr>
          <a:xfrm>
            <a:off x="4013982" y="4322441"/>
            <a:ext cx="1283269" cy="1848036"/>
          </a:xfrm>
          <a:prstGeom prst="rect">
            <a:avLst/>
          </a:prstGeom>
          <a:noFill/>
          <a:ln w="190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uppo 99">
            <a:extLst>
              <a:ext uri="{FF2B5EF4-FFF2-40B4-BE49-F238E27FC236}">
                <a16:creationId xmlns:a16="http://schemas.microsoft.com/office/drawing/2014/main" id="{6A8D10E8-60CD-2A9E-42C5-55FD90B023F9}"/>
              </a:ext>
            </a:extLst>
          </p:cNvPr>
          <p:cNvGrpSpPr/>
          <p:nvPr/>
        </p:nvGrpSpPr>
        <p:grpSpPr>
          <a:xfrm rot="5400000">
            <a:off x="2923840" y="1652638"/>
            <a:ext cx="293185" cy="3989531"/>
            <a:chOff x="7896699" y="141940"/>
            <a:chExt cx="67361" cy="5796498"/>
          </a:xfrm>
        </p:grpSpPr>
        <p:cxnSp>
          <p:nvCxnSpPr>
            <p:cNvPr id="19" name="Connettore diritto 96">
              <a:extLst>
                <a:ext uri="{FF2B5EF4-FFF2-40B4-BE49-F238E27FC236}">
                  <a16:creationId xmlns:a16="http://schemas.microsoft.com/office/drawing/2014/main" id="{9A2A7209-9439-3E2C-12DE-80B00544A98F}"/>
                </a:ext>
              </a:extLst>
            </p:cNvPr>
            <p:cNvCxnSpPr>
              <a:cxnSpLocks/>
            </p:cNvCxnSpPr>
            <p:nvPr/>
          </p:nvCxnSpPr>
          <p:spPr>
            <a:xfrm>
              <a:off x="7930379" y="141940"/>
              <a:ext cx="0" cy="579649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Freccia a gallone 98">
              <a:extLst>
                <a:ext uri="{FF2B5EF4-FFF2-40B4-BE49-F238E27FC236}">
                  <a16:creationId xmlns:a16="http://schemas.microsoft.com/office/drawing/2014/main" id="{1FC4B473-32D9-DBA0-4A44-A4DD457ABF7F}"/>
                </a:ext>
              </a:extLst>
            </p:cNvPr>
            <p:cNvSpPr/>
            <p:nvPr/>
          </p:nvSpPr>
          <p:spPr>
            <a:xfrm>
              <a:off x="7896699" y="2406225"/>
              <a:ext cx="67361" cy="915654"/>
            </a:xfrm>
            <a:prstGeom prst="chevron">
              <a:avLst/>
            </a:prstGeom>
            <a:solidFill>
              <a:srgbClr val="00206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TextBox 20">
            <a:extLst>
              <a:ext uri="{FF2B5EF4-FFF2-40B4-BE49-F238E27FC236}">
                <a16:creationId xmlns:a16="http://schemas.microsoft.com/office/drawing/2014/main" id="{E8EC6338-BB2A-4C6E-7EA1-511554D74847}"/>
              </a:ext>
            </a:extLst>
          </p:cNvPr>
          <p:cNvSpPr txBox="1"/>
          <p:nvPr/>
        </p:nvSpPr>
        <p:spPr>
          <a:xfrm>
            <a:off x="5939461" y="2144032"/>
            <a:ext cx="5531839" cy="2569934"/>
          </a:xfrm>
          <a:prstGeom prst="rect">
            <a:avLst/>
          </a:prstGeom>
          <a:noFill/>
        </p:spPr>
        <p:txBody>
          <a:bodyPr wrap="square" rtlCol="0">
            <a:spAutoFit/>
          </a:bodyPr>
          <a:lstStyle/>
          <a:p>
            <a:pPr algn="ctr"/>
            <a:endParaRPr lang="en-US" sz="700" dirty="0">
              <a:solidFill>
                <a:schemeClr val="accent2">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lgn="just"/>
            <a:r>
              <a:rPr lang="en-GB" sz="1400" dirty="0">
                <a:latin typeface="Open Sans" panose="020B0606030504020204" pitchFamily="34" charset="0"/>
                <a:ea typeface="Open Sans" panose="020B0606030504020204" pitchFamily="34" charset="0"/>
                <a:cs typeface="Open Sans" panose="020B0606030504020204" pitchFamily="34" charset="0"/>
              </a:rPr>
              <a:t>The interface includes an "</a:t>
            </a:r>
            <a:r>
              <a:rPr lang="en-GB" sz="1400" b="1" dirty="0">
                <a:latin typeface="Open Sans" panose="020B0606030504020204" pitchFamily="34" charset="0"/>
                <a:ea typeface="Open Sans" panose="020B0606030504020204" pitchFamily="34" charset="0"/>
                <a:cs typeface="Open Sans" panose="020B0606030504020204" pitchFamily="34" charset="0"/>
              </a:rPr>
              <a:t>Update Parameters Configuration</a:t>
            </a:r>
            <a:r>
              <a:rPr lang="en-GB" sz="1400" dirty="0">
                <a:latin typeface="Open Sans" panose="020B0606030504020204" pitchFamily="34" charset="0"/>
                <a:ea typeface="Open Sans" panose="020B0606030504020204" pitchFamily="34" charset="0"/>
                <a:cs typeface="Open Sans" panose="020B0606030504020204" pitchFamily="34" charset="0"/>
              </a:rPr>
              <a:t>" button for applying new settings to generator parameters. In particular:</a:t>
            </a:r>
          </a:p>
          <a:p>
            <a:pPr algn="just"/>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dirty="0">
                <a:latin typeface="Open Sans" panose="020B0606030504020204" pitchFamily="34" charset="0"/>
                <a:ea typeface="Open Sans" panose="020B0606030504020204" pitchFamily="34" charset="0"/>
                <a:cs typeface="Open Sans" panose="020B0606030504020204" pitchFamily="34" charset="0"/>
              </a:rPr>
              <a:t>Set the number of generators in </a:t>
            </a:r>
            <a:r>
              <a:rPr lang="en-GB" sz="1400" b="1" dirty="0">
                <a:latin typeface="Open Sans" panose="020B0606030504020204" pitchFamily="34" charset="0"/>
                <a:ea typeface="Open Sans" panose="020B0606030504020204" pitchFamily="34" charset="0"/>
                <a:cs typeface="Open Sans" panose="020B0606030504020204" pitchFamily="34" charset="0"/>
              </a:rPr>
              <a:t>Generator Types</a:t>
            </a:r>
          </a:p>
          <a:p>
            <a:pPr marL="228600" indent="-228600" algn="just">
              <a:buFont typeface="+mj-lt"/>
              <a:buAutoNum type="arabicPeriod"/>
            </a:pPr>
            <a:endParaRPr lang="en-GB" sz="1400" b="1"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b="1" dirty="0">
                <a:latin typeface="Open Sans" panose="020B0606030504020204" pitchFamily="34" charset="0"/>
                <a:ea typeface="Open Sans" panose="020B0606030504020204" pitchFamily="34" charset="0"/>
                <a:cs typeface="Open Sans" panose="020B0606030504020204" pitchFamily="34" charset="0"/>
              </a:rPr>
              <a:t>Press the button </a:t>
            </a:r>
            <a:r>
              <a:rPr lang="en-GB" sz="1400" dirty="0">
                <a:latin typeface="Open Sans" panose="020B0606030504020204" pitchFamily="34" charset="0"/>
                <a:ea typeface="Open Sans" panose="020B0606030504020204" pitchFamily="34" charset="0"/>
                <a:cs typeface="Open Sans" panose="020B0606030504020204" pitchFamily="34" charset="0"/>
              </a:rPr>
              <a:t>to update the entries for each parameter</a:t>
            </a:r>
          </a:p>
          <a:p>
            <a:pPr marL="228600" indent="-228600" algn="just">
              <a:buFont typeface="+mj-lt"/>
              <a:buAutoNum type="arabicPeriod"/>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dirty="0">
                <a:latin typeface="Open Sans" panose="020B0606030504020204" pitchFamily="34" charset="0"/>
                <a:ea typeface="Open Sans" panose="020B0606030504020204" pitchFamily="34" charset="0"/>
                <a:cs typeface="Open Sans" panose="020B0606030504020204" pitchFamily="34" charset="0"/>
              </a:rPr>
              <a:t>Visualize the </a:t>
            </a:r>
            <a:r>
              <a:rPr lang="en-GB" sz="1400" b="1" dirty="0">
                <a:latin typeface="Open Sans" panose="020B0606030504020204" pitchFamily="34" charset="0"/>
                <a:ea typeface="Open Sans" panose="020B0606030504020204" pitchFamily="34" charset="0"/>
                <a:cs typeface="Open Sans" panose="020B0606030504020204" pitchFamily="34" charset="0"/>
              </a:rPr>
              <a:t>new set of default values </a:t>
            </a:r>
            <a:r>
              <a:rPr lang="en-GB" sz="1400" dirty="0">
                <a:latin typeface="Open Sans" panose="020B0606030504020204" pitchFamily="34" charset="0"/>
                <a:ea typeface="Open Sans" panose="020B0606030504020204" pitchFamily="34" charset="0"/>
                <a:cs typeface="Open Sans" panose="020B0606030504020204" pitchFamily="34" charset="0"/>
              </a:rPr>
              <a:t>for each parameter</a:t>
            </a:r>
          </a:p>
          <a:p>
            <a:pPr marL="228600" indent="-228600" algn="just">
              <a:buFont typeface="+mj-lt"/>
              <a:buAutoNum type="arabicPeriod"/>
            </a:pPr>
            <a:endParaRPr lang="en-GB" sz="1400" dirty="0">
              <a:latin typeface="Open Sans" panose="020B0606030504020204" pitchFamily="34" charset="0"/>
              <a:ea typeface="Open Sans" panose="020B0606030504020204" pitchFamily="34" charset="0"/>
              <a:cs typeface="Open Sans" panose="020B0606030504020204" pitchFamily="34" charset="0"/>
            </a:endParaRPr>
          </a:p>
          <a:p>
            <a:pPr marL="228600" indent="-228600" algn="just">
              <a:buFont typeface="+mj-lt"/>
              <a:buAutoNum type="arabicPeriod"/>
            </a:pPr>
            <a:r>
              <a:rPr lang="en-GB" sz="1400" b="1" dirty="0">
                <a:latin typeface="Open Sans" panose="020B0606030504020204" pitchFamily="34" charset="0"/>
                <a:ea typeface="Open Sans" panose="020B0606030504020204" pitchFamily="34" charset="0"/>
                <a:cs typeface="Open Sans" panose="020B0606030504020204" pitchFamily="34" charset="0"/>
              </a:rPr>
              <a:t>Edit</a:t>
            </a:r>
            <a:r>
              <a:rPr lang="en-GB" sz="1400" dirty="0">
                <a:latin typeface="Open Sans" panose="020B0606030504020204" pitchFamily="34" charset="0"/>
                <a:ea typeface="Open Sans" panose="020B0606030504020204" pitchFamily="34" charset="0"/>
                <a:cs typeface="Open Sans" panose="020B0606030504020204" pitchFamily="34" charset="0"/>
              </a:rPr>
              <a:t> the values as preferred</a:t>
            </a:r>
          </a:p>
        </p:txBody>
      </p:sp>
    </p:spTree>
    <p:extLst>
      <p:ext uri="{BB962C8B-B14F-4D97-AF65-F5344CB8AC3E}">
        <p14:creationId xmlns:p14="http://schemas.microsoft.com/office/powerpoint/2010/main" val="2951552409"/>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d44ae6a-e145-4c9d-94e7-ddf9cc58067e">
      <Terms xmlns="http://schemas.microsoft.com/office/infopath/2007/PartnerControls"/>
    </lcf76f155ced4ddcb4097134ff3c332f>
    <TaxCatchAll xmlns="e67e9a88-35e1-4b39-8da9-a609eb30828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241E96938535DD4B921FCDFB54345D30" ma:contentTypeVersion="18" ma:contentTypeDescription="Creare un nuovo documento." ma:contentTypeScope="" ma:versionID="a5d5c10fb5d76e91b5d3863d63e8b979">
  <xsd:schema xmlns:xsd="http://www.w3.org/2001/XMLSchema" xmlns:xs="http://www.w3.org/2001/XMLSchema" xmlns:p="http://schemas.microsoft.com/office/2006/metadata/properties" xmlns:ns2="5d44ae6a-e145-4c9d-94e7-ddf9cc58067e" xmlns:ns3="e67e9a88-35e1-4b39-8da9-a609eb308282" targetNamespace="http://schemas.microsoft.com/office/2006/metadata/properties" ma:root="true" ma:fieldsID="f7cec042378b2404c094b5ca61f00f7c" ns2:_="" ns3:_="">
    <xsd:import namespace="5d44ae6a-e145-4c9d-94e7-ddf9cc58067e"/>
    <xsd:import namespace="e67e9a88-35e1-4b39-8da9-a609eb3082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44ae6a-e145-4c9d-94e7-ddf9cc5806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Tag immagine" ma:readOnly="false" ma:fieldId="{5cf76f15-5ced-4ddc-b409-7134ff3c332f}" ma:taxonomyMulti="true" ma:sspId="62691f12-1220-44b1-ba48-e77f64da2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7e9a88-35e1-4b39-8da9-a609eb308282"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element name="TaxCatchAll" ma:index="23" nillable="true" ma:displayName="Taxonomy Catch All Column" ma:hidden="true" ma:list="{cfe7f1f2-b186-4eae-b9db-3e53485d6587}" ma:internalName="TaxCatchAll" ma:showField="CatchAllData" ma:web="e67e9a88-35e1-4b39-8da9-a609eb3082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B3F4BA-3ED4-445A-AA25-511F9A78EF61}">
  <ds:schemaRefs>
    <ds:schemaRef ds:uri="http://schemas.microsoft.com/sharepoint/v3/contenttype/forms"/>
  </ds:schemaRefs>
</ds:datastoreItem>
</file>

<file path=customXml/itemProps2.xml><?xml version="1.0" encoding="utf-8"?>
<ds:datastoreItem xmlns:ds="http://schemas.openxmlformats.org/officeDocument/2006/customXml" ds:itemID="{47F587A4-2E70-45EC-BE7D-17F9D27F3F2F}">
  <ds:schemaRefs>
    <ds:schemaRef ds:uri="5d44ae6a-e145-4c9d-94e7-ddf9cc58067e"/>
    <ds:schemaRef ds:uri="http://schemas.microsoft.com/office/2006/documentManagement/types"/>
    <ds:schemaRef ds:uri="http://purl.org/dc/terms/"/>
    <ds:schemaRef ds:uri="e67e9a88-35e1-4b39-8da9-a609eb308282"/>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6703F00-51CE-402F-97D6-952A2A17B4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44ae6a-e145-4c9d-94e7-ddf9cc58067e"/>
    <ds:schemaRef ds:uri="e67e9a88-35e1-4b39-8da9-a609eb3082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TotalTime>
  <Words>1414</Words>
  <Application>Microsoft Office PowerPoint</Application>
  <PresentationFormat>Widescreen</PresentationFormat>
  <Paragraphs>210</Paragraphs>
  <Slides>12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Cambria Math</vt:lpstr>
      <vt:lpstr>Courier New</vt:lpstr>
      <vt:lpstr>Open Sans</vt:lpstr>
      <vt:lpstr>Open Sans </vt:lpstr>
      <vt:lpstr>Open Sans 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Helena Walters</cp:lastModifiedBy>
  <cp:revision>237</cp:revision>
  <dcterms:created xsi:type="dcterms:W3CDTF">2021-02-10T16:48:02Z</dcterms:created>
  <dcterms:modified xsi:type="dcterms:W3CDTF">2024-04-12T13:56:27Z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