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04" r:id="rId3"/>
    <p:sldId id="256" r:id="rId4"/>
    <p:sldId id="257" r:id="rId5"/>
    <p:sldId id="260" r:id="rId6"/>
    <p:sldId id="261" r:id="rId7"/>
    <p:sldId id="262" r:id="rId8"/>
    <p:sldId id="268" r:id="rId9"/>
    <p:sldId id="263" r:id="rId10"/>
    <p:sldId id="265" r:id="rId11"/>
    <p:sldId id="269" r:id="rId12"/>
    <p:sldId id="258"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47ED5-78C3-4C4C-8A22-55EE56587094}" v="4" dt="2021-05-11T20:52:00.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5B43570E-71A9-487D-A874-33AC24E73146}"/>
    <pc:docChg chg="custSel delSld modSld">
      <pc:chgData name="Nicholas Harvey" userId="6c8f5bcc-6372-430f-9774-4498d9d8aa03" providerId="ADAL" clId="{5B43570E-71A9-487D-A874-33AC24E73146}" dt="2021-04-14T09:24:00.006" v="5" actId="14100"/>
      <pc:docMkLst>
        <pc:docMk/>
      </pc:docMkLst>
      <pc:sldChg chg="modSp mod">
        <pc:chgData name="Nicholas Harvey" userId="6c8f5bcc-6372-430f-9774-4498d9d8aa03" providerId="ADAL" clId="{5B43570E-71A9-487D-A874-33AC24E73146}" dt="2021-04-14T09:24:00.006" v="5" actId="14100"/>
        <pc:sldMkLst>
          <pc:docMk/>
          <pc:sldMk cId="1146313617" sldId="257"/>
        </pc:sldMkLst>
        <pc:spChg chg="mod">
          <ac:chgData name="Nicholas Harvey" userId="6c8f5bcc-6372-430f-9774-4498d9d8aa03" providerId="ADAL" clId="{5B43570E-71A9-487D-A874-33AC24E73146}" dt="2021-04-14T09:24:00.006" v="5" actId="14100"/>
          <ac:spMkLst>
            <pc:docMk/>
            <pc:sldMk cId="1146313617" sldId="257"/>
            <ac:spMk id="3" creationId="{00000000-0000-0000-0000-000000000000}"/>
          </ac:spMkLst>
        </pc:spChg>
      </pc:sldChg>
      <pc:sldChg chg="del">
        <pc:chgData name="Nicholas Harvey" userId="6c8f5bcc-6372-430f-9774-4498d9d8aa03" providerId="ADAL" clId="{5B43570E-71A9-487D-A874-33AC24E73146}" dt="2021-04-14T09:06:47.966" v="0" actId="2696"/>
        <pc:sldMkLst>
          <pc:docMk/>
          <pc:sldMk cId="2614147752" sldId="266"/>
        </pc:sldMkLst>
      </pc:sldChg>
      <pc:sldChg chg="del">
        <pc:chgData name="Nicholas Harvey" userId="6c8f5bcc-6372-430f-9774-4498d9d8aa03" providerId="ADAL" clId="{5B43570E-71A9-487D-A874-33AC24E73146}" dt="2021-04-14T09:06:52.071" v="1" actId="2696"/>
        <pc:sldMkLst>
          <pc:docMk/>
          <pc:sldMk cId="1310812891" sldId="267"/>
        </pc:sldMkLst>
      </pc:sldChg>
    </pc:docChg>
  </pc:docChgLst>
  <pc:docChgLst>
    <pc:chgData name="Nicholas Harvey" userId="6c8f5bcc-6372-430f-9774-4498d9d8aa03" providerId="ADAL" clId="{6A147ED5-78C3-4C4C-8A22-55EE56587094}"/>
    <pc:docChg chg="modSld modMainMaster modNotesMaster">
      <pc:chgData name="Nicholas Harvey" userId="6c8f5bcc-6372-430f-9774-4498d9d8aa03" providerId="ADAL" clId="{6A147ED5-78C3-4C4C-8A22-55EE56587094}" dt="2021-05-11T20:52:00.666" v="23"/>
      <pc:docMkLst>
        <pc:docMk/>
      </pc:docMkLst>
      <pc:sldChg chg="modSp modNotes">
        <pc:chgData name="Nicholas Harvey" userId="6c8f5bcc-6372-430f-9774-4498d9d8aa03" providerId="ADAL" clId="{6A147ED5-78C3-4C4C-8A22-55EE56587094}" dt="2021-05-11T20:52:00.666" v="23"/>
        <pc:sldMkLst>
          <pc:docMk/>
          <pc:sldMk cId="956971804" sldId="256"/>
        </pc:sldMkLst>
        <pc:spChg chg="mod">
          <ac:chgData name="Nicholas Harvey" userId="6c8f5bcc-6372-430f-9774-4498d9d8aa03" providerId="ADAL" clId="{6A147ED5-78C3-4C4C-8A22-55EE56587094}" dt="2021-05-11T20:52:00.666" v="23"/>
          <ac:spMkLst>
            <pc:docMk/>
            <pc:sldMk cId="956971804" sldId="256"/>
            <ac:spMk id="2" creationId="{00000000-0000-0000-0000-000000000000}"/>
          </ac:spMkLst>
        </pc:spChg>
        <pc:spChg chg="mod">
          <ac:chgData name="Nicholas Harvey" userId="6c8f5bcc-6372-430f-9774-4498d9d8aa03" providerId="ADAL" clId="{6A147ED5-78C3-4C4C-8A22-55EE56587094}" dt="2021-05-11T20:52:00.666" v="23"/>
          <ac:spMkLst>
            <pc:docMk/>
            <pc:sldMk cId="956971804" sldId="256"/>
            <ac:spMk id="3" creationId="{00000000-0000-0000-0000-000000000000}"/>
          </ac:spMkLst>
        </pc:spChg>
        <pc:picChg chg="mod">
          <ac:chgData name="Nicholas Harvey" userId="6c8f5bcc-6372-430f-9774-4498d9d8aa03" providerId="ADAL" clId="{6A147ED5-78C3-4C4C-8A22-55EE56587094}" dt="2021-05-11T20:52:00.666" v="23"/>
          <ac:picMkLst>
            <pc:docMk/>
            <pc:sldMk cId="956971804" sldId="256"/>
            <ac:picMk id="4" creationId="{00000000-0000-0000-0000-000000000000}"/>
          </ac:picMkLst>
        </pc:picChg>
        <pc:picChg chg="mod">
          <ac:chgData name="Nicholas Harvey" userId="6c8f5bcc-6372-430f-9774-4498d9d8aa03" providerId="ADAL" clId="{6A147ED5-78C3-4C4C-8A22-55EE56587094}" dt="2021-05-11T20:52:00.666" v="23"/>
          <ac:picMkLst>
            <pc:docMk/>
            <pc:sldMk cId="956971804" sldId="256"/>
            <ac:picMk id="1028" creationId="{00000000-0000-0000-0000-000000000000}"/>
          </ac:picMkLst>
        </pc:picChg>
      </pc:sldChg>
      <pc:sldChg chg="modSp">
        <pc:chgData name="Nicholas Harvey" userId="6c8f5bcc-6372-430f-9774-4498d9d8aa03" providerId="ADAL" clId="{6A147ED5-78C3-4C4C-8A22-55EE56587094}" dt="2021-05-11T20:52:00.666" v="23"/>
        <pc:sldMkLst>
          <pc:docMk/>
          <pc:sldMk cId="1146313617" sldId="257"/>
        </pc:sldMkLst>
        <pc:spChg chg="mod">
          <ac:chgData name="Nicholas Harvey" userId="6c8f5bcc-6372-430f-9774-4498d9d8aa03" providerId="ADAL" clId="{6A147ED5-78C3-4C4C-8A22-55EE56587094}" dt="2021-05-11T20:52:00.666" v="23"/>
          <ac:spMkLst>
            <pc:docMk/>
            <pc:sldMk cId="1146313617" sldId="257"/>
            <ac:spMk id="2" creationId="{00000000-0000-0000-0000-000000000000}"/>
          </ac:spMkLst>
        </pc:spChg>
        <pc:spChg chg="mod">
          <ac:chgData name="Nicholas Harvey" userId="6c8f5bcc-6372-430f-9774-4498d9d8aa03" providerId="ADAL" clId="{6A147ED5-78C3-4C4C-8A22-55EE56587094}" dt="2021-05-11T20:52:00.666" v="23"/>
          <ac:spMkLst>
            <pc:docMk/>
            <pc:sldMk cId="1146313617" sldId="257"/>
            <ac:spMk id="3" creationId="{00000000-0000-0000-0000-000000000000}"/>
          </ac:spMkLst>
        </pc:spChg>
      </pc:sldChg>
      <pc:sldChg chg="modSp">
        <pc:chgData name="Nicholas Harvey" userId="6c8f5bcc-6372-430f-9774-4498d9d8aa03" providerId="ADAL" clId="{6A147ED5-78C3-4C4C-8A22-55EE56587094}" dt="2021-05-11T20:52:00.666" v="23"/>
        <pc:sldMkLst>
          <pc:docMk/>
          <pc:sldMk cId="1043174053" sldId="258"/>
        </pc:sldMkLst>
        <pc:spChg chg="mod">
          <ac:chgData name="Nicholas Harvey" userId="6c8f5bcc-6372-430f-9774-4498d9d8aa03" providerId="ADAL" clId="{6A147ED5-78C3-4C4C-8A22-55EE56587094}" dt="2021-05-11T20:52:00.666" v="23"/>
          <ac:spMkLst>
            <pc:docMk/>
            <pc:sldMk cId="1043174053" sldId="258"/>
            <ac:spMk id="3" creationId="{00000000-0000-0000-0000-000000000000}"/>
          </ac:spMkLst>
        </pc:spChg>
        <pc:picChg chg="mod">
          <ac:chgData name="Nicholas Harvey" userId="6c8f5bcc-6372-430f-9774-4498d9d8aa03" providerId="ADAL" clId="{6A147ED5-78C3-4C4C-8A22-55EE56587094}" dt="2021-05-11T20:52:00.666" v="23"/>
          <ac:picMkLst>
            <pc:docMk/>
            <pc:sldMk cId="1043174053" sldId="258"/>
            <ac:picMk id="2051" creationId="{00000000-0000-0000-0000-000000000000}"/>
          </ac:picMkLst>
        </pc:picChg>
      </pc:sldChg>
      <pc:sldChg chg="modSp">
        <pc:chgData name="Nicholas Harvey" userId="6c8f5bcc-6372-430f-9774-4498d9d8aa03" providerId="ADAL" clId="{6A147ED5-78C3-4C4C-8A22-55EE56587094}" dt="2021-05-11T20:52:00.666" v="23"/>
        <pc:sldMkLst>
          <pc:docMk/>
          <pc:sldMk cId="2452027129" sldId="259"/>
        </pc:sldMkLst>
        <pc:spChg chg="mod">
          <ac:chgData name="Nicholas Harvey" userId="6c8f5bcc-6372-430f-9774-4498d9d8aa03" providerId="ADAL" clId="{6A147ED5-78C3-4C4C-8A22-55EE56587094}" dt="2021-05-11T20:52:00.666" v="23"/>
          <ac:spMkLst>
            <pc:docMk/>
            <pc:sldMk cId="2452027129" sldId="259"/>
            <ac:spMk id="2" creationId="{00000000-0000-0000-0000-000000000000}"/>
          </ac:spMkLst>
        </pc:spChg>
        <pc:spChg chg="mod">
          <ac:chgData name="Nicholas Harvey" userId="6c8f5bcc-6372-430f-9774-4498d9d8aa03" providerId="ADAL" clId="{6A147ED5-78C3-4C4C-8A22-55EE56587094}" dt="2021-05-11T20:52:00.666" v="23"/>
          <ac:spMkLst>
            <pc:docMk/>
            <pc:sldMk cId="2452027129" sldId="259"/>
            <ac:spMk id="3" creationId="{00000000-0000-0000-0000-000000000000}"/>
          </ac:spMkLst>
        </pc:spChg>
        <pc:spChg chg="mod">
          <ac:chgData name="Nicholas Harvey" userId="6c8f5bcc-6372-430f-9774-4498d9d8aa03" providerId="ADAL" clId="{6A147ED5-78C3-4C4C-8A22-55EE56587094}" dt="2021-05-11T20:52:00.666" v="23"/>
          <ac:spMkLst>
            <pc:docMk/>
            <pc:sldMk cId="2452027129" sldId="259"/>
            <ac:spMk id="4" creationId="{00000000-0000-0000-0000-000000000000}"/>
          </ac:spMkLst>
        </pc:spChg>
        <pc:picChg chg="mod">
          <ac:chgData name="Nicholas Harvey" userId="6c8f5bcc-6372-430f-9774-4498d9d8aa03" providerId="ADAL" clId="{6A147ED5-78C3-4C4C-8A22-55EE56587094}" dt="2021-05-11T20:52:00.666" v="23"/>
          <ac:picMkLst>
            <pc:docMk/>
            <pc:sldMk cId="2452027129" sldId="259"/>
            <ac:picMk id="1030" creationId="{00000000-0000-0000-0000-000000000000}"/>
          </ac:picMkLst>
        </pc:picChg>
      </pc:sldChg>
      <pc:sldChg chg="modSp">
        <pc:chgData name="Nicholas Harvey" userId="6c8f5bcc-6372-430f-9774-4498d9d8aa03" providerId="ADAL" clId="{6A147ED5-78C3-4C4C-8A22-55EE56587094}" dt="2021-05-11T20:52:00.666" v="23"/>
        <pc:sldMkLst>
          <pc:docMk/>
          <pc:sldMk cId="2327251711" sldId="260"/>
        </pc:sldMkLst>
        <pc:picChg chg="mod">
          <ac:chgData name="Nicholas Harvey" userId="6c8f5bcc-6372-430f-9774-4498d9d8aa03" providerId="ADAL" clId="{6A147ED5-78C3-4C4C-8A22-55EE56587094}" dt="2021-05-11T20:52:00.666" v="23"/>
          <ac:picMkLst>
            <pc:docMk/>
            <pc:sldMk cId="2327251711" sldId="260"/>
            <ac:picMk id="5" creationId="{00000000-0000-0000-0000-000000000000}"/>
          </ac:picMkLst>
        </pc:picChg>
      </pc:sldChg>
      <pc:sldChg chg="modSp">
        <pc:chgData name="Nicholas Harvey" userId="6c8f5bcc-6372-430f-9774-4498d9d8aa03" providerId="ADAL" clId="{6A147ED5-78C3-4C4C-8A22-55EE56587094}" dt="2021-05-11T20:52:00.666" v="23"/>
        <pc:sldMkLst>
          <pc:docMk/>
          <pc:sldMk cId="360990072" sldId="261"/>
        </pc:sldMkLst>
        <pc:picChg chg="mod">
          <ac:chgData name="Nicholas Harvey" userId="6c8f5bcc-6372-430f-9774-4498d9d8aa03" providerId="ADAL" clId="{6A147ED5-78C3-4C4C-8A22-55EE56587094}" dt="2021-05-11T20:52:00.666" v="23"/>
          <ac:picMkLst>
            <pc:docMk/>
            <pc:sldMk cId="360990072" sldId="261"/>
            <ac:picMk id="4098" creationId="{00000000-0000-0000-0000-000000000000}"/>
          </ac:picMkLst>
        </pc:picChg>
        <pc:picChg chg="mod">
          <ac:chgData name="Nicholas Harvey" userId="6c8f5bcc-6372-430f-9774-4498d9d8aa03" providerId="ADAL" clId="{6A147ED5-78C3-4C4C-8A22-55EE56587094}" dt="2021-05-11T20:52:00.666" v="23"/>
          <ac:picMkLst>
            <pc:docMk/>
            <pc:sldMk cId="360990072" sldId="261"/>
            <ac:picMk id="4099" creationId="{00000000-0000-0000-0000-000000000000}"/>
          </ac:picMkLst>
        </pc:picChg>
      </pc:sldChg>
      <pc:sldChg chg="modSp">
        <pc:chgData name="Nicholas Harvey" userId="6c8f5bcc-6372-430f-9774-4498d9d8aa03" providerId="ADAL" clId="{6A147ED5-78C3-4C4C-8A22-55EE56587094}" dt="2021-05-11T20:52:00.666" v="23"/>
        <pc:sldMkLst>
          <pc:docMk/>
          <pc:sldMk cId="1426636338" sldId="262"/>
        </pc:sldMkLst>
        <pc:picChg chg="mod">
          <ac:chgData name="Nicholas Harvey" userId="6c8f5bcc-6372-430f-9774-4498d9d8aa03" providerId="ADAL" clId="{6A147ED5-78C3-4C4C-8A22-55EE56587094}" dt="2021-05-11T20:52:00.666" v="23"/>
          <ac:picMkLst>
            <pc:docMk/>
            <pc:sldMk cId="1426636338" sldId="262"/>
            <ac:picMk id="5122" creationId="{00000000-0000-0000-0000-000000000000}"/>
          </ac:picMkLst>
        </pc:picChg>
      </pc:sldChg>
      <pc:sldChg chg="modSp">
        <pc:chgData name="Nicholas Harvey" userId="6c8f5bcc-6372-430f-9774-4498d9d8aa03" providerId="ADAL" clId="{6A147ED5-78C3-4C4C-8A22-55EE56587094}" dt="2021-05-11T20:52:00.666" v="23"/>
        <pc:sldMkLst>
          <pc:docMk/>
          <pc:sldMk cId="3212741277" sldId="263"/>
        </pc:sldMkLst>
        <pc:picChg chg="mod">
          <ac:chgData name="Nicholas Harvey" userId="6c8f5bcc-6372-430f-9774-4498d9d8aa03" providerId="ADAL" clId="{6A147ED5-78C3-4C4C-8A22-55EE56587094}" dt="2021-05-11T20:52:00.666" v="23"/>
          <ac:picMkLst>
            <pc:docMk/>
            <pc:sldMk cId="3212741277" sldId="263"/>
            <ac:picMk id="5" creationId="{00000000-0000-0000-0000-000000000000}"/>
          </ac:picMkLst>
        </pc:picChg>
      </pc:sldChg>
      <pc:sldChg chg="modSp">
        <pc:chgData name="Nicholas Harvey" userId="6c8f5bcc-6372-430f-9774-4498d9d8aa03" providerId="ADAL" clId="{6A147ED5-78C3-4C4C-8A22-55EE56587094}" dt="2021-05-11T20:52:00.666" v="23"/>
        <pc:sldMkLst>
          <pc:docMk/>
          <pc:sldMk cId="3830482344" sldId="265"/>
        </pc:sldMkLst>
        <pc:picChg chg="mod">
          <ac:chgData name="Nicholas Harvey" userId="6c8f5bcc-6372-430f-9774-4498d9d8aa03" providerId="ADAL" clId="{6A147ED5-78C3-4C4C-8A22-55EE56587094}" dt="2021-05-11T20:52:00.666" v="23"/>
          <ac:picMkLst>
            <pc:docMk/>
            <pc:sldMk cId="3830482344" sldId="265"/>
            <ac:picMk id="1026" creationId="{00000000-0000-0000-0000-000000000000}"/>
          </ac:picMkLst>
        </pc:picChg>
      </pc:sldChg>
      <pc:sldChg chg="modSp">
        <pc:chgData name="Nicholas Harvey" userId="6c8f5bcc-6372-430f-9774-4498d9d8aa03" providerId="ADAL" clId="{6A147ED5-78C3-4C4C-8A22-55EE56587094}" dt="2021-05-11T20:52:00.666" v="23"/>
        <pc:sldMkLst>
          <pc:docMk/>
          <pc:sldMk cId="696873567" sldId="268"/>
        </pc:sldMkLst>
        <pc:picChg chg="mod">
          <ac:chgData name="Nicholas Harvey" userId="6c8f5bcc-6372-430f-9774-4498d9d8aa03" providerId="ADAL" clId="{6A147ED5-78C3-4C4C-8A22-55EE56587094}" dt="2021-05-11T20:52:00.666" v="23"/>
          <ac:picMkLst>
            <pc:docMk/>
            <pc:sldMk cId="696873567" sldId="268"/>
            <ac:picMk id="5" creationId="{00000000-0000-0000-0000-000000000000}"/>
          </ac:picMkLst>
        </pc:picChg>
      </pc:sldChg>
      <pc:sldChg chg="modSp">
        <pc:chgData name="Nicholas Harvey" userId="6c8f5bcc-6372-430f-9774-4498d9d8aa03" providerId="ADAL" clId="{6A147ED5-78C3-4C4C-8A22-55EE56587094}" dt="2021-05-11T20:52:00.666" v="23"/>
        <pc:sldMkLst>
          <pc:docMk/>
          <pc:sldMk cId="508137063" sldId="269"/>
        </pc:sldMkLst>
        <pc:spChg chg="mod">
          <ac:chgData name="Nicholas Harvey" userId="6c8f5bcc-6372-430f-9774-4498d9d8aa03" providerId="ADAL" clId="{6A147ED5-78C3-4C4C-8A22-55EE56587094}" dt="2021-05-11T20:52:00.666" v="23"/>
          <ac:spMkLst>
            <pc:docMk/>
            <pc:sldMk cId="508137063" sldId="269"/>
            <ac:spMk id="6" creationId="{00000000-0000-0000-0000-000000000000}"/>
          </ac:spMkLst>
        </pc:spChg>
        <pc:picChg chg="mod">
          <ac:chgData name="Nicholas Harvey" userId="6c8f5bcc-6372-430f-9774-4498d9d8aa03" providerId="ADAL" clId="{6A147ED5-78C3-4C4C-8A22-55EE56587094}" dt="2021-05-11T20:52:00.666" v="23"/>
          <ac:picMkLst>
            <pc:docMk/>
            <pc:sldMk cId="508137063" sldId="269"/>
            <ac:picMk id="5" creationId="{00000000-0000-0000-0000-000000000000}"/>
          </ac:picMkLst>
        </pc:picChg>
      </pc:sldChg>
      <pc:sldChg chg="modSp mod modNotes">
        <pc:chgData name="Nicholas Harvey" userId="6c8f5bcc-6372-430f-9774-4498d9d8aa03" providerId="ADAL" clId="{6A147ED5-78C3-4C4C-8A22-55EE56587094}" dt="2021-05-11T20:52:00.666" v="23"/>
        <pc:sldMkLst>
          <pc:docMk/>
          <pc:sldMk cId="1039711339" sldId="304"/>
        </pc:sldMkLst>
        <pc:spChg chg="mod">
          <ac:chgData name="Nicholas Harvey" userId="6c8f5bcc-6372-430f-9774-4498d9d8aa03" providerId="ADAL" clId="{6A147ED5-78C3-4C4C-8A22-55EE56587094}" dt="2021-05-11T20:52:00.666" v="23"/>
          <ac:spMkLst>
            <pc:docMk/>
            <pc:sldMk cId="1039711339" sldId="304"/>
            <ac:spMk id="2" creationId="{091B274E-D604-3240-A618-B29F15A3F9F6}"/>
          </ac:spMkLst>
        </pc:spChg>
        <pc:spChg chg="mod">
          <ac:chgData name="Nicholas Harvey" userId="6c8f5bcc-6372-430f-9774-4498d9d8aa03" providerId="ADAL" clId="{6A147ED5-78C3-4C4C-8A22-55EE56587094}" dt="2021-05-11T20:52:00.666" v="23"/>
          <ac:spMkLst>
            <pc:docMk/>
            <pc:sldMk cId="1039711339" sldId="304"/>
            <ac:spMk id="4" creationId="{2872186B-9D18-1947-AF81-A057AE538664}"/>
          </ac:spMkLst>
        </pc:spChg>
        <pc:spChg chg="mod">
          <ac:chgData name="Nicholas Harvey" userId="6c8f5bcc-6372-430f-9774-4498d9d8aa03" providerId="ADAL" clId="{6A147ED5-78C3-4C4C-8A22-55EE56587094}" dt="2021-05-11T20:52:00.666" v="23"/>
          <ac:spMkLst>
            <pc:docMk/>
            <pc:sldMk cId="1039711339" sldId="304"/>
            <ac:spMk id="6" creationId="{D98CA6AC-AF6D-ED4D-A561-6ED549640C49}"/>
          </ac:spMkLst>
        </pc:spChg>
      </pc:sldChg>
      <pc:sldMasterChg chg="modSp modSldLayout">
        <pc:chgData name="Nicholas Harvey" userId="6c8f5bcc-6372-430f-9774-4498d9d8aa03" providerId="ADAL" clId="{6A147ED5-78C3-4C4C-8A22-55EE56587094}" dt="2021-05-11T20:52:00.666" v="23"/>
        <pc:sldMasterMkLst>
          <pc:docMk/>
          <pc:sldMasterMk cId="2067543948" sldId="2147483648"/>
        </pc:sldMasterMkLst>
        <pc:spChg chg="mod">
          <ac:chgData name="Nicholas Harvey" userId="6c8f5bcc-6372-430f-9774-4498d9d8aa03" providerId="ADAL" clId="{6A147ED5-78C3-4C4C-8A22-55EE56587094}" dt="2021-05-11T20:52:00.666" v="23"/>
          <ac:spMkLst>
            <pc:docMk/>
            <pc:sldMasterMk cId="2067543948" sldId="2147483648"/>
            <ac:spMk id="2"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ac:spMk id="3"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ac:spMk id="4"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ac:spMk id="5"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ac:spMk id="6" creationId="{00000000-0000-0000-0000-000000000000}"/>
          </ac:spMkLst>
        </pc:spChg>
        <pc:sldLayoutChg chg="modSp">
          <pc:chgData name="Nicholas Harvey" userId="6c8f5bcc-6372-430f-9774-4498d9d8aa03" providerId="ADAL" clId="{6A147ED5-78C3-4C4C-8A22-55EE56587094}" dt="2021-05-11T20:52:00.666" v="23"/>
          <pc:sldLayoutMkLst>
            <pc:docMk/>
            <pc:sldMasterMk cId="2067543948" sldId="2147483648"/>
            <pc:sldLayoutMk cId="1866931457" sldId="2147483649"/>
          </pc:sldLayoutMkLst>
          <pc:spChg chg="mod">
            <ac:chgData name="Nicholas Harvey" userId="6c8f5bcc-6372-430f-9774-4498d9d8aa03" providerId="ADAL" clId="{6A147ED5-78C3-4C4C-8A22-55EE56587094}" dt="2021-05-11T20:52:00.666" v="23"/>
            <ac:spMkLst>
              <pc:docMk/>
              <pc:sldMasterMk cId="2067543948" sldId="2147483648"/>
              <pc:sldLayoutMk cId="1866931457" sldId="2147483649"/>
              <ac:spMk id="2"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1866931457" sldId="2147483649"/>
              <ac:spMk id="3" creationId="{00000000-0000-0000-0000-000000000000}"/>
            </ac:spMkLst>
          </pc:spChg>
        </pc:sldLayoutChg>
        <pc:sldLayoutChg chg="modSp">
          <pc:chgData name="Nicholas Harvey" userId="6c8f5bcc-6372-430f-9774-4498d9d8aa03" providerId="ADAL" clId="{6A147ED5-78C3-4C4C-8A22-55EE56587094}" dt="2021-05-11T20:52:00.666" v="23"/>
          <pc:sldLayoutMkLst>
            <pc:docMk/>
            <pc:sldMasterMk cId="2067543948" sldId="2147483648"/>
            <pc:sldLayoutMk cId="3022241626" sldId="2147483651"/>
          </pc:sldLayoutMkLst>
          <pc:spChg chg="mod">
            <ac:chgData name="Nicholas Harvey" userId="6c8f5bcc-6372-430f-9774-4498d9d8aa03" providerId="ADAL" clId="{6A147ED5-78C3-4C4C-8A22-55EE56587094}" dt="2021-05-11T20:52:00.666" v="23"/>
            <ac:spMkLst>
              <pc:docMk/>
              <pc:sldMasterMk cId="2067543948" sldId="2147483648"/>
              <pc:sldLayoutMk cId="3022241626" sldId="2147483651"/>
              <ac:spMk id="2"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3022241626" sldId="2147483651"/>
              <ac:spMk id="3" creationId="{00000000-0000-0000-0000-000000000000}"/>
            </ac:spMkLst>
          </pc:spChg>
        </pc:sldLayoutChg>
        <pc:sldLayoutChg chg="modSp">
          <pc:chgData name="Nicholas Harvey" userId="6c8f5bcc-6372-430f-9774-4498d9d8aa03" providerId="ADAL" clId="{6A147ED5-78C3-4C4C-8A22-55EE56587094}" dt="2021-05-11T20:52:00.666" v="23"/>
          <pc:sldLayoutMkLst>
            <pc:docMk/>
            <pc:sldMasterMk cId="2067543948" sldId="2147483648"/>
            <pc:sldLayoutMk cId="179632720" sldId="2147483652"/>
          </pc:sldLayoutMkLst>
          <pc:spChg chg="mod">
            <ac:chgData name="Nicholas Harvey" userId="6c8f5bcc-6372-430f-9774-4498d9d8aa03" providerId="ADAL" clId="{6A147ED5-78C3-4C4C-8A22-55EE56587094}" dt="2021-05-11T20:52:00.666" v="23"/>
            <ac:spMkLst>
              <pc:docMk/>
              <pc:sldMasterMk cId="2067543948" sldId="2147483648"/>
              <pc:sldLayoutMk cId="179632720" sldId="2147483652"/>
              <ac:spMk id="3"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179632720" sldId="2147483652"/>
              <ac:spMk id="4" creationId="{00000000-0000-0000-0000-000000000000}"/>
            </ac:spMkLst>
          </pc:spChg>
        </pc:sldLayoutChg>
        <pc:sldLayoutChg chg="modSp">
          <pc:chgData name="Nicholas Harvey" userId="6c8f5bcc-6372-430f-9774-4498d9d8aa03" providerId="ADAL" clId="{6A147ED5-78C3-4C4C-8A22-55EE56587094}" dt="2021-05-11T20:52:00.666" v="23"/>
          <pc:sldLayoutMkLst>
            <pc:docMk/>
            <pc:sldMasterMk cId="2067543948" sldId="2147483648"/>
            <pc:sldLayoutMk cId="1091753355" sldId="2147483653"/>
          </pc:sldLayoutMkLst>
          <pc:spChg chg="mod">
            <ac:chgData name="Nicholas Harvey" userId="6c8f5bcc-6372-430f-9774-4498d9d8aa03" providerId="ADAL" clId="{6A147ED5-78C3-4C4C-8A22-55EE56587094}" dt="2021-05-11T20:52:00.666" v="23"/>
            <ac:spMkLst>
              <pc:docMk/>
              <pc:sldMasterMk cId="2067543948" sldId="2147483648"/>
              <pc:sldLayoutMk cId="1091753355" sldId="2147483653"/>
              <ac:spMk id="3"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1091753355" sldId="2147483653"/>
              <ac:spMk id="4"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1091753355" sldId="2147483653"/>
              <ac:spMk id="5"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1091753355" sldId="2147483653"/>
              <ac:spMk id="6" creationId="{00000000-0000-0000-0000-000000000000}"/>
            </ac:spMkLst>
          </pc:spChg>
        </pc:sldLayoutChg>
        <pc:sldLayoutChg chg="modSp">
          <pc:chgData name="Nicholas Harvey" userId="6c8f5bcc-6372-430f-9774-4498d9d8aa03" providerId="ADAL" clId="{6A147ED5-78C3-4C4C-8A22-55EE56587094}" dt="2021-05-11T20:52:00.666" v="23"/>
          <pc:sldLayoutMkLst>
            <pc:docMk/>
            <pc:sldMasterMk cId="2067543948" sldId="2147483648"/>
            <pc:sldLayoutMk cId="3453629824" sldId="2147483656"/>
          </pc:sldLayoutMkLst>
          <pc:spChg chg="mod">
            <ac:chgData name="Nicholas Harvey" userId="6c8f5bcc-6372-430f-9774-4498d9d8aa03" providerId="ADAL" clId="{6A147ED5-78C3-4C4C-8A22-55EE56587094}" dt="2021-05-11T20:52:00.666" v="23"/>
            <ac:spMkLst>
              <pc:docMk/>
              <pc:sldMasterMk cId="2067543948" sldId="2147483648"/>
              <pc:sldLayoutMk cId="3453629824" sldId="2147483656"/>
              <ac:spMk id="2"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3453629824" sldId="2147483656"/>
              <ac:spMk id="3"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3453629824" sldId="2147483656"/>
              <ac:spMk id="4" creationId="{00000000-0000-0000-0000-000000000000}"/>
            </ac:spMkLst>
          </pc:spChg>
        </pc:sldLayoutChg>
        <pc:sldLayoutChg chg="modSp">
          <pc:chgData name="Nicholas Harvey" userId="6c8f5bcc-6372-430f-9774-4498d9d8aa03" providerId="ADAL" clId="{6A147ED5-78C3-4C4C-8A22-55EE56587094}" dt="2021-05-11T20:52:00.666" v="23"/>
          <pc:sldLayoutMkLst>
            <pc:docMk/>
            <pc:sldMasterMk cId="2067543948" sldId="2147483648"/>
            <pc:sldLayoutMk cId="3175524803" sldId="2147483657"/>
          </pc:sldLayoutMkLst>
          <pc:spChg chg="mod">
            <ac:chgData name="Nicholas Harvey" userId="6c8f5bcc-6372-430f-9774-4498d9d8aa03" providerId="ADAL" clId="{6A147ED5-78C3-4C4C-8A22-55EE56587094}" dt="2021-05-11T20:52:00.666" v="23"/>
            <ac:spMkLst>
              <pc:docMk/>
              <pc:sldMasterMk cId="2067543948" sldId="2147483648"/>
              <pc:sldLayoutMk cId="3175524803" sldId="2147483657"/>
              <ac:spMk id="2"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3175524803" sldId="2147483657"/>
              <ac:spMk id="3"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3175524803" sldId="2147483657"/>
              <ac:spMk id="4" creationId="{00000000-0000-0000-0000-000000000000}"/>
            </ac:spMkLst>
          </pc:spChg>
        </pc:sldLayoutChg>
        <pc:sldLayoutChg chg="modSp">
          <pc:chgData name="Nicholas Harvey" userId="6c8f5bcc-6372-430f-9774-4498d9d8aa03" providerId="ADAL" clId="{6A147ED5-78C3-4C4C-8A22-55EE56587094}" dt="2021-05-11T20:52:00.666" v="23"/>
          <pc:sldLayoutMkLst>
            <pc:docMk/>
            <pc:sldMasterMk cId="2067543948" sldId="2147483648"/>
            <pc:sldLayoutMk cId="1772637000" sldId="2147483659"/>
          </pc:sldLayoutMkLst>
          <pc:spChg chg="mod">
            <ac:chgData name="Nicholas Harvey" userId="6c8f5bcc-6372-430f-9774-4498d9d8aa03" providerId="ADAL" clId="{6A147ED5-78C3-4C4C-8A22-55EE56587094}" dt="2021-05-11T20:52:00.666" v="23"/>
            <ac:spMkLst>
              <pc:docMk/>
              <pc:sldMasterMk cId="2067543948" sldId="2147483648"/>
              <pc:sldLayoutMk cId="1772637000" sldId="2147483659"/>
              <ac:spMk id="2" creationId="{00000000-0000-0000-0000-000000000000}"/>
            </ac:spMkLst>
          </pc:spChg>
          <pc:spChg chg="mod">
            <ac:chgData name="Nicholas Harvey" userId="6c8f5bcc-6372-430f-9774-4498d9d8aa03" providerId="ADAL" clId="{6A147ED5-78C3-4C4C-8A22-55EE56587094}" dt="2021-05-11T20:52:00.666" v="23"/>
            <ac:spMkLst>
              <pc:docMk/>
              <pc:sldMasterMk cId="2067543948" sldId="2147483648"/>
              <pc:sldLayoutMk cId="1772637000" sldId="2147483659"/>
              <ac:spMk id="3" creationId="{00000000-0000-0000-0000-000000000000}"/>
            </ac:spMkLst>
          </pc:spChg>
        </pc:sldLayoutChg>
      </pc:sldMasterChg>
      <pc:sldMasterChg chg="modSp modSldLayout">
        <pc:chgData name="Nicholas Harvey" userId="6c8f5bcc-6372-430f-9774-4498d9d8aa03" providerId="ADAL" clId="{6A147ED5-78C3-4C4C-8A22-55EE56587094}" dt="2021-05-11T20:52:00.666" v="23"/>
        <pc:sldMasterMkLst>
          <pc:docMk/>
          <pc:sldMasterMk cId="495051472" sldId="2147483660"/>
        </pc:sldMasterMkLst>
        <pc:spChg chg="mod">
          <ac:chgData name="Nicholas Harvey" userId="6c8f5bcc-6372-430f-9774-4498d9d8aa03" providerId="ADAL" clId="{6A147ED5-78C3-4C4C-8A22-55EE56587094}" dt="2021-05-11T20:52:00.666" v="23"/>
          <ac:spMkLst>
            <pc:docMk/>
            <pc:sldMasterMk cId="495051472" sldId="2147483660"/>
            <ac:spMk id="10" creationId="{4C279D9C-41B5-407B-BB25-D4AD402308AC}"/>
          </ac:spMkLst>
        </pc:spChg>
        <pc:spChg chg="mod">
          <ac:chgData name="Nicholas Harvey" userId="6c8f5bcc-6372-430f-9774-4498d9d8aa03" providerId="ADAL" clId="{6A147ED5-78C3-4C4C-8A22-55EE56587094}" dt="2021-05-11T20:52:00.666" v="23"/>
          <ac:spMkLst>
            <pc:docMk/>
            <pc:sldMasterMk cId="495051472" sldId="2147483660"/>
            <ac:spMk id="12" creationId="{D3932AFB-98BB-47E6-A66A-42A8B2216A6E}"/>
          </ac:spMkLst>
        </pc:spChg>
        <pc:spChg chg="mod">
          <ac:chgData name="Nicholas Harvey" userId="6c8f5bcc-6372-430f-9774-4498d9d8aa03" providerId="ADAL" clId="{6A147ED5-78C3-4C4C-8A22-55EE56587094}" dt="2021-05-11T20:52:00.666" v="23"/>
          <ac:spMkLst>
            <pc:docMk/>
            <pc:sldMasterMk cId="495051472" sldId="2147483660"/>
            <ac:spMk id="16" creationId="{9D980B62-A8DC-41B1-BFA4-DF6E668D2134}"/>
          </ac:spMkLst>
        </pc:spChg>
        <pc:spChg chg="mod">
          <ac:chgData name="Nicholas Harvey" userId="6c8f5bcc-6372-430f-9774-4498d9d8aa03" providerId="ADAL" clId="{6A147ED5-78C3-4C4C-8A22-55EE56587094}" dt="2021-05-11T20:52:00.666" v="23"/>
          <ac:spMkLst>
            <pc:docMk/>
            <pc:sldMasterMk cId="495051472" sldId="2147483660"/>
            <ac:spMk id="20" creationId="{EDADA9AC-09FD-7C48-9CDC-8BC3FBDEF118}"/>
          </ac:spMkLst>
        </pc:spChg>
        <pc:picChg chg="mod">
          <ac:chgData name="Nicholas Harvey" userId="6c8f5bcc-6372-430f-9774-4498d9d8aa03" providerId="ADAL" clId="{6A147ED5-78C3-4C4C-8A22-55EE56587094}" dt="2021-05-11T20:52:00.666" v="23"/>
          <ac:picMkLst>
            <pc:docMk/>
            <pc:sldMasterMk cId="495051472" sldId="2147483660"/>
            <ac:picMk id="3" creationId="{1EF659DC-9D8F-B740-94AA-02A6A02D1E51}"/>
          </ac:picMkLst>
        </pc:picChg>
        <pc:picChg chg="mod">
          <ac:chgData name="Nicholas Harvey" userId="6c8f5bcc-6372-430f-9774-4498d9d8aa03" providerId="ADAL" clId="{6A147ED5-78C3-4C4C-8A22-55EE56587094}" dt="2021-05-11T20:52:00.666" v="23"/>
          <ac:picMkLst>
            <pc:docMk/>
            <pc:sldMasterMk cId="495051472" sldId="2147483660"/>
            <ac:picMk id="13" creationId="{53C559C2-8C6E-45A5-9148-D5B12B0EEC22}"/>
          </ac:picMkLst>
        </pc:picChg>
        <pc:picChg chg="mod">
          <ac:chgData name="Nicholas Harvey" userId="6c8f5bcc-6372-430f-9774-4498d9d8aa03" providerId="ADAL" clId="{6A147ED5-78C3-4C4C-8A22-55EE56587094}" dt="2021-05-11T20:52:00.666" v="23"/>
          <ac:picMkLst>
            <pc:docMk/>
            <pc:sldMasterMk cId="495051472" sldId="2147483660"/>
            <ac:picMk id="21" creationId="{AF325590-A6D4-9741-870B-736FC1574C76}"/>
          </ac:picMkLst>
        </pc:picChg>
        <pc:sldLayoutChg chg="modSp">
          <pc:chgData name="Nicholas Harvey" userId="6c8f5bcc-6372-430f-9774-4498d9d8aa03" providerId="ADAL" clId="{6A147ED5-78C3-4C4C-8A22-55EE56587094}" dt="2021-05-11T20:52:00.666" v="23"/>
          <pc:sldLayoutMkLst>
            <pc:docMk/>
            <pc:sldMasterMk cId="495051472" sldId="2147483660"/>
            <pc:sldLayoutMk cId="1012474148" sldId="2147483661"/>
          </pc:sldLayoutMkLst>
          <pc:spChg chg="mod">
            <ac:chgData name="Nicholas Harvey" userId="6c8f5bcc-6372-430f-9774-4498d9d8aa03" providerId="ADAL" clId="{6A147ED5-78C3-4C4C-8A22-55EE56587094}" dt="2021-05-11T20:52:00.666" v="23"/>
            <ac:spMkLst>
              <pc:docMk/>
              <pc:sldMasterMk cId="495051472" sldId="2147483660"/>
              <pc:sldLayoutMk cId="1012474148" sldId="2147483661"/>
              <ac:spMk id="3" creationId="{FD07A26B-FB91-4268-AE80-63214307C03F}"/>
            </ac:spMkLst>
          </pc:spChg>
          <pc:spChg chg="mod">
            <ac:chgData name="Nicholas Harvey" userId="6c8f5bcc-6372-430f-9774-4498d9d8aa03" providerId="ADAL" clId="{6A147ED5-78C3-4C4C-8A22-55EE56587094}" dt="2021-05-11T20:52:00.666" v="23"/>
            <ac:spMkLst>
              <pc:docMk/>
              <pc:sldMasterMk cId="495051472" sldId="2147483660"/>
              <pc:sldLayoutMk cId="1012474148" sldId="2147483661"/>
              <ac:spMk id="4" creationId="{BF84B4DE-83A6-4726-9008-0C7F75D02D1F}"/>
            </ac:spMkLst>
          </pc:spChg>
          <pc:picChg chg="mod">
            <ac:chgData name="Nicholas Harvey" userId="6c8f5bcc-6372-430f-9774-4498d9d8aa03" providerId="ADAL" clId="{6A147ED5-78C3-4C4C-8A22-55EE56587094}" dt="2021-05-11T20:52:00.666" v="23"/>
            <ac:picMkLst>
              <pc:docMk/>
              <pc:sldMasterMk cId="495051472" sldId="2147483660"/>
              <pc:sldLayoutMk cId="1012474148" sldId="2147483661"/>
              <ac:picMk id="6" creationId="{F645E500-E4D1-47B6-8A49-38CF5EF7DA96}"/>
            </ac:picMkLst>
          </pc:picChg>
          <pc:picChg chg="mod">
            <ac:chgData name="Nicholas Harvey" userId="6c8f5bcc-6372-430f-9774-4498d9d8aa03" providerId="ADAL" clId="{6A147ED5-78C3-4C4C-8A22-55EE56587094}" dt="2021-05-11T20:52:00.666" v="23"/>
            <ac:picMkLst>
              <pc:docMk/>
              <pc:sldMasterMk cId="495051472" sldId="2147483660"/>
              <pc:sldLayoutMk cId="1012474148" sldId="2147483661"/>
              <ac:picMk id="19" creationId="{00000000-0000-0000-0000-000000000000}"/>
            </ac:picMkLst>
          </pc:picChg>
        </pc:sldLayoutChg>
        <pc:sldLayoutChg chg="modSp">
          <pc:chgData name="Nicholas Harvey" userId="6c8f5bcc-6372-430f-9774-4498d9d8aa03" providerId="ADAL" clId="{6A147ED5-78C3-4C4C-8A22-55EE56587094}" dt="2021-05-11T20:52:00.666" v="23"/>
          <pc:sldLayoutMkLst>
            <pc:docMk/>
            <pc:sldMasterMk cId="495051472" sldId="2147483660"/>
            <pc:sldLayoutMk cId="3214406030" sldId="2147483662"/>
          </pc:sldLayoutMkLst>
          <pc:spChg chg="mod">
            <ac:chgData name="Nicholas Harvey" userId="6c8f5bcc-6372-430f-9774-4498d9d8aa03" providerId="ADAL" clId="{6A147ED5-78C3-4C4C-8A22-55EE56587094}" dt="2021-05-11T20:52:00.666" v="23"/>
            <ac:spMkLst>
              <pc:docMk/>
              <pc:sldMasterMk cId="495051472" sldId="2147483660"/>
              <pc:sldLayoutMk cId="3214406030" sldId="2147483662"/>
              <ac:spMk id="4" creationId="{00000000-0000-0000-0000-000000000000}"/>
            </ac:spMkLst>
          </pc:spChg>
          <pc:spChg chg="mod">
            <ac:chgData name="Nicholas Harvey" userId="6c8f5bcc-6372-430f-9774-4498d9d8aa03" providerId="ADAL" clId="{6A147ED5-78C3-4C4C-8A22-55EE56587094}" dt="2021-05-11T20:52:00.666" v="23"/>
            <ac:spMkLst>
              <pc:docMk/>
              <pc:sldMasterMk cId="495051472" sldId="2147483660"/>
              <pc:sldLayoutMk cId="3214406030" sldId="2147483662"/>
              <ac:spMk id="6" creationId="{00000000-0000-0000-0000-000000000000}"/>
            </ac:spMkLst>
          </pc:spChg>
        </pc:sldLayoutChg>
        <pc:sldLayoutChg chg="modSp">
          <pc:chgData name="Nicholas Harvey" userId="6c8f5bcc-6372-430f-9774-4498d9d8aa03" providerId="ADAL" clId="{6A147ED5-78C3-4C4C-8A22-55EE56587094}" dt="2021-05-11T20:52:00.666" v="23"/>
          <pc:sldLayoutMkLst>
            <pc:docMk/>
            <pc:sldMasterMk cId="495051472" sldId="2147483660"/>
            <pc:sldLayoutMk cId="2333795911" sldId="2147483663"/>
          </pc:sldLayoutMkLst>
          <pc:spChg chg="mod">
            <ac:chgData name="Nicholas Harvey" userId="6c8f5bcc-6372-430f-9774-4498d9d8aa03" providerId="ADAL" clId="{6A147ED5-78C3-4C4C-8A22-55EE56587094}" dt="2021-05-11T20:52:00.666" v="23"/>
            <ac:spMkLst>
              <pc:docMk/>
              <pc:sldMasterMk cId="495051472" sldId="2147483660"/>
              <pc:sldLayoutMk cId="2333795911" sldId="2147483663"/>
              <ac:spMk id="3" creationId="{00000000-0000-0000-0000-000000000000}"/>
            </ac:spMkLst>
          </pc:spChg>
          <pc:spChg chg="mod">
            <ac:chgData name="Nicholas Harvey" userId="6c8f5bcc-6372-430f-9774-4498d9d8aa03" providerId="ADAL" clId="{6A147ED5-78C3-4C4C-8A22-55EE56587094}" dt="2021-05-11T20:52:00.666" v="23"/>
            <ac:spMkLst>
              <pc:docMk/>
              <pc:sldMasterMk cId="495051472" sldId="2147483660"/>
              <pc:sldLayoutMk cId="2333795911"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0454C-3567-4167-B913-CA0A1CF78E6C}"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6FD2E-598B-417A-9E03-24B15EC77D03}" type="slidenum">
              <a:rPr lang="en-GB" smtClean="0"/>
              <a:t>‹#›</a:t>
            </a:fld>
            <a:endParaRPr lang="en-GB"/>
          </a:p>
        </p:txBody>
      </p:sp>
    </p:spTree>
    <p:extLst>
      <p:ext uri="{BB962C8B-B14F-4D97-AF65-F5344CB8AC3E}">
        <p14:creationId xmlns:p14="http://schemas.microsoft.com/office/powerpoint/2010/main" val="182882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E6FD2E-598B-417A-9E03-24B15EC77D03}" type="slidenum">
              <a:rPr lang="en-GB" smtClean="0"/>
              <a:t>2</a:t>
            </a:fld>
            <a:endParaRPr lang="en-GB"/>
          </a:p>
        </p:txBody>
      </p:sp>
    </p:spTree>
    <p:extLst>
      <p:ext uri="{BB962C8B-B14F-4D97-AF65-F5344CB8AC3E}">
        <p14:creationId xmlns:p14="http://schemas.microsoft.com/office/powerpoint/2010/main" val="424974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648D3D-3041-4561-8C1A-1B9A2EF218A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186693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48D3D-3041-4561-8C1A-1B9A2EF218A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49854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48D3D-3041-4561-8C1A-1B9A2EF218A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177263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5"/>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1"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7" y="210365"/>
            <a:ext cx="1287479" cy="544365"/>
          </a:xfrm>
          <a:prstGeom prst="rect">
            <a:avLst/>
          </a:prstGeom>
        </p:spPr>
      </p:pic>
    </p:spTree>
    <p:extLst>
      <p:ext uri="{BB962C8B-B14F-4D97-AF65-F5344CB8AC3E}">
        <p14:creationId xmlns:p14="http://schemas.microsoft.com/office/powerpoint/2010/main" val="1012474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7" y="2081219"/>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321440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4" y="6277317"/>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1" y="5188890"/>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33379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48D3D-3041-4561-8C1A-1B9A2EF218A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109651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48D3D-3041-4561-8C1A-1B9A2EF218A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302224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648D3D-3041-4561-8C1A-1B9A2EF218AD}"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17963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648D3D-3041-4561-8C1A-1B9A2EF218AD}"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109175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648D3D-3041-4561-8C1A-1B9A2EF218AD}"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322991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48D3D-3041-4561-8C1A-1B9A2EF218AD}"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257294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48D3D-3041-4561-8C1A-1B9A2EF218AD}"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34536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48D3D-3041-4561-8C1A-1B9A2EF218AD}"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26486-AAF4-4A69-A4AF-7BD64CCEA1F7}" type="slidenum">
              <a:rPr lang="en-GB" smtClean="0"/>
              <a:t>‹#›</a:t>
            </a:fld>
            <a:endParaRPr lang="en-GB"/>
          </a:p>
        </p:txBody>
      </p:sp>
    </p:spTree>
    <p:extLst>
      <p:ext uri="{BB962C8B-B14F-4D97-AF65-F5344CB8AC3E}">
        <p14:creationId xmlns:p14="http://schemas.microsoft.com/office/powerpoint/2010/main" val="317552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48D3D-3041-4561-8C1A-1B9A2EF218AD}" type="datetimeFigureOut">
              <a:rPr lang="en-GB" smtClean="0"/>
              <a:t>11/05/2021</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26486-AAF4-4A69-A4AF-7BD64CCEA1F7}" type="slidenum">
              <a:rPr lang="en-GB" smtClean="0"/>
              <a:t>‹#›</a:t>
            </a:fld>
            <a:endParaRPr lang="en-GB"/>
          </a:p>
        </p:txBody>
      </p:sp>
    </p:spTree>
    <p:extLst>
      <p:ext uri="{BB962C8B-B14F-4D97-AF65-F5344CB8AC3E}">
        <p14:creationId xmlns:p14="http://schemas.microsoft.com/office/powerpoint/2010/main" val="2067543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3"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50"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2" y="591451"/>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2"/>
            <a:ext cx="9115515" cy="922555"/>
          </a:xfrm>
          <a:prstGeom prst="rect">
            <a:avLst/>
          </a:prstGeom>
        </p:spPr>
      </p:pic>
    </p:spTree>
    <p:extLst>
      <p:ext uri="{BB962C8B-B14F-4D97-AF65-F5344CB8AC3E}">
        <p14:creationId xmlns:p14="http://schemas.microsoft.com/office/powerpoint/2010/main" val="495051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manchester.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7" y="3836015"/>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6" y="2325693"/>
            <a:ext cx="6579943" cy="548051"/>
          </a:xfrm>
          <a:prstGeom prst="rect">
            <a:avLst/>
          </a:prstGeom>
        </p:spPr>
        <p:txBody>
          <a:bodyPr/>
          <a:lstStyle/>
          <a:p>
            <a:pPr>
              <a:lnSpc>
                <a:spcPct val="100000"/>
              </a:lnSpc>
            </a:pPr>
            <a:r>
              <a:rPr lang="en-US" sz="4000" dirty="0">
                <a:solidFill>
                  <a:schemeClr val="bg1"/>
                </a:solidFill>
              </a:rPr>
              <a:t>Ecology</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What is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Abiotic limits on species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Population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Species interactions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Community Ecology</a:t>
            </a:r>
          </a:p>
          <a:p>
            <a:pPr marL="514350" indent="-514350">
              <a:buAutoNum type="arabicPeriod"/>
            </a:pPr>
            <a:r>
              <a:rPr lang="en-GB" dirty="0">
                <a:solidFill>
                  <a:schemeClr val="bg1">
                    <a:lumMod val="65000"/>
                  </a:schemeClr>
                </a:solidFill>
                <a:latin typeface="Arial" panose="020B0604020202020204" pitchFamily="34" charset="0"/>
                <a:cs typeface="Arial" panose="020B0604020202020204" pitchFamily="34" charset="0"/>
              </a:rPr>
              <a:t>Ecosystem services</a:t>
            </a:r>
          </a:p>
          <a:p>
            <a:pPr marL="514350" indent="-514350">
              <a:buAutoNum type="arabicPeriod"/>
            </a:pPr>
            <a:r>
              <a:rPr lang="en-GB" dirty="0">
                <a:latin typeface="Arial" panose="020B0604020202020204" pitchFamily="34" charset="0"/>
                <a:cs typeface="Arial" panose="020B0604020202020204" pitchFamily="34" charset="0"/>
              </a:rPr>
              <a:t>Designing experiments</a:t>
            </a:r>
          </a:p>
        </p:txBody>
      </p:sp>
      <p:sp>
        <p:nvSpPr>
          <p:cNvPr id="4"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course (2)</a:t>
            </a:r>
          </a:p>
        </p:txBody>
      </p:sp>
      <p:pic>
        <p:nvPicPr>
          <p:cNvPr id="5" name="Picture 2" descr="C:\Users\mqbssefb\Documents\Downloads\science_brandl_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115" y="2549636"/>
            <a:ext cx="3372117" cy="22475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68938" y="6488668"/>
            <a:ext cx="5327228" cy="369332"/>
          </a:xfrm>
          <a:prstGeom prst="rect">
            <a:avLst/>
          </a:prstGeom>
          <a:noFill/>
        </p:spPr>
        <p:txBody>
          <a:bodyPr wrap="none" rtlCol="0">
            <a:spAutoFit/>
          </a:bodyPr>
          <a:lstStyle/>
          <a:p>
            <a:r>
              <a:rPr lang="en-GB" dirty="0"/>
              <a:t>Photo credits: Jennifer Adler, Smithsonian Institute</a:t>
            </a:r>
          </a:p>
        </p:txBody>
      </p:sp>
    </p:spTree>
    <p:extLst>
      <p:ext uri="{BB962C8B-B14F-4D97-AF65-F5344CB8AC3E}">
        <p14:creationId xmlns:p14="http://schemas.microsoft.com/office/powerpoint/2010/main" val="50813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Learning objectives</a:t>
            </a:r>
          </a:p>
        </p:txBody>
      </p:sp>
      <p:sp>
        <p:nvSpPr>
          <p:cNvPr id="3" name="Content Placeholder 2"/>
          <p:cNvSpPr>
            <a:spLocks noGrp="1"/>
          </p:cNvSpPr>
          <p:nvPr>
            <p:ph idx="1"/>
          </p:nvPr>
        </p:nvSpPr>
        <p:spPr>
          <a:xfrm>
            <a:off x="1703512" y="1600203"/>
            <a:ext cx="5338936" cy="4525963"/>
          </a:xfrm>
        </p:spPr>
        <p:txBody>
          <a:bodyPr>
            <a:normAutofit/>
          </a:bodyPr>
          <a:lstStyle/>
          <a:p>
            <a:r>
              <a:rPr lang="en-GB" sz="2400" dirty="0">
                <a:latin typeface="Arial" panose="020B0604020202020204" pitchFamily="34" charset="0"/>
                <a:cs typeface="Arial" panose="020B0604020202020204" pitchFamily="34" charset="0"/>
              </a:rPr>
              <a:t>Understand why plants and animals live in certain places.</a:t>
            </a:r>
          </a:p>
          <a:p>
            <a:r>
              <a:rPr lang="en-GB" sz="2400" dirty="0">
                <a:latin typeface="Arial" panose="020B0604020202020204" pitchFamily="34" charset="0"/>
                <a:cs typeface="Arial" panose="020B0604020202020204" pitchFamily="34" charset="0"/>
              </a:rPr>
              <a:t>Know </a:t>
            </a:r>
            <a:r>
              <a:rPr lang="en-GB" sz="2400">
                <a:latin typeface="Arial" panose="020B0604020202020204" pitchFamily="34" charset="0"/>
                <a:cs typeface="Arial" panose="020B0604020202020204" pitchFamily="34" charset="0"/>
              </a:rPr>
              <a:t>the types </a:t>
            </a:r>
            <a:r>
              <a:rPr lang="en-GB" sz="2400" dirty="0">
                <a:latin typeface="Arial" panose="020B0604020202020204" pitchFamily="34" charset="0"/>
                <a:cs typeface="Arial" panose="020B0604020202020204" pitchFamily="34" charset="0"/>
              </a:rPr>
              <a:t>of interactions between individuals and populations.</a:t>
            </a:r>
          </a:p>
          <a:p>
            <a:r>
              <a:rPr lang="en-GB" sz="2400" dirty="0">
                <a:latin typeface="Arial" panose="020B0604020202020204" pitchFamily="34" charset="0"/>
                <a:cs typeface="Arial" panose="020B0604020202020204" pitchFamily="34" charset="0"/>
              </a:rPr>
              <a:t>Understand the threats to the natural world.</a:t>
            </a:r>
          </a:p>
          <a:p>
            <a:r>
              <a:rPr lang="en-GB" sz="2400" dirty="0">
                <a:latin typeface="Arial" panose="020B0604020202020204" pitchFamily="34" charset="0"/>
                <a:cs typeface="Arial" panose="020B0604020202020204" pitchFamily="34" charset="0"/>
              </a:rPr>
              <a:t>Understand how to ask scientific questions, to design a scientific study and to look at data.</a:t>
            </a:r>
          </a:p>
          <a:p>
            <a:endParaRPr lang="en-GB" sz="2400" dirty="0">
              <a:latin typeface="Arial" panose="020B0604020202020204" pitchFamily="34" charset="0"/>
              <a:cs typeface="Arial" panose="020B0604020202020204" pitchFamily="34" charset="0"/>
            </a:endParaRPr>
          </a:p>
        </p:txBody>
      </p:sp>
      <p:pic>
        <p:nvPicPr>
          <p:cNvPr id="2051" name="Picture 3" descr="C:\Users\mqbssefb\Documents\Downloads\iswanto-arif-rhOg6QdeDjM-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096" y="1296144"/>
            <a:ext cx="3582742"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7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392"/>
            <a:ext cx="8229600" cy="1143000"/>
          </a:xfrm>
        </p:spPr>
        <p:txBody>
          <a:bodyPr>
            <a:normAutofit/>
          </a:bodyPr>
          <a:lstStyle/>
          <a:p>
            <a:r>
              <a:rPr lang="en-GB" sz="4000" dirty="0">
                <a:latin typeface="Arial" panose="020B0604020202020204" pitchFamily="34" charset="0"/>
                <a:cs typeface="Arial" panose="020B0604020202020204" pitchFamily="34" charset="0"/>
              </a:rPr>
              <a:t>Reading for the first session</a:t>
            </a:r>
          </a:p>
        </p:txBody>
      </p:sp>
      <p:sp>
        <p:nvSpPr>
          <p:cNvPr id="3" name="Content Placeholder 2"/>
          <p:cNvSpPr>
            <a:spLocks noGrp="1"/>
          </p:cNvSpPr>
          <p:nvPr>
            <p:ph idx="1"/>
          </p:nvPr>
        </p:nvSpPr>
        <p:spPr>
          <a:xfrm>
            <a:off x="1981200" y="1196755"/>
            <a:ext cx="8229600" cy="4525963"/>
          </a:xfrm>
        </p:spPr>
        <p:txBody>
          <a:bodyPr>
            <a:normAutofit/>
          </a:bodyPr>
          <a:lstStyle/>
          <a:p>
            <a:pPr marL="0" indent="0">
              <a:buNone/>
            </a:pPr>
            <a:r>
              <a:rPr lang="en-GB" sz="2800" dirty="0">
                <a:latin typeface="Arial" panose="020B0604020202020204" pitchFamily="34" charset="0"/>
                <a:cs typeface="Arial" panose="020B0604020202020204" pitchFamily="34" charset="0"/>
              </a:rPr>
              <a:t>Foundations of translational ecology, </a:t>
            </a:r>
            <a:r>
              <a:rPr lang="en-GB" sz="2800" dirty="0" err="1">
                <a:latin typeface="Arial" panose="020B0604020202020204" pitchFamily="34" charset="0"/>
                <a:cs typeface="Arial" panose="020B0604020202020204" pitchFamily="34" charset="0"/>
              </a:rPr>
              <a:t>Enquist</a:t>
            </a:r>
            <a:r>
              <a:rPr lang="en-GB" sz="2800" dirty="0">
                <a:latin typeface="Arial" panose="020B0604020202020204" pitchFamily="34" charset="0"/>
                <a:cs typeface="Arial" panose="020B0604020202020204" pitchFamily="34" charset="0"/>
              </a:rPr>
              <a:t> et al. (2017), </a:t>
            </a:r>
            <a:r>
              <a:rPr lang="en-GB" sz="2800" dirty="0" err="1">
                <a:latin typeface="Arial" panose="020B0604020202020204" pitchFamily="34" charset="0"/>
                <a:cs typeface="Arial" panose="020B0604020202020204" pitchFamily="34" charset="0"/>
              </a:rPr>
              <a:t>doi</a:t>
            </a:r>
            <a:r>
              <a:rPr lang="en-GB" sz="2800" dirty="0">
                <a:latin typeface="Arial" panose="020B0604020202020204" pitchFamily="34" charset="0"/>
                <a:cs typeface="Arial" panose="020B0604020202020204" pitchFamily="34" charset="0"/>
              </a:rPr>
              <a:t>: 10.1002/fee.1733</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British Ecological Society magazine The Niche:</a:t>
            </a:r>
          </a:p>
          <a:p>
            <a:pPr marL="0" indent="0">
              <a:buNone/>
            </a:pPr>
            <a:r>
              <a:rPr lang="en-GB" sz="2800" dirty="0">
                <a:latin typeface="Arial" panose="020B0604020202020204" pitchFamily="34" charset="0"/>
                <a:cs typeface="Arial" panose="020B0604020202020204" pitchFamily="34" charset="0"/>
              </a:rPr>
              <a:t>“Why researchers should be using local traditional knowledge to estimate biodiversity”</a:t>
            </a:r>
          </a:p>
          <a:p>
            <a:pPr marL="0" indent="0">
              <a:buNone/>
            </a:pPr>
            <a:r>
              <a:rPr lang="en-GB" sz="2800" dirty="0">
                <a:latin typeface="Arial" panose="020B0604020202020204" pitchFamily="34" charset="0"/>
                <a:cs typeface="Arial" panose="020B0604020202020204" pitchFamily="34" charset="0"/>
              </a:rPr>
              <a:t>(</a:t>
            </a:r>
            <a:r>
              <a:rPr lang="en-GB" sz="2800">
                <a:latin typeface="Arial" panose="020B0604020202020204" pitchFamily="34" charset="0"/>
                <a:cs typeface="Arial" panose="020B0604020202020204" pitchFamily="34" charset="0"/>
              </a:rPr>
              <a:t>On Blackboard)</a:t>
            </a:r>
            <a:endParaRPr lang="en-GB" sz="2800" dirty="0">
              <a:latin typeface="Arial" panose="020B0604020202020204" pitchFamily="34" charset="0"/>
              <a:cs typeface="Arial" panose="020B0604020202020204" pitchFamily="34" charset="0"/>
            </a:endParaRPr>
          </a:p>
        </p:txBody>
      </p:sp>
      <p:pic>
        <p:nvPicPr>
          <p:cNvPr id="1030" name="Picture 6" descr="https://www.britishecologicalsociety.org/wp-content/uploads/2018/04/Winner-Why-did-the-sloth-cross-the-road-710x4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106" y="4413738"/>
            <a:ext cx="3594398" cy="23996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8637" y="5934670"/>
            <a:ext cx="5328592" cy="923330"/>
          </a:xfrm>
          <a:prstGeom prst="rect">
            <a:avLst/>
          </a:prstGeom>
          <a:noFill/>
        </p:spPr>
        <p:txBody>
          <a:bodyPr wrap="square" rtlCol="0">
            <a:spAutoFit/>
          </a:bodyPr>
          <a:lstStyle/>
          <a:p>
            <a:r>
              <a:rPr lang="en-GB" dirty="0"/>
              <a:t>Photo credit: Andrew Whitworth, </a:t>
            </a:r>
            <a:r>
              <a:rPr lang="en-GB" dirty="0" err="1"/>
              <a:t>Osa</a:t>
            </a:r>
            <a:r>
              <a:rPr lang="en-GB" dirty="0"/>
              <a:t> Conservation &amp; The University of Glasgow, UK, </a:t>
            </a:r>
            <a:r>
              <a:rPr lang="en-GB" i="1" dirty="0"/>
              <a:t>Why did the sloth cross the road?</a:t>
            </a:r>
            <a:endParaRPr lang="en-GB" dirty="0"/>
          </a:p>
        </p:txBody>
      </p:sp>
    </p:spTree>
    <p:extLst>
      <p:ext uri="{BB962C8B-B14F-4D97-AF65-F5344CB8AC3E}">
        <p14:creationId xmlns:p14="http://schemas.microsoft.com/office/powerpoint/2010/main" val="245202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qw6p5dmeCeP2cKrEw_MQrqQmDRWowB60t3C0kRr10-5D5v6drPotkVGMRin5LR7ovhC4W5Epl-qDQalXg3Pjqel0wmyjDnvA82wpn6Hojk7duNyJgUz8m7pfmwuITBVyRcp8-u5t_aUTXd8amtmIYJo30nFOD4AsZrEIMahCpADVjoy1uMtJnal9veO3gt9Hl_ZJwgTI4ALsdZ6uKRoOtVOlp6Dr158Yqdjo87bk7wVjuB6dKNJWAeqye2LA67g0lv24qtd0R52s8paBwaywieCimtv4sCzh4Kp9qzenZOSE5SwCjJaUZaHWspzfMl4QTWjVNNXXmBO4QSbxgBlzHJe7rBYncrSX851PK-FDKPFJ76citeX0J450z0L_CsB_YqvKzhVZ-ZHn9jsPhC8_yrTLqWlM2VZBqg3pZFeAEhgRuLgM_Z80oFIuuMoOy3u8hZDd-ZeitgpDH8g-lNPNxDo5hZkAtzXLn3l4SUgTezbHd5jrVCO8iXgeJ67yY4Du9akXYPxs-mUi4_uyaEe78I6gvRxvDQd94Lji9Ct3PcHwwS0XRpjZWxb-IVGFqJ6ND-5S5crFO8xQHWHdlAE-Mc1AVM4c_wg5Fy5E64Hso8sITPIFOX-G1kxQBP6eCdibbFffD6WFuFQDbSjP4zyKvytedCmwG4tfhjU8e8j-WkuyGE4ZZab_ETeK-V0a=w1112-h625-k-no?authuser=0"/>
          <p:cNvPicPr>
            <a:picLocks noChangeAspect="1" noChangeArrowheads="1"/>
          </p:cNvPicPr>
          <p:nvPr/>
        </p:nvPicPr>
        <p:blipFill rotWithShape="1">
          <a:blip r:embed="rId3">
            <a:extLst>
              <a:ext uri="{28A0092B-C50C-407E-A947-70E740481C1C}">
                <a14:useLocalDpi xmlns:a14="http://schemas.microsoft.com/office/drawing/2010/main" val="0"/>
              </a:ext>
            </a:extLst>
          </a:blip>
          <a:srcRect l="4428" r="9164"/>
          <a:stretch/>
        </p:blipFill>
        <p:spPr bwMode="auto">
          <a:xfrm>
            <a:off x="1524002" y="989884"/>
            <a:ext cx="9144001" cy="595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78630" y="-345281"/>
            <a:ext cx="7772400" cy="1470025"/>
          </a:xfrm>
        </p:spPr>
        <p:txBody>
          <a:bodyPr/>
          <a:lstStyle/>
          <a:p>
            <a:r>
              <a:rPr lang="en-GB" dirty="0">
                <a:latin typeface="Arial" panose="020B0604020202020204" pitchFamily="34" charset="0"/>
                <a:cs typeface="Arial" panose="020B0604020202020204" pitchFamily="34" charset="0"/>
              </a:rPr>
              <a:t>Ecology</a:t>
            </a:r>
          </a:p>
        </p:txBody>
      </p:sp>
      <p:sp>
        <p:nvSpPr>
          <p:cNvPr id="3" name="Subtitle 2"/>
          <p:cNvSpPr>
            <a:spLocks noGrp="1"/>
          </p:cNvSpPr>
          <p:nvPr>
            <p:ph type="subTitle" idx="1"/>
          </p:nvPr>
        </p:nvSpPr>
        <p:spPr>
          <a:xfrm>
            <a:off x="1524000" y="5877272"/>
            <a:ext cx="9144000" cy="576064"/>
          </a:xfrm>
          <a:solidFill>
            <a:schemeClr val="bg1"/>
          </a:solidFill>
        </p:spPr>
        <p:txBody>
          <a:bodyPr>
            <a:normAutofit lnSpcReduction="10000"/>
          </a:bodyPr>
          <a:lstStyle/>
          <a:p>
            <a:r>
              <a:rPr lang="en-GB" dirty="0">
                <a:solidFill>
                  <a:schemeClr val="tx1"/>
                </a:solidFill>
                <a:latin typeface="Arial" panose="020B0604020202020204" pitchFamily="34" charset="0"/>
                <a:cs typeface="Arial" panose="020B0604020202020204" pitchFamily="34" charset="0"/>
              </a:rPr>
              <a:t>Dr Ellen Fry</a:t>
            </a:r>
          </a:p>
        </p:txBody>
      </p:sp>
      <p:pic>
        <p:nvPicPr>
          <p:cNvPr id="4" name="Picture 8" descr="The University of Manchest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5523" y="332659"/>
            <a:ext cx="16097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97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82"/>
            <a:ext cx="8229600" cy="753025"/>
          </a:xfrm>
        </p:spPr>
        <p:txBody>
          <a:bodyPr>
            <a:normAutofit/>
          </a:bodyPr>
          <a:lstStyle/>
          <a:p>
            <a:r>
              <a:rPr lang="en-GB" sz="3600" dirty="0">
                <a:latin typeface="Arial" panose="020B0604020202020204" pitchFamily="34" charset="0"/>
                <a:cs typeface="Arial" panose="020B0604020202020204" pitchFamily="34" charset="0"/>
              </a:rPr>
              <a:t>Structure of course</a:t>
            </a:r>
          </a:p>
        </p:txBody>
      </p:sp>
      <p:sp>
        <p:nvSpPr>
          <p:cNvPr id="3" name="Content Placeholder 2"/>
          <p:cNvSpPr>
            <a:spLocks noGrp="1"/>
          </p:cNvSpPr>
          <p:nvPr>
            <p:ph idx="1"/>
          </p:nvPr>
        </p:nvSpPr>
        <p:spPr>
          <a:xfrm>
            <a:off x="1991544" y="1484784"/>
            <a:ext cx="8229600" cy="5373216"/>
          </a:xfrm>
        </p:spPr>
        <p:txBody>
          <a:bodyPr>
            <a:normAutofit/>
          </a:bodyPr>
          <a:lstStyle/>
          <a:p>
            <a:pPr>
              <a:lnSpc>
                <a:spcPct val="170000"/>
              </a:lnSpc>
            </a:pPr>
            <a:r>
              <a:rPr lang="en-GB" sz="2400" dirty="0">
                <a:latin typeface="Arial" panose="020B0604020202020204" pitchFamily="34" charset="0"/>
                <a:cs typeface="Arial" panose="020B0604020202020204" pitchFamily="34" charset="0"/>
              </a:rPr>
              <a:t>30 minute lectures recorded before time. Two per week for 10 weeks. Background reading set each week. This will appear at the bottom of the lecture transcript.</a:t>
            </a:r>
          </a:p>
          <a:p>
            <a:pPr>
              <a:lnSpc>
                <a:spcPct val="170000"/>
              </a:lnSpc>
            </a:pPr>
            <a:r>
              <a:rPr lang="en-GB" sz="2400" dirty="0">
                <a:latin typeface="Arial" panose="020B0604020202020204" pitchFamily="34" charset="0"/>
                <a:cs typeface="Arial" panose="020B0604020202020204" pitchFamily="34" charset="0"/>
              </a:rPr>
              <a:t>Three assignments</a:t>
            </a:r>
          </a:p>
          <a:p>
            <a:pPr>
              <a:lnSpc>
                <a:spcPct val="170000"/>
              </a:lnSpc>
            </a:pPr>
            <a:r>
              <a:rPr lang="en-GB" sz="2400" dirty="0">
                <a:latin typeface="Arial" panose="020B0604020202020204" pitchFamily="34" charset="0"/>
                <a:cs typeface="Arial" panose="020B0604020202020204" pitchFamily="34" charset="0"/>
              </a:rPr>
              <a:t>Each student has a space to submit work, and ask questions.</a:t>
            </a:r>
          </a:p>
        </p:txBody>
      </p:sp>
    </p:spTree>
    <p:extLst>
      <p:ext uri="{BB962C8B-B14F-4D97-AF65-F5344CB8AC3E}">
        <p14:creationId xmlns:p14="http://schemas.microsoft.com/office/powerpoint/2010/main" val="114631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GB" dirty="0">
                <a:latin typeface="Arial" panose="020B0604020202020204" pitchFamily="34" charset="0"/>
                <a:cs typeface="Arial" panose="020B0604020202020204" pitchFamily="34" charset="0"/>
              </a:rPr>
              <a:t>What is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Abiotic limits on species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Population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Species interactions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Community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Ecosystem services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Designing experiments</a:t>
            </a:r>
          </a:p>
        </p:txBody>
      </p:sp>
      <p:sp>
        <p:nvSpPr>
          <p:cNvPr id="4"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course (2)</a:t>
            </a:r>
          </a:p>
        </p:txBody>
      </p:sp>
      <p:pic>
        <p:nvPicPr>
          <p:cNvPr id="5" name="Picture 2" descr="Biosphere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741" y="2060848"/>
            <a:ext cx="3631261" cy="391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25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What is ecology?</a:t>
            </a:r>
          </a:p>
          <a:p>
            <a:pPr marL="514350" indent="-514350">
              <a:buAutoNum type="arabicPeriod"/>
            </a:pPr>
            <a:r>
              <a:rPr lang="en-GB" dirty="0">
                <a:latin typeface="Arial" panose="020B0604020202020204" pitchFamily="34" charset="0"/>
                <a:cs typeface="Arial" panose="020B0604020202020204" pitchFamily="34" charset="0"/>
              </a:rPr>
              <a:t>Abiotic limits on species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Population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Species interactions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Community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Ecosystem services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Designing experiments</a:t>
            </a:r>
          </a:p>
        </p:txBody>
      </p:sp>
      <p:sp>
        <p:nvSpPr>
          <p:cNvPr id="4"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course (2)</a:t>
            </a:r>
          </a:p>
        </p:txBody>
      </p:sp>
      <p:pic>
        <p:nvPicPr>
          <p:cNvPr id="4098" name="Picture 2" descr="C:\Users\mqbssefb\Documents\Downloads\ilya-shishikhin-x53TvSEuyJI-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096" y="3909392"/>
            <a:ext cx="367240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qbssefb\Documents\Downloads\cameron-venti-RYTYua042v0-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6" y="1340768"/>
            <a:ext cx="367635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What is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Abiotic limits on species</a:t>
            </a:r>
          </a:p>
          <a:p>
            <a:pPr marL="514350" indent="-514350">
              <a:buAutoNum type="arabicPeriod"/>
            </a:pPr>
            <a:r>
              <a:rPr lang="en-GB" dirty="0">
                <a:latin typeface="Arial" panose="020B0604020202020204" pitchFamily="34" charset="0"/>
                <a:cs typeface="Arial" panose="020B0604020202020204" pitchFamily="34" charset="0"/>
              </a:rPr>
              <a:t>Population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Species interactions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Community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Ecosystem services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Designing experiments</a:t>
            </a:r>
          </a:p>
        </p:txBody>
      </p:sp>
      <p:sp>
        <p:nvSpPr>
          <p:cNvPr id="4"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course (2)</a:t>
            </a:r>
          </a:p>
        </p:txBody>
      </p:sp>
      <p:pic>
        <p:nvPicPr>
          <p:cNvPr id="5122" name="Picture 2" descr="C:\Users\mqbssefb\Documents\Downloads\pratik-mehta-UcgKATDO6QI-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7869" y="1844824"/>
            <a:ext cx="2679762"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3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What is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Abiotic limits on species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Population ecology</a:t>
            </a:r>
          </a:p>
          <a:p>
            <a:pPr marL="514350" indent="-514350">
              <a:buAutoNum type="arabicPeriod"/>
            </a:pPr>
            <a:r>
              <a:rPr lang="en-GB" dirty="0">
                <a:latin typeface="Arial" panose="020B0604020202020204" pitchFamily="34" charset="0"/>
                <a:cs typeface="Arial" panose="020B0604020202020204" pitchFamily="34" charset="0"/>
              </a:rPr>
              <a:t>Species interactions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Community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Ecosystem services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Designing experiments</a:t>
            </a:r>
          </a:p>
        </p:txBody>
      </p:sp>
      <p:sp>
        <p:nvSpPr>
          <p:cNvPr id="4"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course (2)</a:t>
            </a:r>
          </a:p>
        </p:txBody>
      </p:sp>
      <p:pic>
        <p:nvPicPr>
          <p:cNvPr id="5" name="Picture 2" descr="C:\Users\mqbssefb\Downloads\mauro-pilon-tCQZb7rdkFQ-unsplash.jpg"/>
          <p:cNvPicPr>
            <a:picLocks noChangeAspect="1" noChangeArrowheads="1"/>
          </p:cNvPicPr>
          <p:nvPr/>
        </p:nvPicPr>
        <p:blipFill>
          <a:blip r:embed="rId2">
            <a:extLst>
              <a:ext uri="{28A0092B-C50C-407E-A947-70E740481C1C}">
                <a14:useLocalDpi xmlns:a14="http://schemas.microsoft.com/office/drawing/2010/main" val="0"/>
              </a:ext>
            </a:extLst>
          </a:blip>
          <a:srcRect l="12624" r="18449"/>
          <a:stretch>
            <a:fillRect/>
          </a:stretch>
        </p:blipFill>
        <p:spPr bwMode="auto">
          <a:xfrm>
            <a:off x="7080696" y="1844678"/>
            <a:ext cx="34798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87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What is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Abiotic limits on species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Population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Species interactions</a:t>
            </a:r>
          </a:p>
          <a:p>
            <a:pPr marL="514350" indent="-514350">
              <a:buAutoNum type="arabicPeriod"/>
            </a:pPr>
            <a:r>
              <a:rPr lang="en-GB" dirty="0">
                <a:latin typeface="Arial" panose="020B0604020202020204" pitchFamily="34" charset="0"/>
                <a:cs typeface="Arial" panose="020B0604020202020204" pitchFamily="34" charset="0"/>
              </a:rPr>
              <a:t>Community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Ecosystem services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Designing experiments</a:t>
            </a:r>
          </a:p>
        </p:txBody>
      </p:sp>
      <p:sp>
        <p:nvSpPr>
          <p:cNvPr id="4"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course (2)</a:t>
            </a:r>
          </a:p>
        </p:txBody>
      </p:sp>
      <p:pic>
        <p:nvPicPr>
          <p:cNvPr id="5" name="Picture 2" descr="C:\Users\mqbssefb\Documents\Downloads\justin-clark-j4JAIyGcoIc-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8632" y="1484784"/>
            <a:ext cx="3227851" cy="484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4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What is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Abiotic limits on species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Population ecology</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Species interactions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Community Ecology</a:t>
            </a:r>
          </a:p>
          <a:p>
            <a:pPr marL="514350" indent="-514350">
              <a:buAutoNum type="arabicPeriod"/>
            </a:pPr>
            <a:r>
              <a:rPr lang="en-GB" dirty="0">
                <a:latin typeface="Arial" panose="020B0604020202020204" pitchFamily="34" charset="0"/>
                <a:cs typeface="Arial" panose="020B0604020202020204" pitchFamily="34" charset="0"/>
              </a:rPr>
              <a:t>Ecosystem services</a:t>
            </a:r>
          </a:p>
          <a:p>
            <a:pPr marL="514350" indent="-514350">
              <a:buAutoNum type="arabicPeriod"/>
            </a:pPr>
            <a:r>
              <a:rPr lang="en-GB" dirty="0">
                <a:solidFill>
                  <a:schemeClr val="bg1">
                    <a:lumMod val="75000"/>
                  </a:schemeClr>
                </a:solidFill>
                <a:latin typeface="Arial" panose="020B0604020202020204" pitchFamily="34" charset="0"/>
                <a:cs typeface="Arial" panose="020B0604020202020204" pitchFamily="34" charset="0"/>
              </a:rPr>
              <a:t>Designing experiments</a:t>
            </a:r>
          </a:p>
        </p:txBody>
      </p:sp>
      <p:sp>
        <p:nvSpPr>
          <p:cNvPr id="4"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course (2)</a:t>
            </a:r>
          </a:p>
        </p:txBody>
      </p:sp>
      <p:pic>
        <p:nvPicPr>
          <p:cNvPr id="1026" name="Picture 2" descr="C:\Users\mqbssefb\Downloads\giselle-herrera-q_Yl1HQoS9s-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2147" y="1700811"/>
            <a:ext cx="3121161" cy="410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482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458</Words>
  <Application>Microsoft Office PowerPoint</Application>
  <PresentationFormat>Widescreen</PresentationFormat>
  <Paragraphs>80</Paragraphs>
  <Slides>12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Helvetica</vt:lpstr>
      <vt:lpstr>Lucida Grande</vt:lpstr>
      <vt:lpstr>Office Theme</vt:lpstr>
      <vt:lpstr>1_Office Theme</vt:lpstr>
      <vt:lpstr>Ecology</vt:lpstr>
      <vt:lpstr>Ecology</vt:lpstr>
      <vt:lpstr>Structure of course</vt:lpstr>
      <vt:lpstr>Structure of course (2)</vt:lpstr>
      <vt:lpstr>Structure of course (2)</vt:lpstr>
      <vt:lpstr>Structure of course (2)</vt:lpstr>
      <vt:lpstr>Structure of course (2)</vt:lpstr>
      <vt:lpstr>Structure of course (2)</vt:lpstr>
      <vt:lpstr>Structure of course (2)</vt:lpstr>
      <vt:lpstr>Structure of course (2)</vt:lpstr>
      <vt:lpstr>Learning objectives</vt:lpstr>
      <vt:lpstr>Reading for the first session</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Ellen Fry</dc:creator>
  <cp:lastModifiedBy>Nicholas Harvey</cp:lastModifiedBy>
  <cp:revision>36</cp:revision>
  <dcterms:created xsi:type="dcterms:W3CDTF">2020-06-01T11:41:21Z</dcterms:created>
  <dcterms:modified xsi:type="dcterms:W3CDTF">2021-05-11T20:52:05Z</dcterms:modified>
</cp:coreProperties>
</file>