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Lst>
  <p:notesMasterIdLst>
    <p:notesMasterId r:id="rId15"/>
  </p:notesMasterIdLst>
  <p:sldIdLst>
    <p:sldId id="2141411786" r:id="rId6"/>
    <p:sldId id="295" r:id="rId7"/>
    <p:sldId id="308" r:id="rId8"/>
    <p:sldId id="313" r:id="rId9"/>
    <p:sldId id="312" r:id="rId10"/>
    <p:sldId id="311" r:id="rId11"/>
    <p:sldId id="310" r:id="rId12"/>
    <p:sldId id="309" r:id="rId13"/>
    <p:sldId id="26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2CACB0-18DF-4AA4-8305-471BA07735A8}" v="5" dt="2023-10-23T22:47:50.0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1093" autoAdjust="0"/>
  </p:normalViewPr>
  <p:slideViewPr>
    <p:cSldViewPr snapToGrid="0">
      <p:cViewPr varScale="1">
        <p:scale>
          <a:sx n="81" d="100"/>
          <a:sy n="81" d="100"/>
        </p:scale>
        <p:origin x="1638" y="84"/>
      </p:cViewPr>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iro Quiros" userId="c6e0c9a6bf53ef3c" providerId="LiveId" clId="{7F2CACB0-18DF-4AA4-8305-471BA07735A8}"/>
    <pc:docChg chg="custSel addSld modSld modMainMaster">
      <pc:chgData name="Jairo Quiros" userId="c6e0c9a6bf53ef3c" providerId="LiveId" clId="{7F2CACB0-18DF-4AA4-8305-471BA07735A8}" dt="2023-10-23T22:47:50.010" v="49"/>
      <pc:docMkLst>
        <pc:docMk/>
      </pc:docMkLst>
      <pc:sldChg chg="addSp delSp modSp add mod">
        <pc:chgData name="Jairo Quiros" userId="c6e0c9a6bf53ef3c" providerId="LiveId" clId="{7F2CACB0-18DF-4AA4-8305-471BA07735A8}" dt="2023-10-23T22:46:53.331" v="47"/>
        <pc:sldMkLst>
          <pc:docMk/>
          <pc:sldMk cId="996270381" sldId="2141411756"/>
        </pc:sldMkLst>
        <pc:spChg chg="mod">
          <ac:chgData name="Jairo Quiros" userId="c6e0c9a6bf53ef3c" providerId="LiveId" clId="{7F2CACB0-18DF-4AA4-8305-471BA07735A8}" dt="2023-10-22T09:43:55.335" v="15" actId="20577"/>
          <ac:spMkLst>
            <pc:docMk/>
            <pc:sldMk cId="996270381" sldId="2141411756"/>
            <ac:spMk id="2" creationId="{5D3F1E9C-79C5-E84E-B08F-06797F27B6F6}"/>
          </ac:spMkLst>
        </pc:spChg>
        <pc:spChg chg="mod">
          <ac:chgData name="Jairo Quiros" userId="c6e0c9a6bf53ef3c" providerId="LiveId" clId="{7F2CACB0-18DF-4AA4-8305-471BA07735A8}" dt="2023-10-22T09:43:49.355" v="1" actId="27636"/>
          <ac:spMkLst>
            <pc:docMk/>
            <pc:sldMk cId="996270381" sldId="2141411756"/>
            <ac:spMk id="6" creationId="{8EF35676-49DE-E547-B19F-0A8B69E1FA3A}"/>
          </ac:spMkLst>
        </pc:spChg>
        <pc:picChg chg="add mod">
          <ac:chgData name="Jairo Quiros" userId="c6e0c9a6bf53ef3c" providerId="LiveId" clId="{7F2CACB0-18DF-4AA4-8305-471BA07735A8}" dt="2023-10-23T22:46:53.331" v="47"/>
          <ac:picMkLst>
            <pc:docMk/>
            <pc:sldMk cId="996270381" sldId="2141411756"/>
            <ac:picMk id="3" creationId="{14EA7A3D-E4AC-5597-7A3D-985A7EF101A0}"/>
          </ac:picMkLst>
        </pc:picChg>
        <pc:picChg chg="del">
          <ac:chgData name="Jairo Quiros" userId="c6e0c9a6bf53ef3c" providerId="LiveId" clId="{7F2CACB0-18DF-4AA4-8305-471BA07735A8}" dt="2023-10-23T22:46:37.667" v="44" actId="478"/>
          <ac:picMkLst>
            <pc:docMk/>
            <pc:sldMk cId="996270381" sldId="2141411756"/>
            <ac:picMk id="5" creationId="{AD590227-F5B1-B5CC-CE5F-EDA473ED96F5}"/>
          </ac:picMkLst>
        </pc:picChg>
      </pc:sldChg>
      <pc:sldChg chg="addSp delSp modSp add mod">
        <pc:chgData name="Jairo Quiros" userId="c6e0c9a6bf53ef3c" providerId="LiveId" clId="{7F2CACB0-18DF-4AA4-8305-471BA07735A8}" dt="2023-10-23T22:46:45.197" v="46"/>
        <pc:sldMkLst>
          <pc:docMk/>
          <pc:sldMk cId="640759335" sldId="2141411777"/>
        </pc:sldMkLst>
        <pc:spChg chg="mod">
          <ac:chgData name="Jairo Quiros" userId="c6e0c9a6bf53ef3c" providerId="LiveId" clId="{7F2CACB0-18DF-4AA4-8305-471BA07735A8}" dt="2023-10-22T09:44:23.501" v="43" actId="20577"/>
          <ac:spMkLst>
            <pc:docMk/>
            <pc:sldMk cId="640759335" sldId="2141411777"/>
            <ac:spMk id="6" creationId="{F86BE729-03A1-22F5-69BF-1FBAEEBA5FAA}"/>
          </ac:spMkLst>
        </pc:spChg>
        <pc:spChg chg="mod">
          <ac:chgData name="Jairo Quiros" userId="c6e0c9a6bf53ef3c" providerId="LiveId" clId="{7F2CACB0-18DF-4AA4-8305-471BA07735A8}" dt="2023-10-22T09:44:17.298" v="29" actId="20577"/>
          <ac:spMkLst>
            <pc:docMk/>
            <pc:sldMk cId="640759335" sldId="2141411777"/>
            <ac:spMk id="11" creationId="{56DFC90C-9B82-4072-7343-C9FBE935593D}"/>
          </ac:spMkLst>
        </pc:spChg>
        <pc:picChg chg="add mod">
          <ac:chgData name="Jairo Quiros" userId="c6e0c9a6bf53ef3c" providerId="LiveId" clId="{7F2CACB0-18DF-4AA4-8305-471BA07735A8}" dt="2023-10-23T22:46:45.197" v="46"/>
          <ac:picMkLst>
            <pc:docMk/>
            <pc:sldMk cId="640759335" sldId="2141411777"/>
            <ac:picMk id="9" creationId="{2F09BB7C-5E69-B98F-29F5-6CE90336FA67}"/>
          </ac:picMkLst>
        </pc:picChg>
        <pc:picChg chg="del">
          <ac:chgData name="Jairo Quiros" userId="c6e0c9a6bf53ef3c" providerId="LiveId" clId="{7F2CACB0-18DF-4AA4-8305-471BA07735A8}" dt="2023-10-23T22:46:44.867" v="45" actId="478"/>
          <ac:picMkLst>
            <pc:docMk/>
            <pc:sldMk cId="640759335" sldId="2141411777"/>
            <ac:picMk id="12" creationId="{585DF062-A72D-369E-DA6E-1A9081F592F6}"/>
          </ac:picMkLst>
        </pc:picChg>
      </pc:sldChg>
      <pc:sldMasterChg chg="modSldLayout">
        <pc:chgData name="Jairo Quiros" userId="c6e0c9a6bf53ef3c" providerId="LiveId" clId="{7F2CACB0-18DF-4AA4-8305-471BA07735A8}" dt="2023-10-23T22:47:50.010" v="49"/>
        <pc:sldMasterMkLst>
          <pc:docMk/>
          <pc:sldMasterMk cId="928407379" sldId="2147483660"/>
        </pc:sldMasterMkLst>
        <pc:sldLayoutChg chg="addSp delSp modSp mod">
          <pc:chgData name="Jairo Quiros" userId="c6e0c9a6bf53ef3c" providerId="LiveId" clId="{7F2CACB0-18DF-4AA4-8305-471BA07735A8}" dt="2023-10-23T22:47:50.010" v="49"/>
          <pc:sldLayoutMkLst>
            <pc:docMk/>
            <pc:sldMasterMk cId="928407379" sldId="2147483660"/>
            <pc:sldLayoutMk cId="1710917808" sldId="2147483662"/>
          </pc:sldLayoutMkLst>
          <pc:spChg chg="del">
            <ac:chgData name="Jairo Quiros" userId="c6e0c9a6bf53ef3c" providerId="LiveId" clId="{7F2CACB0-18DF-4AA4-8305-471BA07735A8}" dt="2023-10-23T22:47:05.921" v="48" actId="478"/>
            <ac:spMkLst>
              <pc:docMk/>
              <pc:sldMasterMk cId="928407379" sldId="2147483660"/>
              <pc:sldLayoutMk cId="1710917808" sldId="2147483662"/>
              <ac:spMk id="2" creationId="{35E4B0DE-EE44-08A6-0FF5-1CA221EE6C69}"/>
            </ac:spMkLst>
          </pc:spChg>
          <pc:grpChg chg="add mod">
            <ac:chgData name="Jairo Quiros" userId="c6e0c9a6bf53ef3c" providerId="LiveId" clId="{7F2CACB0-18DF-4AA4-8305-471BA07735A8}" dt="2023-10-23T22:47:50.010" v="49"/>
            <ac:grpSpMkLst>
              <pc:docMk/>
              <pc:sldMasterMk cId="928407379" sldId="2147483660"/>
              <pc:sldLayoutMk cId="1710917808" sldId="2147483662"/>
              <ac:grpSpMk id="6" creationId="{7D5A54BE-AE13-954C-EEAC-23BDB0069E7B}"/>
            </ac:grpSpMkLst>
          </pc:grpChg>
          <pc:picChg chg="del">
            <ac:chgData name="Jairo Quiros" userId="c6e0c9a6bf53ef3c" providerId="LiveId" clId="{7F2CACB0-18DF-4AA4-8305-471BA07735A8}" dt="2023-10-23T22:47:05.921" v="48" actId="478"/>
            <ac:picMkLst>
              <pc:docMk/>
              <pc:sldMasterMk cId="928407379" sldId="2147483660"/>
              <pc:sldLayoutMk cId="1710917808" sldId="2147483662"/>
              <ac:picMk id="3" creationId="{CFF79C88-1CAD-34EF-7B1C-C1E7587D2A00}"/>
            </ac:picMkLst>
          </pc:picChg>
          <pc:picChg chg="del">
            <ac:chgData name="Jairo Quiros" userId="c6e0c9a6bf53ef3c" providerId="LiveId" clId="{7F2CACB0-18DF-4AA4-8305-471BA07735A8}" dt="2023-10-23T22:47:05.921" v="48" actId="478"/>
            <ac:picMkLst>
              <pc:docMk/>
              <pc:sldMasterMk cId="928407379" sldId="2147483660"/>
              <pc:sldLayoutMk cId="1710917808" sldId="2147483662"/>
              <ac:picMk id="4" creationId="{B15F8D50-F370-FDE5-CAC5-437053DAB780}"/>
            </ac:picMkLst>
          </pc:picChg>
          <pc:picChg chg="del">
            <ac:chgData name="Jairo Quiros" userId="c6e0c9a6bf53ef3c" providerId="LiveId" clId="{7F2CACB0-18DF-4AA4-8305-471BA07735A8}" dt="2023-10-23T22:47:05.921" v="48" actId="478"/>
            <ac:picMkLst>
              <pc:docMk/>
              <pc:sldMasterMk cId="928407379" sldId="2147483660"/>
              <pc:sldLayoutMk cId="1710917808" sldId="2147483662"/>
              <ac:picMk id="5" creationId="{B043A1A9-CA32-F2C9-6698-1A420E6BCC88}"/>
            </ac:picMkLst>
          </pc:picChg>
          <pc:picChg chg="mod">
            <ac:chgData name="Jairo Quiros" userId="c6e0c9a6bf53ef3c" providerId="LiveId" clId="{7F2CACB0-18DF-4AA4-8305-471BA07735A8}" dt="2023-10-23T22:47:50.010" v="49"/>
            <ac:picMkLst>
              <pc:docMk/>
              <pc:sldMasterMk cId="928407379" sldId="2147483660"/>
              <pc:sldLayoutMk cId="1710917808" sldId="2147483662"/>
              <ac:picMk id="7" creationId="{16764057-C2B0-9160-4C1E-92D39959310C}"/>
            </ac:picMkLst>
          </pc:picChg>
          <pc:picChg chg="mod">
            <ac:chgData name="Jairo Quiros" userId="c6e0c9a6bf53ef3c" providerId="LiveId" clId="{7F2CACB0-18DF-4AA4-8305-471BA07735A8}" dt="2023-10-23T22:47:50.010" v="49"/>
            <ac:picMkLst>
              <pc:docMk/>
              <pc:sldMasterMk cId="928407379" sldId="2147483660"/>
              <pc:sldLayoutMk cId="1710917808" sldId="2147483662"/>
              <ac:picMk id="8" creationId="{5A105D30-4A07-4324-8400-55B809163158}"/>
            </ac:picMkLst>
          </pc:picChg>
          <pc:picChg chg="add mod">
            <ac:chgData name="Jairo Quiros" userId="c6e0c9a6bf53ef3c" providerId="LiveId" clId="{7F2CACB0-18DF-4AA4-8305-471BA07735A8}" dt="2023-10-23T22:47:50.010" v="49"/>
            <ac:picMkLst>
              <pc:docMk/>
              <pc:sldMasterMk cId="928407379" sldId="2147483660"/>
              <pc:sldLayoutMk cId="1710917808" sldId="2147483662"/>
              <ac:picMk id="10" creationId="{63EB8B22-116A-53BE-2229-D459A1FA7AB5}"/>
            </ac:picMkLst>
          </pc:picChg>
        </pc:sldLayoutChg>
      </pc:sldMasterChg>
    </pc:docChg>
  </pc:docChgLst>
  <pc:docChgLst>
    <pc:chgData name="William Blyth" userId="7c65b6df-e41d-4374-8de4-f12db0c6c4ee" providerId="ADAL" clId="{191F55DD-3024-4615-8806-06038B43AD03}"/>
    <pc:docChg chg="custSel delSld modSld delMainMaster">
      <pc:chgData name="William Blyth" userId="7c65b6df-e41d-4374-8de4-f12db0c6c4ee" providerId="ADAL" clId="{191F55DD-3024-4615-8806-06038B43AD03}" dt="2023-10-04T16:17:47.208" v="51" actId="6549"/>
      <pc:docMkLst>
        <pc:docMk/>
      </pc:docMkLst>
      <pc:sldChg chg="del">
        <pc:chgData name="William Blyth" userId="7c65b6df-e41d-4374-8de4-f12db0c6c4ee" providerId="ADAL" clId="{191F55DD-3024-4615-8806-06038B43AD03}" dt="2023-10-04T16:04:08.362" v="0" actId="47"/>
        <pc:sldMkLst>
          <pc:docMk/>
          <pc:sldMk cId="1434958371" sldId="256"/>
        </pc:sldMkLst>
      </pc:sldChg>
      <pc:sldChg chg="del">
        <pc:chgData name="William Blyth" userId="7c65b6df-e41d-4374-8de4-f12db0c6c4ee" providerId="ADAL" clId="{191F55DD-3024-4615-8806-06038B43AD03}" dt="2023-10-04T16:04:42.059" v="1" actId="2696"/>
        <pc:sldMkLst>
          <pc:docMk/>
          <pc:sldMk cId="3371719293" sldId="262"/>
        </pc:sldMkLst>
      </pc:sldChg>
      <pc:sldChg chg="del">
        <pc:chgData name="William Blyth" userId="7c65b6df-e41d-4374-8de4-f12db0c6c4ee" providerId="ADAL" clId="{191F55DD-3024-4615-8806-06038B43AD03}" dt="2023-10-04T16:04:42.059" v="1" actId="2696"/>
        <pc:sldMkLst>
          <pc:docMk/>
          <pc:sldMk cId="3323965506" sldId="268"/>
        </pc:sldMkLst>
      </pc:sldChg>
      <pc:sldChg chg="modSp mod modNotesTx">
        <pc:chgData name="William Blyth" userId="7c65b6df-e41d-4374-8de4-f12db0c6c4ee" providerId="ADAL" clId="{191F55DD-3024-4615-8806-06038B43AD03}" dt="2023-10-04T16:17:47.208" v="51" actId="6549"/>
        <pc:sldMkLst>
          <pc:docMk/>
          <pc:sldMk cId="3899446262" sldId="308"/>
        </pc:sldMkLst>
        <pc:spChg chg="mod">
          <ac:chgData name="William Blyth" userId="7c65b6df-e41d-4374-8de4-f12db0c6c4ee" providerId="ADAL" clId="{191F55DD-3024-4615-8806-06038B43AD03}" dt="2023-10-04T16:05:23.102" v="2" actId="20577"/>
          <ac:spMkLst>
            <pc:docMk/>
            <pc:sldMk cId="3899446262" sldId="308"/>
            <ac:spMk id="2" creationId="{DAD4F0FD-BBCA-9B7B-CCF9-C5A6DC7A4041}"/>
          </ac:spMkLst>
        </pc:spChg>
        <pc:spChg chg="mod">
          <ac:chgData name="William Blyth" userId="7c65b6df-e41d-4374-8de4-f12db0c6c4ee" providerId="ADAL" clId="{191F55DD-3024-4615-8806-06038B43AD03}" dt="2023-10-04T16:17:47.208" v="51" actId="6549"/>
          <ac:spMkLst>
            <pc:docMk/>
            <pc:sldMk cId="3899446262" sldId="308"/>
            <ac:spMk id="3" creationId="{2D9AEF45-BF9F-398E-7517-91285C132819}"/>
          </ac:spMkLst>
        </pc:spChg>
      </pc:sldChg>
      <pc:sldMasterChg chg="del delSldLayout">
        <pc:chgData name="William Blyth" userId="7c65b6df-e41d-4374-8de4-f12db0c6c4ee" providerId="ADAL" clId="{191F55DD-3024-4615-8806-06038B43AD03}" dt="2023-10-04T16:04:08.362" v="0" actId="47"/>
        <pc:sldMasterMkLst>
          <pc:docMk/>
          <pc:sldMasterMk cId="24094109" sldId="2147483648"/>
        </pc:sldMasterMkLst>
        <pc:sldLayoutChg chg="del">
          <pc:chgData name="William Blyth" userId="7c65b6df-e41d-4374-8de4-f12db0c6c4ee" providerId="ADAL" clId="{191F55DD-3024-4615-8806-06038B43AD03}" dt="2023-10-04T16:04:08.362" v="0" actId="47"/>
          <pc:sldLayoutMkLst>
            <pc:docMk/>
            <pc:sldMasterMk cId="24094109" sldId="2147483648"/>
            <pc:sldLayoutMk cId="948469714" sldId="2147483649"/>
          </pc:sldLayoutMkLst>
        </pc:sldLayoutChg>
        <pc:sldLayoutChg chg="del">
          <pc:chgData name="William Blyth" userId="7c65b6df-e41d-4374-8de4-f12db0c6c4ee" providerId="ADAL" clId="{191F55DD-3024-4615-8806-06038B43AD03}" dt="2023-10-04T16:04:08.362" v="0" actId="47"/>
          <pc:sldLayoutMkLst>
            <pc:docMk/>
            <pc:sldMasterMk cId="24094109" sldId="2147483648"/>
            <pc:sldLayoutMk cId="420133520" sldId="2147483650"/>
          </pc:sldLayoutMkLst>
        </pc:sldLayoutChg>
        <pc:sldLayoutChg chg="del">
          <pc:chgData name="William Blyth" userId="7c65b6df-e41d-4374-8de4-f12db0c6c4ee" providerId="ADAL" clId="{191F55DD-3024-4615-8806-06038B43AD03}" dt="2023-10-04T16:04:08.362" v="0" actId="47"/>
          <pc:sldLayoutMkLst>
            <pc:docMk/>
            <pc:sldMasterMk cId="24094109" sldId="2147483648"/>
            <pc:sldLayoutMk cId="2118065753" sldId="2147483651"/>
          </pc:sldLayoutMkLst>
        </pc:sldLayoutChg>
        <pc:sldLayoutChg chg="del">
          <pc:chgData name="William Blyth" userId="7c65b6df-e41d-4374-8de4-f12db0c6c4ee" providerId="ADAL" clId="{191F55DD-3024-4615-8806-06038B43AD03}" dt="2023-10-04T16:04:08.362" v="0" actId="47"/>
          <pc:sldLayoutMkLst>
            <pc:docMk/>
            <pc:sldMasterMk cId="24094109" sldId="2147483648"/>
            <pc:sldLayoutMk cId="2291572102" sldId="2147483652"/>
          </pc:sldLayoutMkLst>
        </pc:sldLayoutChg>
        <pc:sldLayoutChg chg="del">
          <pc:chgData name="William Blyth" userId="7c65b6df-e41d-4374-8de4-f12db0c6c4ee" providerId="ADAL" clId="{191F55DD-3024-4615-8806-06038B43AD03}" dt="2023-10-04T16:04:08.362" v="0" actId="47"/>
          <pc:sldLayoutMkLst>
            <pc:docMk/>
            <pc:sldMasterMk cId="24094109" sldId="2147483648"/>
            <pc:sldLayoutMk cId="2553377830" sldId="2147483653"/>
          </pc:sldLayoutMkLst>
        </pc:sldLayoutChg>
        <pc:sldLayoutChg chg="del">
          <pc:chgData name="William Blyth" userId="7c65b6df-e41d-4374-8de4-f12db0c6c4ee" providerId="ADAL" clId="{191F55DD-3024-4615-8806-06038B43AD03}" dt="2023-10-04T16:04:08.362" v="0" actId="47"/>
          <pc:sldLayoutMkLst>
            <pc:docMk/>
            <pc:sldMasterMk cId="24094109" sldId="2147483648"/>
            <pc:sldLayoutMk cId="1763566798" sldId="2147483654"/>
          </pc:sldLayoutMkLst>
        </pc:sldLayoutChg>
        <pc:sldLayoutChg chg="del">
          <pc:chgData name="William Blyth" userId="7c65b6df-e41d-4374-8de4-f12db0c6c4ee" providerId="ADAL" clId="{191F55DD-3024-4615-8806-06038B43AD03}" dt="2023-10-04T16:04:08.362" v="0" actId="47"/>
          <pc:sldLayoutMkLst>
            <pc:docMk/>
            <pc:sldMasterMk cId="24094109" sldId="2147483648"/>
            <pc:sldLayoutMk cId="679471836" sldId="2147483655"/>
          </pc:sldLayoutMkLst>
        </pc:sldLayoutChg>
        <pc:sldLayoutChg chg="del">
          <pc:chgData name="William Blyth" userId="7c65b6df-e41d-4374-8de4-f12db0c6c4ee" providerId="ADAL" clId="{191F55DD-3024-4615-8806-06038B43AD03}" dt="2023-10-04T16:04:08.362" v="0" actId="47"/>
          <pc:sldLayoutMkLst>
            <pc:docMk/>
            <pc:sldMasterMk cId="24094109" sldId="2147483648"/>
            <pc:sldLayoutMk cId="1625010481" sldId="2147483656"/>
          </pc:sldLayoutMkLst>
        </pc:sldLayoutChg>
        <pc:sldLayoutChg chg="del">
          <pc:chgData name="William Blyth" userId="7c65b6df-e41d-4374-8de4-f12db0c6c4ee" providerId="ADAL" clId="{191F55DD-3024-4615-8806-06038B43AD03}" dt="2023-10-04T16:04:08.362" v="0" actId="47"/>
          <pc:sldLayoutMkLst>
            <pc:docMk/>
            <pc:sldMasterMk cId="24094109" sldId="2147483648"/>
            <pc:sldLayoutMk cId="1137591098" sldId="2147483657"/>
          </pc:sldLayoutMkLst>
        </pc:sldLayoutChg>
        <pc:sldLayoutChg chg="del">
          <pc:chgData name="William Blyth" userId="7c65b6df-e41d-4374-8de4-f12db0c6c4ee" providerId="ADAL" clId="{191F55DD-3024-4615-8806-06038B43AD03}" dt="2023-10-04T16:04:08.362" v="0" actId="47"/>
          <pc:sldLayoutMkLst>
            <pc:docMk/>
            <pc:sldMasterMk cId="24094109" sldId="2147483648"/>
            <pc:sldLayoutMk cId="3438618878" sldId="2147483658"/>
          </pc:sldLayoutMkLst>
        </pc:sldLayoutChg>
        <pc:sldLayoutChg chg="del">
          <pc:chgData name="William Blyth" userId="7c65b6df-e41d-4374-8de4-f12db0c6c4ee" providerId="ADAL" clId="{191F55DD-3024-4615-8806-06038B43AD03}" dt="2023-10-04T16:04:08.362" v="0" actId="47"/>
          <pc:sldLayoutMkLst>
            <pc:docMk/>
            <pc:sldMasterMk cId="24094109" sldId="2147483648"/>
            <pc:sldLayoutMk cId="3340120633"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0FE13-1D01-4EC0-920F-7745158423E7}" type="datetimeFigureOut">
              <a:rPr lang="en-GB" smtClean="0"/>
              <a:t>10/11/2023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4568E-E9AA-40C5-9B02-80D72309A6C7}" type="slidenum">
              <a:rPr lang="en-GB" smtClean="0"/>
              <a:t>‹#›</a:t>
            </a:fld>
            <a:endParaRPr lang="en-GB"/>
          </a:p>
        </p:txBody>
      </p:sp>
    </p:spTree>
    <p:extLst>
      <p:ext uri="{BB962C8B-B14F-4D97-AF65-F5344CB8AC3E}">
        <p14:creationId xmlns:p14="http://schemas.microsoft.com/office/powerpoint/2010/main" val="222726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GB" b="0" i="0" u="none" strike="noStrike" dirty="0">
              <a:solidFill>
                <a:srgbClr val="222222"/>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B698FC84-7549-424A-9090-8C112A69B027}" type="slidenum">
              <a:rPr lang="en-US" smtClean="0"/>
              <a:t>1</a:t>
            </a:fld>
            <a:endParaRPr lang="en-US"/>
          </a:p>
        </p:txBody>
      </p:sp>
    </p:spTree>
    <p:extLst>
      <p:ext uri="{BB962C8B-B14F-4D97-AF65-F5344CB8AC3E}">
        <p14:creationId xmlns:p14="http://schemas.microsoft.com/office/powerpoint/2010/main" val="358304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None/>
            </a:pPr>
            <a:endParaRP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623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Following a USD 200k investment in an Long-Term Scenario study, Costa Rica secured USD 2.4bn in climate development finance</a:t>
            </a:r>
          </a:p>
          <a:p>
            <a:pPr marL="171450" indent="-171450">
              <a:buFont typeface="Arial" panose="020B0604020202020204" pitchFamily="34" charset="0"/>
              <a:buChar char="•"/>
            </a:pPr>
            <a:r>
              <a:rPr lang="en-GB" dirty="0"/>
              <a:t>The engagement was short (approximately two years) and carefully crafted to ensure national stakeholder and International Finance Institution (IFI) engagement. </a:t>
            </a:r>
          </a:p>
          <a:p>
            <a:pPr marL="171450" indent="-171450">
              <a:buFont typeface="Arial" panose="020B0604020202020204" pitchFamily="34" charset="0"/>
              <a:buChar char="•"/>
            </a:pPr>
            <a:r>
              <a:rPr lang="en-GB" dirty="0"/>
              <a:t>IFIs and donors stand to expand market opportunities at a relatively low cost with large gains if upstream capacity building and stakeholder engagement is effective. </a:t>
            </a:r>
          </a:p>
          <a:p>
            <a:endParaRPr lang="en-GB" dirty="0"/>
          </a:p>
        </p:txBody>
      </p:sp>
      <p:sp>
        <p:nvSpPr>
          <p:cNvPr id="4" name="Slide Number Placeholder 3"/>
          <p:cNvSpPr>
            <a:spLocks noGrp="1"/>
          </p:cNvSpPr>
          <p:nvPr>
            <p:ph type="sldNum" sz="quarter" idx="5"/>
          </p:nvPr>
        </p:nvSpPr>
        <p:spPr/>
        <p:txBody>
          <a:bodyPr/>
          <a:lstStyle/>
          <a:p>
            <a:fld id="{4284568E-E9AA-40C5-9B02-80D72309A6C7}" type="slidenum">
              <a:rPr lang="en-GB" smtClean="0"/>
              <a:t>3</a:t>
            </a:fld>
            <a:endParaRPr lang="en-GB"/>
          </a:p>
        </p:txBody>
      </p:sp>
    </p:spTree>
    <p:extLst>
      <p:ext uri="{BB962C8B-B14F-4D97-AF65-F5344CB8AC3E}">
        <p14:creationId xmlns:p14="http://schemas.microsoft.com/office/powerpoint/2010/main" val="230513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first stage is capacity-building of local national analysts, and co-creation of models and scenarios for national emissions trajectories that can be used for policy formulation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B1EC6-F41B-49B2-82E1-18DE3B3A36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339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stage is to work with government line ministries using their key policy documents as points of entry for the analysis to be used for policy-making and setting priorities. These include:</a:t>
            </a:r>
          </a:p>
          <a:p>
            <a:pPr marL="171450" indent="-171450">
              <a:buFont typeface="Arial" panose="020B0604020202020204" pitchFamily="34" charset="0"/>
              <a:buChar char="•"/>
            </a:pPr>
            <a:r>
              <a:rPr lang="en-GB" dirty="0"/>
              <a:t>Long-Term Strategies (LTS)</a:t>
            </a:r>
          </a:p>
          <a:p>
            <a:pPr marL="171450" indent="-171450">
              <a:buFont typeface="Arial" panose="020B0604020202020204" pitchFamily="34" charset="0"/>
              <a:buChar char="•"/>
            </a:pPr>
            <a:r>
              <a:rPr lang="en-GB" dirty="0"/>
              <a:t>Nationally Determined Contributions (NDC)</a:t>
            </a:r>
          </a:p>
          <a:p>
            <a:pPr marL="171450" indent="-171450">
              <a:buFont typeface="Arial" panose="020B0604020202020204" pitchFamily="34" charset="0"/>
              <a:buChar char="•"/>
            </a:pPr>
            <a:r>
              <a:rPr lang="en-GB" dirty="0"/>
              <a:t>Integrated Resource Plan (IRP)</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The analysis can be used to assess cross-sectoral impacts (e.g. energy, transport, water, agriculture) which allows strategies to be integrated across different ministries to support implementation and </a:t>
            </a:r>
            <a:r>
              <a:rPr lang="en-GB" dirty="0" err="1"/>
              <a:t>decion</a:t>
            </a:r>
            <a:r>
              <a:rPr lang="en-GB" dirty="0"/>
              <a:t>-making at the National Development Strategy level.</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At this stage, national analysts are undertaking more of the work, and increasingly involving a wider range of stakeholders.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B1EC6-F41B-49B2-82E1-18DE3B3A36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8173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stage is to analyse the impact and designs for different policy instruments that can be implemented under each of the line ministries. This can include sensitivity analysis for different policy options, including sensitivities to cost and technology assumptions, which helps to inform policy instrument design and how this links to investment options.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B1EC6-F41B-49B2-82E1-18DE3B3A36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5825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stage is to work much more closely with providers of finance to develop concept notes about potential funding structures for priority projects identified at the planning stage. This requires close coordination with the Finance Ministry, as well as external and local finance partners.  This will include assessment of financing risks and the design of appropriate risk-management structures.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B1EC6-F41B-49B2-82E1-18DE3B3A36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569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next stage is to work much more closely with providers of finance to collect the data for prefeasibility studies and concept notes that can inform potential funding structures for priority projects identified at the planning stage. This requires close coordination with the Finance Ministry, as well as external and local finance partners.  This will include assessment of financing risks and the design of appropriate risk-management structures that can be used to inform and accelerate finance mobilisation.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DB1EC6-F41B-49B2-82E1-18DE3B3A36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1435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line">
  <p:cSld name="Section header line">
    <p:bg>
      <p:bgPr>
        <a:gradFill>
          <a:gsLst>
            <a:gs pos="0">
              <a:srgbClr val="003192"/>
            </a:gs>
            <a:gs pos="100000">
              <a:srgbClr val="002060"/>
            </a:gs>
          </a:gsLst>
          <a:lin ang="8100000" scaled="0"/>
        </a:gradFill>
        <a:effectLst/>
      </p:bgPr>
    </p:bg>
    <p:spTree>
      <p:nvGrpSpPr>
        <p:cNvPr id="1" name="Shape 27"/>
        <p:cNvGrpSpPr/>
        <p:nvPr/>
      </p:nvGrpSpPr>
      <p:grpSpPr>
        <a:xfrm>
          <a:off x="0" y="0"/>
          <a:ext cx="0" cy="0"/>
          <a:chOff x="0" y="0"/>
          <a:chExt cx="0" cy="0"/>
        </a:xfrm>
      </p:grpSpPr>
      <p:sp>
        <p:nvSpPr>
          <p:cNvPr id="28" name="Google Shape;28;p16"/>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GB" sz="1000" b="0" i="0" u="none" strike="noStrike" cap="none">
                <a:solidFill>
                  <a:schemeClr val="lt1"/>
                </a:solidFill>
                <a:latin typeface="Trebuchet MS"/>
                <a:ea typeface="Trebuchet MS"/>
                <a:cs typeface="Trebuchet MS"/>
                <a:sym typeface="Trebuchet MS"/>
              </a:rPr>
              <a:t>‹#›</a:t>
            </a:fld>
            <a:endParaRPr sz="1000" b="0" i="0" u="none" strike="noStrike" cap="none">
              <a:solidFill>
                <a:schemeClr val="lt1"/>
              </a:solidFill>
              <a:latin typeface="Trebuchet MS"/>
              <a:ea typeface="Trebuchet MS"/>
              <a:cs typeface="Trebuchet MS"/>
              <a:sym typeface="Trebuchet MS"/>
            </a:endParaRPr>
          </a:p>
        </p:txBody>
      </p:sp>
      <p:sp>
        <p:nvSpPr>
          <p:cNvPr id="29" name="Google Shape;29;p16"/>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lvl="0" algn="r">
              <a:spcBef>
                <a:spcPts val="0"/>
              </a:spcBef>
              <a:spcAft>
                <a:spcPts val="0"/>
              </a:spcAft>
              <a:buSzPts val="1400"/>
              <a:buNone/>
              <a:defRPr>
                <a:solidFill>
                  <a:schemeClr val="lt1"/>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 name="Google Shape;31;p16"/>
          <p:cNvCxnSpPr/>
          <p:nvPr/>
        </p:nvCxnSpPr>
        <p:spPr>
          <a:xfrm>
            <a:off x="618898" y="3680016"/>
            <a:ext cx="11576304" cy="0"/>
          </a:xfrm>
          <a:prstGeom prst="straightConnector1">
            <a:avLst/>
          </a:prstGeom>
          <a:noFill/>
          <a:ln w="1905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464336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E00C7-5DE2-E647-972B-CFEA088438B4}"/>
              </a:ext>
            </a:extLst>
          </p:cNvPr>
          <p:cNvSpPr>
            <a:spLocks noGrp="1"/>
          </p:cNvSpPr>
          <p:nvPr>
            <p:ph type="title"/>
          </p:nvPr>
        </p:nvSpPr>
        <p:spPr>
          <a:xfrm>
            <a:off x="605265" y="188671"/>
            <a:ext cx="9457150" cy="1325563"/>
          </a:xfrm>
          <a:prstGeom prst="rect">
            <a:avLst/>
          </a:prstGeom>
        </p:spPr>
        <p:txBody>
          <a:bodyPr anchor="b"/>
          <a:lstStyle>
            <a:lvl1pPr>
              <a:defRPr>
                <a:solidFill>
                  <a:srgbClr val="C8102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8BDE781-B5F6-894D-974D-AE60028685D3}"/>
              </a:ext>
            </a:extLst>
          </p:cNvPr>
          <p:cNvSpPr>
            <a:spLocks noGrp="1"/>
          </p:cNvSpPr>
          <p:nvPr>
            <p:ph idx="1"/>
          </p:nvPr>
        </p:nvSpPr>
        <p:spPr>
          <a:xfrm>
            <a:off x="663880" y="2090579"/>
            <a:ext cx="10514556" cy="3421930"/>
          </a:xfrm>
        </p:spPr>
        <p:txBody>
          <a:bodyPr anchor="t"/>
          <a:lstStyle>
            <a:lvl1pPr>
              <a:spcBef>
                <a:spcPts val="1200"/>
              </a:spcBef>
              <a:defRPr sz="2000" b="1"/>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DFE58A3-801B-FA4B-A919-5E072873820F}"/>
              </a:ext>
            </a:extLst>
          </p:cNvPr>
          <p:cNvSpPr>
            <a:spLocks noGrp="1"/>
          </p:cNvSpPr>
          <p:nvPr>
            <p:ph type="sldNum" sz="quarter" idx="12"/>
          </p:nvPr>
        </p:nvSpPr>
        <p:spPr/>
        <p:txBody>
          <a:bodyPr/>
          <a:lstStyle>
            <a:lvl1pPr>
              <a:defRPr sz="1400" b="1">
                <a:latin typeface="Segoe UI" panose="020B0502040204020203" pitchFamily="34" charset="0"/>
                <a:cs typeface="Segoe UI" panose="020B0502040204020203" pitchFamily="34" charset="0"/>
              </a:defRPr>
            </a:lvl1pPr>
          </a:lstStyle>
          <a:p>
            <a:fld id="{709224B1-416C-A648-9EFE-8567A5B13899}" type="slidenum">
              <a:rPr lang="en-US" smtClean="0"/>
              <a:pPr/>
              <a:t>‹#›</a:t>
            </a:fld>
            <a:endParaRPr lang="en-US"/>
          </a:p>
        </p:txBody>
      </p:sp>
      <p:sp>
        <p:nvSpPr>
          <p:cNvPr id="18" name="Text Placeholder 17">
            <a:extLst>
              <a:ext uri="{FF2B5EF4-FFF2-40B4-BE49-F238E27FC236}">
                <a16:creationId xmlns:a16="http://schemas.microsoft.com/office/drawing/2014/main" id="{FBFEFB8F-379D-FE4B-94D4-9FBCAA3EDC81}"/>
              </a:ext>
            </a:extLst>
          </p:cNvPr>
          <p:cNvSpPr>
            <a:spLocks noGrp="1"/>
          </p:cNvSpPr>
          <p:nvPr>
            <p:ph type="body" sz="quarter" idx="15"/>
          </p:nvPr>
        </p:nvSpPr>
        <p:spPr>
          <a:xfrm>
            <a:off x="663575" y="1523661"/>
            <a:ext cx="4389438" cy="439247"/>
          </a:xfrm>
        </p:spPr>
        <p:txBody>
          <a:bodyPr anchor="t"/>
          <a:lstStyle>
            <a:lvl1pPr marL="0" indent="0">
              <a:lnSpc>
                <a:spcPct val="100000"/>
              </a:lnSpc>
              <a:buNone/>
              <a:defRPr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b="1" i="0">
                <a:latin typeface="Segoe UI Semibold" panose="020B0502040204020203" pitchFamily="34" charset="0"/>
                <a:cs typeface="Segoe UI Semibold" panose="020B0502040204020203" pitchFamily="34" charset="0"/>
              </a:defRPr>
            </a:lvl2pPr>
            <a:lvl3pPr marL="914400" indent="0">
              <a:buNone/>
              <a:defRPr b="1" i="0">
                <a:latin typeface="Segoe UI Semibold" panose="020B0502040204020203" pitchFamily="34" charset="0"/>
                <a:cs typeface="Segoe UI Semibold" panose="020B0502040204020203" pitchFamily="34" charset="0"/>
              </a:defRPr>
            </a:lvl3pPr>
            <a:lvl4pPr marL="1371600" indent="0">
              <a:buNone/>
              <a:defRPr b="1" i="0">
                <a:latin typeface="Segoe UI Semibold" panose="020B0502040204020203" pitchFamily="34" charset="0"/>
                <a:cs typeface="Segoe UI Semibold" panose="020B0502040204020203" pitchFamily="34" charset="0"/>
              </a:defRPr>
            </a:lvl4pPr>
            <a:lvl5pPr marL="1828800" indent="0">
              <a:buNone/>
              <a:defRPr b="1" i="0">
                <a:latin typeface="Segoe UI Semibold" panose="020B0502040204020203" pitchFamily="34" charset="0"/>
                <a:cs typeface="Segoe UI Semibold" panose="020B0502040204020203" pitchFamily="34" charset="0"/>
              </a:defRPr>
            </a:lvl5pPr>
          </a:lstStyle>
          <a:p>
            <a:pPr lvl="0"/>
            <a:r>
              <a:rPr lang="en-US"/>
              <a:t>Click to edit Master text styles</a:t>
            </a:r>
          </a:p>
        </p:txBody>
      </p:sp>
      <p:sp>
        <p:nvSpPr>
          <p:cNvPr id="20" name="Text Placeholder 19">
            <a:extLst>
              <a:ext uri="{FF2B5EF4-FFF2-40B4-BE49-F238E27FC236}">
                <a16:creationId xmlns:a16="http://schemas.microsoft.com/office/drawing/2014/main" id="{6EE6E5A8-CA2D-5A4E-B500-8EBD1FB6B0EE}"/>
              </a:ext>
            </a:extLst>
          </p:cNvPr>
          <p:cNvSpPr>
            <a:spLocks noGrp="1"/>
          </p:cNvSpPr>
          <p:nvPr>
            <p:ph type="body" sz="quarter" idx="16" hasCustomPrompt="1"/>
          </p:nvPr>
        </p:nvSpPr>
        <p:spPr>
          <a:xfrm>
            <a:off x="8188960" y="5788058"/>
            <a:ext cx="3529770" cy="603315"/>
          </a:xfrm>
        </p:spPr>
        <p:txBody>
          <a:bodyPr anchor="b">
            <a:normAutofit/>
          </a:bodyPr>
          <a:lstStyle>
            <a:lvl1pPr marL="0" indent="0" algn="r">
              <a:buNone/>
              <a:defRPr sz="1400" b="0" i="1">
                <a:latin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Reference: Click to edit reference text styles</a:t>
            </a:r>
            <a:endParaRPr lang="en-US"/>
          </a:p>
        </p:txBody>
      </p:sp>
      <p:sp>
        <p:nvSpPr>
          <p:cNvPr id="5" name="Text Placeholder 4">
            <a:extLst>
              <a:ext uri="{FF2B5EF4-FFF2-40B4-BE49-F238E27FC236}">
                <a16:creationId xmlns:a16="http://schemas.microsoft.com/office/drawing/2014/main" id="{12A2EB7D-9011-5F41-82CD-BD2EE27441E9}"/>
              </a:ext>
            </a:extLst>
          </p:cNvPr>
          <p:cNvSpPr>
            <a:spLocks noGrp="1"/>
          </p:cNvSpPr>
          <p:nvPr>
            <p:ph type="body" sz="quarter" idx="17" hasCustomPrompt="1"/>
          </p:nvPr>
        </p:nvSpPr>
        <p:spPr>
          <a:xfrm>
            <a:off x="663575" y="6035355"/>
            <a:ext cx="5180634" cy="356018"/>
          </a:xfrm>
        </p:spPr>
        <p:txBody>
          <a:bodyPr anchor="ctr">
            <a:noAutofit/>
          </a:bodyPr>
          <a:lstStyle>
            <a:lvl1pPr marL="0" indent="0">
              <a:buNone/>
              <a:defRPr sz="10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Picture Source: Click to edit picture source styles</a:t>
            </a:r>
            <a:endParaRPr lang="en-US"/>
          </a:p>
        </p:txBody>
      </p:sp>
    </p:spTree>
    <p:extLst>
      <p:ext uri="{BB962C8B-B14F-4D97-AF65-F5344CB8AC3E}">
        <p14:creationId xmlns:p14="http://schemas.microsoft.com/office/powerpoint/2010/main" val="3036575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E00C7-5DE2-E647-972B-CFEA088438B4}"/>
              </a:ext>
            </a:extLst>
          </p:cNvPr>
          <p:cNvSpPr>
            <a:spLocks noGrp="1"/>
          </p:cNvSpPr>
          <p:nvPr>
            <p:ph type="title"/>
          </p:nvPr>
        </p:nvSpPr>
        <p:spPr>
          <a:xfrm>
            <a:off x="605265" y="188671"/>
            <a:ext cx="9457150" cy="1325563"/>
          </a:xfrm>
          <a:prstGeom prst="rect">
            <a:avLst/>
          </a:prstGeom>
        </p:spPr>
        <p:txBody>
          <a:bodyPr anchor="b"/>
          <a:lstStyle>
            <a:lvl1pPr>
              <a:defRPr>
                <a:solidFill>
                  <a:srgbClr val="C8102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8BDE781-B5F6-894D-974D-AE60028685D3}"/>
              </a:ext>
            </a:extLst>
          </p:cNvPr>
          <p:cNvSpPr>
            <a:spLocks noGrp="1"/>
          </p:cNvSpPr>
          <p:nvPr>
            <p:ph idx="1"/>
          </p:nvPr>
        </p:nvSpPr>
        <p:spPr>
          <a:xfrm>
            <a:off x="663880" y="2090579"/>
            <a:ext cx="4389133" cy="3421930"/>
          </a:xfrm>
        </p:spPr>
        <p:txBody>
          <a:bodyPr anchor="t"/>
          <a:lstStyle>
            <a:lvl1pPr>
              <a:spcBef>
                <a:spcPts val="1200"/>
              </a:spcBef>
              <a:defRPr sz="2000" b="1"/>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DFE58A3-801B-FA4B-A919-5E072873820F}"/>
              </a:ext>
            </a:extLst>
          </p:cNvPr>
          <p:cNvSpPr>
            <a:spLocks noGrp="1"/>
          </p:cNvSpPr>
          <p:nvPr>
            <p:ph type="sldNum" sz="quarter" idx="12"/>
          </p:nvPr>
        </p:nvSpPr>
        <p:spPr/>
        <p:txBody>
          <a:bodyPr/>
          <a:lstStyle>
            <a:lvl1pPr>
              <a:defRPr sz="1400" b="1">
                <a:latin typeface="Segoe UI" panose="020B0502040204020203" pitchFamily="34" charset="0"/>
                <a:cs typeface="Segoe UI" panose="020B0502040204020203" pitchFamily="34" charset="0"/>
              </a:defRPr>
            </a:lvl1pPr>
          </a:lstStyle>
          <a:p>
            <a:fld id="{709224B1-416C-A648-9EFE-8567A5B13899}" type="slidenum">
              <a:rPr lang="en-US" smtClean="0"/>
              <a:pPr/>
              <a:t>‹#›</a:t>
            </a:fld>
            <a:endParaRPr lang="en-US"/>
          </a:p>
        </p:txBody>
      </p:sp>
      <p:sp>
        <p:nvSpPr>
          <p:cNvPr id="18" name="Text Placeholder 17">
            <a:extLst>
              <a:ext uri="{FF2B5EF4-FFF2-40B4-BE49-F238E27FC236}">
                <a16:creationId xmlns:a16="http://schemas.microsoft.com/office/drawing/2014/main" id="{FBFEFB8F-379D-FE4B-94D4-9FBCAA3EDC81}"/>
              </a:ext>
            </a:extLst>
          </p:cNvPr>
          <p:cNvSpPr>
            <a:spLocks noGrp="1"/>
          </p:cNvSpPr>
          <p:nvPr>
            <p:ph type="body" sz="quarter" idx="15"/>
          </p:nvPr>
        </p:nvSpPr>
        <p:spPr>
          <a:xfrm>
            <a:off x="663575" y="1523661"/>
            <a:ext cx="4389438" cy="439247"/>
          </a:xfrm>
        </p:spPr>
        <p:txBody>
          <a:bodyPr anchor="t"/>
          <a:lstStyle>
            <a:lvl1pPr marL="0" indent="0">
              <a:lnSpc>
                <a:spcPct val="100000"/>
              </a:lnSpc>
              <a:buNone/>
              <a:defRPr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b="1" i="0">
                <a:latin typeface="Segoe UI Semibold" panose="020B0502040204020203" pitchFamily="34" charset="0"/>
                <a:cs typeface="Segoe UI Semibold" panose="020B0502040204020203" pitchFamily="34" charset="0"/>
              </a:defRPr>
            </a:lvl2pPr>
            <a:lvl3pPr marL="914400" indent="0">
              <a:buNone/>
              <a:defRPr b="1" i="0">
                <a:latin typeface="Segoe UI Semibold" panose="020B0502040204020203" pitchFamily="34" charset="0"/>
                <a:cs typeface="Segoe UI Semibold" panose="020B0502040204020203" pitchFamily="34" charset="0"/>
              </a:defRPr>
            </a:lvl3pPr>
            <a:lvl4pPr marL="1371600" indent="0">
              <a:buNone/>
              <a:defRPr b="1" i="0">
                <a:latin typeface="Segoe UI Semibold" panose="020B0502040204020203" pitchFamily="34" charset="0"/>
                <a:cs typeface="Segoe UI Semibold" panose="020B0502040204020203" pitchFamily="34" charset="0"/>
              </a:defRPr>
            </a:lvl4pPr>
            <a:lvl5pPr marL="1828800" indent="0">
              <a:buNone/>
              <a:defRPr b="1" i="0">
                <a:latin typeface="Segoe UI Semibold" panose="020B0502040204020203" pitchFamily="34" charset="0"/>
                <a:cs typeface="Segoe UI Semibold" panose="020B0502040204020203" pitchFamily="34" charset="0"/>
              </a:defRPr>
            </a:lvl5pPr>
          </a:lstStyle>
          <a:p>
            <a:pPr lvl="0"/>
            <a:r>
              <a:rPr lang="en-US"/>
              <a:t>Click to edit Master text styles</a:t>
            </a:r>
          </a:p>
        </p:txBody>
      </p:sp>
      <p:sp>
        <p:nvSpPr>
          <p:cNvPr id="20" name="Text Placeholder 19">
            <a:extLst>
              <a:ext uri="{FF2B5EF4-FFF2-40B4-BE49-F238E27FC236}">
                <a16:creationId xmlns:a16="http://schemas.microsoft.com/office/drawing/2014/main" id="{6EE6E5A8-CA2D-5A4E-B500-8EBD1FB6B0EE}"/>
              </a:ext>
            </a:extLst>
          </p:cNvPr>
          <p:cNvSpPr>
            <a:spLocks noGrp="1"/>
          </p:cNvSpPr>
          <p:nvPr>
            <p:ph type="body" sz="quarter" idx="16" hasCustomPrompt="1"/>
          </p:nvPr>
        </p:nvSpPr>
        <p:spPr>
          <a:xfrm>
            <a:off x="8188960" y="5788058"/>
            <a:ext cx="3529770" cy="603315"/>
          </a:xfrm>
        </p:spPr>
        <p:txBody>
          <a:bodyPr anchor="b">
            <a:normAutofit/>
          </a:bodyPr>
          <a:lstStyle>
            <a:lvl1pPr marL="0" indent="0" algn="r">
              <a:buNone/>
              <a:defRPr sz="1400" b="0" i="1">
                <a:latin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Reference: Click to edit reference text styles</a:t>
            </a:r>
            <a:endParaRPr lang="en-US"/>
          </a:p>
        </p:txBody>
      </p:sp>
      <p:sp>
        <p:nvSpPr>
          <p:cNvPr id="5" name="Text Placeholder 4">
            <a:extLst>
              <a:ext uri="{FF2B5EF4-FFF2-40B4-BE49-F238E27FC236}">
                <a16:creationId xmlns:a16="http://schemas.microsoft.com/office/drawing/2014/main" id="{12A2EB7D-9011-5F41-82CD-BD2EE27441E9}"/>
              </a:ext>
            </a:extLst>
          </p:cNvPr>
          <p:cNvSpPr>
            <a:spLocks noGrp="1"/>
          </p:cNvSpPr>
          <p:nvPr>
            <p:ph type="body" sz="quarter" idx="17" hasCustomPrompt="1"/>
          </p:nvPr>
        </p:nvSpPr>
        <p:spPr>
          <a:xfrm>
            <a:off x="663575" y="6035355"/>
            <a:ext cx="5180634" cy="356018"/>
          </a:xfrm>
        </p:spPr>
        <p:txBody>
          <a:bodyPr anchor="ctr">
            <a:noAutofit/>
          </a:bodyPr>
          <a:lstStyle>
            <a:lvl1pPr marL="0" indent="0">
              <a:buNone/>
              <a:defRPr sz="10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Picture Source: Click to edit picture source styles</a:t>
            </a:r>
            <a:endParaRPr lang="en-US"/>
          </a:p>
        </p:txBody>
      </p:sp>
      <p:sp>
        <p:nvSpPr>
          <p:cNvPr id="8" name="Content Placeholder 2">
            <a:extLst>
              <a:ext uri="{FF2B5EF4-FFF2-40B4-BE49-F238E27FC236}">
                <a16:creationId xmlns:a16="http://schemas.microsoft.com/office/drawing/2014/main" id="{30D4DCE5-B2CE-CF4C-84AE-798CC4117199}"/>
              </a:ext>
            </a:extLst>
          </p:cNvPr>
          <p:cNvSpPr>
            <a:spLocks noGrp="1"/>
          </p:cNvSpPr>
          <p:nvPr>
            <p:ph idx="18"/>
          </p:nvPr>
        </p:nvSpPr>
        <p:spPr>
          <a:xfrm>
            <a:off x="6955350" y="997275"/>
            <a:ext cx="4389133" cy="3421930"/>
          </a:xfrm>
        </p:spPr>
        <p:txBody>
          <a:bodyPr anchor="t"/>
          <a:lstStyle>
            <a:lvl1pPr>
              <a:spcBef>
                <a:spcPts val="1200"/>
              </a:spcBef>
              <a:defRPr sz="2000" b="1"/>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2401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E00C7-5DE2-E647-972B-CFEA088438B4}"/>
              </a:ext>
            </a:extLst>
          </p:cNvPr>
          <p:cNvSpPr>
            <a:spLocks noGrp="1"/>
          </p:cNvSpPr>
          <p:nvPr>
            <p:ph type="title" hasCustomPrompt="1"/>
          </p:nvPr>
        </p:nvSpPr>
        <p:spPr>
          <a:xfrm>
            <a:off x="663880" y="681037"/>
            <a:ext cx="9457150" cy="1325563"/>
          </a:xfrm>
          <a:prstGeom prst="rect">
            <a:avLst/>
          </a:prstGeom>
        </p:spPr>
        <p:txBody>
          <a:bodyPr anchor="b"/>
          <a:lstStyle/>
          <a:p>
            <a:r>
              <a:rPr lang="en-GB"/>
              <a:t>Click to edit Master title style maximum width of this box</a:t>
            </a:r>
            <a:endParaRPr lang="en-US"/>
          </a:p>
        </p:txBody>
      </p:sp>
      <p:sp>
        <p:nvSpPr>
          <p:cNvPr id="3" name="Content Placeholder 2">
            <a:extLst>
              <a:ext uri="{FF2B5EF4-FFF2-40B4-BE49-F238E27FC236}">
                <a16:creationId xmlns:a16="http://schemas.microsoft.com/office/drawing/2014/main" id="{08BDE781-B5F6-894D-974D-AE60028685D3}"/>
              </a:ext>
            </a:extLst>
          </p:cNvPr>
          <p:cNvSpPr>
            <a:spLocks noGrp="1"/>
          </p:cNvSpPr>
          <p:nvPr>
            <p:ph idx="1"/>
          </p:nvPr>
        </p:nvSpPr>
        <p:spPr>
          <a:xfrm>
            <a:off x="663880" y="2582945"/>
            <a:ext cx="10514556" cy="3421930"/>
          </a:xfrm>
        </p:spPr>
        <p:txBody>
          <a:bodyPr/>
          <a:lstStyle>
            <a:lvl1pPr>
              <a:spcBef>
                <a:spcPts val="1200"/>
              </a:spcBef>
              <a:defRPr sz="2000" b="1"/>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DFE58A3-801B-FA4B-A919-5E072873820F}"/>
              </a:ext>
            </a:extLst>
          </p:cNvPr>
          <p:cNvSpPr>
            <a:spLocks noGrp="1"/>
          </p:cNvSpPr>
          <p:nvPr>
            <p:ph type="sldNum" sz="quarter" idx="12"/>
          </p:nvPr>
        </p:nvSpPr>
        <p:spPr/>
        <p:txBody>
          <a:bodyPr/>
          <a:lstStyle>
            <a:lvl1pPr>
              <a:defRPr sz="1400" b="1">
                <a:latin typeface="Segoe UI" panose="020B0502040204020203" pitchFamily="34" charset="0"/>
                <a:cs typeface="Segoe UI" panose="020B0502040204020203" pitchFamily="34" charset="0"/>
              </a:defRPr>
            </a:lvl1pPr>
          </a:lstStyle>
          <a:p>
            <a:fld id="{709224B1-416C-A648-9EFE-8567A5B13899}" type="slidenum">
              <a:rPr lang="en-US" smtClean="0"/>
              <a:pPr/>
              <a:t>‹#›</a:t>
            </a:fld>
            <a:endParaRPr lang="en-US"/>
          </a:p>
        </p:txBody>
      </p:sp>
      <p:sp>
        <p:nvSpPr>
          <p:cNvPr id="18" name="Text Placeholder 17">
            <a:extLst>
              <a:ext uri="{FF2B5EF4-FFF2-40B4-BE49-F238E27FC236}">
                <a16:creationId xmlns:a16="http://schemas.microsoft.com/office/drawing/2014/main" id="{FBFEFB8F-379D-FE4B-94D4-9FBCAA3EDC81}"/>
              </a:ext>
            </a:extLst>
          </p:cNvPr>
          <p:cNvSpPr>
            <a:spLocks noGrp="1"/>
          </p:cNvSpPr>
          <p:nvPr>
            <p:ph type="body" sz="quarter" idx="15"/>
          </p:nvPr>
        </p:nvSpPr>
        <p:spPr>
          <a:xfrm>
            <a:off x="663575" y="2016027"/>
            <a:ext cx="4389438" cy="439247"/>
          </a:xfrm>
        </p:spPr>
        <p:txBody>
          <a:bodyPr anchor="ctr"/>
          <a:lstStyle>
            <a:lvl1pPr marL="0" indent="0">
              <a:buNone/>
              <a:defRPr b="1" i="0">
                <a:solidFill>
                  <a:schemeClr val="accent5">
                    <a:lumMod val="60000"/>
                    <a:lumOff val="40000"/>
                  </a:schemeClr>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b="1" i="0">
                <a:latin typeface="Segoe UI Semibold" panose="020B0502040204020203" pitchFamily="34" charset="0"/>
                <a:cs typeface="Segoe UI Semibold" panose="020B0502040204020203" pitchFamily="34" charset="0"/>
              </a:defRPr>
            </a:lvl2pPr>
            <a:lvl3pPr marL="914400" indent="0">
              <a:buNone/>
              <a:defRPr b="1" i="0">
                <a:latin typeface="Segoe UI Semibold" panose="020B0502040204020203" pitchFamily="34" charset="0"/>
                <a:cs typeface="Segoe UI Semibold" panose="020B0502040204020203" pitchFamily="34" charset="0"/>
              </a:defRPr>
            </a:lvl3pPr>
            <a:lvl4pPr marL="1371600" indent="0">
              <a:buNone/>
              <a:defRPr b="1" i="0">
                <a:latin typeface="Segoe UI Semibold" panose="020B0502040204020203" pitchFamily="34" charset="0"/>
                <a:cs typeface="Segoe UI Semibold" panose="020B0502040204020203" pitchFamily="34" charset="0"/>
              </a:defRPr>
            </a:lvl4pPr>
            <a:lvl5pPr marL="1828800" indent="0">
              <a:buNone/>
              <a:defRPr b="1" i="0">
                <a:latin typeface="Segoe UI Semibold" panose="020B0502040204020203" pitchFamily="34" charset="0"/>
                <a:cs typeface="Segoe UI Semibold" panose="020B0502040204020203" pitchFamily="34" charset="0"/>
              </a:defRPr>
            </a:lvl5pPr>
          </a:lstStyle>
          <a:p>
            <a:pPr lvl="0"/>
            <a:r>
              <a:rPr lang="en-US"/>
              <a:t>Click to edit Master text styles</a:t>
            </a:r>
          </a:p>
        </p:txBody>
      </p:sp>
      <p:sp>
        <p:nvSpPr>
          <p:cNvPr id="20" name="Text Placeholder 19">
            <a:extLst>
              <a:ext uri="{FF2B5EF4-FFF2-40B4-BE49-F238E27FC236}">
                <a16:creationId xmlns:a16="http://schemas.microsoft.com/office/drawing/2014/main" id="{6EE6E5A8-CA2D-5A4E-B500-8EBD1FB6B0EE}"/>
              </a:ext>
            </a:extLst>
          </p:cNvPr>
          <p:cNvSpPr>
            <a:spLocks noGrp="1"/>
          </p:cNvSpPr>
          <p:nvPr>
            <p:ph type="body" sz="quarter" idx="16" hasCustomPrompt="1"/>
          </p:nvPr>
        </p:nvSpPr>
        <p:spPr>
          <a:xfrm>
            <a:off x="8188960" y="5788058"/>
            <a:ext cx="3529770" cy="603315"/>
          </a:xfrm>
        </p:spPr>
        <p:txBody>
          <a:bodyPr anchor="b">
            <a:normAutofit/>
          </a:bodyPr>
          <a:lstStyle>
            <a:lvl1pPr marL="0" indent="0" algn="r">
              <a:buNone/>
              <a:defRPr sz="1400" b="0" i="1">
                <a:latin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Reference: Click to edit reference text styles</a:t>
            </a:r>
            <a:endParaRPr lang="en-US"/>
          </a:p>
        </p:txBody>
      </p:sp>
      <p:sp>
        <p:nvSpPr>
          <p:cNvPr id="5" name="Text Placeholder 4">
            <a:extLst>
              <a:ext uri="{FF2B5EF4-FFF2-40B4-BE49-F238E27FC236}">
                <a16:creationId xmlns:a16="http://schemas.microsoft.com/office/drawing/2014/main" id="{12A2EB7D-9011-5F41-82CD-BD2EE27441E9}"/>
              </a:ext>
            </a:extLst>
          </p:cNvPr>
          <p:cNvSpPr>
            <a:spLocks noGrp="1"/>
          </p:cNvSpPr>
          <p:nvPr>
            <p:ph type="body" sz="quarter" idx="17" hasCustomPrompt="1"/>
          </p:nvPr>
        </p:nvSpPr>
        <p:spPr>
          <a:xfrm>
            <a:off x="663575" y="6035355"/>
            <a:ext cx="5180634" cy="356018"/>
          </a:xfrm>
        </p:spPr>
        <p:txBody>
          <a:bodyPr anchor="ctr">
            <a:noAutofit/>
          </a:bodyPr>
          <a:lstStyle>
            <a:lvl1pPr marL="0" indent="0">
              <a:buNone/>
              <a:defRPr sz="10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Picture Source: Click to edit picture source styles</a:t>
            </a:r>
            <a:endParaRPr lang="en-US"/>
          </a:p>
        </p:txBody>
      </p:sp>
    </p:spTree>
    <p:extLst>
      <p:ext uri="{BB962C8B-B14F-4D97-AF65-F5344CB8AC3E}">
        <p14:creationId xmlns:p14="http://schemas.microsoft.com/office/powerpoint/2010/main" val="3294963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12" name="Picture 11" descr="Graphical user interface, text&#10;&#10;Description automatically generated">
            <a:extLst>
              <a:ext uri="{FF2B5EF4-FFF2-40B4-BE49-F238E27FC236}">
                <a16:creationId xmlns:a16="http://schemas.microsoft.com/office/drawing/2014/main" id="{F66C3642-589F-1749-9ED0-A027E7C79B1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63B046-EB5D-A942-BDAA-C56A85BBD264}"/>
              </a:ext>
            </a:extLst>
          </p:cNvPr>
          <p:cNvSpPr>
            <a:spLocks noGrp="1"/>
          </p:cNvSpPr>
          <p:nvPr>
            <p:ph type="title" hasCustomPrompt="1"/>
          </p:nvPr>
        </p:nvSpPr>
        <p:spPr>
          <a:xfrm>
            <a:off x="641023" y="707009"/>
            <a:ext cx="10793690" cy="5090476"/>
          </a:xfrm>
          <a:prstGeom prst="rect">
            <a:avLst/>
          </a:prstGeom>
        </p:spPr>
        <p:txBody>
          <a:bodyPr anchor="ctr">
            <a:normAutofit/>
          </a:bodyPr>
          <a:lstStyle>
            <a:lvl1pPr>
              <a:defRPr sz="58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lecture opener</a:t>
            </a:r>
            <a:endParaRPr lang="en-US"/>
          </a:p>
        </p:txBody>
      </p:sp>
      <p:sp>
        <p:nvSpPr>
          <p:cNvPr id="6" name="Slide Number Placeholder 5">
            <a:extLst>
              <a:ext uri="{FF2B5EF4-FFF2-40B4-BE49-F238E27FC236}">
                <a16:creationId xmlns:a16="http://schemas.microsoft.com/office/drawing/2014/main" id="{37471C9F-6836-4542-9538-A06F6945A903}"/>
              </a:ext>
            </a:extLst>
          </p:cNvPr>
          <p:cNvSpPr>
            <a:spLocks noGrp="1"/>
          </p:cNvSpPr>
          <p:nvPr>
            <p:ph type="sldNum" sz="quarter" idx="12"/>
          </p:nvPr>
        </p:nvSpPr>
        <p:spPr/>
        <p:txBody>
          <a:bodyPr/>
          <a:lstStyle/>
          <a:p>
            <a:fld id="{709224B1-416C-A648-9EFE-8567A5B13899}" type="slidenum">
              <a:rPr lang="en-US" smtClean="0"/>
              <a:t>‹#›</a:t>
            </a:fld>
            <a:endParaRPr lang="en-US"/>
          </a:p>
        </p:txBody>
      </p:sp>
      <p:pic>
        <p:nvPicPr>
          <p:cNvPr id="5" name="Picture 4" descr="Graphical user interface, text&#10;&#10;Description automatically generated">
            <a:extLst>
              <a:ext uri="{FF2B5EF4-FFF2-40B4-BE49-F238E27FC236}">
                <a16:creationId xmlns:a16="http://schemas.microsoft.com/office/drawing/2014/main" id="{9B8D37A3-D7DB-5C4C-9D70-1A96D3BE339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769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Section Header">
    <p:spTree>
      <p:nvGrpSpPr>
        <p:cNvPr id="1" name=""/>
        <p:cNvGrpSpPr/>
        <p:nvPr/>
      </p:nvGrpSpPr>
      <p:grpSpPr>
        <a:xfrm>
          <a:off x="0" y="0"/>
          <a:ext cx="0" cy="0"/>
          <a:chOff x="0" y="0"/>
          <a:chExt cx="0" cy="0"/>
        </a:xfrm>
      </p:grpSpPr>
      <p:pic>
        <p:nvPicPr>
          <p:cNvPr id="7" name="Picture 6" descr="Graphical user interface, sunburst chart&#10;&#10;Description automatically generated">
            <a:extLst>
              <a:ext uri="{FF2B5EF4-FFF2-40B4-BE49-F238E27FC236}">
                <a16:creationId xmlns:a16="http://schemas.microsoft.com/office/drawing/2014/main" id="{30B3DC8E-38C1-EF4A-8066-71A5E0E37CD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63B046-EB5D-A942-BDAA-C56A85BBD264}"/>
              </a:ext>
            </a:extLst>
          </p:cNvPr>
          <p:cNvSpPr>
            <a:spLocks noGrp="1"/>
          </p:cNvSpPr>
          <p:nvPr>
            <p:ph type="title" hasCustomPrompt="1"/>
          </p:nvPr>
        </p:nvSpPr>
        <p:spPr>
          <a:xfrm>
            <a:off x="641023" y="3325090"/>
            <a:ext cx="6270416" cy="2731325"/>
          </a:xfrm>
          <a:prstGeom prst="rect">
            <a:avLst/>
          </a:prstGeom>
        </p:spPr>
        <p:txBody>
          <a:bodyPr anchor="t">
            <a:normAutofit/>
          </a:bodyPr>
          <a:lstStyle>
            <a:lvl1pPr>
              <a:defRPr sz="58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lecture opener</a:t>
            </a:r>
            <a:endParaRPr lang="en-US"/>
          </a:p>
        </p:txBody>
      </p:sp>
      <p:sp>
        <p:nvSpPr>
          <p:cNvPr id="6" name="Slide Number Placeholder 5">
            <a:extLst>
              <a:ext uri="{FF2B5EF4-FFF2-40B4-BE49-F238E27FC236}">
                <a16:creationId xmlns:a16="http://schemas.microsoft.com/office/drawing/2014/main" id="{37471C9F-6836-4542-9538-A06F6945A903}"/>
              </a:ext>
            </a:extLst>
          </p:cNvPr>
          <p:cNvSpPr>
            <a:spLocks noGrp="1"/>
          </p:cNvSpPr>
          <p:nvPr>
            <p:ph type="sldNum" sz="quarter" idx="12"/>
          </p:nvPr>
        </p:nvSpPr>
        <p:spPr/>
        <p:txBody>
          <a:bodyPr/>
          <a:lstStyle/>
          <a:p>
            <a:fld id="{709224B1-416C-A648-9EFE-8567A5B13899}" type="slidenum">
              <a:rPr lang="en-US" smtClean="0"/>
              <a:t>‹#›</a:t>
            </a:fld>
            <a:endParaRPr lang="en-US"/>
          </a:p>
        </p:txBody>
      </p:sp>
      <p:sp>
        <p:nvSpPr>
          <p:cNvPr id="4" name="Text Placeholder 3">
            <a:extLst>
              <a:ext uri="{FF2B5EF4-FFF2-40B4-BE49-F238E27FC236}">
                <a16:creationId xmlns:a16="http://schemas.microsoft.com/office/drawing/2014/main" id="{47DA4AD1-EED5-EF4A-A2B6-9BA440EF409B}"/>
              </a:ext>
            </a:extLst>
          </p:cNvPr>
          <p:cNvSpPr>
            <a:spLocks noGrp="1"/>
          </p:cNvSpPr>
          <p:nvPr>
            <p:ph type="body" sz="quarter" idx="13" hasCustomPrompt="1"/>
          </p:nvPr>
        </p:nvSpPr>
        <p:spPr>
          <a:xfrm>
            <a:off x="641023" y="626406"/>
            <a:ext cx="5261013" cy="2472394"/>
          </a:xfrm>
        </p:spPr>
        <p:txBody>
          <a:bodyPr>
            <a:noAutofit/>
          </a:bodyPr>
          <a:lstStyle>
            <a:lvl1pPr marL="0" indent="0">
              <a:buNone/>
              <a:defRPr sz="20000" b="1" i="0">
                <a:solidFill>
                  <a:schemeClr val="accent5">
                    <a:lumMod val="60000"/>
                    <a:lumOff val="40000"/>
                  </a:schemeClr>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1.</a:t>
            </a:r>
            <a:endParaRPr lang="en-US"/>
          </a:p>
        </p:txBody>
      </p:sp>
      <p:pic>
        <p:nvPicPr>
          <p:cNvPr id="8" name="Picture 7" descr="Graphical user interface, sunburst chart&#10;&#10;Description automatically generated">
            <a:extLst>
              <a:ext uri="{FF2B5EF4-FFF2-40B4-BE49-F238E27FC236}">
                <a16:creationId xmlns:a16="http://schemas.microsoft.com/office/drawing/2014/main" id="{5F6E016A-9B51-564A-B6A0-9C0E5CEC0B4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71746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Section Header">
    <p:spTree>
      <p:nvGrpSpPr>
        <p:cNvPr id="1" name=""/>
        <p:cNvGrpSpPr/>
        <p:nvPr/>
      </p:nvGrpSpPr>
      <p:grpSpPr>
        <a:xfrm>
          <a:off x="0" y="0"/>
          <a:ext cx="0" cy="0"/>
          <a:chOff x="0" y="0"/>
          <a:chExt cx="0" cy="0"/>
        </a:xfrm>
      </p:grpSpPr>
      <p:pic>
        <p:nvPicPr>
          <p:cNvPr id="7" name="Picture 6" descr="Graphical user interface, sunburst chart&#10;&#10;Description automatically generated">
            <a:extLst>
              <a:ext uri="{FF2B5EF4-FFF2-40B4-BE49-F238E27FC236}">
                <a16:creationId xmlns:a16="http://schemas.microsoft.com/office/drawing/2014/main" id="{30B3DC8E-38C1-EF4A-8066-71A5E0E37CD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63B046-EB5D-A942-BDAA-C56A85BBD264}"/>
              </a:ext>
            </a:extLst>
          </p:cNvPr>
          <p:cNvSpPr>
            <a:spLocks noGrp="1"/>
          </p:cNvSpPr>
          <p:nvPr>
            <p:ph type="title" hasCustomPrompt="1"/>
          </p:nvPr>
        </p:nvSpPr>
        <p:spPr>
          <a:xfrm>
            <a:off x="641023" y="3325090"/>
            <a:ext cx="6270416" cy="2731325"/>
          </a:xfrm>
          <a:prstGeom prst="rect">
            <a:avLst/>
          </a:prstGeom>
        </p:spPr>
        <p:txBody>
          <a:bodyPr anchor="t">
            <a:normAutofit/>
          </a:bodyPr>
          <a:lstStyle>
            <a:lvl1pPr>
              <a:defRPr sz="58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lecture opener</a:t>
            </a:r>
            <a:endParaRPr lang="en-US"/>
          </a:p>
        </p:txBody>
      </p:sp>
      <p:sp>
        <p:nvSpPr>
          <p:cNvPr id="6" name="Slide Number Placeholder 5">
            <a:extLst>
              <a:ext uri="{FF2B5EF4-FFF2-40B4-BE49-F238E27FC236}">
                <a16:creationId xmlns:a16="http://schemas.microsoft.com/office/drawing/2014/main" id="{37471C9F-6836-4542-9538-A06F6945A903}"/>
              </a:ext>
            </a:extLst>
          </p:cNvPr>
          <p:cNvSpPr>
            <a:spLocks noGrp="1"/>
          </p:cNvSpPr>
          <p:nvPr>
            <p:ph type="sldNum" sz="quarter" idx="12"/>
          </p:nvPr>
        </p:nvSpPr>
        <p:spPr/>
        <p:txBody>
          <a:bodyPr/>
          <a:lstStyle/>
          <a:p>
            <a:fld id="{709224B1-416C-A648-9EFE-8567A5B13899}" type="slidenum">
              <a:rPr lang="en-US" smtClean="0"/>
              <a:t>‹#›</a:t>
            </a:fld>
            <a:endParaRPr lang="en-US"/>
          </a:p>
        </p:txBody>
      </p:sp>
      <p:sp>
        <p:nvSpPr>
          <p:cNvPr id="4" name="Text Placeholder 3">
            <a:extLst>
              <a:ext uri="{FF2B5EF4-FFF2-40B4-BE49-F238E27FC236}">
                <a16:creationId xmlns:a16="http://schemas.microsoft.com/office/drawing/2014/main" id="{47DA4AD1-EED5-EF4A-A2B6-9BA440EF409B}"/>
              </a:ext>
            </a:extLst>
          </p:cNvPr>
          <p:cNvSpPr>
            <a:spLocks noGrp="1"/>
          </p:cNvSpPr>
          <p:nvPr>
            <p:ph type="body" sz="quarter" idx="13" hasCustomPrompt="1"/>
          </p:nvPr>
        </p:nvSpPr>
        <p:spPr>
          <a:xfrm>
            <a:off x="641023" y="626406"/>
            <a:ext cx="5261013" cy="2472394"/>
          </a:xfrm>
        </p:spPr>
        <p:txBody>
          <a:bodyPr>
            <a:noAutofit/>
          </a:bodyPr>
          <a:lstStyle>
            <a:lvl1pPr marL="0" indent="0">
              <a:buNone/>
              <a:defRPr sz="20000" b="1" i="0">
                <a:solidFill>
                  <a:schemeClr val="accent5">
                    <a:lumMod val="60000"/>
                    <a:lumOff val="40000"/>
                  </a:schemeClr>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1.</a:t>
            </a:r>
            <a:endParaRPr lang="en-US"/>
          </a:p>
        </p:txBody>
      </p:sp>
      <p:pic>
        <p:nvPicPr>
          <p:cNvPr id="8" name="Picture 7" descr="Graphical user interface, sunburst chart&#10;&#10;Description automatically generated">
            <a:extLst>
              <a:ext uri="{FF2B5EF4-FFF2-40B4-BE49-F238E27FC236}">
                <a16:creationId xmlns:a16="http://schemas.microsoft.com/office/drawing/2014/main" id="{5F6E016A-9B51-564A-B6A0-9C0E5CEC0B4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48363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255FF5-8597-DC44-821D-CBE3C7150B54}"/>
              </a:ext>
            </a:extLst>
          </p:cNvPr>
          <p:cNvSpPr>
            <a:spLocks noGrp="1"/>
          </p:cNvSpPr>
          <p:nvPr>
            <p:ph sz="half" idx="1"/>
          </p:nvPr>
        </p:nvSpPr>
        <p:spPr>
          <a:xfrm>
            <a:off x="663574" y="2158738"/>
            <a:ext cx="5181600" cy="38766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675C01-C0E6-8648-8CE8-99FF27A4706F}"/>
              </a:ext>
            </a:extLst>
          </p:cNvPr>
          <p:cNvSpPr>
            <a:spLocks noGrp="1"/>
          </p:cNvSpPr>
          <p:nvPr>
            <p:ph sz="half" idx="2"/>
          </p:nvPr>
        </p:nvSpPr>
        <p:spPr>
          <a:xfrm>
            <a:off x="5997574" y="2158738"/>
            <a:ext cx="5181600" cy="38766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AC55575-8E7E-CD48-B422-8205522E609E}"/>
              </a:ext>
            </a:extLst>
          </p:cNvPr>
          <p:cNvSpPr>
            <a:spLocks noGrp="1"/>
          </p:cNvSpPr>
          <p:nvPr>
            <p:ph type="sldNum" sz="quarter" idx="12"/>
          </p:nvPr>
        </p:nvSpPr>
        <p:spPr/>
        <p:txBody>
          <a:bodyPr/>
          <a:lstStyle/>
          <a:p>
            <a:fld id="{709224B1-416C-A648-9EFE-8567A5B13899}" type="slidenum">
              <a:rPr lang="en-US" smtClean="0"/>
              <a:t>‹#›</a:t>
            </a:fld>
            <a:endParaRPr lang="en-US"/>
          </a:p>
        </p:txBody>
      </p:sp>
      <p:sp>
        <p:nvSpPr>
          <p:cNvPr id="8" name="Title 7">
            <a:extLst>
              <a:ext uri="{FF2B5EF4-FFF2-40B4-BE49-F238E27FC236}">
                <a16:creationId xmlns:a16="http://schemas.microsoft.com/office/drawing/2014/main" id="{27F0A80F-4ECA-A048-9FF7-59B097E292E5}"/>
              </a:ext>
            </a:extLst>
          </p:cNvPr>
          <p:cNvSpPr>
            <a:spLocks noGrp="1"/>
          </p:cNvSpPr>
          <p:nvPr>
            <p:ph type="title"/>
          </p:nvPr>
        </p:nvSpPr>
        <p:spPr>
          <a:xfrm>
            <a:off x="663574" y="675243"/>
            <a:ext cx="9423105" cy="1325563"/>
          </a:xfrm>
          <a:prstGeom prst="rect">
            <a:avLst/>
          </a:prstGeom>
        </p:spPr>
        <p:txBody>
          <a:bodyPr/>
          <a:lstStyle/>
          <a:p>
            <a:r>
              <a:rPr lang="en-US"/>
              <a:t>Click to edit Master title style</a:t>
            </a:r>
          </a:p>
        </p:txBody>
      </p:sp>
      <p:sp>
        <p:nvSpPr>
          <p:cNvPr id="10" name="Text Placeholder 14">
            <a:extLst>
              <a:ext uri="{FF2B5EF4-FFF2-40B4-BE49-F238E27FC236}">
                <a16:creationId xmlns:a16="http://schemas.microsoft.com/office/drawing/2014/main" id="{79768BD5-1867-7E4C-921C-7C66037209BD}"/>
              </a:ext>
            </a:extLst>
          </p:cNvPr>
          <p:cNvSpPr>
            <a:spLocks noGrp="1"/>
          </p:cNvSpPr>
          <p:nvPr>
            <p:ph type="body" sz="quarter" idx="14" hasCustomPrompt="1"/>
          </p:nvPr>
        </p:nvSpPr>
        <p:spPr>
          <a:xfrm>
            <a:off x="8219441" y="5750351"/>
            <a:ext cx="3508650" cy="641022"/>
          </a:xfrm>
        </p:spPr>
        <p:txBody>
          <a:bodyPr anchor="b">
            <a:normAutofit/>
          </a:bodyPr>
          <a:lstStyle>
            <a:lvl1pPr marL="0" indent="0" algn="r">
              <a:buFontTx/>
              <a:buNone/>
              <a:defRPr sz="1400" b="0" i="1">
                <a:solidFill>
                  <a:schemeClr val="tx1"/>
                </a:solidFill>
                <a:latin typeface="Segoe UI" panose="020B0502040204020203" pitchFamily="34" charset="0"/>
                <a:cs typeface="Segoe UI" panose="020B0502040204020203" pitchFamily="34" charset="0"/>
              </a:defRPr>
            </a:lvl1pPr>
          </a:lstStyle>
          <a:p>
            <a:pPr lvl="0"/>
            <a:r>
              <a:rPr lang="en-GB"/>
              <a:t>Reference: Click to edit reference text styles</a:t>
            </a:r>
            <a:endParaRPr lang="en-US"/>
          </a:p>
        </p:txBody>
      </p:sp>
      <p:sp>
        <p:nvSpPr>
          <p:cNvPr id="9" name="Text Placeholder 4">
            <a:extLst>
              <a:ext uri="{FF2B5EF4-FFF2-40B4-BE49-F238E27FC236}">
                <a16:creationId xmlns:a16="http://schemas.microsoft.com/office/drawing/2014/main" id="{09EF3B0B-1C26-4C47-B617-C92F47DA2402}"/>
              </a:ext>
            </a:extLst>
          </p:cNvPr>
          <p:cNvSpPr>
            <a:spLocks noGrp="1"/>
          </p:cNvSpPr>
          <p:nvPr>
            <p:ph type="body" sz="quarter" idx="17" hasCustomPrompt="1"/>
          </p:nvPr>
        </p:nvSpPr>
        <p:spPr>
          <a:xfrm>
            <a:off x="663575" y="6035355"/>
            <a:ext cx="5181599" cy="356018"/>
          </a:xfrm>
        </p:spPr>
        <p:txBody>
          <a:bodyPr anchor="ctr">
            <a:noAutofit/>
          </a:bodyPr>
          <a:lstStyle>
            <a:lvl1pPr marL="0" indent="0">
              <a:buNone/>
              <a:defRPr sz="10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Picture Source: Click to edit picture source styles</a:t>
            </a:r>
            <a:endParaRPr lang="en-US"/>
          </a:p>
        </p:txBody>
      </p:sp>
    </p:spTree>
    <p:extLst>
      <p:ext uri="{BB962C8B-B14F-4D97-AF65-F5344CB8AC3E}">
        <p14:creationId xmlns:p14="http://schemas.microsoft.com/office/powerpoint/2010/main" val="1968198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86EA-2ED8-014D-92E8-DA2742A9BB70}"/>
              </a:ext>
            </a:extLst>
          </p:cNvPr>
          <p:cNvSpPr>
            <a:spLocks noGrp="1"/>
          </p:cNvSpPr>
          <p:nvPr>
            <p:ph type="title"/>
          </p:nvPr>
        </p:nvSpPr>
        <p:spPr>
          <a:xfrm>
            <a:off x="663575" y="675243"/>
            <a:ext cx="9423105"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638C45E-7AA6-5846-93D3-11A14BB9A9E9}"/>
              </a:ext>
            </a:extLst>
          </p:cNvPr>
          <p:cNvSpPr>
            <a:spLocks noGrp="1"/>
          </p:cNvSpPr>
          <p:nvPr>
            <p:ph type="body" idx="1"/>
          </p:nvPr>
        </p:nvSpPr>
        <p:spPr>
          <a:xfrm>
            <a:off x="663575" y="2455273"/>
            <a:ext cx="5157787" cy="455153"/>
          </a:xfrm>
        </p:spPr>
        <p:txBody>
          <a:bodyPr anchor="b">
            <a:normAutofit/>
          </a:bodyPr>
          <a:lstStyle>
            <a:lvl1pPr marL="0" indent="0">
              <a:buNone/>
              <a:defRPr sz="20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3C5265-0DB0-C74B-98C2-ECE757B90B41}"/>
              </a:ext>
            </a:extLst>
          </p:cNvPr>
          <p:cNvSpPr>
            <a:spLocks noGrp="1"/>
          </p:cNvSpPr>
          <p:nvPr>
            <p:ph sz="half" idx="2"/>
          </p:nvPr>
        </p:nvSpPr>
        <p:spPr>
          <a:xfrm>
            <a:off x="663575" y="2910428"/>
            <a:ext cx="5157787" cy="3124928"/>
          </a:xfrm>
        </p:spPr>
        <p:txBody>
          <a:bodyPr/>
          <a:lstStyle>
            <a:lvl1pPr>
              <a:defRPr lang="en-GB" sz="2000" b="1" i="0" kern="1200" dirty="0" smtClean="0">
                <a:solidFill>
                  <a:srgbClr val="C00000"/>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a:defRPr i="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15C9A1-27D8-2943-B7C2-C9C9A1AD3915}"/>
              </a:ext>
            </a:extLst>
          </p:cNvPr>
          <p:cNvSpPr>
            <a:spLocks noGrp="1"/>
          </p:cNvSpPr>
          <p:nvPr>
            <p:ph type="body" sz="quarter" idx="3"/>
          </p:nvPr>
        </p:nvSpPr>
        <p:spPr>
          <a:xfrm>
            <a:off x="6172200" y="2455273"/>
            <a:ext cx="5183188" cy="455154"/>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5CAD7F-FA21-4B44-A3CB-B764C164DDF6}"/>
              </a:ext>
            </a:extLst>
          </p:cNvPr>
          <p:cNvSpPr>
            <a:spLocks noGrp="1"/>
          </p:cNvSpPr>
          <p:nvPr>
            <p:ph sz="quarter" idx="4"/>
          </p:nvPr>
        </p:nvSpPr>
        <p:spPr>
          <a:xfrm>
            <a:off x="6172200" y="2910428"/>
            <a:ext cx="5183188" cy="3124928"/>
          </a:xfrm>
        </p:spPr>
        <p:txBody>
          <a:bodyPr/>
          <a:lstStyle>
            <a:lvl1pPr>
              <a:defRPr>
                <a:solidFill>
                  <a:schemeClr val="accent5">
                    <a:lumMod val="75000"/>
                  </a:schemeClr>
                </a:solidFill>
              </a:defRPr>
            </a:lvl1pPr>
            <a:lvl2pPr>
              <a:defRPr i="1"/>
            </a:lvl2pPr>
          </a:lstStyle>
          <a:p>
            <a:pPr lvl="0"/>
            <a:r>
              <a:rPr lang="en-US"/>
              <a:t>Click to edit Master text styles</a:t>
            </a:r>
          </a:p>
          <a:p>
            <a:pPr lvl="1"/>
            <a:r>
              <a:rPr lang="en-US"/>
              <a:t>Second level</a:t>
            </a:r>
          </a:p>
        </p:txBody>
      </p:sp>
      <p:sp>
        <p:nvSpPr>
          <p:cNvPr id="9" name="Slide Number Placeholder 8">
            <a:extLst>
              <a:ext uri="{FF2B5EF4-FFF2-40B4-BE49-F238E27FC236}">
                <a16:creationId xmlns:a16="http://schemas.microsoft.com/office/drawing/2014/main" id="{7D8333E8-B976-2C4D-8809-18C682A9AF36}"/>
              </a:ext>
            </a:extLst>
          </p:cNvPr>
          <p:cNvSpPr>
            <a:spLocks noGrp="1"/>
          </p:cNvSpPr>
          <p:nvPr>
            <p:ph type="sldNum" sz="quarter" idx="12"/>
          </p:nvPr>
        </p:nvSpPr>
        <p:spPr/>
        <p:txBody>
          <a:bodyPr/>
          <a:lstStyle/>
          <a:p>
            <a:fld id="{709224B1-416C-A648-9EFE-8567A5B13899}" type="slidenum">
              <a:rPr lang="en-US" smtClean="0"/>
              <a:t>‹#›</a:t>
            </a:fld>
            <a:endParaRPr lang="en-US"/>
          </a:p>
        </p:txBody>
      </p:sp>
      <p:sp>
        <p:nvSpPr>
          <p:cNvPr id="10" name="Text Placeholder 14">
            <a:extLst>
              <a:ext uri="{FF2B5EF4-FFF2-40B4-BE49-F238E27FC236}">
                <a16:creationId xmlns:a16="http://schemas.microsoft.com/office/drawing/2014/main" id="{64F4F2A8-BF13-C140-88BD-1BD83CCB7EBD}"/>
              </a:ext>
            </a:extLst>
          </p:cNvPr>
          <p:cNvSpPr>
            <a:spLocks noGrp="1"/>
          </p:cNvSpPr>
          <p:nvPr>
            <p:ph type="body" sz="quarter" idx="14" hasCustomPrompt="1"/>
          </p:nvPr>
        </p:nvSpPr>
        <p:spPr>
          <a:xfrm>
            <a:off x="8209279" y="5750351"/>
            <a:ext cx="3518811" cy="641022"/>
          </a:xfrm>
        </p:spPr>
        <p:txBody>
          <a:bodyPr anchor="b">
            <a:normAutofit/>
          </a:bodyPr>
          <a:lstStyle>
            <a:lvl1pPr marL="0" indent="0" algn="r">
              <a:buFontTx/>
              <a:buNone/>
              <a:defRPr sz="1400" b="0" i="1">
                <a:solidFill>
                  <a:schemeClr val="tx1"/>
                </a:solidFill>
                <a:latin typeface="Segoe UI" panose="020B0502040204020203" pitchFamily="34" charset="0"/>
                <a:cs typeface="Segoe UI" panose="020B0502040204020203" pitchFamily="34" charset="0"/>
              </a:defRPr>
            </a:lvl1pPr>
          </a:lstStyle>
          <a:p>
            <a:pPr lvl="0"/>
            <a:r>
              <a:rPr lang="en-GB"/>
              <a:t>Reference: Click to edit reference text styles</a:t>
            </a:r>
            <a:endParaRPr lang="en-US"/>
          </a:p>
        </p:txBody>
      </p:sp>
      <p:sp>
        <p:nvSpPr>
          <p:cNvPr id="11" name="Text Placeholder 14">
            <a:extLst>
              <a:ext uri="{FF2B5EF4-FFF2-40B4-BE49-F238E27FC236}">
                <a16:creationId xmlns:a16="http://schemas.microsoft.com/office/drawing/2014/main" id="{C07B56BF-99BC-1C4D-AFE0-AD66919D08F6}"/>
              </a:ext>
            </a:extLst>
          </p:cNvPr>
          <p:cNvSpPr>
            <a:spLocks noGrp="1"/>
          </p:cNvSpPr>
          <p:nvPr>
            <p:ph type="body" sz="quarter" idx="13"/>
          </p:nvPr>
        </p:nvSpPr>
        <p:spPr>
          <a:xfrm>
            <a:off x="663575" y="2016028"/>
            <a:ext cx="4171950" cy="439246"/>
          </a:xfrm>
        </p:spPr>
        <p:txBody>
          <a:bodyPr anchor="ctr"/>
          <a:lstStyle>
            <a:lvl1pPr marL="0" indent="0">
              <a:buFontTx/>
              <a:buNone/>
              <a:defRPr b="1" i="0">
                <a:solidFill>
                  <a:schemeClr val="accent5">
                    <a:lumMod val="60000"/>
                    <a:lumOff val="40000"/>
                  </a:schemeClr>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a:t>Click to edit Master text styles</a:t>
            </a:r>
          </a:p>
        </p:txBody>
      </p:sp>
      <p:sp>
        <p:nvSpPr>
          <p:cNvPr id="12" name="Text Placeholder 4">
            <a:extLst>
              <a:ext uri="{FF2B5EF4-FFF2-40B4-BE49-F238E27FC236}">
                <a16:creationId xmlns:a16="http://schemas.microsoft.com/office/drawing/2014/main" id="{ADA55140-4732-334E-817A-7E2660F0D228}"/>
              </a:ext>
            </a:extLst>
          </p:cNvPr>
          <p:cNvSpPr>
            <a:spLocks noGrp="1"/>
          </p:cNvSpPr>
          <p:nvPr>
            <p:ph type="body" sz="quarter" idx="17" hasCustomPrompt="1"/>
          </p:nvPr>
        </p:nvSpPr>
        <p:spPr>
          <a:xfrm>
            <a:off x="663575" y="6035355"/>
            <a:ext cx="5157787" cy="356018"/>
          </a:xfrm>
        </p:spPr>
        <p:txBody>
          <a:bodyPr anchor="ctr">
            <a:noAutofit/>
          </a:bodyPr>
          <a:lstStyle>
            <a:lvl1pPr marL="0" indent="0">
              <a:buNone/>
              <a:defRPr sz="10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Picture Source: Click to edit picture source styles</a:t>
            </a:r>
            <a:endParaRPr lang="en-US"/>
          </a:p>
        </p:txBody>
      </p:sp>
    </p:spTree>
    <p:extLst>
      <p:ext uri="{BB962C8B-B14F-4D97-AF65-F5344CB8AC3E}">
        <p14:creationId xmlns:p14="http://schemas.microsoft.com/office/powerpoint/2010/main" val="570818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86EA-2ED8-014D-92E8-DA2742A9BB70}"/>
              </a:ext>
            </a:extLst>
          </p:cNvPr>
          <p:cNvSpPr>
            <a:spLocks noGrp="1"/>
          </p:cNvSpPr>
          <p:nvPr>
            <p:ph type="title"/>
          </p:nvPr>
        </p:nvSpPr>
        <p:spPr>
          <a:xfrm>
            <a:off x="663575" y="675243"/>
            <a:ext cx="9423105"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638C45E-7AA6-5846-93D3-11A14BB9A9E9}"/>
              </a:ext>
            </a:extLst>
          </p:cNvPr>
          <p:cNvSpPr>
            <a:spLocks noGrp="1"/>
          </p:cNvSpPr>
          <p:nvPr>
            <p:ph type="body" idx="1"/>
          </p:nvPr>
        </p:nvSpPr>
        <p:spPr>
          <a:xfrm>
            <a:off x="663575" y="2455273"/>
            <a:ext cx="5157787" cy="455153"/>
          </a:xfrm>
        </p:spPr>
        <p:txBody>
          <a:bodyPr anchor="b">
            <a:normAutofit/>
          </a:bodyPr>
          <a:lstStyle>
            <a:lvl1pPr marL="0" indent="0">
              <a:buNone/>
              <a:defRPr sz="20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3C5265-0DB0-C74B-98C2-ECE757B90B41}"/>
              </a:ext>
            </a:extLst>
          </p:cNvPr>
          <p:cNvSpPr>
            <a:spLocks noGrp="1"/>
          </p:cNvSpPr>
          <p:nvPr>
            <p:ph sz="half" idx="2"/>
          </p:nvPr>
        </p:nvSpPr>
        <p:spPr>
          <a:xfrm>
            <a:off x="663575" y="2910428"/>
            <a:ext cx="5157787" cy="3124928"/>
          </a:xfrm>
        </p:spPr>
        <p:txBody>
          <a:bodyPr/>
          <a:lstStyle>
            <a:lvl1pPr>
              <a:defRPr lang="en-GB" sz="2000" b="1" i="0" kern="1200" dirty="0" smtClean="0">
                <a:solidFill>
                  <a:srgbClr val="C00000"/>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a:defRPr i="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15C9A1-27D8-2943-B7C2-C9C9A1AD3915}"/>
              </a:ext>
            </a:extLst>
          </p:cNvPr>
          <p:cNvSpPr>
            <a:spLocks noGrp="1"/>
          </p:cNvSpPr>
          <p:nvPr>
            <p:ph type="body" sz="quarter" idx="3"/>
          </p:nvPr>
        </p:nvSpPr>
        <p:spPr>
          <a:xfrm>
            <a:off x="6172200" y="2455273"/>
            <a:ext cx="5183188" cy="455154"/>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5CAD7F-FA21-4B44-A3CB-B764C164DDF6}"/>
              </a:ext>
            </a:extLst>
          </p:cNvPr>
          <p:cNvSpPr>
            <a:spLocks noGrp="1"/>
          </p:cNvSpPr>
          <p:nvPr>
            <p:ph sz="quarter" idx="4"/>
          </p:nvPr>
        </p:nvSpPr>
        <p:spPr>
          <a:xfrm>
            <a:off x="6172200" y="2910428"/>
            <a:ext cx="5183188" cy="3124928"/>
          </a:xfrm>
        </p:spPr>
        <p:txBody>
          <a:bodyPr/>
          <a:lstStyle>
            <a:lvl1pPr>
              <a:defRPr>
                <a:solidFill>
                  <a:schemeClr val="accent5">
                    <a:lumMod val="75000"/>
                  </a:schemeClr>
                </a:solidFill>
              </a:defRPr>
            </a:lvl1pPr>
            <a:lvl2pPr>
              <a:defRPr i="1"/>
            </a:lvl2pPr>
          </a:lstStyle>
          <a:p>
            <a:pPr lvl="0"/>
            <a:r>
              <a:rPr lang="en-US"/>
              <a:t>Click to edit Master text styles</a:t>
            </a:r>
          </a:p>
          <a:p>
            <a:pPr lvl="1"/>
            <a:r>
              <a:rPr lang="en-US"/>
              <a:t>Second level</a:t>
            </a:r>
          </a:p>
        </p:txBody>
      </p:sp>
      <p:sp>
        <p:nvSpPr>
          <p:cNvPr id="9" name="Slide Number Placeholder 8">
            <a:extLst>
              <a:ext uri="{FF2B5EF4-FFF2-40B4-BE49-F238E27FC236}">
                <a16:creationId xmlns:a16="http://schemas.microsoft.com/office/drawing/2014/main" id="{7D8333E8-B976-2C4D-8809-18C682A9AF36}"/>
              </a:ext>
            </a:extLst>
          </p:cNvPr>
          <p:cNvSpPr>
            <a:spLocks noGrp="1"/>
          </p:cNvSpPr>
          <p:nvPr>
            <p:ph type="sldNum" sz="quarter" idx="12"/>
          </p:nvPr>
        </p:nvSpPr>
        <p:spPr/>
        <p:txBody>
          <a:bodyPr/>
          <a:lstStyle/>
          <a:p>
            <a:fld id="{709224B1-416C-A648-9EFE-8567A5B13899}" type="slidenum">
              <a:rPr lang="en-US" smtClean="0"/>
              <a:t>‹#›</a:t>
            </a:fld>
            <a:endParaRPr lang="en-US"/>
          </a:p>
        </p:txBody>
      </p:sp>
      <p:sp>
        <p:nvSpPr>
          <p:cNvPr id="10" name="Text Placeholder 14">
            <a:extLst>
              <a:ext uri="{FF2B5EF4-FFF2-40B4-BE49-F238E27FC236}">
                <a16:creationId xmlns:a16="http://schemas.microsoft.com/office/drawing/2014/main" id="{64F4F2A8-BF13-C140-88BD-1BD83CCB7EBD}"/>
              </a:ext>
            </a:extLst>
          </p:cNvPr>
          <p:cNvSpPr>
            <a:spLocks noGrp="1"/>
          </p:cNvSpPr>
          <p:nvPr>
            <p:ph type="body" sz="quarter" idx="14" hasCustomPrompt="1"/>
          </p:nvPr>
        </p:nvSpPr>
        <p:spPr>
          <a:xfrm>
            <a:off x="8209279" y="5750351"/>
            <a:ext cx="3518811" cy="641022"/>
          </a:xfrm>
        </p:spPr>
        <p:txBody>
          <a:bodyPr anchor="b">
            <a:normAutofit/>
          </a:bodyPr>
          <a:lstStyle>
            <a:lvl1pPr marL="0" indent="0" algn="r">
              <a:buFontTx/>
              <a:buNone/>
              <a:defRPr sz="1400" b="0" i="1">
                <a:solidFill>
                  <a:schemeClr val="tx1"/>
                </a:solidFill>
                <a:latin typeface="Segoe UI" panose="020B0502040204020203" pitchFamily="34" charset="0"/>
                <a:cs typeface="Segoe UI" panose="020B0502040204020203" pitchFamily="34" charset="0"/>
              </a:defRPr>
            </a:lvl1pPr>
          </a:lstStyle>
          <a:p>
            <a:pPr lvl="0"/>
            <a:r>
              <a:rPr lang="en-GB"/>
              <a:t>Reference: Click to edit reference text styles</a:t>
            </a:r>
            <a:endParaRPr lang="en-US"/>
          </a:p>
        </p:txBody>
      </p:sp>
      <p:sp>
        <p:nvSpPr>
          <p:cNvPr id="11" name="Text Placeholder 14">
            <a:extLst>
              <a:ext uri="{FF2B5EF4-FFF2-40B4-BE49-F238E27FC236}">
                <a16:creationId xmlns:a16="http://schemas.microsoft.com/office/drawing/2014/main" id="{C07B56BF-99BC-1C4D-AFE0-AD66919D08F6}"/>
              </a:ext>
            </a:extLst>
          </p:cNvPr>
          <p:cNvSpPr>
            <a:spLocks noGrp="1"/>
          </p:cNvSpPr>
          <p:nvPr>
            <p:ph type="body" sz="quarter" idx="13"/>
          </p:nvPr>
        </p:nvSpPr>
        <p:spPr>
          <a:xfrm>
            <a:off x="663575" y="2016028"/>
            <a:ext cx="4171950" cy="439246"/>
          </a:xfrm>
        </p:spPr>
        <p:txBody>
          <a:bodyPr anchor="ctr"/>
          <a:lstStyle>
            <a:lvl1pPr marL="0" indent="0">
              <a:buFontTx/>
              <a:buNone/>
              <a:defRPr b="1" i="0">
                <a:solidFill>
                  <a:schemeClr val="accent5">
                    <a:lumMod val="60000"/>
                    <a:lumOff val="40000"/>
                  </a:schemeClr>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a:t>Click to edit Master text styles</a:t>
            </a:r>
          </a:p>
        </p:txBody>
      </p:sp>
      <p:sp>
        <p:nvSpPr>
          <p:cNvPr id="12" name="Text Placeholder 4">
            <a:extLst>
              <a:ext uri="{FF2B5EF4-FFF2-40B4-BE49-F238E27FC236}">
                <a16:creationId xmlns:a16="http://schemas.microsoft.com/office/drawing/2014/main" id="{ADA55140-4732-334E-817A-7E2660F0D228}"/>
              </a:ext>
            </a:extLst>
          </p:cNvPr>
          <p:cNvSpPr>
            <a:spLocks noGrp="1"/>
          </p:cNvSpPr>
          <p:nvPr>
            <p:ph type="body" sz="quarter" idx="17" hasCustomPrompt="1"/>
          </p:nvPr>
        </p:nvSpPr>
        <p:spPr>
          <a:xfrm>
            <a:off x="663575" y="6035355"/>
            <a:ext cx="5157787" cy="356018"/>
          </a:xfrm>
        </p:spPr>
        <p:txBody>
          <a:bodyPr anchor="ctr">
            <a:noAutofit/>
          </a:bodyPr>
          <a:lstStyle>
            <a:lvl1pPr marL="0" indent="0">
              <a:buNone/>
              <a:defRPr sz="10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Picture Source: Click to edit picture source styles</a:t>
            </a:r>
            <a:endParaRPr lang="en-US"/>
          </a:p>
        </p:txBody>
      </p:sp>
    </p:spTree>
    <p:extLst>
      <p:ext uri="{BB962C8B-B14F-4D97-AF65-F5344CB8AC3E}">
        <p14:creationId xmlns:p14="http://schemas.microsoft.com/office/powerpoint/2010/main" val="3028583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13" name="Picture 12" descr="Graphical user interface, sunburst chart&#10;&#10;Description automatically generated">
            <a:extLst>
              <a:ext uri="{FF2B5EF4-FFF2-40B4-BE49-F238E27FC236}">
                <a16:creationId xmlns:a16="http://schemas.microsoft.com/office/drawing/2014/main" id="{A580B425-8FA5-E445-ACD1-7FD1B22C7CC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41CBE2-982E-0341-B9E9-67324F7C6E6F}"/>
              </a:ext>
            </a:extLst>
          </p:cNvPr>
          <p:cNvSpPr>
            <a:spLocks noGrp="1"/>
          </p:cNvSpPr>
          <p:nvPr>
            <p:ph type="title" hasCustomPrompt="1"/>
          </p:nvPr>
        </p:nvSpPr>
        <p:spPr>
          <a:xfrm>
            <a:off x="663880" y="681037"/>
            <a:ext cx="9601910" cy="1325563"/>
          </a:xfrm>
          <a:prstGeom prst="rect">
            <a:avLst/>
          </a:prstGeom>
        </p:spPr>
        <p:txBody>
          <a:bodyPr/>
          <a:lstStyle/>
          <a:p>
            <a:r>
              <a:rPr lang="en-GB"/>
              <a:t>Lecture (number) References</a:t>
            </a:r>
            <a:endParaRPr lang="en-US"/>
          </a:p>
        </p:txBody>
      </p:sp>
      <p:sp>
        <p:nvSpPr>
          <p:cNvPr id="3" name="Slide Number Placeholder 2">
            <a:extLst>
              <a:ext uri="{FF2B5EF4-FFF2-40B4-BE49-F238E27FC236}">
                <a16:creationId xmlns:a16="http://schemas.microsoft.com/office/drawing/2014/main" id="{A64CFFFB-AA80-6647-AC0E-DC5BDF0C5CCA}"/>
              </a:ext>
            </a:extLst>
          </p:cNvPr>
          <p:cNvSpPr>
            <a:spLocks noGrp="1"/>
          </p:cNvSpPr>
          <p:nvPr>
            <p:ph type="sldNum" sz="quarter" idx="10"/>
          </p:nvPr>
        </p:nvSpPr>
        <p:spPr/>
        <p:txBody>
          <a:bodyPr/>
          <a:lstStyle/>
          <a:p>
            <a:fld id="{709224B1-416C-A648-9EFE-8567A5B13899}" type="slidenum">
              <a:rPr lang="en-US" smtClean="0"/>
              <a:pPr/>
              <a:t>‹#›</a:t>
            </a:fld>
            <a:endParaRPr lang="en-US"/>
          </a:p>
        </p:txBody>
      </p:sp>
      <p:sp>
        <p:nvSpPr>
          <p:cNvPr id="5" name="Text Placeholder 4">
            <a:extLst>
              <a:ext uri="{FF2B5EF4-FFF2-40B4-BE49-F238E27FC236}">
                <a16:creationId xmlns:a16="http://schemas.microsoft.com/office/drawing/2014/main" id="{95CE2775-C52B-0A45-8F6E-1DD96F249C7B}"/>
              </a:ext>
            </a:extLst>
          </p:cNvPr>
          <p:cNvSpPr>
            <a:spLocks noGrp="1"/>
          </p:cNvSpPr>
          <p:nvPr>
            <p:ph type="body" sz="quarter" idx="11" hasCustomPrompt="1"/>
          </p:nvPr>
        </p:nvSpPr>
        <p:spPr>
          <a:xfrm>
            <a:off x="663575" y="2082799"/>
            <a:ext cx="5432425" cy="4006915"/>
          </a:xfrm>
        </p:spPr>
        <p:txBody>
          <a:bodyPr>
            <a:normAutofit/>
          </a:bodyPr>
          <a:lstStyle>
            <a:lvl1pPr marL="342900" indent="-342900">
              <a:buFont typeface="+mj-lt"/>
              <a:buAutoNum type="arabicPeriod"/>
              <a:defRPr sz="1600" b="0" i="0">
                <a:latin typeface="Open Sans" panose="020B0606030504020204" pitchFamily="34" charset="0"/>
                <a:ea typeface="Open Sans" panose="020B0606030504020204" pitchFamily="34" charset="0"/>
                <a:cs typeface="Open Sans" panose="020B0606030504020204" pitchFamily="34" charset="0"/>
              </a:defRPr>
            </a:lvl1pPr>
            <a:lvl2pPr marL="914400" indent="-457200">
              <a:buFont typeface="+mj-lt"/>
              <a:buAutoNum type="arabicPeriod"/>
              <a:defRPr/>
            </a:lvl2pPr>
          </a:lstStyle>
          <a:p>
            <a:pPr lvl="0"/>
            <a:r>
              <a:rPr lang="en-GB"/>
              <a:t>Author 1, A.B.; Author 1, C.D. Title of Article, page range</a:t>
            </a:r>
          </a:p>
          <a:p>
            <a:pPr lvl="0"/>
            <a:r>
              <a:rPr lang="en-GB"/>
              <a:t>Title of Site. Available online: URL (accessed on Day Month Year).</a:t>
            </a:r>
          </a:p>
          <a:p>
            <a:pPr lvl="0"/>
            <a:endParaRPr lang="en-US"/>
          </a:p>
        </p:txBody>
      </p:sp>
      <p:pic>
        <p:nvPicPr>
          <p:cNvPr id="6" name="Picture 5" descr="Graphical user interface, sunburst chart&#10;&#10;Description automatically generated">
            <a:extLst>
              <a:ext uri="{FF2B5EF4-FFF2-40B4-BE49-F238E27FC236}">
                <a16:creationId xmlns:a16="http://schemas.microsoft.com/office/drawing/2014/main" id="{381C1493-16F2-C145-ACBC-58697D9B75A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28802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rm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dirty="0"/>
          </a:p>
          <a:p>
            <a:pPr lvl="1"/>
            <a:endParaRPr dirty="0"/>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id="{7D5A54BE-AE13-954C-EEAC-23BDB0069E7B}"/>
              </a:ext>
            </a:extLst>
          </p:cNvPr>
          <p:cNvGrpSpPr>
            <a:grpSpLocks noChangeAspect="1"/>
          </p:cNvGrpSpPr>
          <p:nvPr userDrawn="1"/>
        </p:nvGrpSpPr>
        <p:grpSpPr>
          <a:xfrm>
            <a:off x="9055065" y="227808"/>
            <a:ext cx="1097280" cy="718618"/>
            <a:chOff x="3403969" y="5271776"/>
            <a:chExt cx="1878150" cy="1161732"/>
          </a:xfrm>
        </p:grpSpPr>
        <p:pic>
          <p:nvPicPr>
            <p:cNvPr id="7" name="Picture 6" descr="Logo&#10;&#10;Description automatically generated">
              <a:extLst>
                <a:ext uri="{FF2B5EF4-FFF2-40B4-BE49-F238E27FC236}">
                  <a16:creationId xmlns:a16="http://schemas.microsoft.com/office/drawing/2014/main" id="{16764057-C2B0-9160-4C1E-92D3995931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2996"/>
            <a:stretch/>
          </p:blipFill>
          <p:spPr>
            <a:xfrm>
              <a:off x="3403969" y="5271776"/>
              <a:ext cx="620982" cy="1124526"/>
            </a:xfrm>
            <a:prstGeom prst="rect">
              <a:avLst/>
            </a:prstGeom>
          </p:spPr>
        </p:pic>
        <p:pic>
          <p:nvPicPr>
            <p:cNvPr id="8" name="Picture 7" descr="Logo&#10;&#10;Description automatically generated">
              <a:extLst>
                <a:ext uri="{FF2B5EF4-FFF2-40B4-BE49-F238E27FC236}">
                  <a16:creationId xmlns:a16="http://schemas.microsoft.com/office/drawing/2014/main" id="{5A105D30-4A07-4324-8400-55B8091631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04" r="48163"/>
            <a:stretch/>
          </p:blipFill>
          <p:spPr>
            <a:xfrm>
              <a:off x="4010024" y="5308982"/>
              <a:ext cx="1272095" cy="1124526"/>
            </a:xfrm>
            <a:prstGeom prst="rect">
              <a:avLst/>
            </a:prstGeom>
          </p:spPr>
        </p:pic>
      </p:grpSp>
      <p:pic>
        <p:nvPicPr>
          <p:cNvPr id="10" name="Picture 9">
            <a:extLst>
              <a:ext uri="{FF2B5EF4-FFF2-40B4-BE49-F238E27FC236}">
                <a16:creationId xmlns:a16="http://schemas.microsoft.com/office/drawing/2014/main" id="{63EB8B22-116A-53BE-2229-D459A1FA7AB5}"/>
              </a:ext>
            </a:extLst>
          </p:cNvPr>
          <p:cNvPicPr>
            <a:picLocks noChangeAspect="1"/>
          </p:cNvPicPr>
          <p:nvPr userDrawn="1"/>
        </p:nvPicPr>
        <p:blipFill rotWithShape="1">
          <a:blip r:embed="rId3"/>
          <a:srcRect l="72969" t="6111" r="1015" b="55139"/>
          <a:stretch/>
        </p:blipFill>
        <p:spPr>
          <a:xfrm>
            <a:off x="10504156" y="127446"/>
            <a:ext cx="1097280" cy="919342"/>
          </a:xfrm>
          <a:prstGeom prst="rect">
            <a:avLst/>
          </a:prstGeom>
        </p:spPr>
      </p:pic>
    </p:spTree>
    <p:extLst>
      <p:ext uri="{BB962C8B-B14F-4D97-AF65-F5344CB8AC3E}">
        <p14:creationId xmlns:p14="http://schemas.microsoft.com/office/powerpoint/2010/main" val="17109178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11" name="Picture 10" descr="Graphical user interface, text&#10;&#10;Description automatically generated">
            <a:extLst>
              <a:ext uri="{FF2B5EF4-FFF2-40B4-BE49-F238E27FC236}">
                <a16:creationId xmlns:a16="http://schemas.microsoft.com/office/drawing/2014/main" id="{FA8AA980-6788-7044-A7B6-90ABD38BBE69}"/>
              </a:ext>
            </a:extLst>
          </p:cNvPr>
          <p:cNvPicPr>
            <a:picLocks noChangeAspect="1"/>
          </p:cNvPicPr>
          <p:nvPr/>
        </p:nvPicPr>
        <p:blipFill>
          <a:blip r:embed="rId2"/>
          <a:stretch>
            <a:fillRect/>
          </a:stretch>
        </p:blipFill>
        <p:spPr>
          <a:xfrm>
            <a:off x="0" y="0"/>
            <a:ext cx="12192000" cy="6858000"/>
          </a:xfrm>
          <a:prstGeom prst="rect">
            <a:avLst/>
          </a:prstGeom>
        </p:spPr>
      </p:pic>
      <p:sp>
        <p:nvSpPr>
          <p:cNvPr id="7" name="Slide Number Placeholder 6">
            <a:extLst>
              <a:ext uri="{FF2B5EF4-FFF2-40B4-BE49-F238E27FC236}">
                <a16:creationId xmlns:a16="http://schemas.microsoft.com/office/drawing/2014/main" id="{F7D624E9-DC46-0841-A975-0506A2B3BF04}"/>
              </a:ext>
            </a:extLst>
          </p:cNvPr>
          <p:cNvSpPr>
            <a:spLocks noGrp="1"/>
          </p:cNvSpPr>
          <p:nvPr>
            <p:ph type="sldNum" sz="quarter" idx="12"/>
          </p:nvPr>
        </p:nvSpPr>
        <p:spPr/>
        <p:txBody>
          <a:bodyPr/>
          <a:lstStyle/>
          <a:p>
            <a:fld id="{709224B1-416C-A648-9EFE-8567A5B13899}" type="slidenum">
              <a:rPr lang="en-US" smtClean="0"/>
              <a:t>‹#›</a:t>
            </a:fld>
            <a:endParaRPr lang="en-US"/>
          </a:p>
        </p:txBody>
      </p:sp>
      <p:pic>
        <p:nvPicPr>
          <p:cNvPr id="4" name="Picture 3" descr="Graphical user interface, text&#10;&#10;Description automatically generated">
            <a:extLst>
              <a:ext uri="{FF2B5EF4-FFF2-40B4-BE49-F238E27FC236}">
                <a16:creationId xmlns:a16="http://schemas.microsoft.com/office/drawing/2014/main" id="{60CF72D0-9BE2-4148-B362-CCA6158E25D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55368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a:t>Click to enter presentation title</a:t>
            </a:r>
            <a:endParaRPr lang="en-US"/>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a:t>Version 1.0</a:t>
            </a:r>
            <a:endParaRPr lang="en-US"/>
          </a:p>
        </p:txBody>
      </p:sp>
    </p:spTree>
    <p:extLst>
      <p:ext uri="{BB962C8B-B14F-4D97-AF65-F5344CB8AC3E}">
        <p14:creationId xmlns:p14="http://schemas.microsoft.com/office/powerpoint/2010/main" val="2024058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E00C7-5DE2-E647-972B-CFEA088438B4}"/>
              </a:ext>
            </a:extLst>
          </p:cNvPr>
          <p:cNvSpPr>
            <a:spLocks noGrp="1"/>
          </p:cNvSpPr>
          <p:nvPr>
            <p:ph type="title" hasCustomPrompt="1"/>
          </p:nvPr>
        </p:nvSpPr>
        <p:spPr>
          <a:xfrm>
            <a:off x="663880" y="681037"/>
            <a:ext cx="9457150" cy="1325563"/>
          </a:xfrm>
          <a:prstGeom prst="rect">
            <a:avLst/>
          </a:prstGeom>
        </p:spPr>
        <p:txBody>
          <a:bodyPr anchor="b"/>
          <a:lstStyle/>
          <a:p>
            <a:r>
              <a:rPr lang="en-GB"/>
              <a:t>Click to edit Master title style maximum width of this box</a:t>
            </a:r>
            <a:endParaRPr lang="en-US"/>
          </a:p>
        </p:txBody>
      </p:sp>
      <p:sp>
        <p:nvSpPr>
          <p:cNvPr id="3" name="Content Placeholder 2">
            <a:extLst>
              <a:ext uri="{FF2B5EF4-FFF2-40B4-BE49-F238E27FC236}">
                <a16:creationId xmlns:a16="http://schemas.microsoft.com/office/drawing/2014/main" id="{08BDE781-B5F6-894D-974D-AE60028685D3}"/>
              </a:ext>
            </a:extLst>
          </p:cNvPr>
          <p:cNvSpPr>
            <a:spLocks noGrp="1"/>
          </p:cNvSpPr>
          <p:nvPr>
            <p:ph idx="1"/>
          </p:nvPr>
        </p:nvSpPr>
        <p:spPr>
          <a:xfrm>
            <a:off x="663880" y="2582945"/>
            <a:ext cx="10514556" cy="3421930"/>
          </a:xfrm>
        </p:spPr>
        <p:txBody>
          <a:bodyPr/>
          <a:lstStyle>
            <a:lvl1pPr>
              <a:spcBef>
                <a:spcPts val="1200"/>
              </a:spcBef>
              <a:defRPr sz="2000" b="1"/>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DFE58A3-801B-FA4B-A919-5E072873820F}"/>
              </a:ext>
            </a:extLst>
          </p:cNvPr>
          <p:cNvSpPr>
            <a:spLocks noGrp="1"/>
          </p:cNvSpPr>
          <p:nvPr>
            <p:ph type="sldNum" sz="quarter" idx="12"/>
          </p:nvPr>
        </p:nvSpPr>
        <p:spPr/>
        <p:txBody>
          <a:bodyPr/>
          <a:lstStyle>
            <a:lvl1pPr>
              <a:defRPr sz="1400" b="1">
                <a:latin typeface="Segoe UI" panose="020B0502040204020203" pitchFamily="34" charset="0"/>
                <a:cs typeface="Segoe UI" panose="020B0502040204020203" pitchFamily="34" charset="0"/>
              </a:defRPr>
            </a:lvl1pPr>
          </a:lstStyle>
          <a:p>
            <a:fld id="{709224B1-416C-A648-9EFE-8567A5B13899}" type="slidenum">
              <a:rPr lang="en-US" smtClean="0"/>
              <a:pPr/>
              <a:t>‹#›</a:t>
            </a:fld>
            <a:endParaRPr lang="en-US"/>
          </a:p>
        </p:txBody>
      </p:sp>
      <p:sp>
        <p:nvSpPr>
          <p:cNvPr id="18" name="Text Placeholder 17">
            <a:extLst>
              <a:ext uri="{FF2B5EF4-FFF2-40B4-BE49-F238E27FC236}">
                <a16:creationId xmlns:a16="http://schemas.microsoft.com/office/drawing/2014/main" id="{FBFEFB8F-379D-FE4B-94D4-9FBCAA3EDC81}"/>
              </a:ext>
            </a:extLst>
          </p:cNvPr>
          <p:cNvSpPr>
            <a:spLocks noGrp="1"/>
          </p:cNvSpPr>
          <p:nvPr>
            <p:ph type="body" sz="quarter" idx="15"/>
          </p:nvPr>
        </p:nvSpPr>
        <p:spPr>
          <a:xfrm>
            <a:off x="663575" y="2016027"/>
            <a:ext cx="4389438" cy="439247"/>
          </a:xfrm>
        </p:spPr>
        <p:txBody>
          <a:bodyPr anchor="ctr"/>
          <a:lstStyle>
            <a:lvl1pPr marL="0" indent="0">
              <a:buNone/>
              <a:defRPr b="1" i="0">
                <a:solidFill>
                  <a:schemeClr val="accent5">
                    <a:lumMod val="60000"/>
                    <a:lumOff val="40000"/>
                  </a:schemeClr>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b="1" i="0">
                <a:latin typeface="Segoe UI Semibold" panose="020B0502040204020203" pitchFamily="34" charset="0"/>
                <a:cs typeface="Segoe UI Semibold" panose="020B0502040204020203" pitchFamily="34" charset="0"/>
              </a:defRPr>
            </a:lvl2pPr>
            <a:lvl3pPr marL="914400" indent="0">
              <a:buNone/>
              <a:defRPr b="1" i="0">
                <a:latin typeface="Segoe UI Semibold" panose="020B0502040204020203" pitchFamily="34" charset="0"/>
                <a:cs typeface="Segoe UI Semibold" panose="020B0502040204020203" pitchFamily="34" charset="0"/>
              </a:defRPr>
            </a:lvl3pPr>
            <a:lvl4pPr marL="1371600" indent="0">
              <a:buNone/>
              <a:defRPr b="1" i="0">
                <a:latin typeface="Segoe UI Semibold" panose="020B0502040204020203" pitchFamily="34" charset="0"/>
                <a:cs typeface="Segoe UI Semibold" panose="020B0502040204020203" pitchFamily="34" charset="0"/>
              </a:defRPr>
            </a:lvl4pPr>
            <a:lvl5pPr marL="1828800" indent="0">
              <a:buNone/>
              <a:defRPr b="1" i="0">
                <a:latin typeface="Segoe UI Semibold" panose="020B0502040204020203" pitchFamily="34" charset="0"/>
                <a:cs typeface="Segoe UI Semibold" panose="020B0502040204020203" pitchFamily="34" charset="0"/>
              </a:defRPr>
            </a:lvl5pPr>
          </a:lstStyle>
          <a:p>
            <a:pPr lvl="0"/>
            <a:r>
              <a:rPr lang="en-US"/>
              <a:t>Click to edit Master text styles</a:t>
            </a:r>
          </a:p>
        </p:txBody>
      </p:sp>
      <p:sp>
        <p:nvSpPr>
          <p:cNvPr id="20" name="Text Placeholder 19">
            <a:extLst>
              <a:ext uri="{FF2B5EF4-FFF2-40B4-BE49-F238E27FC236}">
                <a16:creationId xmlns:a16="http://schemas.microsoft.com/office/drawing/2014/main" id="{6EE6E5A8-CA2D-5A4E-B500-8EBD1FB6B0EE}"/>
              </a:ext>
            </a:extLst>
          </p:cNvPr>
          <p:cNvSpPr>
            <a:spLocks noGrp="1"/>
          </p:cNvSpPr>
          <p:nvPr>
            <p:ph type="body" sz="quarter" idx="16" hasCustomPrompt="1"/>
          </p:nvPr>
        </p:nvSpPr>
        <p:spPr>
          <a:xfrm>
            <a:off x="8188960" y="5788058"/>
            <a:ext cx="3529770" cy="603315"/>
          </a:xfrm>
        </p:spPr>
        <p:txBody>
          <a:bodyPr anchor="b">
            <a:normAutofit/>
          </a:bodyPr>
          <a:lstStyle>
            <a:lvl1pPr marL="0" indent="0" algn="r">
              <a:buNone/>
              <a:defRPr sz="1400" b="0" i="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Reference: Click to edit reference text styles</a:t>
            </a:r>
            <a:endParaRPr lang="en-US"/>
          </a:p>
        </p:txBody>
      </p:sp>
      <p:sp>
        <p:nvSpPr>
          <p:cNvPr id="5" name="Text Placeholder 4">
            <a:extLst>
              <a:ext uri="{FF2B5EF4-FFF2-40B4-BE49-F238E27FC236}">
                <a16:creationId xmlns:a16="http://schemas.microsoft.com/office/drawing/2014/main" id="{12A2EB7D-9011-5F41-82CD-BD2EE27441E9}"/>
              </a:ext>
            </a:extLst>
          </p:cNvPr>
          <p:cNvSpPr>
            <a:spLocks noGrp="1"/>
          </p:cNvSpPr>
          <p:nvPr>
            <p:ph type="body" sz="quarter" idx="17" hasCustomPrompt="1"/>
          </p:nvPr>
        </p:nvSpPr>
        <p:spPr>
          <a:xfrm>
            <a:off x="663575" y="6035355"/>
            <a:ext cx="5180634" cy="356018"/>
          </a:xfrm>
        </p:spPr>
        <p:txBody>
          <a:bodyPr anchor="ctr">
            <a:noAutofit/>
          </a:bodyPr>
          <a:lstStyle>
            <a:lvl1pPr marL="0" indent="0">
              <a:buNone/>
              <a:defRPr sz="10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Picture Source: Click to edit picture source styles</a:t>
            </a:r>
            <a:endParaRPr lang="en-US"/>
          </a:p>
        </p:txBody>
      </p:sp>
    </p:spTree>
    <p:extLst>
      <p:ext uri="{BB962C8B-B14F-4D97-AF65-F5344CB8AC3E}">
        <p14:creationId xmlns:p14="http://schemas.microsoft.com/office/powerpoint/2010/main" val="4949722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a:t>Click to enter presentation title</a:t>
            </a:r>
            <a:endParaRPr lang="en-US"/>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a:t>Version 1.0</a:t>
            </a:r>
            <a:endParaRPr lang="en-US"/>
          </a:p>
        </p:txBody>
      </p:sp>
    </p:spTree>
    <p:extLst>
      <p:ext uri="{BB962C8B-B14F-4D97-AF65-F5344CB8AC3E}">
        <p14:creationId xmlns:p14="http://schemas.microsoft.com/office/powerpoint/2010/main" val="762396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E00C7-5DE2-E647-972B-CFEA088438B4}"/>
              </a:ext>
            </a:extLst>
          </p:cNvPr>
          <p:cNvSpPr>
            <a:spLocks noGrp="1"/>
          </p:cNvSpPr>
          <p:nvPr>
            <p:ph type="title" hasCustomPrompt="1"/>
          </p:nvPr>
        </p:nvSpPr>
        <p:spPr>
          <a:xfrm>
            <a:off x="663880" y="681037"/>
            <a:ext cx="9457150" cy="1325563"/>
          </a:xfrm>
          <a:prstGeom prst="rect">
            <a:avLst/>
          </a:prstGeom>
        </p:spPr>
        <p:txBody>
          <a:bodyPr anchor="b"/>
          <a:lstStyle/>
          <a:p>
            <a:r>
              <a:rPr lang="en-GB"/>
              <a:t>Click to edit Master title style maximum width of this box</a:t>
            </a:r>
            <a:endParaRPr lang="en-US"/>
          </a:p>
        </p:txBody>
      </p:sp>
      <p:sp>
        <p:nvSpPr>
          <p:cNvPr id="3" name="Content Placeholder 2">
            <a:extLst>
              <a:ext uri="{FF2B5EF4-FFF2-40B4-BE49-F238E27FC236}">
                <a16:creationId xmlns:a16="http://schemas.microsoft.com/office/drawing/2014/main" id="{08BDE781-B5F6-894D-974D-AE60028685D3}"/>
              </a:ext>
            </a:extLst>
          </p:cNvPr>
          <p:cNvSpPr>
            <a:spLocks noGrp="1"/>
          </p:cNvSpPr>
          <p:nvPr>
            <p:ph idx="1"/>
          </p:nvPr>
        </p:nvSpPr>
        <p:spPr>
          <a:xfrm>
            <a:off x="663880" y="2582945"/>
            <a:ext cx="10514556" cy="3421930"/>
          </a:xfrm>
        </p:spPr>
        <p:txBody>
          <a:bodyPr/>
          <a:lstStyle>
            <a:lvl1pPr>
              <a:spcBef>
                <a:spcPts val="1200"/>
              </a:spcBef>
              <a:defRPr sz="2000" b="1"/>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DFE58A3-801B-FA4B-A919-5E072873820F}"/>
              </a:ext>
            </a:extLst>
          </p:cNvPr>
          <p:cNvSpPr>
            <a:spLocks noGrp="1"/>
          </p:cNvSpPr>
          <p:nvPr>
            <p:ph type="sldNum" sz="quarter" idx="12"/>
          </p:nvPr>
        </p:nvSpPr>
        <p:spPr/>
        <p:txBody>
          <a:bodyPr/>
          <a:lstStyle>
            <a:lvl1pPr>
              <a:defRPr sz="1400" b="1">
                <a:latin typeface="Segoe UI" panose="020B0502040204020203" pitchFamily="34" charset="0"/>
                <a:cs typeface="Segoe UI" panose="020B0502040204020203" pitchFamily="34" charset="0"/>
              </a:defRPr>
            </a:lvl1pPr>
          </a:lstStyle>
          <a:p>
            <a:fld id="{709224B1-416C-A648-9EFE-8567A5B13899}" type="slidenum">
              <a:rPr lang="en-US" smtClean="0"/>
              <a:pPr/>
              <a:t>‹#›</a:t>
            </a:fld>
            <a:endParaRPr lang="en-US"/>
          </a:p>
        </p:txBody>
      </p:sp>
      <p:sp>
        <p:nvSpPr>
          <p:cNvPr id="18" name="Text Placeholder 17">
            <a:extLst>
              <a:ext uri="{FF2B5EF4-FFF2-40B4-BE49-F238E27FC236}">
                <a16:creationId xmlns:a16="http://schemas.microsoft.com/office/drawing/2014/main" id="{FBFEFB8F-379D-FE4B-94D4-9FBCAA3EDC81}"/>
              </a:ext>
            </a:extLst>
          </p:cNvPr>
          <p:cNvSpPr>
            <a:spLocks noGrp="1"/>
          </p:cNvSpPr>
          <p:nvPr>
            <p:ph type="body" sz="quarter" idx="15"/>
          </p:nvPr>
        </p:nvSpPr>
        <p:spPr>
          <a:xfrm>
            <a:off x="663575" y="2016027"/>
            <a:ext cx="4389438" cy="439247"/>
          </a:xfrm>
        </p:spPr>
        <p:txBody>
          <a:bodyPr anchor="ctr"/>
          <a:lstStyle>
            <a:lvl1pPr marL="0" indent="0">
              <a:buNone/>
              <a:defRPr b="1" i="0">
                <a:solidFill>
                  <a:schemeClr val="accent5">
                    <a:lumMod val="60000"/>
                    <a:lumOff val="40000"/>
                  </a:schemeClr>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b="1" i="0">
                <a:latin typeface="Segoe UI Semibold" panose="020B0502040204020203" pitchFamily="34" charset="0"/>
                <a:cs typeface="Segoe UI Semibold" panose="020B0502040204020203" pitchFamily="34" charset="0"/>
              </a:defRPr>
            </a:lvl2pPr>
            <a:lvl3pPr marL="914400" indent="0">
              <a:buNone/>
              <a:defRPr b="1" i="0">
                <a:latin typeface="Segoe UI Semibold" panose="020B0502040204020203" pitchFamily="34" charset="0"/>
                <a:cs typeface="Segoe UI Semibold" panose="020B0502040204020203" pitchFamily="34" charset="0"/>
              </a:defRPr>
            </a:lvl3pPr>
            <a:lvl4pPr marL="1371600" indent="0">
              <a:buNone/>
              <a:defRPr b="1" i="0">
                <a:latin typeface="Segoe UI Semibold" panose="020B0502040204020203" pitchFamily="34" charset="0"/>
                <a:cs typeface="Segoe UI Semibold" panose="020B0502040204020203" pitchFamily="34" charset="0"/>
              </a:defRPr>
            </a:lvl4pPr>
            <a:lvl5pPr marL="1828800" indent="0">
              <a:buNone/>
              <a:defRPr b="1" i="0">
                <a:latin typeface="Segoe UI Semibold" panose="020B0502040204020203" pitchFamily="34" charset="0"/>
                <a:cs typeface="Segoe UI Semibold" panose="020B0502040204020203" pitchFamily="34" charset="0"/>
              </a:defRPr>
            </a:lvl5pPr>
          </a:lstStyle>
          <a:p>
            <a:pPr lvl="0"/>
            <a:r>
              <a:rPr lang="en-US"/>
              <a:t>Click to edit Master text styles</a:t>
            </a:r>
          </a:p>
        </p:txBody>
      </p:sp>
      <p:sp>
        <p:nvSpPr>
          <p:cNvPr id="20" name="Text Placeholder 19">
            <a:extLst>
              <a:ext uri="{FF2B5EF4-FFF2-40B4-BE49-F238E27FC236}">
                <a16:creationId xmlns:a16="http://schemas.microsoft.com/office/drawing/2014/main" id="{6EE6E5A8-CA2D-5A4E-B500-8EBD1FB6B0EE}"/>
              </a:ext>
            </a:extLst>
          </p:cNvPr>
          <p:cNvSpPr>
            <a:spLocks noGrp="1"/>
          </p:cNvSpPr>
          <p:nvPr>
            <p:ph type="body" sz="quarter" idx="16" hasCustomPrompt="1"/>
          </p:nvPr>
        </p:nvSpPr>
        <p:spPr>
          <a:xfrm>
            <a:off x="8188960" y="5788058"/>
            <a:ext cx="3529770" cy="603315"/>
          </a:xfrm>
        </p:spPr>
        <p:txBody>
          <a:bodyPr anchor="b">
            <a:normAutofit/>
          </a:bodyPr>
          <a:lstStyle>
            <a:lvl1pPr marL="0" indent="0" algn="r">
              <a:buNone/>
              <a:defRPr sz="1400" b="0" i="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Reference: Click to edit reference text styles</a:t>
            </a:r>
            <a:endParaRPr lang="en-US"/>
          </a:p>
        </p:txBody>
      </p:sp>
      <p:sp>
        <p:nvSpPr>
          <p:cNvPr id="5" name="Text Placeholder 4">
            <a:extLst>
              <a:ext uri="{FF2B5EF4-FFF2-40B4-BE49-F238E27FC236}">
                <a16:creationId xmlns:a16="http://schemas.microsoft.com/office/drawing/2014/main" id="{12A2EB7D-9011-5F41-82CD-BD2EE27441E9}"/>
              </a:ext>
            </a:extLst>
          </p:cNvPr>
          <p:cNvSpPr>
            <a:spLocks noGrp="1"/>
          </p:cNvSpPr>
          <p:nvPr>
            <p:ph type="body" sz="quarter" idx="17" hasCustomPrompt="1"/>
          </p:nvPr>
        </p:nvSpPr>
        <p:spPr>
          <a:xfrm>
            <a:off x="663575" y="6035355"/>
            <a:ext cx="5180634" cy="356018"/>
          </a:xfrm>
        </p:spPr>
        <p:txBody>
          <a:bodyPr anchor="ctr">
            <a:noAutofit/>
          </a:bodyPr>
          <a:lstStyle>
            <a:lvl1pPr marL="0" indent="0">
              <a:buNone/>
              <a:defRPr sz="10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Picture Source: Click to edit picture source styles</a:t>
            </a:r>
            <a:endParaRPr lang="en-US"/>
          </a:p>
        </p:txBody>
      </p:sp>
    </p:spTree>
    <p:extLst>
      <p:ext uri="{BB962C8B-B14F-4D97-AF65-F5344CB8AC3E}">
        <p14:creationId xmlns:p14="http://schemas.microsoft.com/office/powerpoint/2010/main" val="2712872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pic>
        <p:nvPicPr>
          <p:cNvPr id="12" name="Picture 11" descr="Graphical user interface, text&#10;&#10;Description automatically generated">
            <a:extLst>
              <a:ext uri="{FF2B5EF4-FFF2-40B4-BE49-F238E27FC236}">
                <a16:creationId xmlns:a16="http://schemas.microsoft.com/office/drawing/2014/main" id="{F66C3642-589F-1749-9ED0-A027E7C79B1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63B046-EB5D-A942-BDAA-C56A85BBD264}"/>
              </a:ext>
            </a:extLst>
          </p:cNvPr>
          <p:cNvSpPr>
            <a:spLocks noGrp="1"/>
          </p:cNvSpPr>
          <p:nvPr>
            <p:ph type="title" hasCustomPrompt="1"/>
          </p:nvPr>
        </p:nvSpPr>
        <p:spPr>
          <a:xfrm>
            <a:off x="641023" y="707009"/>
            <a:ext cx="10793690" cy="5090476"/>
          </a:xfrm>
          <a:prstGeom prst="rect">
            <a:avLst/>
          </a:prstGeom>
        </p:spPr>
        <p:txBody>
          <a:bodyPr anchor="ctr">
            <a:normAutofit/>
          </a:bodyPr>
          <a:lstStyle>
            <a:lvl1pPr>
              <a:defRPr sz="58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lecture opener</a:t>
            </a:r>
            <a:endParaRPr lang="en-US"/>
          </a:p>
        </p:txBody>
      </p:sp>
      <p:sp>
        <p:nvSpPr>
          <p:cNvPr id="6" name="Slide Number Placeholder 5">
            <a:extLst>
              <a:ext uri="{FF2B5EF4-FFF2-40B4-BE49-F238E27FC236}">
                <a16:creationId xmlns:a16="http://schemas.microsoft.com/office/drawing/2014/main" id="{37471C9F-6836-4542-9538-A06F6945A903}"/>
              </a:ext>
            </a:extLst>
          </p:cNvPr>
          <p:cNvSpPr>
            <a:spLocks noGrp="1"/>
          </p:cNvSpPr>
          <p:nvPr>
            <p:ph type="sldNum" sz="quarter" idx="12"/>
          </p:nvPr>
        </p:nvSpPr>
        <p:spPr/>
        <p:txBody>
          <a:bodyPr/>
          <a:lstStyle/>
          <a:p>
            <a:fld id="{709224B1-416C-A648-9EFE-8567A5B13899}" type="slidenum">
              <a:rPr lang="en-US" smtClean="0"/>
              <a:t>‹#›</a:t>
            </a:fld>
            <a:endParaRPr lang="en-US"/>
          </a:p>
        </p:txBody>
      </p:sp>
    </p:spTree>
    <p:extLst>
      <p:ext uri="{BB962C8B-B14F-4D97-AF65-F5344CB8AC3E}">
        <p14:creationId xmlns:p14="http://schemas.microsoft.com/office/powerpoint/2010/main" val="38133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7" name="Picture 6" descr="Graphical user interface, sunburst chart&#10;&#10;Description automatically generated">
            <a:extLst>
              <a:ext uri="{FF2B5EF4-FFF2-40B4-BE49-F238E27FC236}">
                <a16:creationId xmlns:a16="http://schemas.microsoft.com/office/drawing/2014/main" id="{30B3DC8E-38C1-EF4A-8066-71A5E0E37CD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63B046-EB5D-A942-BDAA-C56A85BBD264}"/>
              </a:ext>
            </a:extLst>
          </p:cNvPr>
          <p:cNvSpPr>
            <a:spLocks noGrp="1"/>
          </p:cNvSpPr>
          <p:nvPr>
            <p:ph type="title" hasCustomPrompt="1"/>
          </p:nvPr>
        </p:nvSpPr>
        <p:spPr>
          <a:xfrm>
            <a:off x="641023" y="3325090"/>
            <a:ext cx="6270416" cy="2731325"/>
          </a:xfrm>
          <a:prstGeom prst="rect">
            <a:avLst/>
          </a:prstGeom>
        </p:spPr>
        <p:txBody>
          <a:bodyPr anchor="t">
            <a:normAutofit/>
          </a:bodyPr>
          <a:lstStyle>
            <a:lvl1pPr>
              <a:defRPr sz="58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lecture opener</a:t>
            </a:r>
            <a:endParaRPr lang="en-US"/>
          </a:p>
        </p:txBody>
      </p:sp>
      <p:sp>
        <p:nvSpPr>
          <p:cNvPr id="6" name="Slide Number Placeholder 5">
            <a:extLst>
              <a:ext uri="{FF2B5EF4-FFF2-40B4-BE49-F238E27FC236}">
                <a16:creationId xmlns:a16="http://schemas.microsoft.com/office/drawing/2014/main" id="{37471C9F-6836-4542-9538-A06F6945A903}"/>
              </a:ext>
            </a:extLst>
          </p:cNvPr>
          <p:cNvSpPr>
            <a:spLocks noGrp="1"/>
          </p:cNvSpPr>
          <p:nvPr>
            <p:ph type="sldNum" sz="quarter" idx="12"/>
          </p:nvPr>
        </p:nvSpPr>
        <p:spPr/>
        <p:txBody>
          <a:bodyPr/>
          <a:lstStyle/>
          <a:p>
            <a:fld id="{709224B1-416C-A648-9EFE-8567A5B13899}" type="slidenum">
              <a:rPr lang="en-US" smtClean="0"/>
              <a:t>‹#›</a:t>
            </a:fld>
            <a:endParaRPr lang="en-US"/>
          </a:p>
        </p:txBody>
      </p:sp>
      <p:sp>
        <p:nvSpPr>
          <p:cNvPr id="4" name="Text Placeholder 3">
            <a:extLst>
              <a:ext uri="{FF2B5EF4-FFF2-40B4-BE49-F238E27FC236}">
                <a16:creationId xmlns:a16="http://schemas.microsoft.com/office/drawing/2014/main" id="{47DA4AD1-EED5-EF4A-A2B6-9BA440EF409B}"/>
              </a:ext>
            </a:extLst>
          </p:cNvPr>
          <p:cNvSpPr>
            <a:spLocks noGrp="1"/>
          </p:cNvSpPr>
          <p:nvPr>
            <p:ph type="body" sz="quarter" idx="13" hasCustomPrompt="1"/>
          </p:nvPr>
        </p:nvSpPr>
        <p:spPr>
          <a:xfrm>
            <a:off x="641023" y="626406"/>
            <a:ext cx="5261013" cy="2472394"/>
          </a:xfrm>
        </p:spPr>
        <p:txBody>
          <a:bodyPr>
            <a:noAutofit/>
          </a:bodyPr>
          <a:lstStyle>
            <a:lvl1pPr marL="0" indent="0">
              <a:buNone/>
              <a:defRPr sz="20000" b="1" i="0">
                <a:solidFill>
                  <a:schemeClr val="accent5">
                    <a:lumMod val="60000"/>
                    <a:lumOff val="40000"/>
                  </a:schemeClr>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1.</a:t>
            </a:r>
            <a:endParaRPr lang="en-US"/>
          </a:p>
        </p:txBody>
      </p:sp>
    </p:spTree>
    <p:extLst>
      <p:ext uri="{BB962C8B-B14F-4D97-AF65-F5344CB8AC3E}">
        <p14:creationId xmlns:p14="http://schemas.microsoft.com/office/powerpoint/2010/main" val="11482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7" name="Picture 6" descr="Graphical user interface, sunburst chart&#10;&#10;Description automatically generated">
            <a:extLst>
              <a:ext uri="{FF2B5EF4-FFF2-40B4-BE49-F238E27FC236}">
                <a16:creationId xmlns:a16="http://schemas.microsoft.com/office/drawing/2014/main" id="{30B3DC8E-38C1-EF4A-8066-71A5E0E37CD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63B046-EB5D-A942-BDAA-C56A85BBD264}"/>
              </a:ext>
            </a:extLst>
          </p:cNvPr>
          <p:cNvSpPr>
            <a:spLocks noGrp="1"/>
          </p:cNvSpPr>
          <p:nvPr>
            <p:ph type="title" hasCustomPrompt="1"/>
          </p:nvPr>
        </p:nvSpPr>
        <p:spPr>
          <a:xfrm>
            <a:off x="641023" y="3325090"/>
            <a:ext cx="6270416" cy="2731325"/>
          </a:xfrm>
          <a:prstGeom prst="rect">
            <a:avLst/>
          </a:prstGeom>
        </p:spPr>
        <p:txBody>
          <a:bodyPr anchor="t">
            <a:normAutofit/>
          </a:bodyPr>
          <a:lstStyle>
            <a:lvl1pPr>
              <a:defRPr sz="58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lecture opener</a:t>
            </a:r>
            <a:endParaRPr lang="en-US"/>
          </a:p>
        </p:txBody>
      </p:sp>
      <p:sp>
        <p:nvSpPr>
          <p:cNvPr id="6" name="Slide Number Placeholder 5">
            <a:extLst>
              <a:ext uri="{FF2B5EF4-FFF2-40B4-BE49-F238E27FC236}">
                <a16:creationId xmlns:a16="http://schemas.microsoft.com/office/drawing/2014/main" id="{37471C9F-6836-4542-9538-A06F6945A903}"/>
              </a:ext>
            </a:extLst>
          </p:cNvPr>
          <p:cNvSpPr>
            <a:spLocks noGrp="1"/>
          </p:cNvSpPr>
          <p:nvPr>
            <p:ph type="sldNum" sz="quarter" idx="12"/>
          </p:nvPr>
        </p:nvSpPr>
        <p:spPr/>
        <p:txBody>
          <a:bodyPr/>
          <a:lstStyle/>
          <a:p>
            <a:fld id="{709224B1-416C-A648-9EFE-8567A5B13899}" type="slidenum">
              <a:rPr lang="en-US" smtClean="0"/>
              <a:t>‹#›</a:t>
            </a:fld>
            <a:endParaRPr lang="en-US"/>
          </a:p>
        </p:txBody>
      </p:sp>
      <p:sp>
        <p:nvSpPr>
          <p:cNvPr id="4" name="Text Placeholder 3">
            <a:extLst>
              <a:ext uri="{FF2B5EF4-FFF2-40B4-BE49-F238E27FC236}">
                <a16:creationId xmlns:a16="http://schemas.microsoft.com/office/drawing/2014/main" id="{47DA4AD1-EED5-EF4A-A2B6-9BA440EF409B}"/>
              </a:ext>
            </a:extLst>
          </p:cNvPr>
          <p:cNvSpPr>
            <a:spLocks noGrp="1"/>
          </p:cNvSpPr>
          <p:nvPr>
            <p:ph type="body" sz="quarter" idx="13" hasCustomPrompt="1"/>
          </p:nvPr>
        </p:nvSpPr>
        <p:spPr>
          <a:xfrm>
            <a:off x="641023" y="626406"/>
            <a:ext cx="5261013" cy="2472394"/>
          </a:xfrm>
        </p:spPr>
        <p:txBody>
          <a:bodyPr>
            <a:noAutofit/>
          </a:bodyPr>
          <a:lstStyle>
            <a:lvl1pPr marL="0" indent="0">
              <a:buNone/>
              <a:defRPr sz="20000" b="1" i="0">
                <a:solidFill>
                  <a:schemeClr val="accent5">
                    <a:lumMod val="60000"/>
                    <a:lumOff val="40000"/>
                  </a:schemeClr>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1.</a:t>
            </a:r>
            <a:endParaRPr lang="en-US"/>
          </a:p>
        </p:txBody>
      </p:sp>
    </p:spTree>
    <p:extLst>
      <p:ext uri="{BB962C8B-B14F-4D97-AF65-F5344CB8AC3E}">
        <p14:creationId xmlns:p14="http://schemas.microsoft.com/office/powerpoint/2010/main" val="41029940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255FF5-8597-DC44-821D-CBE3C7150B54}"/>
              </a:ext>
            </a:extLst>
          </p:cNvPr>
          <p:cNvSpPr>
            <a:spLocks noGrp="1"/>
          </p:cNvSpPr>
          <p:nvPr>
            <p:ph sz="half" idx="1"/>
          </p:nvPr>
        </p:nvSpPr>
        <p:spPr>
          <a:xfrm>
            <a:off x="663574" y="2158738"/>
            <a:ext cx="5181600" cy="38766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675C01-C0E6-8648-8CE8-99FF27A4706F}"/>
              </a:ext>
            </a:extLst>
          </p:cNvPr>
          <p:cNvSpPr>
            <a:spLocks noGrp="1"/>
          </p:cNvSpPr>
          <p:nvPr>
            <p:ph sz="half" idx="2"/>
          </p:nvPr>
        </p:nvSpPr>
        <p:spPr>
          <a:xfrm>
            <a:off x="5997574" y="2158738"/>
            <a:ext cx="5181600" cy="38766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AC55575-8E7E-CD48-B422-8205522E609E}"/>
              </a:ext>
            </a:extLst>
          </p:cNvPr>
          <p:cNvSpPr>
            <a:spLocks noGrp="1"/>
          </p:cNvSpPr>
          <p:nvPr>
            <p:ph type="sldNum" sz="quarter" idx="12"/>
          </p:nvPr>
        </p:nvSpPr>
        <p:spPr/>
        <p:txBody>
          <a:bodyPr/>
          <a:lstStyle/>
          <a:p>
            <a:fld id="{709224B1-416C-A648-9EFE-8567A5B13899}" type="slidenum">
              <a:rPr lang="en-US" smtClean="0"/>
              <a:t>‹#›</a:t>
            </a:fld>
            <a:endParaRPr lang="en-US"/>
          </a:p>
        </p:txBody>
      </p:sp>
      <p:sp>
        <p:nvSpPr>
          <p:cNvPr id="8" name="Title 7">
            <a:extLst>
              <a:ext uri="{FF2B5EF4-FFF2-40B4-BE49-F238E27FC236}">
                <a16:creationId xmlns:a16="http://schemas.microsoft.com/office/drawing/2014/main" id="{27F0A80F-4ECA-A048-9FF7-59B097E292E5}"/>
              </a:ext>
            </a:extLst>
          </p:cNvPr>
          <p:cNvSpPr>
            <a:spLocks noGrp="1"/>
          </p:cNvSpPr>
          <p:nvPr>
            <p:ph type="title"/>
          </p:nvPr>
        </p:nvSpPr>
        <p:spPr>
          <a:xfrm>
            <a:off x="663574" y="675243"/>
            <a:ext cx="9423105" cy="1325563"/>
          </a:xfrm>
          <a:prstGeom prst="rect">
            <a:avLst/>
          </a:prstGeom>
        </p:spPr>
        <p:txBody>
          <a:bodyPr/>
          <a:lstStyle/>
          <a:p>
            <a:r>
              <a:rPr lang="en-US"/>
              <a:t>Click to edit Master title style</a:t>
            </a:r>
          </a:p>
        </p:txBody>
      </p:sp>
      <p:sp>
        <p:nvSpPr>
          <p:cNvPr id="10" name="Text Placeholder 14">
            <a:extLst>
              <a:ext uri="{FF2B5EF4-FFF2-40B4-BE49-F238E27FC236}">
                <a16:creationId xmlns:a16="http://schemas.microsoft.com/office/drawing/2014/main" id="{79768BD5-1867-7E4C-921C-7C66037209BD}"/>
              </a:ext>
            </a:extLst>
          </p:cNvPr>
          <p:cNvSpPr>
            <a:spLocks noGrp="1"/>
          </p:cNvSpPr>
          <p:nvPr>
            <p:ph type="body" sz="quarter" idx="14" hasCustomPrompt="1"/>
          </p:nvPr>
        </p:nvSpPr>
        <p:spPr>
          <a:xfrm>
            <a:off x="8171727" y="5750351"/>
            <a:ext cx="3556364" cy="641022"/>
          </a:xfrm>
        </p:spPr>
        <p:txBody>
          <a:bodyPr anchor="b">
            <a:normAutofit/>
          </a:bodyPr>
          <a:lstStyle>
            <a:lvl1pPr marL="0" indent="0" algn="r">
              <a:buFontTx/>
              <a:buNone/>
              <a:defRPr sz="1400" b="0" i="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a:t>Reference: Click to edit reference text styles</a:t>
            </a:r>
            <a:endParaRPr lang="en-US"/>
          </a:p>
        </p:txBody>
      </p:sp>
      <p:sp>
        <p:nvSpPr>
          <p:cNvPr id="9" name="Text Placeholder 4">
            <a:extLst>
              <a:ext uri="{FF2B5EF4-FFF2-40B4-BE49-F238E27FC236}">
                <a16:creationId xmlns:a16="http://schemas.microsoft.com/office/drawing/2014/main" id="{09EF3B0B-1C26-4C47-B617-C92F47DA2402}"/>
              </a:ext>
            </a:extLst>
          </p:cNvPr>
          <p:cNvSpPr>
            <a:spLocks noGrp="1"/>
          </p:cNvSpPr>
          <p:nvPr>
            <p:ph type="body" sz="quarter" idx="17" hasCustomPrompt="1"/>
          </p:nvPr>
        </p:nvSpPr>
        <p:spPr>
          <a:xfrm>
            <a:off x="663575" y="6035355"/>
            <a:ext cx="5181599" cy="356018"/>
          </a:xfrm>
        </p:spPr>
        <p:txBody>
          <a:bodyPr anchor="ctr">
            <a:noAutofit/>
          </a:bodyPr>
          <a:lstStyle>
            <a:lvl1pPr marL="0" indent="0">
              <a:buNone/>
              <a:defRPr sz="10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Picture Source: Click to edit picture source styles</a:t>
            </a:r>
            <a:endParaRPr lang="en-US"/>
          </a:p>
        </p:txBody>
      </p:sp>
    </p:spTree>
    <p:extLst>
      <p:ext uri="{BB962C8B-B14F-4D97-AF65-F5344CB8AC3E}">
        <p14:creationId xmlns:p14="http://schemas.microsoft.com/office/powerpoint/2010/main" val="30088242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86EA-2ED8-014D-92E8-DA2742A9BB70}"/>
              </a:ext>
            </a:extLst>
          </p:cNvPr>
          <p:cNvSpPr>
            <a:spLocks noGrp="1"/>
          </p:cNvSpPr>
          <p:nvPr>
            <p:ph type="title"/>
          </p:nvPr>
        </p:nvSpPr>
        <p:spPr>
          <a:xfrm>
            <a:off x="663575" y="675243"/>
            <a:ext cx="9423105"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638C45E-7AA6-5846-93D3-11A14BB9A9E9}"/>
              </a:ext>
            </a:extLst>
          </p:cNvPr>
          <p:cNvSpPr>
            <a:spLocks noGrp="1"/>
          </p:cNvSpPr>
          <p:nvPr>
            <p:ph type="body" idx="1"/>
          </p:nvPr>
        </p:nvSpPr>
        <p:spPr>
          <a:xfrm>
            <a:off x="663575" y="2455273"/>
            <a:ext cx="5157787" cy="455153"/>
          </a:xfrm>
        </p:spPr>
        <p:txBody>
          <a:bodyPr anchor="b">
            <a:normAutofit/>
          </a:bodyPr>
          <a:lstStyle>
            <a:lvl1pPr marL="0" indent="0">
              <a:buNone/>
              <a:defRPr sz="20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3C5265-0DB0-C74B-98C2-ECE757B90B41}"/>
              </a:ext>
            </a:extLst>
          </p:cNvPr>
          <p:cNvSpPr>
            <a:spLocks noGrp="1"/>
          </p:cNvSpPr>
          <p:nvPr>
            <p:ph sz="half" idx="2"/>
          </p:nvPr>
        </p:nvSpPr>
        <p:spPr>
          <a:xfrm>
            <a:off x="663575" y="2910428"/>
            <a:ext cx="5157787" cy="3124928"/>
          </a:xfrm>
        </p:spPr>
        <p:txBody>
          <a:bodyPr/>
          <a:lstStyle>
            <a:lvl1pPr>
              <a:defRPr lang="en-GB" sz="2000" b="1" i="0" kern="1200" dirty="0" smtClean="0">
                <a:solidFill>
                  <a:srgbClr val="C00000"/>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a:defRPr i="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15C9A1-27D8-2943-B7C2-C9C9A1AD3915}"/>
              </a:ext>
            </a:extLst>
          </p:cNvPr>
          <p:cNvSpPr>
            <a:spLocks noGrp="1"/>
          </p:cNvSpPr>
          <p:nvPr>
            <p:ph type="body" sz="quarter" idx="3"/>
          </p:nvPr>
        </p:nvSpPr>
        <p:spPr>
          <a:xfrm>
            <a:off x="6172200" y="2455273"/>
            <a:ext cx="5183188" cy="455154"/>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5CAD7F-FA21-4B44-A3CB-B764C164DDF6}"/>
              </a:ext>
            </a:extLst>
          </p:cNvPr>
          <p:cNvSpPr>
            <a:spLocks noGrp="1"/>
          </p:cNvSpPr>
          <p:nvPr>
            <p:ph sz="quarter" idx="4"/>
          </p:nvPr>
        </p:nvSpPr>
        <p:spPr>
          <a:xfrm>
            <a:off x="6172200" y="2910428"/>
            <a:ext cx="5183188" cy="3124928"/>
          </a:xfrm>
        </p:spPr>
        <p:txBody>
          <a:bodyPr/>
          <a:lstStyle>
            <a:lvl1pPr>
              <a:defRPr>
                <a:solidFill>
                  <a:schemeClr val="accent5">
                    <a:lumMod val="75000"/>
                  </a:schemeClr>
                </a:solidFill>
              </a:defRPr>
            </a:lvl1pPr>
            <a:lvl2pPr>
              <a:defRPr i="1"/>
            </a:lvl2pPr>
          </a:lstStyle>
          <a:p>
            <a:pPr lvl="0"/>
            <a:r>
              <a:rPr lang="en-US"/>
              <a:t>Click to edit Master text styles</a:t>
            </a:r>
          </a:p>
          <a:p>
            <a:pPr lvl="1"/>
            <a:r>
              <a:rPr lang="en-US"/>
              <a:t>Second level</a:t>
            </a:r>
          </a:p>
        </p:txBody>
      </p:sp>
      <p:sp>
        <p:nvSpPr>
          <p:cNvPr id="9" name="Slide Number Placeholder 8">
            <a:extLst>
              <a:ext uri="{FF2B5EF4-FFF2-40B4-BE49-F238E27FC236}">
                <a16:creationId xmlns:a16="http://schemas.microsoft.com/office/drawing/2014/main" id="{7D8333E8-B976-2C4D-8809-18C682A9AF36}"/>
              </a:ext>
            </a:extLst>
          </p:cNvPr>
          <p:cNvSpPr>
            <a:spLocks noGrp="1"/>
          </p:cNvSpPr>
          <p:nvPr>
            <p:ph type="sldNum" sz="quarter" idx="12"/>
          </p:nvPr>
        </p:nvSpPr>
        <p:spPr/>
        <p:txBody>
          <a:bodyPr/>
          <a:lstStyle/>
          <a:p>
            <a:fld id="{709224B1-416C-A648-9EFE-8567A5B13899}" type="slidenum">
              <a:rPr lang="en-US" smtClean="0"/>
              <a:t>‹#›</a:t>
            </a:fld>
            <a:endParaRPr lang="en-US"/>
          </a:p>
        </p:txBody>
      </p:sp>
      <p:sp>
        <p:nvSpPr>
          <p:cNvPr id="10" name="Text Placeholder 14">
            <a:extLst>
              <a:ext uri="{FF2B5EF4-FFF2-40B4-BE49-F238E27FC236}">
                <a16:creationId xmlns:a16="http://schemas.microsoft.com/office/drawing/2014/main" id="{64F4F2A8-BF13-C140-88BD-1BD83CCB7EBD}"/>
              </a:ext>
            </a:extLst>
          </p:cNvPr>
          <p:cNvSpPr>
            <a:spLocks noGrp="1"/>
          </p:cNvSpPr>
          <p:nvPr>
            <p:ph type="body" sz="quarter" idx="14" hasCustomPrompt="1"/>
          </p:nvPr>
        </p:nvSpPr>
        <p:spPr>
          <a:xfrm>
            <a:off x="8209279" y="5750351"/>
            <a:ext cx="3518811" cy="641022"/>
          </a:xfrm>
        </p:spPr>
        <p:txBody>
          <a:bodyPr anchor="b">
            <a:normAutofit/>
          </a:bodyPr>
          <a:lstStyle>
            <a:lvl1pPr marL="0" indent="0" algn="r">
              <a:buFontTx/>
              <a:buNone/>
              <a:defRPr sz="1400" b="0" i="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a:t>Reference: Click to edit reference text styles</a:t>
            </a:r>
            <a:endParaRPr lang="en-US"/>
          </a:p>
        </p:txBody>
      </p:sp>
      <p:sp>
        <p:nvSpPr>
          <p:cNvPr id="11" name="Text Placeholder 14">
            <a:extLst>
              <a:ext uri="{FF2B5EF4-FFF2-40B4-BE49-F238E27FC236}">
                <a16:creationId xmlns:a16="http://schemas.microsoft.com/office/drawing/2014/main" id="{C07B56BF-99BC-1C4D-AFE0-AD66919D08F6}"/>
              </a:ext>
            </a:extLst>
          </p:cNvPr>
          <p:cNvSpPr>
            <a:spLocks noGrp="1"/>
          </p:cNvSpPr>
          <p:nvPr>
            <p:ph type="body" sz="quarter" idx="13"/>
          </p:nvPr>
        </p:nvSpPr>
        <p:spPr>
          <a:xfrm>
            <a:off x="663575" y="2016028"/>
            <a:ext cx="4171950" cy="439246"/>
          </a:xfrm>
        </p:spPr>
        <p:txBody>
          <a:bodyPr anchor="ctr"/>
          <a:lstStyle>
            <a:lvl1pPr marL="0" indent="0">
              <a:buFontTx/>
              <a:buNone/>
              <a:defRPr b="1" i="0">
                <a:solidFill>
                  <a:schemeClr val="accent5">
                    <a:lumMod val="60000"/>
                    <a:lumOff val="40000"/>
                  </a:schemeClr>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a:t>Click to edit Master text styles</a:t>
            </a:r>
          </a:p>
        </p:txBody>
      </p:sp>
      <p:sp>
        <p:nvSpPr>
          <p:cNvPr id="12" name="Text Placeholder 4">
            <a:extLst>
              <a:ext uri="{FF2B5EF4-FFF2-40B4-BE49-F238E27FC236}">
                <a16:creationId xmlns:a16="http://schemas.microsoft.com/office/drawing/2014/main" id="{ADA55140-4732-334E-817A-7E2660F0D228}"/>
              </a:ext>
            </a:extLst>
          </p:cNvPr>
          <p:cNvSpPr>
            <a:spLocks noGrp="1"/>
          </p:cNvSpPr>
          <p:nvPr>
            <p:ph type="body" sz="quarter" idx="17" hasCustomPrompt="1"/>
          </p:nvPr>
        </p:nvSpPr>
        <p:spPr>
          <a:xfrm>
            <a:off x="663575" y="6035355"/>
            <a:ext cx="5157787" cy="356018"/>
          </a:xfrm>
        </p:spPr>
        <p:txBody>
          <a:bodyPr anchor="ctr">
            <a:noAutofit/>
          </a:bodyPr>
          <a:lstStyle>
            <a:lvl1pPr marL="0" indent="0">
              <a:buNone/>
              <a:defRPr sz="10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Picture Source: Click to edit picture source styles</a:t>
            </a:r>
            <a:endParaRPr lang="en-US"/>
          </a:p>
        </p:txBody>
      </p:sp>
    </p:spTree>
    <p:extLst>
      <p:ext uri="{BB962C8B-B14F-4D97-AF65-F5344CB8AC3E}">
        <p14:creationId xmlns:p14="http://schemas.microsoft.com/office/powerpoint/2010/main" val="13734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11/10/2023</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999580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86EA-2ED8-014D-92E8-DA2742A9BB70}"/>
              </a:ext>
            </a:extLst>
          </p:cNvPr>
          <p:cNvSpPr>
            <a:spLocks noGrp="1"/>
          </p:cNvSpPr>
          <p:nvPr>
            <p:ph type="title"/>
          </p:nvPr>
        </p:nvSpPr>
        <p:spPr>
          <a:xfrm>
            <a:off x="663575" y="675243"/>
            <a:ext cx="9423105"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638C45E-7AA6-5846-93D3-11A14BB9A9E9}"/>
              </a:ext>
            </a:extLst>
          </p:cNvPr>
          <p:cNvSpPr>
            <a:spLocks noGrp="1"/>
          </p:cNvSpPr>
          <p:nvPr>
            <p:ph type="body" idx="1"/>
          </p:nvPr>
        </p:nvSpPr>
        <p:spPr>
          <a:xfrm>
            <a:off x="663575" y="2455273"/>
            <a:ext cx="5157787" cy="455153"/>
          </a:xfrm>
        </p:spPr>
        <p:txBody>
          <a:bodyPr anchor="b">
            <a:normAutofit/>
          </a:bodyPr>
          <a:lstStyle>
            <a:lvl1pPr marL="0" indent="0">
              <a:buNone/>
              <a:defRPr sz="20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3C5265-0DB0-C74B-98C2-ECE757B90B41}"/>
              </a:ext>
            </a:extLst>
          </p:cNvPr>
          <p:cNvSpPr>
            <a:spLocks noGrp="1"/>
          </p:cNvSpPr>
          <p:nvPr>
            <p:ph sz="half" idx="2"/>
          </p:nvPr>
        </p:nvSpPr>
        <p:spPr>
          <a:xfrm>
            <a:off x="663575" y="2910428"/>
            <a:ext cx="5157787" cy="3124928"/>
          </a:xfrm>
        </p:spPr>
        <p:txBody>
          <a:bodyPr/>
          <a:lstStyle>
            <a:lvl1pPr>
              <a:defRPr lang="en-GB" sz="2000" b="1" i="0" kern="1200" dirty="0" smtClean="0">
                <a:solidFill>
                  <a:srgbClr val="C00000"/>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a:defRPr i="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15C9A1-27D8-2943-B7C2-C9C9A1AD3915}"/>
              </a:ext>
            </a:extLst>
          </p:cNvPr>
          <p:cNvSpPr>
            <a:spLocks noGrp="1"/>
          </p:cNvSpPr>
          <p:nvPr>
            <p:ph type="body" sz="quarter" idx="3"/>
          </p:nvPr>
        </p:nvSpPr>
        <p:spPr>
          <a:xfrm>
            <a:off x="6172200" y="2455273"/>
            <a:ext cx="5183188" cy="455154"/>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5CAD7F-FA21-4B44-A3CB-B764C164DDF6}"/>
              </a:ext>
            </a:extLst>
          </p:cNvPr>
          <p:cNvSpPr>
            <a:spLocks noGrp="1"/>
          </p:cNvSpPr>
          <p:nvPr>
            <p:ph sz="quarter" idx="4"/>
          </p:nvPr>
        </p:nvSpPr>
        <p:spPr>
          <a:xfrm>
            <a:off x="6172200" y="2910428"/>
            <a:ext cx="5183188" cy="3124928"/>
          </a:xfrm>
        </p:spPr>
        <p:txBody>
          <a:bodyPr/>
          <a:lstStyle>
            <a:lvl1pPr>
              <a:defRPr>
                <a:solidFill>
                  <a:schemeClr val="accent5">
                    <a:lumMod val="75000"/>
                  </a:schemeClr>
                </a:solidFill>
              </a:defRPr>
            </a:lvl1pPr>
            <a:lvl2pPr>
              <a:defRPr i="1"/>
            </a:lvl2pPr>
          </a:lstStyle>
          <a:p>
            <a:pPr lvl="0"/>
            <a:r>
              <a:rPr lang="en-US"/>
              <a:t>Click to edit Master text styles</a:t>
            </a:r>
          </a:p>
          <a:p>
            <a:pPr lvl="1"/>
            <a:r>
              <a:rPr lang="en-US"/>
              <a:t>Second level</a:t>
            </a:r>
          </a:p>
        </p:txBody>
      </p:sp>
      <p:sp>
        <p:nvSpPr>
          <p:cNvPr id="9" name="Slide Number Placeholder 8">
            <a:extLst>
              <a:ext uri="{FF2B5EF4-FFF2-40B4-BE49-F238E27FC236}">
                <a16:creationId xmlns:a16="http://schemas.microsoft.com/office/drawing/2014/main" id="{7D8333E8-B976-2C4D-8809-18C682A9AF36}"/>
              </a:ext>
            </a:extLst>
          </p:cNvPr>
          <p:cNvSpPr>
            <a:spLocks noGrp="1"/>
          </p:cNvSpPr>
          <p:nvPr>
            <p:ph type="sldNum" sz="quarter" idx="12"/>
          </p:nvPr>
        </p:nvSpPr>
        <p:spPr/>
        <p:txBody>
          <a:bodyPr/>
          <a:lstStyle/>
          <a:p>
            <a:fld id="{709224B1-416C-A648-9EFE-8567A5B13899}" type="slidenum">
              <a:rPr lang="en-US" smtClean="0"/>
              <a:t>‹#›</a:t>
            </a:fld>
            <a:endParaRPr lang="en-US"/>
          </a:p>
        </p:txBody>
      </p:sp>
      <p:sp>
        <p:nvSpPr>
          <p:cNvPr id="10" name="Text Placeholder 14">
            <a:extLst>
              <a:ext uri="{FF2B5EF4-FFF2-40B4-BE49-F238E27FC236}">
                <a16:creationId xmlns:a16="http://schemas.microsoft.com/office/drawing/2014/main" id="{64F4F2A8-BF13-C140-88BD-1BD83CCB7EBD}"/>
              </a:ext>
            </a:extLst>
          </p:cNvPr>
          <p:cNvSpPr>
            <a:spLocks noGrp="1"/>
          </p:cNvSpPr>
          <p:nvPr>
            <p:ph type="body" sz="quarter" idx="14" hasCustomPrompt="1"/>
          </p:nvPr>
        </p:nvSpPr>
        <p:spPr>
          <a:xfrm>
            <a:off x="8209279" y="5750351"/>
            <a:ext cx="3518811" cy="641022"/>
          </a:xfrm>
        </p:spPr>
        <p:txBody>
          <a:bodyPr anchor="b">
            <a:normAutofit/>
          </a:bodyPr>
          <a:lstStyle>
            <a:lvl1pPr marL="0" indent="0" algn="r">
              <a:buFontTx/>
              <a:buNone/>
              <a:defRPr sz="1400" b="0" i="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a:t>Reference: Click to edit reference text styles</a:t>
            </a:r>
            <a:endParaRPr lang="en-US"/>
          </a:p>
        </p:txBody>
      </p:sp>
      <p:sp>
        <p:nvSpPr>
          <p:cNvPr id="11" name="Text Placeholder 14">
            <a:extLst>
              <a:ext uri="{FF2B5EF4-FFF2-40B4-BE49-F238E27FC236}">
                <a16:creationId xmlns:a16="http://schemas.microsoft.com/office/drawing/2014/main" id="{C07B56BF-99BC-1C4D-AFE0-AD66919D08F6}"/>
              </a:ext>
            </a:extLst>
          </p:cNvPr>
          <p:cNvSpPr>
            <a:spLocks noGrp="1"/>
          </p:cNvSpPr>
          <p:nvPr>
            <p:ph type="body" sz="quarter" idx="13"/>
          </p:nvPr>
        </p:nvSpPr>
        <p:spPr>
          <a:xfrm>
            <a:off x="663575" y="2016028"/>
            <a:ext cx="4171950" cy="439246"/>
          </a:xfrm>
        </p:spPr>
        <p:txBody>
          <a:bodyPr anchor="ctr"/>
          <a:lstStyle>
            <a:lvl1pPr marL="0" indent="0">
              <a:buFontTx/>
              <a:buNone/>
              <a:defRPr b="1" i="0">
                <a:solidFill>
                  <a:schemeClr val="accent5">
                    <a:lumMod val="60000"/>
                    <a:lumOff val="40000"/>
                  </a:schemeClr>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a:t>Click to edit Master text styles</a:t>
            </a:r>
          </a:p>
        </p:txBody>
      </p:sp>
      <p:sp>
        <p:nvSpPr>
          <p:cNvPr id="12" name="Text Placeholder 4">
            <a:extLst>
              <a:ext uri="{FF2B5EF4-FFF2-40B4-BE49-F238E27FC236}">
                <a16:creationId xmlns:a16="http://schemas.microsoft.com/office/drawing/2014/main" id="{ADA55140-4732-334E-817A-7E2660F0D228}"/>
              </a:ext>
            </a:extLst>
          </p:cNvPr>
          <p:cNvSpPr>
            <a:spLocks noGrp="1"/>
          </p:cNvSpPr>
          <p:nvPr>
            <p:ph type="body" sz="quarter" idx="17" hasCustomPrompt="1"/>
          </p:nvPr>
        </p:nvSpPr>
        <p:spPr>
          <a:xfrm>
            <a:off x="663575" y="6035355"/>
            <a:ext cx="5157787" cy="356018"/>
          </a:xfrm>
        </p:spPr>
        <p:txBody>
          <a:bodyPr anchor="ctr">
            <a:noAutofit/>
          </a:bodyPr>
          <a:lstStyle>
            <a:lvl1pPr marL="0" indent="0">
              <a:buNone/>
              <a:defRPr sz="10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Picture Source: Click to edit picture source styles</a:t>
            </a:r>
            <a:endParaRPr lang="en-US"/>
          </a:p>
        </p:txBody>
      </p:sp>
    </p:spTree>
    <p:extLst>
      <p:ext uri="{BB962C8B-B14F-4D97-AF65-F5344CB8AC3E}">
        <p14:creationId xmlns:p14="http://schemas.microsoft.com/office/powerpoint/2010/main" val="3077202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3" name="Picture 12" descr="Graphical user interface, sunburst chart&#10;&#10;Description automatically generated">
            <a:extLst>
              <a:ext uri="{FF2B5EF4-FFF2-40B4-BE49-F238E27FC236}">
                <a16:creationId xmlns:a16="http://schemas.microsoft.com/office/drawing/2014/main" id="{A580B425-8FA5-E445-ACD1-7FD1B22C7CC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41CBE2-982E-0341-B9E9-67324F7C6E6F}"/>
              </a:ext>
            </a:extLst>
          </p:cNvPr>
          <p:cNvSpPr>
            <a:spLocks noGrp="1"/>
          </p:cNvSpPr>
          <p:nvPr>
            <p:ph type="title" hasCustomPrompt="1"/>
          </p:nvPr>
        </p:nvSpPr>
        <p:spPr>
          <a:xfrm>
            <a:off x="663880" y="681037"/>
            <a:ext cx="9601910" cy="1325563"/>
          </a:xfrm>
          <a:prstGeom prst="rect">
            <a:avLst/>
          </a:prstGeom>
        </p:spPr>
        <p:txBody>
          <a:bodyPr/>
          <a:lstStyle/>
          <a:p>
            <a:r>
              <a:rPr lang="en-GB"/>
              <a:t>Lecture (number) References</a:t>
            </a:r>
            <a:endParaRPr lang="en-US"/>
          </a:p>
        </p:txBody>
      </p:sp>
      <p:sp>
        <p:nvSpPr>
          <p:cNvPr id="3" name="Slide Number Placeholder 2">
            <a:extLst>
              <a:ext uri="{FF2B5EF4-FFF2-40B4-BE49-F238E27FC236}">
                <a16:creationId xmlns:a16="http://schemas.microsoft.com/office/drawing/2014/main" id="{A64CFFFB-AA80-6647-AC0E-DC5BDF0C5CCA}"/>
              </a:ext>
            </a:extLst>
          </p:cNvPr>
          <p:cNvSpPr>
            <a:spLocks noGrp="1"/>
          </p:cNvSpPr>
          <p:nvPr>
            <p:ph type="sldNum" sz="quarter" idx="10"/>
          </p:nvPr>
        </p:nvSpPr>
        <p:spPr/>
        <p:txBody>
          <a:bodyPr/>
          <a:lstStyle/>
          <a:p>
            <a:fld id="{709224B1-416C-A648-9EFE-8567A5B13899}" type="slidenum">
              <a:rPr lang="en-US" smtClean="0"/>
              <a:pPr/>
              <a:t>‹#›</a:t>
            </a:fld>
            <a:endParaRPr lang="en-US"/>
          </a:p>
        </p:txBody>
      </p:sp>
      <p:sp>
        <p:nvSpPr>
          <p:cNvPr id="5" name="Text Placeholder 4">
            <a:extLst>
              <a:ext uri="{FF2B5EF4-FFF2-40B4-BE49-F238E27FC236}">
                <a16:creationId xmlns:a16="http://schemas.microsoft.com/office/drawing/2014/main" id="{95CE2775-C52B-0A45-8F6E-1DD96F249C7B}"/>
              </a:ext>
            </a:extLst>
          </p:cNvPr>
          <p:cNvSpPr>
            <a:spLocks noGrp="1"/>
          </p:cNvSpPr>
          <p:nvPr>
            <p:ph type="body" sz="quarter" idx="11" hasCustomPrompt="1"/>
          </p:nvPr>
        </p:nvSpPr>
        <p:spPr>
          <a:xfrm>
            <a:off x="663575" y="2082799"/>
            <a:ext cx="5432425" cy="4006915"/>
          </a:xfrm>
        </p:spPr>
        <p:txBody>
          <a:bodyPr>
            <a:normAutofit/>
          </a:bodyPr>
          <a:lstStyle>
            <a:lvl1pPr marL="342900" indent="-342900">
              <a:buFont typeface="+mj-lt"/>
              <a:buAutoNum type="arabicPeriod"/>
              <a:defRPr sz="1600" b="0" i="0">
                <a:latin typeface="Open Sans" panose="020B0606030504020204" pitchFamily="34" charset="0"/>
                <a:ea typeface="Open Sans" panose="020B0606030504020204" pitchFamily="34" charset="0"/>
                <a:cs typeface="Open Sans" panose="020B0606030504020204" pitchFamily="34" charset="0"/>
              </a:defRPr>
            </a:lvl1pPr>
            <a:lvl2pPr marL="914400" indent="-457200">
              <a:buFont typeface="+mj-lt"/>
              <a:buAutoNum type="arabicPeriod"/>
              <a:defRPr/>
            </a:lvl2pPr>
          </a:lstStyle>
          <a:p>
            <a:pPr lvl="0"/>
            <a:r>
              <a:rPr lang="en-GB"/>
              <a:t>Author 1, A.B.; Author 1, C.D. Title of Article, page range</a:t>
            </a:r>
          </a:p>
          <a:p>
            <a:pPr lvl="0"/>
            <a:r>
              <a:rPr lang="en-GB"/>
              <a:t>Title of Site. Available online: URL (accessed on Day Month Year).</a:t>
            </a:r>
          </a:p>
          <a:p>
            <a:pPr lvl="0"/>
            <a:endParaRPr lang="en-US"/>
          </a:p>
        </p:txBody>
      </p:sp>
    </p:spTree>
    <p:extLst>
      <p:ext uri="{BB962C8B-B14F-4D97-AF65-F5344CB8AC3E}">
        <p14:creationId xmlns:p14="http://schemas.microsoft.com/office/powerpoint/2010/main" val="25155359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11" name="Picture 10" descr="Graphical user interface, text&#10;&#10;Description automatically generated">
            <a:extLst>
              <a:ext uri="{FF2B5EF4-FFF2-40B4-BE49-F238E27FC236}">
                <a16:creationId xmlns:a16="http://schemas.microsoft.com/office/drawing/2014/main" id="{FA8AA980-6788-7044-A7B6-90ABD38BBE6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Slide Number Placeholder 6">
            <a:extLst>
              <a:ext uri="{FF2B5EF4-FFF2-40B4-BE49-F238E27FC236}">
                <a16:creationId xmlns:a16="http://schemas.microsoft.com/office/drawing/2014/main" id="{F7D624E9-DC46-0841-A975-0506A2B3BF04}"/>
              </a:ext>
            </a:extLst>
          </p:cNvPr>
          <p:cNvSpPr>
            <a:spLocks noGrp="1"/>
          </p:cNvSpPr>
          <p:nvPr>
            <p:ph type="sldNum" sz="quarter" idx="12"/>
          </p:nvPr>
        </p:nvSpPr>
        <p:spPr/>
        <p:txBody>
          <a:bodyPr/>
          <a:lstStyle/>
          <a:p>
            <a:fld id="{709224B1-416C-A648-9EFE-8567A5B13899}" type="slidenum">
              <a:rPr lang="en-US" smtClean="0"/>
              <a:t>‹#›</a:t>
            </a:fld>
            <a:endParaRPr lang="en-US"/>
          </a:p>
        </p:txBody>
      </p:sp>
    </p:spTree>
    <p:extLst>
      <p:ext uri="{BB962C8B-B14F-4D97-AF65-F5344CB8AC3E}">
        <p14:creationId xmlns:p14="http://schemas.microsoft.com/office/powerpoint/2010/main" val="9414626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4BCF90-A274-1140-A76F-8B28AA71CF85}"/>
              </a:ext>
            </a:extLst>
          </p:cNvPr>
          <p:cNvSpPr>
            <a:spLocks noGrp="1"/>
          </p:cNvSpPr>
          <p:nvPr>
            <p:ph type="sldNum" sz="quarter" idx="10"/>
          </p:nvPr>
        </p:nvSpPr>
        <p:spPr/>
        <p:txBody>
          <a:bodyPr/>
          <a:lstStyle/>
          <a:p>
            <a:fld id="{709224B1-416C-A648-9EFE-8567A5B13899}" type="slidenum">
              <a:rPr lang="en-US" smtClean="0"/>
              <a:pPr/>
              <a:t>‹#›</a:t>
            </a:fld>
            <a:endParaRPr lang="en-US"/>
          </a:p>
        </p:txBody>
      </p:sp>
      <p:pic>
        <p:nvPicPr>
          <p:cNvPr id="5" name="Picture 4">
            <a:extLst>
              <a:ext uri="{FF2B5EF4-FFF2-40B4-BE49-F238E27FC236}">
                <a16:creationId xmlns:a16="http://schemas.microsoft.com/office/drawing/2014/main" id="{6CB391E1-78D2-AC42-820A-92442439CADB}"/>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947164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2F114-9F46-40D4-8957-F576A18461D4}"/>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5FAFDB2A-E168-4DAA-9D7A-D923F5D43E4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3CE22303-1B3A-46D1-8EE9-10F87F00CE75}"/>
              </a:ext>
            </a:extLst>
          </p:cNvPr>
          <p:cNvSpPr>
            <a:spLocks noGrp="1"/>
          </p:cNvSpPr>
          <p:nvPr>
            <p:ph type="dt" sz="half" idx="10"/>
          </p:nvPr>
        </p:nvSpPr>
        <p:spPr/>
        <p:txBody>
          <a:bodyPr/>
          <a:lstStyle/>
          <a:p>
            <a:fld id="{71536654-34D1-4971-A416-128728BD3C17}" type="datetime1">
              <a:rPr lang="LID4096" smtClean="0"/>
              <a:t>11/10/2023</a:t>
            </a:fld>
            <a:endParaRPr lang="LID4096"/>
          </a:p>
        </p:txBody>
      </p:sp>
      <p:sp>
        <p:nvSpPr>
          <p:cNvPr id="5" name="Footer Placeholder 4">
            <a:extLst>
              <a:ext uri="{FF2B5EF4-FFF2-40B4-BE49-F238E27FC236}">
                <a16:creationId xmlns:a16="http://schemas.microsoft.com/office/drawing/2014/main" id="{27ADA9A6-1A96-4FE3-A061-51B643572451}"/>
              </a:ext>
            </a:extLst>
          </p:cNvPr>
          <p:cNvSpPr>
            <a:spLocks noGrp="1"/>
          </p:cNvSpPr>
          <p:nvPr>
            <p:ph type="ftr" sz="quarter" idx="11"/>
          </p:nvPr>
        </p:nvSpPr>
        <p:spPr/>
        <p:txBody>
          <a:bodyPr/>
          <a:lstStyle/>
          <a:p>
            <a:r>
              <a:rPr lang="en-US"/>
              <a:t>Introduction to Lao PDR</a:t>
            </a:r>
            <a:endParaRPr lang="LID4096"/>
          </a:p>
        </p:txBody>
      </p:sp>
      <p:sp>
        <p:nvSpPr>
          <p:cNvPr id="6" name="Slide Number Placeholder 5">
            <a:extLst>
              <a:ext uri="{FF2B5EF4-FFF2-40B4-BE49-F238E27FC236}">
                <a16:creationId xmlns:a16="http://schemas.microsoft.com/office/drawing/2014/main" id="{A28F39FC-2445-4D83-93E8-EC5200B02EF7}"/>
              </a:ext>
            </a:extLst>
          </p:cNvPr>
          <p:cNvSpPr>
            <a:spLocks noGrp="1"/>
          </p:cNvSpPr>
          <p:nvPr>
            <p:ph type="sldNum" sz="quarter" idx="12"/>
          </p:nvPr>
        </p:nvSpPr>
        <p:spPr/>
        <p:txBody>
          <a:bodyPr/>
          <a:lstStyle/>
          <a:p>
            <a:fld id="{E0AB6F0E-6B21-4E3E-B769-79F833A88BC8}" type="slidenum">
              <a:rPr lang="LID4096" smtClean="0"/>
              <a:t>‹#›</a:t>
            </a:fld>
            <a:endParaRPr lang="LID4096"/>
          </a:p>
        </p:txBody>
      </p:sp>
    </p:spTree>
    <p:extLst>
      <p:ext uri="{BB962C8B-B14F-4D97-AF65-F5344CB8AC3E}">
        <p14:creationId xmlns:p14="http://schemas.microsoft.com/office/powerpoint/2010/main" val="1332742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8CBA-4079-4D69-AFA9-23148231FC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4A2A3507-DAC7-48DF-8665-18B219D243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1435533E-3B57-4A50-8E20-3C230CE74F6F}"/>
              </a:ext>
            </a:extLst>
          </p:cNvPr>
          <p:cNvSpPr>
            <a:spLocks noGrp="1"/>
          </p:cNvSpPr>
          <p:nvPr>
            <p:ph type="dt" sz="half" idx="10"/>
          </p:nvPr>
        </p:nvSpPr>
        <p:spPr/>
        <p:txBody>
          <a:bodyPr/>
          <a:lstStyle/>
          <a:p>
            <a:fld id="{CDEFCE72-B040-48EE-8496-11B0AAC63764}" type="datetime1">
              <a:rPr lang="LID4096" smtClean="0"/>
              <a:t>11/10/2023</a:t>
            </a:fld>
            <a:endParaRPr lang="LID4096"/>
          </a:p>
        </p:txBody>
      </p:sp>
      <p:sp>
        <p:nvSpPr>
          <p:cNvPr id="5" name="Footer Placeholder 4">
            <a:extLst>
              <a:ext uri="{FF2B5EF4-FFF2-40B4-BE49-F238E27FC236}">
                <a16:creationId xmlns:a16="http://schemas.microsoft.com/office/drawing/2014/main" id="{9C4B27BA-1985-498B-92CB-16C84C5A1047}"/>
              </a:ext>
            </a:extLst>
          </p:cNvPr>
          <p:cNvSpPr>
            <a:spLocks noGrp="1"/>
          </p:cNvSpPr>
          <p:nvPr>
            <p:ph type="ftr" sz="quarter" idx="11"/>
          </p:nvPr>
        </p:nvSpPr>
        <p:spPr/>
        <p:txBody>
          <a:bodyPr/>
          <a:lstStyle/>
          <a:p>
            <a:r>
              <a:rPr lang="en-US"/>
              <a:t>Introduction to Lao PDR</a:t>
            </a:r>
            <a:endParaRPr lang="LID4096"/>
          </a:p>
        </p:txBody>
      </p:sp>
      <p:sp>
        <p:nvSpPr>
          <p:cNvPr id="6" name="Slide Number Placeholder 5">
            <a:extLst>
              <a:ext uri="{FF2B5EF4-FFF2-40B4-BE49-F238E27FC236}">
                <a16:creationId xmlns:a16="http://schemas.microsoft.com/office/drawing/2014/main" id="{1CCAC4DA-445E-432F-9C5F-293B52197248}"/>
              </a:ext>
            </a:extLst>
          </p:cNvPr>
          <p:cNvSpPr>
            <a:spLocks noGrp="1"/>
          </p:cNvSpPr>
          <p:nvPr>
            <p:ph type="sldNum" sz="quarter" idx="12"/>
          </p:nvPr>
        </p:nvSpPr>
        <p:spPr/>
        <p:txBody>
          <a:bodyPr/>
          <a:lstStyle/>
          <a:p>
            <a:fld id="{E0AB6F0E-6B21-4E3E-B769-79F833A88BC8}" type="slidenum">
              <a:rPr lang="LID4096" smtClean="0"/>
              <a:t>‹#›</a:t>
            </a:fld>
            <a:endParaRPr lang="LID4096"/>
          </a:p>
        </p:txBody>
      </p:sp>
    </p:spTree>
    <p:extLst>
      <p:ext uri="{BB962C8B-B14F-4D97-AF65-F5344CB8AC3E}">
        <p14:creationId xmlns:p14="http://schemas.microsoft.com/office/powerpoint/2010/main" val="22053017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p:cSld name="10_Title and Content">
    <p:spTree>
      <p:nvGrpSpPr>
        <p:cNvPr id="1" name="Shape 120"/>
        <p:cNvGrpSpPr/>
        <p:nvPr/>
      </p:nvGrpSpPr>
      <p:grpSpPr>
        <a:xfrm>
          <a:off x="0" y="0"/>
          <a:ext cx="0" cy="0"/>
          <a:chOff x="0" y="0"/>
          <a:chExt cx="0" cy="0"/>
        </a:xfrm>
      </p:grpSpPr>
      <p:sp>
        <p:nvSpPr>
          <p:cNvPr id="121" name="Google Shape;121;p28"/>
          <p:cNvSpPr txBox="1">
            <a:spLocks noGrp="1"/>
          </p:cNvSpPr>
          <p:nvPr>
            <p:ph type="title"/>
          </p:nvPr>
        </p:nvSpPr>
        <p:spPr>
          <a:xfrm>
            <a:off x="605265" y="188671"/>
            <a:ext cx="9457200" cy="1325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rgbClr val="C8102E"/>
              </a:buClr>
              <a:buSzPts val="3300"/>
              <a:buFont typeface="Open Sans"/>
              <a:buNone/>
              <a:defRPr>
                <a:solidFill>
                  <a:srgbClr val="C8102E"/>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2" name="Google Shape;122;p28"/>
          <p:cNvSpPr txBox="1">
            <a:spLocks noGrp="1"/>
          </p:cNvSpPr>
          <p:nvPr>
            <p:ph type="body" idx="1"/>
          </p:nvPr>
        </p:nvSpPr>
        <p:spPr>
          <a:xfrm>
            <a:off x="663880" y="2090579"/>
            <a:ext cx="10514800" cy="34220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200"/>
              </a:spcBef>
              <a:spcAft>
                <a:spcPts val="0"/>
              </a:spcAft>
              <a:buClr>
                <a:schemeClr val="dk1"/>
              </a:buClr>
              <a:buSzPts val="1500"/>
              <a:buFont typeface="Open Sans SemiBold"/>
              <a:buNone/>
              <a:defRPr sz="2000" b="1"/>
            </a:lvl1pPr>
            <a:lvl2pPr marL="1219170" lvl="1" indent="-431789" algn="l" rtl="0">
              <a:lnSpc>
                <a:spcPct val="90000"/>
              </a:lnSpc>
              <a:spcBef>
                <a:spcPts val="533"/>
              </a:spcBef>
              <a:spcAft>
                <a:spcPts val="0"/>
              </a:spcAft>
              <a:buClr>
                <a:schemeClr val="dk1"/>
              </a:buClr>
              <a:buSzPts val="1500"/>
              <a:buChar char="•"/>
              <a:defRPr sz="2000"/>
            </a:lvl2pPr>
            <a:lvl3pPr marL="1828754" lvl="2" indent="-406390" algn="l" rtl="0">
              <a:lnSpc>
                <a:spcPct val="90000"/>
              </a:lnSpc>
              <a:spcBef>
                <a:spcPts val="533"/>
              </a:spcBef>
              <a:spcAft>
                <a:spcPts val="0"/>
              </a:spcAft>
              <a:buClr>
                <a:schemeClr val="dk1"/>
              </a:buClr>
              <a:buSzPts val="1200"/>
              <a:buChar char="•"/>
              <a:defRPr sz="1600"/>
            </a:lvl3pPr>
            <a:lvl4pPr marL="2438339" lvl="3" indent="-406390" algn="l" rtl="0">
              <a:lnSpc>
                <a:spcPct val="90000"/>
              </a:lnSpc>
              <a:spcBef>
                <a:spcPts val="533"/>
              </a:spcBef>
              <a:spcAft>
                <a:spcPts val="0"/>
              </a:spcAft>
              <a:buClr>
                <a:schemeClr val="dk1"/>
              </a:buClr>
              <a:buSzPts val="1200"/>
              <a:buChar char="•"/>
              <a:defRPr sz="1600"/>
            </a:lvl4pPr>
            <a:lvl5pPr marL="3047924" lvl="4" indent="-406390" algn="l" rtl="0">
              <a:lnSpc>
                <a:spcPct val="90000"/>
              </a:lnSpc>
              <a:spcBef>
                <a:spcPts val="533"/>
              </a:spcBef>
              <a:spcAft>
                <a:spcPts val="0"/>
              </a:spcAft>
              <a:buClr>
                <a:schemeClr val="dk1"/>
              </a:buClr>
              <a:buSzPts val="1200"/>
              <a:buChar char="•"/>
              <a:defRPr sz="1600"/>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23" name="Google Shape;123;p28"/>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b="1" i="0" u="none" strike="noStrike" cap="none">
                <a:solidFill>
                  <a:schemeClr val="lt1"/>
                </a:solidFill>
                <a:latin typeface="Quattrocento Sans"/>
                <a:ea typeface="Quattrocento Sans"/>
                <a:cs typeface="Quattrocento Sans"/>
                <a:sym typeface="Quattrocento Sans"/>
              </a:defRPr>
            </a:lvl1pPr>
            <a:lvl2pPr marL="0" lvl="1" indent="0" algn="r" rtl="0">
              <a:spcBef>
                <a:spcPts val="0"/>
              </a:spcBef>
              <a:buNone/>
              <a:defRPr sz="1467" b="1" i="0" u="none" strike="noStrike" cap="none">
                <a:solidFill>
                  <a:schemeClr val="lt1"/>
                </a:solidFill>
                <a:latin typeface="Quattrocento Sans"/>
                <a:ea typeface="Quattrocento Sans"/>
                <a:cs typeface="Quattrocento Sans"/>
                <a:sym typeface="Quattrocento Sans"/>
              </a:defRPr>
            </a:lvl2pPr>
            <a:lvl3pPr marL="0" lvl="2" indent="0" algn="r" rtl="0">
              <a:spcBef>
                <a:spcPts val="0"/>
              </a:spcBef>
              <a:buNone/>
              <a:defRPr sz="1467" b="1" i="0" u="none" strike="noStrike" cap="none">
                <a:solidFill>
                  <a:schemeClr val="lt1"/>
                </a:solidFill>
                <a:latin typeface="Quattrocento Sans"/>
                <a:ea typeface="Quattrocento Sans"/>
                <a:cs typeface="Quattrocento Sans"/>
                <a:sym typeface="Quattrocento Sans"/>
              </a:defRPr>
            </a:lvl3pPr>
            <a:lvl4pPr marL="0" lvl="3" indent="0" algn="r" rtl="0">
              <a:spcBef>
                <a:spcPts val="0"/>
              </a:spcBef>
              <a:buNone/>
              <a:defRPr sz="1467" b="1" i="0" u="none" strike="noStrike" cap="none">
                <a:solidFill>
                  <a:schemeClr val="lt1"/>
                </a:solidFill>
                <a:latin typeface="Quattrocento Sans"/>
                <a:ea typeface="Quattrocento Sans"/>
                <a:cs typeface="Quattrocento Sans"/>
                <a:sym typeface="Quattrocento Sans"/>
              </a:defRPr>
            </a:lvl4pPr>
            <a:lvl5pPr marL="0" lvl="4" indent="0" algn="r" rtl="0">
              <a:spcBef>
                <a:spcPts val="0"/>
              </a:spcBef>
              <a:buNone/>
              <a:defRPr sz="1467" b="1" i="0" u="none" strike="noStrike" cap="none">
                <a:solidFill>
                  <a:schemeClr val="lt1"/>
                </a:solidFill>
                <a:latin typeface="Quattrocento Sans"/>
                <a:ea typeface="Quattrocento Sans"/>
                <a:cs typeface="Quattrocento Sans"/>
                <a:sym typeface="Quattrocento Sans"/>
              </a:defRPr>
            </a:lvl5pPr>
            <a:lvl6pPr marL="0" lvl="5" indent="0" algn="r" rtl="0">
              <a:spcBef>
                <a:spcPts val="0"/>
              </a:spcBef>
              <a:buNone/>
              <a:defRPr sz="1467" b="1" i="0" u="none" strike="noStrike" cap="none">
                <a:solidFill>
                  <a:schemeClr val="lt1"/>
                </a:solidFill>
                <a:latin typeface="Quattrocento Sans"/>
                <a:ea typeface="Quattrocento Sans"/>
                <a:cs typeface="Quattrocento Sans"/>
                <a:sym typeface="Quattrocento Sans"/>
              </a:defRPr>
            </a:lvl6pPr>
            <a:lvl7pPr marL="0" lvl="6" indent="0" algn="r" rtl="0">
              <a:spcBef>
                <a:spcPts val="0"/>
              </a:spcBef>
              <a:buNone/>
              <a:defRPr sz="1467" b="1" i="0" u="none" strike="noStrike" cap="none">
                <a:solidFill>
                  <a:schemeClr val="lt1"/>
                </a:solidFill>
                <a:latin typeface="Quattrocento Sans"/>
                <a:ea typeface="Quattrocento Sans"/>
                <a:cs typeface="Quattrocento Sans"/>
                <a:sym typeface="Quattrocento Sans"/>
              </a:defRPr>
            </a:lvl7pPr>
            <a:lvl8pPr marL="0" lvl="7" indent="0" algn="r" rtl="0">
              <a:spcBef>
                <a:spcPts val="0"/>
              </a:spcBef>
              <a:buNone/>
              <a:defRPr sz="1467" b="1" i="0" u="none" strike="noStrike" cap="none">
                <a:solidFill>
                  <a:schemeClr val="lt1"/>
                </a:solidFill>
                <a:latin typeface="Quattrocento Sans"/>
                <a:ea typeface="Quattrocento Sans"/>
                <a:cs typeface="Quattrocento Sans"/>
                <a:sym typeface="Quattrocento Sans"/>
              </a:defRPr>
            </a:lvl8pPr>
            <a:lvl9pPr marL="0" lvl="8" indent="0" algn="r" rtl="0">
              <a:spcBef>
                <a:spcPts val="0"/>
              </a:spcBef>
              <a:buNone/>
              <a:defRPr sz="1467" b="1" i="0" u="none" strike="noStrike" cap="none">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
        <p:nvSpPr>
          <p:cNvPr id="124" name="Google Shape;124;p28"/>
          <p:cNvSpPr txBox="1">
            <a:spLocks noGrp="1"/>
          </p:cNvSpPr>
          <p:nvPr>
            <p:ph type="body" idx="2"/>
          </p:nvPr>
        </p:nvSpPr>
        <p:spPr>
          <a:xfrm>
            <a:off x="663575" y="1523661"/>
            <a:ext cx="4389200" cy="439200"/>
          </a:xfrm>
          <a:prstGeom prst="rect">
            <a:avLst/>
          </a:prstGeom>
          <a:noFill/>
          <a:ln>
            <a:noFill/>
          </a:ln>
        </p:spPr>
        <p:txBody>
          <a:bodyPr spcFirstLastPara="1" wrap="square" lIns="68575" tIns="34275" rIns="68575" bIns="34275" anchor="t" anchorCtr="0">
            <a:normAutofit/>
          </a:bodyPr>
          <a:lstStyle>
            <a:lvl1pPr marL="609585" lvl="0" indent="-304792" algn="l" rtl="0">
              <a:lnSpc>
                <a:spcPct val="100000"/>
              </a:lnSpc>
              <a:spcBef>
                <a:spcPts val="1067"/>
              </a:spcBef>
              <a:spcAft>
                <a:spcPts val="0"/>
              </a:spcAft>
              <a:buClr>
                <a:schemeClr val="dk1"/>
              </a:buClr>
              <a:buSzPts val="1500"/>
              <a:buFont typeface="Open Sans SemiBold"/>
              <a:buNone/>
              <a:defRPr b="1" i="0">
                <a:solidFill>
                  <a:schemeClr val="dk1"/>
                </a:solidFill>
                <a:latin typeface="Open Sans SemiBold"/>
                <a:ea typeface="Open Sans SemiBold"/>
                <a:cs typeface="Open Sans SemiBold"/>
                <a:sym typeface="Open Sans SemiBold"/>
              </a:defRPr>
            </a:lvl1pPr>
            <a:lvl2pPr marL="1219170" lvl="1" indent="-304792" algn="l" rtl="0">
              <a:lnSpc>
                <a:spcPct val="90000"/>
              </a:lnSpc>
              <a:spcBef>
                <a:spcPts val="533"/>
              </a:spcBef>
              <a:spcAft>
                <a:spcPts val="0"/>
              </a:spcAft>
              <a:buClr>
                <a:schemeClr val="dk1"/>
              </a:buClr>
              <a:buSzPts val="1500"/>
              <a:buNone/>
              <a:defRPr b="1" i="0">
                <a:latin typeface="Quattrocento Sans"/>
                <a:ea typeface="Quattrocento Sans"/>
                <a:cs typeface="Quattrocento Sans"/>
                <a:sym typeface="Quattrocento Sans"/>
              </a:defRPr>
            </a:lvl2pPr>
            <a:lvl3pPr marL="1828754" lvl="2" indent="-304792" algn="l" rtl="0">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3pPr>
            <a:lvl4pPr marL="2438339" lvl="3" indent="-304792" algn="l" rtl="0">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4pPr>
            <a:lvl5pPr marL="3047924" lvl="4" indent="-304792" algn="l" rtl="0">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25" name="Google Shape;125;p28"/>
          <p:cNvSpPr txBox="1">
            <a:spLocks noGrp="1"/>
          </p:cNvSpPr>
          <p:nvPr>
            <p:ph type="body" idx="3"/>
          </p:nvPr>
        </p:nvSpPr>
        <p:spPr>
          <a:xfrm>
            <a:off x="8188960" y="5788059"/>
            <a:ext cx="3530000" cy="603200"/>
          </a:xfrm>
          <a:prstGeom prst="rect">
            <a:avLst/>
          </a:prstGeom>
          <a:noFill/>
          <a:ln>
            <a:noFill/>
          </a:ln>
        </p:spPr>
        <p:txBody>
          <a:bodyPr spcFirstLastPara="1" wrap="square" lIns="68575" tIns="34275" rIns="68575" bIns="34275" anchor="b" anchorCtr="0">
            <a:normAutofit/>
          </a:bodyPr>
          <a:lstStyle>
            <a:lvl1pPr marL="609585" lvl="0" indent="-304792" algn="r" rtl="0">
              <a:lnSpc>
                <a:spcPct val="90000"/>
              </a:lnSpc>
              <a:spcBef>
                <a:spcPts val="1067"/>
              </a:spcBef>
              <a:spcAft>
                <a:spcPts val="0"/>
              </a:spcAft>
              <a:buClr>
                <a:schemeClr val="dk1"/>
              </a:buClr>
              <a:buSzPts val="1100"/>
              <a:buFont typeface="Quattrocento Sans"/>
              <a:buNone/>
              <a:defRPr sz="1467" b="0" i="1">
                <a:latin typeface="Quattrocento Sans"/>
                <a:ea typeface="Quattrocento Sans"/>
                <a:cs typeface="Quattrocento Sans"/>
                <a:sym typeface="Quattrocento Sans"/>
              </a:defRPr>
            </a:lvl1pPr>
            <a:lvl2pPr marL="1219170" lvl="1" indent="-304792" algn="l" rtl="0">
              <a:lnSpc>
                <a:spcPct val="90000"/>
              </a:lnSpc>
              <a:spcBef>
                <a:spcPts val="533"/>
              </a:spcBef>
              <a:spcAft>
                <a:spcPts val="0"/>
              </a:spcAft>
              <a:buClr>
                <a:schemeClr val="dk1"/>
              </a:buClr>
              <a:buSzPts val="1500"/>
              <a:buNone/>
              <a:defRPr/>
            </a:lvl2pPr>
            <a:lvl3pPr marL="1828754" lvl="2" indent="-304792" algn="l" rtl="0">
              <a:lnSpc>
                <a:spcPct val="90000"/>
              </a:lnSpc>
              <a:spcBef>
                <a:spcPts val="533"/>
              </a:spcBef>
              <a:spcAft>
                <a:spcPts val="0"/>
              </a:spcAft>
              <a:buClr>
                <a:schemeClr val="dk1"/>
              </a:buClr>
              <a:buSzPts val="1200"/>
              <a:buNone/>
              <a:defRPr/>
            </a:lvl3pPr>
            <a:lvl4pPr marL="2438339" lvl="3" indent="-304792" algn="l" rtl="0">
              <a:lnSpc>
                <a:spcPct val="90000"/>
              </a:lnSpc>
              <a:spcBef>
                <a:spcPts val="533"/>
              </a:spcBef>
              <a:spcAft>
                <a:spcPts val="0"/>
              </a:spcAft>
              <a:buClr>
                <a:schemeClr val="dk1"/>
              </a:buClr>
              <a:buSzPts val="1200"/>
              <a:buNone/>
              <a:defRPr/>
            </a:lvl4pPr>
            <a:lvl5pPr marL="3047924" lvl="4" indent="-304792" algn="l" rtl="0">
              <a:lnSpc>
                <a:spcPct val="90000"/>
              </a:lnSpc>
              <a:spcBef>
                <a:spcPts val="533"/>
              </a:spcBef>
              <a:spcAft>
                <a:spcPts val="0"/>
              </a:spcAft>
              <a:buClr>
                <a:schemeClr val="dk1"/>
              </a:buClr>
              <a:buSzPts val="1200"/>
              <a:buNone/>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26" name="Google Shape;126;p28"/>
          <p:cNvSpPr txBox="1">
            <a:spLocks noGrp="1"/>
          </p:cNvSpPr>
          <p:nvPr>
            <p:ph type="body" idx="4"/>
          </p:nvPr>
        </p:nvSpPr>
        <p:spPr>
          <a:xfrm>
            <a:off x="663575" y="6035355"/>
            <a:ext cx="5180800" cy="356000"/>
          </a:xfrm>
          <a:prstGeom prst="rect">
            <a:avLst/>
          </a:prstGeom>
          <a:noFill/>
          <a:ln>
            <a:noFill/>
          </a:ln>
        </p:spPr>
        <p:txBody>
          <a:bodyPr spcFirstLastPara="1" wrap="square" lIns="68575" tIns="34275" rIns="68575" bIns="34275" anchor="ctr" anchorCtr="0">
            <a:noAutofit/>
          </a:bodyPr>
          <a:lstStyle>
            <a:lvl1pPr marL="609585" lvl="0" indent="-304792" algn="l" rtl="0">
              <a:lnSpc>
                <a:spcPct val="90000"/>
              </a:lnSpc>
              <a:spcBef>
                <a:spcPts val="1067"/>
              </a:spcBef>
              <a:spcAft>
                <a:spcPts val="0"/>
              </a:spcAft>
              <a:buClr>
                <a:schemeClr val="dk1"/>
              </a:buClr>
              <a:buSzPts val="800"/>
              <a:buFont typeface="Open Sans"/>
              <a:buNone/>
              <a:defRPr sz="1067" b="0" i="0">
                <a:latin typeface="Open Sans"/>
                <a:ea typeface="Open Sans"/>
                <a:cs typeface="Open Sans"/>
                <a:sym typeface="Open Sans"/>
              </a:defRPr>
            </a:lvl1pPr>
            <a:lvl2pPr marL="1219170" lvl="1" indent="-304792" algn="l" rtl="0">
              <a:lnSpc>
                <a:spcPct val="90000"/>
              </a:lnSpc>
              <a:spcBef>
                <a:spcPts val="533"/>
              </a:spcBef>
              <a:spcAft>
                <a:spcPts val="0"/>
              </a:spcAft>
              <a:buClr>
                <a:schemeClr val="dk1"/>
              </a:buClr>
              <a:buSzPts val="1500"/>
              <a:buNone/>
              <a:defRPr/>
            </a:lvl2pPr>
            <a:lvl3pPr marL="1828754" lvl="2" indent="-304792" algn="l" rtl="0">
              <a:lnSpc>
                <a:spcPct val="90000"/>
              </a:lnSpc>
              <a:spcBef>
                <a:spcPts val="533"/>
              </a:spcBef>
              <a:spcAft>
                <a:spcPts val="0"/>
              </a:spcAft>
              <a:buClr>
                <a:schemeClr val="dk1"/>
              </a:buClr>
              <a:buSzPts val="1200"/>
              <a:buNone/>
              <a:defRPr/>
            </a:lvl3pPr>
            <a:lvl4pPr marL="2438339" lvl="3" indent="-304792" algn="l" rtl="0">
              <a:lnSpc>
                <a:spcPct val="90000"/>
              </a:lnSpc>
              <a:spcBef>
                <a:spcPts val="533"/>
              </a:spcBef>
              <a:spcAft>
                <a:spcPts val="0"/>
              </a:spcAft>
              <a:buClr>
                <a:schemeClr val="dk1"/>
              </a:buClr>
              <a:buSzPts val="1200"/>
              <a:buNone/>
              <a:defRPr/>
            </a:lvl4pPr>
            <a:lvl5pPr marL="3047924" lvl="4" indent="-304792" algn="l" rtl="0">
              <a:lnSpc>
                <a:spcPct val="90000"/>
              </a:lnSpc>
              <a:spcBef>
                <a:spcPts val="533"/>
              </a:spcBef>
              <a:spcAft>
                <a:spcPts val="0"/>
              </a:spcAft>
              <a:buClr>
                <a:schemeClr val="dk1"/>
              </a:buClr>
              <a:buSzPts val="1200"/>
              <a:buNone/>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21029371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E00C7-5DE2-E647-972B-CFEA088438B4}"/>
              </a:ext>
            </a:extLst>
          </p:cNvPr>
          <p:cNvSpPr>
            <a:spLocks noGrp="1"/>
          </p:cNvSpPr>
          <p:nvPr>
            <p:ph type="title"/>
          </p:nvPr>
        </p:nvSpPr>
        <p:spPr>
          <a:xfrm>
            <a:off x="605266" y="188672"/>
            <a:ext cx="9457151" cy="1325563"/>
          </a:xfrm>
          <a:prstGeom prst="rect">
            <a:avLst/>
          </a:prstGeom>
        </p:spPr>
        <p:txBody>
          <a:bodyPr anchor="b"/>
          <a:lstStyle>
            <a:lvl1pPr>
              <a:defRPr>
                <a:solidFill>
                  <a:srgbClr val="C8102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8BDE781-B5F6-894D-974D-AE60028685D3}"/>
              </a:ext>
            </a:extLst>
          </p:cNvPr>
          <p:cNvSpPr>
            <a:spLocks noGrp="1"/>
          </p:cNvSpPr>
          <p:nvPr>
            <p:ph idx="1"/>
          </p:nvPr>
        </p:nvSpPr>
        <p:spPr>
          <a:xfrm>
            <a:off x="663881" y="2090578"/>
            <a:ext cx="10514556" cy="3421931"/>
          </a:xfrm>
        </p:spPr>
        <p:txBody>
          <a:bodyPr anchor="t"/>
          <a:lstStyle>
            <a:lvl1pPr>
              <a:spcBef>
                <a:spcPts val="1200"/>
              </a:spcBef>
              <a:defRPr sz="2000" b="1"/>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DFE58A3-801B-FA4B-A919-5E072873820F}"/>
              </a:ext>
            </a:extLst>
          </p:cNvPr>
          <p:cNvSpPr>
            <a:spLocks noGrp="1"/>
          </p:cNvSpPr>
          <p:nvPr>
            <p:ph type="sldNum" sz="quarter" idx="12"/>
          </p:nvPr>
        </p:nvSpPr>
        <p:spPr/>
        <p:txBody>
          <a:bodyPr/>
          <a:lstStyle>
            <a:lvl1pPr>
              <a:defRPr sz="1400" b="1">
                <a:latin typeface="Segoe UI" panose="020B0502040204020203" pitchFamily="34" charset="0"/>
                <a:cs typeface="Segoe UI" panose="020B0502040204020203" pitchFamily="34" charset="0"/>
              </a:defRPr>
            </a:lvl1pPr>
          </a:lstStyle>
          <a:p>
            <a:fld id="{709224B1-416C-A648-9EFE-8567A5B13899}" type="slidenum">
              <a:rPr lang="en-US" smtClean="0"/>
              <a:pPr/>
              <a:t>‹#›</a:t>
            </a:fld>
            <a:endParaRPr lang="en-US"/>
          </a:p>
        </p:txBody>
      </p:sp>
      <p:sp>
        <p:nvSpPr>
          <p:cNvPr id="18" name="Text Placeholder 17">
            <a:extLst>
              <a:ext uri="{FF2B5EF4-FFF2-40B4-BE49-F238E27FC236}">
                <a16:creationId xmlns:a16="http://schemas.microsoft.com/office/drawing/2014/main" id="{FBFEFB8F-379D-FE4B-94D4-9FBCAA3EDC81}"/>
              </a:ext>
            </a:extLst>
          </p:cNvPr>
          <p:cNvSpPr>
            <a:spLocks noGrp="1"/>
          </p:cNvSpPr>
          <p:nvPr>
            <p:ph type="body" sz="quarter" idx="15"/>
          </p:nvPr>
        </p:nvSpPr>
        <p:spPr>
          <a:xfrm>
            <a:off x="663575" y="1523662"/>
            <a:ext cx="4389439" cy="439247"/>
          </a:xfrm>
        </p:spPr>
        <p:txBody>
          <a:bodyPr anchor="t"/>
          <a:lstStyle>
            <a:lvl1pPr marL="0" indent="0">
              <a:lnSpc>
                <a:spcPct val="100000"/>
              </a:lnSpc>
              <a:buNone/>
              <a:defRPr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189" indent="0">
              <a:buNone/>
              <a:defRPr b="1" i="0">
                <a:latin typeface="Segoe UI Semibold" panose="020B0502040204020203" pitchFamily="34" charset="0"/>
                <a:cs typeface="Segoe UI Semibold" panose="020B0502040204020203" pitchFamily="34" charset="0"/>
              </a:defRPr>
            </a:lvl2pPr>
            <a:lvl3pPr marL="914377" indent="0">
              <a:buNone/>
              <a:defRPr b="1" i="0">
                <a:latin typeface="Segoe UI Semibold" panose="020B0502040204020203" pitchFamily="34" charset="0"/>
                <a:cs typeface="Segoe UI Semibold" panose="020B0502040204020203" pitchFamily="34" charset="0"/>
              </a:defRPr>
            </a:lvl3pPr>
            <a:lvl4pPr marL="1371566" indent="0">
              <a:buNone/>
              <a:defRPr b="1" i="0">
                <a:latin typeface="Segoe UI Semibold" panose="020B0502040204020203" pitchFamily="34" charset="0"/>
                <a:cs typeface="Segoe UI Semibold" panose="020B0502040204020203" pitchFamily="34" charset="0"/>
              </a:defRPr>
            </a:lvl4pPr>
            <a:lvl5pPr marL="1828754" indent="0">
              <a:buNone/>
              <a:defRPr b="1" i="0">
                <a:latin typeface="Segoe UI Semibold" panose="020B0502040204020203" pitchFamily="34" charset="0"/>
                <a:cs typeface="Segoe UI Semibold" panose="020B0502040204020203" pitchFamily="34" charset="0"/>
              </a:defRPr>
            </a:lvl5pPr>
          </a:lstStyle>
          <a:p>
            <a:pPr lvl="0"/>
            <a:r>
              <a:rPr lang="en-US"/>
              <a:t>Click to edit Master text styles</a:t>
            </a:r>
          </a:p>
        </p:txBody>
      </p:sp>
      <p:sp>
        <p:nvSpPr>
          <p:cNvPr id="20" name="Text Placeholder 19">
            <a:extLst>
              <a:ext uri="{FF2B5EF4-FFF2-40B4-BE49-F238E27FC236}">
                <a16:creationId xmlns:a16="http://schemas.microsoft.com/office/drawing/2014/main" id="{6EE6E5A8-CA2D-5A4E-B500-8EBD1FB6B0EE}"/>
              </a:ext>
            </a:extLst>
          </p:cNvPr>
          <p:cNvSpPr>
            <a:spLocks noGrp="1"/>
          </p:cNvSpPr>
          <p:nvPr>
            <p:ph type="body" sz="quarter" idx="16" hasCustomPrompt="1"/>
          </p:nvPr>
        </p:nvSpPr>
        <p:spPr>
          <a:xfrm>
            <a:off x="8188960" y="5788059"/>
            <a:ext cx="3529771" cy="603315"/>
          </a:xfrm>
        </p:spPr>
        <p:txBody>
          <a:bodyPr anchor="b">
            <a:normAutofit/>
          </a:bodyPr>
          <a:lstStyle>
            <a:lvl1pPr marL="0" indent="0" algn="r">
              <a:buNone/>
              <a:defRPr sz="1400" b="0" i="1">
                <a:latin typeface="Segoe UI" panose="020B0502040204020203" pitchFamily="34" charset="0"/>
                <a:cs typeface="Segoe UI" panose="020B0502040204020203"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GB"/>
              <a:t>Reference: Click to edit reference text styles</a:t>
            </a:r>
            <a:endParaRPr lang="en-US"/>
          </a:p>
        </p:txBody>
      </p:sp>
      <p:sp>
        <p:nvSpPr>
          <p:cNvPr id="5" name="Text Placeholder 4">
            <a:extLst>
              <a:ext uri="{FF2B5EF4-FFF2-40B4-BE49-F238E27FC236}">
                <a16:creationId xmlns:a16="http://schemas.microsoft.com/office/drawing/2014/main" id="{12A2EB7D-9011-5F41-82CD-BD2EE27441E9}"/>
              </a:ext>
            </a:extLst>
          </p:cNvPr>
          <p:cNvSpPr>
            <a:spLocks noGrp="1"/>
          </p:cNvSpPr>
          <p:nvPr>
            <p:ph type="body" sz="quarter" idx="17" hasCustomPrompt="1"/>
          </p:nvPr>
        </p:nvSpPr>
        <p:spPr>
          <a:xfrm>
            <a:off x="663575" y="6035355"/>
            <a:ext cx="5180635" cy="356019"/>
          </a:xfrm>
        </p:spPr>
        <p:txBody>
          <a:bodyPr anchor="ctr">
            <a:noAutofit/>
          </a:bodyPr>
          <a:lstStyle>
            <a:lvl1pPr marL="0" indent="0">
              <a:buNone/>
              <a:defRPr sz="1000" b="0" i="0">
                <a:latin typeface="Open Sans" panose="020B0606030504020204" pitchFamily="34" charset="0"/>
                <a:ea typeface="Open Sans" panose="020B0606030504020204" pitchFamily="34" charset="0"/>
                <a:cs typeface="Open Sans" panose="020B0606030504020204"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GB"/>
              <a:t>Picture Source: Click to edit picture source styles</a:t>
            </a:r>
            <a:endParaRPr lang="en-US"/>
          </a:p>
        </p:txBody>
      </p:sp>
    </p:spTree>
    <p:extLst>
      <p:ext uri="{BB962C8B-B14F-4D97-AF65-F5344CB8AC3E}">
        <p14:creationId xmlns:p14="http://schemas.microsoft.com/office/powerpoint/2010/main" val="17075908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E00C7-5DE2-E647-972B-CFEA088438B4}"/>
              </a:ext>
            </a:extLst>
          </p:cNvPr>
          <p:cNvSpPr>
            <a:spLocks noGrp="1"/>
          </p:cNvSpPr>
          <p:nvPr>
            <p:ph type="title" hasCustomPrompt="1"/>
          </p:nvPr>
        </p:nvSpPr>
        <p:spPr>
          <a:xfrm>
            <a:off x="663880" y="681037"/>
            <a:ext cx="9457150" cy="1325563"/>
          </a:xfrm>
          <a:prstGeom prst="rect">
            <a:avLst/>
          </a:prstGeom>
        </p:spPr>
        <p:txBody>
          <a:bodyPr anchor="b"/>
          <a:lstStyle/>
          <a:p>
            <a:r>
              <a:rPr lang="en-GB"/>
              <a:t>Click to edit Master title style maximum width of this box</a:t>
            </a:r>
            <a:endParaRPr lang="en-US"/>
          </a:p>
        </p:txBody>
      </p:sp>
      <p:sp>
        <p:nvSpPr>
          <p:cNvPr id="3" name="Content Placeholder 2">
            <a:extLst>
              <a:ext uri="{FF2B5EF4-FFF2-40B4-BE49-F238E27FC236}">
                <a16:creationId xmlns:a16="http://schemas.microsoft.com/office/drawing/2014/main" id="{08BDE781-B5F6-894D-974D-AE60028685D3}"/>
              </a:ext>
            </a:extLst>
          </p:cNvPr>
          <p:cNvSpPr>
            <a:spLocks noGrp="1"/>
          </p:cNvSpPr>
          <p:nvPr>
            <p:ph idx="1"/>
          </p:nvPr>
        </p:nvSpPr>
        <p:spPr>
          <a:xfrm>
            <a:off x="663880" y="2582945"/>
            <a:ext cx="10514556" cy="3421930"/>
          </a:xfrm>
        </p:spPr>
        <p:txBody>
          <a:bodyPr/>
          <a:lstStyle>
            <a:lvl1pPr>
              <a:spcBef>
                <a:spcPts val="1200"/>
              </a:spcBef>
              <a:defRPr sz="2000" b="1"/>
            </a:lvl1pPr>
            <a:lvl2pPr>
              <a:defRPr sz="20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0DFE58A3-801B-FA4B-A919-5E072873820F}"/>
              </a:ext>
            </a:extLst>
          </p:cNvPr>
          <p:cNvSpPr>
            <a:spLocks noGrp="1"/>
          </p:cNvSpPr>
          <p:nvPr>
            <p:ph type="sldNum" sz="quarter" idx="12"/>
          </p:nvPr>
        </p:nvSpPr>
        <p:spPr/>
        <p:txBody>
          <a:bodyPr/>
          <a:lstStyle>
            <a:lvl1pPr>
              <a:defRPr sz="1400" b="1">
                <a:latin typeface="Segoe UI" panose="020B0502040204020203" pitchFamily="34" charset="0"/>
                <a:cs typeface="Segoe UI" panose="020B0502040204020203" pitchFamily="34" charset="0"/>
              </a:defRPr>
            </a:lvl1pPr>
          </a:lstStyle>
          <a:p>
            <a:fld id="{709224B1-416C-A648-9EFE-8567A5B13899}" type="slidenum">
              <a:rPr lang="en-US" smtClean="0"/>
              <a:pPr/>
              <a:t>‹#›</a:t>
            </a:fld>
            <a:endParaRPr lang="en-US"/>
          </a:p>
        </p:txBody>
      </p:sp>
      <p:sp>
        <p:nvSpPr>
          <p:cNvPr id="18" name="Text Placeholder 17">
            <a:extLst>
              <a:ext uri="{FF2B5EF4-FFF2-40B4-BE49-F238E27FC236}">
                <a16:creationId xmlns:a16="http://schemas.microsoft.com/office/drawing/2014/main" id="{FBFEFB8F-379D-FE4B-94D4-9FBCAA3EDC81}"/>
              </a:ext>
            </a:extLst>
          </p:cNvPr>
          <p:cNvSpPr>
            <a:spLocks noGrp="1"/>
          </p:cNvSpPr>
          <p:nvPr>
            <p:ph type="body" sz="quarter" idx="15"/>
          </p:nvPr>
        </p:nvSpPr>
        <p:spPr>
          <a:xfrm>
            <a:off x="663575" y="2016027"/>
            <a:ext cx="4389438" cy="439247"/>
          </a:xfrm>
        </p:spPr>
        <p:txBody>
          <a:bodyPr anchor="ctr"/>
          <a:lstStyle>
            <a:lvl1pPr marL="0" indent="0">
              <a:buNone/>
              <a:defRPr b="1" i="0">
                <a:solidFill>
                  <a:schemeClr val="accent5">
                    <a:lumMod val="60000"/>
                    <a:lumOff val="40000"/>
                  </a:schemeClr>
                </a:solidFill>
                <a:latin typeface="Segoe UI Semibold" panose="020B0502040204020203" pitchFamily="34" charset="0"/>
                <a:cs typeface="Segoe UI Semibold" panose="020B0502040204020203" pitchFamily="34" charset="0"/>
              </a:defRPr>
            </a:lvl1pPr>
            <a:lvl2pPr marL="457200" indent="0">
              <a:buNone/>
              <a:defRPr b="1" i="0">
                <a:latin typeface="Segoe UI Semibold" panose="020B0502040204020203" pitchFamily="34" charset="0"/>
                <a:cs typeface="Segoe UI Semibold" panose="020B0502040204020203" pitchFamily="34" charset="0"/>
              </a:defRPr>
            </a:lvl2pPr>
            <a:lvl3pPr marL="914400" indent="0">
              <a:buNone/>
              <a:defRPr b="1" i="0">
                <a:latin typeface="Segoe UI Semibold" panose="020B0502040204020203" pitchFamily="34" charset="0"/>
                <a:cs typeface="Segoe UI Semibold" panose="020B0502040204020203" pitchFamily="34" charset="0"/>
              </a:defRPr>
            </a:lvl3pPr>
            <a:lvl4pPr marL="1371600" indent="0">
              <a:buNone/>
              <a:defRPr b="1" i="0">
                <a:latin typeface="Segoe UI Semibold" panose="020B0502040204020203" pitchFamily="34" charset="0"/>
                <a:cs typeface="Segoe UI Semibold" panose="020B0502040204020203" pitchFamily="34" charset="0"/>
              </a:defRPr>
            </a:lvl4pPr>
            <a:lvl5pPr marL="1828800" indent="0">
              <a:buNone/>
              <a:defRPr b="1" i="0">
                <a:latin typeface="Segoe UI Semibold" panose="020B0502040204020203" pitchFamily="34" charset="0"/>
                <a:cs typeface="Segoe UI Semibold" panose="020B0502040204020203" pitchFamily="34" charset="0"/>
              </a:defRPr>
            </a:lvl5pPr>
          </a:lstStyle>
          <a:p>
            <a:pPr lvl="0"/>
            <a:r>
              <a:rPr lang="en-GB"/>
              <a:t>Click to edit Master text styles</a:t>
            </a:r>
          </a:p>
        </p:txBody>
      </p:sp>
      <p:sp>
        <p:nvSpPr>
          <p:cNvPr id="20" name="Text Placeholder 19">
            <a:extLst>
              <a:ext uri="{FF2B5EF4-FFF2-40B4-BE49-F238E27FC236}">
                <a16:creationId xmlns:a16="http://schemas.microsoft.com/office/drawing/2014/main" id="{6EE6E5A8-CA2D-5A4E-B500-8EBD1FB6B0EE}"/>
              </a:ext>
            </a:extLst>
          </p:cNvPr>
          <p:cNvSpPr>
            <a:spLocks noGrp="1"/>
          </p:cNvSpPr>
          <p:nvPr>
            <p:ph type="body" sz="quarter" idx="16" hasCustomPrompt="1"/>
          </p:nvPr>
        </p:nvSpPr>
        <p:spPr>
          <a:xfrm>
            <a:off x="8455844" y="5788058"/>
            <a:ext cx="3262886" cy="603315"/>
          </a:xfrm>
        </p:spPr>
        <p:txBody>
          <a:bodyPr anchor="b">
            <a:normAutofit/>
          </a:bodyPr>
          <a:lstStyle>
            <a:lvl1pPr marL="0" indent="0" algn="r">
              <a:buNone/>
              <a:defRPr sz="1400" b="0" i="1">
                <a:latin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Source: Click to edit Caption text styles</a:t>
            </a:r>
            <a:endParaRPr lang="en-US"/>
          </a:p>
        </p:txBody>
      </p:sp>
    </p:spTree>
    <p:extLst>
      <p:ext uri="{BB962C8B-B14F-4D97-AF65-F5344CB8AC3E}">
        <p14:creationId xmlns:p14="http://schemas.microsoft.com/office/powerpoint/2010/main" val="29083551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userDrawn="1">
  <p:cSld name="4_Title Slid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0" y="0"/>
            <a:ext cx="12192000" cy="6858000"/>
          </a:xfrm>
          <a:prstGeom prst="rect">
            <a:avLst/>
          </a:prstGeom>
        </p:spPr>
      </p:pic>
      <p:sp>
        <p:nvSpPr>
          <p:cNvPr id="16" name="Google Shape;16;p17"/>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48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954448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5598601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icture with Caption" userDrawn="1">
  <p:cSld name="Picture with Caption">
    <p:spTree>
      <p:nvGrpSpPr>
        <p:cNvPr id="1" name="Shape 77"/>
        <p:cNvGrpSpPr/>
        <p:nvPr/>
      </p:nvGrpSpPr>
      <p:grpSpPr>
        <a:xfrm>
          <a:off x="0" y="0"/>
          <a:ext cx="0" cy="0"/>
          <a:chOff x="0" y="0"/>
          <a:chExt cx="0" cy="0"/>
        </a:xfrm>
      </p:grpSpPr>
      <p:pic>
        <p:nvPicPr>
          <p:cNvPr id="9" name="Picture 8">
            <a:extLst>
              <a:ext uri="{FF2B5EF4-FFF2-40B4-BE49-F238E27FC236}">
                <a16:creationId xmlns:a16="http://schemas.microsoft.com/office/drawing/2014/main" id="{02A1C6E2-9215-FF26-CA58-1CAFF06D0808}"/>
              </a:ext>
            </a:extLst>
          </p:cNvPr>
          <p:cNvPicPr>
            <a:picLocks noChangeAspect="1"/>
          </p:cNvPicPr>
          <p:nvPr userDrawn="1"/>
        </p:nvPicPr>
        <p:blipFill>
          <a:blip r:embed="rId2"/>
          <a:srcRect/>
          <a:stretch/>
        </p:blipFill>
        <p:spPr>
          <a:xfrm>
            <a:off x="0" y="0"/>
            <a:ext cx="12192000" cy="6858000"/>
          </a:xfrm>
          <a:prstGeom prst="rect">
            <a:avLst/>
          </a:prstGeom>
        </p:spPr>
      </p:pic>
      <p:sp>
        <p:nvSpPr>
          <p:cNvPr id="10" name="Google Shape;62;p22">
            <a:extLst>
              <a:ext uri="{FF2B5EF4-FFF2-40B4-BE49-F238E27FC236}">
                <a16:creationId xmlns:a16="http://schemas.microsoft.com/office/drawing/2014/main" id="{E4D7CC77-F97B-1945-A1CA-9BE46C305765}"/>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Helvetica Neue"/>
              <a:buNone/>
              <a:defRPr sz="3200" b="1">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 name="Slide Number Placeholder 2">
            <a:extLst>
              <a:ext uri="{FF2B5EF4-FFF2-40B4-BE49-F238E27FC236}">
                <a16:creationId xmlns:a16="http://schemas.microsoft.com/office/drawing/2014/main" id="{1E7EA634-5CA4-1DB2-B27F-A2A5757016FB}"/>
              </a:ext>
            </a:extLst>
          </p:cNvPr>
          <p:cNvSpPr>
            <a:spLocks noGrp="1"/>
          </p:cNvSpPr>
          <p:nvPr>
            <p:ph type="sldNum" idx="10"/>
          </p:nvPr>
        </p:nvSpPr>
        <p:spPr>
          <a:xfrm>
            <a:off x="11798300" y="6565900"/>
            <a:ext cx="393700" cy="292100"/>
          </a:xfrm>
        </p:spPr>
        <p:txBody>
          <a:bodyPr/>
          <a:lstStyle/>
          <a:p>
            <a:fld id="{00000000-1234-1234-1234-123412341234}" type="slidenum">
              <a:rPr lang="sv-SE" smtClean="0"/>
              <a:pPr/>
              <a:t>‹#›</a:t>
            </a:fld>
            <a:endParaRPr lang="sv-SE"/>
          </a:p>
        </p:txBody>
      </p:sp>
    </p:spTree>
    <p:extLst>
      <p:ext uri="{BB962C8B-B14F-4D97-AF65-F5344CB8AC3E}">
        <p14:creationId xmlns:p14="http://schemas.microsoft.com/office/powerpoint/2010/main" val="22986675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icture with Caption" userDrawn="1">
  <p:cSld name="1_Picture with Caption">
    <p:spTree>
      <p:nvGrpSpPr>
        <p:cNvPr id="1" name="Shape 77"/>
        <p:cNvGrpSpPr/>
        <p:nvPr/>
      </p:nvGrpSpPr>
      <p:grpSpPr>
        <a:xfrm>
          <a:off x="0" y="0"/>
          <a:ext cx="0" cy="0"/>
          <a:chOff x="0" y="0"/>
          <a:chExt cx="0" cy="0"/>
        </a:xfrm>
      </p:grpSpPr>
      <p:pic>
        <p:nvPicPr>
          <p:cNvPr id="4" name="Picture 3">
            <a:extLst>
              <a:ext uri="{FF2B5EF4-FFF2-40B4-BE49-F238E27FC236}">
                <a16:creationId xmlns:a16="http://schemas.microsoft.com/office/drawing/2014/main" id="{C69F427D-5DA1-66BC-4D23-81378603A73E}"/>
              </a:ext>
            </a:extLst>
          </p:cNvPr>
          <p:cNvPicPr>
            <a:picLocks noChangeAspect="1"/>
          </p:cNvPicPr>
          <p:nvPr userDrawn="1"/>
        </p:nvPicPr>
        <p:blipFill>
          <a:blip r:embed="rId2"/>
          <a:srcRect/>
          <a:stretch/>
        </p:blipFill>
        <p:spPr>
          <a:xfrm>
            <a:off x="0" y="0"/>
            <a:ext cx="12192000" cy="6858000"/>
          </a:xfrm>
          <a:prstGeom prst="rect">
            <a:avLst/>
          </a:prstGeom>
        </p:spPr>
      </p:pic>
      <p:sp>
        <p:nvSpPr>
          <p:cNvPr id="2" name="Slide Number Placeholder 2">
            <a:extLst>
              <a:ext uri="{FF2B5EF4-FFF2-40B4-BE49-F238E27FC236}">
                <a16:creationId xmlns:a16="http://schemas.microsoft.com/office/drawing/2014/main" id="{5044575D-7810-24BF-4810-93F2CC87FC1C}"/>
              </a:ext>
            </a:extLst>
          </p:cNvPr>
          <p:cNvSpPr>
            <a:spLocks noGrp="1"/>
          </p:cNvSpPr>
          <p:nvPr>
            <p:ph type="sldNum" idx="10"/>
          </p:nvPr>
        </p:nvSpPr>
        <p:spPr>
          <a:xfrm>
            <a:off x="11798300" y="6565900"/>
            <a:ext cx="393700" cy="292100"/>
          </a:xfrm>
        </p:spPr>
        <p:txBody>
          <a:bodyPr/>
          <a:lstStyle/>
          <a:p>
            <a:fld id="{00000000-1234-1234-1234-123412341234}" type="slidenum">
              <a:rPr lang="sv-SE" smtClean="0"/>
              <a:pPr/>
              <a:t>‹#›</a:t>
            </a:fld>
            <a:endParaRPr lang="sv-SE"/>
          </a:p>
        </p:txBody>
      </p:sp>
      <p:sp>
        <p:nvSpPr>
          <p:cNvPr id="5" name="Google Shape;53;p21">
            <a:extLst>
              <a:ext uri="{FF2B5EF4-FFF2-40B4-BE49-F238E27FC236}">
                <a16:creationId xmlns:a16="http://schemas.microsoft.com/office/drawing/2014/main" id="{2804BE51-4AE7-8958-602D-521D85C02AB0}"/>
              </a:ext>
            </a:extLst>
          </p:cNvPr>
          <p:cNvSpPr txBox="1">
            <a:spLocks noGrp="1"/>
          </p:cNvSpPr>
          <p:nvPr>
            <p:ph type="title"/>
          </p:nvPr>
        </p:nvSpPr>
        <p:spPr>
          <a:xfrm>
            <a:off x="839788" y="365125"/>
            <a:ext cx="1086453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Helvetica Neue"/>
              <a:buNone/>
              <a:defRPr sz="3200" b="1">
                <a:solidFill>
                  <a:schemeClr val="bg1"/>
                </a:solidFill>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 name="Google Shape;54;p21">
            <a:extLst>
              <a:ext uri="{FF2B5EF4-FFF2-40B4-BE49-F238E27FC236}">
                <a16:creationId xmlns:a16="http://schemas.microsoft.com/office/drawing/2014/main" id="{0AB446C0-12CA-AE7E-1A3C-CA6630BDBA47}"/>
              </a:ext>
            </a:extLst>
          </p:cNvPr>
          <p:cNvSpPr txBox="1">
            <a:spLocks noGrp="1"/>
          </p:cNvSpPr>
          <p:nvPr>
            <p:ph type="body" idx="1"/>
          </p:nvPr>
        </p:nvSpPr>
        <p:spPr>
          <a:xfrm>
            <a:off x="839788" y="1681163"/>
            <a:ext cx="4910771" cy="823912"/>
          </a:xfrm>
          <a:prstGeom prst="rect">
            <a:avLst/>
          </a:prstGeom>
          <a:noFill/>
          <a:ln>
            <a:noFill/>
          </a:ln>
        </p:spPr>
        <p:txBody>
          <a:bodyPr spcFirstLastPara="1" wrap="square" lIns="91425" tIns="45700" rIns="91425" bIns="45700" anchor="b" anchorCtr="0">
            <a:normAutofit/>
          </a:bodyPr>
          <a:lstStyle>
            <a:lvl1pPr marL="0" lvl="0" indent="-228600" algn="l">
              <a:lnSpc>
                <a:spcPct val="90000"/>
              </a:lnSpc>
              <a:spcBef>
                <a:spcPts val="1000"/>
              </a:spcBef>
              <a:spcAft>
                <a:spcPts val="0"/>
              </a:spcAft>
              <a:buClr>
                <a:schemeClr val="dk1"/>
              </a:buClr>
              <a:buSzPts val="2400"/>
              <a:buNone/>
              <a:defRPr sz="2200" b="1">
                <a:solidFill>
                  <a:schemeClr val="tx1"/>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 name="Google Shape;55;p21">
            <a:extLst>
              <a:ext uri="{FF2B5EF4-FFF2-40B4-BE49-F238E27FC236}">
                <a16:creationId xmlns:a16="http://schemas.microsoft.com/office/drawing/2014/main" id="{339C6CE2-D488-CC10-AD93-5E55C11DD767}"/>
              </a:ext>
            </a:extLst>
          </p:cNvPr>
          <p:cNvSpPr txBox="1">
            <a:spLocks noGrp="1"/>
          </p:cNvSpPr>
          <p:nvPr>
            <p:ph type="body" idx="11"/>
          </p:nvPr>
        </p:nvSpPr>
        <p:spPr>
          <a:xfrm>
            <a:off x="839788" y="2505075"/>
            <a:ext cx="4910771" cy="3684588"/>
          </a:xfrm>
          <a:prstGeom prst="rect">
            <a:avLst/>
          </a:prstGeom>
          <a:noFill/>
          <a:ln>
            <a:noFill/>
          </a:ln>
        </p:spPr>
        <p:txBody>
          <a:bodyPr spcFirstLastPara="1" wrap="square" lIns="91425" tIns="45700" rIns="91425" bIns="45700" anchor="t" anchorCtr="0">
            <a:normAutofit/>
          </a:bodyPr>
          <a:lstStyle>
            <a:lvl1pPr marL="180000" lvl="0" indent="-180000" algn="l">
              <a:lnSpc>
                <a:spcPct val="90000"/>
              </a:lnSpc>
              <a:spcBef>
                <a:spcPts val="1000"/>
              </a:spcBef>
              <a:spcAft>
                <a:spcPts val="0"/>
              </a:spcAft>
              <a:buClr>
                <a:schemeClr val="dk1"/>
              </a:buClr>
              <a:buSzPts val="2400"/>
              <a:buChar char="•"/>
              <a:defRPr sz="2000">
                <a:solidFill>
                  <a:schemeClr val="tx1"/>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 name="Picture Placeholder 6">
            <a:extLst>
              <a:ext uri="{FF2B5EF4-FFF2-40B4-BE49-F238E27FC236}">
                <a16:creationId xmlns:a16="http://schemas.microsoft.com/office/drawing/2014/main" id="{95363B05-1266-D919-DBDE-BA3C0E994255}"/>
              </a:ext>
            </a:extLst>
          </p:cNvPr>
          <p:cNvSpPr>
            <a:spLocks noGrp="1"/>
          </p:cNvSpPr>
          <p:nvPr>
            <p:ph type="pic" sz="quarter" idx="12" hasCustomPrompt="1"/>
          </p:nvPr>
        </p:nvSpPr>
        <p:spPr>
          <a:xfrm>
            <a:off x="6172201" y="1977887"/>
            <a:ext cx="5515301" cy="3240149"/>
          </a:xfrm>
          <a:prstGeom prst="rect">
            <a:avLst/>
          </a:prstGeom>
        </p:spPr>
        <p:txBody>
          <a:bodyPr>
            <a:normAutofit/>
          </a:bodyPr>
          <a:lstStyle>
            <a:lvl1pPr marL="76200" marR="0" indent="0" algn="l" defTabSz="914400" rtl="0" eaLnBrk="1" fontAlgn="auto" latinLnBrk="0" hangingPunct="1">
              <a:lnSpc>
                <a:spcPct val="90000"/>
              </a:lnSpc>
              <a:spcBef>
                <a:spcPts val="1000"/>
              </a:spcBef>
              <a:spcAft>
                <a:spcPts val="0"/>
              </a:spcAft>
              <a:buClr>
                <a:schemeClr val="dk1"/>
              </a:buClr>
              <a:buSzPts val="2400"/>
              <a:buFontTx/>
              <a:buNone/>
              <a:tabLst/>
              <a:defRPr sz="2000" i="1" baseline="0">
                <a:solidFill>
                  <a:schemeClr val="bg1">
                    <a:lumMod val="50000"/>
                  </a:schemeClr>
                </a:solidFill>
                <a:latin typeface="Arial" panose="020B0604020202020204" pitchFamily="34" charset="0"/>
              </a:defRPr>
            </a:lvl1pPr>
          </a:lstStyle>
          <a:p>
            <a:pPr marL="457200" marR="0" lvl="0" indent="-381000" algn="l" defTabSz="914400" rtl="0" eaLnBrk="1" fontAlgn="auto" latinLnBrk="0" hangingPunct="1">
              <a:lnSpc>
                <a:spcPct val="90000"/>
              </a:lnSpc>
              <a:spcBef>
                <a:spcPts val="1000"/>
              </a:spcBef>
              <a:spcAft>
                <a:spcPts val="0"/>
              </a:spcAft>
              <a:buClr>
                <a:schemeClr val="dk1"/>
              </a:buClr>
              <a:buSzPts val="2400"/>
              <a:buFont typeface="Arial"/>
              <a:buChar char="•"/>
              <a:tabLst/>
              <a:defRPr/>
            </a:pPr>
            <a:r>
              <a:rPr lang="sv-SE"/>
              <a:t>Place </a:t>
            </a:r>
            <a:r>
              <a:rPr lang="sv-SE" err="1"/>
              <a:t>impactful</a:t>
            </a:r>
            <a:r>
              <a:rPr lang="sv-SE"/>
              <a:t> </a:t>
            </a:r>
            <a:r>
              <a:rPr lang="sv-SE" err="1"/>
              <a:t>picture</a:t>
            </a:r>
            <a:r>
              <a:rPr lang="sv-SE"/>
              <a:t> </a:t>
            </a:r>
            <a:r>
              <a:rPr lang="sv-SE" err="1"/>
              <a:t>here</a:t>
            </a:r>
            <a:r>
              <a:rPr lang="sv-SE"/>
              <a:t>.</a:t>
            </a:r>
          </a:p>
        </p:txBody>
      </p:sp>
    </p:spTree>
    <p:extLst>
      <p:ext uri="{BB962C8B-B14F-4D97-AF65-F5344CB8AC3E}">
        <p14:creationId xmlns:p14="http://schemas.microsoft.com/office/powerpoint/2010/main" val="27580883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12CFD8-0DD4-1D40-B6D0-24F122B7281B}"/>
              </a:ext>
            </a:extLst>
          </p:cNvPr>
          <p:cNvSpPr>
            <a:spLocks noGrp="1"/>
          </p:cNvSpPr>
          <p:nvPr>
            <p:ph type="body" idx="1"/>
          </p:nvPr>
        </p:nvSpPr>
        <p:spPr>
          <a:xfrm>
            <a:off x="831850" y="1872145"/>
            <a:ext cx="10515600" cy="36636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8" name="Title 1">
            <a:extLst>
              <a:ext uri="{FF2B5EF4-FFF2-40B4-BE49-F238E27FC236}">
                <a16:creationId xmlns:a16="http://schemas.microsoft.com/office/drawing/2014/main" id="{BDC9A4F0-2C14-FC41-9097-DA23538EB898}"/>
              </a:ext>
            </a:extLst>
          </p:cNvPr>
          <p:cNvSpPr>
            <a:spLocks noGrp="1"/>
          </p:cNvSpPr>
          <p:nvPr>
            <p:ph type="title"/>
          </p:nvPr>
        </p:nvSpPr>
        <p:spPr>
          <a:xfrm>
            <a:off x="831850" y="761934"/>
            <a:ext cx="10515600" cy="872824"/>
          </a:xfrm>
        </p:spPr>
        <p:txBody>
          <a:bodyPr anchor="t">
            <a:normAutofit/>
          </a:bodyPr>
          <a:lstStyle>
            <a:lvl1pPr>
              <a:defRPr sz="4800" b="1">
                <a:latin typeface="+mn-lt"/>
              </a:defRPr>
            </a:lvl1pPr>
          </a:lstStyle>
          <a:p>
            <a:r>
              <a:rPr lang="en-GB"/>
              <a:t>Click to edit Master title style</a:t>
            </a:r>
            <a:endParaRPr lang="en-US"/>
          </a:p>
        </p:txBody>
      </p:sp>
    </p:spTree>
    <p:extLst>
      <p:ext uri="{BB962C8B-B14F-4D97-AF65-F5344CB8AC3E}">
        <p14:creationId xmlns:p14="http://schemas.microsoft.com/office/powerpoint/2010/main" val="2698073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1E0FCE-DF2B-F74B-88D3-0141CB4EA458}"/>
              </a:ext>
            </a:extLst>
          </p:cNvPr>
          <p:cNvPicPr>
            <a:picLocks noChangeAspect="1"/>
          </p:cNvPicPr>
          <p:nvPr userDrawn="1"/>
        </p:nvPicPr>
        <p:blipFill>
          <a:blip r:embed="rId2"/>
          <a:srcRect/>
          <a:stretch/>
        </p:blipFill>
        <p:spPr>
          <a:xfrm>
            <a:off x="15052" y="16934"/>
            <a:ext cx="12161895" cy="6841066"/>
          </a:xfrm>
          <a:prstGeom prst="rect">
            <a:avLst/>
          </a:prstGeom>
        </p:spPr>
      </p:pic>
    </p:spTree>
    <p:extLst>
      <p:ext uri="{BB962C8B-B14F-4D97-AF65-F5344CB8AC3E}">
        <p14:creationId xmlns:p14="http://schemas.microsoft.com/office/powerpoint/2010/main" val="204759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DFE58A3-801B-FA4B-A919-5E072873820F}"/>
              </a:ext>
            </a:extLst>
          </p:cNvPr>
          <p:cNvSpPr>
            <a:spLocks noGrp="1"/>
          </p:cNvSpPr>
          <p:nvPr>
            <p:ph type="sldNum" sz="quarter" idx="12"/>
          </p:nvPr>
        </p:nvSpPr>
        <p:spPr/>
        <p:txBody>
          <a:bodyPr/>
          <a:lstStyle>
            <a:lvl1pPr>
              <a:defRPr sz="1400" b="1">
                <a:latin typeface="Segoe UI" panose="020B0502040204020203" pitchFamily="34" charset="0"/>
                <a:cs typeface="Segoe UI" panose="020B0502040204020203" pitchFamily="34" charset="0"/>
              </a:defRPr>
            </a:lvl1pPr>
          </a:lstStyle>
          <a:p>
            <a:fld id="{709224B1-416C-A648-9EFE-8567A5B13899}" type="slidenum">
              <a:rPr lang="en-US" smtClean="0"/>
              <a:pPr/>
              <a:t>‹#›</a:t>
            </a:fld>
            <a:endParaRPr lang="en-US"/>
          </a:p>
        </p:txBody>
      </p:sp>
    </p:spTree>
    <p:extLst>
      <p:ext uri="{BB962C8B-B14F-4D97-AF65-F5344CB8AC3E}">
        <p14:creationId xmlns:p14="http://schemas.microsoft.com/office/powerpoint/2010/main" val="287844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E00C7-5DE2-E647-972B-CFEA088438B4}"/>
              </a:ext>
            </a:extLst>
          </p:cNvPr>
          <p:cNvSpPr>
            <a:spLocks noGrp="1"/>
          </p:cNvSpPr>
          <p:nvPr>
            <p:ph type="title"/>
          </p:nvPr>
        </p:nvSpPr>
        <p:spPr>
          <a:xfrm>
            <a:off x="605265" y="188671"/>
            <a:ext cx="9457150" cy="1325563"/>
          </a:xfrm>
          <a:prstGeom prst="rect">
            <a:avLst/>
          </a:prstGeom>
        </p:spPr>
        <p:txBody>
          <a:bodyPr anchor="b"/>
          <a:lstStyle>
            <a:lvl1pPr>
              <a:defRPr>
                <a:solidFill>
                  <a:srgbClr val="C8102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8BDE781-B5F6-894D-974D-AE60028685D3}"/>
              </a:ext>
            </a:extLst>
          </p:cNvPr>
          <p:cNvSpPr>
            <a:spLocks noGrp="1"/>
          </p:cNvSpPr>
          <p:nvPr>
            <p:ph idx="1"/>
          </p:nvPr>
        </p:nvSpPr>
        <p:spPr>
          <a:xfrm>
            <a:off x="663880" y="2090579"/>
            <a:ext cx="10514556" cy="3421930"/>
          </a:xfrm>
        </p:spPr>
        <p:txBody>
          <a:bodyPr anchor="t"/>
          <a:lstStyle>
            <a:lvl1pPr>
              <a:spcBef>
                <a:spcPts val="1200"/>
              </a:spcBef>
              <a:defRPr sz="2000" b="1"/>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DFE58A3-801B-FA4B-A919-5E072873820F}"/>
              </a:ext>
            </a:extLst>
          </p:cNvPr>
          <p:cNvSpPr>
            <a:spLocks noGrp="1"/>
          </p:cNvSpPr>
          <p:nvPr>
            <p:ph type="sldNum" sz="quarter" idx="12"/>
          </p:nvPr>
        </p:nvSpPr>
        <p:spPr/>
        <p:txBody>
          <a:bodyPr/>
          <a:lstStyle>
            <a:lvl1pPr>
              <a:defRPr sz="1400" b="1">
                <a:latin typeface="Segoe UI" panose="020B0502040204020203" pitchFamily="34" charset="0"/>
                <a:cs typeface="Segoe UI" panose="020B0502040204020203" pitchFamily="34" charset="0"/>
              </a:defRPr>
            </a:lvl1pPr>
          </a:lstStyle>
          <a:p>
            <a:fld id="{709224B1-416C-A648-9EFE-8567A5B13899}" type="slidenum">
              <a:rPr lang="en-US" smtClean="0"/>
              <a:pPr/>
              <a:t>‹#›</a:t>
            </a:fld>
            <a:endParaRPr lang="en-US"/>
          </a:p>
        </p:txBody>
      </p:sp>
      <p:sp>
        <p:nvSpPr>
          <p:cNvPr id="18" name="Text Placeholder 17">
            <a:extLst>
              <a:ext uri="{FF2B5EF4-FFF2-40B4-BE49-F238E27FC236}">
                <a16:creationId xmlns:a16="http://schemas.microsoft.com/office/drawing/2014/main" id="{FBFEFB8F-379D-FE4B-94D4-9FBCAA3EDC81}"/>
              </a:ext>
            </a:extLst>
          </p:cNvPr>
          <p:cNvSpPr>
            <a:spLocks noGrp="1"/>
          </p:cNvSpPr>
          <p:nvPr>
            <p:ph type="body" sz="quarter" idx="15"/>
          </p:nvPr>
        </p:nvSpPr>
        <p:spPr>
          <a:xfrm>
            <a:off x="663575" y="1523661"/>
            <a:ext cx="4389438" cy="439247"/>
          </a:xfrm>
        </p:spPr>
        <p:txBody>
          <a:bodyPr anchor="t"/>
          <a:lstStyle>
            <a:lvl1pPr marL="0" indent="0">
              <a:lnSpc>
                <a:spcPct val="100000"/>
              </a:lnSpc>
              <a:buNone/>
              <a:defRPr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b="1" i="0">
                <a:latin typeface="Segoe UI Semibold" panose="020B0502040204020203" pitchFamily="34" charset="0"/>
                <a:cs typeface="Segoe UI Semibold" panose="020B0502040204020203" pitchFamily="34" charset="0"/>
              </a:defRPr>
            </a:lvl2pPr>
            <a:lvl3pPr marL="914400" indent="0">
              <a:buNone/>
              <a:defRPr b="1" i="0">
                <a:latin typeface="Segoe UI Semibold" panose="020B0502040204020203" pitchFamily="34" charset="0"/>
                <a:cs typeface="Segoe UI Semibold" panose="020B0502040204020203" pitchFamily="34" charset="0"/>
              </a:defRPr>
            </a:lvl3pPr>
            <a:lvl4pPr marL="1371600" indent="0">
              <a:buNone/>
              <a:defRPr b="1" i="0">
                <a:latin typeface="Segoe UI Semibold" panose="020B0502040204020203" pitchFamily="34" charset="0"/>
                <a:cs typeface="Segoe UI Semibold" panose="020B0502040204020203" pitchFamily="34" charset="0"/>
              </a:defRPr>
            </a:lvl4pPr>
            <a:lvl5pPr marL="1828800" indent="0">
              <a:buNone/>
              <a:defRPr b="1" i="0">
                <a:latin typeface="Segoe UI Semibold" panose="020B0502040204020203" pitchFamily="34" charset="0"/>
                <a:cs typeface="Segoe UI Semibold" panose="020B0502040204020203" pitchFamily="34" charset="0"/>
              </a:defRPr>
            </a:lvl5pPr>
          </a:lstStyle>
          <a:p>
            <a:pPr lvl="0"/>
            <a:r>
              <a:rPr lang="en-US"/>
              <a:t>Click to edit Master text styles</a:t>
            </a:r>
          </a:p>
        </p:txBody>
      </p:sp>
      <p:sp>
        <p:nvSpPr>
          <p:cNvPr id="20" name="Text Placeholder 19">
            <a:extLst>
              <a:ext uri="{FF2B5EF4-FFF2-40B4-BE49-F238E27FC236}">
                <a16:creationId xmlns:a16="http://schemas.microsoft.com/office/drawing/2014/main" id="{6EE6E5A8-CA2D-5A4E-B500-8EBD1FB6B0EE}"/>
              </a:ext>
            </a:extLst>
          </p:cNvPr>
          <p:cNvSpPr>
            <a:spLocks noGrp="1"/>
          </p:cNvSpPr>
          <p:nvPr>
            <p:ph type="body" sz="quarter" idx="16" hasCustomPrompt="1"/>
          </p:nvPr>
        </p:nvSpPr>
        <p:spPr>
          <a:xfrm>
            <a:off x="8188960" y="5788058"/>
            <a:ext cx="3529770" cy="603315"/>
          </a:xfrm>
        </p:spPr>
        <p:txBody>
          <a:bodyPr anchor="b">
            <a:normAutofit/>
          </a:bodyPr>
          <a:lstStyle>
            <a:lvl1pPr marL="0" indent="0" algn="r">
              <a:buNone/>
              <a:defRPr sz="1400" b="0" i="1">
                <a:latin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Reference: Click to edit reference text styles</a:t>
            </a:r>
            <a:endParaRPr lang="en-US"/>
          </a:p>
        </p:txBody>
      </p:sp>
      <p:sp>
        <p:nvSpPr>
          <p:cNvPr id="5" name="Text Placeholder 4">
            <a:extLst>
              <a:ext uri="{FF2B5EF4-FFF2-40B4-BE49-F238E27FC236}">
                <a16:creationId xmlns:a16="http://schemas.microsoft.com/office/drawing/2014/main" id="{12A2EB7D-9011-5F41-82CD-BD2EE27441E9}"/>
              </a:ext>
            </a:extLst>
          </p:cNvPr>
          <p:cNvSpPr>
            <a:spLocks noGrp="1"/>
          </p:cNvSpPr>
          <p:nvPr>
            <p:ph type="body" sz="quarter" idx="17" hasCustomPrompt="1"/>
          </p:nvPr>
        </p:nvSpPr>
        <p:spPr>
          <a:xfrm>
            <a:off x="663575" y="6035355"/>
            <a:ext cx="5180634" cy="356018"/>
          </a:xfrm>
        </p:spPr>
        <p:txBody>
          <a:bodyPr anchor="ctr">
            <a:noAutofit/>
          </a:bodyPr>
          <a:lstStyle>
            <a:lvl1pPr marL="0" indent="0">
              <a:buNone/>
              <a:defRPr sz="10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Picture Source: Click to edit picture source styles</a:t>
            </a:r>
            <a:endParaRPr lang="en-US"/>
          </a:p>
        </p:txBody>
      </p:sp>
    </p:spTree>
    <p:extLst>
      <p:ext uri="{BB962C8B-B14F-4D97-AF65-F5344CB8AC3E}">
        <p14:creationId xmlns:p14="http://schemas.microsoft.com/office/powerpoint/2010/main" val="1492933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E00C7-5DE2-E647-972B-CFEA088438B4}"/>
              </a:ext>
            </a:extLst>
          </p:cNvPr>
          <p:cNvSpPr>
            <a:spLocks noGrp="1"/>
          </p:cNvSpPr>
          <p:nvPr>
            <p:ph type="title"/>
          </p:nvPr>
        </p:nvSpPr>
        <p:spPr>
          <a:xfrm>
            <a:off x="605265" y="188671"/>
            <a:ext cx="9457150" cy="1325563"/>
          </a:xfrm>
          <a:prstGeom prst="rect">
            <a:avLst/>
          </a:prstGeom>
        </p:spPr>
        <p:txBody>
          <a:bodyPr anchor="b"/>
          <a:lstStyle>
            <a:lvl1pPr>
              <a:defRPr>
                <a:solidFill>
                  <a:srgbClr val="C8102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8BDE781-B5F6-894D-974D-AE60028685D3}"/>
              </a:ext>
            </a:extLst>
          </p:cNvPr>
          <p:cNvSpPr>
            <a:spLocks noGrp="1"/>
          </p:cNvSpPr>
          <p:nvPr>
            <p:ph idx="1"/>
          </p:nvPr>
        </p:nvSpPr>
        <p:spPr>
          <a:xfrm>
            <a:off x="663880" y="2090579"/>
            <a:ext cx="4389133" cy="3421930"/>
          </a:xfrm>
        </p:spPr>
        <p:txBody>
          <a:bodyPr anchor="t"/>
          <a:lstStyle>
            <a:lvl1pPr>
              <a:spcBef>
                <a:spcPts val="1200"/>
              </a:spcBef>
              <a:defRPr sz="2000" b="1"/>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DFE58A3-801B-FA4B-A919-5E072873820F}"/>
              </a:ext>
            </a:extLst>
          </p:cNvPr>
          <p:cNvSpPr>
            <a:spLocks noGrp="1"/>
          </p:cNvSpPr>
          <p:nvPr>
            <p:ph type="sldNum" sz="quarter" idx="12"/>
          </p:nvPr>
        </p:nvSpPr>
        <p:spPr/>
        <p:txBody>
          <a:bodyPr/>
          <a:lstStyle>
            <a:lvl1pPr>
              <a:defRPr sz="1400" b="1">
                <a:latin typeface="Segoe UI" panose="020B0502040204020203" pitchFamily="34" charset="0"/>
                <a:cs typeface="Segoe UI" panose="020B0502040204020203" pitchFamily="34" charset="0"/>
              </a:defRPr>
            </a:lvl1pPr>
          </a:lstStyle>
          <a:p>
            <a:fld id="{709224B1-416C-A648-9EFE-8567A5B13899}" type="slidenum">
              <a:rPr lang="en-US" smtClean="0"/>
              <a:pPr/>
              <a:t>‹#›</a:t>
            </a:fld>
            <a:endParaRPr lang="en-US"/>
          </a:p>
        </p:txBody>
      </p:sp>
      <p:sp>
        <p:nvSpPr>
          <p:cNvPr id="18" name="Text Placeholder 17">
            <a:extLst>
              <a:ext uri="{FF2B5EF4-FFF2-40B4-BE49-F238E27FC236}">
                <a16:creationId xmlns:a16="http://schemas.microsoft.com/office/drawing/2014/main" id="{FBFEFB8F-379D-FE4B-94D4-9FBCAA3EDC81}"/>
              </a:ext>
            </a:extLst>
          </p:cNvPr>
          <p:cNvSpPr>
            <a:spLocks noGrp="1"/>
          </p:cNvSpPr>
          <p:nvPr>
            <p:ph type="body" sz="quarter" idx="15"/>
          </p:nvPr>
        </p:nvSpPr>
        <p:spPr>
          <a:xfrm>
            <a:off x="663575" y="1523661"/>
            <a:ext cx="4389438" cy="439247"/>
          </a:xfrm>
        </p:spPr>
        <p:txBody>
          <a:bodyPr anchor="t"/>
          <a:lstStyle>
            <a:lvl1pPr marL="0" indent="0">
              <a:lnSpc>
                <a:spcPct val="100000"/>
              </a:lnSpc>
              <a:buNone/>
              <a:defRPr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b="1" i="0">
                <a:latin typeface="Segoe UI Semibold" panose="020B0502040204020203" pitchFamily="34" charset="0"/>
                <a:cs typeface="Segoe UI Semibold" panose="020B0502040204020203" pitchFamily="34" charset="0"/>
              </a:defRPr>
            </a:lvl2pPr>
            <a:lvl3pPr marL="914400" indent="0">
              <a:buNone/>
              <a:defRPr b="1" i="0">
                <a:latin typeface="Segoe UI Semibold" panose="020B0502040204020203" pitchFamily="34" charset="0"/>
                <a:cs typeface="Segoe UI Semibold" panose="020B0502040204020203" pitchFamily="34" charset="0"/>
              </a:defRPr>
            </a:lvl3pPr>
            <a:lvl4pPr marL="1371600" indent="0">
              <a:buNone/>
              <a:defRPr b="1" i="0">
                <a:latin typeface="Segoe UI Semibold" panose="020B0502040204020203" pitchFamily="34" charset="0"/>
                <a:cs typeface="Segoe UI Semibold" panose="020B0502040204020203" pitchFamily="34" charset="0"/>
              </a:defRPr>
            </a:lvl4pPr>
            <a:lvl5pPr marL="1828800" indent="0">
              <a:buNone/>
              <a:defRPr b="1" i="0">
                <a:latin typeface="Segoe UI Semibold" panose="020B0502040204020203" pitchFamily="34" charset="0"/>
                <a:cs typeface="Segoe UI Semibold" panose="020B0502040204020203" pitchFamily="34" charset="0"/>
              </a:defRPr>
            </a:lvl5pPr>
          </a:lstStyle>
          <a:p>
            <a:pPr lvl="0"/>
            <a:r>
              <a:rPr lang="en-US"/>
              <a:t>Click to edit Master text styles</a:t>
            </a:r>
          </a:p>
        </p:txBody>
      </p:sp>
      <p:sp>
        <p:nvSpPr>
          <p:cNvPr id="20" name="Text Placeholder 19">
            <a:extLst>
              <a:ext uri="{FF2B5EF4-FFF2-40B4-BE49-F238E27FC236}">
                <a16:creationId xmlns:a16="http://schemas.microsoft.com/office/drawing/2014/main" id="{6EE6E5A8-CA2D-5A4E-B500-8EBD1FB6B0EE}"/>
              </a:ext>
            </a:extLst>
          </p:cNvPr>
          <p:cNvSpPr>
            <a:spLocks noGrp="1"/>
          </p:cNvSpPr>
          <p:nvPr>
            <p:ph type="body" sz="quarter" idx="16" hasCustomPrompt="1"/>
          </p:nvPr>
        </p:nvSpPr>
        <p:spPr>
          <a:xfrm>
            <a:off x="8188960" y="5788058"/>
            <a:ext cx="3529770" cy="603315"/>
          </a:xfrm>
        </p:spPr>
        <p:txBody>
          <a:bodyPr anchor="b">
            <a:normAutofit/>
          </a:bodyPr>
          <a:lstStyle>
            <a:lvl1pPr marL="0" indent="0" algn="r">
              <a:buNone/>
              <a:defRPr sz="1400" b="0" i="1">
                <a:latin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Reference: Click to edit reference text styles</a:t>
            </a:r>
            <a:endParaRPr lang="en-US"/>
          </a:p>
        </p:txBody>
      </p:sp>
      <p:sp>
        <p:nvSpPr>
          <p:cNvPr id="5" name="Text Placeholder 4">
            <a:extLst>
              <a:ext uri="{FF2B5EF4-FFF2-40B4-BE49-F238E27FC236}">
                <a16:creationId xmlns:a16="http://schemas.microsoft.com/office/drawing/2014/main" id="{12A2EB7D-9011-5F41-82CD-BD2EE27441E9}"/>
              </a:ext>
            </a:extLst>
          </p:cNvPr>
          <p:cNvSpPr>
            <a:spLocks noGrp="1"/>
          </p:cNvSpPr>
          <p:nvPr>
            <p:ph type="body" sz="quarter" idx="17" hasCustomPrompt="1"/>
          </p:nvPr>
        </p:nvSpPr>
        <p:spPr>
          <a:xfrm>
            <a:off x="663575" y="6035355"/>
            <a:ext cx="5180634" cy="356018"/>
          </a:xfrm>
        </p:spPr>
        <p:txBody>
          <a:bodyPr anchor="ctr">
            <a:noAutofit/>
          </a:bodyPr>
          <a:lstStyle>
            <a:lvl1pPr marL="0" indent="0">
              <a:buNone/>
              <a:defRPr sz="10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Picture Source: Click to edit picture source styles</a:t>
            </a:r>
            <a:endParaRPr lang="en-US"/>
          </a:p>
        </p:txBody>
      </p:sp>
      <p:sp>
        <p:nvSpPr>
          <p:cNvPr id="8" name="Content Placeholder 2">
            <a:extLst>
              <a:ext uri="{FF2B5EF4-FFF2-40B4-BE49-F238E27FC236}">
                <a16:creationId xmlns:a16="http://schemas.microsoft.com/office/drawing/2014/main" id="{30D4DCE5-B2CE-CF4C-84AE-798CC4117199}"/>
              </a:ext>
            </a:extLst>
          </p:cNvPr>
          <p:cNvSpPr>
            <a:spLocks noGrp="1"/>
          </p:cNvSpPr>
          <p:nvPr>
            <p:ph idx="18"/>
          </p:nvPr>
        </p:nvSpPr>
        <p:spPr>
          <a:xfrm>
            <a:off x="6955350" y="997275"/>
            <a:ext cx="4389133" cy="3421930"/>
          </a:xfrm>
        </p:spPr>
        <p:txBody>
          <a:bodyPr anchor="t"/>
          <a:lstStyle>
            <a:lvl1pPr>
              <a:spcBef>
                <a:spcPts val="1200"/>
              </a:spcBef>
              <a:defRPr sz="2000" b="1"/>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9167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E00C7-5DE2-E647-972B-CFEA088438B4}"/>
              </a:ext>
            </a:extLst>
          </p:cNvPr>
          <p:cNvSpPr>
            <a:spLocks noGrp="1"/>
          </p:cNvSpPr>
          <p:nvPr>
            <p:ph type="title" hasCustomPrompt="1"/>
          </p:nvPr>
        </p:nvSpPr>
        <p:spPr>
          <a:xfrm>
            <a:off x="663880" y="681037"/>
            <a:ext cx="9457150" cy="1325563"/>
          </a:xfrm>
          <a:prstGeom prst="rect">
            <a:avLst/>
          </a:prstGeom>
        </p:spPr>
        <p:txBody>
          <a:bodyPr anchor="b"/>
          <a:lstStyle/>
          <a:p>
            <a:r>
              <a:rPr lang="en-GB"/>
              <a:t>Click to edit Master title style maximum width of this box</a:t>
            </a:r>
            <a:endParaRPr lang="en-US"/>
          </a:p>
        </p:txBody>
      </p:sp>
      <p:sp>
        <p:nvSpPr>
          <p:cNvPr id="3" name="Content Placeholder 2">
            <a:extLst>
              <a:ext uri="{FF2B5EF4-FFF2-40B4-BE49-F238E27FC236}">
                <a16:creationId xmlns:a16="http://schemas.microsoft.com/office/drawing/2014/main" id="{08BDE781-B5F6-894D-974D-AE60028685D3}"/>
              </a:ext>
            </a:extLst>
          </p:cNvPr>
          <p:cNvSpPr>
            <a:spLocks noGrp="1"/>
          </p:cNvSpPr>
          <p:nvPr>
            <p:ph idx="1"/>
          </p:nvPr>
        </p:nvSpPr>
        <p:spPr>
          <a:xfrm>
            <a:off x="663880" y="2582945"/>
            <a:ext cx="10514556" cy="3421930"/>
          </a:xfrm>
        </p:spPr>
        <p:txBody>
          <a:bodyPr/>
          <a:lstStyle>
            <a:lvl1pPr>
              <a:spcBef>
                <a:spcPts val="1200"/>
              </a:spcBef>
              <a:defRPr sz="2000" b="1"/>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DFE58A3-801B-FA4B-A919-5E072873820F}"/>
              </a:ext>
            </a:extLst>
          </p:cNvPr>
          <p:cNvSpPr>
            <a:spLocks noGrp="1"/>
          </p:cNvSpPr>
          <p:nvPr>
            <p:ph type="sldNum" sz="quarter" idx="12"/>
          </p:nvPr>
        </p:nvSpPr>
        <p:spPr/>
        <p:txBody>
          <a:bodyPr/>
          <a:lstStyle>
            <a:lvl1pPr>
              <a:defRPr sz="1400" b="1">
                <a:latin typeface="Segoe UI" panose="020B0502040204020203" pitchFamily="34" charset="0"/>
                <a:cs typeface="Segoe UI" panose="020B0502040204020203" pitchFamily="34" charset="0"/>
              </a:defRPr>
            </a:lvl1pPr>
          </a:lstStyle>
          <a:p>
            <a:fld id="{709224B1-416C-A648-9EFE-8567A5B13899}" type="slidenum">
              <a:rPr lang="en-US" smtClean="0"/>
              <a:pPr/>
              <a:t>‹#›</a:t>
            </a:fld>
            <a:endParaRPr lang="en-US"/>
          </a:p>
        </p:txBody>
      </p:sp>
      <p:sp>
        <p:nvSpPr>
          <p:cNvPr id="18" name="Text Placeholder 17">
            <a:extLst>
              <a:ext uri="{FF2B5EF4-FFF2-40B4-BE49-F238E27FC236}">
                <a16:creationId xmlns:a16="http://schemas.microsoft.com/office/drawing/2014/main" id="{FBFEFB8F-379D-FE4B-94D4-9FBCAA3EDC81}"/>
              </a:ext>
            </a:extLst>
          </p:cNvPr>
          <p:cNvSpPr>
            <a:spLocks noGrp="1"/>
          </p:cNvSpPr>
          <p:nvPr>
            <p:ph type="body" sz="quarter" idx="15"/>
          </p:nvPr>
        </p:nvSpPr>
        <p:spPr>
          <a:xfrm>
            <a:off x="663575" y="2016027"/>
            <a:ext cx="4389438" cy="439247"/>
          </a:xfrm>
        </p:spPr>
        <p:txBody>
          <a:bodyPr anchor="ctr"/>
          <a:lstStyle>
            <a:lvl1pPr marL="0" indent="0">
              <a:buNone/>
              <a:defRPr b="1" i="0">
                <a:solidFill>
                  <a:schemeClr val="accent5">
                    <a:lumMod val="60000"/>
                    <a:lumOff val="40000"/>
                  </a:schemeClr>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b="1" i="0">
                <a:latin typeface="Segoe UI Semibold" panose="020B0502040204020203" pitchFamily="34" charset="0"/>
                <a:cs typeface="Segoe UI Semibold" panose="020B0502040204020203" pitchFamily="34" charset="0"/>
              </a:defRPr>
            </a:lvl2pPr>
            <a:lvl3pPr marL="914400" indent="0">
              <a:buNone/>
              <a:defRPr b="1" i="0">
                <a:latin typeface="Segoe UI Semibold" panose="020B0502040204020203" pitchFamily="34" charset="0"/>
                <a:cs typeface="Segoe UI Semibold" panose="020B0502040204020203" pitchFamily="34" charset="0"/>
              </a:defRPr>
            </a:lvl3pPr>
            <a:lvl4pPr marL="1371600" indent="0">
              <a:buNone/>
              <a:defRPr b="1" i="0">
                <a:latin typeface="Segoe UI Semibold" panose="020B0502040204020203" pitchFamily="34" charset="0"/>
                <a:cs typeface="Segoe UI Semibold" panose="020B0502040204020203" pitchFamily="34" charset="0"/>
              </a:defRPr>
            </a:lvl4pPr>
            <a:lvl5pPr marL="1828800" indent="0">
              <a:buNone/>
              <a:defRPr b="1" i="0">
                <a:latin typeface="Segoe UI Semibold" panose="020B0502040204020203" pitchFamily="34" charset="0"/>
                <a:cs typeface="Segoe UI Semibold" panose="020B0502040204020203" pitchFamily="34" charset="0"/>
              </a:defRPr>
            </a:lvl5pPr>
          </a:lstStyle>
          <a:p>
            <a:pPr lvl="0"/>
            <a:r>
              <a:rPr lang="en-US"/>
              <a:t>Click to edit Master text styles</a:t>
            </a:r>
          </a:p>
        </p:txBody>
      </p:sp>
      <p:sp>
        <p:nvSpPr>
          <p:cNvPr id="20" name="Text Placeholder 19">
            <a:extLst>
              <a:ext uri="{FF2B5EF4-FFF2-40B4-BE49-F238E27FC236}">
                <a16:creationId xmlns:a16="http://schemas.microsoft.com/office/drawing/2014/main" id="{6EE6E5A8-CA2D-5A4E-B500-8EBD1FB6B0EE}"/>
              </a:ext>
            </a:extLst>
          </p:cNvPr>
          <p:cNvSpPr>
            <a:spLocks noGrp="1"/>
          </p:cNvSpPr>
          <p:nvPr>
            <p:ph type="body" sz="quarter" idx="16" hasCustomPrompt="1"/>
          </p:nvPr>
        </p:nvSpPr>
        <p:spPr>
          <a:xfrm>
            <a:off x="8188960" y="5788058"/>
            <a:ext cx="3529770" cy="603315"/>
          </a:xfrm>
        </p:spPr>
        <p:txBody>
          <a:bodyPr anchor="b">
            <a:normAutofit/>
          </a:bodyPr>
          <a:lstStyle>
            <a:lvl1pPr marL="0" indent="0" algn="r">
              <a:buNone/>
              <a:defRPr sz="1400" b="0" i="1">
                <a:latin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Reference: Click to edit reference text styles</a:t>
            </a:r>
            <a:endParaRPr lang="en-US"/>
          </a:p>
        </p:txBody>
      </p:sp>
      <p:sp>
        <p:nvSpPr>
          <p:cNvPr id="5" name="Text Placeholder 4">
            <a:extLst>
              <a:ext uri="{FF2B5EF4-FFF2-40B4-BE49-F238E27FC236}">
                <a16:creationId xmlns:a16="http://schemas.microsoft.com/office/drawing/2014/main" id="{12A2EB7D-9011-5F41-82CD-BD2EE27441E9}"/>
              </a:ext>
            </a:extLst>
          </p:cNvPr>
          <p:cNvSpPr>
            <a:spLocks noGrp="1"/>
          </p:cNvSpPr>
          <p:nvPr>
            <p:ph type="body" sz="quarter" idx="17" hasCustomPrompt="1"/>
          </p:nvPr>
        </p:nvSpPr>
        <p:spPr>
          <a:xfrm>
            <a:off x="663575" y="6035355"/>
            <a:ext cx="5180634" cy="356018"/>
          </a:xfrm>
        </p:spPr>
        <p:txBody>
          <a:bodyPr anchor="ctr">
            <a:noAutofit/>
          </a:bodyPr>
          <a:lstStyle>
            <a:lvl1pPr marL="0" indent="0">
              <a:buNone/>
              <a:defRPr sz="10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Picture Source: Click to edit picture source styles</a:t>
            </a:r>
            <a:endParaRPr lang="en-US"/>
          </a:p>
        </p:txBody>
      </p:sp>
    </p:spTree>
    <p:extLst>
      <p:ext uri="{BB962C8B-B14F-4D97-AF65-F5344CB8AC3E}">
        <p14:creationId xmlns:p14="http://schemas.microsoft.com/office/powerpoint/2010/main" val="32414916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9" Type="http://schemas.openxmlformats.org/officeDocument/2006/relationships/theme" Target="../theme/theme2.xml"/><Relationship Id="rId3" Type="http://schemas.openxmlformats.org/officeDocument/2006/relationships/slideLayout" Target="../slideLayouts/slideLayout7.xml"/><Relationship Id="rId21" Type="http://schemas.openxmlformats.org/officeDocument/2006/relationships/slideLayout" Target="../slideLayouts/slideLayout25.xml"/><Relationship Id="rId34" Type="http://schemas.openxmlformats.org/officeDocument/2006/relationships/slideLayout" Target="../slideLayouts/slideLayout38.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slideLayout" Target="../slideLayouts/slideLayout37.xml"/><Relationship Id="rId38" Type="http://schemas.openxmlformats.org/officeDocument/2006/relationships/slideLayout" Target="../slideLayouts/slideLayout4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slideLayout" Target="../slideLayouts/slideLayout33.xml"/><Relationship Id="rId41" Type="http://schemas.openxmlformats.org/officeDocument/2006/relationships/image" Target="../media/image5.jpe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slideLayout" Target="../slideLayouts/slideLayout36.xml"/><Relationship Id="rId37" Type="http://schemas.openxmlformats.org/officeDocument/2006/relationships/slideLayout" Target="../slideLayouts/slideLayout41.xml"/><Relationship Id="rId40" Type="http://schemas.openxmlformats.org/officeDocument/2006/relationships/image" Target="../media/image4.jpeg"/><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36" Type="http://schemas.openxmlformats.org/officeDocument/2006/relationships/slideLayout" Target="../slideLayouts/slideLayout40.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slideLayout" Target="../slideLayouts/slideLayout35.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slideLayout" Target="../slideLayouts/slideLayout34.xml"/><Relationship Id="rId35"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sp>
        <p:nvSpPr>
          <p:cNvPr id="448" name="Google Shape;448;gede09acef4_16_0"/>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49" name="Google Shape;449;gede09acef4_16_0"/>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1000" b="0" i="0" u="none" strike="noStrike" cap="none">
                <a:solidFill>
                  <a:srgbClr val="7F7F7F"/>
                </a:solidFill>
                <a:latin typeface="Trebuchet MS"/>
                <a:ea typeface="Trebuchet MS"/>
                <a:cs typeface="Trebuchet MS"/>
                <a:sym typeface="Trebuchet MS"/>
              </a:rPr>
              <a:t>‹#›</a:t>
            </a:fld>
            <a:endParaRPr sz="1000" b="0" i="0" u="none" strike="noStrike" cap="none">
              <a:solidFill>
                <a:srgbClr val="7F7F7F"/>
              </a:solidFill>
              <a:latin typeface="Trebuchet MS"/>
              <a:ea typeface="Trebuchet MS"/>
              <a:cs typeface="Trebuchet MS"/>
              <a:sym typeface="Trebuchet MS"/>
            </a:endParaRPr>
          </a:p>
        </p:txBody>
      </p:sp>
      <p:sp>
        <p:nvSpPr>
          <p:cNvPr id="450" name="Google Shape;450;gede09acef4_16_0"/>
          <p:cNvSpPr txBox="1">
            <a:spLocks noGrp="1"/>
          </p:cNvSpPr>
          <p:nvPr>
            <p:ph type="title"/>
          </p:nvPr>
        </p:nvSpPr>
        <p:spPr>
          <a:xfrm>
            <a:off x="630000" y="622800"/>
            <a:ext cx="10933350" cy="332399"/>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1" name="Google Shape;451;gede09acef4_16_0"/>
          <p:cNvSpPr txBox="1">
            <a:spLocks noGrp="1"/>
          </p:cNvSpPr>
          <p:nvPr>
            <p:ph type="body" idx="1"/>
          </p:nvPr>
        </p:nvSpPr>
        <p:spPr>
          <a:xfrm>
            <a:off x="630000" y="1825625"/>
            <a:ext cx="10933350" cy="4351338"/>
          </a:xfrm>
          <a:prstGeom prst="rect">
            <a:avLst/>
          </a:prstGeom>
          <a:noFill/>
          <a:ln>
            <a:noFill/>
          </a:ln>
        </p:spPr>
        <p:txBody>
          <a:bodyPr spcFirstLastPara="1" wrap="square" lIns="0" tIns="0" rIns="0" bIns="0" anchor="t" anchorCtr="0">
            <a:noAutofit/>
          </a:bodyPr>
          <a:lstStyle>
            <a:lvl1pPr marL="457200" marR="0" lvl="0" indent="-304800" algn="l" rtl="0">
              <a:lnSpc>
                <a:spcPct val="110000"/>
              </a:lnSpc>
              <a:spcBef>
                <a:spcPts val="60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1pPr>
            <a:lvl2pPr marL="914400" marR="0" lvl="1" indent="-304800" algn="l" rtl="0">
              <a:lnSpc>
                <a:spcPct val="90000"/>
              </a:lnSpc>
              <a:spcBef>
                <a:spcPts val="300"/>
              </a:spcBef>
              <a:spcAft>
                <a:spcPts val="0"/>
              </a:spcAft>
              <a:buClr>
                <a:schemeClr val="dk2"/>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l" rtl="0">
              <a:lnSpc>
                <a:spcPct val="90000"/>
              </a:lnSpc>
              <a:spcBef>
                <a:spcPts val="300"/>
              </a:spcBef>
              <a:spcAft>
                <a:spcPts val="0"/>
              </a:spcAft>
              <a:buClr>
                <a:schemeClr val="dk2"/>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30200" algn="l" rtl="0">
              <a:lnSpc>
                <a:spcPct val="110000"/>
              </a:lnSpc>
              <a:spcBef>
                <a:spcPts val="300"/>
              </a:spcBef>
              <a:spcAft>
                <a:spcPts val="0"/>
              </a:spcAft>
              <a:buClr>
                <a:schemeClr val="dk2"/>
              </a:buClr>
              <a:buSzPts val="1600"/>
              <a:buFont typeface="Arial"/>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300"/>
              </a:spcBef>
              <a:spcAft>
                <a:spcPts val="0"/>
              </a:spcAft>
              <a:buClr>
                <a:schemeClr val="dk1"/>
              </a:buClr>
              <a:buSzPts val="1600"/>
              <a:buFont typeface="Arial"/>
              <a:buChar char="​"/>
              <a:defRPr sz="1600" b="1" i="0" u="none" strike="noStrike" cap="none">
                <a:solidFill>
                  <a:schemeClr val="dk1"/>
                </a:solidFill>
                <a:latin typeface="Trebuchet MS"/>
                <a:ea typeface="Trebuchet MS"/>
                <a:cs typeface="Trebuchet MS"/>
                <a:sym typeface="Trebuchet MS"/>
              </a:defRPr>
            </a:lvl5pPr>
            <a:lvl6pPr marL="2743200" marR="0" lvl="5" indent="-330200" algn="l" rtl="0">
              <a:lnSpc>
                <a:spcPct val="90000"/>
              </a:lnSpc>
              <a:spcBef>
                <a:spcPts val="300"/>
              </a:spcBef>
              <a:spcAft>
                <a:spcPts val="0"/>
              </a:spcAft>
              <a:buClr>
                <a:schemeClr val="dk2"/>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508000" algn="l" rtl="0">
              <a:lnSpc>
                <a:spcPct val="90000"/>
              </a:lnSpc>
              <a:spcBef>
                <a:spcPts val="900"/>
              </a:spcBef>
              <a:spcAft>
                <a:spcPts val="0"/>
              </a:spcAft>
              <a:buClr>
                <a:schemeClr val="dk1"/>
              </a:buClr>
              <a:buSzPts val="44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571500" algn="l" rtl="0">
              <a:lnSpc>
                <a:spcPct val="90000"/>
              </a:lnSpc>
              <a:spcBef>
                <a:spcPts val="900"/>
              </a:spcBef>
              <a:spcAft>
                <a:spcPts val="0"/>
              </a:spcAft>
              <a:buClr>
                <a:schemeClr val="dk2"/>
              </a:buClr>
              <a:buSzPts val="54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81000" algn="l" rtl="0">
              <a:lnSpc>
                <a:spcPct val="100000"/>
              </a:lnSpc>
              <a:spcBef>
                <a:spcPts val="0"/>
              </a:spcBef>
              <a:spcAft>
                <a:spcPts val="900"/>
              </a:spcAft>
              <a:buClr>
                <a:schemeClr val="dk2"/>
              </a:buClr>
              <a:buSzPts val="2400"/>
              <a:buFont typeface="Arial"/>
              <a:buChar char="​"/>
              <a:defRPr sz="2400" b="0" i="0" u="none" strike="noStrike" cap="none">
                <a:solidFill>
                  <a:schemeClr val="dk2"/>
                </a:solidFill>
                <a:latin typeface="Trebuchet MS"/>
                <a:ea typeface="Trebuchet MS"/>
                <a:cs typeface="Trebuchet MS"/>
                <a:sym typeface="Trebuchet MS"/>
              </a:defRPr>
            </a:lvl9pPr>
          </a:lstStyle>
          <a:p>
            <a:endParaRPr/>
          </a:p>
        </p:txBody>
      </p:sp>
      <p:sp>
        <p:nvSpPr>
          <p:cNvPr id="7" name="TextBox 6">
            <a:extLst>
              <a:ext uri="{FF2B5EF4-FFF2-40B4-BE49-F238E27FC236}">
                <a16:creationId xmlns:a16="http://schemas.microsoft.com/office/drawing/2014/main" id="{DDF97C8B-FB8A-F366-9C82-6BE592ED1B13}"/>
              </a:ext>
            </a:extLst>
          </p:cNvPr>
          <p:cNvSpPr txBox="1"/>
          <p:nvPr>
            <p:extLst>
              <p:ext uri="{1162E1C5-73C7-4A58-AE30-91384D911F3F}">
                <p184:classification xmlns:p184="http://schemas.microsoft.com/office/powerpoint/2018/4/main" val="ftr"/>
              </p:ext>
            </p:extLst>
          </p:nvPr>
        </p:nvSpPr>
        <p:spPr>
          <a:xfrm>
            <a:off x="0" y="67056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
        <p:nvSpPr>
          <p:cNvPr id="3" name="TextBox 2">
            <a:extLst>
              <a:ext uri="{FF2B5EF4-FFF2-40B4-BE49-F238E27FC236}">
                <a16:creationId xmlns:a16="http://schemas.microsoft.com/office/drawing/2014/main" id="{E82C137A-8CDC-A451-AD0F-B9C62A82F2C0}"/>
              </a:ext>
            </a:extLst>
          </p:cNvPr>
          <p:cNvSpPr txBox="1"/>
          <p:nvPr>
            <p:extLst>
              <p:ext uri="{1162E1C5-73C7-4A58-AE30-91384D911F3F}">
                <p184:classification xmlns:p184="http://schemas.microsoft.com/office/powerpoint/2018/4/main" val="hdr"/>
              </p:ext>
            </p:extLst>
          </p:nvPr>
        </p:nvSpPr>
        <p:spPr>
          <a:xfrm>
            <a:off x="0" y="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92840737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703" r:id="rId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Graphical user interface, text&#10;&#10;Description automatically generated">
            <a:extLst>
              <a:ext uri="{FF2B5EF4-FFF2-40B4-BE49-F238E27FC236}">
                <a16:creationId xmlns:a16="http://schemas.microsoft.com/office/drawing/2014/main" id="{2E75F666-689D-A54E-BBEE-C3AEDAE9E147}"/>
              </a:ext>
            </a:extLst>
          </p:cNvPr>
          <p:cNvPicPr>
            <a:picLocks noChangeAspect="1"/>
          </p:cNvPicPr>
          <p:nvPr/>
        </p:nvPicPr>
        <p:blipFill>
          <a:blip r:embed="rId40"/>
          <a:stretch>
            <a:fillRect/>
          </a:stretch>
        </p:blipFill>
        <p:spPr>
          <a:xfrm>
            <a:off x="0" y="0"/>
            <a:ext cx="12192000" cy="6858000"/>
          </a:xfrm>
          <a:prstGeom prst="rect">
            <a:avLst/>
          </a:prstGeom>
        </p:spPr>
      </p:pic>
      <p:sp>
        <p:nvSpPr>
          <p:cNvPr id="15" name="Title Placeholder 14">
            <a:extLst>
              <a:ext uri="{FF2B5EF4-FFF2-40B4-BE49-F238E27FC236}">
                <a16:creationId xmlns:a16="http://schemas.microsoft.com/office/drawing/2014/main" id="{E7F83213-35AE-F24C-B60D-EFDB9FDB04AF}"/>
              </a:ext>
            </a:extLst>
          </p:cNvPr>
          <p:cNvSpPr>
            <a:spLocks noGrp="1"/>
          </p:cNvSpPr>
          <p:nvPr>
            <p:ph type="title"/>
          </p:nvPr>
        </p:nvSpPr>
        <p:spPr>
          <a:xfrm>
            <a:off x="663880" y="681037"/>
            <a:ext cx="1068992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9230C54-2AEC-E247-8DD1-F9B0383338BA}"/>
              </a:ext>
            </a:extLst>
          </p:cNvPr>
          <p:cNvSpPr>
            <a:spLocks noGrp="1"/>
          </p:cNvSpPr>
          <p:nvPr>
            <p:ph type="body" idx="1"/>
          </p:nvPr>
        </p:nvSpPr>
        <p:spPr>
          <a:xfrm>
            <a:off x="663880" y="2558970"/>
            <a:ext cx="10689920" cy="37216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38E7C03-6F0D-A64C-95DB-A501D6784DEF}"/>
              </a:ext>
            </a:extLst>
          </p:cNvPr>
          <p:cNvSpPr>
            <a:spLocks noGrp="1"/>
          </p:cNvSpPr>
          <p:nvPr>
            <p:ph type="sldNum" sz="quarter" idx="4"/>
          </p:nvPr>
        </p:nvSpPr>
        <p:spPr>
          <a:xfrm>
            <a:off x="11699893" y="6457571"/>
            <a:ext cx="424070" cy="365125"/>
          </a:xfrm>
          <a:prstGeom prst="rect">
            <a:avLst/>
          </a:prstGeom>
        </p:spPr>
        <p:txBody>
          <a:bodyPr vert="horz" lIns="91440" tIns="45720" rIns="91440" bIns="45720" rtlCol="0" anchor="ctr"/>
          <a:lstStyle>
            <a:lvl1pPr algn="r">
              <a:defRPr sz="1400" b="1" i="0">
                <a:solidFill>
                  <a:schemeClr val="bg1"/>
                </a:solidFill>
                <a:latin typeface="Segoe UI" panose="020B0502040204020203" pitchFamily="34" charset="0"/>
                <a:cs typeface="Segoe UI" panose="020B0502040204020203" pitchFamily="34" charset="0"/>
              </a:defRPr>
            </a:lvl1pPr>
          </a:lstStyle>
          <a:p>
            <a:fld id="{709224B1-416C-A648-9EFE-8567A5B13899}" type="slidenum">
              <a:rPr lang="en-US" smtClean="0"/>
              <a:pPr/>
              <a:t>‹#›</a:t>
            </a:fld>
            <a:endParaRPr lang="en-US"/>
          </a:p>
        </p:txBody>
      </p:sp>
      <p:pic>
        <p:nvPicPr>
          <p:cNvPr id="7" name="Picture 6">
            <a:extLst>
              <a:ext uri="{FF2B5EF4-FFF2-40B4-BE49-F238E27FC236}">
                <a16:creationId xmlns:a16="http://schemas.microsoft.com/office/drawing/2014/main" id="{60C37333-D2BE-7F45-AEEF-1C84DCCB5373}"/>
              </a:ext>
            </a:extLst>
          </p:cNvPr>
          <p:cNvPicPr>
            <a:picLocks noChangeAspect="1"/>
          </p:cNvPicPr>
          <p:nvPr userDrawn="1"/>
        </p:nvPicPr>
        <p:blipFill>
          <a:blip r:embed="rId41"/>
          <a:srcRect/>
          <a:stretch/>
        </p:blipFill>
        <p:spPr>
          <a:xfrm>
            <a:off x="0" y="0"/>
            <a:ext cx="12192000" cy="6858000"/>
          </a:xfrm>
          <a:prstGeom prst="rect">
            <a:avLst/>
          </a:prstGeom>
        </p:spPr>
      </p:pic>
    </p:spTree>
    <p:extLst>
      <p:ext uri="{BB962C8B-B14F-4D97-AF65-F5344CB8AC3E}">
        <p14:creationId xmlns:p14="http://schemas.microsoft.com/office/powerpoint/2010/main" val="9981807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 id="2147483700" r:id="rId36"/>
    <p:sldLayoutId id="2147483701" r:id="rId37"/>
    <p:sldLayoutId id="2147483702" r:id="rId38"/>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90000"/>
        </a:lnSpc>
        <a:spcBef>
          <a:spcPts val="1000"/>
        </a:spcBef>
        <a:buFontTx/>
        <a:buNone/>
        <a:defRPr sz="2000" b="1" i="0"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51352" y="4466206"/>
            <a:ext cx="7892284" cy="1948751"/>
          </a:xfrm>
        </p:spPr>
        <p:txBody>
          <a:bodyPr>
            <a:normAutofit/>
          </a:bodyPr>
          <a:lstStyle/>
          <a:p>
            <a:r>
              <a:rPr lang="en-US" sz="6000" dirty="0">
                <a:solidFill>
                  <a:schemeClr val="bg1"/>
                </a:solidFill>
              </a:rPr>
              <a:t>Lecture 9 </a:t>
            </a:r>
            <a:br>
              <a:rPr lang="en-US" dirty="0"/>
            </a:br>
            <a:r>
              <a:rPr lang="en-US" dirty="0"/>
              <a:t>Finance – Case Study</a:t>
            </a:r>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889354"/>
            <a:ext cx="3186383" cy="954803"/>
          </a:xfrm>
        </p:spPr>
        <p:txBody>
          <a:bodyPr/>
          <a:lstStyle/>
          <a:p>
            <a:r>
              <a:rPr lang="en-US" dirty="0"/>
              <a:t>The Electricity Transition Playbook</a:t>
            </a: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normAutofit lnSpcReduction="10000"/>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5" y="3367815"/>
            <a:ext cx="169550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CCG and Green Grids Initiative</a:t>
            </a:r>
          </a:p>
        </p:txBody>
      </p:sp>
      <p:pic>
        <p:nvPicPr>
          <p:cNvPr id="5" name="Picture 4">
            <a:extLst>
              <a:ext uri="{FF2B5EF4-FFF2-40B4-BE49-F238E27FC236}">
                <a16:creationId xmlns:a16="http://schemas.microsoft.com/office/drawing/2014/main" id="{AD590227-F5B1-B5CC-CE5F-EDA473ED96F5}"/>
              </a:ext>
            </a:extLst>
          </p:cNvPr>
          <p:cNvPicPr>
            <a:picLocks noChangeAspect="1"/>
          </p:cNvPicPr>
          <p:nvPr/>
        </p:nvPicPr>
        <p:blipFill>
          <a:blip r:embed="rId3"/>
          <a:srcRect/>
          <a:stretch/>
        </p:blipFill>
        <p:spPr>
          <a:xfrm>
            <a:off x="10515101" y="3409135"/>
            <a:ext cx="1340490" cy="424947"/>
          </a:xfrm>
          <a:prstGeom prst="rect">
            <a:avLst/>
          </a:prstGeom>
        </p:spPr>
      </p:pic>
    </p:spTree>
    <p:extLst>
      <p:ext uri="{BB962C8B-B14F-4D97-AF65-F5344CB8AC3E}">
        <p14:creationId xmlns:p14="http://schemas.microsoft.com/office/powerpoint/2010/main" val="649803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Section 5</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‘Data-2-Deal’ Case Study – mobilising concessionary finance</a:t>
            </a:r>
          </a:p>
        </p:txBody>
      </p:sp>
    </p:spTree>
    <p:extLst>
      <p:ext uri="{BB962C8B-B14F-4D97-AF65-F5344CB8AC3E}">
        <p14:creationId xmlns:p14="http://schemas.microsoft.com/office/powerpoint/2010/main" val="5600604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4F0FD-BBCA-9B7B-CCF9-C5A6DC7A4041}"/>
              </a:ext>
            </a:extLst>
          </p:cNvPr>
          <p:cNvSpPr>
            <a:spLocks noGrp="1"/>
          </p:cNvSpPr>
          <p:nvPr>
            <p:ph type="title"/>
          </p:nvPr>
        </p:nvSpPr>
        <p:spPr>
          <a:xfrm>
            <a:off x="671733" y="84913"/>
            <a:ext cx="8103896" cy="886397"/>
          </a:xfrm>
        </p:spPr>
        <p:txBody>
          <a:bodyPr/>
          <a:lstStyle/>
          <a:p>
            <a:r>
              <a:rPr lang="en-GB" dirty="0"/>
              <a:t>CCG 'Data-to-deal' process for mobilising finance – experience from Costa Rica</a:t>
            </a:r>
          </a:p>
        </p:txBody>
      </p:sp>
      <p:sp>
        <p:nvSpPr>
          <p:cNvPr id="3" name="Text Placeholder 2">
            <a:extLst>
              <a:ext uri="{FF2B5EF4-FFF2-40B4-BE49-F238E27FC236}">
                <a16:creationId xmlns:a16="http://schemas.microsoft.com/office/drawing/2014/main" id="{2D9AEF45-BF9F-398E-7517-91285C132819}"/>
              </a:ext>
            </a:extLst>
          </p:cNvPr>
          <p:cNvSpPr>
            <a:spLocks noGrp="1"/>
          </p:cNvSpPr>
          <p:nvPr>
            <p:ph type="body" idx="1"/>
          </p:nvPr>
        </p:nvSpPr>
        <p:spPr/>
        <p:txBody>
          <a:bodyPr>
            <a:normAutofit/>
          </a:bodyPr>
          <a:lstStyle/>
          <a:p>
            <a:r>
              <a:rPr lang="en-GB" dirty="0"/>
              <a:t>Following a USD 200k investment in an Long-Term Scenario (LTS) study, Costa Rica secured USD 2.4bn in climate development finance</a:t>
            </a:r>
          </a:p>
          <a:p>
            <a:r>
              <a:rPr lang="en-GB" dirty="0"/>
              <a:t>Costa Rica’s LTS was used to identify and define policy instruments and investments, with more than 70 targets from 35 different government agencies and line ministries to be immediately implemented. </a:t>
            </a:r>
          </a:p>
          <a:p>
            <a:r>
              <a:rPr lang="en-GB" dirty="0"/>
              <a:t>This served as a basis for the national development plan of the Ministry of National Planning and Economic Policy (MIDEPLAN). </a:t>
            </a:r>
          </a:p>
          <a:p>
            <a:r>
              <a:rPr lang="en-GB" dirty="0"/>
              <a:t>In Costa Rica, the formulation of the LTS attracted international assistance (grants) from multiple bilateral and multilateral development agencies, including the Inter-American Development Bank (IDB). </a:t>
            </a:r>
          </a:p>
        </p:txBody>
      </p:sp>
    </p:spTree>
    <p:extLst>
      <p:ext uri="{BB962C8B-B14F-4D97-AF65-F5344CB8AC3E}">
        <p14:creationId xmlns:p14="http://schemas.microsoft.com/office/powerpoint/2010/main" val="3899446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ylinder 4">
            <a:extLst>
              <a:ext uri="{FF2B5EF4-FFF2-40B4-BE49-F238E27FC236}">
                <a16:creationId xmlns:a16="http://schemas.microsoft.com/office/drawing/2014/main" id="{5815B6F5-5495-2277-C1E6-1449C8C3D427}"/>
              </a:ext>
            </a:extLst>
          </p:cNvPr>
          <p:cNvSpPr/>
          <p:nvPr/>
        </p:nvSpPr>
        <p:spPr>
          <a:xfrm>
            <a:off x="4533900" y="434975"/>
            <a:ext cx="2714625" cy="468000"/>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Capacity Building</a:t>
            </a:r>
          </a:p>
        </p:txBody>
      </p:sp>
      <p:sp>
        <p:nvSpPr>
          <p:cNvPr id="6" name="Cylinder 5">
            <a:extLst>
              <a:ext uri="{FF2B5EF4-FFF2-40B4-BE49-F238E27FC236}">
                <a16:creationId xmlns:a16="http://schemas.microsoft.com/office/drawing/2014/main" id="{2BAF5BA6-6AE1-6E01-B9DF-2B4D1B3CD442}"/>
              </a:ext>
            </a:extLst>
          </p:cNvPr>
          <p:cNvSpPr/>
          <p:nvPr/>
        </p:nvSpPr>
        <p:spPr>
          <a:xfrm>
            <a:off x="4533900" y="969010"/>
            <a:ext cx="2714625" cy="468000"/>
          </a:xfrm>
          <a:prstGeom prst="ca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Co-creation</a:t>
            </a:r>
          </a:p>
        </p:txBody>
      </p:sp>
      <p:sp>
        <p:nvSpPr>
          <p:cNvPr id="1045" name="Rectangle: Rounded Corners 1044">
            <a:extLst>
              <a:ext uri="{FF2B5EF4-FFF2-40B4-BE49-F238E27FC236}">
                <a16:creationId xmlns:a16="http://schemas.microsoft.com/office/drawing/2014/main" id="{DC7ECAB0-A696-96A1-ED1A-E40DFBD66980}"/>
              </a:ext>
            </a:extLst>
          </p:cNvPr>
          <p:cNvSpPr/>
          <p:nvPr/>
        </p:nvSpPr>
        <p:spPr>
          <a:xfrm>
            <a:off x="711200" y="220975"/>
            <a:ext cx="1869440" cy="33782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National Analysts</a:t>
            </a:r>
          </a:p>
        </p:txBody>
      </p:sp>
      <p:sp>
        <p:nvSpPr>
          <p:cNvPr id="1046" name="Rectangle: Rounded Corners 1045">
            <a:extLst>
              <a:ext uri="{FF2B5EF4-FFF2-40B4-BE49-F238E27FC236}">
                <a16:creationId xmlns:a16="http://schemas.microsoft.com/office/drawing/2014/main" id="{B5517F3B-AFCD-BFB0-4752-E6992B6BA559}"/>
              </a:ext>
            </a:extLst>
          </p:cNvPr>
          <p:cNvSpPr/>
          <p:nvPr/>
        </p:nvSpPr>
        <p:spPr>
          <a:xfrm>
            <a:off x="2682240" y="231135"/>
            <a:ext cx="1402398" cy="293374"/>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CCG experts</a:t>
            </a:r>
          </a:p>
        </p:txBody>
      </p:sp>
      <p:sp>
        <p:nvSpPr>
          <p:cNvPr id="1061" name="Rectangle 1060">
            <a:extLst>
              <a:ext uri="{FF2B5EF4-FFF2-40B4-BE49-F238E27FC236}">
                <a16:creationId xmlns:a16="http://schemas.microsoft.com/office/drawing/2014/main" id="{34092502-54FB-C2BD-65B9-B78BEC6AA961}"/>
              </a:ext>
            </a:extLst>
          </p:cNvPr>
          <p:cNvSpPr/>
          <p:nvPr/>
        </p:nvSpPr>
        <p:spPr>
          <a:xfrm>
            <a:off x="7313930" y="483869"/>
            <a:ext cx="3780790" cy="37079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Open Models &amp; Data</a:t>
            </a:r>
          </a:p>
        </p:txBody>
      </p:sp>
      <p:sp>
        <p:nvSpPr>
          <p:cNvPr id="1062" name="Rectangle 1061">
            <a:extLst>
              <a:ext uri="{FF2B5EF4-FFF2-40B4-BE49-F238E27FC236}">
                <a16:creationId xmlns:a16="http://schemas.microsoft.com/office/drawing/2014/main" id="{12F72B8C-F451-62E8-B823-30C8028FC5E0}"/>
              </a:ext>
            </a:extLst>
          </p:cNvPr>
          <p:cNvSpPr/>
          <p:nvPr/>
        </p:nvSpPr>
        <p:spPr>
          <a:xfrm>
            <a:off x="7313930" y="1012189"/>
            <a:ext cx="3780790" cy="37079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National Emissions Trajectories</a:t>
            </a:r>
          </a:p>
        </p:txBody>
      </p:sp>
      <p:cxnSp>
        <p:nvCxnSpPr>
          <p:cNvPr id="19" name="Connector: Curved 18">
            <a:extLst>
              <a:ext uri="{FF2B5EF4-FFF2-40B4-BE49-F238E27FC236}">
                <a16:creationId xmlns:a16="http://schemas.microsoft.com/office/drawing/2014/main" id="{A4519A28-FA15-EFC5-F066-C9DA85FA3569}"/>
              </a:ext>
            </a:extLst>
          </p:cNvPr>
          <p:cNvCxnSpPr/>
          <p:nvPr/>
        </p:nvCxnSpPr>
        <p:spPr>
          <a:xfrm rot="10800000" flipV="1">
            <a:off x="4533900" y="668974"/>
            <a:ext cx="12700" cy="534035"/>
          </a:xfrm>
          <a:prstGeom prst="curvedConnector3">
            <a:avLst>
              <a:gd name="adj1" fmla="val 18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794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ylinder 4">
            <a:extLst>
              <a:ext uri="{FF2B5EF4-FFF2-40B4-BE49-F238E27FC236}">
                <a16:creationId xmlns:a16="http://schemas.microsoft.com/office/drawing/2014/main" id="{5815B6F5-5495-2277-C1E6-1449C8C3D427}"/>
              </a:ext>
            </a:extLst>
          </p:cNvPr>
          <p:cNvSpPr/>
          <p:nvPr/>
        </p:nvSpPr>
        <p:spPr>
          <a:xfrm>
            <a:off x="4533900" y="434975"/>
            <a:ext cx="2714625" cy="468000"/>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Capacity Building</a:t>
            </a:r>
          </a:p>
        </p:txBody>
      </p:sp>
      <p:sp>
        <p:nvSpPr>
          <p:cNvPr id="6" name="Cylinder 5">
            <a:extLst>
              <a:ext uri="{FF2B5EF4-FFF2-40B4-BE49-F238E27FC236}">
                <a16:creationId xmlns:a16="http://schemas.microsoft.com/office/drawing/2014/main" id="{2BAF5BA6-6AE1-6E01-B9DF-2B4D1B3CD442}"/>
              </a:ext>
            </a:extLst>
          </p:cNvPr>
          <p:cNvSpPr/>
          <p:nvPr/>
        </p:nvSpPr>
        <p:spPr>
          <a:xfrm>
            <a:off x="4533900" y="969010"/>
            <a:ext cx="2714625" cy="468000"/>
          </a:xfrm>
          <a:prstGeom prst="ca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Co-creation</a:t>
            </a:r>
          </a:p>
        </p:txBody>
      </p:sp>
      <p:sp>
        <p:nvSpPr>
          <p:cNvPr id="7" name="Cylinder 6">
            <a:extLst>
              <a:ext uri="{FF2B5EF4-FFF2-40B4-BE49-F238E27FC236}">
                <a16:creationId xmlns:a16="http://schemas.microsoft.com/office/drawing/2014/main" id="{4B4BB6C9-6955-BE15-A615-FA476E2BC766}"/>
              </a:ext>
            </a:extLst>
          </p:cNvPr>
          <p:cNvSpPr/>
          <p:nvPr/>
        </p:nvSpPr>
        <p:spPr>
          <a:xfrm>
            <a:off x="4495800" y="1493520"/>
            <a:ext cx="2714625" cy="468000"/>
          </a:xfrm>
          <a:prstGeom prst="ca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Entry Point Analysis</a:t>
            </a:r>
          </a:p>
        </p:txBody>
      </p:sp>
      <p:sp>
        <p:nvSpPr>
          <p:cNvPr id="8" name="Cylinder 7">
            <a:extLst>
              <a:ext uri="{FF2B5EF4-FFF2-40B4-BE49-F238E27FC236}">
                <a16:creationId xmlns:a16="http://schemas.microsoft.com/office/drawing/2014/main" id="{25C9F2CB-4C12-AEAC-0D67-91314D5432C1}"/>
              </a:ext>
            </a:extLst>
          </p:cNvPr>
          <p:cNvSpPr/>
          <p:nvPr/>
        </p:nvSpPr>
        <p:spPr>
          <a:xfrm>
            <a:off x="4505325" y="2003425"/>
            <a:ext cx="2714625" cy="468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Line Ministry Analysis</a:t>
            </a:r>
          </a:p>
        </p:txBody>
      </p:sp>
      <p:sp>
        <p:nvSpPr>
          <p:cNvPr id="9" name="Cylinder 8">
            <a:extLst>
              <a:ext uri="{FF2B5EF4-FFF2-40B4-BE49-F238E27FC236}">
                <a16:creationId xmlns:a16="http://schemas.microsoft.com/office/drawing/2014/main" id="{7ECEDE47-F945-B269-DD39-C56AFFE45FE0}"/>
              </a:ext>
            </a:extLst>
          </p:cNvPr>
          <p:cNvSpPr/>
          <p:nvPr/>
        </p:nvSpPr>
        <p:spPr>
          <a:xfrm>
            <a:off x="4422775" y="2508250"/>
            <a:ext cx="2911475" cy="838200"/>
          </a:xfrm>
          <a:prstGeom prst="ca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National Development Strategy</a:t>
            </a:r>
          </a:p>
        </p:txBody>
      </p:sp>
      <p:sp>
        <p:nvSpPr>
          <p:cNvPr id="1038" name="Isosceles Triangle 1037">
            <a:extLst>
              <a:ext uri="{FF2B5EF4-FFF2-40B4-BE49-F238E27FC236}">
                <a16:creationId xmlns:a16="http://schemas.microsoft.com/office/drawing/2014/main" id="{0B811473-2C5A-A91A-39C0-161EA70E16D3}"/>
              </a:ext>
            </a:extLst>
          </p:cNvPr>
          <p:cNvSpPr/>
          <p:nvPr/>
        </p:nvSpPr>
        <p:spPr>
          <a:xfrm rot="10800000">
            <a:off x="2690452" y="2269495"/>
            <a:ext cx="349292" cy="2546338"/>
          </a:xfrm>
          <a:prstGeom prst="triangle">
            <a:avLst>
              <a:gd name="adj" fmla="val 10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42" name="Rectangle 1041">
            <a:extLst>
              <a:ext uri="{FF2B5EF4-FFF2-40B4-BE49-F238E27FC236}">
                <a16:creationId xmlns:a16="http://schemas.microsoft.com/office/drawing/2014/main" id="{FF81A4C5-7E67-D0D3-FE03-DC96B9899518}"/>
              </a:ext>
            </a:extLst>
          </p:cNvPr>
          <p:cNvSpPr/>
          <p:nvPr/>
        </p:nvSpPr>
        <p:spPr>
          <a:xfrm>
            <a:off x="1815736" y="558799"/>
            <a:ext cx="779784" cy="50330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43" name="Rectangle 1042">
            <a:extLst>
              <a:ext uri="{FF2B5EF4-FFF2-40B4-BE49-F238E27FC236}">
                <a16:creationId xmlns:a16="http://schemas.microsoft.com/office/drawing/2014/main" id="{1CE0F96B-ACA5-78D6-D87E-A248BC34A5FA}"/>
              </a:ext>
            </a:extLst>
          </p:cNvPr>
          <p:cNvSpPr/>
          <p:nvPr/>
        </p:nvSpPr>
        <p:spPr>
          <a:xfrm>
            <a:off x="2682240" y="644526"/>
            <a:ext cx="357503" cy="162497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44" name="Isosceles Triangle 1043">
            <a:extLst>
              <a:ext uri="{FF2B5EF4-FFF2-40B4-BE49-F238E27FC236}">
                <a16:creationId xmlns:a16="http://schemas.microsoft.com/office/drawing/2014/main" id="{AFB3FCD3-DF2E-577F-833E-C42EC0FC185E}"/>
              </a:ext>
            </a:extLst>
          </p:cNvPr>
          <p:cNvSpPr/>
          <p:nvPr/>
        </p:nvSpPr>
        <p:spPr>
          <a:xfrm rot="10800000">
            <a:off x="2690452" y="524509"/>
            <a:ext cx="1035368" cy="2655564"/>
          </a:xfrm>
          <a:prstGeom prst="triangle">
            <a:avLst>
              <a:gd name="adj" fmla="val 10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45" name="Rectangle: Rounded Corners 1044">
            <a:extLst>
              <a:ext uri="{FF2B5EF4-FFF2-40B4-BE49-F238E27FC236}">
                <a16:creationId xmlns:a16="http://schemas.microsoft.com/office/drawing/2014/main" id="{DC7ECAB0-A696-96A1-ED1A-E40DFBD66980}"/>
              </a:ext>
            </a:extLst>
          </p:cNvPr>
          <p:cNvSpPr/>
          <p:nvPr/>
        </p:nvSpPr>
        <p:spPr>
          <a:xfrm>
            <a:off x="711200" y="220975"/>
            <a:ext cx="1869440" cy="33782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National Analysts</a:t>
            </a:r>
          </a:p>
        </p:txBody>
      </p:sp>
      <p:sp>
        <p:nvSpPr>
          <p:cNvPr id="1046" name="Rectangle: Rounded Corners 1045">
            <a:extLst>
              <a:ext uri="{FF2B5EF4-FFF2-40B4-BE49-F238E27FC236}">
                <a16:creationId xmlns:a16="http://schemas.microsoft.com/office/drawing/2014/main" id="{B5517F3B-AFCD-BFB0-4752-E6992B6BA559}"/>
              </a:ext>
            </a:extLst>
          </p:cNvPr>
          <p:cNvSpPr/>
          <p:nvPr/>
        </p:nvSpPr>
        <p:spPr>
          <a:xfrm>
            <a:off x="2682240" y="231135"/>
            <a:ext cx="1402398" cy="293374"/>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CCG experts</a:t>
            </a:r>
          </a:p>
        </p:txBody>
      </p:sp>
      <p:sp>
        <p:nvSpPr>
          <p:cNvPr id="1061" name="Rectangle 1060">
            <a:extLst>
              <a:ext uri="{FF2B5EF4-FFF2-40B4-BE49-F238E27FC236}">
                <a16:creationId xmlns:a16="http://schemas.microsoft.com/office/drawing/2014/main" id="{34092502-54FB-C2BD-65B9-B78BEC6AA961}"/>
              </a:ext>
            </a:extLst>
          </p:cNvPr>
          <p:cNvSpPr/>
          <p:nvPr/>
        </p:nvSpPr>
        <p:spPr>
          <a:xfrm>
            <a:off x="7313930" y="483869"/>
            <a:ext cx="3780790" cy="37079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Open Models &amp; Data</a:t>
            </a:r>
          </a:p>
        </p:txBody>
      </p:sp>
      <p:sp>
        <p:nvSpPr>
          <p:cNvPr id="1062" name="Rectangle 1061">
            <a:extLst>
              <a:ext uri="{FF2B5EF4-FFF2-40B4-BE49-F238E27FC236}">
                <a16:creationId xmlns:a16="http://schemas.microsoft.com/office/drawing/2014/main" id="{12F72B8C-F451-62E8-B823-30C8028FC5E0}"/>
              </a:ext>
            </a:extLst>
          </p:cNvPr>
          <p:cNvSpPr/>
          <p:nvPr/>
        </p:nvSpPr>
        <p:spPr>
          <a:xfrm>
            <a:off x="7313930" y="1012189"/>
            <a:ext cx="3780790" cy="37079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National Emissions Trajectories</a:t>
            </a:r>
          </a:p>
        </p:txBody>
      </p:sp>
      <p:sp>
        <p:nvSpPr>
          <p:cNvPr id="1063" name="Rectangle 1062">
            <a:extLst>
              <a:ext uri="{FF2B5EF4-FFF2-40B4-BE49-F238E27FC236}">
                <a16:creationId xmlns:a16="http://schemas.microsoft.com/office/drawing/2014/main" id="{ACE13A08-FB3D-179E-78AA-B560AA456D6A}"/>
              </a:ext>
            </a:extLst>
          </p:cNvPr>
          <p:cNvSpPr/>
          <p:nvPr/>
        </p:nvSpPr>
        <p:spPr>
          <a:xfrm>
            <a:off x="7303770" y="1540509"/>
            <a:ext cx="3780790" cy="37079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LTES/LTS/NDC/IRP/IEP etc</a:t>
            </a:r>
          </a:p>
        </p:txBody>
      </p:sp>
      <p:sp>
        <p:nvSpPr>
          <p:cNvPr id="1064" name="Rectangle 1063">
            <a:extLst>
              <a:ext uri="{FF2B5EF4-FFF2-40B4-BE49-F238E27FC236}">
                <a16:creationId xmlns:a16="http://schemas.microsoft.com/office/drawing/2014/main" id="{6F6AC647-760F-3F64-DF33-09437D62AE79}"/>
              </a:ext>
            </a:extLst>
          </p:cNvPr>
          <p:cNvSpPr/>
          <p:nvPr/>
        </p:nvSpPr>
        <p:spPr>
          <a:xfrm>
            <a:off x="7303770" y="2048509"/>
            <a:ext cx="3780790" cy="37079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Energy / Climate / Finance</a:t>
            </a:r>
          </a:p>
        </p:txBody>
      </p:sp>
      <p:sp>
        <p:nvSpPr>
          <p:cNvPr id="1065" name="Rectangle 1064">
            <a:extLst>
              <a:ext uri="{FF2B5EF4-FFF2-40B4-BE49-F238E27FC236}">
                <a16:creationId xmlns:a16="http://schemas.microsoft.com/office/drawing/2014/main" id="{5BD847F4-7DE6-2C33-4364-F4220E4B115D}"/>
              </a:ext>
            </a:extLst>
          </p:cNvPr>
          <p:cNvSpPr/>
          <p:nvPr/>
        </p:nvSpPr>
        <p:spPr>
          <a:xfrm>
            <a:off x="7586662" y="2582499"/>
            <a:ext cx="3477577" cy="656458"/>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Integration across ministries with stakeholder engagement in *</a:t>
            </a:r>
          </a:p>
        </p:txBody>
      </p:sp>
      <p:sp>
        <p:nvSpPr>
          <p:cNvPr id="1066" name="Isosceles Triangle 1065">
            <a:extLst>
              <a:ext uri="{FF2B5EF4-FFF2-40B4-BE49-F238E27FC236}">
                <a16:creationId xmlns:a16="http://schemas.microsoft.com/office/drawing/2014/main" id="{99247397-4CAC-9E58-332E-CF9225C7A117}"/>
              </a:ext>
            </a:extLst>
          </p:cNvPr>
          <p:cNvSpPr/>
          <p:nvPr/>
        </p:nvSpPr>
        <p:spPr>
          <a:xfrm>
            <a:off x="339047" y="644526"/>
            <a:ext cx="1354181" cy="5028564"/>
          </a:xfrm>
          <a:prstGeom prst="triangle">
            <a:avLst>
              <a:gd name="adj" fmla="val 10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7" name="Rectangle: Rounded Corners 1066">
            <a:extLst>
              <a:ext uri="{FF2B5EF4-FFF2-40B4-BE49-F238E27FC236}">
                <a16:creationId xmlns:a16="http://schemas.microsoft.com/office/drawing/2014/main" id="{F43C6B25-4E25-B549-D774-3BC4BE5A0171}"/>
              </a:ext>
            </a:extLst>
          </p:cNvPr>
          <p:cNvSpPr/>
          <p:nvPr/>
        </p:nvSpPr>
        <p:spPr>
          <a:xfrm>
            <a:off x="81280" y="5646415"/>
            <a:ext cx="1615440" cy="323854"/>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Stakeholders</a:t>
            </a:r>
            <a:r>
              <a:rPr kumimoji="0" lang="en-GB"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p>
        </p:txBody>
      </p:sp>
      <p:cxnSp>
        <p:nvCxnSpPr>
          <p:cNvPr id="3" name="Connector: Curved 2">
            <a:extLst>
              <a:ext uri="{FF2B5EF4-FFF2-40B4-BE49-F238E27FC236}">
                <a16:creationId xmlns:a16="http://schemas.microsoft.com/office/drawing/2014/main" id="{5ECD5AFA-2675-CEAB-00BF-7F3BDA461CD7}"/>
              </a:ext>
            </a:extLst>
          </p:cNvPr>
          <p:cNvCxnSpPr/>
          <p:nvPr/>
        </p:nvCxnSpPr>
        <p:spPr>
          <a:xfrm rot="10800000" flipV="1">
            <a:off x="4422775" y="2237424"/>
            <a:ext cx="82550" cy="689925"/>
          </a:xfrm>
          <a:prstGeom prst="curvedConnector3">
            <a:avLst>
              <a:gd name="adj1" fmla="val 37692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Connector: Curved 3">
            <a:extLst>
              <a:ext uri="{FF2B5EF4-FFF2-40B4-BE49-F238E27FC236}">
                <a16:creationId xmlns:a16="http://schemas.microsoft.com/office/drawing/2014/main" id="{A24B88AC-9A52-ED24-0149-1B7414050242}"/>
              </a:ext>
            </a:extLst>
          </p:cNvPr>
          <p:cNvCxnSpPr/>
          <p:nvPr/>
        </p:nvCxnSpPr>
        <p:spPr>
          <a:xfrm rot="10800000" flipH="1" flipV="1">
            <a:off x="4495799" y="1727519"/>
            <a:ext cx="9525" cy="509905"/>
          </a:xfrm>
          <a:prstGeom prst="curvedConnector3">
            <a:avLst>
              <a:gd name="adj1" fmla="val -24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0323AD7A-D1FB-1BD6-2AB9-4ACC55D3A6E1}"/>
              </a:ext>
            </a:extLst>
          </p:cNvPr>
          <p:cNvCxnSpPr/>
          <p:nvPr/>
        </p:nvCxnSpPr>
        <p:spPr>
          <a:xfrm rot="10800000" flipV="1">
            <a:off x="4495800" y="1203010"/>
            <a:ext cx="38100" cy="524510"/>
          </a:xfrm>
          <a:prstGeom prst="curvedConnector3">
            <a:avLst>
              <a:gd name="adj1" fmla="val 7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CE7A3362-4C6F-2B66-E27A-9017EDDC0F2B}"/>
              </a:ext>
            </a:extLst>
          </p:cNvPr>
          <p:cNvCxnSpPr/>
          <p:nvPr/>
        </p:nvCxnSpPr>
        <p:spPr>
          <a:xfrm rot="10800000" flipV="1">
            <a:off x="4533900" y="668974"/>
            <a:ext cx="12700" cy="534035"/>
          </a:xfrm>
          <a:prstGeom prst="curvedConnector3">
            <a:avLst>
              <a:gd name="adj1" fmla="val 18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rapezoid 9">
            <a:extLst>
              <a:ext uri="{FF2B5EF4-FFF2-40B4-BE49-F238E27FC236}">
                <a16:creationId xmlns:a16="http://schemas.microsoft.com/office/drawing/2014/main" id="{17054931-302F-E39F-22CC-C0EBDBD126F6}"/>
              </a:ext>
            </a:extLst>
          </p:cNvPr>
          <p:cNvSpPr/>
          <p:nvPr/>
        </p:nvSpPr>
        <p:spPr>
          <a:xfrm>
            <a:off x="786058" y="982761"/>
            <a:ext cx="2805560" cy="4325420"/>
          </a:xfrm>
          <a:prstGeom prst="trapezoid">
            <a:avLst>
              <a:gd name="adj" fmla="val 39931"/>
            </a:avLst>
          </a:prstGeom>
          <a:solidFill>
            <a:srgbClr val="5B9BD5">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Modelling</a:t>
            </a:r>
            <a:b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(mitigation, </a:t>
            </a:r>
            <a:b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resilience &amp; adaptation);</a:t>
            </a:r>
            <a:b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PEA;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Policy-</a:t>
            </a:r>
            <a:b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Analysis;</a:t>
            </a:r>
            <a:b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Finance</a:t>
            </a:r>
          </a:p>
        </p:txBody>
      </p:sp>
    </p:spTree>
    <p:extLst>
      <p:ext uri="{BB962C8B-B14F-4D97-AF65-F5344CB8AC3E}">
        <p14:creationId xmlns:p14="http://schemas.microsoft.com/office/powerpoint/2010/main" val="2178400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Isosceles Triangle 29">
            <a:extLst>
              <a:ext uri="{FF2B5EF4-FFF2-40B4-BE49-F238E27FC236}">
                <a16:creationId xmlns:a16="http://schemas.microsoft.com/office/drawing/2014/main" id="{61770A75-E8D3-4280-B45F-B9CA2E51C4E0}"/>
              </a:ext>
            </a:extLst>
          </p:cNvPr>
          <p:cNvSpPr/>
          <p:nvPr/>
        </p:nvSpPr>
        <p:spPr>
          <a:xfrm>
            <a:off x="339047" y="644526"/>
            <a:ext cx="1354181" cy="5028564"/>
          </a:xfrm>
          <a:prstGeom prst="triangle">
            <a:avLst>
              <a:gd name="adj" fmla="val 10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0112F72D-ED5F-F59D-A9B5-4EC0C6139555}"/>
              </a:ext>
            </a:extLst>
          </p:cNvPr>
          <p:cNvSpPr/>
          <p:nvPr/>
        </p:nvSpPr>
        <p:spPr>
          <a:xfrm>
            <a:off x="5007606" y="3314488"/>
            <a:ext cx="539750" cy="343027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26A7B709-EF70-6B35-F5EA-559DA7AD167C}"/>
              </a:ext>
            </a:extLst>
          </p:cNvPr>
          <p:cNvSpPr/>
          <p:nvPr/>
        </p:nvSpPr>
        <p:spPr>
          <a:xfrm>
            <a:off x="4404854" y="3294282"/>
            <a:ext cx="539750" cy="347091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6" name="Rectangle: Rounded Corners 1055">
            <a:extLst>
              <a:ext uri="{FF2B5EF4-FFF2-40B4-BE49-F238E27FC236}">
                <a16:creationId xmlns:a16="http://schemas.microsoft.com/office/drawing/2014/main" id="{29595B68-FFD7-D09B-939B-9B9140222BA4}"/>
              </a:ext>
            </a:extLst>
          </p:cNvPr>
          <p:cNvSpPr/>
          <p:nvPr/>
        </p:nvSpPr>
        <p:spPr>
          <a:xfrm>
            <a:off x="6779896" y="3265170"/>
            <a:ext cx="539750" cy="347091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5" name="Rectangle: Rounded Corners 1054">
            <a:extLst>
              <a:ext uri="{FF2B5EF4-FFF2-40B4-BE49-F238E27FC236}">
                <a16:creationId xmlns:a16="http://schemas.microsoft.com/office/drawing/2014/main" id="{344CECA0-4201-570E-A068-F2C5263C2A99}"/>
              </a:ext>
            </a:extLst>
          </p:cNvPr>
          <p:cNvSpPr/>
          <p:nvPr/>
        </p:nvSpPr>
        <p:spPr>
          <a:xfrm>
            <a:off x="6170296" y="3295650"/>
            <a:ext cx="539750" cy="343027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4" name="Rectangle: Rounded Corners 1053">
            <a:extLst>
              <a:ext uri="{FF2B5EF4-FFF2-40B4-BE49-F238E27FC236}">
                <a16:creationId xmlns:a16="http://schemas.microsoft.com/office/drawing/2014/main" id="{893D811B-D27B-D5E0-AA1E-4B70C42D3AF9}"/>
              </a:ext>
            </a:extLst>
          </p:cNvPr>
          <p:cNvSpPr/>
          <p:nvPr/>
        </p:nvSpPr>
        <p:spPr>
          <a:xfrm>
            <a:off x="5591176" y="3305810"/>
            <a:ext cx="539750" cy="34302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ylinder 4">
            <a:extLst>
              <a:ext uri="{FF2B5EF4-FFF2-40B4-BE49-F238E27FC236}">
                <a16:creationId xmlns:a16="http://schemas.microsoft.com/office/drawing/2014/main" id="{5815B6F5-5495-2277-C1E6-1449C8C3D427}"/>
              </a:ext>
            </a:extLst>
          </p:cNvPr>
          <p:cNvSpPr/>
          <p:nvPr/>
        </p:nvSpPr>
        <p:spPr>
          <a:xfrm>
            <a:off x="4533900" y="434975"/>
            <a:ext cx="2714625" cy="468000"/>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Capacity Building</a:t>
            </a:r>
          </a:p>
        </p:txBody>
      </p:sp>
      <p:sp>
        <p:nvSpPr>
          <p:cNvPr id="6" name="Cylinder 5">
            <a:extLst>
              <a:ext uri="{FF2B5EF4-FFF2-40B4-BE49-F238E27FC236}">
                <a16:creationId xmlns:a16="http://schemas.microsoft.com/office/drawing/2014/main" id="{2BAF5BA6-6AE1-6E01-B9DF-2B4D1B3CD442}"/>
              </a:ext>
            </a:extLst>
          </p:cNvPr>
          <p:cNvSpPr/>
          <p:nvPr/>
        </p:nvSpPr>
        <p:spPr>
          <a:xfrm>
            <a:off x="4533900" y="969010"/>
            <a:ext cx="2714625" cy="468000"/>
          </a:xfrm>
          <a:prstGeom prst="ca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Co-creation</a:t>
            </a:r>
          </a:p>
        </p:txBody>
      </p:sp>
      <p:sp>
        <p:nvSpPr>
          <p:cNvPr id="7" name="Cylinder 6">
            <a:extLst>
              <a:ext uri="{FF2B5EF4-FFF2-40B4-BE49-F238E27FC236}">
                <a16:creationId xmlns:a16="http://schemas.microsoft.com/office/drawing/2014/main" id="{4B4BB6C9-6955-BE15-A615-FA476E2BC766}"/>
              </a:ext>
            </a:extLst>
          </p:cNvPr>
          <p:cNvSpPr/>
          <p:nvPr/>
        </p:nvSpPr>
        <p:spPr>
          <a:xfrm>
            <a:off x="4495800" y="1493520"/>
            <a:ext cx="2714625" cy="468000"/>
          </a:xfrm>
          <a:prstGeom prst="ca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Entry Point Analysis</a:t>
            </a:r>
          </a:p>
        </p:txBody>
      </p:sp>
      <p:sp>
        <p:nvSpPr>
          <p:cNvPr id="8" name="Cylinder 7">
            <a:extLst>
              <a:ext uri="{FF2B5EF4-FFF2-40B4-BE49-F238E27FC236}">
                <a16:creationId xmlns:a16="http://schemas.microsoft.com/office/drawing/2014/main" id="{25C9F2CB-4C12-AEAC-0D67-91314D5432C1}"/>
              </a:ext>
            </a:extLst>
          </p:cNvPr>
          <p:cNvSpPr/>
          <p:nvPr/>
        </p:nvSpPr>
        <p:spPr>
          <a:xfrm>
            <a:off x="4505325" y="2003425"/>
            <a:ext cx="2714625" cy="468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Line Ministry Analysis</a:t>
            </a:r>
          </a:p>
        </p:txBody>
      </p:sp>
      <p:sp>
        <p:nvSpPr>
          <p:cNvPr id="9" name="Cylinder 8">
            <a:extLst>
              <a:ext uri="{FF2B5EF4-FFF2-40B4-BE49-F238E27FC236}">
                <a16:creationId xmlns:a16="http://schemas.microsoft.com/office/drawing/2014/main" id="{7ECEDE47-F945-B269-DD39-C56AFFE45FE0}"/>
              </a:ext>
            </a:extLst>
          </p:cNvPr>
          <p:cNvSpPr/>
          <p:nvPr/>
        </p:nvSpPr>
        <p:spPr>
          <a:xfrm>
            <a:off x="4422775" y="2508250"/>
            <a:ext cx="2911475" cy="838200"/>
          </a:xfrm>
          <a:prstGeom prst="ca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National Development Strategy</a:t>
            </a:r>
          </a:p>
        </p:txBody>
      </p:sp>
      <p:sp>
        <p:nvSpPr>
          <p:cNvPr id="10" name="Cylinder 9">
            <a:extLst>
              <a:ext uri="{FF2B5EF4-FFF2-40B4-BE49-F238E27FC236}">
                <a16:creationId xmlns:a16="http://schemas.microsoft.com/office/drawing/2014/main" id="{87A358F9-EDE3-6CEF-DCC4-BAF94DF7E70F}"/>
              </a:ext>
            </a:extLst>
          </p:cNvPr>
          <p:cNvSpPr/>
          <p:nvPr/>
        </p:nvSpPr>
        <p:spPr>
          <a:xfrm>
            <a:off x="3832225" y="3461385"/>
            <a:ext cx="504825" cy="390525"/>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P1</a:t>
            </a:r>
          </a:p>
        </p:txBody>
      </p:sp>
      <p:sp>
        <p:nvSpPr>
          <p:cNvPr id="11" name="Cylinder 10">
            <a:extLst>
              <a:ext uri="{FF2B5EF4-FFF2-40B4-BE49-F238E27FC236}">
                <a16:creationId xmlns:a16="http://schemas.microsoft.com/office/drawing/2014/main" id="{47BAAA6D-5F17-9194-FAB5-79C660AF0590}"/>
              </a:ext>
            </a:extLst>
          </p:cNvPr>
          <p:cNvSpPr/>
          <p:nvPr/>
        </p:nvSpPr>
        <p:spPr>
          <a:xfrm>
            <a:off x="4422775" y="3480435"/>
            <a:ext cx="504825" cy="371475"/>
          </a:xfrm>
          <a:prstGeom prst="ca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P2</a:t>
            </a:r>
          </a:p>
        </p:txBody>
      </p:sp>
      <p:sp>
        <p:nvSpPr>
          <p:cNvPr id="12" name="Cylinder 11">
            <a:extLst>
              <a:ext uri="{FF2B5EF4-FFF2-40B4-BE49-F238E27FC236}">
                <a16:creationId xmlns:a16="http://schemas.microsoft.com/office/drawing/2014/main" id="{4140EA3A-289E-E986-7505-85BF1C5EB936}"/>
              </a:ext>
            </a:extLst>
          </p:cNvPr>
          <p:cNvSpPr/>
          <p:nvPr/>
        </p:nvSpPr>
        <p:spPr>
          <a:xfrm>
            <a:off x="5013325" y="3480435"/>
            <a:ext cx="504825" cy="371475"/>
          </a:xfrm>
          <a:prstGeom prst="ca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P3</a:t>
            </a:r>
          </a:p>
        </p:txBody>
      </p:sp>
      <p:sp>
        <p:nvSpPr>
          <p:cNvPr id="13" name="Cylinder 12">
            <a:extLst>
              <a:ext uri="{FF2B5EF4-FFF2-40B4-BE49-F238E27FC236}">
                <a16:creationId xmlns:a16="http://schemas.microsoft.com/office/drawing/2014/main" id="{01A57A85-9839-E117-4529-E3842EA08130}"/>
              </a:ext>
            </a:extLst>
          </p:cNvPr>
          <p:cNvSpPr/>
          <p:nvPr/>
        </p:nvSpPr>
        <p:spPr>
          <a:xfrm>
            <a:off x="5594350" y="3480435"/>
            <a:ext cx="504825" cy="390525"/>
          </a:xfrm>
          <a:prstGeom prst="ca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P4</a:t>
            </a:r>
          </a:p>
        </p:txBody>
      </p:sp>
      <p:sp>
        <p:nvSpPr>
          <p:cNvPr id="14" name="Cylinder 13">
            <a:extLst>
              <a:ext uri="{FF2B5EF4-FFF2-40B4-BE49-F238E27FC236}">
                <a16:creationId xmlns:a16="http://schemas.microsoft.com/office/drawing/2014/main" id="{258CDAD5-DB6D-FA59-B1CD-2AEE22E85673}"/>
              </a:ext>
            </a:extLst>
          </p:cNvPr>
          <p:cNvSpPr/>
          <p:nvPr/>
        </p:nvSpPr>
        <p:spPr>
          <a:xfrm>
            <a:off x="6184900" y="3489960"/>
            <a:ext cx="504825" cy="371475"/>
          </a:xfrm>
          <a:prstGeom prst="ca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P5</a:t>
            </a:r>
          </a:p>
        </p:txBody>
      </p:sp>
      <p:sp>
        <p:nvSpPr>
          <p:cNvPr id="15" name="Cylinder 14">
            <a:extLst>
              <a:ext uri="{FF2B5EF4-FFF2-40B4-BE49-F238E27FC236}">
                <a16:creationId xmlns:a16="http://schemas.microsoft.com/office/drawing/2014/main" id="{1FCDEE05-5C21-7A2B-F5BD-CEB04CF84C3D}"/>
              </a:ext>
            </a:extLst>
          </p:cNvPr>
          <p:cNvSpPr/>
          <p:nvPr/>
        </p:nvSpPr>
        <p:spPr>
          <a:xfrm>
            <a:off x="6744970" y="3499485"/>
            <a:ext cx="504825" cy="371475"/>
          </a:xfrm>
          <a:prstGeom prst="ca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P6</a:t>
            </a:r>
          </a:p>
        </p:txBody>
      </p:sp>
      <p:sp>
        <p:nvSpPr>
          <p:cNvPr id="16" name="Cylinder 15">
            <a:extLst>
              <a:ext uri="{FF2B5EF4-FFF2-40B4-BE49-F238E27FC236}">
                <a16:creationId xmlns:a16="http://schemas.microsoft.com/office/drawing/2014/main" id="{7C37E0B2-35ED-D684-A1CB-A48103F20248}"/>
              </a:ext>
            </a:extLst>
          </p:cNvPr>
          <p:cNvSpPr/>
          <p:nvPr/>
        </p:nvSpPr>
        <p:spPr>
          <a:xfrm>
            <a:off x="4454525" y="3937635"/>
            <a:ext cx="2754630" cy="457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Robust Decision Making</a:t>
            </a:r>
          </a:p>
        </p:txBody>
      </p:sp>
      <p:sp>
        <p:nvSpPr>
          <p:cNvPr id="17" name="Cylinder 16">
            <a:extLst>
              <a:ext uri="{FF2B5EF4-FFF2-40B4-BE49-F238E27FC236}">
                <a16:creationId xmlns:a16="http://schemas.microsoft.com/office/drawing/2014/main" id="{E066B83F-11DA-D90F-6379-36D45EE3F6C7}"/>
              </a:ext>
            </a:extLst>
          </p:cNvPr>
          <p:cNvSpPr/>
          <p:nvPr/>
        </p:nvSpPr>
        <p:spPr>
          <a:xfrm>
            <a:off x="7334250" y="3509645"/>
            <a:ext cx="504825" cy="371475"/>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P7</a:t>
            </a:r>
          </a:p>
        </p:txBody>
      </p:sp>
      <p:cxnSp>
        <p:nvCxnSpPr>
          <p:cNvPr id="22" name="Straight Connector 21">
            <a:extLst>
              <a:ext uri="{FF2B5EF4-FFF2-40B4-BE49-F238E27FC236}">
                <a16:creationId xmlns:a16="http://schemas.microsoft.com/office/drawing/2014/main" id="{C5B3EAAD-5F1E-F9BE-57B6-BC3B26A070D3}"/>
              </a:ext>
            </a:extLst>
          </p:cNvPr>
          <p:cNvCxnSpPr>
            <a:cxnSpLocks/>
            <a:stCxn id="9" idx="4"/>
            <a:endCxn id="17" idx="1"/>
          </p:cNvCxnSpPr>
          <p:nvPr/>
        </p:nvCxnSpPr>
        <p:spPr>
          <a:xfrm>
            <a:off x="7334250" y="2927350"/>
            <a:ext cx="252413" cy="582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CCCF81-BD33-04D1-67B4-2E3994C2B1EF}"/>
              </a:ext>
            </a:extLst>
          </p:cNvPr>
          <p:cNvCxnSpPr>
            <a:cxnSpLocks/>
            <a:stCxn id="9" idx="2"/>
            <a:endCxn id="10" idx="1"/>
          </p:cNvCxnSpPr>
          <p:nvPr/>
        </p:nvCxnSpPr>
        <p:spPr>
          <a:xfrm flipH="1">
            <a:off x="4084638" y="2927350"/>
            <a:ext cx="338137" cy="534035"/>
          </a:xfrm>
          <a:prstGeom prst="line">
            <a:avLst/>
          </a:prstGeom>
        </p:spPr>
        <p:style>
          <a:lnRef idx="1">
            <a:schemeClr val="accent1"/>
          </a:lnRef>
          <a:fillRef idx="0">
            <a:schemeClr val="accent1"/>
          </a:fillRef>
          <a:effectRef idx="0">
            <a:schemeClr val="accent1"/>
          </a:effectRef>
          <a:fontRef idx="minor">
            <a:schemeClr val="tx1"/>
          </a:fontRef>
        </p:style>
      </p:cxnSp>
      <p:sp>
        <p:nvSpPr>
          <p:cNvPr id="25" name="Cylinder 24">
            <a:extLst>
              <a:ext uri="{FF2B5EF4-FFF2-40B4-BE49-F238E27FC236}">
                <a16:creationId xmlns:a16="http://schemas.microsoft.com/office/drawing/2014/main" id="{8F181FDD-A9DE-2C83-F567-BCE65A34E94F}"/>
              </a:ext>
            </a:extLst>
          </p:cNvPr>
          <p:cNvSpPr/>
          <p:nvPr/>
        </p:nvSpPr>
        <p:spPr>
          <a:xfrm>
            <a:off x="5594350" y="4486275"/>
            <a:ext cx="504825" cy="390525"/>
          </a:xfrm>
          <a:prstGeom prst="ca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P4</a:t>
            </a:r>
          </a:p>
        </p:txBody>
      </p:sp>
      <p:sp>
        <p:nvSpPr>
          <p:cNvPr id="29" name="Rectangle: Rounded Corners 28">
            <a:extLst>
              <a:ext uri="{FF2B5EF4-FFF2-40B4-BE49-F238E27FC236}">
                <a16:creationId xmlns:a16="http://schemas.microsoft.com/office/drawing/2014/main" id="{CA7EAD6C-C6A5-2DDB-D1F1-682428EC1656}"/>
              </a:ext>
            </a:extLst>
          </p:cNvPr>
          <p:cNvSpPr/>
          <p:nvPr/>
        </p:nvSpPr>
        <p:spPr>
          <a:xfrm>
            <a:off x="3657600" y="4539659"/>
            <a:ext cx="1869440" cy="15958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Readiness (1)</a:t>
            </a:r>
          </a:p>
        </p:txBody>
      </p:sp>
      <p:sp>
        <p:nvSpPr>
          <p:cNvPr id="1036" name="Isosceles Triangle 1035">
            <a:extLst>
              <a:ext uri="{FF2B5EF4-FFF2-40B4-BE49-F238E27FC236}">
                <a16:creationId xmlns:a16="http://schemas.microsoft.com/office/drawing/2014/main" id="{C83DD581-93CD-8EFF-EDF1-F7112EA3D9E8}"/>
              </a:ext>
            </a:extLst>
          </p:cNvPr>
          <p:cNvSpPr/>
          <p:nvPr/>
        </p:nvSpPr>
        <p:spPr>
          <a:xfrm>
            <a:off x="2832102" y="2354582"/>
            <a:ext cx="758188" cy="2570476"/>
          </a:xfrm>
          <a:prstGeom prst="triangle">
            <a:avLst>
              <a:gd name="adj" fmla="val 46228"/>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37" name="Rectangle 1036">
            <a:extLst>
              <a:ext uri="{FF2B5EF4-FFF2-40B4-BE49-F238E27FC236}">
                <a16:creationId xmlns:a16="http://schemas.microsoft.com/office/drawing/2014/main" id="{099FE40D-93E3-EFC5-E3FC-5FAFA519DDF0}"/>
              </a:ext>
            </a:extLst>
          </p:cNvPr>
          <p:cNvSpPr/>
          <p:nvPr/>
        </p:nvSpPr>
        <p:spPr>
          <a:xfrm>
            <a:off x="2832102" y="4925058"/>
            <a:ext cx="758188" cy="7480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38" name="Isosceles Triangle 1037">
            <a:extLst>
              <a:ext uri="{FF2B5EF4-FFF2-40B4-BE49-F238E27FC236}">
                <a16:creationId xmlns:a16="http://schemas.microsoft.com/office/drawing/2014/main" id="{0B811473-2C5A-A91A-39C0-161EA70E16D3}"/>
              </a:ext>
            </a:extLst>
          </p:cNvPr>
          <p:cNvSpPr/>
          <p:nvPr/>
        </p:nvSpPr>
        <p:spPr>
          <a:xfrm rot="10800000">
            <a:off x="2690452" y="2269495"/>
            <a:ext cx="349292" cy="2546338"/>
          </a:xfrm>
          <a:prstGeom prst="triangle">
            <a:avLst>
              <a:gd name="adj" fmla="val 10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42" name="Rectangle 1041">
            <a:extLst>
              <a:ext uri="{FF2B5EF4-FFF2-40B4-BE49-F238E27FC236}">
                <a16:creationId xmlns:a16="http://schemas.microsoft.com/office/drawing/2014/main" id="{FF81A4C5-7E67-D0D3-FE03-DC96B9899518}"/>
              </a:ext>
            </a:extLst>
          </p:cNvPr>
          <p:cNvSpPr/>
          <p:nvPr/>
        </p:nvSpPr>
        <p:spPr>
          <a:xfrm>
            <a:off x="1815736" y="558799"/>
            <a:ext cx="779784" cy="50330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43" name="Rectangle 1042">
            <a:extLst>
              <a:ext uri="{FF2B5EF4-FFF2-40B4-BE49-F238E27FC236}">
                <a16:creationId xmlns:a16="http://schemas.microsoft.com/office/drawing/2014/main" id="{1CE0F96B-ACA5-78D6-D87E-A248BC34A5FA}"/>
              </a:ext>
            </a:extLst>
          </p:cNvPr>
          <p:cNvSpPr/>
          <p:nvPr/>
        </p:nvSpPr>
        <p:spPr>
          <a:xfrm>
            <a:off x="2682240" y="644526"/>
            <a:ext cx="357503" cy="162497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44" name="Isosceles Triangle 1043">
            <a:extLst>
              <a:ext uri="{FF2B5EF4-FFF2-40B4-BE49-F238E27FC236}">
                <a16:creationId xmlns:a16="http://schemas.microsoft.com/office/drawing/2014/main" id="{AFB3FCD3-DF2E-577F-833E-C42EC0FC185E}"/>
              </a:ext>
            </a:extLst>
          </p:cNvPr>
          <p:cNvSpPr/>
          <p:nvPr/>
        </p:nvSpPr>
        <p:spPr>
          <a:xfrm rot="10800000">
            <a:off x="2690452" y="524509"/>
            <a:ext cx="1035368" cy="2655564"/>
          </a:xfrm>
          <a:prstGeom prst="triangle">
            <a:avLst>
              <a:gd name="adj" fmla="val 10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45" name="Rectangle: Rounded Corners 1044">
            <a:extLst>
              <a:ext uri="{FF2B5EF4-FFF2-40B4-BE49-F238E27FC236}">
                <a16:creationId xmlns:a16="http://schemas.microsoft.com/office/drawing/2014/main" id="{DC7ECAB0-A696-96A1-ED1A-E40DFBD66980}"/>
              </a:ext>
            </a:extLst>
          </p:cNvPr>
          <p:cNvSpPr/>
          <p:nvPr/>
        </p:nvSpPr>
        <p:spPr>
          <a:xfrm>
            <a:off x="711200" y="220975"/>
            <a:ext cx="1869440" cy="33782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National Analysts</a:t>
            </a:r>
          </a:p>
        </p:txBody>
      </p:sp>
      <p:sp>
        <p:nvSpPr>
          <p:cNvPr id="1046" name="Rectangle: Rounded Corners 1045">
            <a:extLst>
              <a:ext uri="{FF2B5EF4-FFF2-40B4-BE49-F238E27FC236}">
                <a16:creationId xmlns:a16="http://schemas.microsoft.com/office/drawing/2014/main" id="{B5517F3B-AFCD-BFB0-4752-E6992B6BA559}"/>
              </a:ext>
            </a:extLst>
          </p:cNvPr>
          <p:cNvSpPr/>
          <p:nvPr/>
        </p:nvSpPr>
        <p:spPr>
          <a:xfrm>
            <a:off x="2682240" y="231135"/>
            <a:ext cx="1402398" cy="293374"/>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CCG experts</a:t>
            </a:r>
          </a:p>
        </p:txBody>
      </p:sp>
      <p:sp>
        <p:nvSpPr>
          <p:cNvPr id="1047" name="Rectangle: Rounded Corners 1046">
            <a:extLst>
              <a:ext uri="{FF2B5EF4-FFF2-40B4-BE49-F238E27FC236}">
                <a16:creationId xmlns:a16="http://schemas.microsoft.com/office/drawing/2014/main" id="{2CA85520-7CF4-6881-4F8B-DB2EF071E842}"/>
              </a:ext>
            </a:extLst>
          </p:cNvPr>
          <p:cNvSpPr/>
          <p:nvPr/>
        </p:nvSpPr>
        <p:spPr>
          <a:xfrm>
            <a:off x="1815736" y="5666735"/>
            <a:ext cx="1770110" cy="29337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Finance analysts</a:t>
            </a:r>
          </a:p>
        </p:txBody>
      </p:sp>
      <p:sp>
        <p:nvSpPr>
          <p:cNvPr id="1048" name="Cylinder 1047">
            <a:extLst>
              <a:ext uri="{FF2B5EF4-FFF2-40B4-BE49-F238E27FC236}">
                <a16:creationId xmlns:a16="http://schemas.microsoft.com/office/drawing/2014/main" id="{16DDE83F-B56E-0B46-4530-338D3D9B647D}"/>
              </a:ext>
            </a:extLst>
          </p:cNvPr>
          <p:cNvSpPr/>
          <p:nvPr/>
        </p:nvSpPr>
        <p:spPr>
          <a:xfrm>
            <a:off x="6195060" y="4485640"/>
            <a:ext cx="504825" cy="371475"/>
          </a:xfrm>
          <a:prstGeom prst="ca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P5</a:t>
            </a:r>
          </a:p>
        </p:txBody>
      </p:sp>
      <p:sp>
        <p:nvSpPr>
          <p:cNvPr id="1049" name="Cylinder 1048">
            <a:extLst>
              <a:ext uri="{FF2B5EF4-FFF2-40B4-BE49-F238E27FC236}">
                <a16:creationId xmlns:a16="http://schemas.microsoft.com/office/drawing/2014/main" id="{9EA8E7F7-56D4-3993-7845-0FA9614C7AC7}"/>
              </a:ext>
            </a:extLst>
          </p:cNvPr>
          <p:cNvSpPr/>
          <p:nvPr/>
        </p:nvSpPr>
        <p:spPr>
          <a:xfrm>
            <a:off x="6795770" y="4495165"/>
            <a:ext cx="504825" cy="371475"/>
          </a:xfrm>
          <a:prstGeom prst="ca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P6</a:t>
            </a:r>
          </a:p>
        </p:txBody>
      </p:sp>
      <p:sp>
        <p:nvSpPr>
          <p:cNvPr id="1051" name="Cylinder 1050">
            <a:extLst>
              <a:ext uri="{FF2B5EF4-FFF2-40B4-BE49-F238E27FC236}">
                <a16:creationId xmlns:a16="http://schemas.microsoft.com/office/drawing/2014/main" id="{E5240C4C-669E-2E9A-F576-FA35F907F0E9}"/>
              </a:ext>
            </a:extLst>
          </p:cNvPr>
          <p:cNvSpPr/>
          <p:nvPr/>
        </p:nvSpPr>
        <p:spPr>
          <a:xfrm>
            <a:off x="7364730" y="4505325"/>
            <a:ext cx="504825" cy="371475"/>
          </a:xfrm>
          <a:prstGeom prst="ca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P7</a:t>
            </a:r>
          </a:p>
        </p:txBody>
      </p:sp>
      <p:sp>
        <p:nvSpPr>
          <p:cNvPr id="1061" name="Rectangle 1060">
            <a:extLst>
              <a:ext uri="{FF2B5EF4-FFF2-40B4-BE49-F238E27FC236}">
                <a16:creationId xmlns:a16="http://schemas.microsoft.com/office/drawing/2014/main" id="{34092502-54FB-C2BD-65B9-B78BEC6AA961}"/>
              </a:ext>
            </a:extLst>
          </p:cNvPr>
          <p:cNvSpPr/>
          <p:nvPr/>
        </p:nvSpPr>
        <p:spPr>
          <a:xfrm>
            <a:off x="7313930" y="483869"/>
            <a:ext cx="3780790" cy="37079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Open Models &amp; Data</a:t>
            </a:r>
          </a:p>
        </p:txBody>
      </p:sp>
      <p:sp>
        <p:nvSpPr>
          <p:cNvPr id="1062" name="Rectangle 1061">
            <a:extLst>
              <a:ext uri="{FF2B5EF4-FFF2-40B4-BE49-F238E27FC236}">
                <a16:creationId xmlns:a16="http://schemas.microsoft.com/office/drawing/2014/main" id="{12F72B8C-F451-62E8-B823-30C8028FC5E0}"/>
              </a:ext>
            </a:extLst>
          </p:cNvPr>
          <p:cNvSpPr/>
          <p:nvPr/>
        </p:nvSpPr>
        <p:spPr>
          <a:xfrm>
            <a:off x="7313930" y="1012189"/>
            <a:ext cx="3780790" cy="37079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National Emissions Trajectories</a:t>
            </a:r>
          </a:p>
        </p:txBody>
      </p:sp>
      <p:sp>
        <p:nvSpPr>
          <p:cNvPr id="1063" name="Rectangle 1062">
            <a:extLst>
              <a:ext uri="{FF2B5EF4-FFF2-40B4-BE49-F238E27FC236}">
                <a16:creationId xmlns:a16="http://schemas.microsoft.com/office/drawing/2014/main" id="{ACE13A08-FB3D-179E-78AA-B560AA456D6A}"/>
              </a:ext>
            </a:extLst>
          </p:cNvPr>
          <p:cNvSpPr/>
          <p:nvPr/>
        </p:nvSpPr>
        <p:spPr>
          <a:xfrm>
            <a:off x="7303770" y="1540509"/>
            <a:ext cx="3780790" cy="37079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LTES/LTS/NDC/IRP/IEP etc</a:t>
            </a:r>
          </a:p>
        </p:txBody>
      </p:sp>
      <p:sp>
        <p:nvSpPr>
          <p:cNvPr id="1064" name="Rectangle 1063">
            <a:extLst>
              <a:ext uri="{FF2B5EF4-FFF2-40B4-BE49-F238E27FC236}">
                <a16:creationId xmlns:a16="http://schemas.microsoft.com/office/drawing/2014/main" id="{6F6AC647-760F-3F64-DF33-09437D62AE79}"/>
              </a:ext>
            </a:extLst>
          </p:cNvPr>
          <p:cNvSpPr/>
          <p:nvPr/>
        </p:nvSpPr>
        <p:spPr>
          <a:xfrm>
            <a:off x="7303770" y="2048509"/>
            <a:ext cx="3780790" cy="37079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Energy / Climate / Finance</a:t>
            </a:r>
          </a:p>
        </p:txBody>
      </p:sp>
      <p:sp>
        <p:nvSpPr>
          <p:cNvPr id="1065" name="Rectangle 1064">
            <a:extLst>
              <a:ext uri="{FF2B5EF4-FFF2-40B4-BE49-F238E27FC236}">
                <a16:creationId xmlns:a16="http://schemas.microsoft.com/office/drawing/2014/main" id="{5BD847F4-7DE6-2C33-4364-F4220E4B115D}"/>
              </a:ext>
            </a:extLst>
          </p:cNvPr>
          <p:cNvSpPr/>
          <p:nvPr/>
        </p:nvSpPr>
        <p:spPr>
          <a:xfrm>
            <a:off x="7586662" y="2582499"/>
            <a:ext cx="3477577" cy="656458"/>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Integration across ministries with stakeholder engagement in *</a:t>
            </a:r>
          </a:p>
        </p:txBody>
      </p:sp>
      <p:sp>
        <p:nvSpPr>
          <p:cNvPr id="1067" name="Rectangle: Rounded Corners 1066">
            <a:extLst>
              <a:ext uri="{FF2B5EF4-FFF2-40B4-BE49-F238E27FC236}">
                <a16:creationId xmlns:a16="http://schemas.microsoft.com/office/drawing/2014/main" id="{F43C6B25-4E25-B549-D774-3BC4BE5A0171}"/>
              </a:ext>
            </a:extLst>
          </p:cNvPr>
          <p:cNvSpPr/>
          <p:nvPr/>
        </p:nvSpPr>
        <p:spPr>
          <a:xfrm>
            <a:off x="81280" y="5646415"/>
            <a:ext cx="1615440" cy="323854"/>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Stakeholders*</a:t>
            </a:r>
          </a:p>
        </p:txBody>
      </p:sp>
      <p:sp>
        <p:nvSpPr>
          <p:cNvPr id="1070" name="Rectangle 1069">
            <a:extLst>
              <a:ext uri="{FF2B5EF4-FFF2-40B4-BE49-F238E27FC236}">
                <a16:creationId xmlns:a16="http://schemas.microsoft.com/office/drawing/2014/main" id="{B79B4A7B-1820-DAB8-FBFF-CD22A69B0BDB}"/>
              </a:ext>
            </a:extLst>
          </p:cNvPr>
          <p:cNvSpPr/>
          <p:nvPr/>
        </p:nvSpPr>
        <p:spPr>
          <a:xfrm>
            <a:off x="7943850" y="3316115"/>
            <a:ext cx="3120389" cy="33782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Policy Instrument / Investment</a:t>
            </a:r>
          </a:p>
        </p:txBody>
      </p:sp>
      <p:sp>
        <p:nvSpPr>
          <p:cNvPr id="1072" name="Rectangle 1071">
            <a:extLst>
              <a:ext uri="{FF2B5EF4-FFF2-40B4-BE49-F238E27FC236}">
                <a16:creationId xmlns:a16="http://schemas.microsoft.com/office/drawing/2014/main" id="{CF9D09F9-A1E0-02C7-DBB7-1CD70F6E71ED}"/>
              </a:ext>
            </a:extLst>
          </p:cNvPr>
          <p:cNvSpPr/>
          <p:nvPr/>
        </p:nvSpPr>
        <p:spPr>
          <a:xfrm>
            <a:off x="7929588" y="3763269"/>
            <a:ext cx="3124834" cy="61205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Deep sensitivity analysis: Policy levers, technology, costs etc</a:t>
            </a:r>
          </a:p>
        </p:txBody>
      </p:sp>
      <p:cxnSp>
        <p:nvCxnSpPr>
          <p:cNvPr id="18" name="Connector: Curved 17">
            <a:extLst>
              <a:ext uri="{FF2B5EF4-FFF2-40B4-BE49-F238E27FC236}">
                <a16:creationId xmlns:a16="http://schemas.microsoft.com/office/drawing/2014/main" id="{06494BF8-B0E0-51E8-9F15-C45E43A4F6EF}"/>
              </a:ext>
            </a:extLst>
          </p:cNvPr>
          <p:cNvCxnSpPr/>
          <p:nvPr/>
        </p:nvCxnSpPr>
        <p:spPr>
          <a:xfrm rot="10800000" flipV="1">
            <a:off x="3832225" y="2927350"/>
            <a:ext cx="590550" cy="729298"/>
          </a:xfrm>
          <a:prstGeom prst="curvedConnector3">
            <a:avLst>
              <a:gd name="adj1" fmla="val 13871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26867B0B-8954-F9C4-0E40-D11289A3446A}"/>
              </a:ext>
            </a:extLst>
          </p:cNvPr>
          <p:cNvCxnSpPr/>
          <p:nvPr/>
        </p:nvCxnSpPr>
        <p:spPr>
          <a:xfrm rot="10800000" flipV="1">
            <a:off x="4422775" y="2237424"/>
            <a:ext cx="82550" cy="689925"/>
          </a:xfrm>
          <a:prstGeom prst="curvedConnector3">
            <a:avLst>
              <a:gd name="adj1" fmla="val 37692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F581204E-B0B9-E4E7-7344-EC21EB4251F0}"/>
              </a:ext>
            </a:extLst>
          </p:cNvPr>
          <p:cNvCxnSpPr/>
          <p:nvPr/>
        </p:nvCxnSpPr>
        <p:spPr>
          <a:xfrm rot="10800000" flipH="1" flipV="1">
            <a:off x="4495799" y="1727519"/>
            <a:ext cx="9525" cy="509905"/>
          </a:xfrm>
          <a:prstGeom prst="curvedConnector3">
            <a:avLst>
              <a:gd name="adj1" fmla="val -24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1F0AD156-7DD2-33E8-ACC1-98E2614E1E4E}"/>
              </a:ext>
            </a:extLst>
          </p:cNvPr>
          <p:cNvCxnSpPr/>
          <p:nvPr/>
        </p:nvCxnSpPr>
        <p:spPr>
          <a:xfrm rot="10800000" flipV="1">
            <a:off x="4495800" y="1203010"/>
            <a:ext cx="38100" cy="524510"/>
          </a:xfrm>
          <a:prstGeom prst="curvedConnector3">
            <a:avLst>
              <a:gd name="adj1" fmla="val 7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BC0C15CD-C8FC-3424-628F-4D8E03107B12}"/>
              </a:ext>
            </a:extLst>
          </p:cNvPr>
          <p:cNvCxnSpPr/>
          <p:nvPr/>
        </p:nvCxnSpPr>
        <p:spPr>
          <a:xfrm rot="10800000" flipV="1">
            <a:off x="4533900" y="668974"/>
            <a:ext cx="12700" cy="534035"/>
          </a:xfrm>
          <a:prstGeom prst="curvedConnector3">
            <a:avLst>
              <a:gd name="adj1" fmla="val 18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C328F64D-46DA-EA0D-8086-7FAB137BB9D2}"/>
              </a:ext>
            </a:extLst>
          </p:cNvPr>
          <p:cNvCxnSpPr/>
          <p:nvPr/>
        </p:nvCxnSpPr>
        <p:spPr>
          <a:xfrm rot="10800000" flipH="1" flipV="1">
            <a:off x="3832225" y="3656647"/>
            <a:ext cx="622300" cy="509587"/>
          </a:xfrm>
          <a:prstGeom prst="curvedConnector3">
            <a:avLst>
              <a:gd name="adj1" fmla="val -36735"/>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Connector: Curved 30">
            <a:extLst>
              <a:ext uri="{FF2B5EF4-FFF2-40B4-BE49-F238E27FC236}">
                <a16:creationId xmlns:a16="http://schemas.microsoft.com/office/drawing/2014/main" id="{2804CE0A-3C9C-C3AF-68DA-CC2659E3C35A}"/>
              </a:ext>
            </a:extLst>
          </p:cNvPr>
          <p:cNvCxnSpPr/>
          <p:nvPr/>
        </p:nvCxnSpPr>
        <p:spPr>
          <a:xfrm rot="10800000" flipH="1">
            <a:off x="3657599" y="4166235"/>
            <a:ext cx="796925" cy="480692"/>
          </a:xfrm>
          <a:prstGeom prst="curvedConnector3">
            <a:avLst>
              <a:gd name="adj1" fmla="val -28685"/>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9A647FB-F0DC-EC68-B462-6DEDDB5B0456}"/>
              </a:ext>
            </a:extLst>
          </p:cNvPr>
          <p:cNvSpPr/>
          <p:nvPr/>
        </p:nvSpPr>
        <p:spPr>
          <a:xfrm>
            <a:off x="7901044" y="4516477"/>
            <a:ext cx="3120389" cy="33782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Revised Pol </a:t>
            </a:r>
            <a:r>
              <a:rPr kumimoji="0" lang="en-GB" sz="1400" b="0" i="0" u="none" strike="noStrike" kern="1200" cap="none" spc="0" normalizeH="0" baseline="0" noProof="0" dirty="0" err="1">
                <a:ln>
                  <a:noFill/>
                </a:ln>
                <a:solidFill>
                  <a:srgbClr val="4472C4">
                    <a:lumMod val="50000"/>
                  </a:srgbClr>
                </a:solidFill>
                <a:effectLst/>
                <a:uLnTx/>
                <a:uFillTx/>
                <a:latin typeface="Calibri" panose="020F0502020204030204"/>
                <a:ea typeface="+mn-ea"/>
                <a:cs typeface="+mn-cs"/>
              </a:rPr>
              <a:t>Instrmnt</a:t>
            </a: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 </a:t>
            </a:r>
            <a:r>
              <a:rPr kumimoji="0" lang="en-GB" sz="1400" b="0" i="0" u="none" strike="noStrike" kern="1200" cap="none" spc="0" normalizeH="0" baseline="0" noProof="0" dirty="0" err="1">
                <a:ln>
                  <a:noFill/>
                </a:ln>
                <a:solidFill>
                  <a:srgbClr val="4472C4">
                    <a:lumMod val="50000"/>
                  </a:srgbClr>
                </a:solidFill>
                <a:effectLst/>
                <a:uLnTx/>
                <a:uFillTx/>
                <a:latin typeface="Calibri" panose="020F0502020204030204"/>
                <a:ea typeface="+mn-ea"/>
                <a:cs typeface="+mn-cs"/>
              </a:rPr>
              <a:t>Invstmnt</a:t>
            </a:r>
            <a:endPar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27" name="Trapezoid 26">
            <a:extLst>
              <a:ext uri="{FF2B5EF4-FFF2-40B4-BE49-F238E27FC236}">
                <a16:creationId xmlns:a16="http://schemas.microsoft.com/office/drawing/2014/main" id="{3247A70B-5409-63E6-2C3D-9E0A3990DE08}"/>
              </a:ext>
            </a:extLst>
          </p:cNvPr>
          <p:cNvSpPr/>
          <p:nvPr/>
        </p:nvSpPr>
        <p:spPr>
          <a:xfrm>
            <a:off x="786058" y="982761"/>
            <a:ext cx="2805560" cy="4325420"/>
          </a:xfrm>
          <a:prstGeom prst="trapezoid">
            <a:avLst>
              <a:gd name="adj" fmla="val 39931"/>
            </a:avLst>
          </a:prstGeom>
          <a:solidFill>
            <a:srgbClr val="5B9BD5">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Modelling</a:t>
            </a:r>
            <a:b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(mitigation, </a:t>
            </a:r>
            <a:b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resilience &amp; adaptation);</a:t>
            </a:r>
            <a:b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PEA;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Policy-</a:t>
            </a:r>
            <a:b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Analysis;</a:t>
            </a:r>
            <a:b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Finance</a:t>
            </a:r>
          </a:p>
        </p:txBody>
      </p:sp>
    </p:spTree>
    <p:extLst>
      <p:ext uri="{BB962C8B-B14F-4D97-AF65-F5344CB8AC3E}">
        <p14:creationId xmlns:p14="http://schemas.microsoft.com/office/powerpoint/2010/main" val="500708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 name="Rectangle: Rounded Corners 1055">
            <a:extLst>
              <a:ext uri="{FF2B5EF4-FFF2-40B4-BE49-F238E27FC236}">
                <a16:creationId xmlns:a16="http://schemas.microsoft.com/office/drawing/2014/main" id="{29595B68-FFD7-D09B-939B-9B9140222BA4}"/>
              </a:ext>
            </a:extLst>
          </p:cNvPr>
          <p:cNvSpPr/>
          <p:nvPr/>
        </p:nvSpPr>
        <p:spPr>
          <a:xfrm>
            <a:off x="6779896" y="3265170"/>
            <a:ext cx="539750" cy="347091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5" name="Rectangle: Rounded Corners 1054">
            <a:extLst>
              <a:ext uri="{FF2B5EF4-FFF2-40B4-BE49-F238E27FC236}">
                <a16:creationId xmlns:a16="http://schemas.microsoft.com/office/drawing/2014/main" id="{344CECA0-4201-570E-A068-F2C5263C2A99}"/>
              </a:ext>
            </a:extLst>
          </p:cNvPr>
          <p:cNvSpPr/>
          <p:nvPr/>
        </p:nvSpPr>
        <p:spPr>
          <a:xfrm>
            <a:off x="6170296" y="3295650"/>
            <a:ext cx="539750" cy="343027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5D6FEE34-2685-7CAE-8FDA-6D745603F890}"/>
              </a:ext>
            </a:extLst>
          </p:cNvPr>
          <p:cNvSpPr/>
          <p:nvPr/>
        </p:nvSpPr>
        <p:spPr>
          <a:xfrm rot="16200000">
            <a:off x="7481981" y="1099752"/>
            <a:ext cx="539750" cy="851727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4" name="Rectangle: Rounded Corners 1053">
            <a:extLst>
              <a:ext uri="{FF2B5EF4-FFF2-40B4-BE49-F238E27FC236}">
                <a16:creationId xmlns:a16="http://schemas.microsoft.com/office/drawing/2014/main" id="{893D811B-D27B-D5E0-AA1E-4B70C42D3AF9}"/>
              </a:ext>
            </a:extLst>
          </p:cNvPr>
          <p:cNvSpPr/>
          <p:nvPr/>
        </p:nvSpPr>
        <p:spPr>
          <a:xfrm>
            <a:off x="5591176" y="3305810"/>
            <a:ext cx="539750" cy="34302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ylinder 4">
            <a:extLst>
              <a:ext uri="{FF2B5EF4-FFF2-40B4-BE49-F238E27FC236}">
                <a16:creationId xmlns:a16="http://schemas.microsoft.com/office/drawing/2014/main" id="{5815B6F5-5495-2277-C1E6-1449C8C3D427}"/>
              </a:ext>
            </a:extLst>
          </p:cNvPr>
          <p:cNvSpPr/>
          <p:nvPr/>
        </p:nvSpPr>
        <p:spPr>
          <a:xfrm>
            <a:off x="4533900" y="434975"/>
            <a:ext cx="2714625" cy="468000"/>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Capacity Building</a:t>
            </a:r>
          </a:p>
        </p:txBody>
      </p:sp>
      <p:sp>
        <p:nvSpPr>
          <p:cNvPr id="6" name="Cylinder 5">
            <a:extLst>
              <a:ext uri="{FF2B5EF4-FFF2-40B4-BE49-F238E27FC236}">
                <a16:creationId xmlns:a16="http://schemas.microsoft.com/office/drawing/2014/main" id="{2BAF5BA6-6AE1-6E01-B9DF-2B4D1B3CD442}"/>
              </a:ext>
            </a:extLst>
          </p:cNvPr>
          <p:cNvSpPr/>
          <p:nvPr/>
        </p:nvSpPr>
        <p:spPr>
          <a:xfrm>
            <a:off x="4533900" y="969010"/>
            <a:ext cx="2714625" cy="468000"/>
          </a:xfrm>
          <a:prstGeom prst="ca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Co-creation</a:t>
            </a:r>
          </a:p>
        </p:txBody>
      </p:sp>
      <p:sp>
        <p:nvSpPr>
          <p:cNvPr id="7" name="Cylinder 6">
            <a:extLst>
              <a:ext uri="{FF2B5EF4-FFF2-40B4-BE49-F238E27FC236}">
                <a16:creationId xmlns:a16="http://schemas.microsoft.com/office/drawing/2014/main" id="{4B4BB6C9-6955-BE15-A615-FA476E2BC766}"/>
              </a:ext>
            </a:extLst>
          </p:cNvPr>
          <p:cNvSpPr/>
          <p:nvPr/>
        </p:nvSpPr>
        <p:spPr>
          <a:xfrm>
            <a:off x="4495800" y="1493520"/>
            <a:ext cx="2714625" cy="468000"/>
          </a:xfrm>
          <a:prstGeom prst="ca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Entry Point Analysis</a:t>
            </a:r>
          </a:p>
        </p:txBody>
      </p:sp>
      <p:sp>
        <p:nvSpPr>
          <p:cNvPr id="8" name="Cylinder 7">
            <a:extLst>
              <a:ext uri="{FF2B5EF4-FFF2-40B4-BE49-F238E27FC236}">
                <a16:creationId xmlns:a16="http://schemas.microsoft.com/office/drawing/2014/main" id="{25C9F2CB-4C12-AEAC-0D67-91314D5432C1}"/>
              </a:ext>
            </a:extLst>
          </p:cNvPr>
          <p:cNvSpPr/>
          <p:nvPr/>
        </p:nvSpPr>
        <p:spPr>
          <a:xfrm>
            <a:off x="4505325" y="2003425"/>
            <a:ext cx="2714625" cy="468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Line Ministry Analysis</a:t>
            </a:r>
          </a:p>
        </p:txBody>
      </p:sp>
      <p:sp>
        <p:nvSpPr>
          <p:cNvPr id="9" name="Cylinder 8">
            <a:extLst>
              <a:ext uri="{FF2B5EF4-FFF2-40B4-BE49-F238E27FC236}">
                <a16:creationId xmlns:a16="http://schemas.microsoft.com/office/drawing/2014/main" id="{7ECEDE47-F945-B269-DD39-C56AFFE45FE0}"/>
              </a:ext>
            </a:extLst>
          </p:cNvPr>
          <p:cNvSpPr/>
          <p:nvPr/>
        </p:nvSpPr>
        <p:spPr>
          <a:xfrm>
            <a:off x="4422775" y="2508250"/>
            <a:ext cx="2911475" cy="838200"/>
          </a:xfrm>
          <a:prstGeom prst="ca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National Development Strategy</a:t>
            </a:r>
          </a:p>
        </p:txBody>
      </p:sp>
      <p:sp>
        <p:nvSpPr>
          <p:cNvPr id="10" name="Cylinder 9">
            <a:extLst>
              <a:ext uri="{FF2B5EF4-FFF2-40B4-BE49-F238E27FC236}">
                <a16:creationId xmlns:a16="http://schemas.microsoft.com/office/drawing/2014/main" id="{87A358F9-EDE3-6CEF-DCC4-BAF94DF7E70F}"/>
              </a:ext>
            </a:extLst>
          </p:cNvPr>
          <p:cNvSpPr/>
          <p:nvPr/>
        </p:nvSpPr>
        <p:spPr>
          <a:xfrm>
            <a:off x="3832225" y="3461385"/>
            <a:ext cx="504825" cy="390525"/>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P1</a:t>
            </a:r>
          </a:p>
        </p:txBody>
      </p:sp>
      <p:sp>
        <p:nvSpPr>
          <p:cNvPr id="11" name="Cylinder 10">
            <a:extLst>
              <a:ext uri="{FF2B5EF4-FFF2-40B4-BE49-F238E27FC236}">
                <a16:creationId xmlns:a16="http://schemas.microsoft.com/office/drawing/2014/main" id="{47BAAA6D-5F17-9194-FAB5-79C660AF0590}"/>
              </a:ext>
            </a:extLst>
          </p:cNvPr>
          <p:cNvSpPr/>
          <p:nvPr/>
        </p:nvSpPr>
        <p:spPr>
          <a:xfrm>
            <a:off x="4422775" y="3480435"/>
            <a:ext cx="504825" cy="371475"/>
          </a:xfrm>
          <a:prstGeom prst="ca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P2</a:t>
            </a:r>
          </a:p>
        </p:txBody>
      </p:sp>
      <p:sp>
        <p:nvSpPr>
          <p:cNvPr id="12" name="Cylinder 11">
            <a:extLst>
              <a:ext uri="{FF2B5EF4-FFF2-40B4-BE49-F238E27FC236}">
                <a16:creationId xmlns:a16="http://schemas.microsoft.com/office/drawing/2014/main" id="{4140EA3A-289E-E986-7505-85BF1C5EB936}"/>
              </a:ext>
            </a:extLst>
          </p:cNvPr>
          <p:cNvSpPr/>
          <p:nvPr/>
        </p:nvSpPr>
        <p:spPr>
          <a:xfrm>
            <a:off x="5013325" y="3480435"/>
            <a:ext cx="504825" cy="371475"/>
          </a:xfrm>
          <a:prstGeom prst="ca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P3</a:t>
            </a:r>
          </a:p>
        </p:txBody>
      </p:sp>
      <p:sp>
        <p:nvSpPr>
          <p:cNvPr id="13" name="Cylinder 12">
            <a:extLst>
              <a:ext uri="{FF2B5EF4-FFF2-40B4-BE49-F238E27FC236}">
                <a16:creationId xmlns:a16="http://schemas.microsoft.com/office/drawing/2014/main" id="{01A57A85-9839-E117-4529-E3842EA08130}"/>
              </a:ext>
            </a:extLst>
          </p:cNvPr>
          <p:cNvSpPr/>
          <p:nvPr/>
        </p:nvSpPr>
        <p:spPr>
          <a:xfrm>
            <a:off x="5594350" y="3480435"/>
            <a:ext cx="504825" cy="390525"/>
          </a:xfrm>
          <a:prstGeom prst="ca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P4</a:t>
            </a:r>
          </a:p>
        </p:txBody>
      </p:sp>
      <p:sp>
        <p:nvSpPr>
          <p:cNvPr id="14" name="Cylinder 13">
            <a:extLst>
              <a:ext uri="{FF2B5EF4-FFF2-40B4-BE49-F238E27FC236}">
                <a16:creationId xmlns:a16="http://schemas.microsoft.com/office/drawing/2014/main" id="{258CDAD5-DB6D-FA59-B1CD-2AEE22E85673}"/>
              </a:ext>
            </a:extLst>
          </p:cNvPr>
          <p:cNvSpPr/>
          <p:nvPr/>
        </p:nvSpPr>
        <p:spPr>
          <a:xfrm>
            <a:off x="6184900" y="3489960"/>
            <a:ext cx="504825" cy="371475"/>
          </a:xfrm>
          <a:prstGeom prst="ca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P5</a:t>
            </a:r>
          </a:p>
        </p:txBody>
      </p:sp>
      <p:sp>
        <p:nvSpPr>
          <p:cNvPr id="15" name="Cylinder 14">
            <a:extLst>
              <a:ext uri="{FF2B5EF4-FFF2-40B4-BE49-F238E27FC236}">
                <a16:creationId xmlns:a16="http://schemas.microsoft.com/office/drawing/2014/main" id="{1FCDEE05-5C21-7A2B-F5BD-CEB04CF84C3D}"/>
              </a:ext>
            </a:extLst>
          </p:cNvPr>
          <p:cNvSpPr/>
          <p:nvPr/>
        </p:nvSpPr>
        <p:spPr>
          <a:xfrm>
            <a:off x="6744970" y="3499485"/>
            <a:ext cx="504825" cy="371475"/>
          </a:xfrm>
          <a:prstGeom prst="ca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P6</a:t>
            </a:r>
          </a:p>
        </p:txBody>
      </p:sp>
      <p:sp>
        <p:nvSpPr>
          <p:cNvPr id="16" name="Cylinder 15">
            <a:extLst>
              <a:ext uri="{FF2B5EF4-FFF2-40B4-BE49-F238E27FC236}">
                <a16:creationId xmlns:a16="http://schemas.microsoft.com/office/drawing/2014/main" id="{7C37E0B2-35ED-D684-A1CB-A48103F20248}"/>
              </a:ext>
            </a:extLst>
          </p:cNvPr>
          <p:cNvSpPr/>
          <p:nvPr/>
        </p:nvSpPr>
        <p:spPr>
          <a:xfrm>
            <a:off x="4454525" y="3937635"/>
            <a:ext cx="2754630" cy="457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Robust Decision Making</a:t>
            </a:r>
          </a:p>
        </p:txBody>
      </p:sp>
      <p:sp>
        <p:nvSpPr>
          <p:cNvPr id="17" name="Cylinder 16">
            <a:extLst>
              <a:ext uri="{FF2B5EF4-FFF2-40B4-BE49-F238E27FC236}">
                <a16:creationId xmlns:a16="http://schemas.microsoft.com/office/drawing/2014/main" id="{E066B83F-11DA-D90F-6379-36D45EE3F6C7}"/>
              </a:ext>
            </a:extLst>
          </p:cNvPr>
          <p:cNvSpPr/>
          <p:nvPr/>
        </p:nvSpPr>
        <p:spPr>
          <a:xfrm>
            <a:off x="7334250" y="3509645"/>
            <a:ext cx="504825" cy="371475"/>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P7</a:t>
            </a:r>
          </a:p>
        </p:txBody>
      </p:sp>
      <p:cxnSp>
        <p:nvCxnSpPr>
          <p:cNvPr id="22" name="Straight Connector 21">
            <a:extLst>
              <a:ext uri="{FF2B5EF4-FFF2-40B4-BE49-F238E27FC236}">
                <a16:creationId xmlns:a16="http://schemas.microsoft.com/office/drawing/2014/main" id="{C5B3EAAD-5F1E-F9BE-57B6-BC3B26A070D3}"/>
              </a:ext>
            </a:extLst>
          </p:cNvPr>
          <p:cNvCxnSpPr>
            <a:cxnSpLocks/>
            <a:stCxn id="9" idx="4"/>
            <a:endCxn id="17" idx="1"/>
          </p:cNvCxnSpPr>
          <p:nvPr/>
        </p:nvCxnSpPr>
        <p:spPr>
          <a:xfrm>
            <a:off x="7334250" y="2927350"/>
            <a:ext cx="252413" cy="582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CCCF81-BD33-04D1-67B4-2E3994C2B1EF}"/>
              </a:ext>
            </a:extLst>
          </p:cNvPr>
          <p:cNvCxnSpPr>
            <a:cxnSpLocks/>
            <a:stCxn id="9" idx="2"/>
            <a:endCxn id="10" idx="1"/>
          </p:cNvCxnSpPr>
          <p:nvPr/>
        </p:nvCxnSpPr>
        <p:spPr>
          <a:xfrm flipH="1">
            <a:off x="4084638" y="2927350"/>
            <a:ext cx="338137" cy="534035"/>
          </a:xfrm>
          <a:prstGeom prst="line">
            <a:avLst/>
          </a:prstGeom>
        </p:spPr>
        <p:style>
          <a:lnRef idx="1">
            <a:schemeClr val="accent1"/>
          </a:lnRef>
          <a:fillRef idx="0">
            <a:schemeClr val="accent1"/>
          </a:fillRef>
          <a:effectRef idx="0">
            <a:schemeClr val="accent1"/>
          </a:effectRef>
          <a:fontRef idx="minor">
            <a:schemeClr val="tx1"/>
          </a:fontRef>
        </p:style>
      </p:cxnSp>
      <p:sp>
        <p:nvSpPr>
          <p:cNvPr id="25" name="Cylinder 24">
            <a:extLst>
              <a:ext uri="{FF2B5EF4-FFF2-40B4-BE49-F238E27FC236}">
                <a16:creationId xmlns:a16="http://schemas.microsoft.com/office/drawing/2014/main" id="{8F181FDD-A9DE-2C83-F567-BCE65A34E94F}"/>
              </a:ext>
            </a:extLst>
          </p:cNvPr>
          <p:cNvSpPr/>
          <p:nvPr/>
        </p:nvSpPr>
        <p:spPr>
          <a:xfrm>
            <a:off x="5594350" y="4486275"/>
            <a:ext cx="504825" cy="390525"/>
          </a:xfrm>
          <a:prstGeom prst="ca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P4</a:t>
            </a:r>
          </a:p>
        </p:txBody>
      </p:sp>
      <p:pic>
        <p:nvPicPr>
          <p:cNvPr id="1026" name="Picture 2" descr="Compliance Icons - Free SVG &amp; PNG Compliance Images - Noun ...">
            <a:extLst>
              <a:ext uri="{FF2B5EF4-FFF2-40B4-BE49-F238E27FC236}">
                <a16:creationId xmlns:a16="http://schemas.microsoft.com/office/drawing/2014/main" id="{B121669E-9E17-8B33-6291-B61E538E0F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0930" y="5006340"/>
            <a:ext cx="666750" cy="666750"/>
          </a:xfrm>
          <a:prstGeom prst="rect">
            <a:avLst/>
          </a:prstGeom>
          <a:noFill/>
          <a:extLst>
            <a:ext uri="{909E8E84-426E-40DD-AFC4-6F175D3DCCD1}">
              <a14:hiddenFill xmlns:a14="http://schemas.microsoft.com/office/drawing/2010/main">
                <a:solidFill>
                  <a:srgbClr val="FFFFFF"/>
                </a:solidFill>
              </a14:hiddenFill>
            </a:ext>
          </a:extLst>
        </p:spPr>
      </p:pic>
      <p:sp>
        <p:nvSpPr>
          <p:cNvPr id="26" name="Arrow: Pentagon 25">
            <a:extLst>
              <a:ext uri="{FF2B5EF4-FFF2-40B4-BE49-F238E27FC236}">
                <a16:creationId xmlns:a16="http://schemas.microsoft.com/office/drawing/2014/main" id="{E77B5063-1EED-DF6B-E4E2-371451BE1508}"/>
              </a:ext>
            </a:extLst>
          </p:cNvPr>
          <p:cNvSpPr/>
          <p:nvPr/>
        </p:nvSpPr>
        <p:spPr>
          <a:xfrm>
            <a:off x="4277360" y="5103132"/>
            <a:ext cx="1219200" cy="509226"/>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Finance Ministry</a:t>
            </a:r>
          </a:p>
        </p:txBody>
      </p:sp>
      <p:pic>
        <p:nvPicPr>
          <p:cNvPr id="1032" name="Picture 8" descr="Puzzle piece - Free entertainment icons">
            <a:extLst>
              <a:ext uri="{FF2B5EF4-FFF2-40B4-BE49-F238E27FC236}">
                <a16:creationId xmlns:a16="http://schemas.microsoft.com/office/drawing/2014/main" id="{4C8533B1-3B18-2C0B-7DC3-B18B5A6F43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5785" y="5082684"/>
            <a:ext cx="525460" cy="525460"/>
          </a:xfrm>
          <a:prstGeom prst="rect">
            <a:avLst/>
          </a:prstGeom>
          <a:noFill/>
          <a:extLst>
            <a:ext uri="{909E8E84-426E-40DD-AFC4-6F175D3DCCD1}">
              <a14:hiddenFill xmlns:a14="http://schemas.microsoft.com/office/drawing/2010/main">
                <a:solidFill>
                  <a:srgbClr val="FFFFFF"/>
                </a:solidFill>
              </a14:hiddenFill>
            </a:ext>
          </a:extLst>
        </p:spPr>
      </p:pic>
      <p:sp>
        <p:nvSpPr>
          <p:cNvPr id="1025" name="Arrow: Pentagon 1024">
            <a:extLst>
              <a:ext uri="{FF2B5EF4-FFF2-40B4-BE49-F238E27FC236}">
                <a16:creationId xmlns:a16="http://schemas.microsoft.com/office/drawing/2014/main" id="{48559E05-9FBA-5E70-DD8D-15ED292F56E2}"/>
              </a:ext>
            </a:extLst>
          </p:cNvPr>
          <p:cNvSpPr/>
          <p:nvPr/>
        </p:nvSpPr>
        <p:spPr>
          <a:xfrm rot="10800000">
            <a:off x="6268718" y="5108624"/>
            <a:ext cx="1600835" cy="499015"/>
          </a:xfrm>
          <a:prstGeom prst="homePlat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7" name="Rectangle 1026">
            <a:extLst>
              <a:ext uri="{FF2B5EF4-FFF2-40B4-BE49-F238E27FC236}">
                <a16:creationId xmlns:a16="http://schemas.microsoft.com/office/drawing/2014/main" id="{D69BCAEB-52C7-D85E-6FED-118F861D084C}"/>
              </a:ext>
            </a:extLst>
          </p:cNvPr>
          <p:cNvSpPr/>
          <p:nvPr/>
        </p:nvSpPr>
        <p:spPr>
          <a:xfrm>
            <a:off x="6593841" y="5114651"/>
            <a:ext cx="1245234" cy="47380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Lead IFI</a:t>
            </a:r>
          </a:p>
        </p:txBody>
      </p:sp>
      <p:sp>
        <p:nvSpPr>
          <p:cNvPr id="1031" name="Rectangle: Rounded Corners 1030">
            <a:extLst>
              <a:ext uri="{FF2B5EF4-FFF2-40B4-BE49-F238E27FC236}">
                <a16:creationId xmlns:a16="http://schemas.microsoft.com/office/drawing/2014/main" id="{F39FC348-E191-DACC-F569-3D18556F5FB0}"/>
              </a:ext>
            </a:extLst>
          </p:cNvPr>
          <p:cNvSpPr/>
          <p:nvPr/>
        </p:nvSpPr>
        <p:spPr>
          <a:xfrm>
            <a:off x="8219440" y="4742745"/>
            <a:ext cx="1872000" cy="33782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Funder</a:t>
            </a:r>
          </a:p>
        </p:txBody>
      </p:sp>
      <p:sp>
        <p:nvSpPr>
          <p:cNvPr id="1033" name="Rectangle: Rounded Corners 1032">
            <a:extLst>
              <a:ext uri="{FF2B5EF4-FFF2-40B4-BE49-F238E27FC236}">
                <a16:creationId xmlns:a16="http://schemas.microsoft.com/office/drawing/2014/main" id="{52AD7DF7-7CCA-D3CF-E8C3-D940164B7EF5}"/>
              </a:ext>
            </a:extLst>
          </p:cNvPr>
          <p:cNvSpPr/>
          <p:nvPr/>
        </p:nvSpPr>
        <p:spPr>
          <a:xfrm>
            <a:off x="8239760" y="5585569"/>
            <a:ext cx="1872000" cy="33782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Funder</a:t>
            </a:r>
          </a:p>
        </p:txBody>
      </p:sp>
      <p:sp>
        <p:nvSpPr>
          <p:cNvPr id="1036" name="Isosceles Triangle 1035">
            <a:extLst>
              <a:ext uri="{FF2B5EF4-FFF2-40B4-BE49-F238E27FC236}">
                <a16:creationId xmlns:a16="http://schemas.microsoft.com/office/drawing/2014/main" id="{C83DD581-93CD-8EFF-EDF1-F7112EA3D9E8}"/>
              </a:ext>
            </a:extLst>
          </p:cNvPr>
          <p:cNvSpPr/>
          <p:nvPr/>
        </p:nvSpPr>
        <p:spPr>
          <a:xfrm>
            <a:off x="2832102" y="2354582"/>
            <a:ext cx="758188" cy="2570476"/>
          </a:xfrm>
          <a:prstGeom prst="triangle">
            <a:avLst>
              <a:gd name="adj" fmla="val 46228"/>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7" name="Rectangle 1036">
            <a:extLst>
              <a:ext uri="{FF2B5EF4-FFF2-40B4-BE49-F238E27FC236}">
                <a16:creationId xmlns:a16="http://schemas.microsoft.com/office/drawing/2014/main" id="{099FE40D-93E3-EFC5-E3FC-5FAFA519DDF0}"/>
              </a:ext>
            </a:extLst>
          </p:cNvPr>
          <p:cNvSpPr/>
          <p:nvPr/>
        </p:nvSpPr>
        <p:spPr>
          <a:xfrm>
            <a:off x="2832102" y="4925058"/>
            <a:ext cx="758188" cy="7480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8" name="Isosceles Triangle 1037">
            <a:extLst>
              <a:ext uri="{FF2B5EF4-FFF2-40B4-BE49-F238E27FC236}">
                <a16:creationId xmlns:a16="http://schemas.microsoft.com/office/drawing/2014/main" id="{0B811473-2C5A-A91A-39C0-161EA70E16D3}"/>
              </a:ext>
            </a:extLst>
          </p:cNvPr>
          <p:cNvSpPr/>
          <p:nvPr/>
        </p:nvSpPr>
        <p:spPr>
          <a:xfrm rot="10800000">
            <a:off x="2690452" y="2269495"/>
            <a:ext cx="349292" cy="2546338"/>
          </a:xfrm>
          <a:prstGeom prst="triangle">
            <a:avLst>
              <a:gd name="adj" fmla="val 10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2" name="Rectangle 1041">
            <a:extLst>
              <a:ext uri="{FF2B5EF4-FFF2-40B4-BE49-F238E27FC236}">
                <a16:creationId xmlns:a16="http://schemas.microsoft.com/office/drawing/2014/main" id="{FF81A4C5-7E67-D0D3-FE03-DC96B9899518}"/>
              </a:ext>
            </a:extLst>
          </p:cNvPr>
          <p:cNvSpPr/>
          <p:nvPr/>
        </p:nvSpPr>
        <p:spPr>
          <a:xfrm>
            <a:off x="1815736" y="558799"/>
            <a:ext cx="779784" cy="50330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3" name="Rectangle 1042">
            <a:extLst>
              <a:ext uri="{FF2B5EF4-FFF2-40B4-BE49-F238E27FC236}">
                <a16:creationId xmlns:a16="http://schemas.microsoft.com/office/drawing/2014/main" id="{1CE0F96B-ACA5-78D6-D87E-A248BC34A5FA}"/>
              </a:ext>
            </a:extLst>
          </p:cNvPr>
          <p:cNvSpPr/>
          <p:nvPr/>
        </p:nvSpPr>
        <p:spPr>
          <a:xfrm>
            <a:off x="2682240" y="644526"/>
            <a:ext cx="357503" cy="162497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4" name="Isosceles Triangle 1043">
            <a:extLst>
              <a:ext uri="{FF2B5EF4-FFF2-40B4-BE49-F238E27FC236}">
                <a16:creationId xmlns:a16="http://schemas.microsoft.com/office/drawing/2014/main" id="{AFB3FCD3-DF2E-577F-833E-C42EC0FC185E}"/>
              </a:ext>
            </a:extLst>
          </p:cNvPr>
          <p:cNvSpPr/>
          <p:nvPr/>
        </p:nvSpPr>
        <p:spPr>
          <a:xfrm rot="10800000">
            <a:off x="2690452" y="524509"/>
            <a:ext cx="1035368" cy="2655564"/>
          </a:xfrm>
          <a:prstGeom prst="triangle">
            <a:avLst>
              <a:gd name="adj" fmla="val 10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5" name="Rectangle: Rounded Corners 1044">
            <a:extLst>
              <a:ext uri="{FF2B5EF4-FFF2-40B4-BE49-F238E27FC236}">
                <a16:creationId xmlns:a16="http://schemas.microsoft.com/office/drawing/2014/main" id="{DC7ECAB0-A696-96A1-ED1A-E40DFBD66980}"/>
              </a:ext>
            </a:extLst>
          </p:cNvPr>
          <p:cNvSpPr/>
          <p:nvPr/>
        </p:nvSpPr>
        <p:spPr>
          <a:xfrm>
            <a:off x="711200" y="220975"/>
            <a:ext cx="1869440" cy="33782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National Analysts</a:t>
            </a:r>
          </a:p>
        </p:txBody>
      </p:sp>
      <p:sp>
        <p:nvSpPr>
          <p:cNvPr id="1046" name="Rectangle: Rounded Corners 1045">
            <a:extLst>
              <a:ext uri="{FF2B5EF4-FFF2-40B4-BE49-F238E27FC236}">
                <a16:creationId xmlns:a16="http://schemas.microsoft.com/office/drawing/2014/main" id="{B5517F3B-AFCD-BFB0-4752-E6992B6BA559}"/>
              </a:ext>
            </a:extLst>
          </p:cNvPr>
          <p:cNvSpPr/>
          <p:nvPr/>
        </p:nvSpPr>
        <p:spPr>
          <a:xfrm>
            <a:off x="2682240" y="231135"/>
            <a:ext cx="1402398" cy="293374"/>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CCG experts</a:t>
            </a:r>
          </a:p>
        </p:txBody>
      </p:sp>
      <p:sp>
        <p:nvSpPr>
          <p:cNvPr id="1047" name="Rectangle: Rounded Corners 1046">
            <a:extLst>
              <a:ext uri="{FF2B5EF4-FFF2-40B4-BE49-F238E27FC236}">
                <a16:creationId xmlns:a16="http://schemas.microsoft.com/office/drawing/2014/main" id="{2CA85520-7CF4-6881-4F8B-DB2EF071E842}"/>
              </a:ext>
            </a:extLst>
          </p:cNvPr>
          <p:cNvSpPr/>
          <p:nvPr/>
        </p:nvSpPr>
        <p:spPr>
          <a:xfrm>
            <a:off x="1815736" y="5666735"/>
            <a:ext cx="1770110" cy="29337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Finance analysts</a:t>
            </a:r>
          </a:p>
        </p:txBody>
      </p:sp>
      <p:sp>
        <p:nvSpPr>
          <p:cNvPr id="1048" name="Cylinder 1047">
            <a:extLst>
              <a:ext uri="{FF2B5EF4-FFF2-40B4-BE49-F238E27FC236}">
                <a16:creationId xmlns:a16="http://schemas.microsoft.com/office/drawing/2014/main" id="{16DDE83F-B56E-0B46-4530-338D3D9B647D}"/>
              </a:ext>
            </a:extLst>
          </p:cNvPr>
          <p:cNvSpPr/>
          <p:nvPr/>
        </p:nvSpPr>
        <p:spPr>
          <a:xfrm>
            <a:off x="6195060" y="4485640"/>
            <a:ext cx="504825" cy="371475"/>
          </a:xfrm>
          <a:prstGeom prst="ca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P5</a:t>
            </a:r>
          </a:p>
        </p:txBody>
      </p:sp>
      <p:sp>
        <p:nvSpPr>
          <p:cNvPr id="1049" name="Cylinder 1048">
            <a:extLst>
              <a:ext uri="{FF2B5EF4-FFF2-40B4-BE49-F238E27FC236}">
                <a16:creationId xmlns:a16="http://schemas.microsoft.com/office/drawing/2014/main" id="{9EA8E7F7-56D4-3993-7845-0FA9614C7AC7}"/>
              </a:ext>
            </a:extLst>
          </p:cNvPr>
          <p:cNvSpPr/>
          <p:nvPr/>
        </p:nvSpPr>
        <p:spPr>
          <a:xfrm>
            <a:off x="6795770" y="4495165"/>
            <a:ext cx="504825" cy="371475"/>
          </a:xfrm>
          <a:prstGeom prst="ca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P6</a:t>
            </a:r>
          </a:p>
        </p:txBody>
      </p:sp>
      <p:sp>
        <p:nvSpPr>
          <p:cNvPr id="1051" name="Cylinder 1050">
            <a:extLst>
              <a:ext uri="{FF2B5EF4-FFF2-40B4-BE49-F238E27FC236}">
                <a16:creationId xmlns:a16="http://schemas.microsoft.com/office/drawing/2014/main" id="{E5240C4C-669E-2E9A-F576-FA35F907F0E9}"/>
              </a:ext>
            </a:extLst>
          </p:cNvPr>
          <p:cNvSpPr/>
          <p:nvPr/>
        </p:nvSpPr>
        <p:spPr>
          <a:xfrm>
            <a:off x="7364730" y="4505325"/>
            <a:ext cx="504825" cy="371475"/>
          </a:xfrm>
          <a:prstGeom prst="ca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P7</a:t>
            </a:r>
          </a:p>
        </p:txBody>
      </p:sp>
      <p:cxnSp>
        <p:nvCxnSpPr>
          <p:cNvPr id="1053" name="Straight Arrow Connector 1052">
            <a:extLst>
              <a:ext uri="{FF2B5EF4-FFF2-40B4-BE49-F238E27FC236}">
                <a16:creationId xmlns:a16="http://schemas.microsoft.com/office/drawing/2014/main" id="{78F165B4-B9BE-A914-2BBD-29B4D7F758CF}"/>
              </a:ext>
            </a:extLst>
          </p:cNvPr>
          <p:cNvCxnSpPr>
            <a:cxnSpLocks/>
            <a:endCxn id="1025" idx="1"/>
          </p:cNvCxnSpPr>
          <p:nvPr/>
        </p:nvCxnSpPr>
        <p:spPr>
          <a:xfrm flipH="1">
            <a:off x="7869553" y="5348537"/>
            <a:ext cx="360047" cy="95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061" name="Rectangle 1060">
            <a:extLst>
              <a:ext uri="{FF2B5EF4-FFF2-40B4-BE49-F238E27FC236}">
                <a16:creationId xmlns:a16="http://schemas.microsoft.com/office/drawing/2014/main" id="{34092502-54FB-C2BD-65B9-B78BEC6AA961}"/>
              </a:ext>
            </a:extLst>
          </p:cNvPr>
          <p:cNvSpPr/>
          <p:nvPr/>
        </p:nvSpPr>
        <p:spPr>
          <a:xfrm>
            <a:off x="7313930" y="483869"/>
            <a:ext cx="3780790" cy="37079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Open Models &amp; Data</a:t>
            </a:r>
          </a:p>
        </p:txBody>
      </p:sp>
      <p:sp>
        <p:nvSpPr>
          <p:cNvPr id="1062" name="Rectangle 1061">
            <a:extLst>
              <a:ext uri="{FF2B5EF4-FFF2-40B4-BE49-F238E27FC236}">
                <a16:creationId xmlns:a16="http://schemas.microsoft.com/office/drawing/2014/main" id="{12F72B8C-F451-62E8-B823-30C8028FC5E0}"/>
              </a:ext>
            </a:extLst>
          </p:cNvPr>
          <p:cNvSpPr/>
          <p:nvPr/>
        </p:nvSpPr>
        <p:spPr>
          <a:xfrm>
            <a:off x="7313930" y="1012189"/>
            <a:ext cx="3780790" cy="37079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National Emissions Trajectories</a:t>
            </a:r>
          </a:p>
        </p:txBody>
      </p:sp>
      <p:sp>
        <p:nvSpPr>
          <p:cNvPr id="1063" name="Rectangle 1062">
            <a:extLst>
              <a:ext uri="{FF2B5EF4-FFF2-40B4-BE49-F238E27FC236}">
                <a16:creationId xmlns:a16="http://schemas.microsoft.com/office/drawing/2014/main" id="{ACE13A08-FB3D-179E-78AA-B560AA456D6A}"/>
              </a:ext>
            </a:extLst>
          </p:cNvPr>
          <p:cNvSpPr/>
          <p:nvPr/>
        </p:nvSpPr>
        <p:spPr>
          <a:xfrm>
            <a:off x="7303770" y="1540509"/>
            <a:ext cx="3780790" cy="37079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LTES/LTS/NDC/IRP/IEP etc</a:t>
            </a:r>
          </a:p>
        </p:txBody>
      </p:sp>
      <p:sp>
        <p:nvSpPr>
          <p:cNvPr id="1064" name="Rectangle 1063">
            <a:extLst>
              <a:ext uri="{FF2B5EF4-FFF2-40B4-BE49-F238E27FC236}">
                <a16:creationId xmlns:a16="http://schemas.microsoft.com/office/drawing/2014/main" id="{6F6AC647-760F-3F64-DF33-09437D62AE79}"/>
              </a:ext>
            </a:extLst>
          </p:cNvPr>
          <p:cNvSpPr/>
          <p:nvPr/>
        </p:nvSpPr>
        <p:spPr>
          <a:xfrm>
            <a:off x="7303770" y="2048509"/>
            <a:ext cx="3780790" cy="37079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Energy / Climate / Finance</a:t>
            </a:r>
          </a:p>
        </p:txBody>
      </p:sp>
      <p:sp>
        <p:nvSpPr>
          <p:cNvPr id="1065" name="Rectangle 1064">
            <a:extLst>
              <a:ext uri="{FF2B5EF4-FFF2-40B4-BE49-F238E27FC236}">
                <a16:creationId xmlns:a16="http://schemas.microsoft.com/office/drawing/2014/main" id="{5BD847F4-7DE6-2C33-4364-F4220E4B115D}"/>
              </a:ext>
            </a:extLst>
          </p:cNvPr>
          <p:cNvSpPr/>
          <p:nvPr/>
        </p:nvSpPr>
        <p:spPr>
          <a:xfrm>
            <a:off x="7586662" y="2582499"/>
            <a:ext cx="3477577" cy="656458"/>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Integration across ministries with stakeholder engagement in *</a:t>
            </a:r>
          </a:p>
        </p:txBody>
      </p:sp>
      <p:sp>
        <p:nvSpPr>
          <p:cNvPr id="1066" name="Isosceles Triangle 1065">
            <a:extLst>
              <a:ext uri="{FF2B5EF4-FFF2-40B4-BE49-F238E27FC236}">
                <a16:creationId xmlns:a16="http://schemas.microsoft.com/office/drawing/2014/main" id="{99247397-4CAC-9E58-332E-CF9225C7A117}"/>
              </a:ext>
            </a:extLst>
          </p:cNvPr>
          <p:cNvSpPr/>
          <p:nvPr/>
        </p:nvSpPr>
        <p:spPr>
          <a:xfrm>
            <a:off x="607062" y="644526"/>
            <a:ext cx="1086166" cy="5028564"/>
          </a:xfrm>
          <a:prstGeom prst="triangle">
            <a:avLst>
              <a:gd name="adj" fmla="val 10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7" name="Rectangle: Rounded Corners 1066">
            <a:extLst>
              <a:ext uri="{FF2B5EF4-FFF2-40B4-BE49-F238E27FC236}">
                <a16:creationId xmlns:a16="http://schemas.microsoft.com/office/drawing/2014/main" id="{F43C6B25-4E25-B549-D774-3BC4BE5A0171}"/>
              </a:ext>
            </a:extLst>
          </p:cNvPr>
          <p:cNvSpPr/>
          <p:nvPr/>
        </p:nvSpPr>
        <p:spPr>
          <a:xfrm>
            <a:off x="81280" y="5646415"/>
            <a:ext cx="1615440" cy="323854"/>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Stakeholders*</a:t>
            </a:r>
          </a:p>
        </p:txBody>
      </p:sp>
      <p:sp>
        <p:nvSpPr>
          <p:cNvPr id="2" name="Rectangle: Rounded Corners 1">
            <a:extLst>
              <a:ext uri="{FF2B5EF4-FFF2-40B4-BE49-F238E27FC236}">
                <a16:creationId xmlns:a16="http://schemas.microsoft.com/office/drawing/2014/main" id="{EADCBFB8-0B3C-70E4-214C-472FD7162DF7}"/>
              </a:ext>
            </a:extLst>
          </p:cNvPr>
          <p:cNvSpPr/>
          <p:nvPr/>
        </p:nvSpPr>
        <p:spPr>
          <a:xfrm>
            <a:off x="3657600" y="4539659"/>
            <a:ext cx="1869440" cy="15958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Readiness (1)</a:t>
            </a:r>
          </a:p>
        </p:txBody>
      </p:sp>
      <p:sp>
        <p:nvSpPr>
          <p:cNvPr id="3" name="Rectangle: Rounded Corners 2">
            <a:extLst>
              <a:ext uri="{FF2B5EF4-FFF2-40B4-BE49-F238E27FC236}">
                <a16:creationId xmlns:a16="http://schemas.microsoft.com/office/drawing/2014/main" id="{43999C39-1BA0-C8EB-F5BB-6D77D0A1DE81}"/>
              </a:ext>
            </a:extLst>
          </p:cNvPr>
          <p:cNvSpPr/>
          <p:nvPr/>
        </p:nvSpPr>
        <p:spPr>
          <a:xfrm>
            <a:off x="3655890" y="4702333"/>
            <a:ext cx="1869440" cy="159585"/>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Readiness (2)</a:t>
            </a:r>
          </a:p>
        </p:txBody>
      </p:sp>
      <p:sp>
        <p:nvSpPr>
          <p:cNvPr id="23" name="Rectangle: Rounded Corners 22">
            <a:extLst>
              <a:ext uri="{FF2B5EF4-FFF2-40B4-BE49-F238E27FC236}">
                <a16:creationId xmlns:a16="http://schemas.microsoft.com/office/drawing/2014/main" id="{F544EAC0-60A8-3D27-56C4-CB198154C4FE}"/>
              </a:ext>
            </a:extLst>
          </p:cNvPr>
          <p:cNvSpPr/>
          <p:nvPr/>
        </p:nvSpPr>
        <p:spPr>
          <a:xfrm>
            <a:off x="10602930" y="5103132"/>
            <a:ext cx="1407565" cy="539751"/>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Finance portfolio</a:t>
            </a:r>
          </a:p>
        </p:txBody>
      </p:sp>
      <p:sp>
        <p:nvSpPr>
          <p:cNvPr id="4" name="Rectangle 3">
            <a:extLst>
              <a:ext uri="{FF2B5EF4-FFF2-40B4-BE49-F238E27FC236}">
                <a16:creationId xmlns:a16="http://schemas.microsoft.com/office/drawing/2014/main" id="{10E78102-C17E-A508-2F8E-A8B04B92D18A}"/>
              </a:ext>
            </a:extLst>
          </p:cNvPr>
          <p:cNvSpPr/>
          <p:nvPr/>
        </p:nvSpPr>
        <p:spPr>
          <a:xfrm>
            <a:off x="7943850" y="3316115"/>
            <a:ext cx="3120389" cy="33782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Policy Instrument / Investment</a:t>
            </a:r>
          </a:p>
        </p:txBody>
      </p:sp>
      <p:sp>
        <p:nvSpPr>
          <p:cNvPr id="18" name="Rectangle 17">
            <a:extLst>
              <a:ext uri="{FF2B5EF4-FFF2-40B4-BE49-F238E27FC236}">
                <a16:creationId xmlns:a16="http://schemas.microsoft.com/office/drawing/2014/main" id="{A7729A49-272D-1E68-AC77-45EB99C1172E}"/>
              </a:ext>
            </a:extLst>
          </p:cNvPr>
          <p:cNvSpPr/>
          <p:nvPr/>
        </p:nvSpPr>
        <p:spPr>
          <a:xfrm>
            <a:off x="7929588" y="3763269"/>
            <a:ext cx="3124834" cy="61205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Deep sensitivity analysis: Policy levers, technology, costs etc</a:t>
            </a:r>
          </a:p>
        </p:txBody>
      </p:sp>
      <p:sp>
        <p:nvSpPr>
          <p:cNvPr id="20" name="Rectangle 19">
            <a:extLst>
              <a:ext uri="{FF2B5EF4-FFF2-40B4-BE49-F238E27FC236}">
                <a16:creationId xmlns:a16="http://schemas.microsoft.com/office/drawing/2014/main" id="{553D5556-E1AD-A7BC-A9D9-3C35314A0E3D}"/>
              </a:ext>
            </a:extLst>
          </p:cNvPr>
          <p:cNvSpPr/>
          <p:nvPr/>
        </p:nvSpPr>
        <p:spPr>
          <a:xfrm>
            <a:off x="7901044" y="4516477"/>
            <a:ext cx="3120389" cy="33782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Revised Pol </a:t>
            </a:r>
            <a:r>
              <a:rPr kumimoji="0" lang="en-GB" sz="1400" b="0" i="0" u="none" strike="noStrike" kern="1200" cap="none" spc="0" normalizeH="0" baseline="0" noProof="0" dirty="0" err="1">
                <a:ln>
                  <a:noFill/>
                </a:ln>
                <a:solidFill>
                  <a:srgbClr val="4472C4">
                    <a:lumMod val="50000"/>
                  </a:srgbClr>
                </a:solidFill>
                <a:effectLst/>
                <a:uLnTx/>
                <a:uFillTx/>
                <a:latin typeface="Calibri" panose="020F0502020204030204"/>
                <a:ea typeface="+mn-ea"/>
                <a:cs typeface="+mn-cs"/>
              </a:rPr>
              <a:t>Instrmnt</a:t>
            </a: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 </a:t>
            </a:r>
            <a:r>
              <a:rPr kumimoji="0" lang="en-GB" sz="1400" b="0" i="0" u="none" strike="noStrike" kern="1200" cap="none" spc="0" normalizeH="0" baseline="0" noProof="0" dirty="0" err="1">
                <a:ln>
                  <a:noFill/>
                </a:ln>
                <a:solidFill>
                  <a:srgbClr val="4472C4">
                    <a:lumMod val="50000"/>
                  </a:srgbClr>
                </a:solidFill>
                <a:effectLst/>
                <a:uLnTx/>
                <a:uFillTx/>
                <a:latin typeface="Calibri" panose="020F0502020204030204"/>
                <a:ea typeface="+mn-ea"/>
                <a:cs typeface="+mn-cs"/>
              </a:rPr>
              <a:t>Invstmnt</a:t>
            </a:r>
            <a:endPar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501D7175-6CF7-2F3F-665E-05F9A4038ED5}"/>
              </a:ext>
            </a:extLst>
          </p:cNvPr>
          <p:cNvSpPr/>
          <p:nvPr/>
        </p:nvSpPr>
        <p:spPr>
          <a:xfrm>
            <a:off x="8229600" y="5159077"/>
            <a:ext cx="1997074" cy="36112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Matched Funder(s)</a:t>
            </a:r>
          </a:p>
        </p:txBody>
      </p:sp>
      <p:sp>
        <p:nvSpPr>
          <p:cNvPr id="27" name="Rectangle 26">
            <a:extLst>
              <a:ext uri="{FF2B5EF4-FFF2-40B4-BE49-F238E27FC236}">
                <a16:creationId xmlns:a16="http://schemas.microsoft.com/office/drawing/2014/main" id="{2B9F4D55-1319-F4DE-03C4-48E4E8B834DD}"/>
              </a:ext>
            </a:extLst>
          </p:cNvPr>
          <p:cNvSpPr/>
          <p:nvPr/>
        </p:nvSpPr>
        <p:spPr>
          <a:xfrm>
            <a:off x="9776089" y="6031916"/>
            <a:ext cx="1686665" cy="801276"/>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‘Concept notes’</a:t>
            </a:r>
          </a:p>
        </p:txBody>
      </p:sp>
      <p:cxnSp>
        <p:nvCxnSpPr>
          <p:cNvPr id="28" name="Straight Connector 27">
            <a:extLst>
              <a:ext uri="{FF2B5EF4-FFF2-40B4-BE49-F238E27FC236}">
                <a16:creationId xmlns:a16="http://schemas.microsoft.com/office/drawing/2014/main" id="{D6ABD0FC-7568-2B9F-3D49-CC959CF9E3A7}"/>
              </a:ext>
            </a:extLst>
          </p:cNvPr>
          <p:cNvCxnSpPr>
            <a:cxnSpLocks/>
            <a:endCxn id="27" idx="0"/>
          </p:cNvCxnSpPr>
          <p:nvPr/>
        </p:nvCxnSpPr>
        <p:spPr>
          <a:xfrm>
            <a:off x="10619422" y="5642883"/>
            <a:ext cx="0" cy="389033"/>
          </a:xfrm>
          <a:prstGeom prst="line">
            <a:avLst/>
          </a:prstGeom>
        </p:spPr>
        <p:style>
          <a:lnRef idx="1">
            <a:schemeClr val="accent1"/>
          </a:lnRef>
          <a:fillRef idx="0">
            <a:schemeClr val="accent1"/>
          </a:fillRef>
          <a:effectRef idx="0">
            <a:schemeClr val="accent1"/>
          </a:effectRef>
          <a:fontRef idx="minor">
            <a:schemeClr val="tx1"/>
          </a:fontRef>
        </p:style>
      </p:cxnSp>
      <p:sp>
        <p:nvSpPr>
          <p:cNvPr id="29" name="Trapezoid 28">
            <a:extLst>
              <a:ext uri="{FF2B5EF4-FFF2-40B4-BE49-F238E27FC236}">
                <a16:creationId xmlns:a16="http://schemas.microsoft.com/office/drawing/2014/main" id="{849CEF38-5100-1489-EC3C-1A6F42C4964C}"/>
              </a:ext>
            </a:extLst>
          </p:cNvPr>
          <p:cNvSpPr/>
          <p:nvPr/>
        </p:nvSpPr>
        <p:spPr>
          <a:xfrm>
            <a:off x="786058" y="982761"/>
            <a:ext cx="2805560" cy="4325420"/>
          </a:xfrm>
          <a:prstGeom prst="trapezoid">
            <a:avLst>
              <a:gd name="adj" fmla="val 39931"/>
            </a:avLst>
          </a:prstGeom>
          <a:solidFill>
            <a:srgbClr val="5B9BD5">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Modelling</a:t>
            </a:r>
            <a:b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(mitigation, </a:t>
            </a:r>
            <a:b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resilience &amp; adaptation);</a:t>
            </a:r>
            <a:b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PEA;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Policy-</a:t>
            </a:r>
            <a:b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Analysis;</a:t>
            </a:r>
            <a:b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Finance</a:t>
            </a:r>
          </a:p>
        </p:txBody>
      </p:sp>
    </p:spTree>
    <p:extLst>
      <p:ext uri="{BB962C8B-B14F-4D97-AF65-F5344CB8AC3E}">
        <p14:creationId xmlns:p14="http://schemas.microsoft.com/office/powerpoint/2010/main" val="4247686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 name="Isosceles Triangle 1058">
            <a:extLst>
              <a:ext uri="{FF2B5EF4-FFF2-40B4-BE49-F238E27FC236}">
                <a16:creationId xmlns:a16="http://schemas.microsoft.com/office/drawing/2014/main" id="{1CC4062B-29A8-FAFF-5D04-1F89B95E76BA}"/>
              </a:ext>
            </a:extLst>
          </p:cNvPr>
          <p:cNvSpPr/>
          <p:nvPr/>
        </p:nvSpPr>
        <p:spPr>
          <a:xfrm>
            <a:off x="339047" y="644526"/>
            <a:ext cx="1354181" cy="5028564"/>
          </a:xfrm>
          <a:prstGeom prst="triangle">
            <a:avLst>
              <a:gd name="adj" fmla="val 10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6" name="Rectangle: Rounded Corners 1055">
            <a:extLst>
              <a:ext uri="{FF2B5EF4-FFF2-40B4-BE49-F238E27FC236}">
                <a16:creationId xmlns:a16="http://schemas.microsoft.com/office/drawing/2014/main" id="{29595B68-FFD7-D09B-939B-9B9140222BA4}"/>
              </a:ext>
            </a:extLst>
          </p:cNvPr>
          <p:cNvSpPr/>
          <p:nvPr/>
        </p:nvSpPr>
        <p:spPr>
          <a:xfrm>
            <a:off x="6779896" y="3265170"/>
            <a:ext cx="539750" cy="347091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5" name="Rectangle: Rounded Corners 1054">
            <a:extLst>
              <a:ext uri="{FF2B5EF4-FFF2-40B4-BE49-F238E27FC236}">
                <a16:creationId xmlns:a16="http://schemas.microsoft.com/office/drawing/2014/main" id="{344CECA0-4201-570E-A068-F2C5263C2A99}"/>
              </a:ext>
            </a:extLst>
          </p:cNvPr>
          <p:cNvSpPr/>
          <p:nvPr/>
        </p:nvSpPr>
        <p:spPr>
          <a:xfrm>
            <a:off x="6170296" y="3295650"/>
            <a:ext cx="539750" cy="343027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5D6FEE34-2685-7CAE-8FDA-6D745603F890}"/>
              </a:ext>
            </a:extLst>
          </p:cNvPr>
          <p:cNvSpPr/>
          <p:nvPr/>
        </p:nvSpPr>
        <p:spPr>
          <a:xfrm rot="16200000">
            <a:off x="7481981" y="1099752"/>
            <a:ext cx="539750" cy="851727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4" name="Rectangle: Rounded Corners 1053">
            <a:extLst>
              <a:ext uri="{FF2B5EF4-FFF2-40B4-BE49-F238E27FC236}">
                <a16:creationId xmlns:a16="http://schemas.microsoft.com/office/drawing/2014/main" id="{893D811B-D27B-D5E0-AA1E-4B70C42D3AF9}"/>
              </a:ext>
            </a:extLst>
          </p:cNvPr>
          <p:cNvSpPr/>
          <p:nvPr/>
        </p:nvSpPr>
        <p:spPr>
          <a:xfrm>
            <a:off x="5591176" y="3305810"/>
            <a:ext cx="539750" cy="34302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ylinder 4">
            <a:extLst>
              <a:ext uri="{FF2B5EF4-FFF2-40B4-BE49-F238E27FC236}">
                <a16:creationId xmlns:a16="http://schemas.microsoft.com/office/drawing/2014/main" id="{5815B6F5-5495-2277-C1E6-1449C8C3D427}"/>
              </a:ext>
            </a:extLst>
          </p:cNvPr>
          <p:cNvSpPr/>
          <p:nvPr/>
        </p:nvSpPr>
        <p:spPr>
          <a:xfrm>
            <a:off x="4533900" y="434975"/>
            <a:ext cx="2714625" cy="468000"/>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Capacity Building</a:t>
            </a:r>
          </a:p>
        </p:txBody>
      </p:sp>
      <p:sp>
        <p:nvSpPr>
          <p:cNvPr id="6" name="Cylinder 5">
            <a:extLst>
              <a:ext uri="{FF2B5EF4-FFF2-40B4-BE49-F238E27FC236}">
                <a16:creationId xmlns:a16="http://schemas.microsoft.com/office/drawing/2014/main" id="{2BAF5BA6-6AE1-6E01-B9DF-2B4D1B3CD442}"/>
              </a:ext>
            </a:extLst>
          </p:cNvPr>
          <p:cNvSpPr/>
          <p:nvPr/>
        </p:nvSpPr>
        <p:spPr>
          <a:xfrm>
            <a:off x="4533900" y="969010"/>
            <a:ext cx="2714625" cy="468000"/>
          </a:xfrm>
          <a:prstGeom prst="ca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Co-creation</a:t>
            </a:r>
          </a:p>
        </p:txBody>
      </p:sp>
      <p:sp>
        <p:nvSpPr>
          <p:cNvPr id="7" name="Cylinder 6">
            <a:extLst>
              <a:ext uri="{FF2B5EF4-FFF2-40B4-BE49-F238E27FC236}">
                <a16:creationId xmlns:a16="http://schemas.microsoft.com/office/drawing/2014/main" id="{4B4BB6C9-6955-BE15-A615-FA476E2BC766}"/>
              </a:ext>
            </a:extLst>
          </p:cNvPr>
          <p:cNvSpPr/>
          <p:nvPr/>
        </p:nvSpPr>
        <p:spPr>
          <a:xfrm>
            <a:off x="4495800" y="1493520"/>
            <a:ext cx="2714625" cy="468000"/>
          </a:xfrm>
          <a:prstGeom prst="ca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Entry Point Analysis</a:t>
            </a:r>
          </a:p>
        </p:txBody>
      </p:sp>
      <p:sp>
        <p:nvSpPr>
          <p:cNvPr id="8" name="Cylinder 7">
            <a:extLst>
              <a:ext uri="{FF2B5EF4-FFF2-40B4-BE49-F238E27FC236}">
                <a16:creationId xmlns:a16="http://schemas.microsoft.com/office/drawing/2014/main" id="{25C9F2CB-4C12-AEAC-0D67-91314D5432C1}"/>
              </a:ext>
            </a:extLst>
          </p:cNvPr>
          <p:cNvSpPr/>
          <p:nvPr/>
        </p:nvSpPr>
        <p:spPr>
          <a:xfrm>
            <a:off x="4505325" y="2003425"/>
            <a:ext cx="2714625" cy="468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Line Ministry Analysis</a:t>
            </a:r>
          </a:p>
        </p:txBody>
      </p:sp>
      <p:sp>
        <p:nvSpPr>
          <p:cNvPr id="9" name="Cylinder 8">
            <a:extLst>
              <a:ext uri="{FF2B5EF4-FFF2-40B4-BE49-F238E27FC236}">
                <a16:creationId xmlns:a16="http://schemas.microsoft.com/office/drawing/2014/main" id="{7ECEDE47-F945-B269-DD39-C56AFFE45FE0}"/>
              </a:ext>
            </a:extLst>
          </p:cNvPr>
          <p:cNvSpPr/>
          <p:nvPr/>
        </p:nvSpPr>
        <p:spPr>
          <a:xfrm>
            <a:off x="4422775" y="2508250"/>
            <a:ext cx="2911475" cy="838200"/>
          </a:xfrm>
          <a:prstGeom prst="ca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‘National’ Development Strategy</a:t>
            </a:r>
          </a:p>
        </p:txBody>
      </p:sp>
      <p:sp>
        <p:nvSpPr>
          <p:cNvPr id="10" name="Cylinder 9">
            <a:extLst>
              <a:ext uri="{FF2B5EF4-FFF2-40B4-BE49-F238E27FC236}">
                <a16:creationId xmlns:a16="http://schemas.microsoft.com/office/drawing/2014/main" id="{87A358F9-EDE3-6CEF-DCC4-BAF94DF7E70F}"/>
              </a:ext>
            </a:extLst>
          </p:cNvPr>
          <p:cNvSpPr/>
          <p:nvPr/>
        </p:nvSpPr>
        <p:spPr>
          <a:xfrm>
            <a:off x="3832225" y="3461385"/>
            <a:ext cx="504825" cy="390525"/>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P1</a:t>
            </a:r>
          </a:p>
        </p:txBody>
      </p:sp>
      <p:sp>
        <p:nvSpPr>
          <p:cNvPr id="11" name="Cylinder 10">
            <a:extLst>
              <a:ext uri="{FF2B5EF4-FFF2-40B4-BE49-F238E27FC236}">
                <a16:creationId xmlns:a16="http://schemas.microsoft.com/office/drawing/2014/main" id="{47BAAA6D-5F17-9194-FAB5-79C660AF0590}"/>
              </a:ext>
            </a:extLst>
          </p:cNvPr>
          <p:cNvSpPr/>
          <p:nvPr/>
        </p:nvSpPr>
        <p:spPr>
          <a:xfrm>
            <a:off x="4422775" y="3480435"/>
            <a:ext cx="504825" cy="371475"/>
          </a:xfrm>
          <a:prstGeom prst="ca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P2</a:t>
            </a:r>
          </a:p>
        </p:txBody>
      </p:sp>
      <p:sp>
        <p:nvSpPr>
          <p:cNvPr id="12" name="Cylinder 11">
            <a:extLst>
              <a:ext uri="{FF2B5EF4-FFF2-40B4-BE49-F238E27FC236}">
                <a16:creationId xmlns:a16="http://schemas.microsoft.com/office/drawing/2014/main" id="{4140EA3A-289E-E986-7505-85BF1C5EB936}"/>
              </a:ext>
            </a:extLst>
          </p:cNvPr>
          <p:cNvSpPr/>
          <p:nvPr/>
        </p:nvSpPr>
        <p:spPr>
          <a:xfrm>
            <a:off x="5013325" y="3480435"/>
            <a:ext cx="504825" cy="371475"/>
          </a:xfrm>
          <a:prstGeom prst="ca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P3</a:t>
            </a:r>
          </a:p>
        </p:txBody>
      </p:sp>
      <p:sp>
        <p:nvSpPr>
          <p:cNvPr id="13" name="Cylinder 12">
            <a:extLst>
              <a:ext uri="{FF2B5EF4-FFF2-40B4-BE49-F238E27FC236}">
                <a16:creationId xmlns:a16="http://schemas.microsoft.com/office/drawing/2014/main" id="{01A57A85-9839-E117-4529-E3842EA08130}"/>
              </a:ext>
            </a:extLst>
          </p:cNvPr>
          <p:cNvSpPr/>
          <p:nvPr/>
        </p:nvSpPr>
        <p:spPr>
          <a:xfrm>
            <a:off x="5594350" y="3480435"/>
            <a:ext cx="504825" cy="390525"/>
          </a:xfrm>
          <a:prstGeom prst="ca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P4</a:t>
            </a:r>
          </a:p>
        </p:txBody>
      </p:sp>
      <p:sp>
        <p:nvSpPr>
          <p:cNvPr id="14" name="Cylinder 13">
            <a:extLst>
              <a:ext uri="{FF2B5EF4-FFF2-40B4-BE49-F238E27FC236}">
                <a16:creationId xmlns:a16="http://schemas.microsoft.com/office/drawing/2014/main" id="{258CDAD5-DB6D-FA59-B1CD-2AEE22E85673}"/>
              </a:ext>
            </a:extLst>
          </p:cNvPr>
          <p:cNvSpPr/>
          <p:nvPr/>
        </p:nvSpPr>
        <p:spPr>
          <a:xfrm>
            <a:off x="6184900" y="3489960"/>
            <a:ext cx="504825" cy="371475"/>
          </a:xfrm>
          <a:prstGeom prst="ca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P5</a:t>
            </a:r>
          </a:p>
        </p:txBody>
      </p:sp>
      <p:sp>
        <p:nvSpPr>
          <p:cNvPr id="15" name="Cylinder 14">
            <a:extLst>
              <a:ext uri="{FF2B5EF4-FFF2-40B4-BE49-F238E27FC236}">
                <a16:creationId xmlns:a16="http://schemas.microsoft.com/office/drawing/2014/main" id="{1FCDEE05-5C21-7A2B-F5BD-CEB04CF84C3D}"/>
              </a:ext>
            </a:extLst>
          </p:cNvPr>
          <p:cNvSpPr/>
          <p:nvPr/>
        </p:nvSpPr>
        <p:spPr>
          <a:xfrm>
            <a:off x="6744970" y="3499485"/>
            <a:ext cx="504825" cy="371475"/>
          </a:xfrm>
          <a:prstGeom prst="ca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P6</a:t>
            </a:r>
          </a:p>
        </p:txBody>
      </p:sp>
      <p:sp>
        <p:nvSpPr>
          <p:cNvPr id="16" name="Cylinder 15">
            <a:extLst>
              <a:ext uri="{FF2B5EF4-FFF2-40B4-BE49-F238E27FC236}">
                <a16:creationId xmlns:a16="http://schemas.microsoft.com/office/drawing/2014/main" id="{7C37E0B2-35ED-D684-A1CB-A48103F20248}"/>
              </a:ext>
            </a:extLst>
          </p:cNvPr>
          <p:cNvSpPr/>
          <p:nvPr/>
        </p:nvSpPr>
        <p:spPr>
          <a:xfrm>
            <a:off x="4454525" y="3937635"/>
            <a:ext cx="2754630" cy="457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Robust Decision Making</a:t>
            </a:r>
          </a:p>
        </p:txBody>
      </p:sp>
      <p:sp>
        <p:nvSpPr>
          <p:cNvPr id="17" name="Cylinder 16">
            <a:extLst>
              <a:ext uri="{FF2B5EF4-FFF2-40B4-BE49-F238E27FC236}">
                <a16:creationId xmlns:a16="http://schemas.microsoft.com/office/drawing/2014/main" id="{E066B83F-11DA-D90F-6379-36D45EE3F6C7}"/>
              </a:ext>
            </a:extLst>
          </p:cNvPr>
          <p:cNvSpPr/>
          <p:nvPr/>
        </p:nvSpPr>
        <p:spPr>
          <a:xfrm>
            <a:off x="7334250" y="3509645"/>
            <a:ext cx="504825" cy="371475"/>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P7</a:t>
            </a:r>
          </a:p>
        </p:txBody>
      </p:sp>
      <p:cxnSp>
        <p:nvCxnSpPr>
          <p:cNvPr id="22" name="Straight Connector 21">
            <a:extLst>
              <a:ext uri="{FF2B5EF4-FFF2-40B4-BE49-F238E27FC236}">
                <a16:creationId xmlns:a16="http://schemas.microsoft.com/office/drawing/2014/main" id="{C5B3EAAD-5F1E-F9BE-57B6-BC3B26A070D3}"/>
              </a:ext>
            </a:extLst>
          </p:cNvPr>
          <p:cNvCxnSpPr>
            <a:cxnSpLocks/>
            <a:stCxn id="9" idx="4"/>
            <a:endCxn id="17" idx="1"/>
          </p:cNvCxnSpPr>
          <p:nvPr/>
        </p:nvCxnSpPr>
        <p:spPr>
          <a:xfrm>
            <a:off x="7334250" y="2927350"/>
            <a:ext cx="252413" cy="582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CCCF81-BD33-04D1-67B4-2E3994C2B1EF}"/>
              </a:ext>
            </a:extLst>
          </p:cNvPr>
          <p:cNvCxnSpPr>
            <a:cxnSpLocks/>
            <a:stCxn id="9" idx="2"/>
            <a:endCxn id="10" idx="1"/>
          </p:cNvCxnSpPr>
          <p:nvPr/>
        </p:nvCxnSpPr>
        <p:spPr>
          <a:xfrm flipH="1">
            <a:off x="4084638" y="2927350"/>
            <a:ext cx="338137" cy="534035"/>
          </a:xfrm>
          <a:prstGeom prst="line">
            <a:avLst/>
          </a:prstGeom>
        </p:spPr>
        <p:style>
          <a:lnRef idx="1">
            <a:schemeClr val="accent1"/>
          </a:lnRef>
          <a:fillRef idx="0">
            <a:schemeClr val="accent1"/>
          </a:fillRef>
          <a:effectRef idx="0">
            <a:schemeClr val="accent1"/>
          </a:effectRef>
          <a:fontRef idx="minor">
            <a:schemeClr val="tx1"/>
          </a:fontRef>
        </p:style>
      </p:cxnSp>
      <p:sp>
        <p:nvSpPr>
          <p:cNvPr id="25" name="Cylinder 24">
            <a:extLst>
              <a:ext uri="{FF2B5EF4-FFF2-40B4-BE49-F238E27FC236}">
                <a16:creationId xmlns:a16="http://schemas.microsoft.com/office/drawing/2014/main" id="{8F181FDD-A9DE-2C83-F567-BCE65A34E94F}"/>
              </a:ext>
            </a:extLst>
          </p:cNvPr>
          <p:cNvSpPr/>
          <p:nvPr/>
        </p:nvSpPr>
        <p:spPr>
          <a:xfrm>
            <a:off x="5594350" y="4486275"/>
            <a:ext cx="504825" cy="390525"/>
          </a:xfrm>
          <a:prstGeom prst="ca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P4</a:t>
            </a:r>
          </a:p>
        </p:txBody>
      </p:sp>
      <p:pic>
        <p:nvPicPr>
          <p:cNvPr id="1026" name="Picture 2" descr="Compliance Icons - Free SVG &amp; PNG Compliance Images - Noun ...">
            <a:extLst>
              <a:ext uri="{FF2B5EF4-FFF2-40B4-BE49-F238E27FC236}">
                <a16:creationId xmlns:a16="http://schemas.microsoft.com/office/drawing/2014/main" id="{B121669E-9E17-8B33-6291-B61E538E0F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0930" y="5006340"/>
            <a:ext cx="666750" cy="666750"/>
          </a:xfrm>
          <a:prstGeom prst="rect">
            <a:avLst/>
          </a:prstGeom>
          <a:noFill/>
          <a:extLst>
            <a:ext uri="{909E8E84-426E-40DD-AFC4-6F175D3DCCD1}">
              <a14:hiddenFill xmlns:a14="http://schemas.microsoft.com/office/drawing/2010/main">
                <a:solidFill>
                  <a:srgbClr val="FFFFFF"/>
                </a:solidFill>
              </a14:hiddenFill>
            </a:ext>
          </a:extLst>
        </p:spPr>
      </p:pic>
      <p:sp>
        <p:nvSpPr>
          <p:cNvPr id="26" name="Arrow: Pentagon 25">
            <a:extLst>
              <a:ext uri="{FF2B5EF4-FFF2-40B4-BE49-F238E27FC236}">
                <a16:creationId xmlns:a16="http://schemas.microsoft.com/office/drawing/2014/main" id="{E77B5063-1EED-DF6B-E4E2-371451BE1508}"/>
              </a:ext>
            </a:extLst>
          </p:cNvPr>
          <p:cNvSpPr/>
          <p:nvPr/>
        </p:nvSpPr>
        <p:spPr>
          <a:xfrm>
            <a:off x="4277360" y="5103132"/>
            <a:ext cx="1219200" cy="509226"/>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Finance Ministry</a:t>
            </a:r>
          </a:p>
        </p:txBody>
      </p:sp>
      <p:sp>
        <p:nvSpPr>
          <p:cNvPr id="27" name="Cylinder 26">
            <a:extLst>
              <a:ext uri="{FF2B5EF4-FFF2-40B4-BE49-F238E27FC236}">
                <a16:creationId xmlns:a16="http://schemas.microsoft.com/office/drawing/2014/main" id="{3E447BD8-EB2A-506E-4E98-31BEA2C149F4}"/>
              </a:ext>
            </a:extLst>
          </p:cNvPr>
          <p:cNvSpPr/>
          <p:nvPr/>
        </p:nvSpPr>
        <p:spPr>
          <a:xfrm>
            <a:off x="5604511" y="5750559"/>
            <a:ext cx="491490" cy="855345"/>
          </a:xfrm>
          <a:prstGeom prst="can">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P4</a:t>
            </a:r>
          </a:p>
        </p:txBody>
      </p:sp>
      <p:sp>
        <p:nvSpPr>
          <p:cNvPr id="30" name="Cylinder 29">
            <a:extLst>
              <a:ext uri="{FF2B5EF4-FFF2-40B4-BE49-F238E27FC236}">
                <a16:creationId xmlns:a16="http://schemas.microsoft.com/office/drawing/2014/main" id="{035F13C1-1379-BA7C-C840-0B551FEF9661}"/>
              </a:ext>
            </a:extLst>
          </p:cNvPr>
          <p:cNvSpPr/>
          <p:nvPr/>
        </p:nvSpPr>
        <p:spPr>
          <a:xfrm>
            <a:off x="5604510" y="5542915"/>
            <a:ext cx="504825" cy="252000"/>
          </a:xfrm>
          <a:prstGeom prst="ca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32" name="Picture 8" descr="Puzzle piece - Free entertainment icons">
            <a:extLst>
              <a:ext uri="{FF2B5EF4-FFF2-40B4-BE49-F238E27FC236}">
                <a16:creationId xmlns:a16="http://schemas.microsoft.com/office/drawing/2014/main" id="{4C8533B1-3B18-2C0B-7DC3-B18B5A6F43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5785" y="5082684"/>
            <a:ext cx="525460" cy="525460"/>
          </a:xfrm>
          <a:prstGeom prst="rect">
            <a:avLst/>
          </a:prstGeom>
          <a:noFill/>
          <a:extLst>
            <a:ext uri="{909E8E84-426E-40DD-AFC4-6F175D3DCCD1}">
              <a14:hiddenFill xmlns:a14="http://schemas.microsoft.com/office/drawing/2010/main">
                <a:solidFill>
                  <a:srgbClr val="FFFFFF"/>
                </a:solidFill>
              </a14:hiddenFill>
            </a:ext>
          </a:extLst>
        </p:spPr>
      </p:pic>
      <p:sp>
        <p:nvSpPr>
          <p:cNvPr id="1025" name="Arrow: Pentagon 1024">
            <a:extLst>
              <a:ext uri="{FF2B5EF4-FFF2-40B4-BE49-F238E27FC236}">
                <a16:creationId xmlns:a16="http://schemas.microsoft.com/office/drawing/2014/main" id="{48559E05-9FBA-5E70-DD8D-15ED292F56E2}"/>
              </a:ext>
            </a:extLst>
          </p:cNvPr>
          <p:cNvSpPr/>
          <p:nvPr/>
        </p:nvSpPr>
        <p:spPr>
          <a:xfrm rot="10800000">
            <a:off x="6268718" y="5108624"/>
            <a:ext cx="1600835" cy="499015"/>
          </a:xfrm>
          <a:prstGeom prst="homePlat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7" name="Rectangle 1026">
            <a:extLst>
              <a:ext uri="{FF2B5EF4-FFF2-40B4-BE49-F238E27FC236}">
                <a16:creationId xmlns:a16="http://schemas.microsoft.com/office/drawing/2014/main" id="{D69BCAEB-52C7-D85E-6FED-118F861D084C}"/>
              </a:ext>
            </a:extLst>
          </p:cNvPr>
          <p:cNvSpPr/>
          <p:nvPr/>
        </p:nvSpPr>
        <p:spPr>
          <a:xfrm>
            <a:off x="6593841" y="5114651"/>
            <a:ext cx="1245234" cy="47380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Lead IFI</a:t>
            </a:r>
          </a:p>
        </p:txBody>
      </p:sp>
      <p:sp>
        <p:nvSpPr>
          <p:cNvPr id="1029" name="Rectangle: Rounded Corners 1028">
            <a:extLst>
              <a:ext uri="{FF2B5EF4-FFF2-40B4-BE49-F238E27FC236}">
                <a16:creationId xmlns:a16="http://schemas.microsoft.com/office/drawing/2014/main" id="{A2F2609E-AEA3-3EA8-5F88-AD5A671BCEB5}"/>
              </a:ext>
            </a:extLst>
          </p:cNvPr>
          <p:cNvSpPr/>
          <p:nvPr/>
        </p:nvSpPr>
        <p:spPr>
          <a:xfrm>
            <a:off x="8229600" y="5159077"/>
            <a:ext cx="1997074" cy="36112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Matched Funder(s)</a:t>
            </a:r>
          </a:p>
        </p:txBody>
      </p:sp>
      <p:sp>
        <p:nvSpPr>
          <p:cNvPr id="1031" name="Rectangle: Rounded Corners 1030">
            <a:extLst>
              <a:ext uri="{FF2B5EF4-FFF2-40B4-BE49-F238E27FC236}">
                <a16:creationId xmlns:a16="http://schemas.microsoft.com/office/drawing/2014/main" id="{F39FC348-E191-DACC-F569-3D18556F5FB0}"/>
              </a:ext>
            </a:extLst>
          </p:cNvPr>
          <p:cNvSpPr/>
          <p:nvPr/>
        </p:nvSpPr>
        <p:spPr>
          <a:xfrm>
            <a:off x="8219440" y="4742745"/>
            <a:ext cx="1872000" cy="33782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Funder</a:t>
            </a:r>
          </a:p>
        </p:txBody>
      </p:sp>
      <p:sp>
        <p:nvSpPr>
          <p:cNvPr id="1033" name="Rectangle: Rounded Corners 1032">
            <a:extLst>
              <a:ext uri="{FF2B5EF4-FFF2-40B4-BE49-F238E27FC236}">
                <a16:creationId xmlns:a16="http://schemas.microsoft.com/office/drawing/2014/main" id="{52AD7DF7-7CCA-D3CF-E8C3-D940164B7EF5}"/>
              </a:ext>
            </a:extLst>
          </p:cNvPr>
          <p:cNvSpPr/>
          <p:nvPr/>
        </p:nvSpPr>
        <p:spPr>
          <a:xfrm>
            <a:off x="8239760" y="5585569"/>
            <a:ext cx="1872000" cy="33782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Funder</a:t>
            </a:r>
          </a:p>
        </p:txBody>
      </p:sp>
      <p:sp>
        <p:nvSpPr>
          <p:cNvPr id="1036" name="Isosceles Triangle 1035">
            <a:extLst>
              <a:ext uri="{FF2B5EF4-FFF2-40B4-BE49-F238E27FC236}">
                <a16:creationId xmlns:a16="http://schemas.microsoft.com/office/drawing/2014/main" id="{C83DD581-93CD-8EFF-EDF1-F7112EA3D9E8}"/>
              </a:ext>
            </a:extLst>
          </p:cNvPr>
          <p:cNvSpPr/>
          <p:nvPr/>
        </p:nvSpPr>
        <p:spPr>
          <a:xfrm>
            <a:off x="2832102" y="2354582"/>
            <a:ext cx="758188" cy="2570476"/>
          </a:xfrm>
          <a:prstGeom prst="triangle">
            <a:avLst>
              <a:gd name="adj" fmla="val 46228"/>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7" name="Rectangle 1036">
            <a:extLst>
              <a:ext uri="{FF2B5EF4-FFF2-40B4-BE49-F238E27FC236}">
                <a16:creationId xmlns:a16="http://schemas.microsoft.com/office/drawing/2014/main" id="{099FE40D-93E3-EFC5-E3FC-5FAFA519DDF0}"/>
              </a:ext>
            </a:extLst>
          </p:cNvPr>
          <p:cNvSpPr/>
          <p:nvPr/>
        </p:nvSpPr>
        <p:spPr>
          <a:xfrm>
            <a:off x="2832102" y="4925058"/>
            <a:ext cx="758188" cy="7480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8" name="Isosceles Triangle 1037">
            <a:extLst>
              <a:ext uri="{FF2B5EF4-FFF2-40B4-BE49-F238E27FC236}">
                <a16:creationId xmlns:a16="http://schemas.microsoft.com/office/drawing/2014/main" id="{0B811473-2C5A-A91A-39C0-161EA70E16D3}"/>
              </a:ext>
            </a:extLst>
          </p:cNvPr>
          <p:cNvSpPr/>
          <p:nvPr/>
        </p:nvSpPr>
        <p:spPr>
          <a:xfrm rot="10800000">
            <a:off x="2690452" y="2269495"/>
            <a:ext cx="349292" cy="2546338"/>
          </a:xfrm>
          <a:prstGeom prst="triangle">
            <a:avLst>
              <a:gd name="adj" fmla="val 10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2" name="Rectangle 1041">
            <a:extLst>
              <a:ext uri="{FF2B5EF4-FFF2-40B4-BE49-F238E27FC236}">
                <a16:creationId xmlns:a16="http://schemas.microsoft.com/office/drawing/2014/main" id="{FF81A4C5-7E67-D0D3-FE03-DC96B9899518}"/>
              </a:ext>
            </a:extLst>
          </p:cNvPr>
          <p:cNvSpPr/>
          <p:nvPr/>
        </p:nvSpPr>
        <p:spPr>
          <a:xfrm>
            <a:off x="1815736" y="558799"/>
            <a:ext cx="779784" cy="503301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43" name="Rectangle 1042">
            <a:extLst>
              <a:ext uri="{FF2B5EF4-FFF2-40B4-BE49-F238E27FC236}">
                <a16:creationId xmlns:a16="http://schemas.microsoft.com/office/drawing/2014/main" id="{1CE0F96B-ACA5-78D6-D87E-A248BC34A5FA}"/>
              </a:ext>
            </a:extLst>
          </p:cNvPr>
          <p:cNvSpPr/>
          <p:nvPr/>
        </p:nvSpPr>
        <p:spPr>
          <a:xfrm>
            <a:off x="2682240" y="644526"/>
            <a:ext cx="357503" cy="162497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4" name="Isosceles Triangle 1043">
            <a:extLst>
              <a:ext uri="{FF2B5EF4-FFF2-40B4-BE49-F238E27FC236}">
                <a16:creationId xmlns:a16="http://schemas.microsoft.com/office/drawing/2014/main" id="{AFB3FCD3-DF2E-577F-833E-C42EC0FC185E}"/>
              </a:ext>
            </a:extLst>
          </p:cNvPr>
          <p:cNvSpPr/>
          <p:nvPr/>
        </p:nvSpPr>
        <p:spPr>
          <a:xfrm rot="10800000">
            <a:off x="2690452" y="524509"/>
            <a:ext cx="1035368" cy="2655564"/>
          </a:xfrm>
          <a:prstGeom prst="triangle">
            <a:avLst>
              <a:gd name="adj" fmla="val 10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5" name="Rectangle: Rounded Corners 1044">
            <a:extLst>
              <a:ext uri="{FF2B5EF4-FFF2-40B4-BE49-F238E27FC236}">
                <a16:creationId xmlns:a16="http://schemas.microsoft.com/office/drawing/2014/main" id="{DC7ECAB0-A696-96A1-ED1A-E40DFBD66980}"/>
              </a:ext>
            </a:extLst>
          </p:cNvPr>
          <p:cNvSpPr/>
          <p:nvPr/>
        </p:nvSpPr>
        <p:spPr>
          <a:xfrm>
            <a:off x="711200" y="220975"/>
            <a:ext cx="1869440" cy="33782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National Analysts</a:t>
            </a:r>
          </a:p>
        </p:txBody>
      </p:sp>
      <p:sp>
        <p:nvSpPr>
          <p:cNvPr id="1046" name="Rectangle: Rounded Corners 1045">
            <a:extLst>
              <a:ext uri="{FF2B5EF4-FFF2-40B4-BE49-F238E27FC236}">
                <a16:creationId xmlns:a16="http://schemas.microsoft.com/office/drawing/2014/main" id="{B5517F3B-AFCD-BFB0-4752-E6992B6BA559}"/>
              </a:ext>
            </a:extLst>
          </p:cNvPr>
          <p:cNvSpPr/>
          <p:nvPr/>
        </p:nvSpPr>
        <p:spPr>
          <a:xfrm>
            <a:off x="2682240" y="231135"/>
            <a:ext cx="1402398" cy="293374"/>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CCG experts</a:t>
            </a:r>
          </a:p>
        </p:txBody>
      </p:sp>
      <p:sp>
        <p:nvSpPr>
          <p:cNvPr id="1047" name="Rectangle: Rounded Corners 1046">
            <a:extLst>
              <a:ext uri="{FF2B5EF4-FFF2-40B4-BE49-F238E27FC236}">
                <a16:creationId xmlns:a16="http://schemas.microsoft.com/office/drawing/2014/main" id="{2CA85520-7CF4-6881-4F8B-DB2EF071E842}"/>
              </a:ext>
            </a:extLst>
          </p:cNvPr>
          <p:cNvSpPr/>
          <p:nvPr/>
        </p:nvSpPr>
        <p:spPr>
          <a:xfrm>
            <a:off x="1815736" y="5666735"/>
            <a:ext cx="1770110" cy="29337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Finance analysts</a:t>
            </a:r>
          </a:p>
        </p:txBody>
      </p:sp>
      <p:sp>
        <p:nvSpPr>
          <p:cNvPr id="1048" name="Cylinder 1047">
            <a:extLst>
              <a:ext uri="{FF2B5EF4-FFF2-40B4-BE49-F238E27FC236}">
                <a16:creationId xmlns:a16="http://schemas.microsoft.com/office/drawing/2014/main" id="{16DDE83F-B56E-0B46-4530-338D3D9B647D}"/>
              </a:ext>
            </a:extLst>
          </p:cNvPr>
          <p:cNvSpPr/>
          <p:nvPr/>
        </p:nvSpPr>
        <p:spPr>
          <a:xfrm>
            <a:off x="6195060" y="4485640"/>
            <a:ext cx="504825" cy="371475"/>
          </a:xfrm>
          <a:prstGeom prst="ca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P5</a:t>
            </a:r>
          </a:p>
        </p:txBody>
      </p:sp>
      <p:sp>
        <p:nvSpPr>
          <p:cNvPr id="1049" name="Cylinder 1048">
            <a:extLst>
              <a:ext uri="{FF2B5EF4-FFF2-40B4-BE49-F238E27FC236}">
                <a16:creationId xmlns:a16="http://schemas.microsoft.com/office/drawing/2014/main" id="{9EA8E7F7-56D4-3993-7845-0FA9614C7AC7}"/>
              </a:ext>
            </a:extLst>
          </p:cNvPr>
          <p:cNvSpPr/>
          <p:nvPr/>
        </p:nvSpPr>
        <p:spPr>
          <a:xfrm>
            <a:off x="6795770" y="4495165"/>
            <a:ext cx="504825" cy="371475"/>
          </a:xfrm>
          <a:prstGeom prst="ca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P6</a:t>
            </a:r>
          </a:p>
        </p:txBody>
      </p:sp>
      <p:sp>
        <p:nvSpPr>
          <p:cNvPr id="1051" name="Cylinder 1050">
            <a:extLst>
              <a:ext uri="{FF2B5EF4-FFF2-40B4-BE49-F238E27FC236}">
                <a16:creationId xmlns:a16="http://schemas.microsoft.com/office/drawing/2014/main" id="{E5240C4C-669E-2E9A-F576-FA35F907F0E9}"/>
              </a:ext>
            </a:extLst>
          </p:cNvPr>
          <p:cNvSpPr/>
          <p:nvPr/>
        </p:nvSpPr>
        <p:spPr>
          <a:xfrm>
            <a:off x="7364730" y="4505325"/>
            <a:ext cx="504825" cy="371475"/>
          </a:xfrm>
          <a:prstGeom prst="ca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P7</a:t>
            </a:r>
          </a:p>
        </p:txBody>
      </p:sp>
      <p:cxnSp>
        <p:nvCxnSpPr>
          <p:cNvPr id="1053" name="Straight Arrow Connector 1052">
            <a:extLst>
              <a:ext uri="{FF2B5EF4-FFF2-40B4-BE49-F238E27FC236}">
                <a16:creationId xmlns:a16="http://schemas.microsoft.com/office/drawing/2014/main" id="{78F165B4-B9BE-A914-2BBD-29B4D7F758CF}"/>
              </a:ext>
            </a:extLst>
          </p:cNvPr>
          <p:cNvCxnSpPr>
            <a:cxnSpLocks/>
            <a:stCxn id="1029" idx="1"/>
            <a:endCxn id="1025" idx="1"/>
          </p:cNvCxnSpPr>
          <p:nvPr/>
        </p:nvCxnSpPr>
        <p:spPr>
          <a:xfrm flipH="1">
            <a:off x="7869553" y="5339637"/>
            <a:ext cx="360047" cy="184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061" name="Rectangle 1060">
            <a:extLst>
              <a:ext uri="{FF2B5EF4-FFF2-40B4-BE49-F238E27FC236}">
                <a16:creationId xmlns:a16="http://schemas.microsoft.com/office/drawing/2014/main" id="{34092502-54FB-C2BD-65B9-B78BEC6AA961}"/>
              </a:ext>
            </a:extLst>
          </p:cNvPr>
          <p:cNvSpPr/>
          <p:nvPr/>
        </p:nvSpPr>
        <p:spPr>
          <a:xfrm>
            <a:off x="7313930" y="483869"/>
            <a:ext cx="3780790" cy="37079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Open Models &amp; Data</a:t>
            </a:r>
          </a:p>
        </p:txBody>
      </p:sp>
      <p:sp>
        <p:nvSpPr>
          <p:cNvPr id="1062" name="Rectangle 1061">
            <a:extLst>
              <a:ext uri="{FF2B5EF4-FFF2-40B4-BE49-F238E27FC236}">
                <a16:creationId xmlns:a16="http://schemas.microsoft.com/office/drawing/2014/main" id="{12F72B8C-F451-62E8-B823-30C8028FC5E0}"/>
              </a:ext>
            </a:extLst>
          </p:cNvPr>
          <p:cNvSpPr/>
          <p:nvPr/>
        </p:nvSpPr>
        <p:spPr>
          <a:xfrm>
            <a:off x="7313930" y="1012189"/>
            <a:ext cx="3780790" cy="37079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National Emissions Trajectories</a:t>
            </a:r>
          </a:p>
        </p:txBody>
      </p:sp>
      <p:sp>
        <p:nvSpPr>
          <p:cNvPr id="1063" name="Rectangle 1062">
            <a:extLst>
              <a:ext uri="{FF2B5EF4-FFF2-40B4-BE49-F238E27FC236}">
                <a16:creationId xmlns:a16="http://schemas.microsoft.com/office/drawing/2014/main" id="{ACE13A08-FB3D-179E-78AA-B560AA456D6A}"/>
              </a:ext>
            </a:extLst>
          </p:cNvPr>
          <p:cNvSpPr/>
          <p:nvPr/>
        </p:nvSpPr>
        <p:spPr>
          <a:xfrm>
            <a:off x="7303770" y="1540509"/>
            <a:ext cx="3780790" cy="37079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LTES/LTS/NDC/IRP/IEP etc</a:t>
            </a:r>
          </a:p>
        </p:txBody>
      </p:sp>
      <p:sp>
        <p:nvSpPr>
          <p:cNvPr id="1064" name="Rectangle 1063">
            <a:extLst>
              <a:ext uri="{FF2B5EF4-FFF2-40B4-BE49-F238E27FC236}">
                <a16:creationId xmlns:a16="http://schemas.microsoft.com/office/drawing/2014/main" id="{6F6AC647-760F-3F64-DF33-09437D62AE79}"/>
              </a:ext>
            </a:extLst>
          </p:cNvPr>
          <p:cNvSpPr/>
          <p:nvPr/>
        </p:nvSpPr>
        <p:spPr>
          <a:xfrm>
            <a:off x="7303770" y="2048509"/>
            <a:ext cx="3780790" cy="37079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Energy / Climate / Finance</a:t>
            </a:r>
          </a:p>
        </p:txBody>
      </p:sp>
      <p:sp>
        <p:nvSpPr>
          <p:cNvPr id="1065" name="Rectangle 1064">
            <a:extLst>
              <a:ext uri="{FF2B5EF4-FFF2-40B4-BE49-F238E27FC236}">
                <a16:creationId xmlns:a16="http://schemas.microsoft.com/office/drawing/2014/main" id="{5BD847F4-7DE6-2C33-4364-F4220E4B115D}"/>
              </a:ext>
            </a:extLst>
          </p:cNvPr>
          <p:cNvSpPr/>
          <p:nvPr/>
        </p:nvSpPr>
        <p:spPr>
          <a:xfrm>
            <a:off x="7586662" y="2582499"/>
            <a:ext cx="3477577" cy="656458"/>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Integration across ministries with stakeholder engagement in *</a:t>
            </a:r>
          </a:p>
        </p:txBody>
      </p:sp>
      <p:sp>
        <p:nvSpPr>
          <p:cNvPr id="1067" name="Rectangle: Rounded Corners 1066">
            <a:extLst>
              <a:ext uri="{FF2B5EF4-FFF2-40B4-BE49-F238E27FC236}">
                <a16:creationId xmlns:a16="http://schemas.microsoft.com/office/drawing/2014/main" id="{F43C6B25-4E25-B549-D774-3BC4BE5A0171}"/>
              </a:ext>
            </a:extLst>
          </p:cNvPr>
          <p:cNvSpPr/>
          <p:nvPr/>
        </p:nvSpPr>
        <p:spPr>
          <a:xfrm>
            <a:off x="81280" y="5646415"/>
            <a:ext cx="1615440" cy="323854"/>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Stakeholders*</a:t>
            </a:r>
          </a:p>
        </p:txBody>
      </p:sp>
      <p:cxnSp>
        <p:nvCxnSpPr>
          <p:cNvPr id="1069" name="Straight Connector 1068">
            <a:extLst>
              <a:ext uri="{FF2B5EF4-FFF2-40B4-BE49-F238E27FC236}">
                <a16:creationId xmlns:a16="http://schemas.microsoft.com/office/drawing/2014/main" id="{87AF22A3-3051-886F-A731-0A156871D038}"/>
              </a:ext>
            </a:extLst>
          </p:cNvPr>
          <p:cNvCxnSpPr>
            <a:cxnSpLocks/>
            <a:endCxn id="30" idx="2"/>
          </p:cNvCxnSpPr>
          <p:nvPr/>
        </p:nvCxnSpPr>
        <p:spPr>
          <a:xfrm flipV="1">
            <a:off x="5445760" y="5668915"/>
            <a:ext cx="158750" cy="296907"/>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EADCBFB8-0B3C-70E4-214C-472FD7162DF7}"/>
              </a:ext>
            </a:extLst>
          </p:cNvPr>
          <p:cNvSpPr/>
          <p:nvPr/>
        </p:nvSpPr>
        <p:spPr>
          <a:xfrm>
            <a:off x="3657600" y="4539659"/>
            <a:ext cx="1869440" cy="15958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Readiness (1)</a:t>
            </a:r>
          </a:p>
        </p:txBody>
      </p:sp>
      <p:sp>
        <p:nvSpPr>
          <p:cNvPr id="3" name="Rectangle: Rounded Corners 2">
            <a:extLst>
              <a:ext uri="{FF2B5EF4-FFF2-40B4-BE49-F238E27FC236}">
                <a16:creationId xmlns:a16="http://schemas.microsoft.com/office/drawing/2014/main" id="{43999C39-1BA0-C8EB-F5BB-6D77D0A1DE81}"/>
              </a:ext>
            </a:extLst>
          </p:cNvPr>
          <p:cNvSpPr/>
          <p:nvPr/>
        </p:nvSpPr>
        <p:spPr>
          <a:xfrm>
            <a:off x="3655890" y="4702333"/>
            <a:ext cx="1869440" cy="159585"/>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Readiness (2)</a:t>
            </a:r>
          </a:p>
        </p:txBody>
      </p:sp>
      <p:sp>
        <p:nvSpPr>
          <p:cNvPr id="4" name="Rectangle: Rounded Corners 3">
            <a:extLst>
              <a:ext uri="{FF2B5EF4-FFF2-40B4-BE49-F238E27FC236}">
                <a16:creationId xmlns:a16="http://schemas.microsoft.com/office/drawing/2014/main" id="{E8496CA5-F37A-4DFE-8601-EC87928B1822}"/>
              </a:ext>
            </a:extLst>
          </p:cNvPr>
          <p:cNvSpPr/>
          <p:nvPr/>
        </p:nvSpPr>
        <p:spPr>
          <a:xfrm>
            <a:off x="3675062" y="5667158"/>
            <a:ext cx="1770698" cy="483527"/>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Conditional Prefeasibility</a:t>
            </a:r>
          </a:p>
        </p:txBody>
      </p:sp>
      <p:sp>
        <p:nvSpPr>
          <p:cNvPr id="18" name="Rectangle: Rounded Corners 17">
            <a:extLst>
              <a:ext uri="{FF2B5EF4-FFF2-40B4-BE49-F238E27FC236}">
                <a16:creationId xmlns:a16="http://schemas.microsoft.com/office/drawing/2014/main" id="{F407DA6E-EF30-570A-4815-A8D57BE549E8}"/>
              </a:ext>
            </a:extLst>
          </p:cNvPr>
          <p:cNvSpPr/>
          <p:nvPr/>
        </p:nvSpPr>
        <p:spPr>
          <a:xfrm>
            <a:off x="2595520" y="6195510"/>
            <a:ext cx="2850240" cy="57150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Finance Mobilised:</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 Policy Based Loans etc.</a:t>
            </a:r>
          </a:p>
        </p:txBody>
      </p:sp>
      <p:sp>
        <p:nvSpPr>
          <p:cNvPr id="23" name="Rectangle: Rounded Corners 22">
            <a:extLst>
              <a:ext uri="{FF2B5EF4-FFF2-40B4-BE49-F238E27FC236}">
                <a16:creationId xmlns:a16="http://schemas.microsoft.com/office/drawing/2014/main" id="{F544EAC0-60A8-3D27-56C4-CB198154C4FE}"/>
              </a:ext>
            </a:extLst>
          </p:cNvPr>
          <p:cNvSpPr/>
          <p:nvPr/>
        </p:nvSpPr>
        <p:spPr>
          <a:xfrm>
            <a:off x="10602930" y="5103132"/>
            <a:ext cx="1407565" cy="539751"/>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Finance portfolio</a:t>
            </a:r>
          </a:p>
        </p:txBody>
      </p:sp>
      <p:sp>
        <p:nvSpPr>
          <p:cNvPr id="20" name="Rectangle 19">
            <a:extLst>
              <a:ext uri="{FF2B5EF4-FFF2-40B4-BE49-F238E27FC236}">
                <a16:creationId xmlns:a16="http://schemas.microsoft.com/office/drawing/2014/main" id="{63F6AC71-FF53-7166-9EB0-B96724D8C7E8}"/>
              </a:ext>
            </a:extLst>
          </p:cNvPr>
          <p:cNvSpPr/>
          <p:nvPr/>
        </p:nvSpPr>
        <p:spPr>
          <a:xfrm>
            <a:off x="7943850" y="3316115"/>
            <a:ext cx="3120389" cy="33782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Policy Instrument / Investment</a:t>
            </a:r>
          </a:p>
        </p:txBody>
      </p:sp>
      <p:sp>
        <p:nvSpPr>
          <p:cNvPr id="21" name="Rectangle 20">
            <a:extLst>
              <a:ext uri="{FF2B5EF4-FFF2-40B4-BE49-F238E27FC236}">
                <a16:creationId xmlns:a16="http://schemas.microsoft.com/office/drawing/2014/main" id="{CDB8174D-9733-BDF2-8F39-CAEBF18D3982}"/>
              </a:ext>
            </a:extLst>
          </p:cNvPr>
          <p:cNvSpPr/>
          <p:nvPr/>
        </p:nvSpPr>
        <p:spPr>
          <a:xfrm>
            <a:off x="7929588" y="3763269"/>
            <a:ext cx="3124834" cy="61205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Deep sensitivity analysis: Policy levers, technology, costs etc</a:t>
            </a:r>
          </a:p>
        </p:txBody>
      </p:sp>
      <p:sp>
        <p:nvSpPr>
          <p:cNvPr id="28" name="Rectangle 27">
            <a:extLst>
              <a:ext uri="{FF2B5EF4-FFF2-40B4-BE49-F238E27FC236}">
                <a16:creationId xmlns:a16="http://schemas.microsoft.com/office/drawing/2014/main" id="{B3938D75-BFAA-73C0-55DD-FFDB55C85C5D}"/>
              </a:ext>
            </a:extLst>
          </p:cNvPr>
          <p:cNvSpPr/>
          <p:nvPr/>
        </p:nvSpPr>
        <p:spPr>
          <a:xfrm>
            <a:off x="7901044" y="4516477"/>
            <a:ext cx="3120389" cy="33782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Revised Pol </a:t>
            </a:r>
            <a:r>
              <a:rPr kumimoji="0" lang="en-GB" sz="1400" b="0" i="0" u="none" strike="noStrike" kern="1200" cap="none" spc="0" normalizeH="0" baseline="0" noProof="0" dirty="0" err="1">
                <a:ln>
                  <a:noFill/>
                </a:ln>
                <a:solidFill>
                  <a:srgbClr val="4472C4">
                    <a:lumMod val="50000"/>
                  </a:srgbClr>
                </a:solidFill>
                <a:effectLst/>
                <a:uLnTx/>
                <a:uFillTx/>
                <a:latin typeface="Calibri" panose="020F0502020204030204"/>
                <a:ea typeface="+mn-ea"/>
                <a:cs typeface="+mn-cs"/>
              </a:rPr>
              <a:t>Instrmnt</a:t>
            </a: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 </a:t>
            </a:r>
            <a:r>
              <a:rPr kumimoji="0" lang="en-GB" sz="1400" b="0" i="0" u="none" strike="noStrike" kern="1200" cap="none" spc="0" normalizeH="0" baseline="0" noProof="0" dirty="0" err="1">
                <a:ln>
                  <a:noFill/>
                </a:ln>
                <a:solidFill>
                  <a:srgbClr val="4472C4">
                    <a:lumMod val="50000"/>
                  </a:srgbClr>
                </a:solidFill>
                <a:effectLst/>
                <a:uLnTx/>
                <a:uFillTx/>
                <a:latin typeface="Calibri" panose="020F0502020204030204"/>
                <a:ea typeface="+mn-ea"/>
                <a:cs typeface="+mn-cs"/>
              </a:rPr>
              <a:t>Invstmnt</a:t>
            </a:r>
            <a:endPar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45C1CC3C-E9C3-E65A-D5B5-4F8DD07CFEB7}"/>
              </a:ext>
            </a:extLst>
          </p:cNvPr>
          <p:cNvSpPr/>
          <p:nvPr/>
        </p:nvSpPr>
        <p:spPr>
          <a:xfrm>
            <a:off x="6214379" y="6035336"/>
            <a:ext cx="1686665" cy="801276"/>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Increased data collection, policy environment analysis</a:t>
            </a:r>
          </a:p>
        </p:txBody>
      </p:sp>
      <p:sp>
        <p:nvSpPr>
          <p:cNvPr id="31" name="Rectangle 30">
            <a:extLst>
              <a:ext uri="{FF2B5EF4-FFF2-40B4-BE49-F238E27FC236}">
                <a16:creationId xmlns:a16="http://schemas.microsoft.com/office/drawing/2014/main" id="{F5C7D98F-CF4A-6FF9-D4EF-2EEFA619D13B}"/>
              </a:ext>
            </a:extLst>
          </p:cNvPr>
          <p:cNvSpPr/>
          <p:nvPr/>
        </p:nvSpPr>
        <p:spPr>
          <a:xfrm>
            <a:off x="7979819" y="6023352"/>
            <a:ext cx="1686665" cy="801276"/>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Matching &amp; revision of available financial portfolio’s &amp; PII</a:t>
            </a:r>
          </a:p>
        </p:txBody>
      </p:sp>
      <p:cxnSp>
        <p:nvCxnSpPr>
          <p:cNvPr id="1028" name="Straight Connector 1027">
            <a:extLst>
              <a:ext uri="{FF2B5EF4-FFF2-40B4-BE49-F238E27FC236}">
                <a16:creationId xmlns:a16="http://schemas.microsoft.com/office/drawing/2014/main" id="{9F042B19-A4B0-6F9C-4A11-9CEC3E17A609}"/>
              </a:ext>
            </a:extLst>
          </p:cNvPr>
          <p:cNvCxnSpPr>
            <a:cxnSpLocks/>
          </p:cNvCxnSpPr>
          <p:nvPr/>
        </p:nvCxnSpPr>
        <p:spPr>
          <a:xfrm>
            <a:off x="6099175" y="5562382"/>
            <a:ext cx="2091946" cy="4421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4" name="Straight Connector 1033">
            <a:extLst>
              <a:ext uri="{FF2B5EF4-FFF2-40B4-BE49-F238E27FC236}">
                <a16:creationId xmlns:a16="http://schemas.microsoft.com/office/drawing/2014/main" id="{3F4684A9-7877-AE6F-E6EB-97660E17D7AD}"/>
              </a:ext>
            </a:extLst>
          </p:cNvPr>
          <p:cNvCxnSpPr>
            <a:cxnSpLocks/>
            <a:stCxn id="30" idx="4"/>
            <a:endCxn id="29" idx="0"/>
          </p:cNvCxnSpPr>
          <p:nvPr/>
        </p:nvCxnSpPr>
        <p:spPr>
          <a:xfrm>
            <a:off x="6109335" y="5668915"/>
            <a:ext cx="948377" cy="366421"/>
          </a:xfrm>
          <a:prstGeom prst="line">
            <a:avLst/>
          </a:prstGeom>
        </p:spPr>
        <p:style>
          <a:lnRef idx="1">
            <a:schemeClr val="accent1"/>
          </a:lnRef>
          <a:fillRef idx="0">
            <a:schemeClr val="accent1"/>
          </a:fillRef>
          <a:effectRef idx="0">
            <a:schemeClr val="accent1"/>
          </a:effectRef>
          <a:fontRef idx="minor">
            <a:schemeClr val="tx1"/>
          </a:fontRef>
        </p:style>
      </p:cxnSp>
      <p:sp>
        <p:nvSpPr>
          <p:cNvPr id="1041" name="Rectangle 1040">
            <a:extLst>
              <a:ext uri="{FF2B5EF4-FFF2-40B4-BE49-F238E27FC236}">
                <a16:creationId xmlns:a16="http://schemas.microsoft.com/office/drawing/2014/main" id="{B95C8F12-9840-0BE0-A185-BAD973F31C04}"/>
              </a:ext>
            </a:extLst>
          </p:cNvPr>
          <p:cNvSpPr/>
          <p:nvPr/>
        </p:nvSpPr>
        <p:spPr>
          <a:xfrm>
            <a:off x="9776089" y="6031916"/>
            <a:ext cx="1686665" cy="801276"/>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‘Concept notes’</a:t>
            </a:r>
          </a:p>
        </p:txBody>
      </p:sp>
      <p:cxnSp>
        <p:nvCxnSpPr>
          <p:cNvPr id="1050" name="Straight Connector 1049">
            <a:extLst>
              <a:ext uri="{FF2B5EF4-FFF2-40B4-BE49-F238E27FC236}">
                <a16:creationId xmlns:a16="http://schemas.microsoft.com/office/drawing/2014/main" id="{F9BC194B-0A15-0775-EB20-C03A0187DFCC}"/>
              </a:ext>
            </a:extLst>
          </p:cNvPr>
          <p:cNvCxnSpPr>
            <a:cxnSpLocks/>
            <a:endCxn id="1041" idx="0"/>
          </p:cNvCxnSpPr>
          <p:nvPr/>
        </p:nvCxnSpPr>
        <p:spPr>
          <a:xfrm>
            <a:off x="10619422" y="5642883"/>
            <a:ext cx="0" cy="389033"/>
          </a:xfrm>
          <a:prstGeom prst="line">
            <a:avLst/>
          </a:prstGeom>
        </p:spPr>
        <p:style>
          <a:lnRef idx="1">
            <a:schemeClr val="accent1"/>
          </a:lnRef>
          <a:fillRef idx="0">
            <a:schemeClr val="accent1"/>
          </a:fillRef>
          <a:effectRef idx="0">
            <a:schemeClr val="accent1"/>
          </a:effectRef>
          <a:fontRef idx="minor">
            <a:schemeClr val="tx1"/>
          </a:fontRef>
        </p:style>
      </p:cxnSp>
      <p:sp>
        <p:nvSpPr>
          <p:cNvPr id="1058" name="Trapezoid 1057">
            <a:extLst>
              <a:ext uri="{FF2B5EF4-FFF2-40B4-BE49-F238E27FC236}">
                <a16:creationId xmlns:a16="http://schemas.microsoft.com/office/drawing/2014/main" id="{E3B366E7-11FE-FF64-2B47-C640E63697AC}"/>
              </a:ext>
            </a:extLst>
          </p:cNvPr>
          <p:cNvSpPr/>
          <p:nvPr/>
        </p:nvSpPr>
        <p:spPr>
          <a:xfrm>
            <a:off x="786058" y="982761"/>
            <a:ext cx="2805560" cy="4325420"/>
          </a:xfrm>
          <a:prstGeom prst="trapezoid">
            <a:avLst>
              <a:gd name="adj" fmla="val 39931"/>
            </a:avLst>
          </a:prstGeom>
          <a:solidFill>
            <a:srgbClr val="5B9BD5">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Modelling</a:t>
            </a:r>
            <a:b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(mitigation, </a:t>
            </a:r>
            <a:b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resilience &amp; adaptation);</a:t>
            </a:r>
            <a:b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PEA;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Policy-</a:t>
            </a:r>
            <a:b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Analysis;</a:t>
            </a:r>
            <a:b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Finance</a:t>
            </a:r>
          </a:p>
        </p:txBody>
      </p:sp>
    </p:spTree>
    <p:extLst>
      <p:ext uri="{BB962C8B-B14F-4D97-AF65-F5344CB8AC3E}">
        <p14:creationId xmlns:p14="http://schemas.microsoft.com/office/powerpoint/2010/main" val="1093461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41" name="Google Shape;14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2" name="Google Shape;142;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4" name="Google Shape;144;p5"/>
          <p:cNvSpPr txBox="1"/>
          <p:nvPr/>
        </p:nvSpPr>
        <p:spPr>
          <a:xfrm>
            <a:off x="9027736" y="5114953"/>
            <a:ext cx="2850222" cy="707846"/>
          </a:xfrm>
          <a:prstGeom prst="rect">
            <a:avLst/>
          </a:prstGeom>
          <a:noFill/>
          <a:ln>
            <a:noFill/>
          </a:ln>
        </p:spPr>
        <p:txBody>
          <a:bodyPr spcFirstLastPara="1" wrap="square" lIns="91425" tIns="45700" rIns="91425" bIns="45700" anchor="t" anchorCtr="0">
            <a:spAutoFit/>
          </a:bodyPr>
          <a:lstStyle/>
          <a:p>
            <a:pPr algn="ctr"/>
            <a:r>
              <a:rPr lang="en-ZA" sz="800" dirty="0">
                <a:solidFill>
                  <a:schemeClr val="bg1"/>
                </a:solidFill>
                <a:latin typeface="Open Sans"/>
                <a:ea typeface="+mn-lt"/>
                <a:cs typeface="+mn-lt"/>
              </a:rPr>
              <a:t>Blyth W., 2023.</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9: </a:t>
            </a:r>
            <a:r>
              <a:rPr lang="en-GB" sz="800" dirty="0">
                <a:solidFill>
                  <a:schemeClr val="bg1"/>
                </a:solidFill>
                <a:latin typeface="Open Sans"/>
                <a:ea typeface="+mn-lt"/>
                <a:cs typeface="+mn-lt"/>
              </a:rPr>
              <a:t>Finance - Case Study</a:t>
            </a:r>
          </a:p>
          <a:p>
            <a:pPr algn="ctr"/>
            <a:r>
              <a:rPr lang="en-US" sz="800" dirty="0">
                <a:solidFill>
                  <a:schemeClr val="lt1"/>
                </a:solidFill>
                <a:latin typeface="Open Sans"/>
                <a:ea typeface="Open Sans"/>
                <a:cs typeface="Open Sans"/>
                <a:sym typeface="Open Sans"/>
              </a:rPr>
              <a:t>The Electricity Transition Playbook. Release Version 1.0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Green Grids Initiative</a:t>
            </a:r>
            <a:endParaRPr dirty="0"/>
          </a:p>
        </p:txBody>
      </p:sp>
      <p:sp>
        <p:nvSpPr>
          <p:cNvPr id="145" name="Google Shape;145;p5"/>
          <p:cNvSpPr txBox="1"/>
          <p:nvPr/>
        </p:nvSpPr>
        <p:spPr>
          <a:xfrm>
            <a:off x="9266839" y="3300962"/>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Supported by and in collaboration </a:t>
            </a:r>
            <a:br>
              <a:rPr lang="en-US" sz="900" b="1" i="1" dirty="0">
                <a:solidFill>
                  <a:schemeClr val="lt1"/>
                </a:solidFill>
                <a:latin typeface="Open Sans"/>
                <a:ea typeface="Open Sans"/>
                <a:cs typeface="Open Sans"/>
                <a:sym typeface="Open Sans"/>
              </a:rPr>
            </a:br>
            <a:r>
              <a:rPr lang="en-US" sz="900" b="1" i="1" dirty="0">
                <a:solidFill>
                  <a:schemeClr val="lt1"/>
                </a:solidFill>
                <a:latin typeface="Open Sans"/>
                <a:ea typeface="Open Sans"/>
                <a:cs typeface="Open Sans"/>
                <a:sym typeface="Open Sans"/>
              </a:rPr>
              <a:t>with CCG and Green Grids Initiative</a:t>
            </a:r>
            <a:endParaRPr dirty="0"/>
          </a:p>
        </p:txBody>
      </p:sp>
      <p:sp>
        <p:nvSpPr>
          <p:cNvPr id="147" name="Google Shape;147;p5"/>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txBox="1"/>
          <p:nvPr/>
        </p:nvSpPr>
        <p:spPr>
          <a:xfrm>
            <a:off x="9266839" y="4569195"/>
            <a:ext cx="2372017" cy="338514"/>
          </a:xfrm>
          <a:prstGeom prst="rect">
            <a:avLst/>
          </a:prstGeom>
          <a:noFill/>
          <a:ln>
            <a:noFill/>
          </a:ln>
        </p:spPr>
        <p:txBody>
          <a:bodyPr spcFirstLastPara="1" wrap="square" lIns="91425" tIns="45700" rIns="91425" bIns="45700" anchor="t" anchorCtr="0">
            <a:spAutoFit/>
          </a:bodyPr>
          <a:lstStyle/>
          <a:p>
            <a:pPr algn="ctr"/>
            <a:r>
              <a:rPr lang="en-US" sz="800" dirty="0">
                <a:solidFill>
                  <a:schemeClr val="bg1"/>
                </a:solidFill>
                <a:latin typeface="Open Sans"/>
                <a:ea typeface="+mn-lt"/>
                <a:cs typeface="+mn-lt"/>
              </a:rPr>
              <a:t>Consolidated by Will Blyth from CCG and Green Grids Initiative</a:t>
            </a:r>
          </a:p>
        </p:txBody>
      </p:sp>
      <p:pic>
        <p:nvPicPr>
          <p:cNvPr id="149" name="Google Shape;149;p5"/>
          <p:cNvPicPr preferRelativeResize="0"/>
          <p:nvPr/>
        </p:nvPicPr>
        <p:blipFill rotWithShape="1">
          <a:blip r:embed="rId4">
            <a:alphaModFix/>
          </a:blip>
          <a:srcRect/>
          <a:stretch/>
        </p:blipFill>
        <p:spPr>
          <a:xfrm>
            <a:off x="9500089" y="3810192"/>
            <a:ext cx="1939850" cy="614950"/>
          </a:xfrm>
          <a:prstGeom prst="rect">
            <a:avLst/>
          </a:prstGeom>
          <a:noFill/>
          <a:ln>
            <a:noFill/>
          </a:ln>
        </p:spPr>
      </p:pic>
    </p:spTree>
  </p:cSld>
  <p:clrMapOvr>
    <a:masterClrMapping/>
  </p:clrMapOvr>
</p:sld>
</file>

<file path=ppt/theme/theme1.xml><?xml version="1.0" encoding="utf-8"?>
<a:theme xmlns:a="http://schemas.openxmlformats.org/drawingml/2006/main"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CG_ppt">
  <a:themeElements>
    <a:clrScheme name="Custom 1">
      <a:dk1>
        <a:srgbClr val="000000"/>
      </a:dk1>
      <a:lt1>
        <a:srgbClr val="FFFFFF"/>
      </a:lt1>
      <a:dk2>
        <a:srgbClr val="44546A"/>
      </a:dk2>
      <a:lt2>
        <a:srgbClr val="E7E6E6"/>
      </a:lt2>
      <a:accent1>
        <a:srgbClr val="012069"/>
      </a:accent1>
      <a:accent2>
        <a:srgbClr val="C8102E"/>
      </a:accent2>
      <a:accent3>
        <a:srgbClr val="CBD3EA"/>
      </a:accent3>
      <a:accent4>
        <a:srgbClr val="5B9BD5"/>
      </a:accent4>
      <a:accent5>
        <a:srgbClr val="4471C3"/>
      </a:accent5>
      <a:accent6>
        <a:srgbClr val="910C22"/>
      </a:accent6>
      <a:hlink>
        <a:srgbClr val="4151C3"/>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G Intro Presentation_template" id="{CE41D730-6B4D-1743-A7D4-A5A0FF72C68E}" vid="{A3C3AD34-B58A-F84B-9AD4-8F3B9F3CDA6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7" ma:contentTypeDescription="Create a new document." ma:contentTypeScope="" ma:versionID="79f8815d7021c15af2b072937e2d090b">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a6f3f63fc0ee8c5504a470af4690d55"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6BF27A-A562-4E5A-BD6F-00D677FB8F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D0FB01-7582-4CFA-8188-E2520BE4E56E}">
  <ds:schemaRefs>
    <ds:schemaRef ds:uri="http://schemas.microsoft.com/office/2006/metadata/properties"/>
    <ds:schemaRef ds:uri="http://schemas.microsoft.com/office/infopath/2007/PartnerControls"/>
    <ds:schemaRef ds:uri="0b696a8a-ab1a-459b-a09e-44df7cbe9330"/>
    <ds:schemaRef ds:uri="35b8b66e-5759-43c1-a138-f967a8bf5a20"/>
  </ds:schemaRefs>
</ds:datastoreItem>
</file>

<file path=customXml/itemProps3.xml><?xml version="1.0" encoding="utf-8"?>
<ds:datastoreItem xmlns:ds="http://schemas.openxmlformats.org/officeDocument/2006/customXml" ds:itemID="{FBBB67EA-67DC-4769-B141-6EA772F03B93}">
  <ds:schemaRefs>
    <ds:schemaRef ds:uri="http://schemas.microsoft.com/sharepoint/v3/contenttype/forms"/>
  </ds:schemaRefs>
</ds:datastoreItem>
</file>

<file path=docMetadata/LabelInfo.xml><?xml version="1.0" encoding="utf-8"?>
<clbl:labelList xmlns:clbl="http://schemas.microsoft.com/office/2020/mipLabelMetadata">
  <clbl:label id="{e15c0bf4-4fcf-490e-a436-5b2e5bba7512}" enabled="1" method="Privileged" siteId="{d3a2d0d3-7cc8-4f52-bbf9-85bd43d94279}" removed="0"/>
</clbl:labelList>
</file>

<file path=docProps/app.xml><?xml version="1.0" encoding="utf-8"?>
<Properties xmlns="http://schemas.openxmlformats.org/officeDocument/2006/extended-properties" xmlns:vt="http://schemas.openxmlformats.org/officeDocument/2006/docPropsVTypes">
  <TotalTime>441</TotalTime>
  <Words>1110</Words>
  <Application>Microsoft Office PowerPoint</Application>
  <PresentationFormat>Widescreen</PresentationFormat>
  <Paragraphs>176</Paragraphs>
  <Slides>9</Slides>
  <Notes>9</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9</vt:i4>
      </vt:variant>
    </vt:vector>
  </HeadingPairs>
  <TitlesOfParts>
    <vt:vector size="25" baseType="lpstr">
      <vt:lpstr>Arial</vt:lpstr>
      <vt:lpstr>Calibri</vt:lpstr>
      <vt:lpstr>Calibri Light</vt:lpstr>
      <vt:lpstr>Helvetica Neue</vt:lpstr>
      <vt:lpstr>Open Sans</vt:lpstr>
      <vt:lpstr>Open Sans Extrabold</vt:lpstr>
      <vt:lpstr>Open Sans Extrabold</vt:lpstr>
      <vt:lpstr>Open Sans Semibold</vt:lpstr>
      <vt:lpstr>Open Sans Semibold</vt:lpstr>
      <vt:lpstr>Quattrocento Sans</vt:lpstr>
      <vt:lpstr>Roboto</vt:lpstr>
      <vt:lpstr>Segoe UI</vt:lpstr>
      <vt:lpstr>Segoe UI Semibold</vt:lpstr>
      <vt:lpstr>Trebuchet MS</vt:lpstr>
      <vt:lpstr>UCCC UK 2020 Grid 16:9 - 11991</vt:lpstr>
      <vt:lpstr>CCG_ppt</vt:lpstr>
      <vt:lpstr>Lecture 9  Finance – Case Study</vt:lpstr>
      <vt:lpstr>‘Data-2-Deal’ Case Study – mobilising concessionary finance</vt:lpstr>
      <vt:lpstr>CCG 'Data-to-deal' process for mobilising finance – experience from Costa Rica</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Blyth</dc:creator>
  <cp:lastModifiedBy>Helena Walters</cp:lastModifiedBy>
  <cp:revision>2</cp:revision>
  <dcterms:created xsi:type="dcterms:W3CDTF">2023-10-04T08:58:54Z</dcterms:created>
  <dcterms:modified xsi:type="dcterms:W3CDTF">2023-11-10T15:43:27Z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