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1DC_5B957FF7.xml" ContentType="application/vnd.ms-powerpoint.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1"/>
    <p:sldMasterId id="2147483679" r:id="rId2"/>
  </p:sldMasterIdLst>
  <p:notesMasterIdLst>
    <p:notesMasterId r:id="rId22"/>
  </p:notesMasterIdLst>
  <p:sldIdLst>
    <p:sldId id="266" r:id="rId3"/>
    <p:sldId id="278" r:id="rId4"/>
    <p:sldId id="461" r:id="rId5"/>
    <p:sldId id="474" r:id="rId6"/>
    <p:sldId id="479" r:id="rId7"/>
    <p:sldId id="476" r:id="rId8"/>
    <p:sldId id="475" r:id="rId9"/>
    <p:sldId id="480" r:id="rId10"/>
    <p:sldId id="478" r:id="rId11"/>
    <p:sldId id="473" r:id="rId12"/>
    <p:sldId id="472" r:id="rId13"/>
    <p:sldId id="471" r:id="rId14"/>
    <p:sldId id="470" r:id="rId15"/>
    <p:sldId id="477" r:id="rId16"/>
    <p:sldId id="468" r:id="rId17"/>
    <p:sldId id="467" r:id="rId18"/>
    <p:sldId id="466" r:id="rId19"/>
    <p:sldId id="465" r:id="rId20"/>
    <p:sldId id="26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618AB5A-6F4D-C013-B60E-F6D4411BBCAF}" name="Alemayehu Agizew Woldeamanuel" initials="AW" userId="S::alemayehu.agizew@wri.org::29d2db0c-a888-4ede-9837-5755a0962163" providerId="AD"/>
  <p188:author id="{65B1E9A0-977C-468C-EAA3-B9E8660D4742}" name="Santiago Sinclair-Lecaros" initials="SS" userId="S::Santiago.Sinclair-Lecaros@wri.org::2c1cd6a7-a552-4bed-ad38-03f12e35d74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94C"/>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FBCF1B-F075-4FAE-A011-40A2730DF8B5}" v="5" dt="2025-02-19T17:55:01.223"/>
    <p1510:client id="{B06742D4-AD64-D4B8-3042-AFC933B53B5A}" v="83" dt="2025-02-19T09:39:12.8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6859" autoAdjust="0"/>
  </p:normalViewPr>
  <p:slideViewPr>
    <p:cSldViewPr snapToGrid="0">
      <p:cViewPr varScale="1">
        <p:scale>
          <a:sx n="86" d="100"/>
          <a:sy n="86" d="100"/>
        </p:scale>
        <p:origin x="155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ntiago Sinclair-Lecaros" userId="2c1cd6a7-a552-4bed-ad38-03f12e35d74e" providerId="ADAL" clId="{2344F953-BB08-41D9-98CF-12D4D9C648CB}"/>
    <pc:docChg chg="modSld">
      <pc:chgData name="Santiago Sinclair-Lecaros" userId="2c1cd6a7-a552-4bed-ad38-03f12e35d74e" providerId="ADAL" clId="{2344F953-BB08-41D9-98CF-12D4D9C648CB}" dt="2024-09-25T17:11:58.666" v="5" actId="20577"/>
      <pc:docMkLst>
        <pc:docMk/>
      </pc:docMkLst>
      <pc:sldChg chg="modNotesTx">
        <pc:chgData name="Santiago Sinclair-Lecaros" userId="2c1cd6a7-a552-4bed-ad38-03f12e35d74e" providerId="ADAL" clId="{2344F953-BB08-41D9-98CF-12D4D9C648CB}" dt="2024-09-25T17:11:58.666" v="5" actId="20577"/>
        <pc:sldMkLst>
          <pc:docMk/>
          <pc:sldMk cId="2768204711" sldId="451"/>
        </pc:sldMkLst>
      </pc:sldChg>
      <pc:sldChg chg="modNotesTx">
        <pc:chgData name="Santiago Sinclair-Lecaros" userId="2c1cd6a7-a552-4bed-ad38-03f12e35d74e" providerId="ADAL" clId="{2344F953-BB08-41D9-98CF-12D4D9C648CB}" dt="2024-09-25T17:11:00.950" v="0" actId="6549"/>
        <pc:sldMkLst>
          <pc:docMk/>
          <pc:sldMk cId="1164107910" sldId="502"/>
        </pc:sldMkLst>
      </pc:sldChg>
      <pc:sldChg chg="modNotesTx">
        <pc:chgData name="Santiago Sinclair-Lecaros" userId="2c1cd6a7-a552-4bed-ad38-03f12e35d74e" providerId="ADAL" clId="{2344F953-BB08-41D9-98CF-12D4D9C648CB}" dt="2024-09-25T17:11:12.300" v="1" actId="20577"/>
        <pc:sldMkLst>
          <pc:docMk/>
          <pc:sldMk cId="678541368" sldId="503"/>
        </pc:sldMkLst>
      </pc:sldChg>
      <pc:sldChg chg="modNotesTx">
        <pc:chgData name="Santiago Sinclair-Lecaros" userId="2c1cd6a7-a552-4bed-ad38-03f12e35d74e" providerId="ADAL" clId="{2344F953-BB08-41D9-98CF-12D4D9C648CB}" dt="2024-09-25T17:11:36.060" v="2" actId="6549"/>
        <pc:sldMkLst>
          <pc:docMk/>
          <pc:sldMk cId="3880766246" sldId="507"/>
        </pc:sldMkLst>
      </pc:sldChg>
      <pc:sldChg chg="modNotesTx">
        <pc:chgData name="Santiago Sinclair-Lecaros" userId="2c1cd6a7-a552-4bed-ad38-03f12e35d74e" providerId="ADAL" clId="{2344F953-BB08-41D9-98CF-12D4D9C648CB}" dt="2024-09-25T17:11:40.721" v="3" actId="20577"/>
        <pc:sldMkLst>
          <pc:docMk/>
          <pc:sldMk cId="832114662" sldId="508"/>
        </pc:sldMkLst>
      </pc:sldChg>
      <pc:sldChg chg="modNotesTx">
        <pc:chgData name="Santiago Sinclair-Lecaros" userId="2c1cd6a7-a552-4bed-ad38-03f12e35d74e" providerId="ADAL" clId="{2344F953-BB08-41D9-98CF-12D4D9C648CB}" dt="2024-09-25T17:11:47.160" v="4" actId="20577"/>
        <pc:sldMkLst>
          <pc:docMk/>
          <pc:sldMk cId="3956804405" sldId="509"/>
        </pc:sldMkLst>
      </pc:sldChg>
    </pc:docChg>
  </pc:docChgLst>
  <pc:docChgLst>
    <pc:chgData name="Santiago Sinclair-Lecaros" userId="2c1cd6a7-a552-4bed-ad38-03f12e35d74e" providerId="ADAL" clId="{8BD0AC30-8B41-41A5-8BD0-BB30F76641C2}"/>
    <pc:docChg chg="undo custSel modSld">
      <pc:chgData name="Santiago Sinclair-Lecaros" userId="2c1cd6a7-a552-4bed-ad38-03f12e35d74e" providerId="ADAL" clId="{8BD0AC30-8B41-41A5-8BD0-BB30F76641C2}" dt="2024-09-27T01:57:01.725" v="198" actId="1076"/>
      <pc:docMkLst>
        <pc:docMk/>
      </pc:docMkLst>
      <pc:sldChg chg="modSp mod">
        <pc:chgData name="Santiago Sinclair-Lecaros" userId="2c1cd6a7-a552-4bed-ad38-03f12e35d74e" providerId="ADAL" clId="{8BD0AC30-8B41-41A5-8BD0-BB30F76641C2}" dt="2024-09-27T01:38:47.999" v="3" actId="207"/>
        <pc:sldMkLst>
          <pc:docMk/>
          <pc:sldMk cId="3688935345" sldId="278"/>
        </pc:sldMkLst>
        <pc:spChg chg="mod">
          <ac:chgData name="Santiago Sinclair-Lecaros" userId="2c1cd6a7-a552-4bed-ad38-03f12e35d74e" providerId="ADAL" clId="{8BD0AC30-8B41-41A5-8BD0-BB30F76641C2}" dt="2024-09-27T01:38:40.772" v="1" actId="14100"/>
          <ac:spMkLst>
            <pc:docMk/>
            <pc:sldMk cId="3688935345" sldId="278"/>
            <ac:spMk id="5" creationId="{2EEC7642-BA14-BD4B-EEF4-256E87950343}"/>
          </ac:spMkLst>
        </pc:spChg>
        <pc:spChg chg="mod">
          <ac:chgData name="Santiago Sinclair-Lecaros" userId="2c1cd6a7-a552-4bed-ad38-03f12e35d74e" providerId="ADAL" clId="{8BD0AC30-8B41-41A5-8BD0-BB30F76641C2}" dt="2024-09-27T01:38:47.999" v="3" actId="207"/>
          <ac:spMkLst>
            <pc:docMk/>
            <pc:sldMk cId="3688935345" sldId="278"/>
            <ac:spMk id="7" creationId="{6D4CDEE6-4F65-9B5E-C0CC-406EDCC745C0}"/>
          </ac:spMkLst>
        </pc:spChg>
        <pc:spChg chg="mod">
          <ac:chgData name="Santiago Sinclair-Lecaros" userId="2c1cd6a7-a552-4bed-ad38-03f12e35d74e" providerId="ADAL" clId="{8BD0AC30-8B41-41A5-8BD0-BB30F76641C2}" dt="2024-09-27T01:38:47.999" v="3" actId="207"/>
          <ac:spMkLst>
            <pc:docMk/>
            <pc:sldMk cId="3688935345" sldId="278"/>
            <ac:spMk id="10" creationId="{7D2C8728-0D62-66F1-FAD4-D6AC55DE7B08}"/>
          </ac:spMkLst>
        </pc:spChg>
      </pc:sldChg>
      <pc:sldChg chg="modSp mod">
        <pc:chgData name="Santiago Sinclair-Lecaros" userId="2c1cd6a7-a552-4bed-ad38-03f12e35d74e" providerId="ADAL" clId="{8BD0AC30-8B41-41A5-8BD0-BB30F76641C2}" dt="2024-09-27T01:41:20.314" v="30" actId="1076"/>
        <pc:sldMkLst>
          <pc:docMk/>
          <pc:sldMk cId="2661789010" sldId="461"/>
        </pc:sldMkLst>
        <pc:spChg chg="mod">
          <ac:chgData name="Santiago Sinclair-Lecaros" userId="2c1cd6a7-a552-4bed-ad38-03f12e35d74e" providerId="ADAL" clId="{8BD0AC30-8B41-41A5-8BD0-BB30F76641C2}" dt="2024-09-27T01:38:55.597" v="4" actId="108"/>
          <ac:spMkLst>
            <pc:docMk/>
            <pc:sldMk cId="2661789010" sldId="461"/>
            <ac:spMk id="3" creationId="{DA4AA21E-EBDC-4B7D-AA4B-E72EA0612ED9}"/>
          </ac:spMkLst>
        </pc:spChg>
        <pc:spChg chg="mod">
          <ac:chgData name="Santiago Sinclair-Lecaros" userId="2c1cd6a7-a552-4bed-ad38-03f12e35d74e" providerId="ADAL" clId="{8BD0AC30-8B41-41A5-8BD0-BB30F76641C2}" dt="2024-09-27T01:41:20.314" v="30" actId="1076"/>
          <ac:spMkLst>
            <pc:docMk/>
            <pc:sldMk cId="2661789010" sldId="461"/>
            <ac:spMk id="15" creationId="{3CCE9380-BC84-4979-D36F-C697FAB2DD68}"/>
          </ac:spMkLst>
        </pc:spChg>
        <pc:spChg chg="mod">
          <ac:chgData name="Santiago Sinclair-Lecaros" userId="2c1cd6a7-a552-4bed-ad38-03f12e35d74e" providerId="ADAL" clId="{8BD0AC30-8B41-41A5-8BD0-BB30F76641C2}" dt="2024-09-27T01:41:18.505" v="29" actId="1076"/>
          <ac:spMkLst>
            <pc:docMk/>
            <pc:sldMk cId="2661789010" sldId="461"/>
            <ac:spMk id="16" creationId="{431F5C90-1DCB-30BE-67C8-68DEA35FC2BC}"/>
          </ac:spMkLst>
        </pc:spChg>
      </pc:sldChg>
      <pc:sldChg chg="addSp delSp modSp mod">
        <pc:chgData name="Santiago Sinclair-Lecaros" userId="2c1cd6a7-a552-4bed-ad38-03f12e35d74e" providerId="ADAL" clId="{8BD0AC30-8B41-41A5-8BD0-BB30F76641C2}" dt="2024-09-27T01:57:01.725" v="198" actId="1076"/>
        <pc:sldMkLst>
          <pc:docMk/>
          <pc:sldMk cId="4061550120" sldId="465"/>
        </pc:sldMkLst>
        <pc:spChg chg="add del mod">
          <ac:chgData name="Santiago Sinclair-Lecaros" userId="2c1cd6a7-a552-4bed-ad38-03f12e35d74e" providerId="ADAL" clId="{8BD0AC30-8B41-41A5-8BD0-BB30F76641C2}" dt="2024-09-27T01:40:36.830" v="24" actId="478"/>
          <ac:spMkLst>
            <pc:docMk/>
            <pc:sldMk cId="4061550120" sldId="465"/>
            <ac:spMk id="2" creationId="{C2744337-5AAF-3519-7830-DBED6741F643}"/>
          </ac:spMkLst>
        </pc:spChg>
        <pc:spChg chg="add mod">
          <ac:chgData name="Santiago Sinclair-Lecaros" userId="2c1cd6a7-a552-4bed-ad38-03f12e35d74e" providerId="ADAL" clId="{8BD0AC30-8B41-41A5-8BD0-BB30F76641C2}" dt="2024-09-27T01:40:37.563" v="25"/>
          <ac:spMkLst>
            <pc:docMk/>
            <pc:sldMk cId="4061550120" sldId="465"/>
            <ac:spMk id="3" creationId="{29D8E762-EE57-3394-B381-42736D7B493A}"/>
          </ac:spMkLst>
        </pc:spChg>
        <pc:spChg chg="del">
          <ac:chgData name="Santiago Sinclair-Lecaros" userId="2c1cd6a7-a552-4bed-ad38-03f12e35d74e" providerId="ADAL" clId="{8BD0AC30-8B41-41A5-8BD0-BB30F76641C2}" dt="2024-09-27T01:40:26.313" v="22" actId="478"/>
          <ac:spMkLst>
            <pc:docMk/>
            <pc:sldMk cId="4061550120" sldId="465"/>
            <ac:spMk id="7" creationId="{55706006-6393-8AD7-A670-BE95550C6C8D}"/>
          </ac:spMkLst>
        </pc:spChg>
        <pc:spChg chg="mod">
          <ac:chgData name="Santiago Sinclair-Lecaros" userId="2c1cd6a7-a552-4bed-ad38-03f12e35d74e" providerId="ADAL" clId="{8BD0AC30-8B41-41A5-8BD0-BB30F76641C2}" dt="2024-09-27T01:56:54.913" v="196" actId="12"/>
          <ac:spMkLst>
            <pc:docMk/>
            <pc:sldMk cId="4061550120" sldId="465"/>
            <ac:spMk id="9" creationId="{FA1A1FD7-DD44-F9ED-BAAD-A66C88778532}"/>
          </ac:spMkLst>
        </pc:spChg>
        <pc:spChg chg="mod">
          <ac:chgData name="Santiago Sinclair-Lecaros" userId="2c1cd6a7-a552-4bed-ad38-03f12e35d74e" providerId="ADAL" clId="{8BD0AC30-8B41-41A5-8BD0-BB30F76641C2}" dt="2024-09-27T01:56:49.429" v="193" actId="1076"/>
          <ac:spMkLst>
            <pc:docMk/>
            <pc:sldMk cId="4061550120" sldId="465"/>
            <ac:spMk id="16" creationId="{431F5C90-1DCB-30BE-67C8-68DEA35FC2BC}"/>
          </ac:spMkLst>
        </pc:spChg>
        <pc:picChg chg="mod">
          <ac:chgData name="Santiago Sinclair-Lecaros" userId="2c1cd6a7-a552-4bed-ad38-03f12e35d74e" providerId="ADAL" clId="{8BD0AC30-8B41-41A5-8BD0-BB30F76641C2}" dt="2024-09-27T01:57:01.725" v="198" actId="1076"/>
          <ac:picMkLst>
            <pc:docMk/>
            <pc:sldMk cId="4061550120" sldId="465"/>
            <ac:picMk id="12" creationId="{08723EEA-2B44-D67D-4811-31B0F3D6D05E}"/>
          </ac:picMkLst>
        </pc:picChg>
      </pc:sldChg>
      <pc:sldChg chg="modSp mod">
        <pc:chgData name="Santiago Sinclair-Lecaros" userId="2c1cd6a7-a552-4bed-ad38-03f12e35d74e" providerId="ADAL" clId="{8BD0AC30-8B41-41A5-8BD0-BB30F76641C2}" dt="2024-09-27T01:56:30.312" v="190" actId="12"/>
        <pc:sldMkLst>
          <pc:docMk/>
          <pc:sldMk cId="772792504" sldId="466"/>
        </pc:sldMkLst>
        <pc:spChg chg="mod">
          <ac:chgData name="Santiago Sinclair-Lecaros" userId="2c1cd6a7-a552-4bed-ad38-03f12e35d74e" providerId="ADAL" clId="{8BD0AC30-8B41-41A5-8BD0-BB30F76641C2}" dt="2024-09-27T01:40:21.252" v="21" actId="14100"/>
          <ac:spMkLst>
            <pc:docMk/>
            <pc:sldMk cId="772792504" sldId="466"/>
            <ac:spMk id="7" creationId="{55706006-6393-8AD7-A670-BE95550C6C8D}"/>
          </ac:spMkLst>
        </pc:spChg>
        <pc:spChg chg="mod">
          <ac:chgData name="Santiago Sinclair-Lecaros" userId="2c1cd6a7-a552-4bed-ad38-03f12e35d74e" providerId="ADAL" clId="{8BD0AC30-8B41-41A5-8BD0-BB30F76641C2}" dt="2024-09-27T01:56:30.312" v="190" actId="12"/>
          <ac:spMkLst>
            <pc:docMk/>
            <pc:sldMk cId="772792504" sldId="466"/>
            <ac:spMk id="8" creationId="{27DB2764-68C4-2B88-128B-0A34FD1FDD2A}"/>
          </ac:spMkLst>
        </pc:spChg>
        <pc:spChg chg="mod">
          <ac:chgData name="Santiago Sinclair-Lecaros" userId="2c1cd6a7-a552-4bed-ad38-03f12e35d74e" providerId="ADAL" clId="{8BD0AC30-8B41-41A5-8BD0-BB30F76641C2}" dt="2024-09-27T01:56:25.291" v="187" actId="1076"/>
          <ac:spMkLst>
            <pc:docMk/>
            <pc:sldMk cId="772792504" sldId="466"/>
            <ac:spMk id="16" creationId="{431F5C90-1DCB-30BE-67C8-68DEA35FC2BC}"/>
          </ac:spMkLst>
        </pc:spChg>
        <pc:picChg chg="mod">
          <ac:chgData name="Santiago Sinclair-Lecaros" userId="2c1cd6a7-a552-4bed-ad38-03f12e35d74e" providerId="ADAL" clId="{8BD0AC30-8B41-41A5-8BD0-BB30F76641C2}" dt="2024-09-27T01:56:18.335" v="185" actId="1076"/>
          <ac:picMkLst>
            <pc:docMk/>
            <pc:sldMk cId="772792504" sldId="466"/>
            <ac:picMk id="3" creationId="{C02E1E58-2D1E-845B-5B84-C6C1EB07AB73}"/>
          </ac:picMkLst>
        </pc:picChg>
      </pc:sldChg>
      <pc:sldChg chg="addSp delSp modSp mod">
        <pc:chgData name="Santiago Sinclair-Lecaros" userId="2c1cd6a7-a552-4bed-ad38-03f12e35d74e" providerId="ADAL" clId="{8BD0AC30-8B41-41A5-8BD0-BB30F76641C2}" dt="2024-09-27T01:55:48.329" v="181" actId="1035"/>
        <pc:sldMkLst>
          <pc:docMk/>
          <pc:sldMk cId="1349843457" sldId="467"/>
        </pc:sldMkLst>
        <pc:spChg chg="add mod">
          <ac:chgData name="Santiago Sinclair-Lecaros" userId="2c1cd6a7-a552-4bed-ad38-03f12e35d74e" providerId="ADAL" clId="{8BD0AC30-8B41-41A5-8BD0-BB30F76641C2}" dt="2024-09-27T01:40:10.747" v="19"/>
          <ac:spMkLst>
            <pc:docMk/>
            <pc:sldMk cId="1349843457" sldId="467"/>
            <ac:spMk id="2" creationId="{B87ACD6B-474A-370B-F1F2-4433DF03F74F}"/>
          </ac:spMkLst>
        </pc:spChg>
        <pc:spChg chg="del">
          <ac:chgData name="Santiago Sinclair-Lecaros" userId="2c1cd6a7-a552-4bed-ad38-03f12e35d74e" providerId="ADAL" clId="{8BD0AC30-8B41-41A5-8BD0-BB30F76641C2}" dt="2024-09-27T01:40:09.849" v="18" actId="478"/>
          <ac:spMkLst>
            <pc:docMk/>
            <pc:sldMk cId="1349843457" sldId="467"/>
            <ac:spMk id="7" creationId="{55706006-6393-8AD7-A670-BE95550C6C8D}"/>
          </ac:spMkLst>
        </pc:spChg>
        <pc:spChg chg="mod">
          <ac:chgData name="Santiago Sinclair-Lecaros" userId="2c1cd6a7-a552-4bed-ad38-03f12e35d74e" providerId="ADAL" clId="{8BD0AC30-8B41-41A5-8BD0-BB30F76641C2}" dt="2024-09-27T01:55:30.331" v="169" actId="1076"/>
          <ac:spMkLst>
            <pc:docMk/>
            <pc:sldMk cId="1349843457" sldId="467"/>
            <ac:spMk id="8" creationId="{27DB2764-68C4-2B88-128B-0A34FD1FDD2A}"/>
          </ac:spMkLst>
        </pc:spChg>
        <pc:spChg chg="mod">
          <ac:chgData name="Santiago Sinclair-Lecaros" userId="2c1cd6a7-a552-4bed-ad38-03f12e35d74e" providerId="ADAL" clId="{8BD0AC30-8B41-41A5-8BD0-BB30F76641C2}" dt="2024-09-27T01:55:30.331" v="169" actId="1076"/>
          <ac:spMkLst>
            <pc:docMk/>
            <pc:sldMk cId="1349843457" sldId="467"/>
            <ac:spMk id="16" creationId="{431F5C90-1DCB-30BE-67C8-68DEA35FC2BC}"/>
          </ac:spMkLst>
        </pc:spChg>
        <pc:picChg chg="mod">
          <ac:chgData name="Santiago Sinclair-Lecaros" userId="2c1cd6a7-a552-4bed-ad38-03f12e35d74e" providerId="ADAL" clId="{8BD0AC30-8B41-41A5-8BD0-BB30F76641C2}" dt="2024-09-27T01:55:48.329" v="181" actId="1035"/>
          <ac:picMkLst>
            <pc:docMk/>
            <pc:sldMk cId="1349843457" sldId="467"/>
            <ac:picMk id="3" creationId="{B7D152DC-8181-36D1-89A6-5B7C4B3935C1}"/>
          </ac:picMkLst>
        </pc:picChg>
        <pc:picChg chg="mod">
          <ac:chgData name="Santiago Sinclair-Lecaros" userId="2c1cd6a7-a552-4bed-ad38-03f12e35d74e" providerId="ADAL" clId="{8BD0AC30-8B41-41A5-8BD0-BB30F76641C2}" dt="2024-09-27T01:55:41.924" v="171" actId="14100"/>
          <ac:picMkLst>
            <pc:docMk/>
            <pc:sldMk cId="1349843457" sldId="467"/>
            <ac:picMk id="9" creationId="{3F03B078-7EA1-77E8-2A55-422A593C7169}"/>
          </ac:picMkLst>
        </pc:picChg>
      </pc:sldChg>
      <pc:sldChg chg="addSp delSp modSp mod">
        <pc:chgData name="Santiago Sinclair-Lecaros" userId="2c1cd6a7-a552-4bed-ad38-03f12e35d74e" providerId="ADAL" clId="{8BD0AC30-8B41-41A5-8BD0-BB30F76641C2}" dt="2024-09-27T01:55:05.846" v="163" actId="12"/>
        <pc:sldMkLst>
          <pc:docMk/>
          <pc:sldMk cId="2854528672" sldId="468"/>
        </pc:sldMkLst>
        <pc:spChg chg="add mod">
          <ac:chgData name="Santiago Sinclair-Lecaros" userId="2c1cd6a7-a552-4bed-ad38-03f12e35d74e" providerId="ADAL" clId="{8BD0AC30-8B41-41A5-8BD0-BB30F76641C2}" dt="2024-09-27T01:40:05.203" v="17"/>
          <ac:spMkLst>
            <pc:docMk/>
            <pc:sldMk cId="2854528672" sldId="468"/>
            <ac:spMk id="2" creationId="{A67DD70A-072B-0C28-DD46-7720B5CA2326}"/>
          </ac:spMkLst>
        </pc:spChg>
        <pc:spChg chg="del">
          <ac:chgData name="Santiago Sinclair-Lecaros" userId="2c1cd6a7-a552-4bed-ad38-03f12e35d74e" providerId="ADAL" clId="{8BD0AC30-8B41-41A5-8BD0-BB30F76641C2}" dt="2024-09-27T01:40:04.806" v="16" actId="478"/>
          <ac:spMkLst>
            <pc:docMk/>
            <pc:sldMk cId="2854528672" sldId="468"/>
            <ac:spMk id="7" creationId="{55706006-6393-8AD7-A670-BE95550C6C8D}"/>
          </ac:spMkLst>
        </pc:spChg>
        <pc:spChg chg="mod">
          <ac:chgData name="Santiago Sinclair-Lecaros" userId="2c1cd6a7-a552-4bed-ad38-03f12e35d74e" providerId="ADAL" clId="{8BD0AC30-8B41-41A5-8BD0-BB30F76641C2}" dt="2024-09-27T01:55:05.846" v="163" actId="12"/>
          <ac:spMkLst>
            <pc:docMk/>
            <pc:sldMk cId="2854528672" sldId="468"/>
            <ac:spMk id="8" creationId="{27DB2764-68C4-2B88-128B-0A34FD1FDD2A}"/>
          </ac:spMkLst>
        </pc:spChg>
        <pc:spChg chg="mod">
          <ac:chgData name="Santiago Sinclair-Lecaros" userId="2c1cd6a7-a552-4bed-ad38-03f12e35d74e" providerId="ADAL" clId="{8BD0AC30-8B41-41A5-8BD0-BB30F76641C2}" dt="2024-09-27T01:54:31.429" v="158" actId="1076"/>
          <ac:spMkLst>
            <pc:docMk/>
            <pc:sldMk cId="2854528672" sldId="468"/>
            <ac:spMk id="16" creationId="{431F5C90-1DCB-30BE-67C8-68DEA35FC2BC}"/>
          </ac:spMkLst>
        </pc:spChg>
      </pc:sldChg>
      <pc:sldChg chg="modSp mod">
        <pc:chgData name="Santiago Sinclair-Lecaros" userId="2c1cd6a7-a552-4bed-ad38-03f12e35d74e" providerId="ADAL" clId="{8BD0AC30-8B41-41A5-8BD0-BB30F76641C2}" dt="2024-09-27T01:53:37.046" v="155" actId="207"/>
        <pc:sldMkLst>
          <pc:docMk/>
          <pc:sldMk cId="1333833131" sldId="469"/>
        </pc:sldMkLst>
        <pc:spChg chg="mod">
          <ac:chgData name="Santiago Sinclair-Lecaros" userId="2c1cd6a7-a552-4bed-ad38-03f12e35d74e" providerId="ADAL" clId="{8BD0AC30-8B41-41A5-8BD0-BB30F76641C2}" dt="2024-09-27T01:39:59.677" v="15" actId="14100"/>
          <ac:spMkLst>
            <pc:docMk/>
            <pc:sldMk cId="1333833131" sldId="469"/>
            <ac:spMk id="3" creationId="{DA4AA21E-EBDC-4B7D-AA4B-E72EA0612ED9}"/>
          </ac:spMkLst>
        </pc:spChg>
        <pc:spChg chg="mod">
          <ac:chgData name="Santiago Sinclair-Lecaros" userId="2c1cd6a7-a552-4bed-ad38-03f12e35d74e" providerId="ADAL" clId="{8BD0AC30-8B41-41A5-8BD0-BB30F76641C2}" dt="2024-09-27T01:53:37.046" v="155" actId="207"/>
          <ac:spMkLst>
            <pc:docMk/>
            <pc:sldMk cId="1333833131" sldId="469"/>
            <ac:spMk id="7" creationId="{870B8E97-4686-93F7-661A-A3C810BBD854}"/>
          </ac:spMkLst>
        </pc:spChg>
        <pc:spChg chg="mod">
          <ac:chgData name="Santiago Sinclair-Lecaros" userId="2c1cd6a7-a552-4bed-ad38-03f12e35d74e" providerId="ADAL" clId="{8BD0AC30-8B41-41A5-8BD0-BB30F76641C2}" dt="2024-09-27T01:53:37.046" v="155" actId="207"/>
          <ac:spMkLst>
            <pc:docMk/>
            <pc:sldMk cId="1333833131" sldId="469"/>
            <ac:spMk id="13" creationId="{71B08218-AF4A-D966-EBD3-7C972993B82E}"/>
          </ac:spMkLst>
        </pc:spChg>
        <pc:spChg chg="mod">
          <ac:chgData name="Santiago Sinclair-Lecaros" userId="2c1cd6a7-a552-4bed-ad38-03f12e35d74e" providerId="ADAL" clId="{8BD0AC30-8B41-41A5-8BD0-BB30F76641C2}" dt="2024-09-27T01:53:37.046" v="155" actId="207"/>
          <ac:spMkLst>
            <pc:docMk/>
            <pc:sldMk cId="1333833131" sldId="469"/>
            <ac:spMk id="17" creationId="{FA003D25-EB63-D83D-FC72-B7156A0856C0}"/>
          </ac:spMkLst>
        </pc:spChg>
        <pc:spChg chg="mod">
          <ac:chgData name="Santiago Sinclair-Lecaros" userId="2c1cd6a7-a552-4bed-ad38-03f12e35d74e" providerId="ADAL" clId="{8BD0AC30-8B41-41A5-8BD0-BB30F76641C2}" dt="2024-09-27T01:53:37.046" v="155" actId="207"/>
          <ac:spMkLst>
            <pc:docMk/>
            <pc:sldMk cId="1333833131" sldId="469"/>
            <ac:spMk id="19" creationId="{393D7403-5DC3-FEF3-F2D7-43850A7E9B4F}"/>
          </ac:spMkLst>
        </pc:spChg>
        <pc:cxnChg chg="mod">
          <ac:chgData name="Santiago Sinclair-Lecaros" userId="2c1cd6a7-a552-4bed-ad38-03f12e35d74e" providerId="ADAL" clId="{8BD0AC30-8B41-41A5-8BD0-BB30F76641C2}" dt="2024-09-27T01:53:18.660" v="153" actId="14100"/>
          <ac:cxnSpMkLst>
            <pc:docMk/>
            <pc:sldMk cId="1333833131" sldId="469"/>
            <ac:cxnSpMk id="8" creationId="{873F9D42-85FD-0A45-7310-90CBA9CAAC62}"/>
          </ac:cxnSpMkLst>
        </pc:cxnChg>
      </pc:sldChg>
      <pc:sldChg chg="addSp delSp modSp mod">
        <pc:chgData name="Santiago Sinclair-Lecaros" userId="2c1cd6a7-a552-4bed-ad38-03f12e35d74e" providerId="ADAL" clId="{8BD0AC30-8B41-41A5-8BD0-BB30F76641C2}" dt="2024-09-27T01:52:55.996" v="149" actId="1035"/>
        <pc:sldMkLst>
          <pc:docMk/>
          <pc:sldMk cId="1624775502" sldId="470"/>
        </pc:sldMkLst>
        <pc:spChg chg="mod">
          <ac:chgData name="Santiago Sinclair-Lecaros" userId="2c1cd6a7-a552-4bed-ad38-03f12e35d74e" providerId="ADAL" clId="{8BD0AC30-8B41-41A5-8BD0-BB30F76641C2}" dt="2024-09-27T01:52:49.529" v="143" actId="1036"/>
          <ac:spMkLst>
            <pc:docMk/>
            <pc:sldMk cId="1624775502" sldId="470"/>
            <ac:spMk id="2" creationId="{00000000-0000-0000-0000-000000000000}"/>
          </ac:spMkLst>
        </pc:spChg>
        <pc:spChg chg="del">
          <ac:chgData name="Santiago Sinclair-Lecaros" userId="2c1cd6a7-a552-4bed-ad38-03f12e35d74e" providerId="ADAL" clId="{8BD0AC30-8B41-41A5-8BD0-BB30F76641C2}" dt="2024-09-27T01:39:43.077" v="12" actId="478"/>
          <ac:spMkLst>
            <pc:docMk/>
            <pc:sldMk cId="1624775502" sldId="470"/>
            <ac:spMk id="3" creationId="{DA4AA21E-EBDC-4B7D-AA4B-E72EA0612ED9}"/>
          </ac:spMkLst>
        </pc:spChg>
        <pc:spChg chg="add mod">
          <ac:chgData name="Santiago Sinclair-Lecaros" userId="2c1cd6a7-a552-4bed-ad38-03f12e35d74e" providerId="ADAL" clId="{8BD0AC30-8B41-41A5-8BD0-BB30F76641C2}" dt="2024-09-27T01:39:44.283" v="13"/>
          <ac:spMkLst>
            <pc:docMk/>
            <pc:sldMk cId="1624775502" sldId="470"/>
            <ac:spMk id="4" creationId="{08D278EC-1782-8EF0-9B03-F8E4E42F7302}"/>
          </ac:spMkLst>
        </pc:spChg>
        <pc:spChg chg="mod">
          <ac:chgData name="Santiago Sinclair-Lecaros" userId="2c1cd6a7-a552-4bed-ad38-03f12e35d74e" providerId="ADAL" clId="{8BD0AC30-8B41-41A5-8BD0-BB30F76641C2}" dt="2024-09-27T01:52:55.996" v="149" actId="1035"/>
          <ac:spMkLst>
            <pc:docMk/>
            <pc:sldMk cId="1624775502" sldId="470"/>
            <ac:spMk id="6" creationId="{4BDB5223-6EB5-1046-88BB-84ED760A29CE}"/>
          </ac:spMkLst>
        </pc:spChg>
        <pc:spChg chg="mod">
          <ac:chgData name="Santiago Sinclair-Lecaros" userId="2c1cd6a7-a552-4bed-ad38-03f12e35d74e" providerId="ADAL" clId="{8BD0AC30-8B41-41A5-8BD0-BB30F76641C2}" dt="2024-09-27T01:52:49.529" v="143" actId="1036"/>
          <ac:spMkLst>
            <pc:docMk/>
            <pc:sldMk cId="1624775502" sldId="470"/>
            <ac:spMk id="14" creationId="{C5D37F44-CBF0-A34C-96BA-2B64802441CB}"/>
          </ac:spMkLst>
        </pc:spChg>
        <pc:spChg chg="mod">
          <ac:chgData name="Santiago Sinclair-Lecaros" userId="2c1cd6a7-a552-4bed-ad38-03f12e35d74e" providerId="ADAL" clId="{8BD0AC30-8B41-41A5-8BD0-BB30F76641C2}" dt="2024-09-27T01:52:29.372" v="132" actId="207"/>
          <ac:spMkLst>
            <pc:docMk/>
            <pc:sldMk cId="1624775502" sldId="470"/>
            <ac:spMk id="16" creationId="{431F5C90-1DCB-30BE-67C8-68DEA35FC2BC}"/>
          </ac:spMkLst>
        </pc:spChg>
        <pc:spChg chg="mod">
          <ac:chgData name="Santiago Sinclair-Lecaros" userId="2c1cd6a7-a552-4bed-ad38-03f12e35d74e" providerId="ADAL" clId="{8BD0AC30-8B41-41A5-8BD0-BB30F76641C2}" dt="2024-09-27T01:52:49.529" v="143" actId="1036"/>
          <ac:spMkLst>
            <pc:docMk/>
            <pc:sldMk cId="1624775502" sldId="470"/>
            <ac:spMk id="18" creationId="{1F892D42-898D-8420-E259-37DEC8129531}"/>
          </ac:spMkLst>
        </pc:spChg>
        <pc:spChg chg="mod">
          <ac:chgData name="Santiago Sinclair-Lecaros" userId="2c1cd6a7-a552-4bed-ad38-03f12e35d74e" providerId="ADAL" clId="{8BD0AC30-8B41-41A5-8BD0-BB30F76641C2}" dt="2024-09-27T01:52:49.529" v="143" actId="1036"/>
          <ac:spMkLst>
            <pc:docMk/>
            <pc:sldMk cId="1624775502" sldId="470"/>
            <ac:spMk id="19" creationId="{9D6DDF69-911C-E8EC-F1E0-297217C386E0}"/>
          </ac:spMkLst>
        </pc:spChg>
        <pc:spChg chg="mod">
          <ac:chgData name="Santiago Sinclair-Lecaros" userId="2c1cd6a7-a552-4bed-ad38-03f12e35d74e" providerId="ADAL" clId="{8BD0AC30-8B41-41A5-8BD0-BB30F76641C2}" dt="2024-09-27T01:52:49.529" v="143" actId="1036"/>
          <ac:spMkLst>
            <pc:docMk/>
            <pc:sldMk cId="1624775502" sldId="470"/>
            <ac:spMk id="21" creationId="{3D418FDE-8B6E-E163-1AE5-41146B9D88F2}"/>
          </ac:spMkLst>
        </pc:spChg>
        <pc:spChg chg="mod">
          <ac:chgData name="Santiago Sinclair-Lecaros" userId="2c1cd6a7-a552-4bed-ad38-03f12e35d74e" providerId="ADAL" clId="{8BD0AC30-8B41-41A5-8BD0-BB30F76641C2}" dt="2024-09-27T01:52:49.529" v="143" actId="1036"/>
          <ac:spMkLst>
            <pc:docMk/>
            <pc:sldMk cId="1624775502" sldId="470"/>
            <ac:spMk id="23" creationId="{A77347B1-3F5A-B806-4B06-6FF129235681}"/>
          </ac:spMkLst>
        </pc:spChg>
        <pc:spChg chg="mod">
          <ac:chgData name="Santiago Sinclair-Lecaros" userId="2c1cd6a7-a552-4bed-ad38-03f12e35d74e" providerId="ADAL" clId="{8BD0AC30-8B41-41A5-8BD0-BB30F76641C2}" dt="2024-09-27T01:52:49.529" v="143" actId="1036"/>
          <ac:spMkLst>
            <pc:docMk/>
            <pc:sldMk cId="1624775502" sldId="470"/>
            <ac:spMk id="24" creationId="{D8303B85-6476-436E-FDF9-3A07D984C2CB}"/>
          </ac:spMkLst>
        </pc:spChg>
        <pc:spChg chg="mod">
          <ac:chgData name="Santiago Sinclair-Lecaros" userId="2c1cd6a7-a552-4bed-ad38-03f12e35d74e" providerId="ADAL" clId="{8BD0AC30-8B41-41A5-8BD0-BB30F76641C2}" dt="2024-09-27T01:52:49.529" v="143" actId="1036"/>
          <ac:spMkLst>
            <pc:docMk/>
            <pc:sldMk cId="1624775502" sldId="470"/>
            <ac:spMk id="25" creationId="{2D528360-1E78-F2E6-0824-707614841AB1}"/>
          </ac:spMkLst>
        </pc:spChg>
        <pc:spChg chg="mod">
          <ac:chgData name="Santiago Sinclair-Lecaros" userId="2c1cd6a7-a552-4bed-ad38-03f12e35d74e" providerId="ADAL" clId="{8BD0AC30-8B41-41A5-8BD0-BB30F76641C2}" dt="2024-09-27T01:52:49.529" v="143" actId="1036"/>
          <ac:spMkLst>
            <pc:docMk/>
            <pc:sldMk cId="1624775502" sldId="470"/>
            <ac:spMk id="29" creationId="{3D971E81-6D33-400E-8163-13AFEB04F698}"/>
          </ac:spMkLst>
        </pc:spChg>
        <pc:spChg chg="mod">
          <ac:chgData name="Santiago Sinclair-Lecaros" userId="2c1cd6a7-a552-4bed-ad38-03f12e35d74e" providerId="ADAL" clId="{8BD0AC30-8B41-41A5-8BD0-BB30F76641C2}" dt="2024-09-27T01:52:49.529" v="143" actId="1036"/>
          <ac:spMkLst>
            <pc:docMk/>
            <pc:sldMk cId="1624775502" sldId="470"/>
            <ac:spMk id="44" creationId="{09730259-5569-AB66-58FA-8A5967FA505A}"/>
          </ac:spMkLst>
        </pc:spChg>
        <pc:picChg chg="mod">
          <ac:chgData name="Santiago Sinclair-Lecaros" userId="2c1cd6a7-a552-4bed-ad38-03f12e35d74e" providerId="ADAL" clId="{8BD0AC30-8B41-41A5-8BD0-BB30F76641C2}" dt="2024-09-27T01:52:49.529" v="143" actId="1036"/>
          <ac:picMkLst>
            <pc:docMk/>
            <pc:sldMk cId="1624775502" sldId="470"/>
            <ac:picMk id="12" creationId="{CA27F95A-F3A1-70D4-B52C-4F5A0ADD918A}"/>
          </ac:picMkLst>
        </pc:picChg>
        <pc:picChg chg="mod">
          <ac:chgData name="Santiago Sinclair-Lecaros" userId="2c1cd6a7-a552-4bed-ad38-03f12e35d74e" providerId="ADAL" clId="{8BD0AC30-8B41-41A5-8BD0-BB30F76641C2}" dt="2024-09-27T01:52:49.529" v="143" actId="1036"/>
          <ac:picMkLst>
            <pc:docMk/>
            <pc:sldMk cId="1624775502" sldId="470"/>
            <ac:picMk id="28" creationId="{E01557BE-6874-4E63-4FAF-099BE7F446E7}"/>
          </ac:picMkLst>
        </pc:picChg>
        <pc:picChg chg="mod">
          <ac:chgData name="Santiago Sinclair-Lecaros" userId="2c1cd6a7-a552-4bed-ad38-03f12e35d74e" providerId="ADAL" clId="{8BD0AC30-8B41-41A5-8BD0-BB30F76641C2}" dt="2024-09-27T01:52:49.529" v="143" actId="1036"/>
          <ac:picMkLst>
            <pc:docMk/>
            <pc:sldMk cId="1624775502" sldId="470"/>
            <ac:picMk id="42" creationId="{D84020DF-74ED-862E-8AAD-38A016580A96}"/>
          </ac:picMkLst>
        </pc:picChg>
        <pc:cxnChg chg="mod">
          <ac:chgData name="Santiago Sinclair-Lecaros" userId="2c1cd6a7-a552-4bed-ad38-03f12e35d74e" providerId="ADAL" clId="{8BD0AC30-8B41-41A5-8BD0-BB30F76641C2}" dt="2024-09-27T01:52:49.529" v="143" actId="1036"/>
          <ac:cxnSpMkLst>
            <pc:docMk/>
            <pc:sldMk cId="1624775502" sldId="470"/>
            <ac:cxnSpMk id="31" creationId="{4EA05935-37C7-7BEB-2B42-8CEBB138E2EF}"/>
          </ac:cxnSpMkLst>
        </pc:cxnChg>
        <pc:cxnChg chg="mod">
          <ac:chgData name="Santiago Sinclair-Lecaros" userId="2c1cd6a7-a552-4bed-ad38-03f12e35d74e" providerId="ADAL" clId="{8BD0AC30-8B41-41A5-8BD0-BB30F76641C2}" dt="2024-09-27T01:52:49.529" v="143" actId="1036"/>
          <ac:cxnSpMkLst>
            <pc:docMk/>
            <pc:sldMk cId="1624775502" sldId="470"/>
            <ac:cxnSpMk id="35" creationId="{902AC612-A0CE-4F50-8ACC-01B267DD1845}"/>
          </ac:cxnSpMkLst>
        </pc:cxnChg>
        <pc:cxnChg chg="mod">
          <ac:chgData name="Santiago Sinclair-Lecaros" userId="2c1cd6a7-a552-4bed-ad38-03f12e35d74e" providerId="ADAL" clId="{8BD0AC30-8B41-41A5-8BD0-BB30F76641C2}" dt="2024-09-27T01:52:49.529" v="143" actId="1036"/>
          <ac:cxnSpMkLst>
            <pc:docMk/>
            <pc:sldMk cId="1624775502" sldId="470"/>
            <ac:cxnSpMk id="36" creationId="{D1387DD7-71D8-985C-1561-B26A12E7D074}"/>
          </ac:cxnSpMkLst>
        </pc:cxnChg>
        <pc:cxnChg chg="mod">
          <ac:chgData name="Santiago Sinclair-Lecaros" userId="2c1cd6a7-a552-4bed-ad38-03f12e35d74e" providerId="ADAL" clId="{8BD0AC30-8B41-41A5-8BD0-BB30F76641C2}" dt="2024-09-27T01:52:49.529" v="143" actId="1036"/>
          <ac:cxnSpMkLst>
            <pc:docMk/>
            <pc:sldMk cId="1624775502" sldId="470"/>
            <ac:cxnSpMk id="54" creationId="{161561E6-BCA5-81DB-88C3-9F24E9A50FEB}"/>
          </ac:cxnSpMkLst>
        </pc:cxnChg>
      </pc:sldChg>
      <pc:sldChg chg="addSp delSp modSp mod">
        <pc:chgData name="Santiago Sinclair-Lecaros" userId="2c1cd6a7-a552-4bed-ad38-03f12e35d74e" providerId="ADAL" clId="{8BD0AC30-8B41-41A5-8BD0-BB30F76641C2}" dt="2024-09-27T01:50:36.162" v="107" actId="2711"/>
        <pc:sldMkLst>
          <pc:docMk/>
          <pc:sldMk cId="1640425238" sldId="471"/>
        </pc:sldMkLst>
        <pc:spChg chg="del">
          <ac:chgData name="Santiago Sinclair-Lecaros" userId="2c1cd6a7-a552-4bed-ad38-03f12e35d74e" providerId="ADAL" clId="{8BD0AC30-8B41-41A5-8BD0-BB30F76641C2}" dt="2024-09-27T01:39:37.174" v="10" actId="478"/>
          <ac:spMkLst>
            <pc:docMk/>
            <pc:sldMk cId="1640425238" sldId="471"/>
            <ac:spMk id="3" creationId="{DA4AA21E-EBDC-4B7D-AA4B-E72EA0612ED9}"/>
          </ac:spMkLst>
        </pc:spChg>
        <pc:spChg chg="add mod">
          <ac:chgData name="Santiago Sinclair-Lecaros" userId="2c1cd6a7-a552-4bed-ad38-03f12e35d74e" providerId="ADAL" clId="{8BD0AC30-8B41-41A5-8BD0-BB30F76641C2}" dt="2024-09-27T01:39:37.602" v="11"/>
          <ac:spMkLst>
            <pc:docMk/>
            <pc:sldMk cId="1640425238" sldId="471"/>
            <ac:spMk id="4" creationId="{136C9F3B-DD50-560F-C6D8-BB9ED2FAE85A}"/>
          </ac:spMkLst>
        </pc:spChg>
        <pc:spChg chg="mod">
          <ac:chgData name="Santiago Sinclair-Lecaros" userId="2c1cd6a7-a552-4bed-ad38-03f12e35d74e" providerId="ADAL" clId="{8BD0AC30-8B41-41A5-8BD0-BB30F76641C2}" dt="2024-09-27T01:49:04.146" v="89" actId="207"/>
          <ac:spMkLst>
            <pc:docMk/>
            <pc:sldMk cId="1640425238" sldId="471"/>
            <ac:spMk id="7" creationId="{AD3758EB-4FD6-4CDA-DB3D-90A15ABDE234}"/>
          </ac:spMkLst>
        </pc:spChg>
        <pc:spChg chg="mod">
          <ac:chgData name="Santiago Sinclair-Lecaros" userId="2c1cd6a7-a552-4bed-ad38-03f12e35d74e" providerId="ADAL" clId="{8BD0AC30-8B41-41A5-8BD0-BB30F76641C2}" dt="2024-09-27T01:50:36.162" v="107" actId="2711"/>
          <ac:spMkLst>
            <pc:docMk/>
            <pc:sldMk cId="1640425238" sldId="471"/>
            <ac:spMk id="16" creationId="{431F5C90-1DCB-30BE-67C8-68DEA35FC2BC}"/>
          </ac:spMkLst>
        </pc:spChg>
      </pc:sldChg>
      <pc:sldChg chg="addSp delSp modSp mod">
        <pc:chgData name="Santiago Sinclair-Lecaros" userId="2c1cd6a7-a552-4bed-ad38-03f12e35d74e" providerId="ADAL" clId="{8BD0AC30-8B41-41A5-8BD0-BB30F76641C2}" dt="2024-09-27T01:50:10.790" v="105" actId="14100"/>
        <pc:sldMkLst>
          <pc:docMk/>
          <pc:sldMk cId="2400703955" sldId="472"/>
        </pc:sldMkLst>
        <pc:spChg chg="add mod">
          <ac:chgData name="Santiago Sinclair-Lecaros" userId="2c1cd6a7-a552-4bed-ad38-03f12e35d74e" providerId="ADAL" clId="{8BD0AC30-8B41-41A5-8BD0-BB30F76641C2}" dt="2024-09-27T01:39:22.813" v="9"/>
          <ac:spMkLst>
            <pc:docMk/>
            <pc:sldMk cId="2400703955" sldId="472"/>
            <ac:spMk id="2" creationId="{161BB66F-1A4E-24BB-37D4-AB07B0E2A382}"/>
          </ac:spMkLst>
        </pc:spChg>
        <pc:spChg chg="mod">
          <ac:chgData name="Santiago Sinclair-Lecaros" userId="2c1cd6a7-a552-4bed-ad38-03f12e35d74e" providerId="ADAL" clId="{8BD0AC30-8B41-41A5-8BD0-BB30F76641C2}" dt="2024-09-27T01:50:10.790" v="105" actId="14100"/>
          <ac:spMkLst>
            <pc:docMk/>
            <pc:sldMk cId="2400703955" sldId="472"/>
            <ac:spMk id="4" creationId="{64644617-2977-79F0-EC80-6D704474E711}"/>
          </ac:spMkLst>
        </pc:spChg>
        <pc:spChg chg="del">
          <ac:chgData name="Santiago Sinclair-Lecaros" userId="2c1cd6a7-a552-4bed-ad38-03f12e35d74e" providerId="ADAL" clId="{8BD0AC30-8B41-41A5-8BD0-BB30F76641C2}" dt="2024-09-27T01:39:21.954" v="8" actId="478"/>
          <ac:spMkLst>
            <pc:docMk/>
            <pc:sldMk cId="2400703955" sldId="472"/>
            <ac:spMk id="9" creationId="{B6C6F49F-829B-E806-5B85-AC3A9D333292}"/>
          </ac:spMkLst>
        </pc:spChg>
        <pc:spChg chg="mod">
          <ac:chgData name="Santiago Sinclair-Lecaros" userId="2c1cd6a7-a552-4bed-ad38-03f12e35d74e" providerId="ADAL" clId="{8BD0AC30-8B41-41A5-8BD0-BB30F76641C2}" dt="2024-09-27T01:49:22.581" v="91" actId="207"/>
          <ac:spMkLst>
            <pc:docMk/>
            <pc:sldMk cId="2400703955" sldId="472"/>
            <ac:spMk id="16" creationId="{431F5C90-1DCB-30BE-67C8-68DEA35FC2BC}"/>
          </ac:spMkLst>
        </pc:spChg>
      </pc:sldChg>
      <pc:sldChg chg="modSp mod">
        <pc:chgData name="Santiago Sinclair-Lecaros" userId="2c1cd6a7-a552-4bed-ad38-03f12e35d74e" providerId="ADAL" clId="{8BD0AC30-8B41-41A5-8BD0-BB30F76641C2}" dt="2024-09-27T01:47:22.846" v="83" actId="207"/>
        <pc:sldMkLst>
          <pc:docMk/>
          <pc:sldMk cId="4026096826" sldId="473"/>
        </pc:sldMkLst>
        <pc:spChg chg="mod">
          <ac:chgData name="Santiago Sinclair-Lecaros" userId="2c1cd6a7-a552-4bed-ad38-03f12e35d74e" providerId="ADAL" clId="{8BD0AC30-8B41-41A5-8BD0-BB30F76641C2}" dt="2024-09-27T01:39:14.247" v="7" actId="108"/>
          <ac:spMkLst>
            <pc:docMk/>
            <pc:sldMk cId="4026096826" sldId="473"/>
            <ac:spMk id="3" creationId="{DA4AA21E-EBDC-4B7D-AA4B-E72EA0612ED9}"/>
          </ac:spMkLst>
        </pc:spChg>
        <pc:spChg chg="mod">
          <ac:chgData name="Santiago Sinclair-Lecaros" userId="2c1cd6a7-a552-4bed-ad38-03f12e35d74e" providerId="ADAL" clId="{8BD0AC30-8B41-41A5-8BD0-BB30F76641C2}" dt="2024-09-27T01:47:22.846" v="83" actId="207"/>
          <ac:spMkLst>
            <pc:docMk/>
            <pc:sldMk cId="4026096826" sldId="473"/>
            <ac:spMk id="4" creationId="{605A73CB-A8D3-37D5-FE7B-01C4DA3B5489}"/>
          </ac:spMkLst>
        </pc:spChg>
        <pc:spChg chg="mod">
          <ac:chgData name="Santiago Sinclair-Lecaros" userId="2c1cd6a7-a552-4bed-ad38-03f12e35d74e" providerId="ADAL" clId="{8BD0AC30-8B41-41A5-8BD0-BB30F76641C2}" dt="2024-09-27T01:45:09.281" v="76" actId="207"/>
          <ac:spMkLst>
            <pc:docMk/>
            <pc:sldMk cId="4026096826" sldId="473"/>
            <ac:spMk id="7" creationId="{D595B57D-041A-C4D9-7683-253AFBB1B4C6}"/>
          </ac:spMkLst>
        </pc:spChg>
        <pc:spChg chg="mod">
          <ac:chgData name="Santiago Sinclair-Lecaros" userId="2c1cd6a7-a552-4bed-ad38-03f12e35d74e" providerId="ADAL" clId="{8BD0AC30-8B41-41A5-8BD0-BB30F76641C2}" dt="2024-09-27T01:45:09.281" v="76" actId="207"/>
          <ac:spMkLst>
            <pc:docMk/>
            <pc:sldMk cId="4026096826" sldId="473"/>
            <ac:spMk id="9" creationId="{7300827E-1909-06D9-730D-0B97E0A8D88B}"/>
          </ac:spMkLst>
        </pc:spChg>
        <pc:spChg chg="mod">
          <ac:chgData name="Santiago Sinclair-Lecaros" userId="2c1cd6a7-a552-4bed-ad38-03f12e35d74e" providerId="ADAL" clId="{8BD0AC30-8B41-41A5-8BD0-BB30F76641C2}" dt="2024-09-27T01:45:09.281" v="76" actId="207"/>
          <ac:spMkLst>
            <pc:docMk/>
            <pc:sldMk cId="4026096826" sldId="473"/>
            <ac:spMk id="10" creationId="{B0B39BB5-C56C-3321-EFE5-EC09622EC924}"/>
          </ac:spMkLst>
        </pc:spChg>
        <pc:spChg chg="mod">
          <ac:chgData name="Santiago Sinclair-Lecaros" userId="2c1cd6a7-a552-4bed-ad38-03f12e35d74e" providerId="ADAL" clId="{8BD0AC30-8B41-41A5-8BD0-BB30F76641C2}" dt="2024-09-27T01:45:09.281" v="76" actId="207"/>
          <ac:spMkLst>
            <pc:docMk/>
            <pc:sldMk cId="4026096826" sldId="473"/>
            <ac:spMk id="11" creationId="{1F418FA5-5719-52E4-7A54-2757232B7269}"/>
          </ac:spMkLst>
        </pc:spChg>
        <pc:spChg chg="mod">
          <ac:chgData name="Santiago Sinclair-Lecaros" userId="2c1cd6a7-a552-4bed-ad38-03f12e35d74e" providerId="ADAL" clId="{8BD0AC30-8B41-41A5-8BD0-BB30F76641C2}" dt="2024-09-27T01:45:09.281" v="76" actId="207"/>
          <ac:spMkLst>
            <pc:docMk/>
            <pc:sldMk cId="4026096826" sldId="473"/>
            <ac:spMk id="12" creationId="{7E516026-7597-462F-0944-A8064091BE4F}"/>
          </ac:spMkLst>
        </pc:spChg>
        <pc:spChg chg="mod">
          <ac:chgData name="Santiago Sinclair-Lecaros" userId="2c1cd6a7-a552-4bed-ad38-03f12e35d74e" providerId="ADAL" clId="{8BD0AC30-8B41-41A5-8BD0-BB30F76641C2}" dt="2024-09-27T01:45:09.281" v="76" actId="207"/>
          <ac:spMkLst>
            <pc:docMk/>
            <pc:sldMk cId="4026096826" sldId="473"/>
            <ac:spMk id="13" creationId="{186E0ACD-7C66-98CB-9319-8FAB4534F50D}"/>
          </ac:spMkLst>
        </pc:spChg>
        <pc:spChg chg="mod">
          <ac:chgData name="Santiago Sinclair-Lecaros" userId="2c1cd6a7-a552-4bed-ad38-03f12e35d74e" providerId="ADAL" clId="{8BD0AC30-8B41-41A5-8BD0-BB30F76641C2}" dt="2024-09-27T01:45:50.596" v="80" actId="207"/>
          <ac:spMkLst>
            <pc:docMk/>
            <pc:sldMk cId="4026096826" sldId="473"/>
            <ac:spMk id="14" creationId="{FFCEF9B8-CB9A-31FD-1FF5-D80060BBF9CB}"/>
          </ac:spMkLst>
        </pc:spChg>
        <pc:spChg chg="mod">
          <ac:chgData name="Santiago Sinclair-Lecaros" userId="2c1cd6a7-a552-4bed-ad38-03f12e35d74e" providerId="ADAL" clId="{8BD0AC30-8B41-41A5-8BD0-BB30F76641C2}" dt="2024-09-27T01:45:50.596" v="80" actId="207"/>
          <ac:spMkLst>
            <pc:docMk/>
            <pc:sldMk cId="4026096826" sldId="473"/>
            <ac:spMk id="15" creationId="{4DD50A43-ECAA-B3A7-1119-5EEB00254445}"/>
          </ac:spMkLst>
        </pc:spChg>
        <pc:spChg chg="mod">
          <ac:chgData name="Santiago Sinclair-Lecaros" userId="2c1cd6a7-a552-4bed-ad38-03f12e35d74e" providerId="ADAL" clId="{8BD0AC30-8B41-41A5-8BD0-BB30F76641C2}" dt="2024-09-27T01:41:55.420" v="35" actId="1076"/>
          <ac:spMkLst>
            <pc:docMk/>
            <pc:sldMk cId="4026096826" sldId="473"/>
            <ac:spMk id="16" creationId="{431F5C90-1DCB-30BE-67C8-68DEA35FC2BC}"/>
          </ac:spMkLst>
        </pc:spChg>
        <pc:spChg chg="mod">
          <ac:chgData name="Santiago Sinclair-Lecaros" userId="2c1cd6a7-a552-4bed-ad38-03f12e35d74e" providerId="ADAL" clId="{8BD0AC30-8B41-41A5-8BD0-BB30F76641C2}" dt="2024-09-27T01:45:50.596" v="80" actId="207"/>
          <ac:spMkLst>
            <pc:docMk/>
            <pc:sldMk cId="4026096826" sldId="473"/>
            <ac:spMk id="17" creationId="{4A9E81E9-3F23-04BD-A833-D3535226C21D}"/>
          </ac:spMkLst>
        </pc:spChg>
        <pc:spChg chg="mod">
          <ac:chgData name="Santiago Sinclair-Lecaros" userId="2c1cd6a7-a552-4bed-ad38-03f12e35d74e" providerId="ADAL" clId="{8BD0AC30-8B41-41A5-8BD0-BB30F76641C2}" dt="2024-09-27T01:45:50.596" v="80" actId="207"/>
          <ac:spMkLst>
            <pc:docMk/>
            <pc:sldMk cId="4026096826" sldId="473"/>
            <ac:spMk id="18" creationId="{4DA0EE80-147E-E2AE-40CF-F69CE6EF3DF5}"/>
          </ac:spMkLst>
        </pc:spChg>
        <pc:spChg chg="mod">
          <ac:chgData name="Santiago Sinclair-Lecaros" userId="2c1cd6a7-a552-4bed-ad38-03f12e35d74e" providerId="ADAL" clId="{8BD0AC30-8B41-41A5-8BD0-BB30F76641C2}" dt="2024-09-27T01:45:50.596" v="80" actId="207"/>
          <ac:spMkLst>
            <pc:docMk/>
            <pc:sldMk cId="4026096826" sldId="473"/>
            <ac:spMk id="19" creationId="{441BE275-91D0-6064-0854-52AEE6AF8C1A}"/>
          </ac:spMkLst>
        </pc:spChg>
        <pc:spChg chg="mod">
          <ac:chgData name="Santiago Sinclair-Lecaros" userId="2c1cd6a7-a552-4bed-ad38-03f12e35d74e" providerId="ADAL" clId="{8BD0AC30-8B41-41A5-8BD0-BB30F76641C2}" dt="2024-09-27T01:44:24.774" v="73" actId="207"/>
          <ac:spMkLst>
            <pc:docMk/>
            <pc:sldMk cId="4026096826" sldId="473"/>
            <ac:spMk id="31" creationId="{8E6528A0-304C-932B-B63E-513C01CC361E}"/>
          </ac:spMkLst>
        </pc:spChg>
        <pc:spChg chg="mod">
          <ac:chgData name="Santiago Sinclair-Lecaros" userId="2c1cd6a7-a552-4bed-ad38-03f12e35d74e" providerId="ADAL" clId="{8BD0AC30-8B41-41A5-8BD0-BB30F76641C2}" dt="2024-09-27T01:47:22.846" v="83" actId="207"/>
          <ac:spMkLst>
            <pc:docMk/>
            <pc:sldMk cId="4026096826" sldId="473"/>
            <ac:spMk id="41" creationId="{A9CA3EAA-4196-8277-78C2-E4A28ED03527}"/>
          </ac:spMkLst>
        </pc:spChg>
        <pc:picChg chg="mod">
          <ac:chgData name="Santiago Sinclair-Lecaros" userId="2c1cd6a7-a552-4bed-ad38-03f12e35d74e" providerId="ADAL" clId="{8BD0AC30-8B41-41A5-8BD0-BB30F76641C2}" dt="2024-09-27T01:45:37.873" v="78" actId="208"/>
          <ac:picMkLst>
            <pc:docMk/>
            <pc:sldMk cId="4026096826" sldId="473"/>
            <ac:picMk id="29" creationId="{143E9EA5-4317-3934-5B0A-51F5162EF244}"/>
          </ac:picMkLst>
        </pc:picChg>
        <pc:picChg chg="mod">
          <ac:chgData name="Santiago Sinclair-Lecaros" userId="2c1cd6a7-a552-4bed-ad38-03f12e35d74e" providerId="ADAL" clId="{8BD0AC30-8B41-41A5-8BD0-BB30F76641C2}" dt="2024-09-27T01:45:42.823" v="79" actId="208"/>
          <ac:picMkLst>
            <pc:docMk/>
            <pc:sldMk cId="4026096826" sldId="473"/>
            <ac:picMk id="32" creationId="{0FEF12CD-6E62-CC60-5FB8-E2F8915E4F31}"/>
          </ac:picMkLst>
        </pc:picChg>
      </pc:sldChg>
      <pc:sldChg chg="addSp delSp modSp mod">
        <pc:chgData name="Santiago Sinclair-Lecaros" userId="2c1cd6a7-a552-4bed-ad38-03f12e35d74e" providerId="ADAL" clId="{8BD0AC30-8B41-41A5-8BD0-BB30F76641C2}" dt="2024-09-27T01:41:33.380" v="32" actId="207"/>
        <pc:sldMkLst>
          <pc:docMk/>
          <pc:sldMk cId="513107105" sldId="474"/>
        </pc:sldMkLst>
        <pc:spChg chg="add mod">
          <ac:chgData name="Santiago Sinclair-Lecaros" userId="2c1cd6a7-a552-4bed-ad38-03f12e35d74e" providerId="ADAL" clId="{8BD0AC30-8B41-41A5-8BD0-BB30F76641C2}" dt="2024-09-27T01:39:03.360" v="6"/>
          <ac:spMkLst>
            <pc:docMk/>
            <pc:sldMk cId="513107105" sldId="474"/>
            <ac:spMk id="2" creationId="{E40220E2-2215-5F0E-3023-F65DBEFA3B84}"/>
          </ac:spMkLst>
        </pc:spChg>
        <pc:spChg chg="mod">
          <ac:chgData name="Santiago Sinclair-Lecaros" userId="2c1cd6a7-a552-4bed-ad38-03f12e35d74e" providerId="ADAL" clId="{8BD0AC30-8B41-41A5-8BD0-BB30F76641C2}" dt="2024-09-27T01:41:33.380" v="32" actId="207"/>
          <ac:spMkLst>
            <pc:docMk/>
            <pc:sldMk cId="513107105" sldId="474"/>
            <ac:spMk id="4" creationId="{64644617-2977-79F0-EC80-6D704474E711}"/>
          </ac:spMkLst>
        </pc:spChg>
        <pc:spChg chg="mod">
          <ac:chgData name="Santiago Sinclair-Lecaros" userId="2c1cd6a7-a552-4bed-ad38-03f12e35d74e" providerId="ADAL" clId="{8BD0AC30-8B41-41A5-8BD0-BB30F76641C2}" dt="2024-09-27T01:41:33.380" v="32" actId="207"/>
          <ac:spMkLst>
            <pc:docMk/>
            <pc:sldMk cId="513107105" sldId="474"/>
            <ac:spMk id="7" creationId="{68E7A153-E04E-1058-819E-B002F1313AD0}"/>
          </ac:spMkLst>
        </pc:spChg>
        <pc:spChg chg="del">
          <ac:chgData name="Santiago Sinclair-Lecaros" userId="2c1cd6a7-a552-4bed-ad38-03f12e35d74e" providerId="ADAL" clId="{8BD0AC30-8B41-41A5-8BD0-BB30F76641C2}" dt="2024-09-27T01:39:02.846" v="5" actId="478"/>
          <ac:spMkLst>
            <pc:docMk/>
            <pc:sldMk cId="513107105" sldId="474"/>
            <ac:spMk id="9" creationId="{B6C6F49F-829B-E806-5B85-AC3A9D333292}"/>
          </ac:spMkLst>
        </pc:spChg>
        <pc:spChg chg="mod">
          <ac:chgData name="Santiago Sinclair-Lecaros" userId="2c1cd6a7-a552-4bed-ad38-03f12e35d74e" providerId="ADAL" clId="{8BD0AC30-8B41-41A5-8BD0-BB30F76641C2}" dt="2024-09-27T01:41:33.380" v="32" actId="207"/>
          <ac:spMkLst>
            <pc:docMk/>
            <pc:sldMk cId="513107105" sldId="474"/>
            <ac:spMk id="16" creationId="{431F5C90-1DCB-30BE-67C8-68DEA35FC2BC}"/>
          </ac:spMkLst>
        </pc:spChg>
      </pc:sldChg>
    </pc:docChg>
  </pc:docChgLst>
  <pc:docChgLst>
    <pc:chgData name="Alemayehu Agizew Woldeamanuel" userId="S::alemayehu.agizew@wri.org::29d2db0c-a888-4ede-9837-5755a0962163" providerId="AD" clId="Web-{5C7C03F7-2C4F-4CFF-653E-F8EF4E4DCE97}"/>
    <pc:docChg chg="addSld delSld modSld">
      <pc:chgData name="Alemayehu Agizew Woldeamanuel" userId="S::alemayehu.agizew@wri.org::29d2db0c-a888-4ede-9837-5755a0962163" providerId="AD" clId="Web-{5C7C03F7-2C4F-4CFF-653E-F8EF4E4DCE97}" dt="2025-01-31T15:29:56.074" v="1103" actId="20577"/>
      <pc:docMkLst>
        <pc:docMk/>
      </pc:docMkLst>
      <pc:sldChg chg="addSp delSp modSp del">
        <pc:chgData name="Alemayehu Agizew Woldeamanuel" userId="S::alemayehu.agizew@wri.org::29d2db0c-a888-4ede-9837-5755a0962163" providerId="AD" clId="Web-{5C7C03F7-2C4F-4CFF-653E-F8EF4E4DCE97}" dt="2025-01-31T14:45:51.675" v="560"/>
        <pc:sldMkLst>
          <pc:docMk/>
          <pc:sldMk cId="1333833131" sldId="469"/>
        </pc:sldMkLst>
        <pc:spChg chg="mod">
          <ac:chgData name="Alemayehu Agizew Woldeamanuel" userId="S::alemayehu.agizew@wri.org::29d2db0c-a888-4ede-9837-5755a0962163" providerId="AD" clId="Web-{5C7C03F7-2C4F-4CFF-653E-F8EF4E4DCE97}" dt="2025-01-31T14:33:23.447" v="522" actId="1076"/>
          <ac:spMkLst>
            <pc:docMk/>
            <pc:sldMk cId="1333833131" sldId="469"/>
            <ac:spMk id="2" creationId="{00000000-0000-0000-0000-000000000000}"/>
          </ac:spMkLst>
        </pc:spChg>
        <pc:spChg chg="del">
          <ac:chgData name="Alemayehu Agizew Woldeamanuel" userId="S::alemayehu.agizew@wri.org::29d2db0c-a888-4ede-9837-5755a0962163" providerId="AD" clId="Web-{5C7C03F7-2C4F-4CFF-653E-F8EF4E4DCE97}" dt="2025-01-31T14:31:07.490" v="498"/>
          <ac:spMkLst>
            <pc:docMk/>
            <pc:sldMk cId="1333833131" sldId="469"/>
            <ac:spMk id="4" creationId="{70894AA5-BCA6-E3B5-2FCE-FC74C67F6C24}"/>
          </ac:spMkLst>
        </pc:spChg>
        <pc:spChg chg="del">
          <ac:chgData name="Alemayehu Agizew Woldeamanuel" userId="S::alemayehu.agizew@wri.org::29d2db0c-a888-4ede-9837-5755a0962163" providerId="AD" clId="Web-{5C7C03F7-2C4F-4CFF-653E-F8EF4E4DCE97}" dt="2025-01-31T14:31:32.584" v="504"/>
          <ac:spMkLst>
            <pc:docMk/>
            <pc:sldMk cId="1333833131" sldId="469"/>
            <ac:spMk id="7" creationId="{870B8E97-4686-93F7-661A-A3C810BBD854}"/>
          </ac:spMkLst>
        </pc:spChg>
        <pc:spChg chg="add mod">
          <ac:chgData name="Alemayehu Agizew Woldeamanuel" userId="S::alemayehu.agizew@wri.org::29d2db0c-a888-4ede-9837-5755a0962163" providerId="AD" clId="Web-{5C7C03F7-2C4F-4CFF-653E-F8EF4E4DCE97}" dt="2025-01-31T14:36:48.141" v="553" actId="14100"/>
          <ac:spMkLst>
            <pc:docMk/>
            <pc:sldMk cId="1333833131" sldId="469"/>
            <ac:spMk id="9" creationId="{1F2050ED-318B-D567-1A53-FB65FF95D2C5}"/>
          </ac:spMkLst>
        </pc:spChg>
        <pc:spChg chg="del">
          <ac:chgData name="Alemayehu Agizew Woldeamanuel" userId="S::alemayehu.agizew@wri.org::29d2db0c-a888-4ede-9837-5755a0962163" providerId="AD" clId="Web-{5C7C03F7-2C4F-4CFF-653E-F8EF4E4DCE97}" dt="2025-01-31T14:30:04.737" v="482"/>
          <ac:spMkLst>
            <pc:docMk/>
            <pc:sldMk cId="1333833131" sldId="469"/>
            <ac:spMk id="11" creationId="{77B65FCD-8F1A-8DC7-7E25-9BE3E5CAE7C6}"/>
          </ac:spMkLst>
        </pc:spChg>
        <pc:spChg chg="add mod">
          <ac:chgData name="Alemayehu Agizew Woldeamanuel" userId="S::alemayehu.agizew@wri.org::29d2db0c-a888-4ede-9837-5755a0962163" providerId="AD" clId="Web-{5C7C03F7-2C4F-4CFF-653E-F8EF4E4DCE97}" dt="2025-01-31T14:36:56.235" v="555" actId="14100"/>
          <ac:spMkLst>
            <pc:docMk/>
            <pc:sldMk cId="1333833131" sldId="469"/>
            <ac:spMk id="12" creationId="{FA003D25-EB63-D83D-FC72-B7156A0856C0}"/>
          </ac:spMkLst>
        </pc:spChg>
        <pc:spChg chg="del">
          <ac:chgData name="Alemayehu Agizew Woldeamanuel" userId="S::alemayehu.agizew@wri.org::29d2db0c-a888-4ede-9837-5755a0962163" providerId="AD" clId="Web-{5C7C03F7-2C4F-4CFF-653E-F8EF4E4DCE97}" dt="2025-01-31T14:30:18.035" v="485"/>
          <ac:spMkLst>
            <pc:docMk/>
            <pc:sldMk cId="1333833131" sldId="469"/>
            <ac:spMk id="13" creationId="{71B08218-AF4A-D966-EBD3-7C972993B82E}"/>
          </ac:spMkLst>
        </pc:spChg>
        <pc:spChg chg="del">
          <ac:chgData name="Alemayehu Agizew Woldeamanuel" userId="S::alemayehu.agizew@wri.org::29d2db0c-a888-4ede-9837-5755a0962163" providerId="AD" clId="Web-{5C7C03F7-2C4F-4CFF-653E-F8EF4E4DCE97}" dt="2025-01-31T14:29:08.142" v="472"/>
          <ac:spMkLst>
            <pc:docMk/>
            <pc:sldMk cId="1333833131" sldId="469"/>
            <ac:spMk id="14" creationId="{1F2050ED-318B-D567-1A53-FB65FF95D2C5}"/>
          </ac:spMkLst>
        </pc:spChg>
        <pc:spChg chg="add mod">
          <ac:chgData name="Alemayehu Agizew Woldeamanuel" userId="S::alemayehu.agizew@wri.org::29d2db0c-a888-4ede-9837-5755a0962163" providerId="AD" clId="Web-{5C7C03F7-2C4F-4CFF-653E-F8EF4E4DCE97}" dt="2025-01-31T14:36:26.859" v="550" actId="1076"/>
          <ac:spMkLst>
            <pc:docMk/>
            <pc:sldMk cId="1333833131" sldId="469"/>
            <ac:spMk id="15" creationId="{77B65FCD-8F1A-8DC7-7E25-9BE3E5CAE7C6}"/>
          </ac:spMkLst>
        </pc:spChg>
        <pc:spChg chg="del">
          <ac:chgData name="Alemayehu Agizew Woldeamanuel" userId="S::alemayehu.agizew@wri.org::29d2db0c-a888-4ede-9837-5755a0962163" providerId="AD" clId="Web-{5C7C03F7-2C4F-4CFF-653E-F8EF4E4DCE97}" dt="2025-01-31T14:29:32.627" v="477"/>
          <ac:spMkLst>
            <pc:docMk/>
            <pc:sldMk cId="1333833131" sldId="469"/>
            <ac:spMk id="17" creationId="{FA003D25-EB63-D83D-FC72-B7156A0856C0}"/>
          </ac:spMkLst>
        </pc:spChg>
        <pc:spChg chg="add mod">
          <ac:chgData name="Alemayehu Agizew Woldeamanuel" userId="S::alemayehu.agizew@wri.org::29d2db0c-a888-4ede-9837-5755a0962163" providerId="AD" clId="Web-{5C7C03F7-2C4F-4CFF-653E-F8EF4E4DCE97}" dt="2025-01-31T14:36:38.235" v="551" actId="1076"/>
          <ac:spMkLst>
            <pc:docMk/>
            <pc:sldMk cId="1333833131" sldId="469"/>
            <ac:spMk id="18" creationId="{71B08218-AF4A-D966-EBD3-7C972993B82E}"/>
          </ac:spMkLst>
        </pc:spChg>
        <pc:spChg chg="del">
          <ac:chgData name="Alemayehu Agizew Woldeamanuel" userId="S::alemayehu.agizew@wri.org::29d2db0c-a888-4ede-9837-5755a0962163" providerId="AD" clId="Web-{5C7C03F7-2C4F-4CFF-653E-F8EF4E4DCE97}" dt="2025-01-31T14:32:31.883" v="514"/>
          <ac:spMkLst>
            <pc:docMk/>
            <pc:sldMk cId="1333833131" sldId="469"/>
            <ac:spMk id="19" creationId="{393D7403-5DC3-FEF3-F2D7-43850A7E9B4F}"/>
          </ac:spMkLst>
        </pc:spChg>
        <pc:spChg chg="del">
          <ac:chgData name="Alemayehu Agizew Woldeamanuel" userId="S::alemayehu.agizew@wri.org::29d2db0c-a888-4ede-9837-5755a0962163" providerId="AD" clId="Web-{5C7C03F7-2C4F-4CFF-653E-F8EF4E4DCE97}" dt="2025-01-31T14:32:08.617" v="510"/>
          <ac:spMkLst>
            <pc:docMk/>
            <pc:sldMk cId="1333833131" sldId="469"/>
            <ac:spMk id="20" creationId="{74832202-D6F6-C79D-CA51-979700334BB6}"/>
          </ac:spMkLst>
        </pc:spChg>
        <pc:spChg chg="del">
          <ac:chgData name="Alemayehu Agizew Woldeamanuel" userId="S::alemayehu.agizew@wri.org::29d2db0c-a888-4ede-9837-5755a0962163" providerId="AD" clId="Web-{5C7C03F7-2C4F-4CFF-653E-F8EF4E4DCE97}" dt="2025-01-31T14:31:53.585" v="507"/>
          <ac:spMkLst>
            <pc:docMk/>
            <pc:sldMk cId="1333833131" sldId="469"/>
            <ac:spMk id="21" creationId="{DDB17569-43BE-071E-A231-49FA54CC4F6B}"/>
          </ac:spMkLst>
        </pc:spChg>
        <pc:spChg chg="add mod">
          <ac:chgData name="Alemayehu Agizew Woldeamanuel" userId="S::alemayehu.agizew@wri.org::29d2db0c-a888-4ede-9837-5755a0962163" providerId="AD" clId="Web-{5C7C03F7-2C4F-4CFF-653E-F8EF4E4DCE97}" dt="2025-01-31T14:35:42.202" v="543" actId="1076"/>
          <ac:spMkLst>
            <pc:docMk/>
            <pc:sldMk cId="1333833131" sldId="469"/>
            <ac:spMk id="22" creationId="{70894AA5-BCA6-E3B5-2FCE-FC74C67F6C24}"/>
          </ac:spMkLst>
        </pc:spChg>
        <pc:spChg chg="add mod">
          <ac:chgData name="Alemayehu Agizew Woldeamanuel" userId="S::alemayehu.agizew@wri.org::29d2db0c-a888-4ede-9837-5755a0962163" providerId="AD" clId="Web-{5C7C03F7-2C4F-4CFF-653E-F8EF4E4DCE97}" dt="2025-01-31T14:34:33.903" v="533" actId="1076"/>
          <ac:spMkLst>
            <pc:docMk/>
            <pc:sldMk cId="1333833131" sldId="469"/>
            <ac:spMk id="24" creationId="{870B8E97-4686-93F7-661A-A3C810BBD854}"/>
          </ac:spMkLst>
        </pc:spChg>
        <pc:spChg chg="add mod">
          <ac:chgData name="Alemayehu Agizew Woldeamanuel" userId="S::alemayehu.agizew@wri.org::29d2db0c-a888-4ede-9837-5755a0962163" providerId="AD" clId="Web-{5C7C03F7-2C4F-4CFF-653E-F8EF4E4DCE97}" dt="2025-01-31T14:35:32.076" v="541" actId="14100"/>
          <ac:spMkLst>
            <pc:docMk/>
            <pc:sldMk cId="1333833131" sldId="469"/>
            <ac:spMk id="25" creationId="{DDB17569-43BE-071E-A231-49FA54CC4F6B}"/>
          </ac:spMkLst>
        </pc:spChg>
        <pc:spChg chg="add mod">
          <ac:chgData name="Alemayehu Agizew Woldeamanuel" userId="S::alemayehu.agizew@wri.org::29d2db0c-a888-4ede-9837-5755a0962163" providerId="AD" clId="Web-{5C7C03F7-2C4F-4CFF-653E-F8EF4E4DCE97}" dt="2025-01-31T14:35:55.296" v="545" actId="14100"/>
          <ac:spMkLst>
            <pc:docMk/>
            <pc:sldMk cId="1333833131" sldId="469"/>
            <ac:spMk id="26" creationId="{74832202-D6F6-C79D-CA51-979700334BB6}"/>
          </ac:spMkLst>
        </pc:spChg>
        <pc:spChg chg="add mod">
          <ac:chgData name="Alemayehu Agizew Woldeamanuel" userId="S::alemayehu.agizew@wri.org::29d2db0c-a888-4ede-9837-5755a0962163" providerId="AD" clId="Web-{5C7C03F7-2C4F-4CFF-653E-F8EF4E4DCE97}" dt="2025-01-31T14:36:08.671" v="546" actId="1076"/>
          <ac:spMkLst>
            <pc:docMk/>
            <pc:sldMk cId="1333833131" sldId="469"/>
            <ac:spMk id="27" creationId="{393D7403-5DC3-FEF3-F2D7-43850A7E9B4F}"/>
          </ac:spMkLst>
        </pc:spChg>
        <pc:picChg chg="add mod">
          <ac:chgData name="Alemayehu Agizew Woldeamanuel" userId="S::alemayehu.agizew@wri.org::29d2db0c-a888-4ede-9837-5755a0962163" providerId="AD" clId="Web-{5C7C03F7-2C4F-4CFF-653E-F8EF4E4DCE97}" dt="2025-01-31T14:35:09.529" v="538" actId="1076"/>
          <ac:picMkLst>
            <pc:docMk/>
            <pc:sldMk cId="1333833131" sldId="469"/>
            <ac:picMk id="5" creationId="{474116C7-E47C-5E7C-E84E-988DABA236A8}"/>
          </ac:picMkLst>
        </pc:picChg>
        <pc:picChg chg="del mod">
          <ac:chgData name="Alemayehu Agizew Woldeamanuel" userId="S::alemayehu.agizew@wri.org::29d2db0c-a888-4ede-9837-5755a0962163" providerId="AD" clId="Web-{5C7C03F7-2C4F-4CFF-653E-F8EF4E4DCE97}" dt="2025-01-31T14:32:46.540" v="517"/>
          <ac:picMkLst>
            <pc:docMk/>
            <pc:sldMk cId="1333833131" sldId="469"/>
            <ac:picMk id="10" creationId="{D9F8545D-7FCA-BD69-540B-FFDFF2FB7124}"/>
          </ac:picMkLst>
        </pc:picChg>
        <pc:cxnChg chg="del mod">
          <ac:chgData name="Alemayehu Agizew Woldeamanuel" userId="S::alemayehu.agizew@wri.org::29d2db0c-a888-4ede-9837-5755a0962163" providerId="AD" clId="Web-{5C7C03F7-2C4F-4CFF-653E-F8EF4E4DCE97}" dt="2025-01-31T14:31:19.224" v="501"/>
          <ac:cxnSpMkLst>
            <pc:docMk/>
            <pc:sldMk cId="1333833131" sldId="469"/>
            <ac:cxnSpMk id="8" creationId="{873F9D42-85FD-0A45-7310-90CBA9CAAC62}"/>
          </ac:cxnSpMkLst>
        </pc:cxnChg>
        <pc:cxnChg chg="add mod">
          <ac:chgData name="Alemayehu Agizew Woldeamanuel" userId="S::alemayehu.agizew@wri.org::29d2db0c-a888-4ede-9837-5755a0962163" providerId="AD" clId="Web-{5C7C03F7-2C4F-4CFF-653E-F8EF4E4DCE97}" dt="2025-01-31T14:34:55.528" v="536" actId="14100"/>
          <ac:cxnSpMkLst>
            <pc:docMk/>
            <pc:sldMk cId="1333833131" sldId="469"/>
            <ac:cxnSpMk id="23" creationId="{873F9D42-85FD-0A45-7310-90CBA9CAAC62}"/>
          </ac:cxnSpMkLst>
        </pc:cxnChg>
      </pc:sldChg>
      <pc:sldChg chg="addSp delSp modSp add replId">
        <pc:chgData name="Alemayehu Agizew Woldeamanuel" userId="S::alemayehu.agizew@wri.org::29d2db0c-a888-4ede-9837-5755a0962163" providerId="AD" clId="Web-{5C7C03F7-2C4F-4CFF-653E-F8EF4E4DCE97}" dt="2025-01-31T15:20:33.384" v="1043" actId="1076"/>
        <pc:sldMkLst>
          <pc:docMk/>
          <pc:sldMk cId="3165505152" sldId="475"/>
        </pc:sldMkLst>
        <pc:spChg chg="del">
          <ac:chgData name="Alemayehu Agizew Woldeamanuel" userId="S::alemayehu.agizew@wri.org::29d2db0c-a888-4ede-9837-5755a0962163" providerId="AD" clId="Web-{5C7C03F7-2C4F-4CFF-653E-F8EF4E4DCE97}" dt="2025-01-31T07:23:10.603" v="1"/>
          <ac:spMkLst>
            <pc:docMk/>
            <pc:sldMk cId="3165505152" sldId="475"/>
            <ac:spMk id="4" creationId="{39EE857A-E2D1-BD45-4CFA-24AA37A689C8}"/>
          </ac:spMkLst>
        </pc:spChg>
        <pc:spChg chg="add del mod">
          <ac:chgData name="Alemayehu Agizew Woldeamanuel" userId="S::alemayehu.agizew@wri.org::29d2db0c-a888-4ede-9837-5755a0962163" providerId="AD" clId="Web-{5C7C03F7-2C4F-4CFF-653E-F8EF4E4DCE97}" dt="2025-01-31T07:28:27.971" v="25"/>
          <ac:spMkLst>
            <pc:docMk/>
            <pc:sldMk cId="3165505152" sldId="475"/>
            <ac:spMk id="5" creationId="{0F3BB1D0-9B7B-141B-C320-EEA5412AA0A3}"/>
          </ac:spMkLst>
        </pc:spChg>
        <pc:spChg chg="del">
          <ac:chgData name="Alemayehu Agizew Woldeamanuel" userId="S::alemayehu.agizew@wri.org::29d2db0c-a888-4ede-9837-5755a0962163" providerId="AD" clId="Web-{5C7C03F7-2C4F-4CFF-653E-F8EF4E4DCE97}" dt="2025-01-31T07:23:12.744" v="2"/>
          <ac:spMkLst>
            <pc:docMk/>
            <pc:sldMk cId="3165505152" sldId="475"/>
            <ac:spMk id="7" creationId="{E9D1AAA8-866E-045A-F3D7-39233F2A10E2}"/>
          </ac:spMkLst>
        </pc:spChg>
        <pc:spChg chg="add mod">
          <ac:chgData name="Alemayehu Agizew Woldeamanuel" userId="S::alemayehu.agizew@wri.org::29d2db0c-a888-4ede-9837-5755a0962163" providerId="AD" clId="Web-{5C7C03F7-2C4F-4CFF-653E-F8EF4E4DCE97}" dt="2025-01-31T15:19:36.632" v="1010" actId="20577"/>
          <ac:spMkLst>
            <pc:docMk/>
            <pc:sldMk cId="3165505152" sldId="475"/>
            <ac:spMk id="9" creationId="{56BC725D-DB8F-E078-4316-466A31C9B478}"/>
          </ac:spMkLst>
        </pc:spChg>
        <pc:spChg chg="add mod">
          <ac:chgData name="Alemayehu Agizew Woldeamanuel" userId="S::alemayehu.agizew@wri.org::29d2db0c-a888-4ede-9837-5755a0962163" providerId="AD" clId="Web-{5C7C03F7-2C4F-4CFF-653E-F8EF4E4DCE97}" dt="2025-01-31T15:20:20.259" v="1040" actId="1076"/>
          <ac:spMkLst>
            <pc:docMk/>
            <pc:sldMk cId="3165505152" sldId="475"/>
            <ac:spMk id="10" creationId="{D56F277E-C2E4-58A8-4EDF-586628DAF78C}"/>
          </ac:spMkLst>
        </pc:spChg>
        <pc:spChg chg="mod">
          <ac:chgData name="Alemayehu Agizew Woldeamanuel" userId="S::alemayehu.agizew@wri.org::29d2db0c-a888-4ede-9837-5755a0962163" providerId="AD" clId="Web-{5C7C03F7-2C4F-4CFF-653E-F8EF4E4DCE97}" dt="2025-01-31T15:16:12.688" v="874" actId="20577"/>
          <ac:spMkLst>
            <pc:docMk/>
            <pc:sldMk cId="3165505152" sldId="475"/>
            <ac:spMk id="16" creationId="{65F697BA-B37F-84F1-6B9F-AE99459101F1}"/>
          </ac:spMkLst>
        </pc:spChg>
        <pc:picChg chg="add del mod">
          <ac:chgData name="Alemayehu Agizew Woldeamanuel" userId="S::alemayehu.agizew@wri.org::29d2db0c-a888-4ede-9837-5755a0962163" providerId="AD" clId="Web-{5C7C03F7-2C4F-4CFF-653E-F8EF4E4DCE97}" dt="2025-01-31T09:56:09.037" v="195"/>
          <ac:picMkLst>
            <pc:docMk/>
            <pc:sldMk cId="3165505152" sldId="475"/>
            <ac:picMk id="3" creationId="{6E3B71B6-C947-02CC-E9E9-C389ACADFE58}"/>
          </ac:picMkLst>
        </pc:picChg>
        <pc:picChg chg="add mod">
          <ac:chgData name="Alemayehu Agizew Woldeamanuel" userId="S::alemayehu.agizew@wri.org::29d2db0c-a888-4ede-9837-5755a0962163" providerId="AD" clId="Web-{5C7C03F7-2C4F-4CFF-653E-F8EF4E4DCE97}" dt="2025-01-31T15:20:33.384" v="1043" actId="1076"/>
          <ac:picMkLst>
            <pc:docMk/>
            <pc:sldMk cId="3165505152" sldId="475"/>
            <ac:picMk id="3" creationId="{BACDAF40-84AF-8DDA-B112-E0CDA41F3D08}"/>
          </ac:picMkLst>
        </pc:picChg>
        <pc:picChg chg="add del mod">
          <ac:chgData name="Alemayehu Agizew Woldeamanuel" userId="S::alemayehu.agizew@wri.org::29d2db0c-a888-4ede-9837-5755a0962163" providerId="AD" clId="Web-{5C7C03F7-2C4F-4CFF-653E-F8EF4E4DCE97}" dt="2025-01-31T15:06:31.122" v="695"/>
          <ac:picMkLst>
            <pc:docMk/>
            <pc:sldMk cId="3165505152" sldId="475"/>
            <ac:picMk id="4" creationId="{E27741D8-E0BD-2574-94B2-04084A55AE20}"/>
          </ac:picMkLst>
        </pc:picChg>
        <pc:picChg chg="add mod">
          <ac:chgData name="Alemayehu Agizew Woldeamanuel" userId="S::alemayehu.agizew@wri.org::29d2db0c-a888-4ede-9837-5755a0962163" providerId="AD" clId="Web-{5C7C03F7-2C4F-4CFF-653E-F8EF4E4DCE97}" dt="2025-01-31T15:20:22.680" v="1041" actId="1076"/>
          <ac:picMkLst>
            <pc:docMk/>
            <pc:sldMk cId="3165505152" sldId="475"/>
            <ac:picMk id="5" creationId="{D2E71CFA-B0D4-BD40-F8B4-297CBAD347FA}"/>
          </ac:picMkLst>
        </pc:picChg>
        <pc:picChg chg="add del mod">
          <ac:chgData name="Alemayehu Agizew Woldeamanuel" userId="S::alemayehu.agizew@wri.org::29d2db0c-a888-4ede-9837-5755a0962163" providerId="AD" clId="Web-{5C7C03F7-2C4F-4CFF-653E-F8EF4E4DCE97}" dt="2025-01-31T15:06:36.622" v="696"/>
          <ac:picMkLst>
            <pc:docMk/>
            <pc:sldMk cId="3165505152" sldId="475"/>
            <ac:picMk id="7" creationId="{D545E230-9BD9-1A82-32BC-0017E1C4C6C4}"/>
          </ac:picMkLst>
        </pc:picChg>
      </pc:sldChg>
      <pc:sldChg chg="addSp delSp modSp add replId">
        <pc:chgData name="Alemayehu Agizew Woldeamanuel" userId="S::alemayehu.agizew@wri.org::29d2db0c-a888-4ede-9837-5755a0962163" providerId="AD" clId="Web-{5C7C03F7-2C4F-4CFF-653E-F8EF4E4DCE97}" dt="2025-01-31T15:00:19.422" v="691" actId="1076"/>
        <pc:sldMkLst>
          <pc:docMk/>
          <pc:sldMk cId="3828337543" sldId="476"/>
        </pc:sldMkLst>
        <pc:spChg chg="mod">
          <ac:chgData name="Alemayehu Agizew Woldeamanuel" userId="S::alemayehu.agizew@wri.org::29d2db0c-a888-4ede-9837-5755a0962163" providerId="AD" clId="Web-{5C7C03F7-2C4F-4CFF-653E-F8EF4E4DCE97}" dt="2025-01-31T15:00:19.422" v="691" actId="1076"/>
          <ac:spMkLst>
            <pc:docMk/>
            <pc:sldMk cId="3828337543" sldId="476"/>
            <ac:spMk id="9" creationId="{52574F4A-EDB6-DE0A-B9FF-996AE03EF30B}"/>
          </ac:spMkLst>
        </pc:spChg>
        <pc:spChg chg="mod">
          <ac:chgData name="Alemayehu Agizew Woldeamanuel" userId="S::alemayehu.agizew@wri.org::29d2db0c-a888-4ede-9837-5755a0962163" providerId="AD" clId="Web-{5C7C03F7-2C4F-4CFF-653E-F8EF4E4DCE97}" dt="2025-01-31T15:00:14.922" v="690" actId="1076"/>
          <ac:spMkLst>
            <pc:docMk/>
            <pc:sldMk cId="3828337543" sldId="476"/>
            <ac:spMk id="16" creationId="{8678BB35-AE27-8B25-F932-4650591A1D69}"/>
          </ac:spMkLst>
        </pc:spChg>
        <pc:picChg chg="add del mod">
          <ac:chgData name="Alemayehu Agizew Woldeamanuel" userId="S::alemayehu.agizew@wri.org::29d2db0c-a888-4ede-9837-5755a0962163" providerId="AD" clId="Web-{5C7C03F7-2C4F-4CFF-653E-F8EF4E4DCE97}" dt="2025-01-31T10:13:36.720" v="441"/>
          <ac:picMkLst>
            <pc:docMk/>
            <pc:sldMk cId="3828337543" sldId="476"/>
            <ac:picMk id="3" creationId="{709B388E-DA30-726D-3104-B54065B7221C}"/>
          </ac:picMkLst>
        </pc:picChg>
        <pc:picChg chg="add mod">
          <ac:chgData name="Alemayehu Agizew Woldeamanuel" userId="S::alemayehu.agizew@wri.org::29d2db0c-a888-4ede-9837-5755a0962163" providerId="AD" clId="Web-{5C7C03F7-2C4F-4CFF-653E-F8EF4E4DCE97}" dt="2025-01-31T14:53:46.237" v="586" actId="14100"/>
          <ac:picMkLst>
            <pc:docMk/>
            <pc:sldMk cId="3828337543" sldId="476"/>
            <ac:picMk id="3" creationId="{D32B46A9-E0C3-8631-9DFC-418377678FCB}"/>
          </ac:picMkLst>
        </pc:picChg>
        <pc:picChg chg="add mod">
          <ac:chgData name="Alemayehu Agizew Woldeamanuel" userId="S::alemayehu.agizew@wri.org::29d2db0c-a888-4ede-9837-5755a0962163" providerId="AD" clId="Web-{5C7C03F7-2C4F-4CFF-653E-F8EF4E4DCE97}" dt="2025-01-31T14:57:55.980" v="681" actId="1076"/>
          <ac:picMkLst>
            <pc:docMk/>
            <pc:sldMk cId="3828337543" sldId="476"/>
            <ac:picMk id="4" creationId="{4B45C116-40EF-336F-F171-6D65085F9373}"/>
          </ac:picMkLst>
        </pc:picChg>
        <pc:picChg chg="del">
          <ac:chgData name="Alemayehu Agizew Woldeamanuel" userId="S::alemayehu.agizew@wri.org::29d2db0c-a888-4ede-9837-5755a0962163" providerId="AD" clId="Web-{5C7C03F7-2C4F-4CFF-653E-F8EF4E4DCE97}" dt="2025-01-31T10:00:19.219" v="239"/>
          <ac:picMkLst>
            <pc:docMk/>
            <pc:sldMk cId="3828337543" sldId="476"/>
            <ac:picMk id="4" creationId="{F065492E-A1E7-5673-174F-A231DD2C1D5F}"/>
          </ac:picMkLst>
        </pc:picChg>
        <pc:picChg chg="del">
          <ac:chgData name="Alemayehu Agizew Woldeamanuel" userId="S::alemayehu.agizew@wri.org::29d2db0c-a888-4ede-9837-5755a0962163" providerId="AD" clId="Web-{5C7C03F7-2C4F-4CFF-653E-F8EF4E4DCE97}" dt="2025-01-31T10:00:22.313" v="240"/>
          <ac:picMkLst>
            <pc:docMk/>
            <pc:sldMk cId="3828337543" sldId="476"/>
            <ac:picMk id="7" creationId="{F17E486D-4BB3-4EF2-EC54-B91A5452E9DF}"/>
          </ac:picMkLst>
        </pc:picChg>
      </pc:sldChg>
      <pc:sldChg chg="modSp add del replId">
        <pc:chgData name="Alemayehu Agizew Woldeamanuel" userId="S::alemayehu.agizew@wri.org::29d2db0c-a888-4ede-9837-5755a0962163" providerId="AD" clId="Web-{5C7C03F7-2C4F-4CFF-653E-F8EF4E4DCE97}" dt="2025-01-31T14:47:32.756" v="573" actId="14100"/>
        <pc:sldMkLst>
          <pc:docMk/>
          <pc:sldMk cId="183506942" sldId="477"/>
        </pc:sldMkLst>
        <pc:spChg chg="mod">
          <ac:chgData name="Alemayehu Agizew Woldeamanuel" userId="S::alemayehu.agizew@wri.org::29d2db0c-a888-4ede-9837-5755a0962163" providerId="AD" clId="Web-{5C7C03F7-2C4F-4CFF-653E-F8EF4E4DCE97}" dt="2025-01-31T14:46:14.380" v="564" actId="1076"/>
          <ac:spMkLst>
            <pc:docMk/>
            <pc:sldMk cId="183506942" sldId="477"/>
            <ac:spMk id="15" creationId="{E66F40B3-86B6-A6F0-0DCC-A17709C00E49}"/>
          </ac:spMkLst>
        </pc:spChg>
        <pc:spChg chg="mod">
          <ac:chgData name="Alemayehu Agizew Woldeamanuel" userId="S::alemayehu.agizew@wri.org::29d2db0c-a888-4ede-9837-5755a0962163" providerId="AD" clId="Web-{5C7C03F7-2C4F-4CFF-653E-F8EF4E4DCE97}" dt="2025-01-31T14:46:03.722" v="561" actId="1076"/>
          <ac:spMkLst>
            <pc:docMk/>
            <pc:sldMk cId="183506942" sldId="477"/>
            <ac:spMk id="18" creationId="{E24D4F76-DF67-50A9-E492-93F2BA7E5BD6}"/>
          </ac:spMkLst>
        </pc:spChg>
        <pc:spChg chg="mod">
          <ac:chgData name="Alemayehu Agizew Woldeamanuel" userId="S::alemayehu.agizew@wri.org::29d2db0c-a888-4ede-9837-5755a0962163" providerId="AD" clId="Web-{5C7C03F7-2C4F-4CFF-653E-F8EF4E4DCE97}" dt="2025-01-31T14:46:38.145" v="567" actId="1076"/>
          <ac:spMkLst>
            <pc:docMk/>
            <pc:sldMk cId="183506942" sldId="477"/>
            <ac:spMk id="24" creationId="{037C3D16-C286-5874-B185-45190C23B12A}"/>
          </ac:spMkLst>
        </pc:spChg>
        <pc:spChg chg="mod">
          <ac:chgData name="Alemayehu Agizew Woldeamanuel" userId="S::alemayehu.agizew@wri.org::29d2db0c-a888-4ede-9837-5755a0962163" providerId="AD" clId="Web-{5C7C03F7-2C4F-4CFF-653E-F8EF4E4DCE97}" dt="2025-01-31T14:47:24.631" v="572" actId="14100"/>
          <ac:spMkLst>
            <pc:docMk/>
            <pc:sldMk cId="183506942" sldId="477"/>
            <ac:spMk id="26" creationId="{1EC4E77C-260C-E00E-E6B4-B0384CC67A19}"/>
          </ac:spMkLst>
        </pc:spChg>
        <pc:spChg chg="mod">
          <ac:chgData name="Alemayehu Agizew Woldeamanuel" userId="S::alemayehu.agizew@wri.org::29d2db0c-a888-4ede-9837-5755a0962163" providerId="AD" clId="Web-{5C7C03F7-2C4F-4CFF-653E-F8EF4E4DCE97}" dt="2025-01-31T14:47:32.756" v="573" actId="14100"/>
          <ac:spMkLst>
            <pc:docMk/>
            <pc:sldMk cId="183506942" sldId="477"/>
            <ac:spMk id="27" creationId="{F8B69D3F-0A43-A00E-7910-04B237A94BA9}"/>
          </ac:spMkLst>
        </pc:spChg>
        <pc:picChg chg="mod">
          <ac:chgData name="Alemayehu Agizew Woldeamanuel" userId="S::alemayehu.agizew@wri.org::29d2db0c-a888-4ede-9837-5755a0962163" providerId="AD" clId="Web-{5C7C03F7-2C4F-4CFF-653E-F8EF4E4DCE97}" dt="2025-01-31T14:45:20.143" v="557"/>
          <ac:picMkLst>
            <pc:docMk/>
            <pc:sldMk cId="183506942" sldId="477"/>
            <ac:picMk id="5" creationId="{4B2D15E7-A846-2FF5-D8A5-2A26D7B5DF5A}"/>
          </ac:picMkLst>
        </pc:picChg>
        <pc:cxnChg chg="mod">
          <ac:chgData name="Alemayehu Agizew Woldeamanuel" userId="S::alemayehu.agizew@wri.org::29d2db0c-a888-4ede-9837-5755a0962163" providerId="AD" clId="Web-{5C7C03F7-2C4F-4CFF-653E-F8EF4E4DCE97}" dt="2025-01-31T14:47:07.099" v="571" actId="14100"/>
          <ac:cxnSpMkLst>
            <pc:docMk/>
            <pc:sldMk cId="183506942" sldId="477"/>
            <ac:cxnSpMk id="23" creationId="{F74F8574-3DBD-B944-CFA9-BE9F698343A5}"/>
          </ac:cxnSpMkLst>
        </pc:cxnChg>
      </pc:sldChg>
      <pc:sldChg chg="addSp delSp modSp add replId">
        <pc:chgData name="Alemayehu Agizew Woldeamanuel" userId="S::alemayehu.agizew@wri.org::29d2db0c-a888-4ede-9837-5755a0962163" providerId="AD" clId="Web-{5C7C03F7-2C4F-4CFF-653E-F8EF4E4DCE97}" dt="2025-01-31T15:29:56.074" v="1103" actId="20577"/>
        <pc:sldMkLst>
          <pc:docMk/>
          <pc:sldMk cId="3912576539" sldId="478"/>
        </pc:sldMkLst>
        <pc:spChg chg="mod">
          <ac:chgData name="Alemayehu Agizew Woldeamanuel" userId="S::alemayehu.agizew@wri.org::29d2db0c-a888-4ede-9837-5755a0962163" providerId="AD" clId="Web-{5C7C03F7-2C4F-4CFF-653E-F8EF4E4DCE97}" dt="2025-01-31T15:29:56.074" v="1103" actId="20577"/>
          <ac:spMkLst>
            <pc:docMk/>
            <pc:sldMk cId="3912576539" sldId="478"/>
            <ac:spMk id="9" creationId="{AF29846A-05D1-C428-1E0C-A6B6C0CD1452}"/>
          </ac:spMkLst>
        </pc:spChg>
        <pc:spChg chg="add mod">
          <ac:chgData name="Alemayehu Agizew Woldeamanuel" userId="S::alemayehu.agizew@wri.org::29d2db0c-a888-4ede-9837-5755a0962163" providerId="AD" clId="Web-{5C7C03F7-2C4F-4CFF-653E-F8EF4E4DCE97}" dt="2025-01-31T15:28:10.883" v="1075" actId="14100"/>
          <ac:spMkLst>
            <pc:docMk/>
            <pc:sldMk cId="3912576539" sldId="478"/>
            <ac:spMk id="12" creationId="{2A5AF9FF-BB34-974D-F76B-76AF5E9112B5}"/>
          </ac:spMkLst>
        </pc:spChg>
        <pc:spChg chg="mod">
          <ac:chgData name="Alemayehu Agizew Woldeamanuel" userId="S::alemayehu.agizew@wri.org::29d2db0c-a888-4ede-9837-5755a0962163" providerId="AD" clId="Web-{5C7C03F7-2C4F-4CFF-653E-F8EF4E4DCE97}" dt="2025-01-31T15:18:38.318" v="996" actId="1076"/>
          <ac:spMkLst>
            <pc:docMk/>
            <pc:sldMk cId="3912576539" sldId="478"/>
            <ac:spMk id="16" creationId="{8FED5460-B543-76F5-FBDE-8E52AA17078D}"/>
          </ac:spMkLst>
        </pc:spChg>
        <pc:picChg chg="del">
          <ac:chgData name="Alemayehu Agizew Woldeamanuel" userId="S::alemayehu.agizew@wri.org::29d2db0c-a888-4ede-9837-5755a0962163" providerId="AD" clId="Web-{5C7C03F7-2C4F-4CFF-653E-F8EF4E4DCE97}" dt="2025-01-31T15:16:22.532" v="876"/>
          <ac:picMkLst>
            <pc:docMk/>
            <pc:sldMk cId="3912576539" sldId="478"/>
            <ac:picMk id="3" creationId="{82D7AE2B-41E9-DCE9-D2CE-8869C8393B95}"/>
          </ac:picMkLst>
        </pc:picChg>
        <pc:picChg chg="add mod">
          <ac:chgData name="Alemayehu Agizew Woldeamanuel" userId="S::alemayehu.agizew@wri.org::29d2db0c-a888-4ede-9837-5755a0962163" providerId="AD" clId="Web-{5C7C03F7-2C4F-4CFF-653E-F8EF4E4DCE97}" dt="2025-01-31T15:27:37.085" v="1071" actId="1076"/>
          <ac:picMkLst>
            <pc:docMk/>
            <pc:sldMk cId="3912576539" sldId="478"/>
            <ac:picMk id="4" creationId="{5B39E941-A716-7ACB-2F46-B88FAA16078B}"/>
          </ac:picMkLst>
        </pc:picChg>
        <pc:picChg chg="del">
          <ac:chgData name="Alemayehu Agizew Woldeamanuel" userId="S::alemayehu.agizew@wri.org::29d2db0c-a888-4ede-9837-5755a0962163" providerId="AD" clId="Web-{5C7C03F7-2C4F-4CFF-653E-F8EF4E4DCE97}" dt="2025-01-31T15:16:26.204" v="877"/>
          <ac:picMkLst>
            <pc:docMk/>
            <pc:sldMk cId="3912576539" sldId="478"/>
            <ac:picMk id="5" creationId="{D5630356-4585-3C90-8042-70E4C0D14A83}"/>
          </ac:picMkLst>
        </pc:picChg>
        <pc:picChg chg="add del mod">
          <ac:chgData name="Alemayehu Agizew Woldeamanuel" userId="S::alemayehu.agizew@wri.org::29d2db0c-a888-4ede-9837-5755a0962163" providerId="AD" clId="Web-{5C7C03F7-2C4F-4CFF-653E-F8EF4E4DCE97}" dt="2025-01-31T15:27:38.445" v="1072"/>
          <ac:picMkLst>
            <pc:docMk/>
            <pc:sldMk cId="3912576539" sldId="478"/>
            <ac:picMk id="8" creationId="{F00AA7EA-5AB7-5AC1-27C9-2DDF8DC87D08}"/>
          </ac:picMkLst>
        </pc:picChg>
      </pc:sldChg>
    </pc:docChg>
  </pc:docChgLst>
  <pc:docChgLst>
    <pc:chgData name="Alemayehu Agizew Woldeamanuel" userId="S::alemayehu.agizew@wri.org::29d2db0c-a888-4ede-9837-5755a0962163" providerId="AD" clId="Web-{E8E571CB-CCC7-7DEE-BF77-6CE5B494F431}"/>
    <pc:docChg chg="modSld">
      <pc:chgData name="Alemayehu Agizew Woldeamanuel" userId="S::alemayehu.agizew@wri.org::29d2db0c-a888-4ede-9837-5755a0962163" providerId="AD" clId="Web-{E8E571CB-CCC7-7DEE-BF77-6CE5B494F431}" dt="2025-02-04T10:56:15.022" v="1" actId="1076"/>
      <pc:docMkLst>
        <pc:docMk/>
      </pc:docMkLst>
      <pc:sldChg chg="modSp">
        <pc:chgData name="Alemayehu Agizew Woldeamanuel" userId="S::alemayehu.agizew@wri.org::29d2db0c-a888-4ede-9837-5755a0962163" providerId="AD" clId="Web-{E8E571CB-CCC7-7DEE-BF77-6CE5B494F431}" dt="2025-02-04T10:56:15.022" v="1" actId="1076"/>
        <pc:sldMkLst>
          <pc:docMk/>
          <pc:sldMk cId="1624775502" sldId="470"/>
        </pc:sldMkLst>
        <pc:picChg chg="mod">
          <ac:chgData name="Alemayehu Agizew Woldeamanuel" userId="S::alemayehu.agizew@wri.org::29d2db0c-a888-4ede-9837-5755a0962163" providerId="AD" clId="Web-{E8E571CB-CCC7-7DEE-BF77-6CE5B494F431}" dt="2025-02-04T10:56:15.022" v="1" actId="1076"/>
          <ac:picMkLst>
            <pc:docMk/>
            <pc:sldMk cId="1624775502" sldId="470"/>
            <ac:picMk id="42" creationId="{D84020DF-74ED-862E-8AAD-38A016580A96}"/>
          </ac:picMkLst>
        </pc:picChg>
      </pc:sldChg>
    </pc:docChg>
  </pc:docChgLst>
  <pc:docChgLst>
    <pc:chgData clId="Web-{3C074456-C09C-0F9E-A7DF-18D681EA5AB4}"/>
    <pc:docChg chg="modSld">
      <pc:chgData name="" userId="" providerId="" clId="Web-{3C074456-C09C-0F9E-A7DF-18D681EA5AB4}" dt="2024-09-26T06:30:06.571" v="1" actId="20577"/>
      <pc:docMkLst>
        <pc:docMk/>
      </pc:docMkLst>
      <pc:sldChg chg="modSp">
        <pc:chgData name="" userId="" providerId="" clId="Web-{3C074456-C09C-0F9E-A7DF-18D681EA5AB4}" dt="2024-09-26T06:30:06.571" v="1" actId="20577"/>
        <pc:sldMkLst>
          <pc:docMk/>
          <pc:sldMk cId="169286684" sldId="269"/>
        </pc:sldMkLst>
        <pc:spChg chg="mod">
          <ac:chgData name="" userId="" providerId="" clId="Web-{3C074456-C09C-0F9E-A7DF-18D681EA5AB4}" dt="2024-09-26T06:30:06.571" v="1" actId="20577"/>
          <ac:spMkLst>
            <pc:docMk/>
            <pc:sldMk cId="169286684" sldId="269"/>
            <ac:spMk id="4" creationId="{49F2405F-B3F7-809D-3B34-7B64C756CBE3}"/>
          </ac:spMkLst>
        </pc:spChg>
      </pc:sldChg>
    </pc:docChg>
  </pc:docChgLst>
  <pc:docChgLst>
    <pc:chgData name="Alemayehu Agizew Woldeamanuel" userId="S::alemayehu.agizew@wri.org::29d2db0c-a888-4ede-9837-5755a0962163" providerId="AD" clId="Web-{B06742D4-AD64-D4B8-3042-AFC933B53B5A}"/>
    <pc:docChg chg="mod modSld">
      <pc:chgData name="Alemayehu Agizew Woldeamanuel" userId="S::alemayehu.agizew@wri.org::29d2db0c-a888-4ede-9837-5755a0962163" providerId="AD" clId="Web-{B06742D4-AD64-D4B8-3042-AFC933B53B5A}" dt="2025-02-19T09:39:12.877" v="44"/>
      <pc:docMkLst>
        <pc:docMk/>
      </pc:docMkLst>
      <pc:sldChg chg="modSp">
        <pc:chgData name="Alemayehu Agizew Woldeamanuel" userId="S::alemayehu.agizew@wri.org::29d2db0c-a888-4ede-9837-5755a0962163" providerId="AD" clId="Web-{B06742D4-AD64-D4B8-3042-AFC933B53B5A}" dt="2025-02-19T09:35:10.539" v="39" actId="20577"/>
        <pc:sldMkLst>
          <pc:docMk/>
          <pc:sldMk cId="3165505152" sldId="475"/>
        </pc:sldMkLst>
        <pc:spChg chg="mod">
          <ac:chgData name="Alemayehu Agizew Woldeamanuel" userId="S::alemayehu.agizew@wri.org::29d2db0c-a888-4ede-9837-5755a0962163" providerId="AD" clId="Web-{B06742D4-AD64-D4B8-3042-AFC933B53B5A}" dt="2025-02-19T09:34:49.741" v="37" actId="20577"/>
          <ac:spMkLst>
            <pc:docMk/>
            <pc:sldMk cId="3165505152" sldId="475"/>
            <ac:spMk id="4" creationId="{3C1B7F64-6F69-13ED-0456-8A0A17591877}"/>
          </ac:spMkLst>
        </pc:spChg>
        <pc:spChg chg="mod">
          <ac:chgData name="Alemayehu Agizew Woldeamanuel" userId="S::alemayehu.agizew@wri.org::29d2db0c-a888-4ede-9837-5755a0962163" providerId="AD" clId="Web-{B06742D4-AD64-D4B8-3042-AFC933B53B5A}" dt="2025-02-19T09:35:10.539" v="39" actId="20577"/>
          <ac:spMkLst>
            <pc:docMk/>
            <pc:sldMk cId="3165505152" sldId="475"/>
            <ac:spMk id="9" creationId="{56BC725D-DB8F-E078-4316-466A31C9B478}"/>
          </ac:spMkLst>
        </pc:spChg>
        <pc:spChg chg="mod">
          <ac:chgData name="Alemayehu Agizew Woldeamanuel" userId="S::alemayehu.agizew@wri.org::29d2db0c-a888-4ede-9837-5755a0962163" providerId="AD" clId="Web-{B06742D4-AD64-D4B8-3042-AFC933B53B5A}" dt="2025-02-19T09:35:05.789" v="38" actId="20577"/>
          <ac:spMkLst>
            <pc:docMk/>
            <pc:sldMk cId="3165505152" sldId="475"/>
            <ac:spMk id="16" creationId="{65F697BA-B37F-84F1-6B9F-AE99459101F1}"/>
          </ac:spMkLst>
        </pc:spChg>
      </pc:sldChg>
      <pc:sldChg chg="modSp">
        <pc:chgData name="Alemayehu Agizew Woldeamanuel" userId="S::alemayehu.agizew@wri.org::29d2db0c-a888-4ede-9837-5755a0962163" providerId="AD" clId="Web-{B06742D4-AD64-D4B8-3042-AFC933B53B5A}" dt="2025-02-19T09:34:41.350" v="36" actId="20577"/>
        <pc:sldMkLst>
          <pc:docMk/>
          <pc:sldMk cId="3828337543" sldId="476"/>
        </pc:sldMkLst>
        <pc:spChg chg="mod">
          <ac:chgData name="Alemayehu Agizew Woldeamanuel" userId="S::alemayehu.agizew@wri.org::29d2db0c-a888-4ede-9837-5755a0962163" providerId="AD" clId="Web-{B06742D4-AD64-D4B8-3042-AFC933B53B5A}" dt="2025-02-19T09:34:41.350" v="36" actId="20577"/>
          <ac:spMkLst>
            <pc:docMk/>
            <pc:sldMk cId="3828337543" sldId="476"/>
            <ac:spMk id="2" creationId="{612159E8-4A12-91CF-B49B-985AE669EC70}"/>
          </ac:spMkLst>
        </pc:spChg>
        <pc:spChg chg="mod">
          <ac:chgData name="Alemayehu Agizew Woldeamanuel" userId="S::alemayehu.agizew@wri.org::29d2db0c-a888-4ede-9837-5755a0962163" providerId="AD" clId="Web-{B06742D4-AD64-D4B8-3042-AFC933B53B5A}" dt="2025-02-19T09:34:36.209" v="35" actId="20577"/>
          <ac:spMkLst>
            <pc:docMk/>
            <pc:sldMk cId="3828337543" sldId="476"/>
            <ac:spMk id="9" creationId="{52574F4A-EDB6-DE0A-B9FF-996AE03EF30B}"/>
          </ac:spMkLst>
        </pc:spChg>
      </pc:sldChg>
      <pc:sldChg chg="modSp">
        <pc:chgData name="Alemayehu Agizew Woldeamanuel" userId="S::alemayehu.agizew@wri.org::29d2db0c-a888-4ede-9837-5755a0962163" providerId="AD" clId="Web-{B06742D4-AD64-D4B8-3042-AFC933B53B5A}" dt="2025-02-19T09:36:45.199" v="43" actId="20577"/>
        <pc:sldMkLst>
          <pc:docMk/>
          <pc:sldMk cId="3912576539" sldId="478"/>
        </pc:sldMkLst>
        <pc:spChg chg="mod">
          <ac:chgData name="Alemayehu Agizew Woldeamanuel" userId="S::alemayehu.agizew@wri.org::29d2db0c-a888-4ede-9837-5755a0962163" providerId="AD" clId="Web-{B06742D4-AD64-D4B8-3042-AFC933B53B5A}" dt="2025-02-19T09:36:36.402" v="41" actId="20577"/>
          <ac:spMkLst>
            <pc:docMk/>
            <pc:sldMk cId="3912576539" sldId="478"/>
            <ac:spMk id="3" creationId="{DBFC4B8C-ABF7-D67F-706C-61818142C516}"/>
          </ac:spMkLst>
        </pc:spChg>
        <pc:spChg chg="mod">
          <ac:chgData name="Alemayehu Agizew Woldeamanuel" userId="S::alemayehu.agizew@wri.org::29d2db0c-a888-4ede-9837-5755a0962163" providerId="AD" clId="Web-{B06742D4-AD64-D4B8-3042-AFC933B53B5A}" dt="2025-02-19T09:36:45.199" v="43" actId="20577"/>
          <ac:spMkLst>
            <pc:docMk/>
            <pc:sldMk cId="3912576539" sldId="478"/>
            <ac:spMk id="9" creationId="{AF29846A-05D1-C428-1E0C-A6B6C0CD1452}"/>
          </ac:spMkLst>
        </pc:spChg>
        <pc:spChg chg="mod">
          <ac:chgData name="Alemayehu Agizew Woldeamanuel" userId="S::alemayehu.agizew@wri.org::29d2db0c-a888-4ede-9837-5755a0962163" providerId="AD" clId="Web-{B06742D4-AD64-D4B8-3042-AFC933B53B5A}" dt="2025-02-19T09:36:40.683" v="42" actId="20577"/>
          <ac:spMkLst>
            <pc:docMk/>
            <pc:sldMk cId="3912576539" sldId="478"/>
            <ac:spMk id="16" creationId="{8FED5460-B543-76F5-FBDE-8E52AA17078D}"/>
          </ac:spMkLst>
        </pc:spChg>
      </pc:sldChg>
      <pc:sldChg chg="modSp">
        <pc:chgData name="Alemayehu Agizew Woldeamanuel" userId="S::alemayehu.agizew@wri.org::29d2db0c-a888-4ede-9837-5755a0962163" providerId="AD" clId="Web-{B06742D4-AD64-D4B8-3042-AFC933B53B5A}" dt="2025-02-19T09:36:29.042" v="40" actId="20577"/>
        <pc:sldMkLst>
          <pc:docMk/>
          <pc:sldMk cId="532121665" sldId="480"/>
        </pc:sldMkLst>
        <pc:spChg chg="mod">
          <ac:chgData name="Alemayehu Agizew Woldeamanuel" userId="S::alemayehu.agizew@wri.org::29d2db0c-a888-4ede-9837-5755a0962163" providerId="AD" clId="Web-{B06742D4-AD64-D4B8-3042-AFC933B53B5A}" dt="2025-02-19T09:36:29.042" v="40" actId="20577"/>
          <ac:spMkLst>
            <pc:docMk/>
            <pc:sldMk cId="532121665" sldId="480"/>
            <ac:spMk id="4" creationId="{3C1B7F64-6F69-13ED-0456-8A0A17591877}"/>
          </ac:spMkLst>
        </pc:spChg>
        <pc:spChg chg="mod">
          <ac:chgData name="Alemayehu Agizew Woldeamanuel" userId="S::alemayehu.agizew@wri.org::29d2db0c-a888-4ede-9837-5755a0962163" providerId="AD" clId="Web-{B06742D4-AD64-D4B8-3042-AFC933B53B5A}" dt="2025-02-19T09:32:53.314" v="29" actId="20577"/>
          <ac:spMkLst>
            <pc:docMk/>
            <pc:sldMk cId="532121665" sldId="480"/>
            <ac:spMk id="9" creationId="{56BC725D-DB8F-E078-4316-466A31C9B478}"/>
          </ac:spMkLst>
        </pc:spChg>
        <pc:picChg chg="mod">
          <ac:chgData name="Alemayehu Agizew Woldeamanuel" userId="S::alemayehu.agizew@wri.org::29d2db0c-a888-4ede-9837-5755a0962163" providerId="AD" clId="Web-{B06742D4-AD64-D4B8-3042-AFC933B53B5A}" dt="2025-02-19T09:33:21.581" v="32" actId="1076"/>
          <ac:picMkLst>
            <pc:docMk/>
            <pc:sldMk cId="532121665" sldId="480"/>
            <ac:picMk id="3" creationId="{BACDAF40-84AF-8DDA-B112-E0CDA41F3D08}"/>
          </ac:picMkLst>
        </pc:picChg>
      </pc:sldChg>
    </pc:docChg>
  </pc:docChgLst>
  <pc:docChgLst>
    <pc:chgData name="Santiago Sinclair-Lecaros" userId="2c1cd6a7-a552-4bed-ad38-03f12e35d74e" providerId="ADAL" clId="{55FBCF1B-F075-4FAE-A011-40A2730DF8B5}"/>
    <pc:docChg chg="undo custSel addSld delSld modSld sldOrd">
      <pc:chgData name="Santiago Sinclair-Lecaros" userId="2c1cd6a7-a552-4bed-ad38-03f12e35d74e" providerId="ADAL" clId="{55FBCF1B-F075-4FAE-A011-40A2730DF8B5}" dt="2025-02-19T17:55:01.223" v="1119"/>
      <pc:docMkLst>
        <pc:docMk/>
      </pc:docMkLst>
      <pc:sldChg chg="addSp delSp modSp mod">
        <pc:chgData name="Santiago Sinclair-Lecaros" userId="2c1cd6a7-a552-4bed-ad38-03f12e35d74e" providerId="ADAL" clId="{55FBCF1B-F075-4FAE-A011-40A2730DF8B5}" dt="2025-02-14T14:30:07.084" v="16" actId="1076"/>
        <pc:sldMkLst>
          <pc:docMk/>
          <pc:sldMk cId="4026096826" sldId="473"/>
        </pc:sldMkLst>
        <pc:picChg chg="add del mod">
          <ac:chgData name="Santiago Sinclair-Lecaros" userId="2c1cd6a7-a552-4bed-ad38-03f12e35d74e" providerId="ADAL" clId="{55FBCF1B-F075-4FAE-A011-40A2730DF8B5}" dt="2025-02-14T14:30:07.084" v="16" actId="1076"/>
          <ac:picMkLst>
            <pc:docMk/>
            <pc:sldMk cId="4026096826" sldId="473"/>
            <ac:picMk id="28" creationId="{A9044C15-D256-BA8D-2D71-A67DECC5FB54}"/>
          </ac:picMkLst>
        </pc:picChg>
      </pc:sldChg>
      <pc:sldChg chg="addSp delSp modSp add mod">
        <pc:chgData name="Santiago Sinclair-Lecaros" userId="2c1cd6a7-a552-4bed-ad38-03f12e35d74e" providerId="ADAL" clId="{55FBCF1B-F075-4FAE-A011-40A2730DF8B5}" dt="2025-02-19T17:48:09.726" v="1100"/>
        <pc:sldMkLst>
          <pc:docMk/>
          <pc:sldMk cId="2194304903" sldId="475"/>
        </pc:sldMkLst>
        <pc:spChg chg="add mod">
          <ac:chgData name="Santiago Sinclair-Lecaros" userId="2c1cd6a7-a552-4bed-ad38-03f12e35d74e" providerId="ADAL" clId="{55FBCF1B-F075-4FAE-A011-40A2730DF8B5}" dt="2025-02-19T17:48:09.726" v="1100"/>
          <ac:spMkLst>
            <pc:docMk/>
            <pc:sldMk cId="2194304903" sldId="475"/>
            <ac:spMk id="2" creationId="{89DAA1E3-D2B8-DF9A-FC6D-8BAD1E3665F9}"/>
          </ac:spMkLst>
        </pc:spChg>
        <pc:spChg chg="del">
          <ac:chgData name="Santiago Sinclair-Lecaros" userId="2c1cd6a7-a552-4bed-ad38-03f12e35d74e" providerId="ADAL" clId="{55FBCF1B-F075-4FAE-A011-40A2730DF8B5}" dt="2025-02-19T17:48:08.543" v="1099" actId="478"/>
          <ac:spMkLst>
            <pc:docMk/>
            <pc:sldMk cId="2194304903" sldId="475"/>
            <ac:spMk id="4" creationId="{3C1B7F64-6F69-13ED-0456-8A0A17591877}"/>
          </ac:spMkLst>
        </pc:spChg>
      </pc:sldChg>
      <pc:sldChg chg="addSp delSp modSp del mod ord">
        <pc:chgData name="Santiago Sinclair-Lecaros" userId="2c1cd6a7-a552-4bed-ad38-03f12e35d74e" providerId="ADAL" clId="{55FBCF1B-F075-4FAE-A011-40A2730DF8B5}" dt="2025-02-19T17:44:53.437" v="1080" actId="2696"/>
        <pc:sldMkLst>
          <pc:docMk/>
          <pc:sldMk cId="3165505152" sldId="475"/>
        </pc:sldMkLst>
        <pc:spChg chg="del">
          <ac:chgData name="Santiago Sinclair-Lecaros" userId="2c1cd6a7-a552-4bed-ad38-03f12e35d74e" providerId="ADAL" clId="{55FBCF1B-F075-4FAE-A011-40A2730DF8B5}" dt="2025-02-14T15:00:33.036" v="678" actId="478"/>
          <ac:spMkLst>
            <pc:docMk/>
            <pc:sldMk cId="3165505152" sldId="475"/>
            <ac:spMk id="2" creationId="{D628D49B-50AB-1971-FAD3-3F6D84518E4B}"/>
          </ac:spMkLst>
        </pc:spChg>
        <pc:spChg chg="add mod">
          <ac:chgData name="Santiago Sinclair-Lecaros" userId="2c1cd6a7-a552-4bed-ad38-03f12e35d74e" providerId="ADAL" clId="{55FBCF1B-F075-4FAE-A011-40A2730DF8B5}" dt="2025-02-14T15:04:35.445" v="739" actId="14100"/>
          <ac:spMkLst>
            <pc:docMk/>
            <pc:sldMk cId="3165505152" sldId="475"/>
            <ac:spMk id="4" creationId="{3C1B7F64-6F69-13ED-0456-8A0A17591877}"/>
          </ac:spMkLst>
        </pc:spChg>
        <pc:spChg chg="mod">
          <ac:chgData name="Santiago Sinclair-Lecaros" userId="2c1cd6a7-a552-4bed-ad38-03f12e35d74e" providerId="ADAL" clId="{55FBCF1B-F075-4FAE-A011-40A2730DF8B5}" dt="2025-02-14T15:07:33.045" v="829" actId="20577"/>
          <ac:spMkLst>
            <pc:docMk/>
            <pc:sldMk cId="3165505152" sldId="475"/>
            <ac:spMk id="9" creationId="{56BC725D-DB8F-E078-4316-466A31C9B478}"/>
          </ac:spMkLst>
        </pc:spChg>
        <pc:spChg chg="add mod">
          <ac:chgData name="Santiago Sinclair-Lecaros" userId="2c1cd6a7-a552-4bed-ad38-03f12e35d74e" providerId="ADAL" clId="{55FBCF1B-F075-4FAE-A011-40A2730DF8B5}" dt="2025-02-14T15:07:00.189" v="802" actId="693"/>
          <ac:spMkLst>
            <pc:docMk/>
            <pc:sldMk cId="3165505152" sldId="475"/>
            <ac:spMk id="11" creationId="{BA90B493-5277-ECA9-DE88-EB58786280B3}"/>
          </ac:spMkLst>
        </pc:spChg>
        <pc:spChg chg="mod">
          <ac:chgData name="Santiago Sinclair-Lecaros" userId="2c1cd6a7-a552-4bed-ad38-03f12e35d74e" providerId="ADAL" clId="{55FBCF1B-F075-4FAE-A011-40A2730DF8B5}" dt="2025-02-14T15:04:37.143" v="740" actId="1076"/>
          <ac:spMkLst>
            <pc:docMk/>
            <pc:sldMk cId="3165505152" sldId="475"/>
            <ac:spMk id="16" creationId="{65F697BA-B37F-84F1-6B9F-AE99459101F1}"/>
          </ac:spMkLst>
        </pc:spChg>
        <pc:picChg chg="del mod">
          <ac:chgData name="Santiago Sinclair-Lecaros" userId="2c1cd6a7-a552-4bed-ad38-03f12e35d74e" providerId="ADAL" clId="{55FBCF1B-F075-4FAE-A011-40A2730DF8B5}" dt="2025-02-14T15:03:01.553" v="727" actId="478"/>
          <ac:picMkLst>
            <pc:docMk/>
            <pc:sldMk cId="3165505152" sldId="475"/>
            <ac:picMk id="3" creationId="{BACDAF40-84AF-8DDA-B112-E0CDA41F3D08}"/>
          </ac:picMkLst>
        </pc:picChg>
        <pc:picChg chg="mod">
          <ac:chgData name="Santiago Sinclair-Lecaros" userId="2c1cd6a7-a552-4bed-ad38-03f12e35d74e" providerId="ADAL" clId="{55FBCF1B-F075-4FAE-A011-40A2730DF8B5}" dt="2025-02-14T15:03:34.921" v="731" actId="1076"/>
          <ac:picMkLst>
            <pc:docMk/>
            <pc:sldMk cId="3165505152" sldId="475"/>
            <ac:picMk id="5" creationId="{D2E71CFA-B0D4-BD40-F8B4-297CBAD347FA}"/>
          </ac:picMkLst>
        </pc:picChg>
        <pc:picChg chg="add mod modCrop">
          <ac:chgData name="Santiago Sinclair-Lecaros" userId="2c1cd6a7-a552-4bed-ad38-03f12e35d74e" providerId="ADAL" clId="{55FBCF1B-F075-4FAE-A011-40A2730DF8B5}" dt="2025-02-14T15:05:50.708" v="755" actId="1076"/>
          <ac:picMkLst>
            <pc:docMk/>
            <pc:sldMk cId="3165505152" sldId="475"/>
            <ac:picMk id="8" creationId="{72219FC2-B98F-A3AE-C21D-04F782FEFD86}"/>
          </ac:picMkLst>
        </pc:picChg>
      </pc:sldChg>
      <pc:sldChg chg="addSp modSp add mod modCm">
        <pc:chgData name="Santiago Sinclair-Lecaros" userId="2c1cd6a7-a552-4bed-ad38-03f12e35d74e" providerId="ADAL" clId="{55FBCF1B-F075-4FAE-A011-40A2730DF8B5}" dt="2025-02-19T17:54:03.510" v="1116" actId="14100"/>
        <pc:sldMkLst>
          <pc:docMk/>
          <pc:sldMk cId="1536524279" sldId="476"/>
        </pc:sldMkLst>
        <pc:spChg chg="mod">
          <ac:chgData name="Santiago Sinclair-Lecaros" userId="2c1cd6a7-a552-4bed-ad38-03f12e35d74e" providerId="ADAL" clId="{55FBCF1B-F075-4FAE-A011-40A2730DF8B5}" dt="2025-02-19T17:45:58.876" v="1097" actId="403"/>
          <ac:spMkLst>
            <pc:docMk/>
            <pc:sldMk cId="1536524279" sldId="476"/>
            <ac:spMk id="2" creationId="{612159E8-4A12-91CF-B49B-985AE669EC70}"/>
          </ac:spMkLst>
        </pc:spChg>
        <pc:spChg chg="add mod">
          <ac:chgData name="Santiago Sinclair-Lecaros" userId="2c1cd6a7-a552-4bed-ad38-03f12e35d74e" providerId="ADAL" clId="{55FBCF1B-F075-4FAE-A011-40A2730DF8B5}" dt="2025-02-19T17:46:04.276" v="1098" actId="1076"/>
          <ac:spMkLst>
            <pc:docMk/>
            <pc:sldMk cId="1536524279" sldId="476"/>
            <ac:spMk id="7" creationId="{002FB42A-3070-2F91-2691-FD7ECDBF5526}"/>
          </ac:spMkLst>
        </pc:spChg>
        <pc:spChg chg="mod">
          <ac:chgData name="Santiago Sinclair-Lecaros" userId="2c1cd6a7-a552-4bed-ad38-03f12e35d74e" providerId="ADAL" clId="{55FBCF1B-F075-4FAE-A011-40A2730DF8B5}" dt="2025-02-19T17:54:03.510" v="1116" actId="14100"/>
          <ac:spMkLst>
            <pc:docMk/>
            <pc:sldMk cId="1536524279" sldId="476"/>
            <ac:spMk id="9" creationId="{52574F4A-EDB6-DE0A-B9FF-996AE03EF30B}"/>
          </ac:spMkLst>
        </pc:spChg>
        <pc:extLst>
          <p:ext xmlns:p="http://schemas.openxmlformats.org/presentationml/2006/main" uri="{D6D511B9-2390-475A-947B-AFAB55BFBCF1}">
            <pc226:cmChg xmlns:pc226="http://schemas.microsoft.com/office/powerpoint/2022/06/main/command" chg="mod">
              <pc226:chgData name="Santiago Sinclair-Lecaros" userId="2c1cd6a7-a552-4bed-ad38-03f12e35d74e" providerId="ADAL" clId="{55FBCF1B-F075-4FAE-A011-40A2730DF8B5}" dt="2025-02-19T17:45:30.560" v="1087" actId="20577"/>
              <pc2:cmMkLst xmlns:pc2="http://schemas.microsoft.com/office/powerpoint/2019/9/main/command">
                <pc:docMk/>
                <pc:sldMk cId="1536524279" sldId="476"/>
                <pc2:cmMk id="{193BD824-3903-4FE0-ADCD-417394A578BB}"/>
              </pc2:cmMkLst>
            </pc226:cmChg>
          </p:ext>
        </pc:extLst>
      </pc:sldChg>
      <pc:sldChg chg="addSp delSp modSp del mod ord">
        <pc:chgData name="Santiago Sinclair-Lecaros" userId="2c1cd6a7-a552-4bed-ad38-03f12e35d74e" providerId="ADAL" clId="{55FBCF1B-F075-4FAE-A011-40A2730DF8B5}" dt="2025-02-19T17:44:53.437" v="1080" actId="2696"/>
        <pc:sldMkLst>
          <pc:docMk/>
          <pc:sldMk cId="3828337543" sldId="476"/>
        </pc:sldMkLst>
        <pc:spChg chg="mod">
          <ac:chgData name="Santiago Sinclair-Lecaros" userId="2c1cd6a7-a552-4bed-ad38-03f12e35d74e" providerId="ADAL" clId="{55FBCF1B-F075-4FAE-A011-40A2730DF8B5}" dt="2025-02-14T14:45:19.672" v="253" actId="20577"/>
          <ac:spMkLst>
            <pc:docMk/>
            <pc:sldMk cId="3828337543" sldId="476"/>
            <ac:spMk id="2" creationId="{612159E8-4A12-91CF-B49B-985AE669EC70}"/>
          </ac:spMkLst>
        </pc:spChg>
        <pc:spChg chg="add mod">
          <ac:chgData name="Santiago Sinclair-Lecaros" userId="2c1cd6a7-a552-4bed-ad38-03f12e35d74e" providerId="ADAL" clId="{55FBCF1B-F075-4FAE-A011-40A2730DF8B5}" dt="2025-02-14T14:57:05.821" v="670" actId="14100"/>
          <ac:spMkLst>
            <pc:docMk/>
            <pc:sldMk cId="3828337543" sldId="476"/>
            <ac:spMk id="5" creationId="{7984C319-0063-DF00-96F3-25D3B4B63F1E}"/>
          </ac:spMkLst>
        </pc:spChg>
        <pc:spChg chg="mod">
          <ac:chgData name="Santiago Sinclair-Lecaros" userId="2c1cd6a7-a552-4bed-ad38-03f12e35d74e" providerId="ADAL" clId="{55FBCF1B-F075-4FAE-A011-40A2730DF8B5}" dt="2025-02-14T15:00:01.261" v="676" actId="20577"/>
          <ac:spMkLst>
            <pc:docMk/>
            <pc:sldMk cId="3828337543" sldId="476"/>
            <ac:spMk id="9" creationId="{52574F4A-EDB6-DE0A-B9FF-996AE03EF30B}"/>
          </ac:spMkLst>
        </pc:spChg>
        <pc:spChg chg="del mod">
          <ac:chgData name="Santiago Sinclair-Lecaros" userId="2c1cd6a7-a552-4bed-ad38-03f12e35d74e" providerId="ADAL" clId="{55FBCF1B-F075-4FAE-A011-40A2730DF8B5}" dt="2025-02-14T14:45:30.699" v="254" actId="478"/>
          <ac:spMkLst>
            <pc:docMk/>
            <pc:sldMk cId="3828337543" sldId="476"/>
            <ac:spMk id="16" creationId="{8678BB35-AE27-8B25-F932-4650591A1D69}"/>
          </ac:spMkLst>
        </pc:spChg>
        <pc:picChg chg="mod">
          <ac:chgData name="Santiago Sinclair-Lecaros" userId="2c1cd6a7-a552-4bed-ad38-03f12e35d74e" providerId="ADAL" clId="{55FBCF1B-F075-4FAE-A011-40A2730DF8B5}" dt="2025-02-14T14:56:26.789" v="663" actId="14100"/>
          <ac:picMkLst>
            <pc:docMk/>
            <pc:sldMk cId="3828337543" sldId="476"/>
            <ac:picMk id="3" creationId="{D32B46A9-E0C3-8631-9DFC-418377678FCB}"/>
          </ac:picMkLst>
        </pc:picChg>
        <pc:picChg chg="mod">
          <ac:chgData name="Santiago Sinclair-Lecaros" userId="2c1cd6a7-a552-4bed-ad38-03f12e35d74e" providerId="ADAL" clId="{55FBCF1B-F075-4FAE-A011-40A2730DF8B5}" dt="2025-02-14T14:57:14.185" v="671" actId="1076"/>
          <ac:picMkLst>
            <pc:docMk/>
            <pc:sldMk cId="3828337543" sldId="476"/>
            <ac:picMk id="4" creationId="{4B45C116-40EF-336F-F171-6D65085F9373}"/>
          </ac:picMkLst>
        </pc:picChg>
      </pc:sldChg>
      <pc:sldChg chg="addSp delSp modSp add mod">
        <pc:chgData name="Santiago Sinclair-Lecaros" userId="2c1cd6a7-a552-4bed-ad38-03f12e35d74e" providerId="ADAL" clId="{55FBCF1B-F075-4FAE-A011-40A2730DF8B5}" dt="2025-02-19T17:55:01.223" v="1119"/>
        <pc:sldMkLst>
          <pc:docMk/>
          <pc:sldMk cId="1575959286" sldId="478"/>
        </pc:sldMkLst>
        <pc:spChg chg="add mod">
          <ac:chgData name="Santiago Sinclair-Lecaros" userId="2c1cd6a7-a552-4bed-ad38-03f12e35d74e" providerId="ADAL" clId="{55FBCF1B-F075-4FAE-A011-40A2730DF8B5}" dt="2025-02-19T17:55:01.223" v="1119"/>
          <ac:spMkLst>
            <pc:docMk/>
            <pc:sldMk cId="1575959286" sldId="478"/>
            <ac:spMk id="2" creationId="{473CEB81-3D93-F2E0-2E50-B8D79D80A474}"/>
          </ac:spMkLst>
        </pc:spChg>
        <pc:spChg chg="del">
          <ac:chgData name="Santiago Sinclair-Lecaros" userId="2c1cd6a7-a552-4bed-ad38-03f12e35d74e" providerId="ADAL" clId="{55FBCF1B-F075-4FAE-A011-40A2730DF8B5}" dt="2025-02-19T17:55:00.410" v="1118" actId="478"/>
          <ac:spMkLst>
            <pc:docMk/>
            <pc:sldMk cId="1575959286" sldId="478"/>
            <ac:spMk id="3" creationId="{DBFC4B8C-ABF7-D67F-706C-61818142C516}"/>
          </ac:spMkLst>
        </pc:spChg>
      </pc:sldChg>
      <pc:sldChg chg="addSp delSp modSp del mod ord">
        <pc:chgData name="Santiago Sinclair-Lecaros" userId="2c1cd6a7-a552-4bed-ad38-03f12e35d74e" providerId="ADAL" clId="{55FBCF1B-F075-4FAE-A011-40A2730DF8B5}" dt="2025-02-19T17:44:53.437" v="1080" actId="2696"/>
        <pc:sldMkLst>
          <pc:docMk/>
          <pc:sldMk cId="3912576539" sldId="478"/>
        </pc:sldMkLst>
        <pc:spChg chg="del">
          <ac:chgData name="Santiago Sinclair-Lecaros" userId="2c1cd6a7-a552-4bed-ad38-03f12e35d74e" providerId="ADAL" clId="{55FBCF1B-F075-4FAE-A011-40A2730DF8B5}" dt="2025-02-14T15:00:39.194" v="680" actId="478"/>
          <ac:spMkLst>
            <pc:docMk/>
            <pc:sldMk cId="3912576539" sldId="478"/>
            <ac:spMk id="2" creationId="{32BE57D1-C9E6-F60C-BAF2-CC2EE1A5C68A}"/>
          </ac:spMkLst>
        </pc:spChg>
        <pc:spChg chg="add mod">
          <ac:chgData name="Santiago Sinclair-Lecaros" userId="2c1cd6a7-a552-4bed-ad38-03f12e35d74e" providerId="ADAL" clId="{55FBCF1B-F075-4FAE-A011-40A2730DF8B5}" dt="2025-02-14T15:00:39.795" v="681"/>
          <ac:spMkLst>
            <pc:docMk/>
            <pc:sldMk cId="3912576539" sldId="478"/>
            <ac:spMk id="3" creationId="{DBFC4B8C-ABF7-D67F-706C-61818142C516}"/>
          </ac:spMkLst>
        </pc:spChg>
      </pc:sldChg>
      <pc:sldChg chg="addSp delSp modSp add mod">
        <pc:chgData name="Santiago Sinclair-Lecaros" userId="2c1cd6a7-a552-4bed-ad38-03f12e35d74e" providerId="ADAL" clId="{55FBCF1B-F075-4FAE-A011-40A2730DF8B5}" dt="2025-02-14T14:42:32.509" v="217" actId="20577"/>
        <pc:sldMkLst>
          <pc:docMk/>
          <pc:sldMk cId="3186169055" sldId="479"/>
        </pc:sldMkLst>
        <pc:spChg chg="del">
          <ac:chgData name="Santiago Sinclair-Lecaros" userId="2c1cd6a7-a552-4bed-ad38-03f12e35d74e" providerId="ADAL" clId="{55FBCF1B-F075-4FAE-A011-40A2730DF8B5}" dt="2025-02-14T14:31:31.798" v="19" actId="478"/>
          <ac:spMkLst>
            <pc:docMk/>
            <pc:sldMk cId="3186169055" sldId="479"/>
            <ac:spMk id="4" creationId="{64644617-2977-79F0-EC80-6D704474E711}"/>
          </ac:spMkLst>
        </pc:spChg>
        <pc:spChg chg="del">
          <ac:chgData name="Santiago Sinclair-Lecaros" userId="2c1cd6a7-a552-4bed-ad38-03f12e35d74e" providerId="ADAL" clId="{55FBCF1B-F075-4FAE-A011-40A2730DF8B5}" dt="2025-02-14T14:31:34.192" v="20" actId="478"/>
          <ac:spMkLst>
            <pc:docMk/>
            <pc:sldMk cId="3186169055" sldId="479"/>
            <ac:spMk id="7" creationId="{68E7A153-E04E-1058-819E-B002F1313AD0}"/>
          </ac:spMkLst>
        </pc:spChg>
        <pc:spChg chg="add mod">
          <ac:chgData name="Santiago Sinclair-Lecaros" userId="2c1cd6a7-a552-4bed-ad38-03f12e35d74e" providerId="ADAL" clId="{55FBCF1B-F075-4FAE-A011-40A2730DF8B5}" dt="2025-02-14T14:34:23.200" v="95" actId="1037"/>
          <ac:spMkLst>
            <pc:docMk/>
            <pc:sldMk cId="3186169055" sldId="479"/>
            <ac:spMk id="8" creationId="{3485EB5E-330D-17D2-36FC-0AB244006197}"/>
          </ac:spMkLst>
        </pc:spChg>
        <pc:spChg chg="add mod">
          <ac:chgData name="Santiago Sinclair-Lecaros" userId="2c1cd6a7-a552-4bed-ad38-03f12e35d74e" providerId="ADAL" clId="{55FBCF1B-F075-4FAE-A011-40A2730DF8B5}" dt="2025-02-14T14:39:37.466" v="168" actId="207"/>
          <ac:spMkLst>
            <pc:docMk/>
            <pc:sldMk cId="3186169055" sldId="479"/>
            <ac:spMk id="11" creationId="{5F8D18DB-A7B9-B22D-E166-354539A9A246}"/>
          </ac:spMkLst>
        </pc:spChg>
        <pc:spChg chg="add mod">
          <ac:chgData name="Santiago Sinclair-Lecaros" userId="2c1cd6a7-a552-4bed-ad38-03f12e35d74e" providerId="ADAL" clId="{55FBCF1B-F075-4FAE-A011-40A2730DF8B5}" dt="2025-02-14T14:42:32.509" v="217" actId="20577"/>
          <ac:spMkLst>
            <pc:docMk/>
            <pc:sldMk cId="3186169055" sldId="479"/>
            <ac:spMk id="12" creationId="{5147A202-2413-7A5D-C6CF-2CE1C69F07CF}"/>
          </ac:spMkLst>
        </pc:spChg>
        <pc:spChg chg="add mod">
          <ac:chgData name="Santiago Sinclair-Lecaros" userId="2c1cd6a7-a552-4bed-ad38-03f12e35d74e" providerId="ADAL" clId="{55FBCF1B-F075-4FAE-A011-40A2730DF8B5}" dt="2025-02-14T14:38:25.229" v="154" actId="1038"/>
          <ac:spMkLst>
            <pc:docMk/>
            <pc:sldMk cId="3186169055" sldId="479"/>
            <ac:spMk id="15" creationId="{B94B70D3-01F4-00AD-AB62-F3CB93A385C2}"/>
          </ac:spMkLst>
        </pc:spChg>
        <pc:spChg chg="del">
          <ac:chgData name="Santiago Sinclair-Lecaros" userId="2c1cd6a7-a552-4bed-ad38-03f12e35d74e" providerId="ADAL" clId="{55FBCF1B-F075-4FAE-A011-40A2730DF8B5}" dt="2025-02-14T14:31:28.981" v="18" actId="478"/>
          <ac:spMkLst>
            <pc:docMk/>
            <pc:sldMk cId="3186169055" sldId="479"/>
            <ac:spMk id="16" creationId="{431F5C90-1DCB-30BE-67C8-68DEA35FC2BC}"/>
          </ac:spMkLst>
        </pc:spChg>
        <pc:spChg chg="add mod">
          <ac:chgData name="Santiago Sinclair-Lecaros" userId="2c1cd6a7-a552-4bed-ad38-03f12e35d74e" providerId="ADAL" clId="{55FBCF1B-F075-4FAE-A011-40A2730DF8B5}" dt="2025-02-14T14:39:23.356" v="166" actId="1076"/>
          <ac:spMkLst>
            <pc:docMk/>
            <pc:sldMk cId="3186169055" sldId="479"/>
            <ac:spMk id="19" creationId="{27182BB6-238B-6912-C0CE-EA21D65294A9}"/>
          </ac:spMkLst>
        </pc:spChg>
        <pc:spChg chg="add mod">
          <ac:chgData name="Santiago Sinclair-Lecaros" userId="2c1cd6a7-a552-4bed-ad38-03f12e35d74e" providerId="ADAL" clId="{55FBCF1B-F075-4FAE-A011-40A2730DF8B5}" dt="2025-02-14T14:42:01.015" v="215" actId="14100"/>
          <ac:spMkLst>
            <pc:docMk/>
            <pc:sldMk cId="3186169055" sldId="479"/>
            <ac:spMk id="20" creationId="{22E05DB5-50C9-416A-0253-401BCC3D5D1E}"/>
          </ac:spMkLst>
        </pc:spChg>
        <pc:spChg chg="add mod">
          <ac:chgData name="Santiago Sinclair-Lecaros" userId="2c1cd6a7-a552-4bed-ad38-03f12e35d74e" providerId="ADAL" clId="{55FBCF1B-F075-4FAE-A011-40A2730DF8B5}" dt="2025-02-14T14:40:55.578" v="211" actId="20577"/>
          <ac:spMkLst>
            <pc:docMk/>
            <pc:sldMk cId="3186169055" sldId="479"/>
            <ac:spMk id="21" creationId="{73306E20-6634-3530-5429-9B86924F80BE}"/>
          </ac:spMkLst>
        </pc:spChg>
        <pc:picChg chg="add mod">
          <ac:chgData name="Santiago Sinclair-Lecaros" userId="2c1cd6a7-a552-4bed-ad38-03f12e35d74e" providerId="ADAL" clId="{55FBCF1B-F075-4FAE-A011-40A2730DF8B5}" dt="2025-02-14T14:32:03.164" v="25" actId="1076"/>
          <ac:picMkLst>
            <pc:docMk/>
            <pc:sldMk cId="3186169055" sldId="479"/>
            <ac:picMk id="5" creationId="{74F4D0B4-D17E-7DC9-B9E4-17D89D9B3475}"/>
          </ac:picMkLst>
        </pc:picChg>
        <pc:picChg chg="add mod">
          <ac:chgData name="Santiago Sinclair-Lecaros" userId="2c1cd6a7-a552-4bed-ad38-03f12e35d74e" providerId="ADAL" clId="{55FBCF1B-F075-4FAE-A011-40A2730DF8B5}" dt="2025-02-14T14:34:51.967" v="103" actId="1038"/>
          <ac:picMkLst>
            <pc:docMk/>
            <pc:sldMk cId="3186169055" sldId="479"/>
            <ac:picMk id="9" creationId="{31B1924B-2386-779B-1DEA-7E4130F52117}"/>
          </ac:picMkLst>
        </pc:picChg>
        <pc:picChg chg="add mod">
          <ac:chgData name="Santiago Sinclair-Lecaros" userId="2c1cd6a7-a552-4bed-ad38-03f12e35d74e" providerId="ADAL" clId="{55FBCF1B-F075-4FAE-A011-40A2730DF8B5}" dt="2025-02-14T14:39:47.268" v="172" actId="1035"/>
          <ac:picMkLst>
            <pc:docMk/>
            <pc:sldMk cId="3186169055" sldId="479"/>
            <ac:picMk id="10" creationId="{6449E8BE-80A3-2382-4812-68FC3A4E36A8}"/>
          </ac:picMkLst>
        </pc:picChg>
        <pc:picChg chg="add del mod">
          <ac:chgData name="Santiago Sinclair-Lecaros" userId="2c1cd6a7-a552-4bed-ad38-03f12e35d74e" providerId="ADAL" clId="{55FBCF1B-F075-4FAE-A011-40A2730DF8B5}" dt="2025-02-14T14:37:08.958" v="142" actId="478"/>
          <ac:picMkLst>
            <pc:docMk/>
            <pc:sldMk cId="3186169055" sldId="479"/>
            <ac:picMk id="13" creationId="{8597E063-7DAF-A3E0-B7EA-002803DE28FE}"/>
          </ac:picMkLst>
        </pc:picChg>
        <pc:picChg chg="add del mod">
          <ac:chgData name="Santiago Sinclair-Lecaros" userId="2c1cd6a7-a552-4bed-ad38-03f12e35d74e" providerId="ADAL" clId="{55FBCF1B-F075-4FAE-A011-40A2730DF8B5}" dt="2025-02-14T14:37:32.591" v="147" actId="478"/>
          <ac:picMkLst>
            <pc:docMk/>
            <pc:sldMk cId="3186169055" sldId="479"/>
            <ac:picMk id="14" creationId="{F321D72C-FBF2-582C-91B9-C46A855A3E0E}"/>
          </ac:picMkLst>
        </pc:picChg>
        <pc:picChg chg="add mod">
          <ac:chgData name="Santiago Sinclair-Lecaros" userId="2c1cd6a7-a552-4bed-ad38-03f12e35d74e" providerId="ADAL" clId="{55FBCF1B-F075-4FAE-A011-40A2730DF8B5}" dt="2025-02-14T14:38:48.243" v="157" actId="14100"/>
          <ac:picMkLst>
            <pc:docMk/>
            <pc:sldMk cId="3186169055" sldId="479"/>
            <ac:picMk id="17" creationId="{5D15D8E9-F552-DCAE-FC08-186F2AC5C63D}"/>
          </ac:picMkLst>
        </pc:picChg>
      </pc:sldChg>
      <pc:sldChg chg="delSp modSp add del mod">
        <pc:chgData name="Santiago Sinclair-Lecaros" userId="2c1cd6a7-a552-4bed-ad38-03f12e35d74e" providerId="ADAL" clId="{55FBCF1B-F075-4FAE-A011-40A2730DF8B5}" dt="2025-02-19T17:44:53.437" v="1080" actId="2696"/>
        <pc:sldMkLst>
          <pc:docMk/>
          <pc:sldMk cId="532121665" sldId="480"/>
        </pc:sldMkLst>
        <pc:spChg chg="mod">
          <ac:chgData name="Santiago Sinclair-Lecaros" userId="2c1cd6a7-a552-4bed-ad38-03f12e35d74e" providerId="ADAL" clId="{55FBCF1B-F075-4FAE-A011-40A2730DF8B5}" dt="2025-02-14T15:12:57.984" v="1079" actId="20577"/>
          <ac:spMkLst>
            <pc:docMk/>
            <pc:sldMk cId="532121665" sldId="480"/>
            <ac:spMk id="9" creationId="{56BC725D-DB8F-E078-4316-466A31C9B478}"/>
          </ac:spMkLst>
        </pc:spChg>
        <pc:spChg chg="mod">
          <ac:chgData name="Santiago Sinclair-Lecaros" userId="2c1cd6a7-a552-4bed-ad38-03f12e35d74e" providerId="ADAL" clId="{55FBCF1B-F075-4FAE-A011-40A2730DF8B5}" dt="2025-02-14T15:08:27.457" v="835" actId="6549"/>
          <ac:spMkLst>
            <pc:docMk/>
            <pc:sldMk cId="532121665" sldId="480"/>
            <ac:spMk id="16" creationId="{65F697BA-B37F-84F1-6B9F-AE99459101F1}"/>
          </ac:spMkLst>
        </pc:spChg>
        <pc:picChg chg="mod">
          <ac:chgData name="Santiago Sinclair-Lecaros" userId="2c1cd6a7-a552-4bed-ad38-03f12e35d74e" providerId="ADAL" clId="{55FBCF1B-F075-4FAE-A011-40A2730DF8B5}" dt="2025-02-14T15:10:52.116" v="1051" actId="1076"/>
          <ac:picMkLst>
            <pc:docMk/>
            <pc:sldMk cId="532121665" sldId="480"/>
            <ac:picMk id="3" creationId="{BACDAF40-84AF-8DDA-B112-E0CDA41F3D08}"/>
          </ac:picMkLst>
        </pc:picChg>
        <pc:picChg chg="del">
          <ac:chgData name="Santiago Sinclair-Lecaros" userId="2c1cd6a7-a552-4bed-ad38-03f12e35d74e" providerId="ADAL" clId="{55FBCF1B-F075-4FAE-A011-40A2730DF8B5}" dt="2025-02-14T15:08:03.864" v="830" actId="478"/>
          <ac:picMkLst>
            <pc:docMk/>
            <pc:sldMk cId="532121665" sldId="480"/>
            <ac:picMk id="5" creationId="{D2E71CFA-B0D4-BD40-F8B4-297CBAD347FA}"/>
          </ac:picMkLst>
        </pc:picChg>
      </pc:sldChg>
      <pc:sldChg chg="addSp delSp modSp add mod">
        <pc:chgData name="Santiago Sinclair-Lecaros" userId="2c1cd6a7-a552-4bed-ad38-03f12e35d74e" providerId="ADAL" clId="{55FBCF1B-F075-4FAE-A011-40A2730DF8B5}" dt="2025-02-19T17:54:33.713" v="1117" actId="20577"/>
        <pc:sldMkLst>
          <pc:docMk/>
          <pc:sldMk cId="540947378" sldId="480"/>
        </pc:sldMkLst>
        <pc:spChg chg="add mod">
          <ac:chgData name="Santiago Sinclair-Lecaros" userId="2c1cd6a7-a552-4bed-ad38-03f12e35d74e" providerId="ADAL" clId="{55FBCF1B-F075-4FAE-A011-40A2730DF8B5}" dt="2025-02-19T17:52:53.377" v="1102"/>
          <ac:spMkLst>
            <pc:docMk/>
            <pc:sldMk cId="540947378" sldId="480"/>
            <ac:spMk id="2" creationId="{B1152D3B-D3FB-270A-EF7C-C0A0F77576F9}"/>
          </ac:spMkLst>
        </pc:spChg>
        <pc:spChg chg="del">
          <ac:chgData name="Santiago Sinclair-Lecaros" userId="2c1cd6a7-a552-4bed-ad38-03f12e35d74e" providerId="ADAL" clId="{55FBCF1B-F075-4FAE-A011-40A2730DF8B5}" dt="2025-02-19T17:52:47.310" v="1101" actId="478"/>
          <ac:spMkLst>
            <pc:docMk/>
            <pc:sldMk cId="540947378" sldId="480"/>
            <ac:spMk id="4" creationId="{3C1B7F64-6F69-13ED-0456-8A0A17591877}"/>
          </ac:spMkLst>
        </pc:spChg>
        <pc:spChg chg="mod">
          <ac:chgData name="Santiago Sinclair-Lecaros" userId="2c1cd6a7-a552-4bed-ad38-03f12e35d74e" providerId="ADAL" clId="{55FBCF1B-F075-4FAE-A011-40A2730DF8B5}" dt="2025-02-19T17:54:33.713" v="1117" actId="20577"/>
          <ac:spMkLst>
            <pc:docMk/>
            <pc:sldMk cId="540947378" sldId="480"/>
            <ac:spMk id="9" creationId="{56BC725D-DB8F-E078-4316-466A31C9B478}"/>
          </ac:spMkLst>
        </pc:spChg>
        <pc:spChg chg="mod">
          <ac:chgData name="Santiago Sinclair-Lecaros" userId="2c1cd6a7-a552-4bed-ad38-03f12e35d74e" providerId="ADAL" clId="{55FBCF1B-F075-4FAE-A011-40A2730DF8B5}" dt="2025-02-19T17:53:08.131" v="1112" actId="20577"/>
          <ac:spMkLst>
            <pc:docMk/>
            <pc:sldMk cId="540947378" sldId="480"/>
            <ac:spMk id="16" creationId="{65F697BA-B37F-84F1-6B9F-AE99459101F1}"/>
          </ac:spMkLst>
        </pc:spChg>
      </pc:sldChg>
    </pc:docChg>
  </pc:docChgLst>
  <pc:docChgLst>
    <pc:chgData name="Alemayehu Agizew Woldeamanuel" userId="S::alemayehu.agizew@wri.org::29d2db0c-a888-4ede-9837-5755a0962163" providerId="AD" clId="Web-{8B336486-90F7-122D-E6A7-959E1F7A027D}"/>
    <pc:docChg chg="modSld">
      <pc:chgData name="Alemayehu Agizew Woldeamanuel" userId="S::alemayehu.agizew@wri.org::29d2db0c-a888-4ede-9837-5755a0962163" providerId="AD" clId="Web-{8B336486-90F7-122D-E6A7-959E1F7A027D}" dt="2024-09-30T09:12:38.446" v="72" actId="20577"/>
      <pc:docMkLst>
        <pc:docMk/>
      </pc:docMkLst>
      <pc:sldChg chg="modSp">
        <pc:chgData name="Alemayehu Agizew Woldeamanuel" userId="S::alemayehu.agizew@wri.org::29d2db0c-a888-4ede-9837-5755a0962163" providerId="AD" clId="Web-{8B336486-90F7-122D-E6A7-959E1F7A027D}" dt="2024-09-30T09:12:38.446" v="72" actId="20577"/>
        <pc:sldMkLst>
          <pc:docMk/>
          <pc:sldMk cId="3688935345" sldId="278"/>
        </pc:sldMkLst>
        <pc:spChg chg="mod">
          <ac:chgData name="Alemayehu Agizew Woldeamanuel" userId="S::alemayehu.agizew@wri.org::29d2db0c-a888-4ede-9837-5755a0962163" providerId="AD" clId="Web-{8B336486-90F7-122D-E6A7-959E1F7A027D}" dt="2024-09-30T09:12:38.446" v="72" actId="20577"/>
          <ac:spMkLst>
            <pc:docMk/>
            <pc:sldMk cId="3688935345" sldId="278"/>
            <ac:spMk id="7" creationId="{6D4CDEE6-4F65-9B5E-C0CC-406EDCC745C0}"/>
          </ac:spMkLst>
        </pc:spChg>
      </pc:sldChg>
    </pc:docChg>
  </pc:docChgLst>
</pc:chgInfo>
</file>

<file path=ppt/comments/modernComment_1DC_5B957FF7.xml><?xml version="1.0" encoding="utf-8"?>
<p188:cmLst xmlns:a="http://schemas.openxmlformats.org/drawingml/2006/main" xmlns:r="http://schemas.openxmlformats.org/officeDocument/2006/relationships" xmlns:p188="http://schemas.microsoft.com/office/powerpoint/2018/8/main">
  <p188:cm id="{193BD824-3903-4FE0-ADCD-417394A578BB}" authorId="{1618AB5A-6F4D-C013-B60E-F6D4411BBCAF}" status="resolved" created="2025-02-19T09:39:12.877" complete="100000">
    <ac:txMkLst xmlns:ac="http://schemas.microsoft.com/office/drawing/2013/main/command">
      <pc:docMk xmlns:pc="http://schemas.microsoft.com/office/powerpoint/2013/main/command"/>
      <pc:sldMk xmlns:pc="http://schemas.microsoft.com/office/powerpoint/2013/main/command" cId="1536524279" sldId="476"/>
      <ac:spMk id="2" creationId="{612159E8-4A12-91CF-B49B-985AE669EC70}"/>
      <ac:txMk cp="0" len="18">
        <ac:context len="19" hash="3571744714"/>
      </ac:txMk>
    </ac:txMkLst>
    <p188:pos x="4352440" y="839491"/>
    <p188:txBody>
      <a:bodyPr/>
      <a:lstStyle/>
      <a:p>
        <a:r>
          <a:rPr lang="en-US"/>
          <a:t>This can be combined with 4.1 under Front-end interface due the CCG requirement of a four parted lecture [@Santiago Sinclair-Lecaros] </a:t>
        </a:r>
      </a:p>
    </p188:txBody>
    <p188:extLst>
      <p:ext xmlns:p="http://schemas.openxmlformats.org/presentationml/2006/main" uri="{57CB4572-C831-44C2-8A1C-0ADB6CCDFE69}">
        <p223:reactions xmlns:p223="http://schemas.microsoft.com/office/powerpoint/2022/03/main">
          <p223:rxn type="👍">
            <p223:instance time="2025-02-19T17:48:24.261" authorId="{65B1E9A0-977C-468C-EAA3-B9E8660D4742}"/>
          </p223:rxn>
        </p223:reactions>
      </p:ext>
    </p188:extLst>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E894A0-58DC-4CDC-880A-F7511565B372}" type="datetimeFigureOut">
              <a:rPr lang="en-US" smtClean="0"/>
              <a:t>2/19/2025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03F51D-777E-43A8-9878-C547B1FA9981}" type="slidenum">
              <a:rPr lang="en-US" smtClean="0"/>
              <a:t>‹#›</a:t>
            </a:fld>
            <a:endParaRPr lang="en-US"/>
          </a:p>
        </p:txBody>
      </p:sp>
    </p:spTree>
    <p:extLst>
      <p:ext uri="{BB962C8B-B14F-4D97-AF65-F5344CB8AC3E}">
        <p14:creationId xmlns:p14="http://schemas.microsoft.com/office/powerpoint/2010/main" val="257050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200" dirty="0">
                <a:solidFill>
                  <a:srgbClr val="27915C"/>
                </a:solidFill>
                <a:effectLst/>
                <a:latin typeface="Calibri" panose="020F0502020204030204" pitchFamily="34" charset="0"/>
                <a:ea typeface="Arial" panose="020B0604020202020204" pitchFamily="34" charset="0"/>
              </a:rPr>
              <a:t>This lecture has four Intended Learning Outcomes.</a:t>
            </a:r>
            <a:r>
              <a:rPr lang="en-US" sz="1200" b="0" dirty="0">
                <a:solidFill>
                  <a:srgbClr val="27915C"/>
                </a:solidFill>
                <a:effectLst/>
                <a:latin typeface="Calibri" panose="020F0502020204030204" pitchFamily="34" charset="0"/>
                <a:ea typeface="Arial" panose="020B0604020202020204" pitchFamily="34" charset="0"/>
              </a:rPr>
              <a:t> </a:t>
            </a:r>
            <a:r>
              <a:rPr lang="en-ZA" sz="1200" b="0" dirty="0">
                <a:solidFill>
                  <a:schemeClr val="accent5">
                    <a:lumMod val="60000"/>
                    <a:lumOff val="40000"/>
                  </a:schemeClr>
                </a:solidFill>
                <a:latin typeface="Open Sans"/>
                <a:ea typeface="Open Sans" panose="020B0606030504020204" pitchFamily="34" charset="0"/>
                <a:cs typeface="Open Sans" panose="020B0606030504020204" pitchFamily="34" charset="0"/>
              </a:rPr>
              <a:t>By the end of this lecture, you will:</a:t>
            </a:r>
            <a:endParaRPr lang="en-US" sz="1200" b="0" dirty="0">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n-US" sz="1200" dirty="0">
                <a:solidFill>
                  <a:srgbClr val="27915C"/>
                </a:solidFill>
                <a:effectLst/>
                <a:latin typeface="Calibri" panose="020F0502020204030204" pitchFamily="34" charset="0"/>
                <a:ea typeface="Calibri" panose="020F0502020204030204" pitchFamily="34" charset="0"/>
              </a:rPr>
              <a:t>​</a:t>
            </a:r>
            <a:endParaRPr lang="en-US" sz="1200" dirty="0">
              <a:solidFill>
                <a:srgbClr val="27915C"/>
              </a:solidFill>
              <a:effectLst/>
              <a:latin typeface="Arial" panose="020B0604020202020204" pitchFamily="34" charset="0"/>
              <a:ea typeface="Calibri" panose="020F0502020204030204" pitchFamily="34" charset="0"/>
              <a:cs typeface="+mn-cs"/>
            </a:endParaRPr>
          </a:p>
          <a:p>
            <a:pPr marL="0" marR="0">
              <a:lnSpc>
                <a:spcPct val="115000"/>
              </a:lnSpc>
              <a:spcBef>
                <a:spcPts val="0"/>
              </a:spcBef>
              <a:spcAft>
                <a:spcPts val="0"/>
              </a:spcAft>
            </a:pPr>
            <a:r>
              <a:rPr lang="en-US" sz="1200" dirty="0">
                <a:latin typeface="Open Sans"/>
                <a:ea typeface="+mn-lt"/>
                <a:cs typeface="+mn-lt"/>
              </a:rPr>
              <a:t>Differentiate the key functions of the EAE front-end</a:t>
            </a:r>
          </a:p>
          <a:p>
            <a:pPr marL="0" marR="0">
              <a:lnSpc>
                <a:spcPct val="115000"/>
              </a:lnSpc>
              <a:spcBef>
                <a:spcPts val="0"/>
              </a:spcBef>
              <a:spcAft>
                <a:spcPts val="0"/>
              </a:spcAft>
            </a:pPr>
            <a:r>
              <a:rPr lang="en-US" sz="1200" dirty="0">
                <a:latin typeface="Open Sans"/>
                <a:ea typeface="+mn-lt"/>
                <a:cs typeface="+mn-lt"/>
              </a:rPr>
              <a:t>Explore the categories, layers and features of the data</a:t>
            </a:r>
          </a:p>
          <a:p>
            <a:pPr marL="0" marR="0">
              <a:lnSpc>
                <a:spcPct val="115000"/>
              </a:lnSpc>
              <a:spcBef>
                <a:spcPts val="0"/>
              </a:spcBef>
              <a:spcAft>
                <a:spcPts val="0"/>
              </a:spcAft>
            </a:pPr>
            <a:r>
              <a:rPr lang="en-US" sz="1200" dirty="0">
                <a:latin typeface="Open Sans"/>
                <a:ea typeface="+mn-lt"/>
                <a:cs typeface="+mn-lt"/>
              </a:rPr>
              <a:t>Identify the analytical indices and results of EAE</a:t>
            </a:r>
          </a:p>
          <a:p>
            <a:pPr marL="0" marR="0">
              <a:lnSpc>
                <a:spcPct val="115000"/>
              </a:lnSpc>
              <a:spcBef>
                <a:spcPts val="0"/>
              </a:spcBef>
              <a:spcAft>
                <a:spcPts val="0"/>
              </a:spcAft>
            </a:pPr>
            <a:r>
              <a:rPr lang="en-US" sz="1200" dirty="0">
                <a:latin typeface="Open Sans"/>
                <a:ea typeface="+mn-lt"/>
                <a:cs typeface="+mn-lt"/>
              </a:rPr>
              <a:t>Make multi-criteria analysis based on different scenarios</a:t>
            </a:r>
          </a:p>
          <a:p>
            <a:pPr marL="0" marR="0">
              <a:lnSpc>
                <a:spcPct val="115000"/>
              </a:lnSpc>
              <a:spcBef>
                <a:spcPts val="0"/>
              </a:spcBef>
              <a:spcAft>
                <a:spcPts val="0"/>
              </a:spcAft>
            </a:pPr>
            <a:r>
              <a:rPr lang="en-US" sz="1200" dirty="0">
                <a:solidFill>
                  <a:srgbClr val="27915C"/>
                </a:solidFill>
                <a:effectLst/>
                <a:latin typeface="Calibri" panose="020F0502020204030204" pitchFamily="34" charset="0"/>
                <a:ea typeface="Calibri" panose="020F0502020204030204" pitchFamily="34" charset="0"/>
              </a:rPr>
              <a:t>​</a:t>
            </a:r>
            <a:endParaRPr lang="en-US" sz="1200" dirty="0">
              <a:effectLst/>
              <a:latin typeface="Arial" panose="020B0604020202020204" pitchFamily="34" charset="0"/>
              <a:ea typeface="Arial" panose="020B0604020202020204" pitchFamily="34" charset="0"/>
            </a:endParaRPr>
          </a:p>
          <a:p>
            <a:r>
              <a:rPr lang="en-US" sz="1200" dirty="0">
                <a:solidFill>
                  <a:srgbClr val="27915C"/>
                </a:solidFill>
                <a:effectLst/>
                <a:latin typeface="Calibri" panose="020F0502020204030204" pitchFamily="34" charset="0"/>
                <a:ea typeface="Calibri" panose="020F0502020204030204" pitchFamily="34" charset="0"/>
              </a:rPr>
              <a:t>These learning outcomes will be important to understand the context of the course.</a:t>
            </a:r>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2</a:t>
            </a:fld>
            <a:endParaRPr lang="en-US"/>
          </a:p>
        </p:txBody>
      </p:sp>
    </p:spTree>
    <p:extLst>
      <p:ext uri="{BB962C8B-B14F-4D97-AF65-F5344CB8AC3E}">
        <p14:creationId xmlns:p14="http://schemas.microsoft.com/office/powerpoint/2010/main" val="41016748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b="0" i="0" dirty="0">
                <a:solidFill>
                  <a:srgbClr val="000000"/>
                </a:solidFill>
                <a:effectLst/>
                <a:latin typeface="Söhne"/>
              </a:rPr>
              <a:t>The EAE </a:t>
            </a:r>
            <a:r>
              <a:rPr lang="en-US" sz="2800" dirty="0">
                <a:solidFill>
                  <a:srgbClr val="000000"/>
                </a:solidFill>
                <a:latin typeface="Söhne"/>
              </a:rPr>
              <a:t>front-end</a:t>
            </a:r>
            <a:r>
              <a:rPr lang="en-US" sz="2800" b="0" i="0" dirty="0">
                <a:solidFill>
                  <a:srgbClr val="000000"/>
                </a:solidFill>
                <a:effectLst/>
                <a:latin typeface="Söhne"/>
              </a:rPr>
              <a:t> comprises a range of essential functionalities designed to </a:t>
            </a:r>
            <a:r>
              <a:rPr lang="en-US" sz="2800" dirty="0">
                <a:solidFill>
                  <a:srgbClr val="000000"/>
                </a:solidFill>
                <a:latin typeface="Söhne"/>
              </a:rPr>
              <a:t>allow users ...</a:t>
            </a:r>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11</a:t>
            </a:fld>
            <a:endParaRPr lang="en-US"/>
          </a:p>
        </p:txBody>
      </p:sp>
    </p:spTree>
    <p:extLst>
      <p:ext uri="{BB962C8B-B14F-4D97-AF65-F5344CB8AC3E}">
        <p14:creationId xmlns:p14="http://schemas.microsoft.com/office/powerpoint/2010/main" val="22726971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2800" b="0" i="0">
                <a:solidFill>
                  <a:srgbClr val="000000"/>
                </a:solidFill>
                <a:effectLst/>
                <a:latin typeface="Söhne"/>
              </a:rPr>
              <a:t>The EAE </a:t>
            </a:r>
            <a:r>
              <a:rPr lang="en-US" sz="2800">
                <a:solidFill>
                  <a:srgbClr val="000000"/>
                </a:solidFill>
                <a:latin typeface="Söhne"/>
              </a:rPr>
              <a:t>front-end</a:t>
            </a:r>
            <a:r>
              <a:rPr lang="en-US" sz="2800" b="0" i="0">
                <a:solidFill>
                  <a:srgbClr val="000000"/>
                </a:solidFill>
                <a:effectLst/>
                <a:latin typeface="Söhne"/>
              </a:rPr>
              <a:t> comprises</a:t>
            </a:r>
          </a:p>
          <a:p>
            <a:br>
              <a:rPr lang="en-US" sz="2800" b="0" i="0">
                <a:effectLst/>
                <a:latin typeface="Söhne"/>
              </a:rPr>
            </a:br>
            <a:endParaRPr lang="en-US" b="0"/>
          </a:p>
        </p:txBody>
      </p:sp>
      <p:sp>
        <p:nvSpPr>
          <p:cNvPr id="4" name="Slide Number Placeholder 3"/>
          <p:cNvSpPr>
            <a:spLocks noGrp="1"/>
          </p:cNvSpPr>
          <p:nvPr>
            <p:ph type="sldNum" sz="quarter" idx="5"/>
          </p:nvPr>
        </p:nvSpPr>
        <p:spPr/>
        <p:txBody>
          <a:bodyPr/>
          <a:lstStyle/>
          <a:p>
            <a:fld id="{496A28AF-C390-D94A-86D3-7BD7243CB0E2}" type="slidenum">
              <a:rPr lang="en-US" smtClean="0"/>
              <a:t>12</a:t>
            </a:fld>
            <a:endParaRPr lang="en-US"/>
          </a:p>
        </p:txBody>
      </p:sp>
    </p:spTree>
    <p:extLst>
      <p:ext uri="{BB962C8B-B14F-4D97-AF65-F5344CB8AC3E}">
        <p14:creationId xmlns:p14="http://schemas.microsoft.com/office/powerpoint/2010/main" val="21366901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2800" b="0" i="0" dirty="0">
                <a:solidFill>
                  <a:srgbClr val="000000"/>
                </a:solidFill>
                <a:effectLst/>
                <a:latin typeface="Söhne"/>
              </a:rPr>
              <a:t>The EAE </a:t>
            </a:r>
            <a:r>
              <a:rPr lang="en-US" sz="2800" dirty="0">
                <a:solidFill>
                  <a:srgbClr val="000000"/>
                </a:solidFill>
                <a:latin typeface="Söhne"/>
              </a:rPr>
              <a:t>front-end</a:t>
            </a:r>
            <a:r>
              <a:rPr lang="en-US" sz="2800" b="0" i="0" dirty="0">
                <a:solidFill>
                  <a:srgbClr val="000000"/>
                </a:solidFill>
                <a:effectLst/>
                <a:latin typeface="Söhne"/>
              </a:rPr>
              <a:t> comprises</a:t>
            </a:r>
          </a:p>
          <a:p>
            <a:br>
              <a:rPr lang="en-US" sz="2800" b="0" i="0" dirty="0">
                <a:effectLst/>
                <a:latin typeface="Söhne"/>
              </a:rPr>
            </a:br>
            <a:endParaRPr lang="en-US" b="0" dirty="0"/>
          </a:p>
        </p:txBody>
      </p:sp>
      <p:sp>
        <p:nvSpPr>
          <p:cNvPr id="4" name="Slide Number Placeholder 3"/>
          <p:cNvSpPr>
            <a:spLocks noGrp="1"/>
          </p:cNvSpPr>
          <p:nvPr>
            <p:ph type="sldNum" sz="quarter" idx="5"/>
          </p:nvPr>
        </p:nvSpPr>
        <p:spPr/>
        <p:txBody>
          <a:bodyPr/>
          <a:lstStyle/>
          <a:p>
            <a:fld id="{496A28AF-C390-D94A-86D3-7BD7243CB0E2}" type="slidenum">
              <a:rPr lang="en-US" smtClean="0"/>
              <a:t>13</a:t>
            </a:fld>
            <a:endParaRPr lang="en-US"/>
          </a:p>
        </p:txBody>
      </p:sp>
    </p:spTree>
    <p:extLst>
      <p:ext uri="{BB962C8B-B14F-4D97-AF65-F5344CB8AC3E}">
        <p14:creationId xmlns:p14="http://schemas.microsoft.com/office/powerpoint/2010/main" val="32161693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A415CE-83EB-A5B0-3246-A6724F867E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4D29F3-13F5-BDDF-C1BB-BE33C1BE03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4BBCE3-0720-BB99-63A3-0CF9A1CC924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FEE9591E-F3C7-0BFD-5E8A-74C79969E3FB}"/>
              </a:ext>
            </a:extLst>
          </p:cNvPr>
          <p:cNvSpPr>
            <a:spLocks noGrp="1"/>
          </p:cNvSpPr>
          <p:nvPr>
            <p:ph type="sldNum" sz="quarter" idx="5"/>
          </p:nvPr>
        </p:nvSpPr>
        <p:spPr/>
        <p:txBody>
          <a:bodyPr/>
          <a:lstStyle/>
          <a:p>
            <a:fld id="{496A28AF-C390-D94A-86D3-7BD7243CB0E2}" type="slidenum">
              <a:rPr lang="en-US" smtClean="0"/>
              <a:t>14</a:t>
            </a:fld>
            <a:endParaRPr lang="en-US"/>
          </a:p>
        </p:txBody>
      </p:sp>
    </p:spTree>
    <p:extLst>
      <p:ext uri="{BB962C8B-B14F-4D97-AF65-F5344CB8AC3E}">
        <p14:creationId xmlns:p14="http://schemas.microsoft.com/office/powerpoint/2010/main" val="25530777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US" b="0" dirty="0"/>
          </a:p>
        </p:txBody>
      </p:sp>
      <p:sp>
        <p:nvSpPr>
          <p:cNvPr id="4" name="Slide Number Placeholder 3"/>
          <p:cNvSpPr>
            <a:spLocks noGrp="1"/>
          </p:cNvSpPr>
          <p:nvPr>
            <p:ph type="sldNum" sz="quarter" idx="5"/>
          </p:nvPr>
        </p:nvSpPr>
        <p:spPr/>
        <p:txBody>
          <a:bodyPr/>
          <a:lstStyle/>
          <a:p>
            <a:fld id="{496A28AF-C390-D94A-86D3-7BD7243CB0E2}" type="slidenum">
              <a:rPr lang="en-US" smtClean="0"/>
              <a:t>15</a:t>
            </a:fld>
            <a:endParaRPr lang="en-US"/>
          </a:p>
        </p:txBody>
      </p:sp>
    </p:spTree>
    <p:extLst>
      <p:ext uri="{BB962C8B-B14F-4D97-AF65-F5344CB8AC3E}">
        <p14:creationId xmlns:p14="http://schemas.microsoft.com/office/powerpoint/2010/main" val="26031835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US" b="0" dirty="0"/>
          </a:p>
        </p:txBody>
      </p:sp>
      <p:sp>
        <p:nvSpPr>
          <p:cNvPr id="4" name="Slide Number Placeholder 3"/>
          <p:cNvSpPr>
            <a:spLocks noGrp="1"/>
          </p:cNvSpPr>
          <p:nvPr>
            <p:ph type="sldNum" sz="quarter" idx="5"/>
          </p:nvPr>
        </p:nvSpPr>
        <p:spPr/>
        <p:txBody>
          <a:bodyPr/>
          <a:lstStyle/>
          <a:p>
            <a:fld id="{496A28AF-C390-D94A-86D3-7BD7243CB0E2}" type="slidenum">
              <a:rPr lang="en-US" smtClean="0"/>
              <a:t>16</a:t>
            </a:fld>
            <a:endParaRPr lang="en-US"/>
          </a:p>
        </p:txBody>
      </p:sp>
    </p:spTree>
    <p:extLst>
      <p:ext uri="{BB962C8B-B14F-4D97-AF65-F5344CB8AC3E}">
        <p14:creationId xmlns:p14="http://schemas.microsoft.com/office/powerpoint/2010/main" val="1143088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Wingdings" panose="05000000000000000000" pitchFamily="2" charset="2"/>
              <a:buChar char="q"/>
            </a:pPr>
            <a:r>
              <a:rPr lang="en-US" sz="2000" dirty="0">
                <a:latin typeface="Open Sans" panose="020B0606030504020204" pitchFamily="34" charset="0"/>
                <a:ea typeface="Open Sans" panose="020B0606030504020204" pitchFamily="34" charset="0"/>
                <a:cs typeface="Open Sans" panose="020B0606030504020204" pitchFamily="34" charset="0"/>
              </a:rPr>
              <a:t>Source raster files may come in a </a:t>
            </a:r>
            <a:r>
              <a:rPr lang="en-US" sz="2000" b="1" dirty="0">
                <a:latin typeface="Open Sans" panose="020B0606030504020204" pitchFamily="34" charset="0"/>
                <a:ea typeface="Open Sans" panose="020B0606030504020204" pitchFamily="34" charset="0"/>
                <a:cs typeface="Open Sans" panose="020B0606030504020204" pitchFamily="34" charset="0"/>
              </a:rPr>
              <a:t>higher resolution </a:t>
            </a:r>
            <a:r>
              <a:rPr lang="en-US" sz="2000" dirty="0">
                <a:latin typeface="Open Sans" panose="020B0606030504020204" pitchFamily="34" charset="0"/>
                <a:ea typeface="Open Sans" panose="020B0606030504020204" pitchFamily="34" charset="0"/>
                <a:cs typeface="Open Sans" panose="020B0606030504020204" pitchFamily="34" charset="0"/>
              </a:rPr>
              <a:t>(finer pixel size) than what is supported in the Energy Access Explorer</a:t>
            </a:r>
          </a:p>
          <a:p>
            <a:pPr marL="342900" indent="-342900">
              <a:buFont typeface="Wingdings" panose="05000000000000000000" pitchFamily="2" charset="2"/>
              <a:buChar char="q"/>
            </a:pPr>
            <a:r>
              <a:rPr lang="en-US" sz="2000" b="1" dirty="0">
                <a:latin typeface="Open Sans" panose="020B0606030504020204" pitchFamily="34" charset="0"/>
                <a:ea typeface="Open Sans" panose="020B0606030504020204" pitchFamily="34" charset="0"/>
                <a:cs typeface="Open Sans" panose="020B0606030504020204" pitchFamily="34" charset="0"/>
              </a:rPr>
              <a:t>Resampling</a:t>
            </a:r>
            <a:r>
              <a:rPr lang="en-US" sz="2000" dirty="0">
                <a:latin typeface="Open Sans" panose="020B0606030504020204" pitchFamily="34" charset="0"/>
                <a:ea typeface="Open Sans" panose="020B0606030504020204" pitchFamily="34" charset="0"/>
                <a:cs typeface="Open Sans" panose="020B0606030504020204" pitchFamily="34" charset="0"/>
              </a:rPr>
              <a:t> the raster reduces the file size by adjusting the pixel size.</a:t>
            </a:r>
          </a:p>
          <a:p>
            <a:pPr marL="800100" lvl="1" indent="-342900">
              <a:buFont typeface="Wingdings" panose="05000000000000000000" pitchFamily="2" charset="2"/>
              <a:buChar char="§"/>
            </a:pPr>
            <a:r>
              <a:rPr lang="en-US" sz="2000" dirty="0">
                <a:latin typeface="Open Sans" panose="020B0606030504020204" pitchFamily="34" charset="0"/>
                <a:ea typeface="Open Sans" panose="020B0606030504020204" pitchFamily="34" charset="0"/>
                <a:cs typeface="Open Sans" panose="020B0606030504020204" pitchFamily="34" charset="0"/>
              </a:rPr>
              <a:t>You may need to install the GRASS plugin to access </a:t>
            </a:r>
            <a:r>
              <a:rPr lang="en-US" sz="2000" b="1" dirty="0" err="1">
                <a:latin typeface="Open Sans" panose="020B0606030504020204" pitchFamily="34" charset="0"/>
                <a:ea typeface="Open Sans" panose="020B0606030504020204" pitchFamily="34" charset="0"/>
                <a:cs typeface="Open Sans" panose="020B0606030504020204" pitchFamily="34" charset="0"/>
              </a:rPr>
              <a:t>r.resamp.stats</a:t>
            </a:r>
            <a:r>
              <a:rPr lang="en-US" sz="2000" b="1" dirty="0">
                <a:latin typeface="Open Sans" panose="020B0606030504020204" pitchFamily="34" charset="0"/>
                <a:ea typeface="Open Sans" panose="020B0606030504020204" pitchFamily="34" charset="0"/>
                <a:cs typeface="Open Sans" panose="020B0606030504020204" pitchFamily="34" charset="0"/>
              </a:rPr>
              <a:t>  </a:t>
            </a:r>
          </a:p>
          <a:p>
            <a:pPr marL="0" lvl="0" indent="0" algn="l" rtl="0">
              <a:spcBef>
                <a:spcPts val="0"/>
              </a:spcBef>
              <a:spcAft>
                <a:spcPts val="0"/>
              </a:spcAft>
              <a:buNone/>
            </a:pPr>
            <a:endParaRPr lang="en-US" b="0" dirty="0"/>
          </a:p>
        </p:txBody>
      </p:sp>
      <p:sp>
        <p:nvSpPr>
          <p:cNvPr id="4" name="Slide Number Placeholder 3"/>
          <p:cNvSpPr>
            <a:spLocks noGrp="1"/>
          </p:cNvSpPr>
          <p:nvPr>
            <p:ph type="sldNum" sz="quarter" idx="5"/>
          </p:nvPr>
        </p:nvSpPr>
        <p:spPr/>
        <p:txBody>
          <a:bodyPr/>
          <a:lstStyle/>
          <a:p>
            <a:fld id="{496A28AF-C390-D94A-86D3-7BD7243CB0E2}" type="slidenum">
              <a:rPr lang="en-US" smtClean="0"/>
              <a:t>17</a:t>
            </a:fld>
            <a:endParaRPr lang="en-US"/>
          </a:p>
        </p:txBody>
      </p:sp>
    </p:spTree>
    <p:extLst>
      <p:ext uri="{BB962C8B-B14F-4D97-AF65-F5344CB8AC3E}">
        <p14:creationId xmlns:p14="http://schemas.microsoft.com/office/powerpoint/2010/main" val="24061706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Wingdings" panose="05000000000000000000" pitchFamily="2" charset="2"/>
              <a:buChar char="q"/>
            </a:pPr>
            <a:r>
              <a:rPr lang="en-US" sz="2000" dirty="0">
                <a:latin typeface="Open Sans" panose="020B0606030504020204" pitchFamily="34" charset="0"/>
                <a:ea typeface="Open Sans" panose="020B0606030504020204" pitchFamily="34" charset="0"/>
                <a:cs typeface="Open Sans" panose="020B0606030504020204" pitchFamily="34" charset="0"/>
              </a:rPr>
              <a:t>Source raster files may come in a </a:t>
            </a:r>
            <a:r>
              <a:rPr lang="en-US" sz="2000" b="1" dirty="0">
                <a:latin typeface="Open Sans" panose="020B0606030504020204" pitchFamily="34" charset="0"/>
                <a:ea typeface="Open Sans" panose="020B0606030504020204" pitchFamily="34" charset="0"/>
                <a:cs typeface="Open Sans" panose="020B0606030504020204" pitchFamily="34" charset="0"/>
              </a:rPr>
              <a:t>higher resolution </a:t>
            </a:r>
            <a:r>
              <a:rPr lang="en-US" sz="2000" dirty="0">
                <a:latin typeface="Open Sans" panose="020B0606030504020204" pitchFamily="34" charset="0"/>
                <a:ea typeface="Open Sans" panose="020B0606030504020204" pitchFamily="34" charset="0"/>
                <a:cs typeface="Open Sans" panose="020B0606030504020204" pitchFamily="34" charset="0"/>
              </a:rPr>
              <a:t>(finer pixel size) than what is supported in the Energy Access Explorer</a:t>
            </a:r>
          </a:p>
          <a:p>
            <a:pPr marL="342900" indent="-342900">
              <a:buFont typeface="Wingdings" panose="05000000000000000000" pitchFamily="2" charset="2"/>
              <a:buChar char="q"/>
            </a:pPr>
            <a:r>
              <a:rPr lang="en-US" sz="2000" b="1" dirty="0">
                <a:latin typeface="Open Sans" panose="020B0606030504020204" pitchFamily="34" charset="0"/>
                <a:ea typeface="Open Sans" panose="020B0606030504020204" pitchFamily="34" charset="0"/>
                <a:cs typeface="Open Sans" panose="020B0606030504020204" pitchFamily="34" charset="0"/>
              </a:rPr>
              <a:t>Resampling</a:t>
            </a:r>
            <a:r>
              <a:rPr lang="en-US" sz="2000" dirty="0">
                <a:latin typeface="Open Sans" panose="020B0606030504020204" pitchFamily="34" charset="0"/>
                <a:ea typeface="Open Sans" panose="020B0606030504020204" pitchFamily="34" charset="0"/>
                <a:cs typeface="Open Sans" panose="020B0606030504020204" pitchFamily="34" charset="0"/>
              </a:rPr>
              <a:t> the raster reduces the file size by adjusting the pixel size.</a:t>
            </a:r>
          </a:p>
          <a:p>
            <a:pPr marL="800100" lvl="1" indent="-342900">
              <a:buFont typeface="Wingdings" panose="05000000000000000000" pitchFamily="2" charset="2"/>
              <a:buChar char="§"/>
            </a:pPr>
            <a:r>
              <a:rPr lang="en-US" sz="2000" dirty="0">
                <a:latin typeface="Open Sans" panose="020B0606030504020204" pitchFamily="34" charset="0"/>
                <a:ea typeface="Open Sans" panose="020B0606030504020204" pitchFamily="34" charset="0"/>
                <a:cs typeface="Open Sans" panose="020B0606030504020204" pitchFamily="34" charset="0"/>
              </a:rPr>
              <a:t>You may need to install the GRASS plugin to access </a:t>
            </a:r>
            <a:r>
              <a:rPr lang="en-US" sz="2000" b="1" dirty="0" err="1">
                <a:latin typeface="Open Sans" panose="020B0606030504020204" pitchFamily="34" charset="0"/>
                <a:ea typeface="Open Sans" panose="020B0606030504020204" pitchFamily="34" charset="0"/>
                <a:cs typeface="Open Sans" panose="020B0606030504020204" pitchFamily="34" charset="0"/>
              </a:rPr>
              <a:t>r.resamp.stats</a:t>
            </a:r>
            <a:r>
              <a:rPr lang="en-US" sz="2000" b="1" dirty="0">
                <a:latin typeface="Open Sans" panose="020B0606030504020204" pitchFamily="34" charset="0"/>
                <a:ea typeface="Open Sans" panose="020B0606030504020204" pitchFamily="34" charset="0"/>
                <a:cs typeface="Open Sans" panose="020B0606030504020204" pitchFamily="34" charset="0"/>
              </a:rPr>
              <a:t>  </a:t>
            </a:r>
          </a:p>
          <a:p>
            <a:pPr marL="0" lvl="0" indent="0" algn="l" rtl="0">
              <a:spcBef>
                <a:spcPts val="0"/>
              </a:spcBef>
              <a:spcAft>
                <a:spcPts val="0"/>
              </a:spcAft>
              <a:buNone/>
            </a:pPr>
            <a:endParaRPr lang="en-US" b="0" dirty="0"/>
          </a:p>
        </p:txBody>
      </p:sp>
      <p:sp>
        <p:nvSpPr>
          <p:cNvPr id="4" name="Slide Number Placeholder 3"/>
          <p:cNvSpPr>
            <a:spLocks noGrp="1"/>
          </p:cNvSpPr>
          <p:nvPr>
            <p:ph type="sldNum" sz="quarter" idx="5"/>
          </p:nvPr>
        </p:nvSpPr>
        <p:spPr/>
        <p:txBody>
          <a:bodyPr/>
          <a:lstStyle/>
          <a:p>
            <a:fld id="{496A28AF-C390-D94A-86D3-7BD7243CB0E2}" type="slidenum">
              <a:rPr lang="en-US" smtClean="0"/>
              <a:t>18</a:t>
            </a:fld>
            <a:endParaRPr lang="en-US"/>
          </a:p>
        </p:txBody>
      </p:sp>
    </p:spTree>
    <p:extLst>
      <p:ext uri="{BB962C8B-B14F-4D97-AF65-F5344CB8AC3E}">
        <p14:creationId xmlns:p14="http://schemas.microsoft.com/office/powerpoint/2010/main" val="1163492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Light" panose="020F0302020204030204" pitchFamily="34" charset="0"/>
                <a:ea typeface="Calibri" panose="020F0502020204030204" pitchFamily="34" charset="0"/>
                <a:cs typeface="Times New Roman" panose="02020603050405020304" pitchFamily="18" charset="0"/>
              </a:rPr>
              <a:t>Beyond its visualization and analytical capabilities, EAE functions as a dynamic geographic information system and data repository which reduces software engineering and data transaction costs for both data providers and users. Its unique backend infrastructure comes with an easy to navigate Content Management System and allows administrative users with limited or no GIS and programming expertise to add data and metadata in a simple manner.</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lang="en-US" b="0" dirty="0"/>
          </a:p>
        </p:txBody>
      </p:sp>
      <p:sp>
        <p:nvSpPr>
          <p:cNvPr id="4" name="Slide Number Placeholder 3"/>
          <p:cNvSpPr>
            <a:spLocks noGrp="1"/>
          </p:cNvSpPr>
          <p:nvPr>
            <p:ph type="sldNum" sz="quarter" idx="5"/>
          </p:nvPr>
        </p:nvSpPr>
        <p:spPr/>
        <p:txBody>
          <a:bodyPr/>
          <a:lstStyle/>
          <a:p>
            <a:fld id="{496A28AF-C390-D94A-86D3-7BD7243CB0E2}" type="slidenum">
              <a:rPr lang="en-US" smtClean="0"/>
              <a:t>3</a:t>
            </a:fld>
            <a:endParaRPr lang="en-US"/>
          </a:p>
        </p:txBody>
      </p:sp>
    </p:spTree>
    <p:extLst>
      <p:ext uri="{BB962C8B-B14F-4D97-AF65-F5344CB8AC3E}">
        <p14:creationId xmlns:p14="http://schemas.microsoft.com/office/powerpoint/2010/main" val="3369084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b="0" i="0">
                <a:solidFill>
                  <a:srgbClr val="000000"/>
                </a:solidFill>
                <a:effectLst/>
                <a:latin typeface="Söhne"/>
              </a:rPr>
              <a:t>The EAE </a:t>
            </a:r>
            <a:r>
              <a:rPr lang="en-US" sz="2800">
                <a:solidFill>
                  <a:srgbClr val="000000"/>
                </a:solidFill>
                <a:latin typeface="Söhne"/>
              </a:rPr>
              <a:t>front-end</a:t>
            </a:r>
            <a:r>
              <a:rPr lang="en-US" sz="2800" b="0" i="0">
                <a:solidFill>
                  <a:srgbClr val="000000"/>
                </a:solidFill>
                <a:effectLst/>
                <a:latin typeface="Söhne"/>
              </a:rPr>
              <a:t> comprises a range of essential functionalities designed to </a:t>
            </a:r>
            <a:r>
              <a:rPr lang="en-US" sz="2800">
                <a:solidFill>
                  <a:srgbClr val="000000"/>
                </a:solidFill>
                <a:latin typeface="Söhne"/>
              </a:rPr>
              <a:t>allow users ...</a:t>
            </a:r>
            <a:endParaRPr lang="en-US"/>
          </a:p>
        </p:txBody>
      </p:sp>
      <p:sp>
        <p:nvSpPr>
          <p:cNvPr id="4" name="Slide Number Placeholder 3"/>
          <p:cNvSpPr>
            <a:spLocks noGrp="1"/>
          </p:cNvSpPr>
          <p:nvPr>
            <p:ph type="sldNum" sz="quarter" idx="5"/>
          </p:nvPr>
        </p:nvSpPr>
        <p:spPr/>
        <p:txBody>
          <a:bodyPr/>
          <a:lstStyle/>
          <a:p>
            <a:fld id="{496A28AF-C390-D94A-86D3-7BD7243CB0E2}" type="slidenum">
              <a:rPr lang="en-US" smtClean="0"/>
              <a:t>4</a:t>
            </a:fld>
            <a:endParaRPr lang="en-US"/>
          </a:p>
        </p:txBody>
      </p:sp>
    </p:spTree>
    <p:extLst>
      <p:ext uri="{BB962C8B-B14F-4D97-AF65-F5344CB8AC3E}">
        <p14:creationId xmlns:p14="http://schemas.microsoft.com/office/powerpoint/2010/main" val="76527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b="0" i="0">
                <a:solidFill>
                  <a:srgbClr val="000000"/>
                </a:solidFill>
                <a:effectLst/>
                <a:latin typeface="Söhne"/>
              </a:rPr>
              <a:t>The EAE </a:t>
            </a:r>
            <a:r>
              <a:rPr lang="en-US" sz="2800">
                <a:solidFill>
                  <a:srgbClr val="000000"/>
                </a:solidFill>
                <a:latin typeface="Söhne"/>
              </a:rPr>
              <a:t>front-end</a:t>
            </a:r>
            <a:r>
              <a:rPr lang="en-US" sz="2800" b="0" i="0">
                <a:solidFill>
                  <a:srgbClr val="000000"/>
                </a:solidFill>
                <a:effectLst/>
                <a:latin typeface="Söhne"/>
              </a:rPr>
              <a:t> comprises a range of essential functionalities designed to </a:t>
            </a:r>
            <a:r>
              <a:rPr lang="en-US" sz="2800">
                <a:solidFill>
                  <a:srgbClr val="000000"/>
                </a:solidFill>
                <a:latin typeface="Söhne"/>
              </a:rPr>
              <a:t>allow users ...</a:t>
            </a:r>
            <a:endParaRPr lang="en-US"/>
          </a:p>
        </p:txBody>
      </p:sp>
      <p:sp>
        <p:nvSpPr>
          <p:cNvPr id="4" name="Slide Number Placeholder 3"/>
          <p:cNvSpPr>
            <a:spLocks noGrp="1"/>
          </p:cNvSpPr>
          <p:nvPr>
            <p:ph type="sldNum" sz="quarter" idx="5"/>
          </p:nvPr>
        </p:nvSpPr>
        <p:spPr/>
        <p:txBody>
          <a:bodyPr/>
          <a:lstStyle/>
          <a:p>
            <a:fld id="{496A28AF-C390-D94A-86D3-7BD7243CB0E2}" type="slidenum">
              <a:rPr lang="en-US" smtClean="0"/>
              <a:t>5</a:t>
            </a:fld>
            <a:endParaRPr lang="en-US"/>
          </a:p>
        </p:txBody>
      </p:sp>
    </p:spTree>
    <p:extLst>
      <p:ext uri="{BB962C8B-B14F-4D97-AF65-F5344CB8AC3E}">
        <p14:creationId xmlns:p14="http://schemas.microsoft.com/office/powerpoint/2010/main" val="365983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74FFA5-1283-F490-E897-9D0A5831F7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CA315A-DCE0-147D-8C09-A9C08F57D6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3E5C0B-A334-04D8-954E-2C0E414334A8}"/>
              </a:ext>
            </a:extLst>
          </p:cNvPr>
          <p:cNvSpPr>
            <a:spLocks noGrp="1"/>
          </p:cNvSpPr>
          <p:nvPr>
            <p:ph type="body" idx="1"/>
          </p:nvPr>
        </p:nvSpPr>
        <p:spPr/>
        <p:txBody>
          <a:bodyPr/>
          <a:lstStyle/>
          <a:p>
            <a:r>
              <a:rPr lang="en-US" sz="2800" b="0" i="0">
                <a:solidFill>
                  <a:srgbClr val="000000"/>
                </a:solidFill>
                <a:effectLst/>
                <a:latin typeface="Söhne"/>
              </a:rPr>
              <a:t>The EAE </a:t>
            </a:r>
            <a:r>
              <a:rPr lang="en-US" sz="2800">
                <a:solidFill>
                  <a:srgbClr val="000000"/>
                </a:solidFill>
                <a:latin typeface="Söhne"/>
              </a:rPr>
              <a:t>front-end</a:t>
            </a:r>
            <a:r>
              <a:rPr lang="en-US" sz="2800" b="0" i="0">
                <a:solidFill>
                  <a:srgbClr val="000000"/>
                </a:solidFill>
                <a:effectLst/>
                <a:latin typeface="Söhne"/>
              </a:rPr>
              <a:t> comprises a range of essential functionalities designed to </a:t>
            </a:r>
            <a:r>
              <a:rPr lang="en-US" sz="2800">
                <a:solidFill>
                  <a:srgbClr val="000000"/>
                </a:solidFill>
                <a:latin typeface="Söhne"/>
              </a:rPr>
              <a:t>allow users ...</a:t>
            </a:r>
            <a:endParaRPr lang="en-US"/>
          </a:p>
        </p:txBody>
      </p:sp>
      <p:sp>
        <p:nvSpPr>
          <p:cNvPr id="4" name="Slide Number Placeholder 3">
            <a:extLst>
              <a:ext uri="{FF2B5EF4-FFF2-40B4-BE49-F238E27FC236}">
                <a16:creationId xmlns:a16="http://schemas.microsoft.com/office/drawing/2014/main" id="{D4330461-34D9-EA25-6EDE-34A57B3096FC}"/>
              </a:ext>
            </a:extLst>
          </p:cNvPr>
          <p:cNvSpPr>
            <a:spLocks noGrp="1"/>
          </p:cNvSpPr>
          <p:nvPr>
            <p:ph type="sldNum" sz="quarter" idx="5"/>
          </p:nvPr>
        </p:nvSpPr>
        <p:spPr/>
        <p:txBody>
          <a:bodyPr/>
          <a:lstStyle/>
          <a:p>
            <a:fld id="{496A28AF-C390-D94A-86D3-7BD7243CB0E2}" type="slidenum">
              <a:rPr lang="en-US" smtClean="0"/>
              <a:t>6</a:t>
            </a:fld>
            <a:endParaRPr lang="en-US"/>
          </a:p>
        </p:txBody>
      </p:sp>
    </p:spTree>
    <p:extLst>
      <p:ext uri="{BB962C8B-B14F-4D97-AF65-F5344CB8AC3E}">
        <p14:creationId xmlns:p14="http://schemas.microsoft.com/office/powerpoint/2010/main" val="39373173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54BD5-BF5C-E505-9F96-3A6FC172DB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CD9E5C-2ACB-56F9-2AF8-3F08AF5D41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B8B732-4E94-5947-4A06-3AB453F0F925}"/>
              </a:ext>
            </a:extLst>
          </p:cNvPr>
          <p:cNvSpPr>
            <a:spLocks noGrp="1"/>
          </p:cNvSpPr>
          <p:nvPr>
            <p:ph type="body" idx="1"/>
          </p:nvPr>
        </p:nvSpPr>
        <p:spPr/>
        <p:txBody>
          <a:bodyPr/>
          <a:lstStyle/>
          <a:p>
            <a:r>
              <a:rPr lang="en-US" sz="2800" b="0" i="0">
                <a:solidFill>
                  <a:srgbClr val="000000"/>
                </a:solidFill>
                <a:effectLst/>
                <a:latin typeface="Söhne"/>
              </a:rPr>
              <a:t>The EAE </a:t>
            </a:r>
            <a:r>
              <a:rPr lang="en-US" sz="2800">
                <a:solidFill>
                  <a:srgbClr val="000000"/>
                </a:solidFill>
                <a:latin typeface="Söhne"/>
              </a:rPr>
              <a:t>front-end</a:t>
            </a:r>
            <a:r>
              <a:rPr lang="en-US" sz="2800" b="0" i="0">
                <a:solidFill>
                  <a:srgbClr val="000000"/>
                </a:solidFill>
                <a:effectLst/>
                <a:latin typeface="Söhne"/>
              </a:rPr>
              <a:t> comprises a range of essential functionalities designed to </a:t>
            </a:r>
            <a:r>
              <a:rPr lang="en-US" sz="2800">
                <a:solidFill>
                  <a:srgbClr val="000000"/>
                </a:solidFill>
                <a:latin typeface="Söhne"/>
              </a:rPr>
              <a:t>allow users ...</a:t>
            </a:r>
            <a:endParaRPr lang="en-US"/>
          </a:p>
        </p:txBody>
      </p:sp>
      <p:sp>
        <p:nvSpPr>
          <p:cNvPr id="4" name="Slide Number Placeholder 3">
            <a:extLst>
              <a:ext uri="{FF2B5EF4-FFF2-40B4-BE49-F238E27FC236}">
                <a16:creationId xmlns:a16="http://schemas.microsoft.com/office/drawing/2014/main" id="{1A4ECFA4-7C57-681D-89D0-562B9BB107D6}"/>
              </a:ext>
            </a:extLst>
          </p:cNvPr>
          <p:cNvSpPr>
            <a:spLocks noGrp="1"/>
          </p:cNvSpPr>
          <p:nvPr>
            <p:ph type="sldNum" sz="quarter" idx="5"/>
          </p:nvPr>
        </p:nvSpPr>
        <p:spPr/>
        <p:txBody>
          <a:bodyPr/>
          <a:lstStyle/>
          <a:p>
            <a:fld id="{496A28AF-C390-D94A-86D3-7BD7243CB0E2}" type="slidenum">
              <a:rPr lang="en-US" smtClean="0"/>
              <a:t>7</a:t>
            </a:fld>
            <a:endParaRPr lang="en-US"/>
          </a:p>
        </p:txBody>
      </p:sp>
    </p:spTree>
    <p:extLst>
      <p:ext uri="{BB962C8B-B14F-4D97-AF65-F5344CB8AC3E}">
        <p14:creationId xmlns:p14="http://schemas.microsoft.com/office/powerpoint/2010/main" val="15449482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54BD5-BF5C-E505-9F96-3A6FC172DB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CD9E5C-2ACB-56F9-2AF8-3F08AF5D41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B8B732-4E94-5947-4A06-3AB453F0F925}"/>
              </a:ext>
            </a:extLst>
          </p:cNvPr>
          <p:cNvSpPr>
            <a:spLocks noGrp="1"/>
          </p:cNvSpPr>
          <p:nvPr>
            <p:ph type="body" idx="1"/>
          </p:nvPr>
        </p:nvSpPr>
        <p:spPr/>
        <p:txBody>
          <a:bodyPr/>
          <a:lstStyle/>
          <a:p>
            <a:r>
              <a:rPr lang="en-US" sz="2800" b="0" i="0">
                <a:solidFill>
                  <a:srgbClr val="000000"/>
                </a:solidFill>
                <a:effectLst/>
                <a:latin typeface="Söhne"/>
              </a:rPr>
              <a:t>The EAE </a:t>
            </a:r>
            <a:r>
              <a:rPr lang="en-US" sz="2800">
                <a:solidFill>
                  <a:srgbClr val="000000"/>
                </a:solidFill>
                <a:latin typeface="Söhne"/>
              </a:rPr>
              <a:t>front-end</a:t>
            </a:r>
            <a:r>
              <a:rPr lang="en-US" sz="2800" b="0" i="0">
                <a:solidFill>
                  <a:srgbClr val="000000"/>
                </a:solidFill>
                <a:effectLst/>
                <a:latin typeface="Söhne"/>
              </a:rPr>
              <a:t> comprises a range of essential functionalities designed to </a:t>
            </a:r>
            <a:r>
              <a:rPr lang="en-US" sz="2800">
                <a:solidFill>
                  <a:srgbClr val="000000"/>
                </a:solidFill>
                <a:latin typeface="Söhne"/>
              </a:rPr>
              <a:t>allow users ...</a:t>
            </a:r>
            <a:endParaRPr lang="en-US"/>
          </a:p>
        </p:txBody>
      </p:sp>
      <p:sp>
        <p:nvSpPr>
          <p:cNvPr id="4" name="Slide Number Placeholder 3">
            <a:extLst>
              <a:ext uri="{FF2B5EF4-FFF2-40B4-BE49-F238E27FC236}">
                <a16:creationId xmlns:a16="http://schemas.microsoft.com/office/drawing/2014/main" id="{1A4ECFA4-7C57-681D-89D0-562B9BB107D6}"/>
              </a:ext>
            </a:extLst>
          </p:cNvPr>
          <p:cNvSpPr>
            <a:spLocks noGrp="1"/>
          </p:cNvSpPr>
          <p:nvPr>
            <p:ph type="sldNum" sz="quarter" idx="5"/>
          </p:nvPr>
        </p:nvSpPr>
        <p:spPr/>
        <p:txBody>
          <a:bodyPr/>
          <a:lstStyle/>
          <a:p>
            <a:fld id="{496A28AF-C390-D94A-86D3-7BD7243CB0E2}" type="slidenum">
              <a:rPr lang="en-US" smtClean="0"/>
              <a:t>8</a:t>
            </a:fld>
            <a:endParaRPr lang="en-US"/>
          </a:p>
        </p:txBody>
      </p:sp>
    </p:spTree>
    <p:extLst>
      <p:ext uri="{BB962C8B-B14F-4D97-AF65-F5344CB8AC3E}">
        <p14:creationId xmlns:p14="http://schemas.microsoft.com/office/powerpoint/2010/main" val="36898714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6A7A59-D9AF-88FF-8146-A542C06F40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E3D059-66D4-2FB7-1AF2-521395DEEB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FFAFE7-FE3A-EAB4-1C52-3E532365E5F4}"/>
              </a:ext>
            </a:extLst>
          </p:cNvPr>
          <p:cNvSpPr>
            <a:spLocks noGrp="1"/>
          </p:cNvSpPr>
          <p:nvPr>
            <p:ph type="body" idx="1"/>
          </p:nvPr>
        </p:nvSpPr>
        <p:spPr/>
        <p:txBody>
          <a:bodyPr/>
          <a:lstStyle/>
          <a:p>
            <a:r>
              <a:rPr lang="en-US" sz="2800" b="0" i="0">
                <a:solidFill>
                  <a:srgbClr val="000000"/>
                </a:solidFill>
                <a:effectLst/>
                <a:latin typeface="Söhne"/>
              </a:rPr>
              <a:t>The EAE </a:t>
            </a:r>
            <a:r>
              <a:rPr lang="en-US" sz="2800">
                <a:solidFill>
                  <a:srgbClr val="000000"/>
                </a:solidFill>
                <a:latin typeface="Söhne"/>
              </a:rPr>
              <a:t>front-end</a:t>
            </a:r>
            <a:r>
              <a:rPr lang="en-US" sz="2800" b="0" i="0">
                <a:solidFill>
                  <a:srgbClr val="000000"/>
                </a:solidFill>
                <a:effectLst/>
                <a:latin typeface="Söhne"/>
              </a:rPr>
              <a:t> comprises a range of essential functionalities designed to </a:t>
            </a:r>
            <a:r>
              <a:rPr lang="en-US" sz="2800">
                <a:solidFill>
                  <a:srgbClr val="000000"/>
                </a:solidFill>
                <a:latin typeface="Söhne"/>
              </a:rPr>
              <a:t>allow users ...</a:t>
            </a:r>
            <a:endParaRPr lang="en-US"/>
          </a:p>
        </p:txBody>
      </p:sp>
      <p:sp>
        <p:nvSpPr>
          <p:cNvPr id="4" name="Slide Number Placeholder 3">
            <a:extLst>
              <a:ext uri="{FF2B5EF4-FFF2-40B4-BE49-F238E27FC236}">
                <a16:creationId xmlns:a16="http://schemas.microsoft.com/office/drawing/2014/main" id="{8A4CF448-487D-7512-794E-E07F564211EE}"/>
              </a:ext>
            </a:extLst>
          </p:cNvPr>
          <p:cNvSpPr>
            <a:spLocks noGrp="1"/>
          </p:cNvSpPr>
          <p:nvPr>
            <p:ph type="sldNum" sz="quarter" idx="5"/>
          </p:nvPr>
        </p:nvSpPr>
        <p:spPr/>
        <p:txBody>
          <a:bodyPr/>
          <a:lstStyle/>
          <a:p>
            <a:fld id="{496A28AF-C390-D94A-86D3-7BD7243CB0E2}" type="slidenum">
              <a:rPr lang="en-US" smtClean="0"/>
              <a:t>9</a:t>
            </a:fld>
            <a:endParaRPr lang="en-US"/>
          </a:p>
        </p:txBody>
      </p:sp>
    </p:spTree>
    <p:extLst>
      <p:ext uri="{BB962C8B-B14F-4D97-AF65-F5344CB8AC3E}">
        <p14:creationId xmlns:p14="http://schemas.microsoft.com/office/powerpoint/2010/main" val="7663766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sz="2800" b="0" i="0" dirty="0">
                <a:effectLst/>
                <a:latin typeface="Söhne"/>
              </a:rPr>
            </a:br>
            <a:endParaRPr lang="en-US" b="0" dirty="0"/>
          </a:p>
        </p:txBody>
      </p:sp>
      <p:sp>
        <p:nvSpPr>
          <p:cNvPr id="4" name="Slide Number Placeholder 3"/>
          <p:cNvSpPr>
            <a:spLocks noGrp="1"/>
          </p:cNvSpPr>
          <p:nvPr>
            <p:ph type="sldNum" sz="quarter" idx="5"/>
          </p:nvPr>
        </p:nvSpPr>
        <p:spPr/>
        <p:txBody>
          <a:bodyPr/>
          <a:lstStyle/>
          <a:p>
            <a:fld id="{496A28AF-C390-D94A-86D3-7BD7243CB0E2}" type="slidenum">
              <a:rPr lang="en-US" smtClean="0"/>
              <a:t>10</a:t>
            </a:fld>
            <a:endParaRPr lang="en-US"/>
          </a:p>
        </p:txBody>
      </p:sp>
    </p:spTree>
    <p:extLst>
      <p:ext uri="{BB962C8B-B14F-4D97-AF65-F5344CB8AC3E}">
        <p14:creationId xmlns:p14="http://schemas.microsoft.com/office/powerpoint/2010/main" val="36804745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3"/>
        <p:cNvGrpSpPr/>
        <p:nvPr/>
      </p:nvGrpSpPr>
      <p:grpSpPr>
        <a:xfrm>
          <a:off x="0" y="0"/>
          <a:ext cx="0" cy="0"/>
          <a:chOff x="0" y="0"/>
          <a:chExt cx="0" cy="0"/>
        </a:xfrm>
      </p:grpSpPr>
      <p:sp>
        <p:nvSpPr>
          <p:cNvPr id="34" name="Google Shape;34;p20"/>
          <p:cNvSpPr txBox="1">
            <a:spLocks noGrp="1"/>
          </p:cNvSpPr>
          <p:nvPr>
            <p:ph type="title"/>
          </p:nvPr>
        </p:nvSpPr>
        <p:spPr>
          <a:xfrm>
            <a:off x="838200" y="1"/>
            <a:ext cx="10515600" cy="107388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Helvetica Neue"/>
              <a:buNone/>
              <a:defRPr sz="2800" b="1" i="0">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35" name="Google Shape;35;p20"/>
          <p:cNvSpPr txBox="1">
            <a:spLocks noGrp="1"/>
          </p:cNvSpPr>
          <p:nvPr>
            <p:ph type="body" idx="1"/>
          </p:nvPr>
        </p:nvSpPr>
        <p:spPr>
          <a:xfrm>
            <a:off x="838200" y="1239210"/>
            <a:ext cx="5181600" cy="4937753"/>
          </a:xfrm>
          <a:prstGeom prst="rect">
            <a:avLst/>
          </a:prstGeom>
          <a:noFill/>
          <a:ln>
            <a:noFill/>
          </a:ln>
        </p:spPr>
        <p:txBody>
          <a:bodyPr spcFirstLastPara="1" wrap="square" lIns="91425" tIns="45700" rIns="91425" bIns="45700" anchor="t" anchorCtr="0">
            <a:normAutofit/>
          </a:bodyPr>
          <a:lstStyle>
            <a:lvl1pPr marL="270000" lvl="0" indent="-270000" algn="l">
              <a:lnSpc>
                <a:spcPct val="90000"/>
              </a:lnSpc>
              <a:spcBef>
                <a:spcPts val="1000"/>
              </a:spcBef>
              <a:spcAft>
                <a:spcPts val="0"/>
              </a:spcAft>
              <a:buClr>
                <a:schemeClr val="dk1"/>
              </a:buClr>
              <a:buSzPts val="2400"/>
              <a:buFont typeface="Arial" panose="020B0604020202020204" pitchFamily="34" charset="0"/>
              <a:buChar char="•"/>
              <a:defRPr sz="2400" b="0" i="0">
                <a:latin typeface="Arial" panose="020B0604020202020204" pitchFamily="34" charset="0"/>
                <a:ea typeface="Helvetica Neue"/>
                <a:cs typeface="Arial" panose="020B0604020202020204" pitchFamily="34" charset="0"/>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7" name="Picture Placeholder 6">
            <a:extLst>
              <a:ext uri="{FF2B5EF4-FFF2-40B4-BE49-F238E27FC236}">
                <a16:creationId xmlns:a16="http://schemas.microsoft.com/office/drawing/2014/main" id="{79D5118D-97C4-8F48-B7F6-276414ACF32F}"/>
              </a:ext>
            </a:extLst>
          </p:cNvPr>
          <p:cNvSpPr>
            <a:spLocks noGrp="1"/>
          </p:cNvSpPr>
          <p:nvPr>
            <p:ph type="pic" sz="quarter" idx="10" hasCustomPrompt="1"/>
          </p:nvPr>
        </p:nvSpPr>
        <p:spPr>
          <a:xfrm>
            <a:off x="6172202" y="1239210"/>
            <a:ext cx="5181598" cy="4937753"/>
          </a:xfrm>
          <a:prstGeom prst="rect">
            <a:avLst/>
          </a:prstGeom>
        </p:spPr>
        <p:txBody>
          <a:bodyPr>
            <a:normAutofit/>
          </a:bodyPr>
          <a:lstStyle>
            <a:lvl1pPr marL="76200" marR="0" indent="0" algn="l" defTabSz="914400" rtl="0" eaLnBrk="1" fontAlgn="auto" latinLnBrk="0" hangingPunct="1">
              <a:lnSpc>
                <a:spcPct val="90000"/>
              </a:lnSpc>
              <a:spcBef>
                <a:spcPts val="1000"/>
              </a:spcBef>
              <a:spcAft>
                <a:spcPts val="0"/>
              </a:spcAft>
              <a:buClr>
                <a:schemeClr val="dk1"/>
              </a:buClr>
              <a:buSzPts val="2400"/>
              <a:buFontTx/>
              <a:buNone/>
              <a:tabLst/>
              <a:defRPr sz="2000" i="1" baseline="0">
                <a:solidFill>
                  <a:schemeClr val="bg1">
                    <a:lumMod val="50000"/>
                  </a:schemeClr>
                </a:solidFill>
                <a:latin typeface="Arial" panose="020B0604020202020204" pitchFamily="34" charset="0"/>
              </a:defRPr>
            </a:lvl1pPr>
          </a:lstStyle>
          <a:p>
            <a:pPr marL="457200" marR="0" lvl="0" indent="-381000" algn="l" defTabSz="914400" rtl="0" eaLnBrk="1" fontAlgn="auto" latinLnBrk="0" hangingPunct="1">
              <a:lnSpc>
                <a:spcPct val="90000"/>
              </a:lnSpc>
              <a:spcBef>
                <a:spcPts val="1000"/>
              </a:spcBef>
              <a:spcAft>
                <a:spcPts val="0"/>
              </a:spcAft>
              <a:buClr>
                <a:schemeClr val="dk1"/>
              </a:buClr>
              <a:buSzPts val="2400"/>
              <a:buFont typeface="Arial"/>
              <a:buChar char="•"/>
              <a:tabLst/>
              <a:defRPr/>
            </a:pPr>
            <a:r>
              <a:rPr lang="sv-SE" dirty="0" err="1"/>
              <a:t>When</a:t>
            </a:r>
            <a:r>
              <a:rPr lang="sv-SE" dirty="0"/>
              <a:t> </a:t>
            </a:r>
            <a:r>
              <a:rPr lang="sv-SE" dirty="0" err="1"/>
              <a:t>using</a:t>
            </a:r>
            <a:r>
              <a:rPr lang="sv-SE" dirty="0"/>
              <a:t> a </a:t>
            </a:r>
            <a:r>
              <a:rPr lang="sv-SE" dirty="0" err="1"/>
              <a:t>photo</a:t>
            </a:r>
            <a:r>
              <a:rPr lang="sv-SE" dirty="0"/>
              <a:t> or diagram</a:t>
            </a:r>
          </a:p>
        </p:txBody>
      </p:sp>
      <p:sp>
        <p:nvSpPr>
          <p:cNvPr id="2" name="Slide Number Placeholder 1">
            <a:extLst>
              <a:ext uri="{FF2B5EF4-FFF2-40B4-BE49-F238E27FC236}">
                <a16:creationId xmlns:a16="http://schemas.microsoft.com/office/drawing/2014/main" id="{4055AD5F-CC06-3A70-CBC8-BED05A2F0731}"/>
              </a:ext>
            </a:extLst>
          </p:cNvPr>
          <p:cNvSpPr>
            <a:spLocks noGrp="1"/>
          </p:cNvSpPr>
          <p:nvPr>
            <p:ph type="sldNum" idx="11"/>
          </p:nvPr>
        </p:nvSpPr>
        <p:spPr/>
        <p:txBody>
          <a:bodyPr/>
          <a:lstStyle/>
          <a:p>
            <a:fld id="{28A3D4D3-1AF4-4389-ABC1-4D77F9E7ECC7}" type="slidenum">
              <a:rPr lang="en-US" smtClean="0"/>
              <a:t>‹#›</a:t>
            </a:fld>
            <a:endParaRPr lang="en-US"/>
          </a:p>
        </p:txBody>
      </p:sp>
    </p:spTree>
    <p:extLst>
      <p:ext uri="{BB962C8B-B14F-4D97-AF65-F5344CB8AC3E}">
        <p14:creationId xmlns:p14="http://schemas.microsoft.com/office/powerpoint/2010/main" val="4004992141"/>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B0D0C-0C81-F840-C90F-8CF3D9BAEFFF}"/>
              </a:ext>
            </a:extLst>
          </p:cNvPr>
          <p:cNvSpPr>
            <a:spLocks noGrp="1"/>
          </p:cNvSpPr>
          <p:nvPr>
            <p:ph type="title"/>
          </p:nvPr>
        </p:nvSpPr>
        <p:spPr>
          <a:xfrm>
            <a:off x="838200" y="365125"/>
            <a:ext cx="10515600" cy="1325563"/>
          </a:xfrm>
          <a:prstGeom prst="rect">
            <a:avLst/>
          </a:prstGeom>
        </p:spPr>
        <p:txBody>
          <a:bodyPr/>
          <a:lstStyle>
            <a:lvl1pPr>
              <a:defRPr baseline="0">
                <a:latin typeface="+mn-lt"/>
              </a:defRPr>
            </a:lvl1pPr>
          </a:lstStyle>
          <a:p>
            <a:endParaRPr lang="en-US" dirty="0"/>
          </a:p>
        </p:txBody>
      </p:sp>
      <p:sp>
        <p:nvSpPr>
          <p:cNvPr id="3" name="Slide Number Placeholder 2">
            <a:extLst>
              <a:ext uri="{FF2B5EF4-FFF2-40B4-BE49-F238E27FC236}">
                <a16:creationId xmlns:a16="http://schemas.microsoft.com/office/drawing/2014/main" id="{5D8E5102-8D85-B351-C683-D6870D182776}"/>
              </a:ext>
            </a:extLst>
          </p:cNvPr>
          <p:cNvSpPr>
            <a:spLocks noGrp="1"/>
          </p:cNvSpPr>
          <p:nvPr>
            <p:ph type="sldNum" idx="10"/>
          </p:nvPr>
        </p:nvSpPr>
        <p:spPr/>
        <p:txBody>
          <a:bodyPr/>
          <a:lstStyle/>
          <a:p>
            <a:fld id="{00000000-1234-1234-1234-123412341234}" type="slidenum">
              <a:rPr lang="sv-SE" smtClean="0"/>
              <a:pPr/>
              <a:t>‹#›</a:t>
            </a:fld>
            <a:endParaRPr lang="sv-SE" dirty="0"/>
          </a:p>
        </p:txBody>
      </p:sp>
      <p:pic>
        <p:nvPicPr>
          <p:cNvPr id="4" name="Picture 3">
            <a:extLst>
              <a:ext uri="{FF2B5EF4-FFF2-40B4-BE49-F238E27FC236}">
                <a16:creationId xmlns:a16="http://schemas.microsoft.com/office/drawing/2014/main" id="{23D03772-EAFD-A016-312C-C6F5AB20048E}"/>
              </a:ext>
            </a:extLst>
          </p:cNvPr>
          <p:cNvPicPr>
            <a:picLocks noChangeAspect="1"/>
          </p:cNvPicPr>
          <p:nvPr userDrawn="1"/>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1899889913"/>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preserve="1">
  <p:cSld name="1_Two Content">
    <p:spTree>
      <p:nvGrpSpPr>
        <p:cNvPr id="1" name="Shape 33"/>
        <p:cNvGrpSpPr/>
        <p:nvPr/>
      </p:nvGrpSpPr>
      <p:grpSpPr>
        <a:xfrm>
          <a:off x="0" y="0"/>
          <a:ext cx="0" cy="0"/>
          <a:chOff x="0" y="0"/>
          <a:chExt cx="0" cy="0"/>
        </a:xfrm>
      </p:grpSpPr>
      <p:pic>
        <p:nvPicPr>
          <p:cNvPr id="11" name="Picture 10">
            <a:extLst>
              <a:ext uri="{FF2B5EF4-FFF2-40B4-BE49-F238E27FC236}">
                <a16:creationId xmlns:a16="http://schemas.microsoft.com/office/drawing/2014/main" id="{D090E1FC-79C0-474F-8864-ABEE6EC45374}"/>
              </a:ext>
            </a:extLst>
          </p:cNvPr>
          <p:cNvPicPr>
            <a:picLocks noChangeAspect="1"/>
          </p:cNvPicPr>
          <p:nvPr/>
        </p:nvPicPr>
        <p:blipFill rotWithShape="1">
          <a:blip r:embed="rId2"/>
          <a:srcRect l="53717" t="15856" r="8276" b="19640"/>
          <a:stretch/>
        </p:blipFill>
        <p:spPr>
          <a:xfrm>
            <a:off x="6549080" y="1087395"/>
            <a:ext cx="4633785" cy="4423720"/>
          </a:xfrm>
          <a:prstGeom prst="rect">
            <a:avLst/>
          </a:prstGeom>
        </p:spPr>
      </p:pic>
      <p:sp>
        <p:nvSpPr>
          <p:cNvPr id="2" name="Slide Number Placeholder 1">
            <a:extLst>
              <a:ext uri="{FF2B5EF4-FFF2-40B4-BE49-F238E27FC236}">
                <a16:creationId xmlns:a16="http://schemas.microsoft.com/office/drawing/2014/main" id="{4055AD5F-CC06-3A70-CBC8-BED05A2F0731}"/>
              </a:ext>
            </a:extLst>
          </p:cNvPr>
          <p:cNvSpPr>
            <a:spLocks noGrp="1"/>
          </p:cNvSpPr>
          <p:nvPr>
            <p:ph type="sldNum" idx="11"/>
          </p:nvPr>
        </p:nvSpPr>
        <p:spPr/>
        <p:txBody>
          <a:bodyPr/>
          <a:lstStyle/>
          <a:p>
            <a:fld id="{28A3D4D3-1AF4-4389-ABC1-4D77F9E7ECC7}" type="slidenum">
              <a:rPr lang="en-US" smtClean="0"/>
              <a:t>‹#›</a:t>
            </a:fld>
            <a:endParaRPr lang="en-US"/>
          </a:p>
        </p:txBody>
      </p:sp>
      <p:sp>
        <p:nvSpPr>
          <p:cNvPr id="5" name="Google Shape;35;p20">
            <a:extLst>
              <a:ext uri="{FF2B5EF4-FFF2-40B4-BE49-F238E27FC236}">
                <a16:creationId xmlns:a16="http://schemas.microsoft.com/office/drawing/2014/main" id="{3F56D5FE-8BBC-E95A-76D4-D1938A0E3A78}"/>
              </a:ext>
            </a:extLst>
          </p:cNvPr>
          <p:cNvSpPr txBox="1">
            <a:spLocks noGrp="1"/>
          </p:cNvSpPr>
          <p:nvPr>
            <p:ph type="body" idx="1"/>
          </p:nvPr>
        </p:nvSpPr>
        <p:spPr>
          <a:xfrm>
            <a:off x="838200" y="1239210"/>
            <a:ext cx="5181600" cy="4937753"/>
          </a:xfrm>
          <a:prstGeom prst="rect">
            <a:avLst/>
          </a:prstGeom>
          <a:noFill/>
          <a:ln>
            <a:noFill/>
          </a:ln>
        </p:spPr>
        <p:txBody>
          <a:bodyPr spcFirstLastPara="1" wrap="square" lIns="91425" tIns="45700" rIns="91425" bIns="45700" anchor="t" anchorCtr="0">
            <a:normAutofit/>
          </a:bodyPr>
          <a:lstStyle>
            <a:lvl1pPr marL="270000" lvl="0" indent="-270000" algn="l">
              <a:lnSpc>
                <a:spcPct val="90000"/>
              </a:lnSpc>
              <a:spcBef>
                <a:spcPts val="1000"/>
              </a:spcBef>
              <a:spcAft>
                <a:spcPts val="0"/>
              </a:spcAft>
              <a:buClr>
                <a:schemeClr val="dk1"/>
              </a:buClr>
              <a:buSzPts val="2400"/>
              <a:buFont typeface="Arial" panose="020B0604020202020204" pitchFamily="34" charset="0"/>
              <a:buChar char="•"/>
              <a:defRPr sz="2400" b="0" i="0">
                <a:latin typeface="Arial" panose="020B0604020202020204" pitchFamily="34" charset="0"/>
                <a:ea typeface="Helvetica Neue"/>
                <a:cs typeface="Arial" panose="020B0604020202020204" pitchFamily="34" charset="0"/>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6" name="Google Shape;34;p20">
            <a:extLst>
              <a:ext uri="{FF2B5EF4-FFF2-40B4-BE49-F238E27FC236}">
                <a16:creationId xmlns:a16="http://schemas.microsoft.com/office/drawing/2014/main" id="{7FF2A8CD-3CE5-A92B-4009-D09EC2A0050B}"/>
              </a:ext>
            </a:extLst>
          </p:cNvPr>
          <p:cNvSpPr txBox="1">
            <a:spLocks noGrp="1"/>
          </p:cNvSpPr>
          <p:nvPr>
            <p:ph type="title"/>
          </p:nvPr>
        </p:nvSpPr>
        <p:spPr>
          <a:xfrm>
            <a:off x="838200" y="0"/>
            <a:ext cx="10515600" cy="107712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Helvetica Neue"/>
              <a:buNone/>
              <a:defRPr sz="2800" b="1" i="0">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Tree>
    <p:extLst>
      <p:ext uri="{BB962C8B-B14F-4D97-AF65-F5344CB8AC3E}">
        <p14:creationId xmlns:p14="http://schemas.microsoft.com/office/powerpoint/2010/main" val="2918555423"/>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reserve="1">
  <p:cSld name="1_Two Content">
    <p:spTree>
      <p:nvGrpSpPr>
        <p:cNvPr id="1" name="Shape 33"/>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2C8B067-C222-A145-CF89-234516211EAC}"/>
              </a:ext>
            </a:extLst>
          </p:cNvPr>
          <p:cNvSpPr>
            <a:spLocks noGrp="1"/>
          </p:cNvSpPr>
          <p:nvPr>
            <p:ph type="sldNum" idx="11"/>
          </p:nvPr>
        </p:nvSpPr>
        <p:spPr>
          <a:xfrm>
            <a:off x="11798300" y="6565900"/>
            <a:ext cx="393700" cy="292100"/>
          </a:xfrm>
        </p:spPr>
        <p:txBody>
          <a:bodyPr/>
          <a:lstStyle/>
          <a:p>
            <a:fld id="{28A3D4D3-1AF4-4389-ABC1-4D77F9E7ECC7}" type="slidenum">
              <a:rPr lang="en-US" smtClean="0"/>
              <a:t>‹#›</a:t>
            </a:fld>
            <a:endParaRPr lang="en-US"/>
          </a:p>
        </p:txBody>
      </p:sp>
      <p:sp>
        <p:nvSpPr>
          <p:cNvPr id="5" name="Google Shape;35;p20">
            <a:extLst>
              <a:ext uri="{FF2B5EF4-FFF2-40B4-BE49-F238E27FC236}">
                <a16:creationId xmlns:a16="http://schemas.microsoft.com/office/drawing/2014/main" id="{B3503028-5BCC-32AC-877B-DF34C7FE812B}"/>
              </a:ext>
            </a:extLst>
          </p:cNvPr>
          <p:cNvSpPr txBox="1">
            <a:spLocks noGrp="1"/>
          </p:cNvSpPr>
          <p:nvPr>
            <p:ph type="body" idx="1"/>
          </p:nvPr>
        </p:nvSpPr>
        <p:spPr>
          <a:xfrm>
            <a:off x="838200" y="1239210"/>
            <a:ext cx="5181600" cy="4937753"/>
          </a:xfrm>
          <a:prstGeom prst="rect">
            <a:avLst/>
          </a:prstGeom>
          <a:noFill/>
          <a:ln>
            <a:noFill/>
          </a:ln>
        </p:spPr>
        <p:txBody>
          <a:bodyPr spcFirstLastPara="1" wrap="square" lIns="91425" tIns="45700" rIns="91425" bIns="45700" anchor="t" anchorCtr="0">
            <a:normAutofit/>
          </a:bodyPr>
          <a:lstStyle>
            <a:lvl1pPr marL="270000" lvl="0" indent="-270000" algn="l">
              <a:lnSpc>
                <a:spcPct val="90000"/>
              </a:lnSpc>
              <a:spcBef>
                <a:spcPts val="1000"/>
              </a:spcBef>
              <a:spcAft>
                <a:spcPts val="0"/>
              </a:spcAft>
              <a:buClr>
                <a:schemeClr val="dk1"/>
              </a:buClr>
              <a:buSzPts val="2400"/>
              <a:buFont typeface="Arial" panose="020B0604020202020204" pitchFamily="34" charset="0"/>
              <a:buChar char="•"/>
              <a:defRPr sz="2400" b="0" i="0" u="none" strike="noStrike" cap="none" baseline="0" dirty="0">
                <a:solidFill>
                  <a:srgbClr val="000000"/>
                </a:solidFill>
                <a:latin typeface="+mn-lt"/>
                <a:ea typeface="Helvetica Neue"/>
                <a:cs typeface="Helvetica Neue"/>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6" name="Google Shape;35;p20">
            <a:extLst>
              <a:ext uri="{FF2B5EF4-FFF2-40B4-BE49-F238E27FC236}">
                <a16:creationId xmlns:a16="http://schemas.microsoft.com/office/drawing/2014/main" id="{2E41FEE8-207D-F515-0218-988E1E95F438}"/>
              </a:ext>
            </a:extLst>
          </p:cNvPr>
          <p:cNvSpPr txBox="1">
            <a:spLocks noGrp="1"/>
          </p:cNvSpPr>
          <p:nvPr>
            <p:ph type="body" idx="12"/>
          </p:nvPr>
        </p:nvSpPr>
        <p:spPr>
          <a:xfrm>
            <a:off x="6148754" y="1239210"/>
            <a:ext cx="5181600" cy="4937753"/>
          </a:xfrm>
          <a:prstGeom prst="rect">
            <a:avLst/>
          </a:prstGeom>
          <a:noFill/>
          <a:ln>
            <a:noFill/>
          </a:ln>
        </p:spPr>
        <p:txBody>
          <a:bodyPr spcFirstLastPara="1" wrap="square" lIns="91425" tIns="45700" rIns="91425" bIns="45700" anchor="t" anchorCtr="0">
            <a:normAutofit/>
          </a:bodyPr>
          <a:lstStyle>
            <a:lvl1pPr marL="270000" lvl="0" indent="-270000" algn="l">
              <a:lnSpc>
                <a:spcPct val="90000"/>
              </a:lnSpc>
              <a:spcBef>
                <a:spcPts val="1000"/>
              </a:spcBef>
              <a:spcAft>
                <a:spcPts val="0"/>
              </a:spcAft>
              <a:buClr>
                <a:schemeClr val="dk1"/>
              </a:buClr>
              <a:buSzPts val="2400"/>
              <a:buFont typeface="Arial" panose="020B0604020202020204" pitchFamily="34" charset="0"/>
              <a:buChar char="•"/>
              <a:defRPr sz="2400" b="0" i="0" u="none" strike="noStrike" cap="none" baseline="0" dirty="0">
                <a:solidFill>
                  <a:srgbClr val="000000"/>
                </a:solidFill>
                <a:latin typeface="+mn-lt"/>
                <a:ea typeface="Helvetica Neue"/>
                <a:cs typeface="Helvetica Neue"/>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7" name="Google Shape;34;p20">
            <a:extLst>
              <a:ext uri="{FF2B5EF4-FFF2-40B4-BE49-F238E27FC236}">
                <a16:creationId xmlns:a16="http://schemas.microsoft.com/office/drawing/2014/main" id="{9F492DC9-5A51-908E-E46A-76443B2F0C19}"/>
              </a:ext>
            </a:extLst>
          </p:cNvPr>
          <p:cNvSpPr txBox="1">
            <a:spLocks noGrp="1"/>
          </p:cNvSpPr>
          <p:nvPr>
            <p:ph type="title"/>
          </p:nvPr>
        </p:nvSpPr>
        <p:spPr>
          <a:xfrm>
            <a:off x="838200" y="1"/>
            <a:ext cx="10515600" cy="107388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Helvetica Neue"/>
              <a:buNone/>
              <a:defRPr sz="2800" b="1" i="0">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Tree>
    <p:extLst>
      <p:ext uri="{BB962C8B-B14F-4D97-AF65-F5344CB8AC3E}">
        <p14:creationId xmlns:p14="http://schemas.microsoft.com/office/powerpoint/2010/main" val="1938306840"/>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B0D0C-0C81-F840-C90F-8CF3D9BAEFFF}"/>
              </a:ext>
            </a:extLst>
          </p:cNvPr>
          <p:cNvSpPr>
            <a:spLocks noGrp="1"/>
          </p:cNvSpPr>
          <p:nvPr>
            <p:ph type="title"/>
          </p:nvPr>
        </p:nvSpPr>
        <p:spPr>
          <a:xfrm>
            <a:off x="838200" y="365125"/>
            <a:ext cx="10515600" cy="1325563"/>
          </a:xfrm>
          <a:prstGeom prst="rect">
            <a:avLst/>
          </a:prstGeom>
        </p:spPr>
        <p:txBody>
          <a:bodyPr/>
          <a:lstStyle>
            <a:lvl1pPr>
              <a:defRPr baseline="0">
                <a:latin typeface="+mn-lt"/>
              </a:defRPr>
            </a:lvl1p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5D8E5102-8D85-B351-C683-D6870D182776}"/>
              </a:ext>
            </a:extLst>
          </p:cNvPr>
          <p:cNvSpPr>
            <a:spLocks noGrp="1"/>
          </p:cNvSpPr>
          <p:nvPr>
            <p:ph type="sldNum" idx="10"/>
          </p:nvPr>
        </p:nvSpPr>
        <p:spPr/>
        <p:txBody>
          <a:bodyPr/>
          <a:lstStyle/>
          <a:p>
            <a:fld id="{28A3D4D3-1AF4-4389-ABC1-4D77F9E7ECC7}" type="slidenum">
              <a:rPr lang="en-US" smtClean="0"/>
              <a:t>‹#›</a:t>
            </a:fld>
            <a:endParaRPr lang="en-US"/>
          </a:p>
        </p:txBody>
      </p:sp>
      <p:pic>
        <p:nvPicPr>
          <p:cNvPr id="4" name="Picture 3">
            <a:extLst>
              <a:ext uri="{FF2B5EF4-FFF2-40B4-BE49-F238E27FC236}">
                <a16:creationId xmlns:a16="http://schemas.microsoft.com/office/drawing/2014/main" id="{23D03772-EAFD-A016-312C-C6F5AB20048E}"/>
              </a:ext>
            </a:extLst>
          </p:cNvPr>
          <p:cNvPicPr>
            <a:picLocks noChangeAspect="1"/>
          </p:cNvPicPr>
          <p:nvPr/>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483148998"/>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35CD4-D974-2A1F-2C32-DC7AA0CB06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F43063-81A6-58BD-F5EC-D703156A554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D27127-A87F-E486-8513-EA29827F7140}"/>
              </a:ext>
            </a:extLst>
          </p:cNvPr>
          <p:cNvSpPr>
            <a:spLocks noGrp="1"/>
          </p:cNvSpPr>
          <p:nvPr>
            <p:ph type="dt" sz="half" idx="10"/>
          </p:nvPr>
        </p:nvSpPr>
        <p:spPr/>
        <p:txBody>
          <a:bodyPr/>
          <a:lstStyle/>
          <a:p>
            <a:fld id="{F5EE9C2E-5654-442E-B15E-02D464398AE9}" type="datetimeFigureOut">
              <a:rPr lang="en-US" smtClean="0"/>
              <a:t>2/19/2025</a:t>
            </a:fld>
            <a:endParaRPr lang="en-US"/>
          </a:p>
        </p:txBody>
      </p:sp>
      <p:sp>
        <p:nvSpPr>
          <p:cNvPr id="5" name="Footer Placeholder 4">
            <a:extLst>
              <a:ext uri="{FF2B5EF4-FFF2-40B4-BE49-F238E27FC236}">
                <a16:creationId xmlns:a16="http://schemas.microsoft.com/office/drawing/2014/main" id="{C27049FD-B0CD-0351-FB3E-679C32FF1D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6B2F6D-ED83-A4F0-AB77-EA929ABCA25E}"/>
              </a:ext>
            </a:extLst>
          </p:cNvPr>
          <p:cNvSpPr>
            <a:spLocks noGrp="1"/>
          </p:cNvSpPr>
          <p:nvPr>
            <p:ph type="sldNum" sz="quarter" idx="12"/>
          </p:nvPr>
        </p:nvSpPr>
        <p:spPr/>
        <p:txBody>
          <a:bodyPr/>
          <a:lstStyle/>
          <a:p>
            <a:fld id="{28A3D4D3-1AF4-4389-ABC1-4D77F9E7ECC7}" type="slidenum">
              <a:rPr lang="en-US" smtClean="0"/>
              <a:t>‹#›</a:t>
            </a:fld>
            <a:endParaRPr lang="en-US"/>
          </a:p>
        </p:txBody>
      </p:sp>
    </p:spTree>
    <p:extLst>
      <p:ext uri="{BB962C8B-B14F-4D97-AF65-F5344CB8AC3E}">
        <p14:creationId xmlns:p14="http://schemas.microsoft.com/office/powerpoint/2010/main" val="789634810"/>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userDrawn="1">
  <p:cSld name="Title Slide">
    <p:spTree>
      <p:nvGrpSpPr>
        <p:cNvPr id="1" name="Shape 15"/>
        <p:cNvGrpSpPr/>
        <p:nvPr/>
      </p:nvGrpSpPr>
      <p:grpSpPr>
        <a:xfrm>
          <a:off x="0" y="0"/>
          <a:ext cx="0" cy="0"/>
          <a:chOff x="0" y="0"/>
          <a:chExt cx="0" cy="0"/>
        </a:xfrm>
      </p:grpSpPr>
      <p:pic>
        <p:nvPicPr>
          <p:cNvPr id="5" name="Picture 4">
            <a:extLst>
              <a:ext uri="{FF2B5EF4-FFF2-40B4-BE49-F238E27FC236}">
                <a16:creationId xmlns:a16="http://schemas.microsoft.com/office/drawing/2014/main" id="{F4CA5A30-616B-5740-A23D-3EFCA827C422}"/>
              </a:ext>
            </a:extLst>
          </p:cNvPr>
          <p:cNvPicPr>
            <a:picLocks noChangeAspect="1"/>
          </p:cNvPicPr>
          <p:nvPr userDrawn="1"/>
        </p:nvPicPr>
        <p:blipFill>
          <a:blip r:embed="rId2"/>
          <a:srcRect/>
          <a:stretch/>
        </p:blipFill>
        <p:spPr>
          <a:xfrm>
            <a:off x="-1" y="0"/>
            <a:ext cx="12192000" cy="6858000"/>
          </a:xfrm>
          <a:prstGeom prst="rect">
            <a:avLst/>
          </a:prstGeom>
        </p:spPr>
      </p:pic>
      <p:sp>
        <p:nvSpPr>
          <p:cNvPr id="16" name="Google Shape;16;p17"/>
          <p:cNvSpPr txBox="1">
            <a:spLocks noGrp="1"/>
          </p:cNvSpPr>
          <p:nvPr>
            <p:ph type="ctrTitle"/>
          </p:nvPr>
        </p:nvSpPr>
        <p:spPr>
          <a:xfrm>
            <a:off x="1" y="1952105"/>
            <a:ext cx="9607824"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800"/>
              <a:buFont typeface="Helvetica Neue"/>
              <a:buNone/>
              <a:defRPr sz="3200" b="1" i="0">
                <a:solidFill>
                  <a:schemeClr val="bg1"/>
                </a:solidFill>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7" name="Google Shape;17;p17"/>
          <p:cNvSpPr txBox="1">
            <a:spLocks noGrp="1"/>
          </p:cNvSpPr>
          <p:nvPr>
            <p:ph type="subTitle" idx="1"/>
          </p:nvPr>
        </p:nvSpPr>
        <p:spPr>
          <a:xfrm>
            <a:off x="0" y="4339705"/>
            <a:ext cx="9607826" cy="195210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3600"/>
              <a:buNone/>
              <a:defRPr sz="2400" b="0">
                <a:solidFill>
                  <a:schemeClr val="bg1"/>
                </a:solidFill>
                <a:latin typeface="Arial" panose="020B0604020202020204" pitchFamily="34" charset="0"/>
                <a:ea typeface="Helvetica Neue"/>
                <a:cs typeface="Arial" panose="020B0604020202020204" pitchFamily="34" charset="0"/>
                <a:sym typeface="Helvetica Neue"/>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spTree>
    <p:extLst>
      <p:ext uri="{BB962C8B-B14F-4D97-AF65-F5344CB8AC3E}">
        <p14:creationId xmlns:p14="http://schemas.microsoft.com/office/powerpoint/2010/main" val="3789370399"/>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preserve="1" userDrawn="1">
  <p:cSld name="1_Two Content">
    <p:spTree>
      <p:nvGrpSpPr>
        <p:cNvPr id="1" name="Shape 33"/>
        <p:cNvGrpSpPr/>
        <p:nvPr/>
      </p:nvGrpSpPr>
      <p:grpSpPr>
        <a:xfrm>
          <a:off x="0" y="0"/>
          <a:ext cx="0" cy="0"/>
          <a:chOff x="0" y="0"/>
          <a:chExt cx="0" cy="0"/>
        </a:xfrm>
      </p:grpSpPr>
      <p:pic>
        <p:nvPicPr>
          <p:cNvPr id="11" name="Picture 10">
            <a:extLst>
              <a:ext uri="{FF2B5EF4-FFF2-40B4-BE49-F238E27FC236}">
                <a16:creationId xmlns:a16="http://schemas.microsoft.com/office/drawing/2014/main" id="{D090E1FC-79C0-474F-8864-ABEE6EC45374}"/>
              </a:ext>
            </a:extLst>
          </p:cNvPr>
          <p:cNvPicPr>
            <a:picLocks noChangeAspect="1"/>
          </p:cNvPicPr>
          <p:nvPr userDrawn="1"/>
        </p:nvPicPr>
        <p:blipFill rotWithShape="1">
          <a:blip r:embed="rId2"/>
          <a:srcRect l="53717" t="15856" r="8276" b="19640"/>
          <a:stretch/>
        </p:blipFill>
        <p:spPr>
          <a:xfrm>
            <a:off x="6549080" y="1087395"/>
            <a:ext cx="4633785" cy="4423720"/>
          </a:xfrm>
          <a:prstGeom prst="rect">
            <a:avLst/>
          </a:prstGeom>
        </p:spPr>
      </p:pic>
      <p:sp>
        <p:nvSpPr>
          <p:cNvPr id="2" name="Slide Number Placeholder 1">
            <a:extLst>
              <a:ext uri="{FF2B5EF4-FFF2-40B4-BE49-F238E27FC236}">
                <a16:creationId xmlns:a16="http://schemas.microsoft.com/office/drawing/2014/main" id="{4055AD5F-CC06-3A70-CBC8-BED05A2F0731}"/>
              </a:ext>
            </a:extLst>
          </p:cNvPr>
          <p:cNvSpPr>
            <a:spLocks noGrp="1"/>
          </p:cNvSpPr>
          <p:nvPr>
            <p:ph type="sldNum" idx="11"/>
          </p:nvPr>
        </p:nvSpPr>
        <p:spPr/>
        <p:txBody>
          <a:bodyPr/>
          <a:lstStyle/>
          <a:p>
            <a:fld id="{00000000-1234-1234-1234-123412341234}" type="slidenum">
              <a:rPr lang="sv-SE" smtClean="0"/>
              <a:pPr/>
              <a:t>‹#›</a:t>
            </a:fld>
            <a:endParaRPr lang="sv-SE" dirty="0"/>
          </a:p>
        </p:txBody>
      </p:sp>
      <p:sp>
        <p:nvSpPr>
          <p:cNvPr id="5" name="Google Shape;35;p20">
            <a:extLst>
              <a:ext uri="{FF2B5EF4-FFF2-40B4-BE49-F238E27FC236}">
                <a16:creationId xmlns:a16="http://schemas.microsoft.com/office/drawing/2014/main" id="{3F56D5FE-8BBC-E95A-76D4-D1938A0E3A78}"/>
              </a:ext>
            </a:extLst>
          </p:cNvPr>
          <p:cNvSpPr txBox="1">
            <a:spLocks noGrp="1"/>
          </p:cNvSpPr>
          <p:nvPr>
            <p:ph type="body" idx="1"/>
          </p:nvPr>
        </p:nvSpPr>
        <p:spPr>
          <a:xfrm>
            <a:off x="838200" y="1239210"/>
            <a:ext cx="5181600" cy="4937753"/>
          </a:xfrm>
          <a:prstGeom prst="rect">
            <a:avLst/>
          </a:prstGeom>
          <a:noFill/>
          <a:ln>
            <a:noFill/>
          </a:ln>
        </p:spPr>
        <p:txBody>
          <a:bodyPr spcFirstLastPara="1" wrap="square" lIns="91425" tIns="45700" rIns="91425" bIns="45700" anchor="t" anchorCtr="0">
            <a:normAutofit/>
          </a:bodyPr>
          <a:lstStyle>
            <a:lvl1pPr marL="270000" lvl="0" indent="-270000" algn="l">
              <a:lnSpc>
                <a:spcPct val="90000"/>
              </a:lnSpc>
              <a:spcBef>
                <a:spcPts val="1000"/>
              </a:spcBef>
              <a:spcAft>
                <a:spcPts val="0"/>
              </a:spcAft>
              <a:buClr>
                <a:schemeClr val="dk1"/>
              </a:buClr>
              <a:buSzPts val="2400"/>
              <a:buFont typeface="Arial" panose="020B0604020202020204" pitchFamily="34" charset="0"/>
              <a:buChar char="•"/>
              <a:defRPr sz="2400" b="0" i="0">
                <a:latin typeface="Arial" panose="020B0604020202020204" pitchFamily="34" charset="0"/>
                <a:ea typeface="Helvetica Neue"/>
                <a:cs typeface="Arial" panose="020B0604020202020204" pitchFamily="34" charset="0"/>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6" name="Google Shape;34;p20">
            <a:extLst>
              <a:ext uri="{FF2B5EF4-FFF2-40B4-BE49-F238E27FC236}">
                <a16:creationId xmlns:a16="http://schemas.microsoft.com/office/drawing/2014/main" id="{7FF2A8CD-3CE5-A92B-4009-D09EC2A0050B}"/>
              </a:ext>
            </a:extLst>
          </p:cNvPr>
          <p:cNvSpPr txBox="1">
            <a:spLocks noGrp="1"/>
          </p:cNvSpPr>
          <p:nvPr>
            <p:ph type="title"/>
          </p:nvPr>
        </p:nvSpPr>
        <p:spPr>
          <a:xfrm>
            <a:off x="838200" y="0"/>
            <a:ext cx="10515600" cy="107712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Helvetica Neue"/>
              <a:buNone/>
              <a:defRPr sz="2800" b="1" i="0">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Tree>
    <p:extLst>
      <p:ext uri="{BB962C8B-B14F-4D97-AF65-F5344CB8AC3E}">
        <p14:creationId xmlns:p14="http://schemas.microsoft.com/office/powerpoint/2010/main" val="1874775803"/>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preserve="1" userDrawn="1">
  <p:cSld name="1_Two Content">
    <p:spTree>
      <p:nvGrpSpPr>
        <p:cNvPr id="1" name="Shape 33"/>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2C8B067-C222-A145-CF89-234516211EAC}"/>
              </a:ext>
            </a:extLst>
          </p:cNvPr>
          <p:cNvSpPr>
            <a:spLocks noGrp="1"/>
          </p:cNvSpPr>
          <p:nvPr>
            <p:ph type="sldNum" idx="11"/>
          </p:nvPr>
        </p:nvSpPr>
        <p:spPr>
          <a:xfrm>
            <a:off x="11798300" y="6565900"/>
            <a:ext cx="393700" cy="292100"/>
          </a:xfrm>
        </p:spPr>
        <p:txBody>
          <a:bodyPr/>
          <a:lstStyle/>
          <a:p>
            <a:fld id="{00000000-1234-1234-1234-123412341234}" type="slidenum">
              <a:rPr lang="sv-SE" smtClean="0"/>
              <a:pPr/>
              <a:t>‹#›</a:t>
            </a:fld>
            <a:endParaRPr lang="sv-SE" dirty="0"/>
          </a:p>
        </p:txBody>
      </p:sp>
      <p:sp>
        <p:nvSpPr>
          <p:cNvPr id="5" name="Google Shape;35;p20">
            <a:extLst>
              <a:ext uri="{FF2B5EF4-FFF2-40B4-BE49-F238E27FC236}">
                <a16:creationId xmlns:a16="http://schemas.microsoft.com/office/drawing/2014/main" id="{B3503028-5BCC-32AC-877B-DF34C7FE812B}"/>
              </a:ext>
            </a:extLst>
          </p:cNvPr>
          <p:cNvSpPr txBox="1">
            <a:spLocks noGrp="1"/>
          </p:cNvSpPr>
          <p:nvPr>
            <p:ph type="body" idx="1"/>
          </p:nvPr>
        </p:nvSpPr>
        <p:spPr>
          <a:xfrm>
            <a:off x="838200" y="1239210"/>
            <a:ext cx="5181600" cy="4937753"/>
          </a:xfrm>
          <a:prstGeom prst="rect">
            <a:avLst/>
          </a:prstGeom>
          <a:noFill/>
          <a:ln>
            <a:noFill/>
          </a:ln>
        </p:spPr>
        <p:txBody>
          <a:bodyPr spcFirstLastPara="1" wrap="square" lIns="91425" tIns="45700" rIns="91425" bIns="45700" anchor="t" anchorCtr="0">
            <a:normAutofit/>
          </a:bodyPr>
          <a:lstStyle>
            <a:lvl1pPr marL="270000" lvl="0" indent="-270000" algn="l">
              <a:lnSpc>
                <a:spcPct val="90000"/>
              </a:lnSpc>
              <a:spcBef>
                <a:spcPts val="1000"/>
              </a:spcBef>
              <a:spcAft>
                <a:spcPts val="0"/>
              </a:spcAft>
              <a:buClr>
                <a:schemeClr val="dk1"/>
              </a:buClr>
              <a:buSzPts val="2400"/>
              <a:buFont typeface="Arial" panose="020B0604020202020204" pitchFamily="34" charset="0"/>
              <a:buChar char="•"/>
              <a:defRPr sz="2400" b="0" i="0" u="none" strike="noStrike" cap="none" baseline="0" dirty="0">
                <a:solidFill>
                  <a:srgbClr val="000000"/>
                </a:solidFill>
                <a:latin typeface="+mn-lt"/>
                <a:ea typeface="Helvetica Neue"/>
                <a:cs typeface="Helvetica Neue"/>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6" name="Google Shape;35;p20">
            <a:extLst>
              <a:ext uri="{FF2B5EF4-FFF2-40B4-BE49-F238E27FC236}">
                <a16:creationId xmlns:a16="http://schemas.microsoft.com/office/drawing/2014/main" id="{2E41FEE8-207D-F515-0218-988E1E95F438}"/>
              </a:ext>
            </a:extLst>
          </p:cNvPr>
          <p:cNvSpPr txBox="1">
            <a:spLocks noGrp="1"/>
          </p:cNvSpPr>
          <p:nvPr>
            <p:ph type="body" idx="12"/>
          </p:nvPr>
        </p:nvSpPr>
        <p:spPr>
          <a:xfrm>
            <a:off x="6148754" y="1239210"/>
            <a:ext cx="5181600" cy="4937753"/>
          </a:xfrm>
          <a:prstGeom prst="rect">
            <a:avLst/>
          </a:prstGeom>
          <a:noFill/>
          <a:ln>
            <a:noFill/>
          </a:ln>
        </p:spPr>
        <p:txBody>
          <a:bodyPr spcFirstLastPara="1" wrap="square" lIns="91425" tIns="45700" rIns="91425" bIns="45700" anchor="t" anchorCtr="0">
            <a:normAutofit/>
          </a:bodyPr>
          <a:lstStyle>
            <a:lvl1pPr marL="270000" lvl="0" indent="-270000" algn="l">
              <a:lnSpc>
                <a:spcPct val="90000"/>
              </a:lnSpc>
              <a:spcBef>
                <a:spcPts val="1000"/>
              </a:spcBef>
              <a:spcAft>
                <a:spcPts val="0"/>
              </a:spcAft>
              <a:buClr>
                <a:schemeClr val="dk1"/>
              </a:buClr>
              <a:buSzPts val="2400"/>
              <a:buFont typeface="Arial" panose="020B0604020202020204" pitchFamily="34" charset="0"/>
              <a:buChar char="•"/>
              <a:defRPr sz="2400" b="0" i="0" u="none" strike="noStrike" cap="none" baseline="0" dirty="0">
                <a:solidFill>
                  <a:srgbClr val="000000"/>
                </a:solidFill>
                <a:latin typeface="+mn-lt"/>
                <a:ea typeface="Helvetica Neue"/>
                <a:cs typeface="Helvetica Neue"/>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7" name="Google Shape;34;p20">
            <a:extLst>
              <a:ext uri="{FF2B5EF4-FFF2-40B4-BE49-F238E27FC236}">
                <a16:creationId xmlns:a16="http://schemas.microsoft.com/office/drawing/2014/main" id="{9F492DC9-5A51-908E-E46A-76443B2F0C19}"/>
              </a:ext>
            </a:extLst>
          </p:cNvPr>
          <p:cNvSpPr txBox="1">
            <a:spLocks noGrp="1"/>
          </p:cNvSpPr>
          <p:nvPr>
            <p:ph type="title"/>
          </p:nvPr>
        </p:nvSpPr>
        <p:spPr>
          <a:xfrm>
            <a:off x="838200" y="1"/>
            <a:ext cx="10515600" cy="107388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Helvetica Neue"/>
              <a:buNone/>
              <a:defRPr sz="2800" b="1" i="0">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Tree>
    <p:extLst>
      <p:ext uri="{BB962C8B-B14F-4D97-AF65-F5344CB8AC3E}">
        <p14:creationId xmlns:p14="http://schemas.microsoft.com/office/powerpoint/2010/main" val="991777058"/>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userDrawn="1">
  <p:cSld name="Title and Content">
    <p:spTree>
      <p:nvGrpSpPr>
        <p:cNvPr id="1" name="Shape 40"/>
        <p:cNvGrpSpPr/>
        <p:nvPr/>
      </p:nvGrpSpPr>
      <p:grpSpPr>
        <a:xfrm>
          <a:off x="0" y="0"/>
          <a:ext cx="0" cy="0"/>
          <a:chOff x="0" y="0"/>
          <a:chExt cx="0" cy="0"/>
        </a:xfrm>
      </p:grpSpPr>
      <p:sp>
        <p:nvSpPr>
          <p:cNvPr id="5" name="Google Shape;14;p16">
            <a:extLst>
              <a:ext uri="{FF2B5EF4-FFF2-40B4-BE49-F238E27FC236}">
                <a16:creationId xmlns:a16="http://schemas.microsoft.com/office/drawing/2014/main" id="{CC7370BD-D26C-52B9-5360-A8F985E01E49}"/>
              </a:ext>
            </a:extLst>
          </p:cNvPr>
          <p:cNvSpPr txBox="1">
            <a:spLocks noGrp="1"/>
          </p:cNvSpPr>
          <p:nvPr>
            <p:ph type="sldNum" idx="12"/>
          </p:nvPr>
        </p:nvSpPr>
        <p:spPr>
          <a:xfrm>
            <a:off x="11798300" y="6565900"/>
            <a:ext cx="393700" cy="2921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1" i="0" u="none" strike="noStrike" cap="none">
                <a:solidFill>
                  <a:schemeClr val="bg1"/>
                </a:solidFill>
                <a:latin typeface="Arial" panose="020B0604020202020204" pitchFamily="34" charset="0"/>
                <a:ea typeface="Open Sans" panose="020B0606030504020204" pitchFamily="34" charset="0"/>
                <a:cs typeface="Arial" panose="020B0604020202020204" pitchFamily="34" charset="0"/>
                <a:sym typeface="Calibri"/>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9pPr>
          </a:lstStyle>
          <a:p>
            <a:fld id="{00000000-1234-1234-1234-123412341234}" type="slidenum">
              <a:rPr lang="sv-SE" smtClean="0"/>
              <a:pPr/>
              <a:t>‹#›</a:t>
            </a:fld>
            <a:endParaRPr lang="sv-SE" dirty="0"/>
          </a:p>
        </p:txBody>
      </p:sp>
      <p:sp>
        <p:nvSpPr>
          <p:cNvPr id="7" name="Text Placeholder 4">
            <a:extLst>
              <a:ext uri="{FF2B5EF4-FFF2-40B4-BE49-F238E27FC236}">
                <a16:creationId xmlns:a16="http://schemas.microsoft.com/office/drawing/2014/main" id="{381328E2-BBCC-9942-F175-B550123AD180}"/>
              </a:ext>
            </a:extLst>
          </p:cNvPr>
          <p:cNvSpPr>
            <a:spLocks noGrp="1"/>
          </p:cNvSpPr>
          <p:nvPr>
            <p:ph idx="1"/>
          </p:nvPr>
        </p:nvSpPr>
        <p:spPr>
          <a:xfrm>
            <a:off x="838200" y="1239210"/>
            <a:ext cx="10515600" cy="4937753"/>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Google Shape;34;p20">
            <a:extLst>
              <a:ext uri="{FF2B5EF4-FFF2-40B4-BE49-F238E27FC236}">
                <a16:creationId xmlns:a16="http://schemas.microsoft.com/office/drawing/2014/main" id="{5B5801FF-0DBD-D7A6-73AC-CAA38C2CFB6D}"/>
              </a:ext>
            </a:extLst>
          </p:cNvPr>
          <p:cNvSpPr txBox="1">
            <a:spLocks noGrp="1"/>
          </p:cNvSpPr>
          <p:nvPr>
            <p:ph type="title"/>
          </p:nvPr>
        </p:nvSpPr>
        <p:spPr>
          <a:xfrm>
            <a:off x="838200" y="0"/>
            <a:ext cx="10515600" cy="107878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Helvetica Neue"/>
              <a:buNone/>
              <a:defRPr sz="2800" b="1" i="0">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Tree>
    <p:extLst>
      <p:ext uri="{BB962C8B-B14F-4D97-AF65-F5344CB8AC3E}">
        <p14:creationId xmlns:p14="http://schemas.microsoft.com/office/powerpoint/2010/main" val="540450743"/>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1.jp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2" name="Picture 1">
            <a:extLst>
              <a:ext uri="{FF2B5EF4-FFF2-40B4-BE49-F238E27FC236}">
                <a16:creationId xmlns:a16="http://schemas.microsoft.com/office/drawing/2014/main" id="{B562CDF7-E817-0727-B23A-E4C37F6C9239}"/>
              </a:ext>
            </a:extLst>
          </p:cNvPr>
          <p:cNvPicPr>
            <a:picLocks noChangeAspect="1"/>
          </p:cNvPicPr>
          <p:nvPr/>
        </p:nvPicPr>
        <p:blipFill>
          <a:blip r:embed="rId7"/>
          <a:srcRect/>
          <a:stretch/>
        </p:blipFill>
        <p:spPr>
          <a:xfrm>
            <a:off x="0" y="0"/>
            <a:ext cx="12192000" cy="6858000"/>
          </a:xfrm>
          <a:prstGeom prst="rect">
            <a:avLst/>
          </a:prstGeom>
        </p:spPr>
      </p:pic>
      <p:sp>
        <p:nvSpPr>
          <p:cNvPr id="14" name="Google Shape;14;p16"/>
          <p:cNvSpPr txBox="1">
            <a:spLocks noGrp="1"/>
          </p:cNvSpPr>
          <p:nvPr>
            <p:ph type="sldNum" idx="12"/>
          </p:nvPr>
        </p:nvSpPr>
        <p:spPr>
          <a:xfrm>
            <a:off x="11798300" y="6565900"/>
            <a:ext cx="393700" cy="2921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1" i="0" u="none" strike="noStrike" cap="none">
                <a:solidFill>
                  <a:schemeClr val="bg1"/>
                </a:solidFill>
                <a:latin typeface="Arial" panose="020B0604020202020204" pitchFamily="34" charset="0"/>
                <a:ea typeface="Open Sans" panose="020B0606030504020204" pitchFamily="34" charset="0"/>
                <a:cs typeface="Arial" panose="020B0604020202020204" pitchFamily="34" charset="0"/>
                <a:sym typeface="Calibri"/>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9pPr>
          </a:lstStyle>
          <a:p>
            <a:fld id="{28A3D4D3-1AF4-4389-ABC1-4D77F9E7ECC7}" type="slidenum">
              <a:rPr lang="en-US" smtClean="0"/>
              <a:t>‹#›</a:t>
            </a:fld>
            <a:endParaRPr lang="en-US"/>
          </a:p>
        </p:txBody>
      </p:sp>
      <p:sp>
        <p:nvSpPr>
          <p:cNvPr id="4" name="Title Placeholder 3">
            <a:extLst>
              <a:ext uri="{FF2B5EF4-FFF2-40B4-BE49-F238E27FC236}">
                <a16:creationId xmlns:a16="http://schemas.microsoft.com/office/drawing/2014/main" id="{C79A8CD2-D56A-87BC-2FE1-F2C2AB9AD1B4}"/>
              </a:ext>
            </a:extLst>
          </p:cNvPr>
          <p:cNvSpPr>
            <a:spLocks noGrp="1"/>
          </p:cNvSpPr>
          <p:nvPr>
            <p:ph type="title"/>
          </p:nvPr>
        </p:nvSpPr>
        <p:spPr>
          <a:xfrm>
            <a:off x="838200" y="365125"/>
            <a:ext cx="10515600" cy="7087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5" name="Text Placeholder 4">
            <a:extLst>
              <a:ext uri="{FF2B5EF4-FFF2-40B4-BE49-F238E27FC236}">
                <a16:creationId xmlns:a16="http://schemas.microsoft.com/office/drawing/2014/main" id="{7390672E-6204-3245-DC87-0A176B5878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48634949"/>
      </p:ext>
    </p:extLst>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5" r:id="rId4"/>
    <p:sldLayoutId id="2147483677" r:id="rId5"/>
  </p:sldLayoutIdLst>
  <p:transition spd="slow">
    <p:wipe/>
  </p:transition>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2800" b="1" i="0" u="none" strike="noStrike" cap="none" baseline="0">
          <a:solidFill>
            <a:schemeClr val="tx1"/>
          </a:solidFill>
          <a:latin typeface="+mn-lt"/>
          <a:ea typeface="Open Sans" panose="020B0606030504020204" pitchFamily="34" charset="0"/>
          <a:cs typeface="Arial" panose="020B0604020202020204" pitchFamily="34" charset="0"/>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90000"/>
        </a:lnSpc>
        <a:spcBef>
          <a:spcPts val="1000"/>
        </a:spcBef>
        <a:spcAft>
          <a:spcPts val="0"/>
        </a:spcAft>
        <a:buClr>
          <a:srgbClr val="000000"/>
        </a:buClr>
        <a:buFont typeface="Arial"/>
        <a:defRPr sz="2400" b="0" i="0" u="none" strike="noStrike" cap="none" baseline="0">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eaLnBrk="1" hangingPunct="1">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2pPr>
      <a:lvl3pPr marR="0" lvl="2" algn="l" rtl="0" eaLnBrk="1" hangingPunct="1">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3pPr>
      <a:lvl4pPr marR="0" lvl="3" algn="l" rtl="0" eaLnBrk="1" hangingPunct="1">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4pPr>
      <a:lvl5pPr marR="0" lvl="4" algn="l" rtl="0" eaLnBrk="1" hangingPunct="1">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2" name="Picture 1">
            <a:extLst>
              <a:ext uri="{FF2B5EF4-FFF2-40B4-BE49-F238E27FC236}">
                <a16:creationId xmlns:a16="http://schemas.microsoft.com/office/drawing/2014/main" id="{B562CDF7-E817-0727-B23A-E4C37F6C9239}"/>
              </a:ext>
            </a:extLst>
          </p:cNvPr>
          <p:cNvPicPr>
            <a:picLocks noChangeAspect="1"/>
          </p:cNvPicPr>
          <p:nvPr userDrawn="1"/>
        </p:nvPicPr>
        <p:blipFill>
          <a:blip r:embed="rId7"/>
          <a:srcRect/>
          <a:stretch/>
        </p:blipFill>
        <p:spPr>
          <a:xfrm>
            <a:off x="0" y="0"/>
            <a:ext cx="12192000" cy="6858000"/>
          </a:xfrm>
          <a:prstGeom prst="rect">
            <a:avLst/>
          </a:prstGeom>
        </p:spPr>
      </p:pic>
      <p:sp>
        <p:nvSpPr>
          <p:cNvPr id="14" name="Google Shape;14;p16"/>
          <p:cNvSpPr txBox="1">
            <a:spLocks noGrp="1"/>
          </p:cNvSpPr>
          <p:nvPr>
            <p:ph type="sldNum" idx="12"/>
          </p:nvPr>
        </p:nvSpPr>
        <p:spPr>
          <a:xfrm>
            <a:off x="11798300" y="6565900"/>
            <a:ext cx="393700" cy="2921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1" i="0" u="none" strike="noStrike" cap="none">
                <a:solidFill>
                  <a:schemeClr val="bg1"/>
                </a:solidFill>
                <a:latin typeface="Arial" panose="020B0604020202020204" pitchFamily="34" charset="0"/>
                <a:ea typeface="Open Sans" panose="020B0606030504020204" pitchFamily="34" charset="0"/>
                <a:cs typeface="Arial" panose="020B0604020202020204" pitchFamily="34" charset="0"/>
                <a:sym typeface="Calibri"/>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9pPr>
          </a:lstStyle>
          <a:p>
            <a:fld id="{00000000-1234-1234-1234-123412341234}" type="slidenum">
              <a:rPr lang="sv-SE" smtClean="0"/>
              <a:pPr/>
              <a:t>‹#›</a:t>
            </a:fld>
            <a:endParaRPr lang="sv-SE" dirty="0"/>
          </a:p>
        </p:txBody>
      </p:sp>
      <p:sp>
        <p:nvSpPr>
          <p:cNvPr id="4" name="Title Placeholder 3">
            <a:extLst>
              <a:ext uri="{FF2B5EF4-FFF2-40B4-BE49-F238E27FC236}">
                <a16:creationId xmlns:a16="http://schemas.microsoft.com/office/drawing/2014/main" id="{C79A8CD2-D56A-87BC-2FE1-F2C2AB9AD1B4}"/>
              </a:ext>
            </a:extLst>
          </p:cNvPr>
          <p:cNvSpPr>
            <a:spLocks noGrp="1"/>
          </p:cNvSpPr>
          <p:nvPr>
            <p:ph type="title"/>
          </p:nvPr>
        </p:nvSpPr>
        <p:spPr>
          <a:xfrm>
            <a:off x="838200" y="365125"/>
            <a:ext cx="10515600" cy="708763"/>
          </a:xfrm>
          <a:prstGeom prst="rect">
            <a:avLst/>
          </a:prstGeom>
        </p:spPr>
        <p:txBody>
          <a:bodyPr vert="horz" lIns="91440" tIns="45720" rIns="91440" bIns="45720" rtlCol="0" anchor="b">
            <a:normAutofit/>
          </a:bodyPr>
          <a:lstStyle/>
          <a:p>
            <a:r>
              <a:rPr lang="en-GB" dirty="0"/>
              <a:t>Click to edit Master title style</a:t>
            </a:r>
            <a:endParaRPr lang="en-US" dirty="0"/>
          </a:p>
        </p:txBody>
      </p:sp>
      <p:sp>
        <p:nvSpPr>
          <p:cNvPr id="5" name="Text Placeholder 4">
            <a:extLst>
              <a:ext uri="{FF2B5EF4-FFF2-40B4-BE49-F238E27FC236}">
                <a16:creationId xmlns:a16="http://schemas.microsoft.com/office/drawing/2014/main" id="{7390672E-6204-3245-DC87-0A176B5878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76410230"/>
      </p:ext>
    </p:extLst>
  </p:cSld>
  <p:clrMap bg1="lt1" tx1="dk1" bg2="dk2" tx2="lt2" accent1="accent1" accent2="accent2" accent3="accent3" accent4="accent4" accent5="accent5" accent6="accent6" hlink="hlink" folHlink="folHlink"/>
  <p:sldLayoutIdLst>
    <p:sldLayoutId id="2147483680" r:id="rId1"/>
    <p:sldLayoutId id="2147483682" r:id="rId2"/>
    <p:sldLayoutId id="2147483683" r:id="rId3"/>
    <p:sldLayoutId id="2147483684" r:id="rId4"/>
    <p:sldLayoutId id="2147483685" r:id="rId5"/>
  </p:sldLayoutIdLst>
  <p:transition spd="slow">
    <p:wip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1" i="0" u="none" strike="noStrike" cap="none" baseline="0">
          <a:solidFill>
            <a:schemeClr val="tx1"/>
          </a:solidFill>
          <a:latin typeface="+mn-lt"/>
          <a:ea typeface="Open Sans" panose="020B0606030504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90000"/>
        </a:lnSpc>
        <a:spcBef>
          <a:spcPts val="1000"/>
        </a:spcBef>
        <a:spcAft>
          <a:spcPts val="0"/>
        </a:spcAft>
        <a:buClr>
          <a:srgbClr val="000000"/>
        </a:buClr>
        <a:buFont typeface="Arial"/>
        <a:defRPr sz="2400" b="0" i="0" u="none" strike="noStrike" cap="none" baseline="0">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2pPr>
      <a:lvl3pPr marR="0" lvl="2" algn="l" rtl="0">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3pPr>
      <a:lvl4pPr marR="0" lvl="3" algn="l" rtl="0">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4pPr>
      <a:lvl5pPr marR="0" lvl="4" algn="l" rtl="0">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microsoft.com/office/2018/10/relationships/comments" Target="../comments/modernComment_1DC_5B957FF7.xml"/><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hyperlink" Target="https://training.energyaccessexplorer.org/login/"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8F41D3A-296D-75FB-88E4-B253A9E88EE1}"/>
              </a:ext>
            </a:extLst>
          </p:cNvPr>
          <p:cNvSpPr>
            <a:spLocks noGrp="1"/>
          </p:cNvSpPr>
          <p:nvPr>
            <p:ph type="ctrTitle"/>
          </p:nvPr>
        </p:nvSpPr>
        <p:spPr/>
        <p:txBody>
          <a:bodyPr/>
          <a:lstStyle/>
          <a:p>
            <a:r>
              <a:rPr lang="en-US" dirty="0"/>
              <a:t>Maximum 32 point Arial in white </a:t>
            </a:r>
            <a:br>
              <a:rPr lang="en-US" dirty="0"/>
            </a:br>
            <a:endParaRPr lang="en-US" dirty="0"/>
          </a:p>
        </p:txBody>
      </p:sp>
      <p:sp>
        <p:nvSpPr>
          <p:cNvPr id="3" name="Subtitle 2">
            <a:extLst>
              <a:ext uri="{FF2B5EF4-FFF2-40B4-BE49-F238E27FC236}">
                <a16:creationId xmlns:a16="http://schemas.microsoft.com/office/drawing/2014/main" id="{D9EE0581-B869-C9AC-032A-CE5562E6774F}"/>
              </a:ext>
            </a:extLst>
          </p:cNvPr>
          <p:cNvSpPr>
            <a:spLocks noGrp="1"/>
          </p:cNvSpPr>
          <p:nvPr>
            <p:ph type="subTitle" idx="1"/>
          </p:nvPr>
        </p:nvSpPr>
        <p:spPr>
          <a:xfrm>
            <a:off x="1158844" y="4323781"/>
            <a:ext cx="6201623" cy="947519"/>
          </a:xfrm>
        </p:spPr>
        <p:txBody>
          <a:bodyPr>
            <a:noAutofit/>
          </a:bodyPr>
          <a:lstStyle/>
          <a:p>
            <a:pPr algn="l"/>
            <a:r>
              <a:rPr lang="en-US" sz="3200" b="1" dirty="0">
                <a:solidFill>
                  <a:schemeClr val="bg1"/>
                </a:solidFill>
              </a:rPr>
              <a:t>LECTURE 4</a:t>
            </a:r>
            <a:br>
              <a:rPr lang="en-US" sz="3200" b="1" dirty="0"/>
            </a:br>
            <a:r>
              <a:rPr lang="en-US" sz="3200" b="1" dirty="0">
                <a:solidFill>
                  <a:schemeClr val="tx1"/>
                </a:solidFill>
              </a:rPr>
              <a:t>ENERGY ACCESS EXPLORER FRONT-END</a:t>
            </a:r>
          </a:p>
        </p:txBody>
      </p:sp>
      <p:pic>
        <p:nvPicPr>
          <p:cNvPr id="7" name="Picture 6" descr="A black background with white text&#10;&#10;Description automatically generated">
            <a:extLst>
              <a:ext uri="{FF2B5EF4-FFF2-40B4-BE49-F238E27FC236}">
                <a16:creationId xmlns:a16="http://schemas.microsoft.com/office/drawing/2014/main" id="{1A98B8DC-1067-2BD6-87CD-15AFDCD6F5C2}"/>
              </a:ext>
            </a:extLst>
          </p:cNvPr>
          <p:cNvPicPr>
            <a:picLocks noChangeAspect="1"/>
          </p:cNvPicPr>
          <p:nvPr/>
        </p:nvPicPr>
        <p:blipFill>
          <a:blip r:embed="rId2"/>
          <a:stretch>
            <a:fillRect/>
          </a:stretch>
        </p:blipFill>
        <p:spPr>
          <a:xfrm>
            <a:off x="597528" y="3775297"/>
            <a:ext cx="3327517" cy="782486"/>
          </a:xfrm>
          <a:prstGeom prst="rect">
            <a:avLst/>
          </a:prstGeom>
        </p:spPr>
      </p:pic>
      <p:sp>
        <p:nvSpPr>
          <p:cNvPr id="8" name="TextBox 7">
            <a:extLst>
              <a:ext uri="{FF2B5EF4-FFF2-40B4-BE49-F238E27FC236}">
                <a16:creationId xmlns:a16="http://schemas.microsoft.com/office/drawing/2014/main" id="{5B8A8525-F3A8-DA7C-B433-928B2B39A280}"/>
              </a:ext>
            </a:extLst>
          </p:cNvPr>
          <p:cNvSpPr txBox="1"/>
          <p:nvPr/>
        </p:nvSpPr>
        <p:spPr>
          <a:xfrm>
            <a:off x="7939610" y="5364606"/>
            <a:ext cx="154961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1" i="1" u="none" strike="noStrike" kern="0" cap="none" spc="0" normalizeH="0" baseline="0" noProof="0" dirty="0">
                <a:ln>
                  <a:noFill/>
                </a:ln>
                <a:solidFill>
                  <a:srgbClr val="FFFFFF"/>
                </a:solidFill>
                <a:effectLst/>
                <a:uLnTx/>
                <a:uFillTx/>
                <a:latin typeface="Open Sans"/>
                <a:ea typeface="+mn-lt"/>
                <a:cs typeface="Arial" panose="020B0604020202020204"/>
                <a:sym typeface="Arial"/>
              </a:rPr>
              <a:t>Supported by and in collaboration with World Resources Institute</a:t>
            </a:r>
          </a:p>
        </p:txBody>
      </p:sp>
      <p:pic>
        <p:nvPicPr>
          <p:cNvPr id="10" name="Picture 9">
            <a:extLst>
              <a:ext uri="{FF2B5EF4-FFF2-40B4-BE49-F238E27FC236}">
                <a16:creationId xmlns:a16="http://schemas.microsoft.com/office/drawing/2014/main" id="{50ABA4A2-FC0A-3191-033A-0ECC15F7970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027367" y="5917631"/>
            <a:ext cx="1184564" cy="410649"/>
          </a:xfrm>
          <a:prstGeom prst="rect">
            <a:avLst/>
          </a:prstGeom>
        </p:spPr>
      </p:pic>
    </p:spTree>
    <p:extLst>
      <p:ext uri="{BB962C8B-B14F-4D97-AF65-F5344CB8AC3E}">
        <p14:creationId xmlns:p14="http://schemas.microsoft.com/office/powerpoint/2010/main" val="701856915"/>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10</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2" name="Rectangle 1"/>
          <p:cNvSpPr/>
          <p:nvPr/>
        </p:nvSpPr>
        <p:spPr>
          <a:xfrm>
            <a:off x="10172062" y="5828351"/>
            <a:ext cx="1487292" cy="523220"/>
          </a:xfrm>
          <a:prstGeom prst="rect">
            <a:avLst/>
          </a:prstGeom>
        </p:spPr>
        <p:txBody>
          <a:bodyPr wrap="square" lIns="91440" tIns="45720" rIns="91440" bIns="45720" anchor="t">
            <a:spAutoFit/>
          </a:bodyPr>
          <a:lstStyle/>
          <a:p>
            <a:r>
              <a:rPr lang="en-US" sz="1400" i="1">
                <a:latin typeface="Open Sans "/>
              </a:rPr>
              <a:t>                                 SOURCE: EAE</a:t>
            </a:r>
            <a:endParaRPr lang="en-US" sz="1400" b="1" i="1">
              <a:latin typeface="Open Sans "/>
            </a:endParaRPr>
          </a:p>
        </p:txBody>
      </p:sp>
      <p:sp>
        <p:nvSpPr>
          <p:cNvPr id="3" name="Title 10">
            <a:extLst>
              <a:ext uri="{FF2B5EF4-FFF2-40B4-BE49-F238E27FC236}">
                <a16:creationId xmlns:a16="http://schemas.microsoft.com/office/drawing/2014/main" id="{DA4AA21E-EBDC-4B7D-AA4B-E72EA0612ED9}"/>
              </a:ext>
            </a:extLst>
          </p:cNvPr>
          <p:cNvSpPr txBox="1">
            <a:spLocks/>
          </p:cNvSpPr>
          <p:nvPr/>
        </p:nvSpPr>
        <p:spPr>
          <a:xfrm>
            <a:off x="133634" y="73130"/>
            <a:ext cx="7433012" cy="605654"/>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4.2 </a:t>
            </a:r>
            <a:r>
              <a:rPr lang="en-US" dirty="0">
                <a:sym typeface="Bodoni SvtyTwo ITC TT-Book"/>
              </a:rPr>
              <a:t>Data view</a:t>
            </a:r>
          </a:p>
        </p:txBody>
      </p:sp>
      <p:sp>
        <p:nvSpPr>
          <p:cNvPr id="16" name="Rectangle 15">
            <a:extLst>
              <a:ext uri="{FF2B5EF4-FFF2-40B4-BE49-F238E27FC236}">
                <a16:creationId xmlns:a16="http://schemas.microsoft.com/office/drawing/2014/main" id="{431F5C90-1DCB-30BE-67C8-68DEA35FC2BC}"/>
              </a:ext>
            </a:extLst>
          </p:cNvPr>
          <p:cNvSpPr/>
          <p:nvPr/>
        </p:nvSpPr>
        <p:spPr>
          <a:xfrm>
            <a:off x="133634" y="619021"/>
            <a:ext cx="6217920"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a:cs typeface="Open Sans"/>
              </a:rPr>
              <a:t>Data, features and map functions menu</a:t>
            </a:r>
            <a:endParaRPr lang="en-ZA" sz="2000" b="1" dirty="0">
              <a:latin typeface="+mj-lt"/>
              <a:ea typeface="Open Sans" panose="020B0606030504020204" pitchFamily="34" charset="0"/>
              <a:cs typeface="Open Sans" panose="020B0606030504020204" pitchFamily="34" charset="0"/>
            </a:endParaRPr>
          </a:p>
        </p:txBody>
      </p:sp>
      <p:sp>
        <p:nvSpPr>
          <p:cNvPr id="41" name="TextBox 40">
            <a:extLst>
              <a:ext uri="{FF2B5EF4-FFF2-40B4-BE49-F238E27FC236}">
                <a16:creationId xmlns:a16="http://schemas.microsoft.com/office/drawing/2014/main" id="{A9CA3EAA-4196-8277-78C2-E4A28ED03527}"/>
              </a:ext>
            </a:extLst>
          </p:cNvPr>
          <p:cNvSpPr txBox="1"/>
          <p:nvPr/>
        </p:nvSpPr>
        <p:spPr>
          <a:xfrm>
            <a:off x="9866894" y="1074495"/>
            <a:ext cx="1416423" cy="738664"/>
          </a:xfrm>
          <a:prstGeom prst="rect">
            <a:avLst/>
          </a:prstGeom>
          <a:solidFill>
            <a:srgbClr val="00794C"/>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dirty="0">
                <a:solidFill>
                  <a:schemeClr val="accent2">
                    <a:lumMod val="20000"/>
                    <a:lumOff val="80000"/>
                  </a:schemeClr>
                </a:solidFill>
                <a:cs typeface="Arial"/>
              </a:rPr>
              <a:t>Map Functions</a:t>
            </a:r>
            <a:r>
              <a:rPr lang="en-US" sz="1400" dirty="0">
                <a:solidFill>
                  <a:schemeClr val="accent2">
                    <a:lumMod val="20000"/>
                    <a:lumOff val="80000"/>
                  </a:schemeClr>
                </a:solidFill>
                <a:cs typeface="Arial"/>
              </a:rPr>
              <a:t>​ </a:t>
            </a:r>
            <a:r>
              <a:rPr lang="en-US" sz="1400" b="1" dirty="0">
                <a:solidFill>
                  <a:schemeClr val="accent2">
                    <a:lumMod val="20000"/>
                    <a:lumOff val="80000"/>
                  </a:schemeClr>
                </a:solidFill>
                <a:cs typeface="Arial"/>
              </a:rPr>
              <a:t>Menu</a:t>
            </a:r>
          </a:p>
        </p:txBody>
      </p:sp>
      <p:sp>
        <p:nvSpPr>
          <p:cNvPr id="4" name="TextBox 3">
            <a:extLst>
              <a:ext uri="{FF2B5EF4-FFF2-40B4-BE49-F238E27FC236}">
                <a16:creationId xmlns:a16="http://schemas.microsoft.com/office/drawing/2014/main" id="{605A73CB-A8D3-37D5-FE7B-01C4DA3B5489}"/>
              </a:ext>
            </a:extLst>
          </p:cNvPr>
          <p:cNvSpPr txBox="1"/>
          <p:nvPr/>
        </p:nvSpPr>
        <p:spPr>
          <a:xfrm>
            <a:off x="334186" y="1070715"/>
            <a:ext cx="1409700" cy="738664"/>
          </a:xfrm>
          <a:prstGeom prst="rect">
            <a:avLst/>
          </a:prstGeom>
          <a:solidFill>
            <a:srgbClr val="00794C"/>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dirty="0">
                <a:solidFill>
                  <a:schemeClr val="accent2">
                    <a:lumMod val="20000"/>
                    <a:lumOff val="80000"/>
                  </a:schemeClr>
                </a:solidFill>
              </a:rPr>
              <a:t>Data &amp; Features Menu</a:t>
            </a:r>
            <a:endParaRPr lang="en-US" sz="1400" dirty="0">
              <a:solidFill>
                <a:schemeClr val="accent2">
                  <a:lumMod val="20000"/>
                  <a:lumOff val="80000"/>
                </a:schemeClr>
              </a:solidFill>
            </a:endParaRPr>
          </a:p>
        </p:txBody>
      </p:sp>
      <p:sp>
        <p:nvSpPr>
          <p:cNvPr id="7" name="TextBox 6">
            <a:extLst>
              <a:ext uri="{FF2B5EF4-FFF2-40B4-BE49-F238E27FC236}">
                <a16:creationId xmlns:a16="http://schemas.microsoft.com/office/drawing/2014/main" id="{D595B57D-041A-C4D9-7683-253AFBB1B4C6}"/>
              </a:ext>
            </a:extLst>
          </p:cNvPr>
          <p:cNvSpPr txBox="1"/>
          <p:nvPr/>
        </p:nvSpPr>
        <p:spPr>
          <a:xfrm>
            <a:off x="702633" y="1914428"/>
            <a:ext cx="113155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400" b="1" dirty="0">
                <a:solidFill>
                  <a:srgbClr val="C00000"/>
                </a:solidFill>
                <a:cs typeface="Calibri"/>
              </a:rPr>
              <a:t>Add Layers</a:t>
            </a:r>
          </a:p>
        </p:txBody>
      </p:sp>
      <p:sp>
        <p:nvSpPr>
          <p:cNvPr id="9" name="TextBox 8">
            <a:extLst>
              <a:ext uri="{FF2B5EF4-FFF2-40B4-BE49-F238E27FC236}">
                <a16:creationId xmlns:a16="http://schemas.microsoft.com/office/drawing/2014/main" id="{7300827E-1909-06D9-730D-0B97E0A8D88B}"/>
              </a:ext>
            </a:extLst>
          </p:cNvPr>
          <p:cNvSpPr txBox="1"/>
          <p:nvPr/>
        </p:nvSpPr>
        <p:spPr>
          <a:xfrm>
            <a:off x="556578" y="2503639"/>
            <a:ext cx="129764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400" b="1">
                <a:solidFill>
                  <a:srgbClr val="C00000"/>
                </a:solidFill>
                <a:cs typeface="Calibri"/>
              </a:rPr>
              <a:t>Active Layers</a:t>
            </a:r>
          </a:p>
        </p:txBody>
      </p:sp>
      <p:sp>
        <p:nvSpPr>
          <p:cNvPr id="10" name="TextBox 9">
            <a:extLst>
              <a:ext uri="{FF2B5EF4-FFF2-40B4-BE49-F238E27FC236}">
                <a16:creationId xmlns:a16="http://schemas.microsoft.com/office/drawing/2014/main" id="{B0B39BB5-C56C-3321-EFE5-EC09622EC924}"/>
              </a:ext>
            </a:extLst>
          </p:cNvPr>
          <p:cNvSpPr txBox="1"/>
          <p:nvPr/>
        </p:nvSpPr>
        <p:spPr>
          <a:xfrm>
            <a:off x="418976" y="3143969"/>
            <a:ext cx="144594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400" b="1">
                <a:solidFill>
                  <a:srgbClr val="C00000"/>
                </a:solidFill>
                <a:cs typeface="Calibri"/>
              </a:rPr>
              <a:t>Search Features</a:t>
            </a:r>
          </a:p>
        </p:txBody>
      </p:sp>
      <p:sp>
        <p:nvSpPr>
          <p:cNvPr id="11" name="TextBox 10">
            <a:extLst>
              <a:ext uri="{FF2B5EF4-FFF2-40B4-BE49-F238E27FC236}">
                <a16:creationId xmlns:a16="http://schemas.microsoft.com/office/drawing/2014/main" id="{1F418FA5-5719-52E4-7A54-2757232B7269}"/>
              </a:ext>
            </a:extLst>
          </p:cNvPr>
          <p:cNvSpPr txBox="1"/>
          <p:nvPr/>
        </p:nvSpPr>
        <p:spPr>
          <a:xfrm>
            <a:off x="557611" y="3715822"/>
            <a:ext cx="129764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400" b="1">
                <a:solidFill>
                  <a:srgbClr val="C00000"/>
                </a:solidFill>
                <a:cs typeface="Calibri"/>
              </a:rPr>
              <a:t>Top Locations</a:t>
            </a:r>
            <a:endParaRPr lang="en-US" sz="1400">
              <a:solidFill>
                <a:srgbClr val="C00000"/>
              </a:solidFill>
            </a:endParaRPr>
          </a:p>
        </p:txBody>
      </p:sp>
      <p:sp>
        <p:nvSpPr>
          <p:cNvPr id="12" name="TextBox 11">
            <a:extLst>
              <a:ext uri="{FF2B5EF4-FFF2-40B4-BE49-F238E27FC236}">
                <a16:creationId xmlns:a16="http://schemas.microsoft.com/office/drawing/2014/main" id="{7E516026-7597-462F-0944-A8064091BE4F}"/>
              </a:ext>
            </a:extLst>
          </p:cNvPr>
          <p:cNvSpPr txBox="1"/>
          <p:nvPr/>
        </p:nvSpPr>
        <p:spPr>
          <a:xfrm>
            <a:off x="545362" y="4295459"/>
            <a:ext cx="1297642"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400" b="1">
                <a:solidFill>
                  <a:srgbClr val="C00000"/>
                </a:solidFill>
                <a:cs typeface="Calibri"/>
              </a:rPr>
              <a:t>Search POI's</a:t>
            </a:r>
            <a:endParaRPr lang="en-US" sz="1400">
              <a:solidFill>
                <a:srgbClr val="C00000"/>
              </a:solidFill>
            </a:endParaRPr>
          </a:p>
        </p:txBody>
      </p:sp>
      <p:sp>
        <p:nvSpPr>
          <p:cNvPr id="13" name="TextBox 12">
            <a:extLst>
              <a:ext uri="{FF2B5EF4-FFF2-40B4-BE49-F238E27FC236}">
                <a16:creationId xmlns:a16="http://schemas.microsoft.com/office/drawing/2014/main" id="{186E0ACD-7C66-98CB-9319-8FAB4534F50D}"/>
              </a:ext>
            </a:extLst>
          </p:cNvPr>
          <p:cNvSpPr txBox="1"/>
          <p:nvPr/>
        </p:nvSpPr>
        <p:spPr>
          <a:xfrm>
            <a:off x="584686" y="4821665"/>
            <a:ext cx="125353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400" b="1">
                <a:solidFill>
                  <a:srgbClr val="C00000"/>
                </a:solidFill>
                <a:cs typeface="Calibri"/>
              </a:rPr>
              <a:t>Change geographies</a:t>
            </a:r>
          </a:p>
        </p:txBody>
      </p:sp>
      <p:sp>
        <p:nvSpPr>
          <p:cNvPr id="14" name="TextBox 13">
            <a:extLst>
              <a:ext uri="{FF2B5EF4-FFF2-40B4-BE49-F238E27FC236}">
                <a16:creationId xmlns:a16="http://schemas.microsoft.com/office/drawing/2014/main" id="{FFCEF9B8-CB9A-31FD-1FF5-D80060BBF9CB}"/>
              </a:ext>
            </a:extLst>
          </p:cNvPr>
          <p:cNvSpPr txBox="1"/>
          <p:nvPr/>
        </p:nvSpPr>
        <p:spPr>
          <a:xfrm>
            <a:off x="9795278" y="3193985"/>
            <a:ext cx="190153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solidFill>
                  <a:srgbClr val="C00000"/>
                </a:solidFill>
                <a:cs typeface="Arial"/>
              </a:rPr>
              <a:t>Activate information cursor</a:t>
            </a:r>
          </a:p>
        </p:txBody>
      </p:sp>
      <p:sp>
        <p:nvSpPr>
          <p:cNvPr id="15" name="TextBox 14">
            <a:extLst>
              <a:ext uri="{FF2B5EF4-FFF2-40B4-BE49-F238E27FC236}">
                <a16:creationId xmlns:a16="http://schemas.microsoft.com/office/drawing/2014/main" id="{4DD50A43-ECAA-B3A7-1119-5EEB00254445}"/>
              </a:ext>
            </a:extLst>
          </p:cNvPr>
          <p:cNvSpPr txBox="1"/>
          <p:nvPr/>
        </p:nvSpPr>
        <p:spPr>
          <a:xfrm>
            <a:off x="9782862" y="1874481"/>
            <a:ext cx="1090503"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solidFill>
                  <a:srgbClr val="C00000"/>
                </a:solidFill>
                <a:cs typeface="Arial"/>
              </a:rPr>
              <a:t>Zoom in</a:t>
            </a:r>
          </a:p>
        </p:txBody>
      </p:sp>
      <p:sp>
        <p:nvSpPr>
          <p:cNvPr id="17" name="TextBox 16">
            <a:extLst>
              <a:ext uri="{FF2B5EF4-FFF2-40B4-BE49-F238E27FC236}">
                <a16:creationId xmlns:a16="http://schemas.microsoft.com/office/drawing/2014/main" id="{4A9E81E9-3F23-04BD-A833-D3535226C21D}"/>
              </a:ext>
            </a:extLst>
          </p:cNvPr>
          <p:cNvSpPr txBox="1"/>
          <p:nvPr/>
        </p:nvSpPr>
        <p:spPr>
          <a:xfrm>
            <a:off x="9782862" y="2188650"/>
            <a:ext cx="1340743"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solidFill>
                  <a:srgbClr val="C00000"/>
                </a:solidFill>
                <a:cs typeface="Arial"/>
              </a:rPr>
              <a:t>Zoom out</a:t>
            </a:r>
          </a:p>
        </p:txBody>
      </p:sp>
      <p:sp>
        <p:nvSpPr>
          <p:cNvPr id="18" name="TextBox 17">
            <a:extLst>
              <a:ext uri="{FF2B5EF4-FFF2-40B4-BE49-F238E27FC236}">
                <a16:creationId xmlns:a16="http://schemas.microsoft.com/office/drawing/2014/main" id="{4DA0EE80-147E-E2AE-40CF-F69CE6EF3DF5}"/>
              </a:ext>
            </a:extLst>
          </p:cNvPr>
          <p:cNvSpPr txBox="1"/>
          <p:nvPr/>
        </p:nvSpPr>
        <p:spPr>
          <a:xfrm>
            <a:off x="9775498" y="2538774"/>
            <a:ext cx="176828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solidFill>
                  <a:srgbClr val="C00000"/>
                </a:solidFill>
                <a:cs typeface="Arial"/>
              </a:rPr>
              <a:t>Base map change</a:t>
            </a:r>
          </a:p>
        </p:txBody>
      </p:sp>
      <p:sp>
        <p:nvSpPr>
          <p:cNvPr id="19" name="TextBox 18">
            <a:extLst>
              <a:ext uri="{FF2B5EF4-FFF2-40B4-BE49-F238E27FC236}">
                <a16:creationId xmlns:a16="http://schemas.microsoft.com/office/drawing/2014/main" id="{441BE275-91D0-6064-0854-52AEE6AF8C1A}"/>
              </a:ext>
            </a:extLst>
          </p:cNvPr>
          <p:cNvSpPr txBox="1"/>
          <p:nvPr/>
        </p:nvSpPr>
        <p:spPr>
          <a:xfrm>
            <a:off x="9787824" y="2888985"/>
            <a:ext cx="187153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solidFill>
                  <a:srgbClr val="C00000"/>
                </a:solidFill>
                <a:cs typeface="Arial"/>
              </a:rPr>
              <a:t>Map projection type</a:t>
            </a:r>
          </a:p>
        </p:txBody>
      </p:sp>
      <p:pic>
        <p:nvPicPr>
          <p:cNvPr id="28" name="Picture 27">
            <a:extLst>
              <a:ext uri="{FF2B5EF4-FFF2-40B4-BE49-F238E27FC236}">
                <a16:creationId xmlns:a16="http://schemas.microsoft.com/office/drawing/2014/main" id="{A9044C15-D256-BA8D-2D71-A67DECC5FB54}"/>
              </a:ext>
            </a:extLst>
          </p:cNvPr>
          <p:cNvPicPr>
            <a:picLocks noChangeAspect="1"/>
          </p:cNvPicPr>
          <p:nvPr/>
        </p:nvPicPr>
        <p:blipFill>
          <a:blip r:embed="rId3"/>
          <a:stretch>
            <a:fillRect/>
          </a:stretch>
        </p:blipFill>
        <p:spPr>
          <a:xfrm>
            <a:off x="1841639" y="1124753"/>
            <a:ext cx="7963579" cy="5240435"/>
          </a:xfrm>
          <a:prstGeom prst="rect">
            <a:avLst/>
          </a:prstGeom>
        </p:spPr>
      </p:pic>
      <p:pic>
        <p:nvPicPr>
          <p:cNvPr id="29" name="Picture 28" descr="A black and red squares&#10;&#10;Description automatically generated">
            <a:extLst>
              <a:ext uri="{FF2B5EF4-FFF2-40B4-BE49-F238E27FC236}">
                <a16:creationId xmlns:a16="http://schemas.microsoft.com/office/drawing/2014/main" id="{143E9EA5-4317-3934-5B0A-51F5162EF244}"/>
              </a:ext>
            </a:extLst>
          </p:cNvPr>
          <p:cNvPicPr>
            <a:picLocks noChangeAspect="1"/>
          </p:cNvPicPr>
          <p:nvPr/>
        </p:nvPicPr>
        <p:blipFill>
          <a:blip r:embed="rId4"/>
          <a:stretch>
            <a:fillRect/>
          </a:stretch>
        </p:blipFill>
        <p:spPr>
          <a:xfrm>
            <a:off x="1852840" y="1742514"/>
            <a:ext cx="599593" cy="3635029"/>
          </a:xfrm>
          <a:prstGeom prst="rect">
            <a:avLst/>
          </a:prstGeom>
          <a:ln>
            <a:solidFill>
              <a:srgbClr val="C00000"/>
            </a:solidFill>
          </a:ln>
        </p:spPr>
      </p:pic>
      <p:pic>
        <p:nvPicPr>
          <p:cNvPr id="30" name="Picture 29" descr="A black and red rectangle with a black background&#10;&#10;Description automatically generated">
            <a:extLst>
              <a:ext uri="{FF2B5EF4-FFF2-40B4-BE49-F238E27FC236}">
                <a16:creationId xmlns:a16="http://schemas.microsoft.com/office/drawing/2014/main" id="{21E8C4C4-5DDE-81B9-3EDB-9A91F63DB591}"/>
              </a:ext>
            </a:extLst>
          </p:cNvPr>
          <p:cNvPicPr>
            <a:picLocks noChangeAspect="1"/>
          </p:cNvPicPr>
          <p:nvPr/>
        </p:nvPicPr>
        <p:blipFill>
          <a:blip r:embed="rId5"/>
          <a:stretch>
            <a:fillRect/>
          </a:stretch>
        </p:blipFill>
        <p:spPr>
          <a:xfrm>
            <a:off x="3102582" y="1964005"/>
            <a:ext cx="5627437" cy="539633"/>
          </a:xfrm>
          <a:prstGeom prst="rect">
            <a:avLst/>
          </a:prstGeom>
        </p:spPr>
      </p:pic>
      <p:sp>
        <p:nvSpPr>
          <p:cNvPr id="31" name="TextBox 30">
            <a:extLst>
              <a:ext uri="{FF2B5EF4-FFF2-40B4-BE49-F238E27FC236}">
                <a16:creationId xmlns:a16="http://schemas.microsoft.com/office/drawing/2014/main" id="{8E6528A0-304C-932B-B63E-513C01CC361E}"/>
              </a:ext>
            </a:extLst>
          </p:cNvPr>
          <p:cNvSpPr txBox="1"/>
          <p:nvPr/>
        </p:nvSpPr>
        <p:spPr>
          <a:xfrm>
            <a:off x="5145225" y="2490606"/>
            <a:ext cx="1376083" cy="307777"/>
          </a:xfrm>
          <a:prstGeom prst="rect">
            <a:avLst/>
          </a:prstGeom>
          <a:solidFill>
            <a:srgbClr val="00794C"/>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dirty="0">
                <a:solidFill>
                  <a:srgbClr val="FF6600"/>
                </a:solidFill>
              </a:rPr>
              <a:t>Map view</a:t>
            </a:r>
          </a:p>
        </p:txBody>
      </p:sp>
      <p:pic>
        <p:nvPicPr>
          <p:cNvPr id="32" name="Picture 31" descr="A black and red squares&#10;&#10;Description automatically generated">
            <a:extLst>
              <a:ext uri="{FF2B5EF4-FFF2-40B4-BE49-F238E27FC236}">
                <a16:creationId xmlns:a16="http://schemas.microsoft.com/office/drawing/2014/main" id="{0FEF12CD-6E62-CC60-5FB8-E2F8915E4F31}"/>
              </a:ext>
            </a:extLst>
          </p:cNvPr>
          <p:cNvPicPr>
            <a:picLocks noChangeAspect="1"/>
          </p:cNvPicPr>
          <p:nvPr/>
        </p:nvPicPr>
        <p:blipFill>
          <a:blip r:embed="rId4"/>
          <a:stretch>
            <a:fillRect/>
          </a:stretch>
        </p:blipFill>
        <p:spPr>
          <a:xfrm>
            <a:off x="9328552" y="1882745"/>
            <a:ext cx="421810" cy="1743405"/>
          </a:xfrm>
          <a:prstGeom prst="rect">
            <a:avLst/>
          </a:prstGeom>
          <a:ln>
            <a:solidFill>
              <a:srgbClr val="C00000"/>
            </a:solidFill>
          </a:ln>
        </p:spPr>
      </p:pic>
    </p:spTree>
    <p:extLst>
      <p:ext uri="{BB962C8B-B14F-4D97-AF65-F5344CB8AC3E}">
        <p14:creationId xmlns:p14="http://schemas.microsoft.com/office/powerpoint/2010/main" val="4026096826"/>
      </p:ext>
    </p:extLst>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11</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1189608" y="1708355"/>
            <a:ext cx="6217920"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EAE Features:</a:t>
            </a:r>
          </a:p>
        </p:txBody>
      </p:sp>
      <p:sp>
        <p:nvSpPr>
          <p:cNvPr id="4" name="TextBox 3">
            <a:extLst>
              <a:ext uri="{FF2B5EF4-FFF2-40B4-BE49-F238E27FC236}">
                <a16:creationId xmlns:a16="http://schemas.microsoft.com/office/drawing/2014/main" id="{64644617-2977-79F0-EC80-6D704474E711}"/>
              </a:ext>
            </a:extLst>
          </p:cNvPr>
          <p:cNvSpPr txBox="1"/>
          <p:nvPr/>
        </p:nvSpPr>
        <p:spPr>
          <a:xfrm>
            <a:off x="1100831" y="2175813"/>
            <a:ext cx="10396076" cy="4247317"/>
          </a:xfrm>
          <a:prstGeom prst="rect">
            <a:avLst/>
          </a:prstGeom>
          <a:noFill/>
        </p:spPr>
        <p:txBody>
          <a:bodyPr wrap="square" rtlCol="0">
            <a:spAutoFit/>
          </a:bodyPr>
          <a:lstStyle/>
          <a:p>
            <a:pPr marL="285750" indent="-285750">
              <a:buFont typeface="Arial" panose="020B0604020202020204" pitchFamily="34" charset="0"/>
              <a:buChar char="•"/>
            </a:pPr>
            <a:r>
              <a:rPr lang="en-US" sz="1800" b="1" dirty="0">
                <a:latin typeface="+mj-lt"/>
                <a:ea typeface="Open Sans" panose="020B0606030504020204" pitchFamily="34" charset="0"/>
                <a:cs typeface="Open Sans" panose="020B0606030504020204" pitchFamily="34" charset="0"/>
              </a:rPr>
              <a:t>Add Layers</a:t>
            </a:r>
            <a:r>
              <a:rPr lang="en-US" dirty="0">
                <a:latin typeface="+mj-lt"/>
                <a:ea typeface="Open Sans" panose="020B0606030504020204" pitchFamily="34" charset="0"/>
                <a:cs typeface="Open Sans" panose="020B0606030504020204" pitchFamily="34" charset="0"/>
              </a:rPr>
              <a:t>: select from available datasets in EAE</a:t>
            </a:r>
          </a:p>
          <a:p>
            <a:endParaRPr lang="en-US" dirty="0">
              <a:latin typeface="+mj-lt"/>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b="1" dirty="0">
                <a:latin typeface="+mj-lt"/>
                <a:ea typeface="Open Sans" panose="020B0606030504020204" pitchFamily="34" charset="0"/>
                <a:cs typeface="Open Sans" panose="020B0606030504020204" pitchFamily="34" charset="0"/>
              </a:rPr>
              <a:t>Active Layers</a:t>
            </a:r>
          </a:p>
          <a:p>
            <a:pPr marL="742950" lvl="1" indent="-285750">
              <a:buFont typeface="Arial" panose="020B0604020202020204" pitchFamily="34" charset="0"/>
              <a:buChar char="•"/>
            </a:pPr>
            <a:r>
              <a:rPr lang="en-US" b="1" dirty="0">
                <a:latin typeface="+mj-lt"/>
                <a:ea typeface="Open Sans" panose="020B0606030504020204" pitchFamily="34" charset="0"/>
                <a:cs typeface="Open Sans" panose="020B0606030504020204" pitchFamily="34" charset="0"/>
              </a:rPr>
              <a:t>View</a:t>
            </a:r>
            <a:r>
              <a:rPr lang="en-US" dirty="0">
                <a:latin typeface="+mj-lt"/>
                <a:ea typeface="Open Sans" panose="020B0606030504020204" pitchFamily="34" charset="0"/>
                <a:cs typeface="Open Sans" panose="020B0606030504020204" pitchFamily="34" charset="0"/>
              </a:rPr>
              <a:t> all currently selected layers</a:t>
            </a:r>
          </a:p>
          <a:p>
            <a:pPr marL="742950" lvl="1" indent="-285750">
              <a:buFont typeface="Arial" panose="020B0604020202020204" pitchFamily="34" charset="0"/>
              <a:buChar char="•"/>
            </a:pPr>
            <a:r>
              <a:rPr lang="en-US" dirty="0">
                <a:latin typeface="+mj-lt"/>
                <a:ea typeface="Open Sans" panose="020B0606030504020204" pitchFamily="34" charset="0"/>
                <a:cs typeface="Open Sans" panose="020B0606030504020204" pitchFamily="34" charset="0"/>
              </a:rPr>
              <a:t>Change the </a:t>
            </a:r>
            <a:r>
              <a:rPr lang="en-US" b="1" dirty="0">
                <a:latin typeface="+mj-lt"/>
                <a:ea typeface="Open Sans" panose="020B0606030504020204" pitchFamily="34" charset="0"/>
                <a:cs typeface="Open Sans" panose="020B0606030504020204" pitchFamily="34" charset="0"/>
              </a:rPr>
              <a:t>order</a:t>
            </a:r>
            <a:r>
              <a:rPr lang="en-US" dirty="0">
                <a:latin typeface="+mj-lt"/>
                <a:ea typeface="Open Sans" panose="020B0606030504020204" pitchFamily="34" charset="0"/>
                <a:cs typeface="Open Sans" panose="020B0606030504020204" pitchFamily="34" charset="0"/>
              </a:rPr>
              <a:t> in which layers are displayed in EAE</a:t>
            </a:r>
          </a:p>
          <a:p>
            <a:pPr marL="742950" lvl="1" indent="-285750">
              <a:buFont typeface="Arial" panose="020B0604020202020204" pitchFamily="34" charset="0"/>
              <a:buChar char="•"/>
            </a:pPr>
            <a:r>
              <a:rPr lang="en-US" b="1" dirty="0">
                <a:latin typeface="+mj-lt"/>
                <a:ea typeface="Open Sans" panose="020B0606030504020204" pitchFamily="34" charset="0"/>
                <a:cs typeface="Open Sans" panose="020B0606030504020204" pitchFamily="34" charset="0"/>
              </a:rPr>
              <a:t>Filter</a:t>
            </a:r>
            <a:r>
              <a:rPr lang="en-US" dirty="0">
                <a:latin typeface="+mj-lt"/>
                <a:ea typeface="Open Sans" panose="020B0606030504020204" pitchFamily="34" charset="0"/>
                <a:cs typeface="Open Sans" panose="020B0606030504020204" pitchFamily="34" charset="0"/>
              </a:rPr>
              <a:t> values and change the dataset’s weight in the analysis  </a:t>
            </a:r>
          </a:p>
          <a:p>
            <a:pPr marL="285750" indent="-285750">
              <a:buFont typeface="Arial" panose="020B0604020202020204" pitchFamily="34" charset="0"/>
              <a:buChar char="•"/>
            </a:pPr>
            <a:r>
              <a:rPr lang="en-US" sz="1800" b="1" dirty="0">
                <a:latin typeface="+mj-lt"/>
                <a:ea typeface="Open Sans" panose="020B0606030504020204" pitchFamily="34" charset="0"/>
                <a:cs typeface="Open Sans" panose="020B0606030504020204" pitchFamily="34" charset="0"/>
              </a:rPr>
              <a:t>Search Features</a:t>
            </a:r>
            <a:r>
              <a:rPr lang="en-US" sz="1800" dirty="0">
                <a:latin typeface="+mj-lt"/>
                <a:ea typeface="Open Sans" panose="020B0606030504020204" pitchFamily="34" charset="0"/>
                <a:cs typeface="Open Sans" panose="020B0606030504020204" pitchFamily="34" charset="0"/>
              </a:rPr>
              <a:t>: search for a specific feature within a dataset</a:t>
            </a:r>
          </a:p>
          <a:p>
            <a:pPr marL="742950" lvl="1" indent="-285750">
              <a:buFont typeface="Arial" panose="020B0604020202020204" pitchFamily="34" charset="0"/>
              <a:buChar char="•"/>
            </a:pPr>
            <a:r>
              <a:rPr lang="en-US" dirty="0">
                <a:latin typeface="+mj-lt"/>
                <a:ea typeface="Open Sans" panose="020B0606030504020204" pitchFamily="34" charset="0"/>
                <a:cs typeface="Open Sans" panose="020B0606030504020204" pitchFamily="34" charset="0"/>
              </a:rPr>
              <a:t>Example: ‘Makerere University’ in Schools</a:t>
            </a:r>
          </a:p>
          <a:p>
            <a:pPr marL="742950" lvl="1" indent="-285750">
              <a:buFont typeface="Arial" panose="020B0604020202020204" pitchFamily="34" charset="0"/>
              <a:buChar char="•"/>
            </a:pPr>
            <a:r>
              <a:rPr lang="en-US" i="1" dirty="0">
                <a:latin typeface="+mj-lt"/>
                <a:ea typeface="Open Sans" panose="020B0606030504020204" pitchFamily="34" charset="0"/>
                <a:cs typeface="Open Sans" panose="020B0606030504020204" pitchFamily="34" charset="0"/>
              </a:rPr>
              <a:t>Note: not all datasets are searchable</a:t>
            </a:r>
          </a:p>
          <a:p>
            <a:pPr marL="285750" indent="-285750">
              <a:buFont typeface="Arial" panose="020B0604020202020204" pitchFamily="34" charset="0"/>
              <a:buChar char="•"/>
            </a:pPr>
            <a:r>
              <a:rPr lang="en-US" sz="1800" b="1" dirty="0">
                <a:latin typeface="+mj-lt"/>
                <a:ea typeface="Open Sans" panose="020B0606030504020204" pitchFamily="34" charset="0"/>
                <a:cs typeface="Open Sans" panose="020B0606030504020204" pitchFamily="34" charset="0"/>
              </a:rPr>
              <a:t>Top Locations</a:t>
            </a:r>
            <a:r>
              <a:rPr lang="en-US" sz="1800" dirty="0">
                <a:latin typeface="+mj-lt"/>
                <a:ea typeface="Open Sans" panose="020B0606030504020204" pitchFamily="34" charset="0"/>
                <a:cs typeface="Open Sans" panose="020B0606030504020204" pitchFamily="34" charset="0"/>
              </a:rPr>
              <a:t>: provides a ranked list of the top 20 locations (sq km pixels) based on user-selected criteria</a:t>
            </a:r>
          </a:p>
          <a:p>
            <a:pPr marL="285750" indent="-285750">
              <a:buFont typeface="Arial" panose="020B0604020202020204" pitchFamily="34" charset="0"/>
              <a:buChar char="•"/>
            </a:pPr>
            <a:r>
              <a:rPr lang="en-US" sz="1800" b="1" dirty="0">
                <a:latin typeface="+mj-lt"/>
                <a:ea typeface="Open Sans" panose="020B0606030504020204" pitchFamily="34" charset="0"/>
                <a:cs typeface="Open Sans" panose="020B0606030504020204" pitchFamily="34" charset="0"/>
              </a:rPr>
              <a:t> Search POIs:</a:t>
            </a:r>
            <a:r>
              <a:rPr lang="en-US" sz="1800" dirty="0">
                <a:latin typeface="+mj-lt"/>
                <a:ea typeface="Open Sans" panose="020B0606030504020204" pitchFamily="34" charset="0"/>
                <a:cs typeface="Open Sans" panose="020B0606030504020204" pitchFamily="34" charset="0"/>
              </a:rPr>
              <a:t> search for a point of interest (city/town, subnational division, national park) within the country</a:t>
            </a:r>
          </a:p>
          <a:p>
            <a:pPr marL="285750" indent="-285750">
              <a:buFont typeface="Arial" panose="020B0604020202020204" pitchFamily="34" charset="0"/>
              <a:buChar char="•"/>
            </a:pPr>
            <a:r>
              <a:rPr lang="en-US" sz="1800" b="1" dirty="0">
                <a:latin typeface="+mj-lt"/>
                <a:ea typeface="Open Sans" panose="020B0606030504020204" pitchFamily="34" charset="0"/>
                <a:cs typeface="Open Sans" panose="020B0606030504020204" pitchFamily="34" charset="0"/>
              </a:rPr>
              <a:t>Change Geographies</a:t>
            </a:r>
            <a:r>
              <a:rPr lang="en-US" sz="1800" dirty="0">
                <a:latin typeface="+mj-lt"/>
                <a:ea typeface="Open Sans" panose="020B0606030504020204" pitchFamily="34" charset="0"/>
                <a:cs typeface="Open Sans" panose="020B0606030504020204" pitchFamily="34" charset="0"/>
              </a:rPr>
              <a:t>: select a particular subnational unit to focus your analysis</a:t>
            </a:r>
            <a:endParaRPr lang="en-US" sz="1800" b="1" dirty="0">
              <a:latin typeface="+mj-lt"/>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endParaRPr lang="en-US" dirty="0">
              <a:latin typeface="+mj-lt"/>
              <a:ea typeface="Open Sans" panose="020B0606030504020204" pitchFamily="34" charset="0"/>
              <a:cs typeface="Open Sans" panose="020B0606030504020204" pitchFamily="34" charset="0"/>
            </a:endParaRPr>
          </a:p>
        </p:txBody>
      </p:sp>
      <p:pic>
        <p:nvPicPr>
          <p:cNvPr id="10" name="Picture 9">
            <a:extLst>
              <a:ext uri="{FF2B5EF4-FFF2-40B4-BE49-F238E27FC236}">
                <a16:creationId xmlns:a16="http://schemas.microsoft.com/office/drawing/2014/main" id="{939E990C-1882-B068-84E7-9978AD4A8BC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30948" y="4878600"/>
            <a:ext cx="673907" cy="738089"/>
          </a:xfrm>
          <a:prstGeom prst="rect">
            <a:avLst/>
          </a:prstGeom>
        </p:spPr>
      </p:pic>
      <p:pic>
        <p:nvPicPr>
          <p:cNvPr id="12" name="Picture 11">
            <a:extLst>
              <a:ext uri="{FF2B5EF4-FFF2-40B4-BE49-F238E27FC236}">
                <a16:creationId xmlns:a16="http://schemas.microsoft.com/office/drawing/2014/main" id="{0DF018B6-F1C4-EFC8-9635-E3BC30DBA7A2}"/>
              </a:ext>
            </a:extLst>
          </p:cNvPr>
          <p:cNvPicPr>
            <a:picLocks noChangeAspect="1"/>
          </p:cNvPicPr>
          <p:nvPr/>
        </p:nvPicPr>
        <p:blipFill>
          <a:blip r:embed="rId4"/>
          <a:stretch>
            <a:fillRect/>
          </a:stretch>
        </p:blipFill>
        <p:spPr>
          <a:xfrm>
            <a:off x="330947" y="4156894"/>
            <a:ext cx="673907" cy="738088"/>
          </a:xfrm>
          <a:prstGeom prst="rect">
            <a:avLst/>
          </a:prstGeom>
        </p:spPr>
      </p:pic>
      <p:pic>
        <p:nvPicPr>
          <p:cNvPr id="14" name="Picture 13">
            <a:extLst>
              <a:ext uri="{FF2B5EF4-FFF2-40B4-BE49-F238E27FC236}">
                <a16:creationId xmlns:a16="http://schemas.microsoft.com/office/drawing/2014/main" id="{A4AFDF79-074F-1A2D-6DA9-F34CFDCB06F8}"/>
              </a:ext>
            </a:extLst>
          </p:cNvPr>
          <p:cNvPicPr>
            <a:picLocks noChangeAspect="1"/>
          </p:cNvPicPr>
          <p:nvPr/>
        </p:nvPicPr>
        <p:blipFill>
          <a:blip r:embed="rId5"/>
          <a:stretch>
            <a:fillRect/>
          </a:stretch>
        </p:blipFill>
        <p:spPr>
          <a:xfrm>
            <a:off x="318259" y="3442194"/>
            <a:ext cx="686595" cy="738089"/>
          </a:xfrm>
          <a:prstGeom prst="rect">
            <a:avLst/>
          </a:prstGeom>
        </p:spPr>
      </p:pic>
      <p:pic>
        <p:nvPicPr>
          <p:cNvPr id="3" name="Picture 2">
            <a:extLst>
              <a:ext uri="{FF2B5EF4-FFF2-40B4-BE49-F238E27FC236}">
                <a16:creationId xmlns:a16="http://schemas.microsoft.com/office/drawing/2014/main" id="{1B3CA905-CCC1-6B76-6A5D-919B5344F75F}"/>
              </a:ext>
            </a:extLst>
          </p:cNvPr>
          <p:cNvPicPr>
            <a:picLocks noChangeAspect="1"/>
          </p:cNvPicPr>
          <p:nvPr/>
        </p:nvPicPr>
        <p:blipFill>
          <a:blip r:embed="rId6"/>
          <a:stretch>
            <a:fillRect/>
          </a:stretch>
        </p:blipFill>
        <p:spPr>
          <a:xfrm>
            <a:off x="331661" y="5582183"/>
            <a:ext cx="688883" cy="738089"/>
          </a:xfrm>
          <a:prstGeom prst="rect">
            <a:avLst/>
          </a:prstGeom>
        </p:spPr>
      </p:pic>
      <p:pic>
        <p:nvPicPr>
          <p:cNvPr id="17" name="Picture 16">
            <a:extLst>
              <a:ext uri="{FF2B5EF4-FFF2-40B4-BE49-F238E27FC236}">
                <a16:creationId xmlns:a16="http://schemas.microsoft.com/office/drawing/2014/main" id="{26224CB0-56EE-D244-DE11-EE6B58EF8CA5}"/>
              </a:ext>
            </a:extLst>
          </p:cNvPr>
          <p:cNvPicPr>
            <a:picLocks noChangeAspect="1"/>
          </p:cNvPicPr>
          <p:nvPr/>
        </p:nvPicPr>
        <p:blipFill>
          <a:blip r:embed="rId7"/>
          <a:stretch>
            <a:fillRect/>
          </a:stretch>
        </p:blipFill>
        <p:spPr>
          <a:xfrm>
            <a:off x="330946" y="2759994"/>
            <a:ext cx="673907" cy="723216"/>
          </a:xfrm>
          <a:prstGeom prst="rect">
            <a:avLst/>
          </a:prstGeom>
        </p:spPr>
      </p:pic>
      <p:pic>
        <p:nvPicPr>
          <p:cNvPr id="19" name="Picture 18">
            <a:extLst>
              <a:ext uri="{FF2B5EF4-FFF2-40B4-BE49-F238E27FC236}">
                <a16:creationId xmlns:a16="http://schemas.microsoft.com/office/drawing/2014/main" id="{B0339039-D902-CA8C-7E78-C5B3B1DE7C04}"/>
              </a:ext>
            </a:extLst>
          </p:cNvPr>
          <p:cNvPicPr>
            <a:picLocks noChangeAspect="1"/>
          </p:cNvPicPr>
          <p:nvPr/>
        </p:nvPicPr>
        <p:blipFill rotWithShape="1">
          <a:blip r:embed="rId8"/>
          <a:srcRect t="2715"/>
          <a:stretch/>
        </p:blipFill>
        <p:spPr>
          <a:xfrm>
            <a:off x="350363" y="2072793"/>
            <a:ext cx="654490" cy="682200"/>
          </a:xfrm>
          <a:prstGeom prst="rect">
            <a:avLst/>
          </a:prstGeom>
        </p:spPr>
      </p:pic>
      <p:sp>
        <p:nvSpPr>
          <p:cNvPr id="2" name="Title 10">
            <a:extLst>
              <a:ext uri="{FF2B5EF4-FFF2-40B4-BE49-F238E27FC236}">
                <a16:creationId xmlns:a16="http://schemas.microsoft.com/office/drawing/2014/main" id="{161BB66F-1A4E-24BB-37D4-AB07B0E2A382}"/>
              </a:ext>
            </a:extLst>
          </p:cNvPr>
          <p:cNvSpPr txBox="1">
            <a:spLocks/>
          </p:cNvSpPr>
          <p:nvPr/>
        </p:nvSpPr>
        <p:spPr>
          <a:xfrm>
            <a:off x="133634" y="73130"/>
            <a:ext cx="7433012" cy="605654"/>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4.2 </a:t>
            </a:r>
            <a:r>
              <a:rPr lang="en-US" dirty="0">
                <a:sym typeface="Bodoni SvtyTwo ITC TT-Book"/>
              </a:rPr>
              <a:t>Data view</a:t>
            </a:r>
          </a:p>
        </p:txBody>
      </p:sp>
    </p:spTree>
    <p:extLst>
      <p:ext uri="{BB962C8B-B14F-4D97-AF65-F5344CB8AC3E}">
        <p14:creationId xmlns:p14="http://schemas.microsoft.com/office/powerpoint/2010/main" val="2400703955"/>
      </p:ext>
    </p:extLst>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12</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2" name="Rectangle 1"/>
          <p:cNvSpPr/>
          <p:nvPr/>
        </p:nvSpPr>
        <p:spPr>
          <a:xfrm>
            <a:off x="10172062" y="5828351"/>
            <a:ext cx="1487292" cy="523220"/>
          </a:xfrm>
          <a:prstGeom prst="rect">
            <a:avLst/>
          </a:prstGeom>
        </p:spPr>
        <p:txBody>
          <a:bodyPr wrap="square" lIns="91440" tIns="45720" rIns="91440" bIns="45720" anchor="t">
            <a:spAutoFit/>
          </a:bodyPr>
          <a:lstStyle/>
          <a:p>
            <a:r>
              <a:rPr lang="en-US" sz="1400" i="1">
                <a:latin typeface="Open Sans "/>
              </a:rPr>
              <a:t>                                 SOURCE: EAE</a:t>
            </a:r>
            <a:endParaRPr lang="en-US" sz="1400" b="1" i="1">
              <a:latin typeface="Open Sans "/>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976696" y="677414"/>
            <a:ext cx="6217920"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a:cs typeface="Open Sans"/>
              </a:rPr>
              <a:t>Data categories and subcategories</a:t>
            </a:r>
            <a:endParaRPr lang="en-ZA" sz="2000" b="1" dirty="0">
              <a:latin typeface="+mj-lt"/>
              <a:ea typeface="Open Sans" panose="020B0606030504020204" pitchFamily="34" charset="0"/>
              <a:cs typeface="Open Sans" panose="020B0606030504020204" pitchFamily="34" charset="0"/>
            </a:endParaRPr>
          </a:p>
        </p:txBody>
      </p:sp>
      <p:pic>
        <p:nvPicPr>
          <p:cNvPr id="10" name="Picture 9">
            <a:extLst>
              <a:ext uri="{FF2B5EF4-FFF2-40B4-BE49-F238E27FC236}">
                <a16:creationId xmlns:a16="http://schemas.microsoft.com/office/drawing/2014/main" id="{67F21282-6411-0636-7C8C-D0C7A5FE1E95}"/>
              </a:ext>
            </a:extLst>
          </p:cNvPr>
          <p:cNvPicPr>
            <a:picLocks noChangeAspect="1"/>
          </p:cNvPicPr>
          <p:nvPr/>
        </p:nvPicPr>
        <p:blipFill>
          <a:blip r:embed="rId3"/>
          <a:stretch>
            <a:fillRect/>
          </a:stretch>
        </p:blipFill>
        <p:spPr>
          <a:xfrm>
            <a:off x="2010102" y="1137308"/>
            <a:ext cx="8788529" cy="4974218"/>
          </a:xfrm>
          <a:prstGeom prst="rect">
            <a:avLst/>
          </a:prstGeom>
        </p:spPr>
      </p:pic>
      <p:sp>
        <p:nvSpPr>
          <p:cNvPr id="11" name="Rectangle 10">
            <a:extLst>
              <a:ext uri="{FF2B5EF4-FFF2-40B4-BE49-F238E27FC236}">
                <a16:creationId xmlns:a16="http://schemas.microsoft.com/office/drawing/2014/main" id="{863FB1F7-DB97-E835-837A-C0852F3A2D70}"/>
              </a:ext>
            </a:extLst>
          </p:cNvPr>
          <p:cNvSpPr/>
          <p:nvPr/>
        </p:nvSpPr>
        <p:spPr>
          <a:xfrm>
            <a:off x="2010103" y="1905000"/>
            <a:ext cx="3519844" cy="4206526"/>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TextBox 6">
            <a:extLst>
              <a:ext uri="{FF2B5EF4-FFF2-40B4-BE49-F238E27FC236}">
                <a16:creationId xmlns:a16="http://schemas.microsoft.com/office/drawing/2014/main" id="{AD3758EB-4FD6-4CDA-DB3D-90A15ABDE234}"/>
              </a:ext>
            </a:extLst>
          </p:cNvPr>
          <p:cNvSpPr txBox="1"/>
          <p:nvPr/>
        </p:nvSpPr>
        <p:spPr>
          <a:xfrm>
            <a:off x="61107" y="3429188"/>
            <a:ext cx="1916525" cy="923330"/>
          </a:xfrm>
          <a:prstGeom prst="rect">
            <a:avLst/>
          </a:prstGeom>
          <a:solidFill>
            <a:srgbClr val="C00000"/>
          </a:solidFill>
          <a:ln>
            <a:solidFill>
              <a:srgbClr val="C00000"/>
            </a:solidFill>
          </a:ln>
        </p:spPr>
        <p:txBody>
          <a:bodyPr wrap="square">
            <a:spAutoFit/>
          </a:bodyPr>
          <a:lstStyle/>
          <a:p>
            <a:pPr algn="ctr"/>
            <a:r>
              <a:rPr lang="en-US" sz="1800" b="1" dirty="0">
                <a:solidFill>
                  <a:schemeClr val="accent2">
                    <a:lumMod val="20000"/>
                    <a:lumOff val="80000"/>
                  </a:schemeClr>
                </a:solidFill>
              </a:rPr>
              <a:t>Data categories and subcategories</a:t>
            </a:r>
          </a:p>
        </p:txBody>
      </p:sp>
      <p:sp>
        <p:nvSpPr>
          <p:cNvPr id="4" name="Title 10">
            <a:extLst>
              <a:ext uri="{FF2B5EF4-FFF2-40B4-BE49-F238E27FC236}">
                <a16:creationId xmlns:a16="http://schemas.microsoft.com/office/drawing/2014/main" id="{136C9F3B-DD50-560F-C6D8-BB9ED2FAE85A}"/>
              </a:ext>
            </a:extLst>
          </p:cNvPr>
          <p:cNvSpPr txBox="1">
            <a:spLocks/>
          </p:cNvSpPr>
          <p:nvPr/>
        </p:nvSpPr>
        <p:spPr>
          <a:xfrm>
            <a:off x="133634" y="73130"/>
            <a:ext cx="7433012" cy="605654"/>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4.2 </a:t>
            </a:r>
            <a:r>
              <a:rPr lang="en-US" dirty="0">
                <a:sym typeface="Bodoni SvtyTwo ITC TT-Book"/>
              </a:rPr>
              <a:t>Data view</a:t>
            </a:r>
          </a:p>
        </p:txBody>
      </p:sp>
    </p:spTree>
    <p:extLst>
      <p:ext uri="{BB962C8B-B14F-4D97-AF65-F5344CB8AC3E}">
        <p14:creationId xmlns:p14="http://schemas.microsoft.com/office/powerpoint/2010/main" val="1640425238"/>
      </p:ext>
    </p:extLst>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88659"/>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13</a:t>
            </a:fld>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2" name="Rectangle 1"/>
          <p:cNvSpPr/>
          <p:nvPr/>
        </p:nvSpPr>
        <p:spPr>
          <a:xfrm>
            <a:off x="10172062" y="5951012"/>
            <a:ext cx="1487292" cy="523220"/>
          </a:xfrm>
          <a:prstGeom prst="rect">
            <a:avLst/>
          </a:prstGeom>
        </p:spPr>
        <p:txBody>
          <a:bodyPr wrap="square" lIns="91440" tIns="45720" rIns="91440" bIns="45720" anchor="t">
            <a:spAutoFit/>
          </a:bodyPr>
          <a:lstStyle/>
          <a:p>
            <a:r>
              <a:rPr lang="en-US" sz="1400" i="1">
                <a:latin typeface="Open Sans "/>
              </a:rPr>
              <a:t>                                 SOURCE: EAE</a:t>
            </a:r>
            <a:endParaRPr lang="en-US" sz="1400" b="1" i="1">
              <a:latin typeface="Open Sans "/>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705394" y="610596"/>
            <a:ext cx="6217920"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a:cs typeface="Open Sans"/>
              </a:rPr>
              <a:t>Active later</a:t>
            </a:r>
            <a:endParaRPr lang="en-ZA" sz="2000" b="1" dirty="0">
              <a:latin typeface="+mj-lt"/>
              <a:ea typeface="Open Sans" panose="020B0606030504020204" pitchFamily="34" charset="0"/>
              <a:cs typeface="Open Sans" panose="020B0606030504020204" pitchFamily="34" charset="0"/>
            </a:endParaRPr>
          </a:p>
        </p:txBody>
      </p:sp>
      <p:pic>
        <p:nvPicPr>
          <p:cNvPr id="12" name="Picture 11">
            <a:extLst>
              <a:ext uri="{FF2B5EF4-FFF2-40B4-BE49-F238E27FC236}">
                <a16:creationId xmlns:a16="http://schemas.microsoft.com/office/drawing/2014/main" id="{CA27F95A-F3A1-70D4-B52C-4F5A0ADD918A}"/>
              </a:ext>
            </a:extLst>
          </p:cNvPr>
          <p:cNvPicPr>
            <a:picLocks noChangeAspect="1"/>
          </p:cNvPicPr>
          <p:nvPr/>
        </p:nvPicPr>
        <p:blipFill>
          <a:blip r:embed="rId3"/>
          <a:stretch>
            <a:fillRect/>
          </a:stretch>
        </p:blipFill>
        <p:spPr>
          <a:xfrm>
            <a:off x="1400230" y="1162779"/>
            <a:ext cx="8860308" cy="5311453"/>
          </a:xfrm>
          <a:prstGeom prst="rect">
            <a:avLst/>
          </a:prstGeom>
        </p:spPr>
      </p:pic>
      <p:sp>
        <p:nvSpPr>
          <p:cNvPr id="14" name="TextBox 13">
            <a:extLst>
              <a:ext uri="{FF2B5EF4-FFF2-40B4-BE49-F238E27FC236}">
                <a16:creationId xmlns:a16="http://schemas.microsoft.com/office/drawing/2014/main" id="{C5D37F44-CBF0-A34C-96BA-2B64802441CB}"/>
              </a:ext>
            </a:extLst>
          </p:cNvPr>
          <p:cNvSpPr txBox="1"/>
          <p:nvPr/>
        </p:nvSpPr>
        <p:spPr>
          <a:xfrm>
            <a:off x="133634" y="2053282"/>
            <a:ext cx="1338942" cy="646331"/>
          </a:xfrm>
          <a:prstGeom prst="rect">
            <a:avLst/>
          </a:prstGeom>
          <a:noFill/>
        </p:spPr>
        <p:txBody>
          <a:bodyPr wrap="square">
            <a:spAutoFit/>
          </a:bodyPr>
          <a:lstStyle/>
          <a:p>
            <a:pPr algn="ctr"/>
            <a:r>
              <a:rPr lang="en-US" sz="1800" b="1" dirty="0">
                <a:solidFill>
                  <a:srgbClr val="C00000"/>
                </a:solidFill>
              </a:rPr>
              <a:t>Active layer</a:t>
            </a:r>
          </a:p>
        </p:txBody>
      </p:sp>
      <p:sp>
        <p:nvSpPr>
          <p:cNvPr id="18" name="Rectangle 17">
            <a:extLst>
              <a:ext uri="{FF2B5EF4-FFF2-40B4-BE49-F238E27FC236}">
                <a16:creationId xmlns:a16="http://schemas.microsoft.com/office/drawing/2014/main" id="{1F892D42-898D-8420-E259-37DEC8129531}"/>
              </a:ext>
            </a:extLst>
          </p:cNvPr>
          <p:cNvSpPr/>
          <p:nvPr/>
        </p:nvSpPr>
        <p:spPr>
          <a:xfrm>
            <a:off x="1896110" y="2016774"/>
            <a:ext cx="3697557" cy="696687"/>
          </a:xfrm>
          <a:prstGeom prst="rect">
            <a:avLst/>
          </a:prstGeom>
          <a:noFill/>
          <a:ln w="317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Rectangle 18">
            <a:extLst>
              <a:ext uri="{FF2B5EF4-FFF2-40B4-BE49-F238E27FC236}">
                <a16:creationId xmlns:a16="http://schemas.microsoft.com/office/drawing/2014/main" id="{9D6DDF69-911C-E8EC-F1E0-297217C386E0}"/>
              </a:ext>
            </a:extLst>
          </p:cNvPr>
          <p:cNvSpPr/>
          <p:nvPr/>
        </p:nvSpPr>
        <p:spPr>
          <a:xfrm>
            <a:off x="1929727" y="2782809"/>
            <a:ext cx="3663940" cy="1026587"/>
          </a:xfrm>
          <a:prstGeom prst="rect">
            <a:avLst/>
          </a:prstGeom>
          <a:noFill/>
          <a:ln w="317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TextBox 20">
            <a:extLst>
              <a:ext uri="{FF2B5EF4-FFF2-40B4-BE49-F238E27FC236}">
                <a16:creationId xmlns:a16="http://schemas.microsoft.com/office/drawing/2014/main" id="{3D418FDE-8B6E-E163-1AE5-41146B9D88F2}"/>
              </a:ext>
            </a:extLst>
          </p:cNvPr>
          <p:cNvSpPr txBox="1"/>
          <p:nvPr/>
        </p:nvSpPr>
        <p:spPr>
          <a:xfrm>
            <a:off x="2843562" y="2014418"/>
            <a:ext cx="2773999" cy="369332"/>
          </a:xfrm>
          <a:prstGeom prst="rect">
            <a:avLst/>
          </a:prstGeom>
          <a:noFill/>
        </p:spPr>
        <p:txBody>
          <a:bodyPr wrap="square">
            <a:spAutoFit/>
          </a:bodyPr>
          <a:lstStyle/>
          <a:p>
            <a:pPr algn="ctr"/>
            <a:r>
              <a:rPr lang="en-US" sz="1800" b="1" dirty="0">
                <a:solidFill>
                  <a:srgbClr val="C00000"/>
                </a:solidFill>
              </a:rPr>
              <a:t>Layer value adjustment</a:t>
            </a:r>
          </a:p>
        </p:txBody>
      </p:sp>
      <p:sp>
        <p:nvSpPr>
          <p:cNvPr id="23" name="TextBox 22">
            <a:extLst>
              <a:ext uri="{FF2B5EF4-FFF2-40B4-BE49-F238E27FC236}">
                <a16:creationId xmlns:a16="http://schemas.microsoft.com/office/drawing/2014/main" id="{A77347B1-3F5A-B806-4B06-6FF129235681}"/>
              </a:ext>
            </a:extLst>
          </p:cNvPr>
          <p:cNvSpPr txBox="1"/>
          <p:nvPr/>
        </p:nvSpPr>
        <p:spPr>
          <a:xfrm>
            <a:off x="1938751" y="3197654"/>
            <a:ext cx="3589600" cy="646331"/>
          </a:xfrm>
          <a:prstGeom prst="rect">
            <a:avLst/>
          </a:prstGeom>
          <a:noFill/>
        </p:spPr>
        <p:txBody>
          <a:bodyPr wrap="square" lIns="91440" tIns="45720" rIns="91440" bIns="45720" anchor="t">
            <a:spAutoFit/>
          </a:bodyPr>
          <a:lstStyle/>
          <a:p>
            <a:pPr algn="ctr"/>
            <a:r>
              <a:rPr lang="en-US" b="1" dirty="0">
                <a:solidFill>
                  <a:srgbClr val="C00000"/>
                </a:solidFill>
              </a:rPr>
              <a:t>Activate &amp; adjust layer</a:t>
            </a:r>
            <a:r>
              <a:rPr lang="en-US" sz="1800" b="1" dirty="0">
                <a:solidFill>
                  <a:srgbClr val="C00000"/>
                </a:solidFill>
              </a:rPr>
              <a:t> </a:t>
            </a:r>
            <a:r>
              <a:rPr lang="en-US" b="1" dirty="0">
                <a:solidFill>
                  <a:srgbClr val="C00000"/>
                </a:solidFill>
              </a:rPr>
              <a:t>weighting</a:t>
            </a:r>
            <a:r>
              <a:rPr lang="en-US" sz="1800" b="1" dirty="0">
                <a:solidFill>
                  <a:srgbClr val="C00000"/>
                </a:solidFill>
              </a:rPr>
              <a:t> values</a:t>
            </a:r>
          </a:p>
        </p:txBody>
      </p:sp>
      <p:sp>
        <p:nvSpPr>
          <p:cNvPr id="24" name="Rectangle 23">
            <a:extLst>
              <a:ext uri="{FF2B5EF4-FFF2-40B4-BE49-F238E27FC236}">
                <a16:creationId xmlns:a16="http://schemas.microsoft.com/office/drawing/2014/main" id="{D8303B85-6476-436E-FDF9-3A07D984C2CB}"/>
              </a:ext>
            </a:extLst>
          </p:cNvPr>
          <p:cNvSpPr/>
          <p:nvPr/>
        </p:nvSpPr>
        <p:spPr>
          <a:xfrm>
            <a:off x="5650864" y="1995772"/>
            <a:ext cx="205650" cy="769754"/>
          </a:xfrm>
          <a:prstGeom prst="rect">
            <a:avLst/>
          </a:prstGeom>
          <a:noFill/>
          <a:ln w="317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TextBox 24">
            <a:extLst>
              <a:ext uri="{FF2B5EF4-FFF2-40B4-BE49-F238E27FC236}">
                <a16:creationId xmlns:a16="http://schemas.microsoft.com/office/drawing/2014/main" id="{2D528360-1E78-F2E6-0824-707614841AB1}"/>
              </a:ext>
            </a:extLst>
          </p:cNvPr>
          <p:cNvSpPr txBox="1"/>
          <p:nvPr/>
        </p:nvSpPr>
        <p:spPr>
          <a:xfrm>
            <a:off x="6079354" y="610690"/>
            <a:ext cx="1958324"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solidFill>
                  <a:srgbClr val="C00000"/>
                </a:solidFill>
                <a:cs typeface="Arial"/>
              </a:rPr>
              <a:t>Clear active layer</a:t>
            </a:r>
          </a:p>
        </p:txBody>
      </p:sp>
      <p:pic>
        <p:nvPicPr>
          <p:cNvPr id="28" name="Picture 27">
            <a:extLst>
              <a:ext uri="{FF2B5EF4-FFF2-40B4-BE49-F238E27FC236}">
                <a16:creationId xmlns:a16="http://schemas.microsoft.com/office/drawing/2014/main" id="{E01557BE-6874-4E63-4FAF-099BE7F446E7}"/>
              </a:ext>
            </a:extLst>
          </p:cNvPr>
          <p:cNvPicPr>
            <a:picLocks noChangeAspect="1"/>
          </p:cNvPicPr>
          <p:nvPr/>
        </p:nvPicPr>
        <p:blipFill>
          <a:blip r:embed="rId4"/>
          <a:stretch>
            <a:fillRect/>
          </a:stretch>
        </p:blipFill>
        <p:spPr>
          <a:xfrm>
            <a:off x="6838869" y="2526999"/>
            <a:ext cx="4381725" cy="1759040"/>
          </a:xfrm>
          <a:prstGeom prst="rect">
            <a:avLst/>
          </a:prstGeom>
        </p:spPr>
      </p:pic>
      <p:sp>
        <p:nvSpPr>
          <p:cNvPr id="29" name="TextBox 28">
            <a:extLst>
              <a:ext uri="{FF2B5EF4-FFF2-40B4-BE49-F238E27FC236}">
                <a16:creationId xmlns:a16="http://schemas.microsoft.com/office/drawing/2014/main" id="{3D971E81-6D33-400E-8163-13AFEB04F698}"/>
              </a:ext>
            </a:extLst>
          </p:cNvPr>
          <p:cNvSpPr txBox="1"/>
          <p:nvPr/>
        </p:nvSpPr>
        <p:spPr>
          <a:xfrm>
            <a:off x="9114373" y="2995309"/>
            <a:ext cx="2109975"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solidFill>
                  <a:srgbClr val="C00000"/>
                </a:solidFill>
                <a:cs typeface="Arial"/>
              </a:rPr>
              <a:t> Dataset information</a:t>
            </a:r>
          </a:p>
        </p:txBody>
      </p:sp>
      <p:cxnSp>
        <p:nvCxnSpPr>
          <p:cNvPr id="31" name="Straight Arrow Connector 30">
            <a:extLst>
              <a:ext uri="{FF2B5EF4-FFF2-40B4-BE49-F238E27FC236}">
                <a16:creationId xmlns:a16="http://schemas.microsoft.com/office/drawing/2014/main" id="{4EA05935-37C7-7BEB-2B42-8CEBB138E2EF}"/>
              </a:ext>
            </a:extLst>
          </p:cNvPr>
          <p:cNvCxnSpPr>
            <a:cxnSpLocks/>
          </p:cNvCxnSpPr>
          <p:nvPr/>
        </p:nvCxnSpPr>
        <p:spPr>
          <a:xfrm flipH="1">
            <a:off x="5749473" y="887029"/>
            <a:ext cx="975724" cy="1209874"/>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902AC612-A0CE-4F50-8ACC-01B267DD1845}"/>
              </a:ext>
            </a:extLst>
          </p:cNvPr>
          <p:cNvCxnSpPr>
            <a:cxnSpLocks/>
          </p:cNvCxnSpPr>
          <p:nvPr/>
        </p:nvCxnSpPr>
        <p:spPr>
          <a:xfrm flipH="1" flipV="1">
            <a:off x="5737378" y="2287167"/>
            <a:ext cx="1121799" cy="269365"/>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D1387DD7-71D8-985C-1561-B26A12E7D074}"/>
              </a:ext>
            </a:extLst>
          </p:cNvPr>
          <p:cNvCxnSpPr>
            <a:cxnSpLocks/>
          </p:cNvCxnSpPr>
          <p:nvPr/>
        </p:nvCxnSpPr>
        <p:spPr>
          <a:xfrm flipH="1" flipV="1">
            <a:off x="5749473" y="2529741"/>
            <a:ext cx="1628535" cy="3025246"/>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42" name="Picture 41">
            <a:extLst>
              <a:ext uri="{FF2B5EF4-FFF2-40B4-BE49-F238E27FC236}">
                <a16:creationId xmlns:a16="http://schemas.microsoft.com/office/drawing/2014/main" id="{D84020DF-74ED-862E-8AAD-38A016580A96}"/>
              </a:ext>
            </a:extLst>
          </p:cNvPr>
          <p:cNvPicPr>
            <a:picLocks noChangeAspect="1"/>
          </p:cNvPicPr>
          <p:nvPr/>
        </p:nvPicPr>
        <p:blipFill>
          <a:blip r:embed="rId5"/>
          <a:stretch>
            <a:fillRect/>
          </a:stretch>
        </p:blipFill>
        <p:spPr>
          <a:xfrm>
            <a:off x="6841252" y="4859534"/>
            <a:ext cx="4483817" cy="1356212"/>
          </a:xfrm>
          <a:prstGeom prst="rect">
            <a:avLst/>
          </a:prstGeom>
        </p:spPr>
      </p:pic>
      <p:sp>
        <p:nvSpPr>
          <p:cNvPr id="44" name="TextBox 43">
            <a:extLst>
              <a:ext uri="{FF2B5EF4-FFF2-40B4-BE49-F238E27FC236}">
                <a16:creationId xmlns:a16="http://schemas.microsoft.com/office/drawing/2014/main" id="{09730259-5569-AB66-58FA-8A5967FA505A}"/>
              </a:ext>
            </a:extLst>
          </p:cNvPr>
          <p:cNvSpPr txBox="1"/>
          <p:nvPr/>
        </p:nvSpPr>
        <p:spPr>
          <a:xfrm>
            <a:off x="7312026" y="4911954"/>
            <a:ext cx="2567953"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solidFill>
                  <a:srgbClr val="C00000"/>
                </a:solidFill>
                <a:cs typeface="Arial"/>
              </a:rPr>
              <a:t> Adjust dataset opacity</a:t>
            </a:r>
          </a:p>
        </p:txBody>
      </p:sp>
      <p:cxnSp>
        <p:nvCxnSpPr>
          <p:cNvPr id="54" name="Straight Arrow Connector 53">
            <a:extLst>
              <a:ext uri="{FF2B5EF4-FFF2-40B4-BE49-F238E27FC236}">
                <a16:creationId xmlns:a16="http://schemas.microsoft.com/office/drawing/2014/main" id="{161561E6-BCA5-81DB-88C3-9F24E9A50FEB}"/>
              </a:ext>
            </a:extLst>
          </p:cNvPr>
          <p:cNvCxnSpPr>
            <a:cxnSpLocks/>
          </p:cNvCxnSpPr>
          <p:nvPr/>
        </p:nvCxnSpPr>
        <p:spPr>
          <a:xfrm flipV="1">
            <a:off x="4986252" y="2651207"/>
            <a:ext cx="720731" cy="616633"/>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Title 10">
            <a:extLst>
              <a:ext uri="{FF2B5EF4-FFF2-40B4-BE49-F238E27FC236}">
                <a16:creationId xmlns:a16="http://schemas.microsoft.com/office/drawing/2014/main" id="{08D278EC-1782-8EF0-9B03-F8E4E42F7302}"/>
              </a:ext>
            </a:extLst>
          </p:cNvPr>
          <p:cNvSpPr txBox="1">
            <a:spLocks/>
          </p:cNvSpPr>
          <p:nvPr/>
        </p:nvSpPr>
        <p:spPr>
          <a:xfrm>
            <a:off x="133634" y="73130"/>
            <a:ext cx="7433012" cy="605654"/>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4.2 </a:t>
            </a:r>
            <a:r>
              <a:rPr lang="en-US" dirty="0">
                <a:sym typeface="Bodoni SvtyTwo ITC TT-Book"/>
              </a:rPr>
              <a:t>Data view</a:t>
            </a:r>
          </a:p>
        </p:txBody>
      </p:sp>
    </p:spTree>
    <p:extLst>
      <p:ext uri="{BB962C8B-B14F-4D97-AF65-F5344CB8AC3E}">
        <p14:creationId xmlns:p14="http://schemas.microsoft.com/office/powerpoint/2010/main" val="1624775502"/>
      </p:ext>
    </p:extLst>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AAEE09-CAEA-E2CB-568B-4948EB7E9996}"/>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EDC126A-4D10-B36D-E900-D03F4EFF7313}"/>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14</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2" name="Rectangle 1">
            <a:extLst>
              <a:ext uri="{FF2B5EF4-FFF2-40B4-BE49-F238E27FC236}">
                <a16:creationId xmlns:a16="http://schemas.microsoft.com/office/drawing/2014/main" id="{DF62D387-E476-41AC-DAC6-1FD9D5F5D991}"/>
              </a:ext>
            </a:extLst>
          </p:cNvPr>
          <p:cNvSpPr/>
          <p:nvPr/>
        </p:nvSpPr>
        <p:spPr>
          <a:xfrm>
            <a:off x="9272275" y="6177790"/>
            <a:ext cx="2296886" cy="309069"/>
          </a:xfrm>
          <a:prstGeom prst="rect">
            <a:avLst/>
          </a:prstGeom>
        </p:spPr>
        <p:txBody>
          <a:bodyPr wrap="square" lIns="91440" tIns="45720" rIns="91440" bIns="45720" anchor="t">
            <a:spAutoFit/>
          </a:bodyPr>
          <a:lstStyle/>
          <a:p>
            <a:r>
              <a:rPr lang="en-US" sz="1400" i="1" dirty="0">
                <a:latin typeface="Open Sans "/>
              </a:rPr>
              <a:t>SOURCE: EAE</a:t>
            </a:r>
            <a:endParaRPr lang="en-GB" sz="1400" b="1" i="1" dirty="0">
              <a:latin typeface="Open Sans "/>
            </a:endParaRPr>
          </a:p>
        </p:txBody>
      </p:sp>
      <p:sp>
        <p:nvSpPr>
          <p:cNvPr id="3" name="Title 10">
            <a:extLst>
              <a:ext uri="{FF2B5EF4-FFF2-40B4-BE49-F238E27FC236}">
                <a16:creationId xmlns:a16="http://schemas.microsoft.com/office/drawing/2014/main" id="{5D0D4ACE-FD6A-B7A4-FB5F-9226E5AB2092}"/>
              </a:ext>
            </a:extLst>
          </p:cNvPr>
          <p:cNvSpPr txBox="1">
            <a:spLocks/>
          </p:cNvSpPr>
          <p:nvPr/>
        </p:nvSpPr>
        <p:spPr>
          <a:xfrm>
            <a:off x="256899" y="-27719"/>
            <a:ext cx="6099512" cy="615240"/>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4.3 </a:t>
            </a:r>
            <a:r>
              <a:rPr lang="en-US" dirty="0">
                <a:sym typeface="Bodoni SvtyTwo ITC TT-Book"/>
              </a:rPr>
              <a:t>Analysis View</a:t>
            </a:r>
            <a:endParaRPr lang="en-GB" dirty="0">
              <a:sym typeface="Bodoni SvtyTwo ITC TT-Book"/>
            </a:endParaRPr>
          </a:p>
        </p:txBody>
      </p:sp>
      <p:sp>
        <p:nvSpPr>
          <p:cNvPr id="16" name="Rectangle 15">
            <a:extLst>
              <a:ext uri="{FF2B5EF4-FFF2-40B4-BE49-F238E27FC236}">
                <a16:creationId xmlns:a16="http://schemas.microsoft.com/office/drawing/2014/main" id="{5E8E1086-8DF7-9E86-A92E-D4B41D586284}"/>
              </a:ext>
            </a:extLst>
          </p:cNvPr>
          <p:cNvSpPr/>
          <p:nvPr/>
        </p:nvSpPr>
        <p:spPr>
          <a:xfrm>
            <a:off x="1026322" y="650659"/>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Analysis View</a:t>
            </a:r>
          </a:p>
        </p:txBody>
      </p:sp>
      <p:pic>
        <p:nvPicPr>
          <p:cNvPr id="5" name="Picture 4" descr="A screenshot of a map&#10;&#10;AI-generated content may be incorrect.">
            <a:extLst>
              <a:ext uri="{FF2B5EF4-FFF2-40B4-BE49-F238E27FC236}">
                <a16:creationId xmlns:a16="http://schemas.microsoft.com/office/drawing/2014/main" id="{4B2D15E7-A846-2FF5-D8A5-2A26D7B5DF5A}"/>
              </a:ext>
            </a:extLst>
          </p:cNvPr>
          <p:cNvPicPr>
            <a:picLocks noChangeAspect="1"/>
          </p:cNvPicPr>
          <p:nvPr/>
        </p:nvPicPr>
        <p:blipFill>
          <a:blip r:embed="rId3"/>
          <a:stretch>
            <a:fillRect/>
          </a:stretch>
        </p:blipFill>
        <p:spPr>
          <a:xfrm>
            <a:off x="410430" y="1117714"/>
            <a:ext cx="11031331" cy="5024171"/>
          </a:xfrm>
          <a:prstGeom prst="rect">
            <a:avLst/>
          </a:prstGeom>
        </p:spPr>
      </p:pic>
      <p:sp>
        <p:nvSpPr>
          <p:cNvPr id="9" name="Rectangle 8">
            <a:extLst>
              <a:ext uri="{FF2B5EF4-FFF2-40B4-BE49-F238E27FC236}">
                <a16:creationId xmlns:a16="http://schemas.microsoft.com/office/drawing/2014/main" id="{3B7A9F20-A810-7791-1CF3-7FFFDAD25C5B}"/>
              </a:ext>
            </a:extLst>
          </p:cNvPr>
          <p:cNvSpPr/>
          <p:nvPr/>
        </p:nvSpPr>
        <p:spPr>
          <a:xfrm>
            <a:off x="720526" y="1907756"/>
            <a:ext cx="3154493" cy="3722217"/>
          </a:xfrm>
          <a:prstGeom prst="rect">
            <a:avLst/>
          </a:prstGeom>
          <a:noFill/>
          <a:ln w="317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a:p>
        </p:txBody>
      </p:sp>
      <p:sp>
        <p:nvSpPr>
          <p:cNvPr id="12" name="TextBox 16">
            <a:extLst>
              <a:ext uri="{FF2B5EF4-FFF2-40B4-BE49-F238E27FC236}">
                <a16:creationId xmlns:a16="http://schemas.microsoft.com/office/drawing/2014/main" id="{F78DEDB9-20D0-BC51-0D5F-05BDE3105B99}"/>
              </a:ext>
            </a:extLst>
          </p:cNvPr>
          <p:cNvSpPr txBox="1"/>
          <p:nvPr/>
        </p:nvSpPr>
        <p:spPr>
          <a:xfrm>
            <a:off x="722743" y="5744598"/>
            <a:ext cx="3137438" cy="6463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800" b="1" dirty="0">
                <a:solidFill>
                  <a:srgbClr val="C00000"/>
                </a:solidFill>
              </a:rPr>
              <a:t>Criteria and filter applied in the analysis</a:t>
            </a:r>
          </a:p>
        </p:txBody>
      </p:sp>
      <p:sp>
        <p:nvSpPr>
          <p:cNvPr id="15" name="Rectangle 14">
            <a:extLst>
              <a:ext uri="{FF2B5EF4-FFF2-40B4-BE49-F238E27FC236}">
                <a16:creationId xmlns:a16="http://schemas.microsoft.com/office/drawing/2014/main" id="{E66F40B3-86B6-A6F0-0DCC-A17709C00E49}"/>
              </a:ext>
            </a:extLst>
          </p:cNvPr>
          <p:cNvSpPr/>
          <p:nvPr/>
        </p:nvSpPr>
        <p:spPr>
          <a:xfrm>
            <a:off x="6605274" y="1629329"/>
            <a:ext cx="1700230" cy="294663"/>
          </a:xfrm>
          <a:prstGeom prst="rect">
            <a:avLst/>
          </a:prstGeom>
          <a:noFill/>
          <a:ln w="317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a:p>
        </p:txBody>
      </p:sp>
      <p:sp>
        <p:nvSpPr>
          <p:cNvPr id="18" name="TextBox 12">
            <a:extLst>
              <a:ext uri="{FF2B5EF4-FFF2-40B4-BE49-F238E27FC236}">
                <a16:creationId xmlns:a16="http://schemas.microsoft.com/office/drawing/2014/main" id="{E24D4F76-DF67-50A9-E492-93F2BA7E5BD6}"/>
              </a:ext>
            </a:extLst>
          </p:cNvPr>
          <p:cNvSpPr txBox="1"/>
          <p:nvPr/>
        </p:nvSpPr>
        <p:spPr>
          <a:xfrm>
            <a:off x="6342988" y="1996071"/>
            <a:ext cx="2296885"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800" b="1" dirty="0">
                <a:solidFill>
                  <a:srgbClr val="C00000"/>
                </a:solidFill>
              </a:rPr>
              <a:t>Analysis view</a:t>
            </a:r>
          </a:p>
        </p:txBody>
      </p:sp>
      <p:sp>
        <p:nvSpPr>
          <p:cNvPr id="22" name="Rectangle 21">
            <a:extLst>
              <a:ext uri="{FF2B5EF4-FFF2-40B4-BE49-F238E27FC236}">
                <a16:creationId xmlns:a16="http://schemas.microsoft.com/office/drawing/2014/main" id="{C08BBD07-F64D-4F7E-645D-CA6B07942C9E}"/>
              </a:ext>
            </a:extLst>
          </p:cNvPr>
          <p:cNvSpPr/>
          <p:nvPr/>
        </p:nvSpPr>
        <p:spPr>
          <a:xfrm>
            <a:off x="9553277" y="1594396"/>
            <a:ext cx="1834763" cy="624177"/>
          </a:xfrm>
          <a:prstGeom prst="rect">
            <a:avLst/>
          </a:prstGeom>
          <a:noFill/>
          <a:ln w="317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a:p>
        </p:txBody>
      </p:sp>
      <p:cxnSp>
        <p:nvCxnSpPr>
          <p:cNvPr id="23" name="Straight Arrow Connector 22">
            <a:extLst>
              <a:ext uri="{FF2B5EF4-FFF2-40B4-BE49-F238E27FC236}">
                <a16:creationId xmlns:a16="http://schemas.microsoft.com/office/drawing/2014/main" id="{F74F8574-3DBD-B944-CFA9-BE9F698343A5}"/>
              </a:ext>
            </a:extLst>
          </p:cNvPr>
          <p:cNvCxnSpPr>
            <a:cxnSpLocks/>
          </p:cNvCxnSpPr>
          <p:nvPr/>
        </p:nvCxnSpPr>
        <p:spPr>
          <a:xfrm flipV="1">
            <a:off x="8716592" y="1940286"/>
            <a:ext cx="832507" cy="582857"/>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6">
            <a:extLst>
              <a:ext uri="{FF2B5EF4-FFF2-40B4-BE49-F238E27FC236}">
                <a16:creationId xmlns:a16="http://schemas.microsoft.com/office/drawing/2014/main" id="{037C3D16-C286-5874-B185-45190C23B12A}"/>
              </a:ext>
            </a:extLst>
          </p:cNvPr>
          <p:cNvSpPr txBox="1"/>
          <p:nvPr/>
        </p:nvSpPr>
        <p:spPr>
          <a:xfrm>
            <a:off x="7800880" y="2502549"/>
            <a:ext cx="1769640" cy="923330"/>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rgbClr val="C00000"/>
                </a:solidFill>
              </a:rPr>
              <a:t>Summary</a:t>
            </a:r>
            <a:r>
              <a:rPr lang="en-US" sz="1800" b="1" dirty="0">
                <a:solidFill>
                  <a:srgbClr val="C00000"/>
                </a:solidFill>
              </a:rPr>
              <a:t> reports and dashboards</a:t>
            </a:r>
          </a:p>
        </p:txBody>
      </p:sp>
      <p:sp>
        <p:nvSpPr>
          <p:cNvPr id="25" name="Rectangle 24">
            <a:extLst>
              <a:ext uri="{FF2B5EF4-FFF2-40B4-BE49-F238E27FC236}">
                <a16:creationId xmlns:a16="http://schemas.microsoft.com/office/drawing/2014/main" id="{F1735C44-F9EF-5BCB-20D1-EC8F2A322384}"/>
              </a:ext>
            </a:extLst>
          </p:cNvPr>
          <p:cNvSpPr/>
          <p:nvPr/>
        </p:nvSpPr>
        <p:spPr>
          <a:xfrm>
            <a:off x="9560783" y="2317969"/>
            <a:ext cx="1828874" cy="2023514"/>
          </a:xfrm>
          <a:prstGeom prst="rect">
            <a:avLst/>
          </a:prstGeom>
          <a:noFill/>
          <a:ln w="317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a:p>
        </p:txBody>
      </p:sp>
      <p:sp>
        <p:nvSpPr>
          <p:cNvPr id="26" name="Rectangle 25">
            <a:extLst>
              <a:ext uri="{FF2B5EF4-FFF2-40B4-BE49-F238E27FC236}">
                <a16:creationId xmlns:a16="http://schemas.microsoft.com/office/drawing/2014/main" id="{1EC4E77C-260C-E00E-E6B4-B0384CC67A19}"/>
              </a:ext>
            </a:extLst>
          </p:cNvPr>
          <p:cNvSpPr/>
          <p:nvPr/>
        </p:nvSpPr>
        <p:spPr>
          <a:xfrm>
            <a:off x="9535518" y="4652614"/>
            <a:ext cx="1839171" cy="1399778"/>
          </a:xfrm>
          <a:prstGeom prst="rect">
            <a:avLst/>
          </a:prstGeom>
          <a:noFill/>
          <a:ln w="317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a:p>
        </p:txBody>
      </p:sp>
      <p:sp>
        <p:nvSpPr>
          <p:cNvPr id="27" name="TextBox 18">
            <a:extLst>
              <a:ext uri="{FF2B5EF4-FFF2-40B4-BE49-F238E27FC236}">
                <a16:creationId xmlns:a16="http://schemas.microsoft.com/office/drawing/2014/main" id="{F8B69D3F-0A43-A00E-7910-04B237A94BA9}"/>
              </a:ext>
            </a:extLst>
          </p:cNvPr>
          <p:cNvSpPr txBox="1"/>
          <p:nvPr/>
        </p:nvSpPr>
        <p:spPr>
          <a:xfrm>
            <a:off x="7520971" y="5376352"/>
            <a:ext cx="2011494" cy="6463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800" b="1" dirty="0">
                <a:solidFill>
                  <a:srgbClr val="C00000"/>
                </a:solidFill>
              </a:rPr>
              <a:t>Multicriteria Analysis Index</a:t>
            </a:r>
          </a:p>
        </p:txBody>
      </p:sp>
    </p:spTree>
    <p:extLst>
      <p:ext uri="{BB962C8B-B14F-4D97-AF65-F5344CB8AC3E}">
        <p14:creationId xmlns:p14="http://schemas.microsoft.com/office/powerpoint/2010/main" val="183506942"/>
      </p:ext>
    </p:extLst>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15</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676652" y="1031026"/>
            <a:ext cx="6217920"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Analytical Indices</a:t>
            </a:r>
          </a:p>
        </p:txBody>
      </p:sp>
      <p:sp>
        <p:nvSpPr>
          <p:cNvPr id="8" name="TextBox 7">
            <a:extLst>
              <a:ext uri="{FF2B5EF4-FFF2-40B4-BE49-F238E27FC236}">
                <a16:creationId xmlns:a16="http://schemas.microsoft.com/office/drawing/2014/main" id="{27DB2764-68C4-2B88-128B-0A34FD1FDD2A}"/>
              </a:ext>
            </a:extLst>
          </p:cNvPr>
          <p:cNvSpPr txBox="1"/>
          <p:nvPr/>
        </p:nvSpPr>
        <p:spPr>
          <a:xfrm>
            <a:off x="676652" y="1334100"/>
            <a:ext cx="9812783" cy="4955203"/>
          </a:xfrm>
          <a:prstGeom prst="rect">
            <a:avLst/>
          </a:prstGeom>
          <a:noFill/>
        </p:spPr>
        <p:txBody>
          <a:bodyPr wrap="square" rtlCol="0">
            <a:spAutoFit/>
          </a:bodyPr>
          <a:lstStyle/>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There are 4 indices</a:t>
            </a:r>
            <a:r>
              <a:rPr lang="en-US" sz="2000" b="1" dirty="0">
                <a:latin typeface="+mj-lt"/>
                <a:ea typeface="Open Sans" panose="020B0606030504020204" pitchFamily="34" charset="0"/>
                <a:cs typeface="Open Sans" panose="020B0606030504020204" pitchFamily="34" charset="0"/>
              </a:rPr>
              <a:t> </a:t>
            </a:r>
            <a:r>
              <a:rPr lang="en-US" sz="2000" dirty="0">
                <a:latin typeface="+mj-lt"/>
                <a:ea typeface="Open Sans" panose="020B0606030504020204" pitchFamily="34" charset="0"/>
                <a:cs typeface="Open Sans" panose="020B0606030504020204" pitchFamily="34" charset="0"/>
              </a:rPr>
              <a:t>available in the analysis view:</a:t>
            </a:r>
          </a:p>
          <a:p>
            <a:pPr marL="800100" lvl="1" indent="-342900">
              <a:buFont typeface="Arial" panose="020B0604020202020204" pitchFamily="34" charset="0"/>
              <a:buChar char="•"/>
            </a:pPr>
            <a:r>
              <a:rPr lang="en-US" sz="2000" b="1" dirty="0">
                <a:latin typeface="+mj-lt"/>
                <a:ea typeface="Open Sans" panose="020B0606030504020204" pitchFamily="34" charset="0"/>
                <a:cs typeface="Open Sans" panose="020B0606030504020204" pitchFamily="34" charset="0"/>
              </a:rPr>
              <a:t>Energy Access Potential</a:t>
            </a:r>
            <a:r>
              <a:rPr lang="en-US" sz="2000" dirty="0">
                <a:latin typeface="+mj-lt"/>
                <a:ea typeface="Open Sans" panose="020B0606030504020204" pitchFamily="34" charset="0"/>
                <a:cs typeface="Open Sans" panose="020B0606030504020204" pitchFamily="34" charset="0"/>
              </a:rPr>
              <a:t>: areas with highest potential for electrification in the short-term, based on both supply and demand indicators; areas with high values on this index are the </a:t>
            </a:r>
            <a:r>
              <a:rPr lang="en-US" sz="2000" i="1" dirty="0">
                <a:latin typeface="+mj-lt"/>
                <a:ea typeface="Open Sans" panose="020B0606030504020204" pitchFamily="34" charset="0"/>
                <a:cs typeface="Open Sans" panose="020B0606030504020204" pitchFamily="34" charset="0"/>
              </a:rPr>
              <a:t>‘low hanging fruits</a:t>
            </a:r>
            <a:r>
              <a:rPr lang="en-US" sz="2000" dirty="0">
                <a:latin typeface="+mj-lt"/>
                <a:ea typeface="Open Sans" panose="020B0606030504020204" pitchFamily="34" charset="0"/>
                <a:cs typeface="Open Sans" panose="020B0606030504020204" pitchFamily="34" charset="0"/>
              </a:rPr>
              <a:t>’</a:t>
            </a:r>
          </a:p>
          <a:p>
            <a:pPr marL="800100" lvl="1" indent="-342900">
              <a:buFont typeface="Arial" panose="020B0604020202020204" pitchFamily="34" charset="0"/>
              <a:buChar char="•"/>
            </a:pPr>
            <a:r>
              <a:rPr lang="en-US" sz="2000" b="1" dirty="0">
                <a:latin typeface="+mj-lt"/>
                <a:ea typeface="Open Sans" panose="020B0606030504020204" pitchFamily="34" charset="0"/>
                <a:cs typeface="Open Sans" panose="020B0606030504020204" pitchFamily="34" charset="0"/>
              </a:rPr>
              <a:t>Demand Index: </a:t>
            </a:r>
            <a:r>
              <a:rPr lang="en-US" sz="2000" dirty="0">
                <a:latin typeface="+mj-lt"/>
                <a:ea typeface="Open Sans" panose="020B0606030504020204" pitchFamily="34" charset="0"/>
                <a:cs typeface="Open Sans" panose="020B0606030504020204" pitchFamily="34" charset="0"/>
              </a:rPr>
              <a:t>focuses on demand indicators to identify where demand for energy services is highest</a:t>
            </a:r>
            <a:endParaRPr lang="en-US" sz="2000" b="1" dirty="0">
              <a:latin typeface="+mj-lt"/>
              <a:ea typeface="Open Sans" panose="020B0606030504020204" pitchFamily="34" charset="0"/>
              <a:cs typeface="Open Sans" panose="020B0606030504020204" pitchFamily="34" charset="0"/>
            </a:endParaRPr>
          </a:p>
          <a:p>
            <a:pPr marL="800100" lvl="1" indent="-342900">
              <a:buFont typeface="Arial" panose="020B0604020202020204" pitchFamily="34" charset="0"/>
              <a:buChar char="•"/>
            </a:pPr>
            <a:r>
              <a:rPr lang="en-US" sz="2000" b="1" dirty="0">
                <a:latin typeface="+mj-lt"/>
                <a:ea typeface="Open Sans" panose="020B0606030504020204" pitchFamily="34" charset="0"/>
                <a:cs typeface="Open Sans" panose="020B0606030504020204" pitchFamily="34" charset="0"/>
              </a:rPr>
              <a:t>Supply Index: </a:t>
            </a:r>
            <a:r>
              <a:rPr lang="en-US" sz="2000" dirty="0">
                <a:latin typeface="+mj-lt"/>
                <a:ea typeface="Open Sans" panose="020B0606030504020204" pitchFamily="34" charset="0"/>
                <a:cs typeface="Open Sans" panose="020B0606030504020204" pitchFamily="34" charset="0"/>
              </a:rPr>
              <a:t>focuses on supply indicators to identify sites with high potential for developing electricity generation</a:t>
            </a:r>
          </a:p>
          <a:p>
            <a:pPr marL="800100" lvl="1" indent="-342900">
              <a:buFont typeface="Arial" panose="020B0604020202020204" pitchFamily="34" charset="0"/>
              <a:buChar char="•"/>
            </a:pPr>
            <a:r>
              <a:rPr lang="en-US" sz="2000" b="1" dirty="0">
                <a:latin typeface="+mj-lt"/>
                <a:ea typeface="Open Sans" panose="020B0606030504020204" pitchFamily="34" charset="0"/>
                <a:cs typeface="Open Sans" panose="020B0606030504020204" pitchFamily="34" charset="0"/>
              </a:rPr>
              <a:t>Assistance Need Index</a:t>
            </a:r>
            <a:r>
              <a:rPr lang="en-US" sz="2000" dirty="0">
                <a:latin typeface="+mj-lt"/>
                <a:ea typeface="Open Sans" panose="020B0606030504020204" pitchFamily="34" charset="0"/>
                <a:cs typeface="Open Sans" panose="020B0606030504020204" pitchFamily="34" charset="0"/>
              </a:rPr>
              <a:t>: areas where demand and supply indicators are weaker, but where there is nevertheless an ongoing need for electrification; areas scoring high on the Assistance Need Index may require donor-supported interventions</a:t>
            </a:r>
          </a:p>
          <a:p>
            <a:pPr marL="742950" lvl="1" indent="-285750">
              <a:buFont typeface="Arial" panose="020B0604020202020204" pitchFamily="34" charset="0"/>
              <a:buChar char="•"/>
            </a:pPr>
            <a:endParaRPr lang="en-US" b="1" dirty="0">
              <a:latin typeface="+mj-lt"/>
              <a:ea typeface="Open Sans" panose="020B0606030504020204" pitchFamily="34" charset="0"/>
              <a:cs typeface="Open Sans" panose="020B0606030504020204" pitchFamily="34" charset="0"/>
            </a:endParaRPr>
          </a:p>
          <a:p>
            <a:pPr marL="742950" lvl="1" indent="-285750">
              <a:buFont typeface="Arial" panose="020B0604020202020204" pitchFamily="34" charset="0"/>
              <a:buChar char="•"/>
            </a:pPr>
            <a:r>
              <a:rPr lang="en-US" i="1" dirty="0">
                <a:latin typeface="+mj-lt"/>
                <a:ea typeface="Open Sans" panose="020B0606030504020204" pitchFamily="34" charset="0"/>
                <a:cs typeface="Open Sans" panose="020B0606030504020204" pitchFamily="34" charset="0"/>
              </a:rPr>
              <a:t>For more details on the analytical indices, please refer to Module 2.4</a:t>
            </a:r>
          </a:p>
          <a:p>
            <a:pPr marL="800100" lvl="1"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p:txBody>
      </p:sp>
      <p:sp>
        <p:nvSpPr>
          <p:cNvPr id="2" name="Title 10">
            <a:extLst>
              <a:ext uri="{FF2B5EF4-FFF2-40B4-BE49-F238E27FC236}">
                <a16:creationId xmlns:a16="http://schemas.microsoft.com/office/drawing/2014/main" id="{A67DD70A-072B-0C28-DD46-7720B5CA2326}"/>
              </a:ext>
            </a:extLst>
          </p:cNvPr>
          <p:cNvSpPr txBox="1">
            <a:spLocks/>
          </p:cNvSpPr>
          <p:nvPr/>
        </p:nvSpPr>
        <p:spPr>
          <a:xfrm>
            <a:off x="256899" y="-27719"/>
            <a:ext cx="6099512" cy="615240"/>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4.3 </a:t>
            </a:r>
            <a:r>
              <a:rPr lang="en-US" dirty="0">
                <a:sym typeface="Bodoni SvtyTwo ITC TT-Book"/>
              </a:rPr>
              <a:t>Analysis View</a:t>
            </a:r>
            <a:endParaRPr lang="en-GB" dirty="0">
              <a:sym typeface="Bodoni SvtyTwo ITC TT-Book"/>
            </a:endParaRPr>
          </a:p>
        </p:txBody>
      </p:sp>
    </p:spTree>
    <p:extLst>
      <p:ext uri="{BB962C8B-B14F-4D97-AF65-F5344CB8AC3E}">
        <p14:creationId xmlns:p14="http://schemas.microsoft.com/office/powerpoint/2010/main" val="2854528672"/>
      </p:ext>
    </p:extLst>
  </p:cSld>
  <p:clrMapOvr>
    <a:masterClrMapping/>
  </p:clrMapOvr>
  <p:transition spd="slow">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16</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531686" y="1242900"/>
            <a:ext cx="6217920"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Unit of Analysis</a:t>
            </a:r>
          </a:p>
        </p:txBody>
      </p:sp>
      <p:sp>
        <p:nvSpPr>
          <p:cNvPr id="8" name="TextBox 7">
            <a:extLst>
              <a:ext uri="{FF2B5EF4-FFF2-40B4-BE49-F238E27FC236}">
                <a16:creationId xmlns:a16="http://schemas.microsoft.com/office/drawing/2014/main" id="{27DB2764-68C4-2B88-128B-0A34FD1FDD2A}"/>
              </a:ext>
            </a:extLst>
          </p:cNvPr>
          <p:cNvSpPr txBox="1"/>
          <p:nvPr/>
        </p:nvSpPr>
        <p:spPr>
          <a:xfrm>
            <a:off x="531687" y="1545974"/>
            <a:ext cx="6867464" cy="3477875"/>
          </a:xfrm>
          <a:prstGeom prst="rect">
            <a:avLst/>
          </a:prstGeom>
          <a:noFill/>
        </p:spPr>
        <p:txBody>
          <a:bodyPr wrap="square" rtlCol="0">
            <a:spAutoFit/>
          </a:bodyPr>
          <a:lstStyle/>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The index scores generated by EAE can be presented at different scales:</a:t>
            </a:r>
          </a:p>
          <a:p>
            <a:pPr marL="800100" lvl="1" indent="-342900">
              <a:buFont typeface="Arial" panose="020B0604020202020204" pitchFamily="34" charset="0"/>
              <a:buChar char="•"/>
            </a:pPr>
            <a:r>
              <a:rPr lang="en-US" sz="2000" b="1" dirty="0">
                <a:latin typeface="+mj-lt"/>
                <a:ea typeface="Open Sans" panose="020B0606030504020204" pitchFamily="34" charset="0"/>
                <a:cs typeface="Open Sans" panose="020B0606030504020204" pitchFamily="34" charset="0"/>
              </a:rPr>
              <a:t>Raster Analysis</a:t>
            </a:r>
            <a:r>
              <a:rPr lang="en-US" sz="2000" dirty="0">
                <a:latin typeface="+mj-lt"/>
                <a:ea typeface="Open Sans" panose="020B0606030504020204" pitchFamily="34" charset="0"/>
                <a:cs typeface="Open Sans" panose="020B0606030504020204" pitchFamily="34" charset="0"/>
              </a:rPr>
              <a:t>: The default unit of analysis in Energy Access Explorer is Raster Analysis, which provides granular analysis down to the pixel level</a:t>
            </a:r>
          </a:p>
          <a:p>
            <a:pPr marL="800100" lvl="1" indent="-342900">
              <a:buFont typeface="Arial" panose="020B0604020202020204" pitchFamily="34" charset="0"/>
              <a:buChar char="•"/>
            </a:pPr>
            <a:r>
              <a:rPr lang="en-US" sz="2000" b="1" dirty="0">
                <a:latin typeface="+mj-lt"/>
                <a:ea typeface="Open Sans" panose="020B0606030504020204" pitchFamily="34" charset="0"/>
                <a:cs typeface="Open Sans" panose="020B0606030504020204" pitchFamily="34" charset="0"/>
              </a:rPr>
              <a:t>Administrative Priority: </a:t>
            </a:r>
            <a:r>
              <a:rPr lang="en-US" sz="2000" dirty="0">
                <a:latin typeface="+mj-lt"/>
                <a:ea typeface="Open Sans" panose="020B0606030504020204" pitchFamily="34" charset="0"/>
                <a:cs typeface="Open Sans" panose="020B0606030504020204" pitchFamily="34" charset="0"/>
              </a:rPr>
              <a:t>Summarizes results for subnational administrative divisions; available at different levels/tiers</a:t>
            </a:r>
            <a:endParaRPr lang="en-US" sz="2000" b="1" dirty="0">
              <a:latin typeface="+mj-lt"/>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a:p>
            <a:pPr marL="800100" lvl="1"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p:txBody>
      </p:sp>
      <p:pic>
        <p:nvPicPr>
          <p:cNvPr id="3" name="Picture 2">
            <a:extLst>
              <a:ext uri="{FF2B5EF4-FFF2-40B4-BE49-F238E27FC236}">
                <a16:creationId xmlns:a16="http://schemas.microsoft.com/office/drawing/2014/main" id="{B7D152DC-8181-36D1-89A6-5B7C4B3935C1}"/>
              </a:ext>
            </a:extLst>
          </p:cNvPr>
          <p:cNvPicPr>
            <a:picLocks noChangeAspect="1"/>
          </p:cNvPicPr>
          <p:nvPr/>
        </p:nvPicPr>
        <p:blipFill>
          <a:blip r:embed="rId3"/>
          <a:stretch>
            <a:fillRect/>
          </a:stretch>
        </p:blipFill>
        <p:spPr>
          <a:xfrm>
            <a:off x="8118088" y="175701"/>
            <a:ext cx="3311117" cy="3102698"/>
          </a:xfrm>
          <a:prstGeom prst="rect">
            <a:avLst/>
          </a:prstGeom>
        </p:spPr>
      </p:pic>
      <p:pic>
        <p:nvPicPr>
          <p:cNvPr id="9" name="Picture 8">
            <a:extLst>
              <a:ext uri="{FF2B5EF4-FFF2-40B4-BE49-F238E27FC236}">
                <a16:creationId xmlns:a16="http://schemas.microsoft.com/office/drawing/2014/main" id="{3F03B078-7EA1-77E8-2A55-422A593C716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118088" y="3352507"/>
            <a:ext cx="3311117" cy="3102699"/>
          </a:xfrm>
          <a:prstGeom prst="rect">
            <a:avLst/>
          </a:prstGeom>
        </p:spPr>
      </p:pic>
      <p:sp>
        <p:nvSpPr>
          <p:cNvPr id="2" name="Title 10">
            <a:extLst>
              <a:ext uri="{FF2B5EF4-FFF2-40B4-BE49-F238E27FC236}">
                <a16:creationId xmlns:a16="http://schemas.microsoft.com/office/drawing/2014/main" id="{B87ACD6B-474A-370B-F1F2-4433DF03F74F}"/>
              </a:ext>
            </a:extLst>
          </p:cNvPr>
          <p:cNvSpPr txBox="1">
            <a:spLocks/>
          </p:cNvSpPr>
          <p:nvPr/>
        </p:nvSpPr>
        <p:spPr>
          <a:xfrm>
            <a:off x="256899" y="-27719"/>
            <a:ext cx="6099512" cy="615240"/>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4.3 </a:t>
            </a:r>
            <a:r>
              <a:rPr lang="en-US" dirty="0">
                <a:sym typeface="Bodoni SvtyTwo ITC TT-Book"/>
              </a:rPr>
              <a:t>Analysis View</a:t>
            </a:r>
            <a:endParaRPr lang="en-GB" dirty="0">
              <a:sym typeface="Bodoni SvtyTwo ITC TT-Book"/>
            </a:endParaRPr>
          </a:p>
        </p:txBody>
      </p:sp>
    </p:spTree>
    <p:extLst>
      <p:ext uri="{BB962C8B-B14F-4D97-AF65-F5344CB8AC3E}">
        <p14:creationId xmlns:p14="http://schemas.microsoft.com/office/powerpoint/2010/main" val="1349843457"/>
      </p:ext>
    </p:extLst>
  </p:cSld>
  <p:clrMapOvr>
    <a:masterClrMapping/>
  </p:clrMapOvr>
  <p:transition spd="slow">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17</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777014" y="1543983"/>
            <a:ext cx="6217920"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High-Level Summaries</a:t>
            </a:r>
          </a:p>
        </p:txBody>
      </p:sp>
      <p:sp>
        <p:nvSpPr>
          <p:cNvPr id="7" name="Title 10">
            <a:extLst>
              <a:ext uri="{FF2B5EF4-FFF2-40B4-BE49-F238E27FC236}">
                <a16:creationId xmlns:a16="http://schemas.microsoft.com/office/drawing/2014/main" id="{55706006-6393-8AD7-A670-BE95550C6C8D}"/>
              </a:ext>
            </a:extLst>
          </p:cNvPr>
          <p:cNvSpPr txBox="1">
            <a:spLocks/>
          </p:cNvSpPr>
          <p:nvPr/>
        </p:nvSpPr>
        <p:spPr>
          <a:xfrm>
            <a:off x="256898" y="-27721"/>
            <a:ext cx="8921608" cy="707021"/>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US" dirty="0">
                <a:sym typeface="Bodoni SvtyTwo ITC TT-Book"/>
              </a:rPr>
              <a:t>4.4 Applying EAE Analysis Results</a:t>
            </a:r>
            <a:endParaRPr lang="en-GB" dirty="0"/>
          </a:p>
        </p:txBody>
      </p:sp>
      <p:sp>
        <p:nvSpPr>
          <p:cNvPr id="8" name="TextBox 7">
            <a:extLst>
              <a:ext uri="{FF2B5EF4-FFF2-40B4-BE49-F238E27FC236}">
                <a16:creationId xmlns:a16="http://schemas.microsoft.com/office/drawing/2014/main" id="{27DB2764-68C4-2B88-128B-0A34FD1FDD2A}"/>
              </a:ext>
            </a:extLst>
          </p:cNvPr>
          <p:cNvSpPr txBox="1"/>
          <p:nvPr/>
        </p:nvSpPr>
        <p:spPr>
          <a:xfrm>
            <a:off x="777014" y="1944093"/>
            <a:ext cx="6217920" cy="2862322"/>
          </a:xfrm>
          <a:prstGeom prst="rect">
            <a:avLst/>
          </a:prstGeom>
          <a:noFill/>
        </p:spPr>
        <p:txBody>
          <a:bodyPr wrap="square" rtlCol="0">
            <a:spAutoFit/>
          </a:bodyPr>
          <a:lstStyle/>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In addition to identifying key areas, EAE also calculates the </a:t>
            </a:r>
            <a:r>
              <a:rPr lang="en-US" sz="2000" b="1" dirty="0">
                <a:latin typeface="+mj-lt"/>
                <a:ea typeface="Open Sans" panose="020B0606030504020204" pitchFamily="34" charset="0"/>
                <a:cs typeface="Open Sans" panose="020B0606030504020204" pitchFamily="34" charset="0"/>
              </a:rPr>
              <a:t>area</a:t>
            </a:r>
            <a:r>
              <a:rPr lang="en-US" sz="2000" dirty="0">
                <a:latin typeface="+mj-lt"/>
                <a:ea typeface="Open Sans" panose="020B0606030504020204" pitchFamily="34" charset="0"/>
                <a:cs typeface="Open Sans" panose="020B0606030504020204" pitchFamily="34" charset="0"/>
              </a:rPr>
              <a:t> and </a:t>
            </a:r>
            <a:r>
              <a:rPr lang="en-US" sz="2000" b="1" dirty="0">
                <a:latin typeface="+mj-lt"/>
                <a:ea typeface="Open Sans" panose="020B0606030504020204" pitchFamily="34" charset="0"/>
                <a:cs typeface="Open Sans" panose="020B0606030504020204" pitchFamily="34" charset="0"/>
              </a:rPr>
              <a:t>population</a:t>
            </a:r>
            <a:r>
              <a:rPr lang="en-US" sz="2000" dirty="0">
                <a:latin typeface="+mj-lt"/>
                <a:ea typeface="Open Sans" panose="020B0606030504020204" pitchFamily="34" charset="0"/>
                <a:cs typeface="Open Sans" panose="020B0606030504020204" pitchFamily="34" charset="0"/>
              </a:rPr>
              <a:t> affected in the user’s custom analysis</a:t>
            </a:r>
          </a:p>
          <a:p>
            <a:pPr marL="342900"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These values are displayed in summary charts within the analysis view</a:t>
            </a:r>
          </a:p>
          <a:p>
            <a:pPr marL="342900"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More detailed results can be found in the </a:t>
            </a:r>
            <a:r>
              <a:rPr lang="en-US" sz="2000" b="1" dirty="0">
                <a:latin typeface="+mj-lt"/>
                <a:ea typeface="Open Sans" panose="020B0606030504020204" pitchFamily="34" charset="0"/>
                <a:cs typeface="Open Sans" panose="020B0606030504020204" pitchFamily="34" charset="0"/>
              </a:rPr>
              <a:t>Summary Report</a:t>
            </a:r>
          </a:p>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p:txBody>
      </p:sp>
      <p:pic>
        <p:nvPicPr>
          <p:cNvPr id="3" name="Picture 2">
            <a:extLst>
              <a:ext uri="{FF2B5EF4-FFF2-40B4-BE49-F238E27FC236}">
                <a16:creationId xmlns:a16="http://schemas.microsoft.com/office/drawing/2014/main" id="{C02E1E58-2D1E-845B-5B84-C6C1EB07AB73}"/>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7636758" y="1203628"/>
            <a:ext cx="3974308" cy="4149179"/>
          </a:xfrm>
          <a:prstGeom prst="rect">
            <a:avLst/>
          </a:prstGeom>
        </p:spPr>
      </p:pic>
    </p:spTree>
    <p:extLst>
      <p:ext uri="{BB962C8B-B14F-4D97-AF65-F5344CB8AC3E}">
        <p14:creationId xmlns:p14="http://schemas.microsoft.com/office/powerpoint/2010/main" val="772792504"/>
      </p:ext>
    </p:extLst>
  </p:cSld>
  <p:clrMapOvr>
    <a:masterClrMapping/>
  </p:clrMapOvr>
  <p:transition spd="slow">
    <p:pu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18</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813962" y="1691245"/>
            <a:ext cx="6217920"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Summary Reports</a:t>
            </a:r>
          </a:p>
        </p:txBody>
      </p:sp>
      <p:sp>
        <p:nvSpPr>
          <p:cNvPr id="9" name="TextBox 8">
            <a:extLst>
              <a:ext uri="{FF2B5EF4-FFF2-40B4-BE49-F238E27FC236}">
                <a16:creationId xmlns:a16="http://schemas.microsoft.com/office/drawing/2014/main" id="{FA1A1FD7-DD44-F9ED-BAAD-A66C88778532}"/>
              </a:ext>
            </a:extLst>
          </p:cNvPr>
          <p:cNvSpPr txBox="1"/>
          <p:nvPr/>
        </p:nvSpPr>
        <p:spPr>
          <a:xfrm>
            <a:off x="813963" y="1994319"/>
            <a:ext cx="5616841" cy="2554545"/>
          </a:xfrm>
          <a:prstGeom prst="rect">
            <a:avLst/>
          </a:prstGeom>
          <a:noFill/>
        </p:spPr>
        <p:txBody>
          <a:bodyPr wrap="square" rtlCol="0">
            <a:spAutoFit/>
          </a:bodyPr>
          <a:lstStyle/>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The Summary Report in EAE provides detailed information for all indices in both </a:t>
            </a:r>
            <a:r>
              <a:rPr lang="en-US" sz="2000" b="1" dirty="0">
                <a:latin typeface="+mj-lt"/>
                <a:ea typeface="Open Sans" panose="020B0606030504020204" pitchFamily="34" charset="0"/>
                <a:cs typeface="Open Sans" panose="020B0606030504020204" pitchFamily="34" charset="0"/>
              </a:rPr>
              <a:t>chart</a:t>
            </a:r>
            <a:r>
              <a:rPr lang="en-US" sz="2000" dirty="0">
                <a:latin typeface="+mj-lt"/>
                <a:ea typeface="Open Sans" panose="020B0606030504020204" pitchFamily="34" charset="0"/>
                <a:cs typeface="Open Sans" panose="020B0606030504020204" pitchFamily="34" charset="0"/>
              </a:rPr>
              <a:t> and </a:t>
            </a:r>
            <a:r>
              <a:rPr lang="en-US" sz="2000" b="1" dirty="0">
                <a:latin typeface="+mj-lt"/>
                <a:ea typeface="Open Sans" panose="020B0606030504020204" pitchFamily="34" charset="0"/>
                <a:cs typeface="Open Sans" panose="020B0606030504020204" pitchFamily="34" charset="0"/>
              </a:rPr>
              <a:t>table</a:t>
            </a:r>
            <a:r>
              <a:rPr lang="en-US" sz="2000" dirty="0">
                <a:latin typeface="+mj-lt"/>
                <a:ea typeface="Open Sans" panose="020B0606030504020204" pitchFamily="34" charset="0"/>
                <a:cs typeface="Open Sans" panose="020B0606030504020204" pitchFamily="34" charset="0"/>
              </a:rPr>
              <a:t> format</a:t>
            </a:r>
          </a:p>
          <a:p>
            <a:pPr marL="342900"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The report can be </a:t>
            </a:r>
            <a:r>
              <a:rPr lang="en-US" sz="2000" b="1" dirty="0">
                <a:latin typeface="+mj-lt"/>
                <a:ea typeface="Open Sans" panose="020B0606030504020204" pitchFamily="34" charset="0"/>
                <a:cs typeface="Open Sans" panose="020B0606030504020204" pitchFamily="34" charset="0"/>
              </a:rPr>
              <a:t>exported </a:t>
            </a:r>
            <a:r>
              <a:rPr lang="en-US" sz="2000" dirty="0">
                <a:latin typeface="+mj-lt"/>
                <a:ea typeface="Open Sans" panose="020B0606030504020204" pitchFamily="34" charset="0"/>
                <a:cs typeface="Open Sans" panose="020B0606030504020204" pitchFamily="34" charset="0"/>
              </a:rPr>
              <a:t>for use in reports and presentations</a:t>
            </a:r>
          </a:p>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p:txBody>
      </p:sp>
      <p:pic>
        <p:nvPicPr>
          <p:cNvPr id="12" name="Picture 11">
            <a:extLst>
              <a:ext uri="{FF2B5EF4-FFF2-40B4-BE49-F238E27FC236}">
                <a16:creationId xmlns:a16="http://schemas.microsoft.com/office/drawing/2014/main" id="{08723EEA-2B44-D67D-4811-31B0F3D6D05E}"/>
              </a:ext>
            </a:extLst>
          </p:cNvPr>
          <p:cNvPicPr>
            <a:picLocks noChangeAspect="1"/>
          </p:cNvPicPr>
          <p:nvPr/>
        </p:nvPicPr>
        <p:blipFill>
          <a:blip r:embed="rId3"/>
          <a:stretch>
            <a:fillRect/>
          </a:stretch>
        </p:blipFill>
        <p:spPr>
          <a:xfrm>
            <a:off x="6341594" y="919648"/>
            <a:ext cx="5345190" cy="5248590"/>
          </a:xfrm>
          <a:prstGeom prst="rect">
            <a:avLst/>
          </a:prstGeom>
        </p:spPr>
      </p:pic>
      <p:sp>
        <p:nvSpPr>
          <p:cNvPr id="3" name="Title 10">
            <a:extLst>
              <a:ext uri="{FF2B5EF4-FFF2-40B4-BE49-F238E27FC236}">
                <a16:creationId xmlns:a16="http://schemas.microsoft.com/office/drawing/2014/main" id="{29D8E762-EE57-3394-B381-42736D7B493A}"/>
              </a:ext>
            </a:extLst>
          </p:cNvPr>
          <p:cNvSpPr txBox="1">
            <a:spLocks/>
          </p:cNvSpPr>
          <p:nvPr/>
        </p:nvSpPr>
        <p:spPr>
          <a:xfrm>
            <a:off x="256898" y="-27721"/>
            <a:ext cx="8921608" cy="707021"/>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US" dirty="0">
                <a:sym typeface="Bodoni SvtyTwo ITC TT-Book"/>
              </a:rPr>
              <a:t>4.4 Applying EAE Analysis Results</a:t>
            </a:r>
            <a:endParaRPr lang="en-GB" dirty="0"/>
          </a:p>
        </p:txBody>
      </p:sp>
    </p:spTree>
    <p:extLst>
      <p:ext uri="{BB962C8B-B14F-4D97-AF65-F5344CB8AC3E}">
        <p14:creationId xmlns:p14="http://schemas.microsoft.com/office/powerpoint/2010/main" val="4061550120"/>
      </p:ext>
    </p:extLst>
  </p:cSld>
  <p:clrMapOvr>
    <a:masterClrMapping/>
  </p:clrMapOvr>
  <p:transition spd="slow">
    <p:pu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41D3A-296D-75FB-88E4-B253A9E88EE1}"/>
              </a:ext>
            </a:extLst>
          </p:cNvPr>
          <p:cNvSpPr>
            <a:spLocks noGrp="1"/>
          </p:cNvSpPr>
          <p:nvPr>
            <p:ph type="ctrTitle"/>
          </p:nvPr>
        </p:nvSpPr>
        <p:spPr>
          <a:xfrm>
            <a:off x="1" y="811371"/>
            <a:ext cx="9607824" cy="2387600"/>
          </a:xfrm>
        </p:spPr>
        <p:txBody>
          <a:bodyPr/>
          <a:lstStyle/>
          <a:p>
            <a:r>
              <a:rPr lang="en-US" dirty="0"/>
              <a:t>Thank you</a:t>
            </a:r>
          </a:p>
        </p:txBody>
      </p:sp>
      <p:sp>
        <p:nvSpPr>
          <p:cNvPr id="3" name="Subtitle 2">
            <a:extLst>
              <a:ext uri="{FF2B5EF4-FFF2-40B4-BE49-F238E27FC236}">
                <a16:creationId xmlns:a16="http://schemas.microsoft.com/office/drawing/2014/main" id="{D9EE0581-B869-C9AC-032A-CE5562E6774F}"/>
              </a:ext>
            </a:extLst>
          </p:cNvPr>
          <p:cNvSpPr>
            <a:spLocks noGrp="1"/>
          </p:cNvSpPr>
          <p:nvPr>
            <p:ph type="subTitle" idx="1"/>
          </p:nvPr>
        </p:nvSpPr>
        <p:spPr>
          <a:xfrm>
            <a:off x="0" y="3198971"/>
            <a:ext cx="9607826" cy="1952105"/>
          </a:xfrm>
        </p:spPr>
        <p:txBody>
          <a:bodyPr/>
          <a:lstStyle/>
          <a:p>
            <a:r>
              <a:rPr lang="en-US" dirty="0" err="1"/>
              <a:t>www.climatecompatiblegrowth.com</a:t>
            </a:r>
            <a:endParaRPr lang="en-US" dirty="0"/>
          </a:p>
        </p:txBody>
      </p:sp>
      <p:sp>
        <p:nvSpPr>
          <p:cNvPr id="4" name="Google Shape;130;p4">
            <a:extLst>
              <a:ext uri="{FF2B5EF4-FFF2-40B4-BE49-F238E27FC236}">
                <a16:creationId xmlns:a16="http://schemas.microsoft.com/office/drawing/2014/main" id="{49F2405F-B3F7-809D-3B34-7B64C756CBE3}"/>
              </a:ext>
            </a:extLst>
          </p:cNvPr>
          <p:cNvSpPr txBox="1"/>
          <p:nvPr/>
        </p:nvSpPr>
        <p:spPr>
          <a:xfrm>
            <a:off x="1571796" y="5944606"/>
            <a:ext cx="6464231" cy="461624"/>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dirty="0">
                <a:ln>
                  <a:noFill/>
                </a:ln>
                <a:solidFill>
                  <a:srgbClr val="FFFFFF"/>
                </a:solidFill>
                <a:effectLst/>
                <a:uLnTx/>
                <a:uFillTx/>
                <a:latin typeface="Open Sans"/>
                <a:ea typeface="Open Sans"/>
                <a:cs typeface="Open Sans"/>
                <a:sym typeface="Open Sans"/>
              </a:rPr>
              <a:t>Woldeamanuel, A. A., Khalid, A., Anand, S., Sahar, T., Saklani, A., Sinclair-Lecaros, S., Mentis, D., Ronoh, D., &amp; Stockman, J., 2024.</a:t>
            </a:r>
            <a:br>
              <a:rPr kumimoji="0" lang="en-US" sz="800" b="0" i="0" u="none" strike="noStrike" kern="0" cap="none" spc="0" normalizeH="0" baseline="0" noProof="0" dirty="0">
                <a:ln>
                  <a:noFill/>
                </a:ln>
                <a:solidFill>
                  <a:srgbClr val="FFFFFF"/>
                </a:solidFill>
                <a:effectLst/>
                <a:uLnTx/>
                <a:uFillTx/>
                <a:latin typeface="Open Sans"/>
                <a:ea typeface="Open Sans"/>
                <a:cs typeface="Open Sans"/>
                <a:sym typeface="Open Sans"/>
              </a:rPr>
            </a:br>
            <a:r>
              <a:rPr kumimoji="0" lang="en-US" sz="800" b="0" i="0" u="none" strike="noStrike" kern="0" cap="none" spc="0" normalizeH="0" baseline="0" noProof="0" dirty="0">
                <a:ln>
                  <a:noFill/>
                </a:ln>
                <a:solidFill>
                  <a:srgbClr val="FFFFFF"/>
                </a:solidFill>
                <a:effectLst/>
                <a:uLnTx/>
                <a:uFillTx/>
                <a:latin typeface="Open Sans"/>
                <a:ea typeface="Open Sans"/>
                <a:cs typeface="Open Sans"/>
                <a:sym typeface="Open Sans"/>
              </a:rPr>
              <a:t>Lecture 1: Energy Access Explorer. Release Version 2.0</a:t>
            </a:r>
            <a:br>
              <a:rPr kumimoji="0" lang="en-US" sz="800" b="0" i="0" u="none" strike="noStrike" kern="0" cap="none" spc="0" normalizeH="0" baseline="0" noProof="0" dirty="0">
                <a:ln>
                  <a:noFill/>
                </a:ln>
                <a:solidFill>
                  <a:srgbClr val="FFFFFF"/>
                </a:solidFill>
                <a:effectLst/>
                <a:uLnTx/>
                <a:uFillTx/>
                <a:latin typeface="Open Sans"/>
                <a:ea typeface="Open Sans"/>
                <a:cs typeface="Open Sans"/>
                <a:sym typeface="Open Sans"/>
              </a:rPr>
            </a:br>
            <a:r>
              <a:rPr kumimoji="0" lang="en-US" sz="800" b="0" i="0" u="none" strike="noStrike" kern="0" cap="none" spc="0" normalizeH="0" baseline="0" noProof="0" dirty="0">
                <a:ln>
                  <a:noFill/>
                </a:ln>
                <a:solidFill>
                  <a:srgbClr val="FFFFFF"/>
                </a:solidFill>
                <a:effectLst/>
                <a:uLnTx/>
                <a:uFillTx/>
                <a:latin typeface="Open Sans"/>
                <a:ea typeface="Open Sans"/>
                <a:cs typeface="Open Sans"/>
                <a:sym typeface="Open Sans"/>
              </a:rPr>
              <a:t> [online presentation]. Climate Compatible Growth </a:t>
            </a:r>
            <a:r>
              <a:rPr kumimoji="0" lang="en-US" sz="800" b="0" i="0" u="none" strike="noStrike" kern="0" cap="none" spc="0" normalizeH="0" baseline="0" noProof="0" err="1">
                <a:ln>
                  <a:noFill/>
                </a:ln>
                <a:solidFill>
                  <a:srgbClr val="FFFFFF"/>
                </a:solidFill>
                <a:effectLst/>
                <a:uLnTx/>
                <a:uFillTx/>
                <a:latin typeface="Open Sans"/>
                <a:ea typeface="Open Sans"/>
                <a:cs typeface="Open Sans"/>
                <a:sym typeface="Open Sans"/>
              </a:rPr>
              <a:t>Programme</a:t>
            </a:r>
            <a:r>
              <a:rPr kumimoji="0" lang="en-US" sz="800" b="0" i="0" u="none" strike="noStrike" kern="0" cap="none" spc="0" normalizeH="0" baseline="0" noProof="0" dirty="0">
                <a:ln>
                  <a:noFill/>
                </a:ln>
                <a:solidFill>
                  <a:srgbClr val="FFFFFF"/>
                </a:solidFill>
                <a:effectLst/>
                <a:uLnTx/>
                <a:uFillTx/>
                <a:latin typeface="Open Sans"/>
                <a:ea typeface="Open Sans"/>
                <a:cs typeface="Open Sans"/>
                <a:sym typeface="Open Sans"/>
              </a:rPr>
              <a:t>, World Resource Institute</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 name="Google Shape;131;p4">
            <a:extLst>
              <a:ext uri="{FF2B5EF4-FFF2-40B4-BE49-F238E27FC236}">
                <a16:creationId xmlns:a16="http://schemas.microsoft.com/office/drawing/2014/main" id="{8D2895F3-258F-E275-C652-84DAB93D1770}"/>
              </a:ext>
            </a:extLst>
          </p:cNvPr>
          <p:cNvSpPr txBox="1"/>
          <p:nvPr/>
        </p:nvSpPr>
        <p:spPr>
          <a:xfrm>
            <a:off x="3299082" y="4138370"/>
            <a:ext cx="3009660" cy="369332"/>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1" i="1" u="none" strike="noStrike" kern="0" cap="none" spc="0" normalizeH="0" baseline="0" noProof="0" dirty="0">
                <a:ln>
                  <a:noFill/>
                </a:ln>
                <a:solidFill>
                  <a:srgbClr val="FFFFFF"/>
                </a:solidFill>
                <a:effectLst/>
                <a:uLnTx/>
                <a:uFillTx/>
                <a:latin typeface="Open Sans"/>
                <a:ea typeface="Open Sans"/>
                <a:cs typeface="Open Sans"/>
                <a:sym typeface="Open Sans"/>
              </a:rPr>
              <a:t>Supported by and in collaboration with </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1" i="1" u="none" strike="noStrike" kern="0" cap="none" spc="0" normalizeH="0" baseline="0" noProof="0" dirty="0">
                <a:ln>
                  <a:noFill/>
                </a:ln>
                <a:solidFill>
                  <a:srgbClr val="FFFFFF"/>
                </a:solidFill>
                <a:effectLst/>
                <a:uLnTx/>
                <a:uFillTx/>
                <a:latin typeface="Open Sans"/>
                <a:ea typeface="Open Sans"/>
                <a:cs typeface="Open Sans"/>
                <a:sym typeface="Open Sans"/>
              </a:rPr>
              <a:t>World Resources Institute</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 name="Google Shape;134;p4">
            <a:extLst>
              <a:ext uri="{FF2B5EF4-FFF2-40B4-BE49-F238E27FC236}">
                <a16:creationId xmlns:a16="http://schemas.microsoft.com/office/drawing/2014/main" id="{D87E279F-986C-BB92-61B4-40CF71267235}"/>
              </a:ext>
            </a:extLst>
          </p:cNvPr>
          <p:cNvSpPr txBox="1"/>
          <p:nvPr/>
        </p:nvSpPr>
        <p:spPr>
          <a:xfrm>
            <a:off x="1800808" y="5581726"/>
            <a:ext cx="6055568" cy="338514"/>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dirty="0">
                <a:ln>
                  <a:noFill/>
                </a:ln>
                <a:solidFill>
                  <a:srgbClr val="FFFFFF"/>
                </a:solidFill>
                <a:effectLst/>
                <a:uLnTx/>
                <a:uFillTx/>
                <a:latin typeface="Open Sans"/>
                <a:ea typeface="Open Sans"/>
                <a:cs typeface="Open Sans"/>
                <a:sym typeface="Open Sans"/>
              </a:rPr>
              <a:t>Consolidated by Alemayehu Agizew Woldeamanuel, Abdul Khalid, Shikha Anand, Tarannum Sahar, Akansha Saklani, Santiago Sinclair-Lecaros, Dimitris Mentis, Douglas Ronoh and Jake Stockman from the World Resources Institute</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7" name="Google Shape;135;p4">
            <a:extLst>
              <a:ext uri="{FF2B5EF4-FFF2-40B4-BE49-F238E27FC236}">
                <a16:creationId xmlns:a16="http://schemas.microsoft.com/office/drawing/2014/main" id="{CFD41455-6A03-C878-0D57-746450EC93F8}"/>
              </a:ext>
            </a:extLst>
          </p:cNvPr>
          <p:cNvPicPr preferRelativeResize="0"/>
          <p:nvPr/>
        </p:nvPicPr>
        <p:blipFill rotWithShape="1">
          <a:blip r:embed="rId2">
            <a:alphaModFix/>
          </a:blip>
          <a:srcRect/>
          <a:stretch/>
        </p:blipFill>
        <p:spPr>
          <a:xfrm>
            <a:off x="3960485" y="4716457"/>
            <a:ext cx="1686852" cy="584775"/>
          </a:xfrm>
          <a:prstGeom prst="rect">
            <a:avLst/>
          </a:prstGeom>
          <a:noFill/>
          <a:ln>
            <a:noFill/>
          </a:ln>
        </p:spPr>
      </p:pic>
    </p:spTree>
    <p:extLst>
      <p:ext uri="{BB962C8B-B14F-4D97-AF65-F5344CB8AC3E}">
        <p14:creationId xmlns:p14="http://schemas.microsoft.com/office/powerpoint/2010/main" val="169286684"/>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a:solidFill>
                  <a:schemeClr val="bg1"/>
                </a:solidFill>
                <a:latin typeface="Open Sans ExtraBold"/>
                <a:ea typeface="Open Sans ExtraBold" panose="020B0606030504020204" pitchFamily="34" charset="0"/>
                <a:cs typeface="Open Sans ExtraBold" panose="020B0606030504020204" pitchFamily="34" charset="0"/>
              </a:rPr>
              <a:t>2</a:t>
            </a:r>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4" name="Rectangle 3">
            <a:extLst>
              <a:ext uri="{FF2B5EF4-FFF2-40B4-BE49-F238E27FC236}">
                <a16:creationId xmlns:a16="http://schemas.microsoft.com/office/drawing/2014/main" id="{0E2B679D-3E3A-7EDA-CB1B-4EC0B0A7BE7E}"/>
              </a:ext>
            </a:extLst>
          </p:cNvPr>
          <p:cNvSpPr/>
          <p:nvPr/>
        </p:nvSpPr>
        <p:spPr>
          <a:xfrm>
            <a:off x="887215" y="1512021"/>
            <a:ext cx="6217920" cy="1077218"/>
          </a:xfrm>
          <a:prstGeom prst="rect">
            <a:avLst/>
          </a:prstGeom>
        </p:spPr>
        <p:txBody>
          <a:bodyPr wrap="square" lIns="91440" tIns="45720" rIns="91440" bIns="45720" anchor="t">
            <a:spAutoFit/>
          </a:bodyPr>
          <a:lstStyle/>
          <a:p>
            <a:pPr>
              <a:spcAft>
                <a:spcPts val="1200"/>
              </a:spcAft>
            </a:pPr>
            <a:endParaRPr lang="en-ZA" b="1">
              <a:latin typeface="Open Sans" panose="020B0606030504020204" pitchFamily="34" charset="0"/>
              <a:ea typeface="Open Sans" panose="020B0606030504020204" pitchFamily="34" charset="0"/>
              <a:cs typeface="Open Sans" panose="020B0606030504020204" pitchFamily="34" charset="0"/>
            </a:endParaRPr>
          </a:p>
          <a:p>
            <a:br>
              <a:rPr lang="en-ZA"/>
            </a:br>
            <a:endParaRPr lang="en-US"/>
          </a:p>
        </p:txBody>
      </p:sp>
      <p:sp>
        <p:nvSpPr>
          <p:cNvPr id="5" name="Title 10">
            <a:extLst>
              <a:ext uri="{FF2B5EF4-FFF2-40B4-BE49-F238E27FC236}">
                <a16:creationId xmlns:a16="http://schemas.microsoft.com/office/drawing/2014/main" id="{2EEC7642-BA14-BD4B-EEF4-256E87950343}"/>
              </a:ext>
            </a:extLst>
          </p:cNvPr>
          <p:cNvSpPr txBox="1">
            <a:spLocks/>
          </p:cNvSpPr>
          <p:nvPr/>
        </p:nvSpPr>
        <p:spPr>
          <a:xfrm>
            <a:off x="1189608" y="573207"/>
            <a:ext cx="7651304" cy="458040"/>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sym typeface="Helvetica Neue"/>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r>
              <a:rPr lang="en-GB" dirty="0"/>
              <a:t>Learning Outcomes</a:t>
            </a:r>
          </a:p>
        </p:txBody>
      </p:sp>
      <p:sp>
        <p:nvSpPr>
          <p:cNvPr id="7" name="Content Placeholder 13">
            <a:extLst>
              <a:ext uri="{FF2B5EF4-FFF2-40B4-BE49-F238E27FC236}">
                <a16:creationId xmlns:a16="http://schemas.microsoft.com/office/drawing/2014/main" id="{6D4CDEE6-4F65-9B5E-C0CC-406EDCC745C0}"/>
              </a:ext>
            </a:extLst>
          </p:cNvPr>
          <p:cNvSpPr txBox="1">
            <a:spLocks/>
          </p:cNvSpPr>
          <p:nvPr/>
        </p:nvSpPr>
        <p:spPr>
          <a:xfrm>
            <a:off x="1189608" y="2206766"/>
            <a:ext cx="5611610" cy="3138755"/>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lnSpc>
                <a:spcPct val="100000"/>
              </a:lnSpc>
              <a:buFont typeface="Arial" panose="020B0604020202020204" pitchFamily="34" charset="0"/>
              <a:buAutoNum type="arabicPeriod"/>
            </a:pPr>
            <a:r>
              <a:rPr lang="en-GB" sz="2000" dirty="0">
                <a:latin typeface="+mj-lt"/>
                <a:ea typeface="Open Sans" panose="020B0606030504020204" pitchFamily="34" charset="0"/>
                <a:cs typeface="Open Sans" panose="020B0606030504020204" pitchFamily="34" charset="0"/>
              </a:rPr>
              <a:t>ILO1: </a:t>
            </a:r>
            <a:r>
              <a:rPr lang="en-US" sz="2000" dirty="0">
                <a:latin typeface="+mj-lt"/>
                <a:ea typeface="Open Sans" panose="020B0606030504020204" pitchFamily="34" charset="0"/>
                <a:cs typeface="Open Sans" panose="020B0606030504020204" pitchFamily="34" charset="0"/>
              </a:rPr>
              <a:t>Differentiate the key functions of the EAE front-end</a:t>
            </a:r>
          </a:p>
          <a:p>
            <a:pPr marL="342900" indent="-342900" algn="l">
              <a:lnSpc>
                <a:spcPct val="100000"/>
              </a:lnSpc>
              <a:buFont typeface="Arial" panose="020B0604020202020204" pitchFamily="34" charset="0"/>
              <a:buAutoNum type="arabicPeriod"/>
            </a:pPr>
            <a:r>
              <a:rPr lang="en-US" sz="2000" dirty="0">
                <a:latin typeface="+mj-lt"/>
                <a:ea typeface="Open Sans" panose="020B0606030504020204" pitchFamily="34" charset="0"/>
                <a:cs typeface="Open Sans" panose="020B0606030504020204" pitchFamily="34" charset="0"/>
              </a:rPr>
              <a:t>ILO2: Explore the categories, layers and features of the data</a:t>
            </a:r>
          </a:p>
          <a:p>
            <a:pPr marL="342900" indent="-342900" algn="l">
              <a:lnSpc>
                <a:spcPct val="100000"/>
              </a:lnSpc>
              <a:buFont typeface="Arial" panose="020B0604020202020204" pitchFamily="34" charset="0"/>
              <a:buAutoNum type="arabicPeriod"/>
            </a:pPr>
            <a:r>
              <a:rPr lang="en-US" sz="2000" dirty="0">
                <a:latin typeface="+mj-lt"/>
                <a:ea typeface="Open Sans" panose="020B0606030504020204" pitchFamily="34" charset="0"/>
                <a:cs typeface="Open Sans" panose="020B0606030504020204" pitchFamily="34" charset="0"/>
              </a:rPr>
              <a:t>ILO3: Conduct multi-criteria analysis based on different scenarios</a:t>
            </a:r>
          </a:p>
          <a:p>
            <a:pPr marL="342900" indent="-342900" algn="l">
              <a:lnSpc>
                <a:spcPct val="100000"/>
              </a:lnSpc>
              <a:buAutoNum type="arabicPeriod"/>
            </a:pPr>
            <a:r>
              <a:rPr lang="en-US" sz="2000" dirty="0">
                <a:effectLst/>
                <a:latin typeface="+mj-lt"/>
                <a:ea typeface="Open Sans"/>
                <a:cs typeface="Open Sans"/>
              </a:rPr>
              <a:t>ILO4: </a:t>
            </a:r>
            <a:r>
              <a:rPr lang="en-US" sz="2000" dirty="0">
                <a:latin typeface="+mj-lt"/>
                <a:ea typeface="Open Sans"/>
                <a:cs typeface="Open Sans"/>
              </a:rPr>
              <a:t>Export the analysis results</a:t>
            </a:r>
            <a:r>
              <a:rPr lang="en-US" sz="2000" dirty="0">
                <a:effectLst/>
                <a:latin typeface="+mj-lt"/>
                <a:ea typeface="Open Sans"/>
                <a:cs typeface="Open Sans"/>
              </a:rPr>
              <a:t> </a:t>
            </a:r>
            <a:r>
              <a:rPr lang="en-US" sz="2000" dirty="0">
                <a:latin typeface="+mj-lt"/>
                <a:ea typeface="Open Sans"/>
                <a:cs typeface="Open Sans"/>
              </a:rPr>
              <a:t>for generating reports and presentations</a:t>
            </a:r>
          </a:p>
        </p:txBody>
      </p:sp>
      <p:sp>
        <p:nvSpPr>
          <p:cNvPr id="10" name="Rectangle 9">
            <a:extLst>
              <a:ext uri="{FF2B5EF4-FFF2-40B4-BE49-F238E27FC236}">
                <a16:creationId xmlns:a16="http://schemas.microsoft.com/office/drawing/2014/main" id="{7D2C8728-0D62-66F1-FAD4-D6AC55DE7B08}"/>
              </a:ext>
            </a:extLst>
          </p:cNvPr>
          <p:cNvSpPr/>
          <p:nvPr/>
        </p:nvSpPr>
        <p:spPr>
          <a:xfrm>
            <a:off x="1189608" y="1708355"/>
            <a:ext cx="6217920"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By the end of this lecture, you will:</a:t>
            </a:r>
          </a:p>
        </p:txBody>
      </p:sp>
    </p:spTree>
    <p:extLst>
      <p:ext uri="{BB962C8B-B14F-4D97-AF65-F5344CB8AC3E}">
        <p14:creationId xmlns:p14="http://schemas.microsoft.com/office/powerpoint/2010/main" val="3688935345"/>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3</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3" name="Title 10">
            <a:extLst>
              <a:ext uri="{FF2B5EF4-FFF2-40B4-BE49-F238E27FC236}">
                <a16:creationId xmlns:a16="http://schemas.microsoft.com/office/drawing/2014/main" id="{DA4AA21E-EBDC-4B7D-AA4B-E72EA0612ED9}"/>
              </a:ext>
            </a:extLst>
          </p:cNvPr>
          <p:cNvSpPr txBox="1">
            <a:spLocks/>
          </p:cNvSpPr>
          <p:nvPr/>
        </p:nvSpPr>
        <p:spPr>
          <a:xfrm>
            <a:off x="256899" y="-4632"/>
            <a:ext cx="6746057" cy="971713"/>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4.1 </a:t>
            </a:r>
            <a:r>
              <a:rPr lang="en-US" dirty="0">
                <a:sym typeface="Bodoni SvtyTwo ITC TT-Book"/>
              </a:rPr>
              <a:t>EAE Front-End Interface</a:t>
            </a:r>
            <a:endParaRPr lang="en-GB" dirty="0"/>
          </a:p>
        </p:txBody>
      </p:sp>
      <p:sp>
        <p:nvSpPr>
          <p:cNvPr id="15" name="TextBox 14">
            <a:extLst>
              <a:ext uri="{FF2B5EF4-FFF2-40B4-BE49-F238E27FC236}">
                <a16:creationId xmlns:a16="http://schemas.microsoft.com/office/drawing/2014/main" id="{3CCE9380-BC84-4979-D36F-C697FAB2DD68}"/>
              </a:ext>
            </a:extLst>
          </p:cNvPr>
          <p:cNvSpPr txBox="1"/>
          <p:nvPr/>
        </p:nvSpPr>
        <p:spPr>
          <a:xfrm>
            <a:off x="785036" y="2017636"/>
            <a:ext cx="9714181" cy="3046988"/>
          </a:xfrm>
          <a:prstGeom prst="rect">
            <a:avLst/>
          </a:prstGeom>
          <a:noFill/>
        </p:spPr>
        <p:txBody>
          <a:bodyPr wrap="square" lIns="91440" tIns="45720" rIns="91440" bIns="45720" rtlCol="0" anchor="t">
            <a:spAutoFit/>
          </a:bodyPr>
          <a:lstStyle/>
          <a:p>
            <a:r>
              <a:rPr lang="en-US" sz="2400" dirty="0">
                <a:latin typeface="+mj-lt"/>
                <a:ea typeface="+mn-lt"/>
                <a:cs typeface="+mn-lt"/>
              </a:rPr>
              <a:t>The EAE front-end interface allows users to visualize and carry out multi-criteria spatial analysis with user-selected datasets on energy demand and supply to generate </a:t>
            </a:r>
            <a:r>
              <a:rPr lang="en-US" sz="2400" b="1" dirty="0">
                <a:latin typeface="+mj-lt"/>
                <a:ea typeface="+mn-lt"/>
                <a:cs typeface="+mn-lt"/>
              </a:rPr>
              <a:t>high priority areas for energy access interventions</a:t>
            </a:r>
            <a:r>
              <a:rPr lang="en-US" sz="2400" dirty="0">
                <a:latin typeface="+mj-lt"/>
                <a:ea typeface="+mn-lt"/>
                <a:cs typeface="+mn-lt"/>
              </a:rPr>
              <a:t>.</a:t>
            </a:r>
            <a:endParaRPr lang="en-US" sz="2400" dirty="0">
              <a:latin typeface="+mj-lt"/>
              <a:ea typeface="Open Sans"/>
              <a:cs typeface="Open Sans"/>
            </a:endParaRPr>
          </a:p>
          <a:p>
            <a:endParaRPr lang="en-US" sz="2400" dirty="0">
              <a:latin typeface="+mj-lt"/>
              <a:ea typeface="Open Sans" panose="020B0606030504020204" pitchFamily="34" charset="0"/>
              <a:cs typeface="Calibri"/>
            </a:endParaRPr>
          </a:p>
          <a:p>
            <a:r>
              <a:rPr lang="en-US" sz="2400" dirty="0">
                <a:latin typeface="+mj-lt"/>
                <a:ea typeface="Open Sans"/>
                <a:cs typeface="Calibri"/>
              </a:rPr>
              <a:t>For EAE's front-end applications, users do not require any prior GIS or programming expertise. </a:t>
            </a:r>
            <a:r>
              <a:rPr lang="en-US" sz="2400" b="1" dirty="0">
                <a:latin typeface="+mj-lt"/>
                <a:ea typeface="Open Sans"/>
                <a:cs typeface="Calibri"/>
              </a:rPr>
              <a:t>Anyone can use it!</a:t>
            </a:r>
            <a:endParaRPr lang="en-US" sz="2400" b="1" dirty="0">
              <a:latin typeface="+mj-lt"/>
              <a:ea typeface="Open Sans" panose="020B0606030504020204" pitchFamily="34" charset="0"/>
              <a:cs typeface="Calibri"/>
            </a:endParaRPr>
          </a:p>
          <a:p>
            <a:endParaRPr lang="en-US" sz="2400" dirty="0">
              <a:latin typeface="+mj-lt"/>
              <a:ea typeface="Open Sans" panose="020B0606030504020204" pitchFamily="34" charset="0"/>
              <a:cs typeface="Open Sans" panose="020B0606030504020204" pitchFamily="34" charset="0"/>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785036" y="1331712"/>
            <a:ext cx="6217920" cy="461665"/>
          </a:xfrm>
          <a:prstGeom prst="rect">
            <a:avLst/>
          </a:prstGeom>
        </p:spPr>
        <p:txBody>
          <a:bodyPr wrap="square" lIns="91440" tIns="45720" rIns="91440" bIns="45720" anchor="t">
            <a:spAutoFit/>
          </a:bodyPr>
          <a:lstStyle/>
          <a:p>
            <a:pPr>
              <a:spcAft>
                <a:spcPts val="1200"/>
              </a:spcAft>
            </a:pPr>
            <a:r>
              <a:rPr lang="en-ZA" sz="2400" b="1" dirty="0">
                <a:latin typeface="+mj-lt"/>
                <a:ea typeface="Open Sans" panose="020B0606030504020204" pitchFamily="34" charset="0"/>
                <a:cs typeface="Open Sans" panose="020B0606030504020204" pitchFamily="34" charset="0"/>
              </a:rPr>
              <a:t>Introduction</a:t>
            </a:r>
          </a:p>
        </p:txBody>
      </p:sp>
    </p:spTree>
    <p:extLst>
      <p:ext uri="{BB962C8B-B14F-4D97-AF65-F5344CB8AC3E}">
        <p14:creationId xmlns:p14="http://schemas.microsoft.com/office/powerpoint/2010/main" val="2661789010"/>
      </p:ext>
    </p:extLst>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4</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1189608" y="1708355"/>
            <a:ext cx="6217920"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Key Functionalities: </a:t>
            </a:r>
          </a:p>
        </p:txBody>
      </p:sp>
      <p:sp>
        <p:nvSpPr>
          <p:cNvPr id="4" name="TextBox 3">
            <a:extLst>
              <a:ext uri="{FF2B5EF4-FFF2-40B4-BE49-F238E27FC236}">
                <a16:creationId xmlns:a16="http://schemas.microsoft.com/office/drawing/2014/main" id="{64644617-2977-79F0-EC80-6D704474E711}"/>
              </a:ext>
            </a:extLst>
          </p:cNvPr>
          <p:cNvSpPr txBox="1"/>
          <p:nvPr/>
        </p:nvSpPr>
        <p:spPr>
          <a:xfrm>
            <a:off x="1100831" y="2287323"/>
            <a:ext cx="4793942" cy="3970318"/>
          </a:xfrm>
          <a:prstGeom prst="rect">
            <a:avLst/>
          </a:prstGeom>
          <a:noFill/>
        </p:spPr>
        <p:txBody>
          <a:bodyPr wrap="square" rtlCol="0">
            <a:spAutoFit/>
          </a:bodyPr>
          <a:lstStyle/>
          <a:p>
            <a:pPr marL="285750" indent="-285750">
              <a:buFont typeface="Arial" panose="020B0604020202020204" pitchFamily="34" charset="0"/>
              <a:buChar char="•"/>
            </a:pPr>
            <a:r>
              <a:rPr lang="en-US" sz="1800" dirty="0">
                <a:latin typeface="+mj-lt"/>
                <a:ea typeface="Open Sans" panose="020B0606030504020204" pitchFamily="34" charset="0"/>
                <a:cs typeface="Open Sans" panose="020B0606030504020204" pitchFamily="34" charset="0"/>
              </a:rPr>
              <a:t>Select and visualize geospatial data </a:t>
            </a:r>
          </a:p>
          <a:p>
            <a:pPr marL="285750" indent="-285750">
              <a:buFont typeface="Arial" panose="020B0604020202020204" pitchFamily="34" charset="0"/>
              <a:buChar char="•"/>
            </a:pPr>
            <a:r>
              <a:rPr lang="en-US" sz="1800" dirty="0">
                <a:latin typeface="+mj-lt"/>
                <a:ea typeface="Open Sans" panose="020B0606030504020204" pitchFamily="34" charset="0"/>
                <a:cs typeface="Open Sans" panose="020B0606030504020204" pitchFamily="34" charset="0"/>
              </a:rPr>
              <a:t>User friendly interface </a:t>
            </a:r>
          </a:p>
          <a:p>
            <a:pPr marL="285750" indent="-285750">
              <a:buFont typeface="Arial" panose="020B0604020202020204" pitchFamily="34" charset="0"/>
              <a:buChar char="•"/>
            </a:pPr>
            <a:r>
              <a:rPr lang="en-US" sz="1800" dirty="0">
                <a:latin typeface="+mj-lt"/>
                <a:ea typeface="Open Sans" panose="020B0606030504020204" pitchFamily="34" charset="0"/>
                <a:cs typeface="Open Sans" panose="020B0606030504020204" pitchFamily="34" charset="0"/>
              </a:rPr>
              <a:t>Overlay data </a:t>
            </a:r>
          </a:p>
          <a:p>
            <a:pPr marL="285750" indent="-285750">
              <a:buFont typeface="Arial" panose="020B0604020202020204" pitchFamily="34" charset="0"/>
              <a:buChar char="•"/>
            </a:pPr>
            <a:r>
              <a:rPr lang="en-US" sz="1800" dirty="0">
                <a:latin typeface="+mj-lt"/>
                <a:ea typeface="Open Sans" panose="020B0606030504020204" pitchFamily="34" charset="0"/>
                <a:cs typeface="Open Sans" panose="020B0606030504020204" pitchFamily="34" charset="0"/>
              </a:rPr>
              <a:t>Apply queries, filters and buffers </a:t>
            </a:r>
          </a:p>
          <a:p>
            <a:pPr marL="285750" indent="-285750">
              <a:buFont typeface="Arial" panose="020B0604020202020204" pitchFamily="34" charset="0"/>
              <a:buChar char="•"/>
            </a:pPr>
            <a:r>
              <a:rPr lang="en-US" sz="1800" dirty="0">
                <a:latin typeface="+mj-lt"/>
                <a:ea typeface="Open Sans" panose="020B0606030504020204" pitchFamily="34" charset="0"/>
                <a:cs typeface="Open Sans" panose="020B0606030504020204" pitchFamily="34" charset="0"/>
              </a:rPr>
              <a:t>High resolution multi-criteria analysis </a:t>
            </a:r>
          </a:p>
          <a:p>
            <a:pPr marL="285750" indent="-285750">
              <a:buFont typeface="Arial" panose="020B0604020202020204" pitchFamily="34" charset="0"/>
              <a:buChar char="•"/>
            </a:pPr>
            <a:r>
              <a:rPr lang="en-US" sz="1800" dirty="0">
                <a:latin typeface="+mj-lt"/>
                <a:ea typeface="Open Sans" panose="020B0606030504020204" pitchFamily="34" charset="0"/>
                <a:cs typeface="Open Sans" panose="020B0606030504020204" pitchFamily="34" charset="0"/>
              </a:rPr>
              <a:t>Map high-priority areas </a:t>
            </a:r>
          </a:p>
          <a:p>
            <a:pPr marL="285750" indent="-285750">
              <a:buFont typeface="Arial" panose="020B0604020202020204" pitchFamily="34" charset="0"/>
              <a:buChar char="•"/>
            </a:pPr>
            <a:r>
              <a:rPr lang="en-US" sz="1800" dirty="0">
                <a:latin typeface="+mj-lt"/>
                <a:ea typeface="Open Sans" panose="020B0606030504020204" pitchFamily="34" charset="0"/>
                <a:cs typeface="Open Sans" panose="020B0606030504020204" pitchFamily="34" charset="0"/>
              </a:rPr>
              <a:t>View on desktop and mobile phone internet browsers </a:t>
            </a:r>
          </a:p>
          <a:p>
            <a:pPr marL="285750" indent="-285750">
              <a:buFont typeface="Arial" panose="020B0604020202020204" pitchFamily="34" charset="0"/>
              <a:buChar char="•"/>
            </a:pPr>
            <a:r>
              <a:rPr lang="en-US" sz="1800" dirty="0">
                <a:latin typeface="+mj-lt"/>
                <a:ea typeface="Open Sans" panose="020B0606030504020204" pitchFamily="34" charset="0"/>
                <a:cs typeface="Open Sans" panose="020B0606030504020204" pitchFamily="34" charset="0"/>
              </a:rPr>
              <a:t>Customizable base maps (e.g., satellite, light, dark plus labels)</a:t>
            </a:r>
          </a:p>
          <a:p>
            <a:pPr marL="285750" indent="-285750">
              <a:buFont typeface="Arial" panose="020B0604020202020204" pitchFamily="34" charset="0"/>
              <a:buChar char="•"/>
            </a:pPr>
            <a:r>
              <a:rPr lang="en-US" sz="1800" dirty="0">
                <a:latin typeface="+mj-lt"/>
                <a:ea typeface="Open Sans" panose="020B0606030504020204" pitchFamily="34" charset="0"/>
                <a:cs typeface="Open Sans" panose="020B0606030504020204" pitchFamily="34" charset="0"/>
              </a:rPr>
              <a:t>View in a public version</a:t>
            </a:r>
          </a:p>
          <a:p>
            <a:pPr marL="285750" indent="-285750">
              <a:buFont typeface="Arial" panose="020B0604020202020204" pitchFamily="34" charset="0"/>
              <a:buChar char="•"/>
            </a:pPr>
            <a:r>
              <a:rPr lang="en-US" dirty="0">
                <a:latin typeface="+mj-lt"/>
                <a:ea typeface="Open Sans" panose="020B0606030504020204" pitchFamily="34" charset="0"/>
                <a:cs typeface="Open Sans" panose="020B0606030504020204" pitchFamily="34" charset="0"/>
              </a:rPr>
              <a:t>View in a password protected version </a:t>
            </a:r>
          </a:p>
          <a:p>
            <a:endParaRPr lang="en-US" sz="1800" dirty="0">
              <a:latin typeface="+mj-lt"/>
              <a:ea typeface="Open Sans" panose="020B0606030504020204" pitchFamily="34" charset="0"/>
              <a:cs typeface="Open Sans" panose="020B0606030504020204" pitchFamily="34" charset="0"/>
            </a:endParaRPr>
          </a:p>
          <a:p>
            <a:endParaRPr lang="en-US" dirty="0">
              <a:latin typeface="+mj-lt"/>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68E7A153-E04E-1058-819E-B002F1313AD0}"/>
              </a:ext>
            </a:extLst>
          </p:cNvPr>
          <p:cNvSpPr txBox="1"/>
          <p:nvPr/>
        </p:nvSpPr>
        <p:spPr>
          <a:xfrm>
            <a:off x="6212392" y="2287323"/>
            <a:ext cx="4400694" cy="3693319"/>
          </a:xfrm>
          <a:prstGeom prst="rect">
            <a:avLst/>
          </a:prstGeom>
          <a:noFill/>
        </p:spPr>
        <p:txBody>
          <a:bodyPr wrap="square" rtlCol="0">
            <a:spAutoFit/>
          </a:bodyPr>
          <a:lstStyle/>
          <a:p>
            <a:pPr marL="285750" indent="-285750">
              <a:buFont typeface="Arial" panose="020B0604020202020204" pitchFamily="34" charset="0"/>
              <a:buChar char="•"/>
            </a:pPr>
            <a:r>
              <a:rPr lang="en-US">
                <a:latin typeface="+mj-lt"/>
                <a:ea typeface="Open Sans" panose="020B0606030504020204" pitchFamily="34" charset="0"/>
                <a:cs typeface="Open Sans" panose="020B0606030504020204" pitchFamily="34" charset="0"/>
              </a:rPr>
              <a:t>Zoom-in feature to select smaller administrative division and see custom versions of the app </a:t>
            </a:r>
          </a:p>
          <a:p>
            <a:pPr marL="285750" indent="-285750">
              <a:buFont typeface="Arial" panose="020B0604020202020204" pitchFamily="34" charset="0"/>
              <a:buChar char="•"/>
            </a:pPr>
            <a:r>
              <a:rPr lang="en-US">
                <a:latin typeface="+mj-lt"/>
                <a:ea typeface="Open Sans" panose="020B0606030504020204" pitchFamily="34" charset="0"/>
                <a:cs typeface="Open Sans" panose="020B0606030504020204" pitchFamily="34" charset="0"/>
              </a:rPr>
              <a:t>Search for and summarize the top 20 locations in terms of the select indicators or the analytical outputs </a:t>
            </a:r>
          </a:p>
          <a:p>
            <a:pPr marL="285750" indent="-285750">
              <a:buFont typeface="Arial" panose="020B0604020202020204" pitchFamily="34" charset="0"/>
              <a:buChar char="•"/>
            </a:pPr>
            <a:r>
              <a:rPr lang="en-US">
                <a:latin typeface="+mj-lt"/>
                <a:ea typeface="Open Sans" panose="020B0606030504020204" pitchFamily="34" charset="0"/>
                <a:cs typeface="Open Sans" panose="020B0606030504020204" pitchFamily="34" charset="0"/>
              </a:rPr>
              <a:t>Develop custom summary reports and dashboards </a:t>
            </a:r>
          </a:p>
          <a:p>
            <a:pPr marL="285750" indent="-285750">
              <a:buFont typeface="Arial" panose="020B0604020202020204" pitchFamily="34" charset="0"/>
              <a:buChar char="•"/>
            </a:pPr>
            <a:r>
              <a:rPr lang="en-US">
                <a:latin typeface="+mj-lt"/>
                <a:ea typeface="Open Sans" panose="020B0606030504020204" pitchFamily="34" charset="0"/>
                <a:cs typeface="Open Sans" panose="020B0606030504020204" pitchFamily="34" charset="0"/>
              </a:rPr>
              <a:t>Search for coordinates or areas of interest </a:t>
            </a:r>
          </a:p>
          <a:p>
            <a:pPr marL="285750" indent="-285750">
              <a:buFont typeface="Arial" panose="020B0604020202020204" pitchFamily="34" charset="0"/>
              <a:buChar char="•"/>
            </a:pPr>
            <a:r>
              <a:rPr lang="en-US">
                <a:latin typeface="+mj-lt"/>
                <a:ea typeface="Open Sans" panose="020B0606030504020204" pitchFamily="34" charset="0"/>
                <a:cs typeface="Open Sans" panose="020B0606030504020204" pitchFamily="34" charset="0"/>
              </a:rPr>
              <a:t>Save and download analysis</a:t>
            </a:r>
          </a:p>
          <a:p>
            <a:pPr marL="285750" indent="-285750">
              <a:buFont typeface="Arial" panose="020B0604020202020204" pitchFamily="34" charset="0"/>
              <a:buChar char="•"/>
            </a:pPr>
            <a:r>
              <a:rPr lang="en-US">
                <a:latin typeface="+mj-lt"/>
                <a:ea typeface="Open Sans" panose="020B0606030504020204" pitchFamily="34" charset="0"/>
                <a:cs typeface="Open Sans" panose="020B0606030504020204" pitchFamily="34" charset="0"/>
              </a:rPr>
              <a:t>Visualize temporal data to track progress </a:t>
            </a:r>
          </a:p>
        </p:txBody>
      </p:sp>
      <p:sp>
        <p:nvSpPr>
          <p:cNvPr id="2" name="Title 10">
            <a:extLst>
              <a:ext uri="{FF2B5EF4-FFF2-40B4-BE49-F238E27FC236}">
                <a16:creationId xmlns:a16="http://schemas.microsoft.com/office/drawing/2014/main" id="{E40220E2-2215-5F0E-3023-F65DBEFA3B84}"/>
              </a:ext>
            </a:extLst>
          </p:cNvPr>
          <p:cNvSpPr txBox="1">
            <a:spLocks/>
          </p:cNvSpPr>
          <p:nvPr/>
        </p:nvSpPr>
        <p:spPr>
          <a:xfrm>
            <a:off x="256899" y="-4632"/>
            <a:ext cx="6746057" cy="971713"/>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4.1 </a:t>
            </a:r>
            <a:r>
              <a:rPr lang="en-US" dirty="0">
                <a:sym typeface="Bodoni SvtyTwo ITC TT-Book"/>
              </a:rPr>
              <a:t>EAE Front-End Interface</a:t>
            </a:r>
            <a:endParaRPr lang="en-GB" dirty="0"/>
          </a:p>
        </p:txBody>
      </p:sp>
    </p:spTree>
    <p:extLst>
      <p:ext uri="{BB962C8B-B14F-4D97-AF65-F5344CB8AC3E}">
        <p14:creationId xmlns:p14="http://schemas.microsoft.com/office/powerpoint/2010/main" val="513107105"/>
      </p:ext>
    </p:extLst>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5</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2" name="Title 10">
            <a:extLst>
              <a:ext uri="{FF2B5EF4-FFF2-40B4-BE49-F238E27FC236}">
                <a16:creationId xmlns:a16="http://schemas.microsoft.com/office/drawing/2014/main" id="{E40220E2-2215-5F0E-3023-F65DBEFA3B84}"/>
              </a:ext>
            </a:extLst>
          </p:cNvPr>
          <p:cNvSpPr txBox="1">
            <a:spLocks/>
          </p:cNvSpPr>
          <p:nvPr/>
        </p:nvSpPr>
        <p:spPr>
          <a:xfrm>
            <a:off x="256899" y="-4632"/>
            <a:ext cx="6746057" cy="971713"/>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4.1 </a:t>
            </a:r>
            <a:r>
              <a:rPr lang="en-US" dirty="0">
                <a:sym typeface="Bodoni SvtyTwo ITC TT-Book"/>
              </a:rPr>
              <a:t>EAE Front-End Interface</a:t>
            </a:r>
            <a:endParaRPr lang="en-GB" dirty="0"/>
          </a:p>
        </p:txBody>
      </p:sp>
      <p:pic>
        <p:nvPicPr>
          <p:cNvPr id="5" name="Picture 4">
            <a:extLst>
              <a:ext uri="{FF2B5EF4-FFF2-40B4-BE49-F238E27FC236}">
                <a16:creationId xmlns:a16="http://schemas.microsoft.com/office/drawing/2014/main" id="{74F4D0B4-D17E-7DC9-B9E4-17D89D9B3475}"/>
              </a:ext>
            </a:extLst>
          </p:cNvPr>
          <p:cNvPicPr>
            <a:picLocks noChangeAspect="1"/>
          </p:cNvPicPr>
          <p:nvPr/>
        </p:nvPicPr>
        <p:blipFill>
          <a:blip r:embed="rId3"/>
          <a:stretch>
            <a:fillRect/>
          </a:stretch>
        </p:blipFill>
        <p:spPr>
          <a:xfrm>
            <a:off x="635619" y="1242933"/>
            <a:ext cx="10493718" cy="4891232"/>
          </a:xfrm>
          <a:prstGeom prst="rect">
            <a:avLst/>
          </a:prstGeom>
        </p:spPr>
      </p:pic>
      <p:sp>
        <p:nvSpPr>
          <p:cNvPr id="8" name="TextBox 7">
            <a:extLst>
              <a:ext uri="{FF2B5EF4-FFF2-40B4-BE49-F238E27FC236}">
                <a16:creationId xmlns:a16="http://schemas.microsoft.com/office/drawing/2014/main" id="{3485EB5E-330D-17D2-36FC-0AB244006197}"/>
              </a:ext>
            </a:extLst>
          </p:cNvPr>
          <p:cNvSpPr txBox="1"/>
          <p:nvPr/>
        </p:nvSpPr>
        <p:spPr>
          <a:xfrm>
            <a:off x="223446" y="1270383"/>
            <a:ext cx="1260088" cy="461665"/>
          </a:xfrm>
          <a:prstGeom prst="rect">
            <a:avLst/>
          </a:prstGeom>
          <a:solidFill>
            <a:srgbClr val="C000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dirty="0">
                <a:solidFill>
                  <a:schemeClr val="accent2">
                    <a:lumMod val="20000"/>
                    <a:lumOff val="80000"/>
                  </a:schemeClr>
                </a:solidFill>
              </a:rPr>
              <a:t>Data &amp; Features Menu</a:t>
            </a:r>
            <a:endParaRPr lang="en-US" sz="1200" dirty="0">
              <a:solidFill>
                <a:schemeClr val="accent2">
                  <a:lumMod val="20000"/>
                  <a:lumOff val="80000"/>
                </a:schemeClr>
              </a:solidFill>
            </a:endParaRPr>
          </a:p>
        </p:txBody>
      </p:sp>
      <p:pic>
        <p:nvPicPr>
          <p:cNvPr id="9" name="Picture 8" descr="A black and red squares&#10;&#10;Description automatically generated">
            <a:extLst>
              <a:ext uri="{FF2B5EF4-FFF2-40B4-BE49-F238E27FC236}">
                <a16:creationId xmlns:a16="http://schemas.microsoft.com/office/drawing/2014/main" id="{31B1924B-2386-779B-1DEA-7E4130F52117}"/>
              </a:ext>
            </a:extLst>
          </p:cNvPr>
          <p:cNvPicPr>
            <a:picLocks noChangeAspect="1"/>
          </p:cNvPicPr>
          <p:nvPr/>
        </p:nvPicPr>
        <p:blipFill>
          <a:blip r:embed="rId4"/>
          <a:stretch>
            <a:fillRect/>
          </a:stretch>
        </p:blipFill>
        <p:spPr>
          <a:xfrm>
            <a:off x="535258" y="1732049"/>
            <a:ext cx="549707" cy="2550020"/>
          </a:xfrm>
          <a:prstGeom prst="rect">
            <a:avLst/>
          </a:prstGeom>
          <a:ln>
            <a:solidFill>
              <a:srgbClr val="C00000"/>
            </a:solidFill>
          </a:ln>
        </p:spPr>
      </p:pic>
      <p:pic>
        <p:nvPicPr>
          <p:cNvPr id="10" name="Picture 9" descr="A black and red rectangle with a black background&#10;&#10;Description automatically generated">
            <a:extLst>
              <a:ext uri="{FF2B5EF4-FFF2-40B4-BE49-F238E27FC236}">
                <a16:creationId xmlns:a16="http://schemas.microsoft.com/office/drawing/2014/main" id="{6449E8BE-80A3-2382-4812-68FC3A4E36A8}"/>
              </a:ext>
            </a:extLst>
          </p:cNvPr>
          <p:cNvPicPr>
            <a:picLocks noChangeAspect="1"/>
          </p:cNvPicPr>
          <p:nvPr/>
        </p:nvPicPr>
        <p:blipFill>
          <a:blip r:embed="rId5"/>
          <a:stretch>
            <a:fillRect/>
          </a:stretch>
        </p:blipFill>
        <p:spPr>
          <a:xfrm>
            <a:off x="2732049" y="1807341"/>
            <a:ext cx="4047892" cy="430887"/>
          </a:xfrm>
          <a:prstGeom prst="rect">
            <a:avLst/>
          </a:prstGeom>
        </p:spPr>
      </p:pic>
      <p:sp>
        <p:nvSpPr>
          <p:cNvPr id="11" name="TextBox 10">
            <a:extLst>
              <a:ext uri="{FF2B5EF4-FFF2-40B4-BE49-F238E27FC236}">
                <a16:creationId xmlns:a16="http://schemas.microsoft.com/office/drawing/2014/main" id="{5F8D18DB-A7B9-B22D-E166-354539A9A246}"/>
              </a:ext>
            </a:extLst>
          </p:cNvPr>
          <p:cNvSpPr txBox="1"/>
          <p:nvPr/>
        </p:nvSpPr>
        <p:spPr>
          <a:xfrm>
            <a:off x="3970666" y="2271681"/>
            <a:ext cx="1376083" cy="307777"/>
          </a:xfrm>
          <a:prstGeom prst="rect">
            <a:avLst/>
          </a:prstGeom>
          <a:solidFill>
            <a:srgbClr val="C000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dirty="0">
                <a:solidFill>
                  <a:schemeClr val="accent6">
                    <a:lumMod val="20000"/>
                    <a:lumOff val="80000"/>
                  </a:schemeClr>
                </a:solidFill>
              </a:rPr>
              <a:t>Map view</a:t>
            </a:r>
          </a:p>
        </p:txBody>
      </p:sp>
      <p:sp>
        <p:nvSpPr>
          <p:cNvPr id="12" name="TextBox 11">
            <a:extLst>
              <a:ext uri="{FF2B5EF4-FFF2-40B4-BE49-F238E27FC236}">
                <a16:creationId xmlns:a16="http://schemas.microsoft.com/office/drawing/2014/main" id="{5147A202-2413-7A5D-C6CF-2CE1C69F07CF}"/>
              </a:ext>
            </a:extLst>
          </p:cNvPr>
          <p:cNvSpPr txBox="1"/>
          <p:nvPr/>
        </p:nvSpPr>
        <p:spPr>
          <a:xfrm>
            <a:off x="8750411" y="6134165"/>
            <a:ext cx="2378926" cy="276999"/>
          </a:xfrm>
          <a:prstGeom prst="rect">
            <a:avLst/>
          </a:prstGeom>
          <a:solidFill>
            <a:srgbClr val="C000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dirty="0">
                <a:solidFill>
                  <a:schemeClr val="accent2">
                    <a:lumMod val="20000"/>
                    <a:lumOff val="80000"/>
                  </a:schemeClr>
                </a:solidFill>
              </a:rPr>
              <a:t>Analysis &amp; Results</a:t>
            </a:r>
            <a:endParaRPr lang="en-US" sz="1200" dirty="0">
              <a:solidFill>
                <a:schemeClr val="accent2">
                  <a:lumMod val="20000"/>
                  <a:lumOff val="80000"/>
                </a:schemeClr>
              </a:solidFill>
            </a:endParaRPr>
          </a:p>
        </p:txBody>
      </p:sp>
      <p:sp>
        <p:nvSpPr>
          <p:cNvPr id="15" name="Rectangle 14">
            <a:extLst>
              <a:ext uri="{FF2B5EF4-FFF2-40B4-BE49-F238E27FC236}">
                <a16:creationId xmlns:a16="http://schemas.microsoft.com/office/drawing/2014/main" id="{B94B70D3-01F4-00AD-AB62-F3CB93A385C2}"/>
              </a:ext>
            </a:extLst>
          </p:cNvPr>
          <p:cNvSpPr/>
          <p:nvPr/>
        </p:nvSpPr>
        <p:spPr>
          <a:xfrm>
            <a:off x="8739260" y="1732048"/>
            <a:ext cx="2378926" cy="4402117"/>
          </a:xfrm>
          <a:prstGeom prst="rect">
            <a:avLst/>
          </a:prstGeom>
          <a:noFill/>
          <a:ln>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A black and red squares&#10;&#10;Description automatically generated">
            <a:extLst>
              <a:ext uri="{FF2B5EF4-FFF2-40B4-BE49-F238E27FC236}">
                <a16:creationId xmlns:a16="http://schemas.microsoft.com/office/drawing/2014/main" id="{5D15D8E9-F552-DCAE-FC08-186F2AC5C63D}"/>
              </a:ext>
            </a:extLst>
          </p:cNvPr>
          <p:cNvPicPr>
            <a:picLocks noChangeAspect="1"/>
          </p:cNvPicPr>
          <p:nvPr/>
        </p:nvPicPr>
        <p:blipFill>
          <a:blip r:embed="rId4"/>
          <a:stretch>
            <a:fillRect/>
          </a:stretch>
        </p:blipFill>
        <p:spPr>
          <a:xfrm>
            <a:off x="8422129" y="1732049"/>
            <a:ext cx="328282" cy="1356840"/>
          </a:xfrm>
          <a:prstGeom prst="rect">
            <a:avLst/>
          </a:prstGeom>
          <a:ln>
            <a:solidFill>
              <a:srgbClr val="C00000"/>
            </a:solidFill>
          </a:ln>
        </p:spPr>
      </p:pic>
      <p:sp>
        <p:nvSpPr>
          <p:cNvPr id="19" name="TextBox 18">
            <a:extLst>
              <a:ext uri="{FF2B5EF4-FFF2-40B4-BE49-F238E27FC236}">
                <a16:creationId xmlns:a16="http://schemas.microsoft.com/office/drawing/2014/main" id="{27182BB6-238B-6912-C0CE-EA21D65294A9}"/>
              </a:ext>
            </a:extLst>
          </p:cNvPr>
          <p:cNvSpPr txBox="1"/>
          <p:nvPr/>
        </p:nvSpPr>
        <p:spPr>
          <a:xfrm>
            <a:off x="7162715" y="1732048"/>
            <a:ext cx="1234996" cy="430887"/>
          </a:xfrm>
          <a:prstGeom prst="rect">
            <a:avLst/>
          </a:prstGeom>
          <a:solidFill>
            <a:srgbClr val="C00000"/>
          </a:solidFill>
        </p:spPr>
        <p:txBody>
          <a:bodyPr wrap="square">
            <a:spAutoFit/>
          </a:bodyPr>
          <a:lstStyle/>
          <a:p>
            <a:pPr algn="ctr"/>
            <a:r>
              <a:rPr lang="en-US" sz="1100" b="1" dirty="0">
                <a:solidFill>
                  <a:schemeClr val="accent2">
                    <a:lumMod val="20000"/>
                    <a:lumOff val="80000"/>
                  </a:schemeClr>
                </a:solidFill>
                <a:cs typeface="Arial"/>
              </a:rPr>
              <a:t>Map Functions</a:t>
            </a:r>
            <a:r>
              <a:rPr lang="en-US" sz="1100" dirty="0">
                <a:solidFill>
                  <a:schemeClr val="accent2">
                    <a:lumMod val="20000"/>
                    <a:lumOff val="80000"/>
                  </a:schemeClr>
                </a:solidFill>
                <a:cs typeface="Arial"/>
              </a:rPr>
              <a:t>​ </a:t>
            </a:r>
            <a:r>
              <a:rPr lang="en-US" sz="1100" b="1" dirty="0">
                <a:solidFill>
                  <a:schemeClr val="accent2">
                    <a:lumMod val="20000"/>
                    <a:lumOff val="80000"/>
                  </a:schemeClr>
                </a:solidFill>
                <a:cs typeface="Arial"/>
              </a:rPr>
              <a:t>Menu</a:t>
            </a:r>
          </a:p>
        </p:txBody>
      </p:sp>
      <p:sp>
        <p:nvSpPr>
          <p:cNvPr id="20" name="Rectangle 19">
            <a:extLst>
              <a:ext uri="{FF2B5EF4-FFF2-40B4-BE49-F238E27FC236}">
                <a16:creationId xmlns:a16="http://schemas.microsoft.com/office/drawing/2014/main" id="{22E05DB5-50C9-416A-0253-401BCC3D5D1E}"/>
              </a:ext>
            </a:extLst>
          </p:cNvPr>
          <p:cNvSpPr/>
          <p:nvPr/>
        </p:nvSpPr>
        <p:spPr>
          <a:xfrm>
            <a:off x="9753254" y="1360449"/>
            <a:ext cx="539322" cy="251815"/>
          </a:xfrm>
          <a:prstGeom prst="rect">
            <a:avLst/>
          </a:prstGeom>
          <a:noFill/>
          <a:ln w="1905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73306E20-6634-3530-5429-9B86924F80BE}"/>
              </a:ext>
            </a:extLst>
          </p:cNvPr>
          <p:cNvSpPr txBox="1"/>
          <p:nvPr/>
        </p:nvSpPr>
        <p:spPr>
          <a:xfrm>
            <a:off x="10342496" y="1089044"/>
            <a:ext cx="1376083" cy="523220"/>
          </a:xfrm>
          <a:prstGeom prst="rect">
            <a:avLst/>
          </a:prstGeom>
          <a:solidFill>
            <a:srgbClr val="C000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dirty="0">
                <a:solidFill>
                  <a:schemeClr val="accent6">
                    <a:lumMod val="20000"/>
                    <a:lumOff val="80000"/>
                  </a:schemeClr>
                </a:solidFill>
              </a:rPr>
              <a:t>Log in to </a:t>
            </a:r>
            <a:r>
              <a:rPr lang="en-US" sz="1400" b="1" dirty="0" err="1">
                <a:solidFill>
                  <a:schemeClr val="accent6">
                    <a:lumMod val="20000"/>
                    <a:lumOff val="80000"/>
                  </a:schemeClr>
                </a:solidFill>
              </a:rPr>
              <a:t>MyEAE</a:t>
            </a:r>
            <a:endParaRPr lang="en-US" sz="1400" b="1" dirty="0">
              <a:solidFill>
                <a:schemeClr val="accent6">
                  <a:lumMod val="20000"/>
                  <a:lumOff val="80000"/>
                </a:schemeClr>
              </a:solidFill>
            </a:endParaRPr>
          </a:p>
        </p:txBody>
      </p:sp>
    </p:spTree>
    <p:extLst>
      <p:ext uri="{BB962C8B-B14F-4D97-AF65-F5344CB8AC3E}">
        <p14:creationId xmlns:p14="http://schemas.microsoft.com/office/powerpoint/2010/main" val="3186169055"/>
      </p:ext>
    </p:extLst>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EF950-47F0-568D-EE79-304666D085D1}"/>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933E10E-A788-892A-2BE5-C0D6E9DEC2F1}"/>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6</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2" name="Title 10">
            <a:extLst>
              <a:ext uri="{FF2B5EF4-FFF2-40B4-BE49-F238E27FC236}">
                <a16:creationId xmlns:a16="http://schemas.microsoft.com/office/drawing/2014/main" id="{612159E8-4A12-91CF-B49B-985AE669EC70}"/>
              </a:ext>
            </a:extLst>
          </p:cNvPr>
          <p:cNvSpPr txBox="1">
            <a:spLocks/>
          </p:cNvSpPr>
          <p:nvPr/>
        </p:nvSpPr>
        <p:spPr>
          <a:xfrm>
            <a:off x="256897" y="837240"/>
            <a:ext cx="6746057" cy="403000"/>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US" sz="2000" dirty="0" err="1">
                <a:solidFill>
                  <a:schemeClr val="tx1"/>
                </a:solidFill>
                <a:latin typeface="Arial"/>
                <a:cs typeface="Arial"/>
                <a:sym typeface="Bodoni SvtyTwo ITC TT-Book"/>
              </a:rPr>
              <a:t>MyEAE</a:t>
            </a:r>
            <a:r>
              <a:rPr lang="en-US" sz="2000" dirty="0">
                <a:solidFill>
                  <a:schemeClr val="tx1"/>
                </a:solidFill>
                <a:latin typeface="Arial"/>
                <a:cs typeface="Arial"/>
                <a:sym typeface="Bodoni SvtyTwo ITC TT-Book"/>
              </a:rPr>
              <a:t> User Account</a:t>
            </a:r>
            <a:endParaRPr lang="en-GB" sz="2000" dirty="0">
              <a:solidFill>
                <a:schemeClr val="tx1"/>
              </a:solidFill>
              <a:latin typeface="Arial"/>
              <a:cs typeface="Arial"/>
            </a:endParaRPr>
          </a:p>
        </p:txBody>
      </p:sp>
      <p:sp>
        <p:nvSpPr>
          <p:cNvPr id="9" name="TextBox 8">
            <a:extLst>
              <a:ext uri="{FF2B5EF4-FFF2-40B4-BE49-F238E27FC236}">
                <a16:creationId xmlns:a16="http://schemas.microsoft.com/office/drawing/2014/main" id="{52574F4A-EDB6-DE0A-B9FF-996AE03EF30B}"/>
              </a:ext>
            </a:extLst>
          </p:cNvPr>
          <p:cNvSpPr txBox="1"/>
          <p:nvPr/>
        </p:nvSpPr>
        <p:spPr>
          <a:xfrm>
            <a:off x="409208" y="1311779"/>
            <a:ext cx="5686792" cy="4401205"/>
          </a:xfrm>
          <a:prstGeom prst="rect">
            <a:avLst/>
          </a:prstGeom>
          <a:noFill/>
        </p:spPr>
        <p:txBody>
          <a:bodyPr wrap="square" lIns="91440" tIns="45720" rIns="91440" bIns="45720" rtlCol="0" anchor="t">
            <a:spAutoFit/>
          </a:bodyPr>
          <a:lstStyle/>
          <a:p>
            <a:pPr marL="342900" indent="-342900">
              <a:buFont typeface="Arial"/>
              <a:buChar char="•"/>
            </a:pPr>
            <a:r>
              <a:rPr lang="en-US" sz="2000" dirty="0">
                <a:latin typeface="+mj-lt"/>
                <a:ea typeface="Open Sans"/>
                <a:cs typeface="Arial"/>
              </a:rPr>
              <a:t>MyEAE is an EAE user account with a personalized dashboard that allows users to:</a:t>
            </a:r>
            <a:endParaRPr lang="en-US" sz="2000" dirty="0">
              <a:latin typeface="+mj-lt"/>
              <a:ea typeface="Open Sans" panose="020B0606030504020204" pitchFamily="34" charset="0"/>
              <a:cs typeface="Arial"/>
            </a:endParaRPr>
          </a:p>
          <a:p>
            <a:pPr marL="800100" lvl="1" indent="-342900">
              <a:buFont typeface="Courier New"/>
              <a:buChar char="o"/>
            </a:pPr>
            <a:r>
              <a:rPr lang="en-US" sz="2000" dirty="0">
                <a:latin typeface="+mj-lt"/>
                <a:ea typeface="Open Sans"/>
                <a:cs typeface="Arial"/>
              </a:rPr>
              <a:t>Save their custom analyses and access these later from the ‘Saved Analysis’ folder</a:t>
            </a:r>
          </a:p>
          <a:p>
            <a:pPr marL="800100" lvl="1" indent="-342900">
              <a:buFont typeface="Courier New"/>
              <a:buChar char="o"/>
            </a:pPr>
            <a:r>
              <a:rPr lang="en-US" sz="2000" dirty="0">
                <a:latin typeface="+mj-lt"/>
                <a:ea typeface="Open Sans"/>
                <a:cs typeface="Arial"/>
              </a:rPr>
              <a:t>Filter and sort the analyses by date and geography</a:t>
            </a:r>
          </a:p>
          <a:p>
            <a:pPr marL="800100" lvl="1" indent="-342900">
              <a:buFont typeface="Courier New"/>
              <a:buChar char="o"/>
            </a:pPr>
            <a:r>
              <a:rPr lang="en-US" sz="2000" dirty="0">
                <a:latin typeface="+mj-lt"/>
                <a:ea typeface="Open Sans"/>
                <a:cs typeface="Arial"/>
              </a:rPr>
              <a:t>Share their analysis with others simply through the ‘Share’ button</a:t>
            </a:r>
          </a:p>
          <a:p>
            <a:pPr marL="800100" lvl="1" indent="-342900">
              <a:buFont typeface="Courier New"/>
              <a:buChar char="o"/>
            </a:pPr>
            <a:r>
              <a:rPr lang="en-US" sz="2000" dirty="0">
                <a:latin typeface="+mj-lt"/>
                <a:ea typeface="Open Sans"/>
                <a:cs typeface="Arial"/>
              </a:rPr>
              <a:t>Download the analysis in other GIS formats (e.g., JSON format)</a:t>
            </a:r>
          </a:p>
          <a:p>
            <a:pPr marL="800100" lvl="1" indent="-342900">
              <a:buFont typeface="Courier New"/>
              <a:buChar char="o"/>
            </a:pPr>
            <a:r>
              <a:rPr lang="en-US" sz="2000" dirty="0">
                <a:latin typeface="+mj-lt"/>
                <a:ea typeface="Open Sans"/>
                <a:cs typeface="Arial"/>
              </a:rPr>
              <a:t>Change their password in the dashboard account setting</a:t>
            </a:r>
          </a:p>
          <a:p>
            <a:pPr marL="800100" lvl="1" indent="-342900">
              <a:buFont typeface="Courier New"/>
              <a:buChar char="o"/>
            </a:pPr>
            <a:r>
              <a:rPr lang="en-US" sz="2000" dirty="0">
                <a:latin typeface="+mj-lt"/>
                <a:ea typeface="Open Sans"/>
                <a:cs typeface="Arial"/>
              </a:rPr>
              <a:t>Log Out from the platform</a:t>
            </a:r>
          </a:p>
        </p:txBody>
      </p:sp>
      <p:pic>
        <p:nvPicPr>
          <p:cNvPr id="3" name="Picture 2" descr="A screenshot of a green and white box&#10;&#10;AI-generated content may be incorrect.">
            <a:extLst>
              <a:ext uri="{FF2B5EF4-FFF2-40B4-BE49-F238E27FC236}">
                <a16:creationId xmlns:a16="http://schemas.microsoft.com/office/drawing/2014/main" id="{D32B46A9-E0C3-8631-9DFC-418377678FCB}"/>
              </a:ext>
            </a:extLst>
          </p:cNvPr>
          <p:cNvPicPr>
            <a:picLocks noChangeAspect="1"/>
          </p:cNvPicPr>
          <p:nvPr/>
        </p:nvPicPr>
        <p:blipFill>
          <a:blip r:embed="rId4"/>
          <a:stretch>
            <a:fillRect/>
          </a:stretch>
        </p:blipFill>
        <p:spPr>
          <a:xfrm>
            <a:off x="7315200" y="1089880"/>
            <a:ext cx="4466858" cy="1833132"/>
          </a:xfrm>
          <a:prstGeom prst="rect">
            <a:avLst/>
          </a:prstGeom>
        </p:spPr>
      </p:pic>
      <p:pic>
        <p:nvPicPr>
          <p:cNvPr id="4" name="Picture 3" descr="A screenshot of a computer&#10;&#10;AI-generated content may be incorrect.">
            <a:extLst>
              <a:ext uri="{FF2B5EF4-FFF2-40B4-BE49-F238E27FC236}">
                <a16:creationId xmlns:a16="http://schemas.microsoft.com/office/drawing/2014/main" id="{4B45C116-40EF-336F-F171-6D65085F9373}"/>
              </a:ext>
            </a:extLst>
          </p:cNvPr>
          <p:cNvPicPr>
            <a:picLocks noChangeAspect="1"/>
          </p:cNvPicPr>
          <p:nvPr/>
        </p:nvPicPr>
        <p:blipFill>
          <a:blip r:embed="rId5"/>
          <a:stretch>
            <a:fillRect/>
          </a:stretch>
        </p:blipFill>
        <p:spPr>
          <a:xfrm>
            <a:off x="6096000" y="3213338"/>
            <a:ext cx="5687891" cy="2603990"/>
          </a:xfrm>
          <a:prstGeom prst="rect">
            <a:avLst/>
          </a:prstGeom>
        </p:spPr>
      </p:pic>
      <p:sp>
        <p:nvSpPr>
          <p:cNvPr id="5" name="Rectangle 4">
            <a:extLst>
              <a:ext uri="{FF2B5EF4-FFF2-40B4-BE49-F238E27FC236}">
                <a16:creationId xmlns:a16="http://schemas.microsoft.com/office/drawing/2014/main" id="{7984C319-0063-DF00-96F3-25D3B4B63F1E}"/>
              </a:ext>
            </a:extLst>
          </p:cNvPr>
          <p:cNvSpPr/>
          <p:nvPr/>
        </p:nvSpPr>
        <p:spPr>
          <a:xfrm>
            <a:off x="7582829" y="1089879"/>
            <a:ext cx="1672683" cy="1519506"/>
          </a:xfrm>
          <a:prstGeom prst="rect">
            <a:avLst/>
          </a:prstGeom>
          <a:noFill/>
          <a:ln w="1905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0">
            <a:extLst>
              <a:ext uri="{FF2B5EF4-FFF2-40B4-BE49-F238E27FC236}">
                <a16:creationId xmlns:a16="http://schemas.microsoft.com/office/drawing/2014/main" id="{002FB42A-3070-2F91-2691-FD7ECDBF5526}"/>
              </a:ext>
            </a:extLst>
          </p:cNvPr>
          <p:cNvSpPr txBox="1">
            <a:spLocks/>
          </p:cNvSpPr>
          <p:nvPr/>
        </p:nvSpPr>
        <p:spPr>
          <a:xfrm>
            <a:off x="256896" y="-153208"/>
            <a:ext cx="6746057" cy="971713"/>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4.1 </a:t>
            </a:r>
            <a:r>
              <a:rPr lang="en-US" dirty="0">
                <a:sym typeface="Bodoni SvtyTwo ITC TT-Book"/>
              </a:rPr>
              <a:t>EAE Front-End Interface</a:t>
            </a:r>
            <a:endParaRPr lang="en-GB" dirty="0"/>
          </a:p>
        </p:txBody>
      </p:sp>
    </p:spTree>
    <p:extLst>
      <p:ext uri="{BB962C8B-B14F-4D97-AF65-F5344CB8AC3E}">
        <p14:creationId xmlns:p14="http://schemas.microsoft.com/office/powerpoint/2010/main" val="1536524279"/>
      </p:ext>
    </p:extLst>
  </p:cSld>
  <p:clrMapOvr>
    <a:masterClrMapping/>
  </p:clrMapOvr>
  <p:transition spd="slow">
    <p:push/>
  </p:transition>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17072B-F13F-2A9C-8780-2BED2A70D976}"/>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7C41A46-5FFF-AD0E-ADBB-1C856EE7424B}"/>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7</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6" name="Rectangle 15">
            <a:extLst>
              <a:ext uri="{FF2B5EF4-FFF2-40B4-BE49-F238E27FC236}">
                <a16:creationId xmlns:a16="http://schemas.microsoft.com/office/drawing/2014/main" id="{65F697BA-B37F-84F1-6B9F-AE99459101F1}"/>
              </a:ext>
            </a:extLst>
          </p:cNvPr>
          <p:cNvSpPr/>
          <p:nvPr/>
        </p:nvSpPr>
        <p:spPr>
          <a:xfrm>
            <a:off x="726421" y="879616"/>
            <a:ext cx="6217920"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a:cs typeface="Open Sans"/>
              </a:rPr>
              <a:t>Register to MyEAE</a:t>
            </a:r>
            <a:endParaRPr lang="en-ZA" sz="2000" b="1" dirty="0">
              <a:ea typeface="Open Sans"/>
              <a:cs typeface="Open Sans"/>
            </a:endParaRPr>
          </a:p>
        </p:txBody>
      </p:sp>
      <p:sp>
        <p:nvSpPr>
          <p:cNvPr id="9" name="TextBox 8">
            <a:extLst>
              <a:ext uri="{FF2B5EF4-FFF2-40B4-BE49-F238E27FC236}">
                <a16:creationId xmlns:a16="http://schemas.microsoft.com/office/drawing/2014/main" id="{56BC725D-DB8F-E078-4316-466A31C9B478}"/>
              </a:ext>
            </a:extLst>
          </p:cNvPr>
          <p:cNvSpPr txBox="1"/>
          <p:nvPr/>
        </p:nvSpPr>
        <p:spPr>
          <a:xfrm>
            <a:off x="726421" y="1279726"/>
            <a:ext cx="10886328" cy="1754326"/>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1800" b="0" i="0" u="none" strike="noStrike" baseline="0" dirty="0">
                <a:solidFill>
                  <a:srgbClr val="000000"/>
                </a:solidFill>
                <a:latin typeface="+mj-lt"/>
              </a:rPr>
              <a:t>Create a MyEAE user account at </a:t>
            </a:r>
            <a:r>
              <a:rPr lang="en-US" sz="1800" b="0" i="0" u="none" strike="noStrike" baseline="0" dirty="0">
                <a:solidFill>
                  <a:srgbClr val="0000FF"/>
                </a:solidFill>
                <a:latin typeface="+mj-lt"/>
              </a:rPr>
              <a:t>www.energyaccessexplorer.org </a:t>
            </a:r>
            <a:r>
              <a:rPr lang="en-US" sz="1800" b="0" i="0" u="none" strike="noStrike" baseline="0" dirty="0">
                <a:solidFill>
                  <a:srgbClr val="000000"/>
                </a:solidFill>
                <a:latin typeface="+mj-lt"/>
              </a:rPr>
              <a:t>by clicking 'login' on the top right corner (left image). </a:t>
            </a:r>
          </a:p>
          <a:p>
            <a:pPr marL="285750" indent="-285750">
              <a:buFont typeface="Arial" panose="020B0604020202020204" pitchFamily="34" charset="0"/>
              <a:buChar char="•"/>
            </a:pPr>
            <a:r>
              <a:rPr lang="en-US" sz="1800" b="0" i="0" u="none" strike="noStrike" baseline="0" dirty="0">
                <a:solidFill>
                  <a:srgbClr val="000000"/>
                </a:solidFill>
                <a:latin typeface="+mj-lt"/>
              </a:rPr>
              <a:t>Complete the form in the login page and follow the steps, you can select the ‘User account and Mailing list’ registration type (right image). </a:t>
            </a:r>
          </a:p>
          <a:p>
            <a:pPr marL="285750" indent="-285750">
              <a:buFont typeface="Arial" panose="020B0604020202020204" pitchFamily="34" charset="0"/>
              <a:buChar char="•"/>
            </a:pPr>
            <a:r>
              <a:rPr lang="en-US" sz="1800" b="0" i="0" u="none" strike="noStrike" baseline="0" dirty="0">
                <a:solidFill>
                  <a:srgbClr val="000000"/>
                </a:solidFill>
                <a:latin typeface="+mj-lt"/>
              </a:rPr>
              <a:t>Once your account is created, you will receive a confirmation email. In case you do not see the confirmation email in your inbox, please check your email's spam folder too. </a:t>
            </a:r>
          </a:p>
        </p:txBody>
      </p:sp>
      <p:sp>
        <p:nvSpPr>
          <p:cNvPr id="10" name="Rectangle 9">
            <a:extLst>
              <a:ext uri="{FF2B5EF4-FFF2-40B4-BE49-F238E27FC236}">
                <a16:creationId xmlns:a16="http://schemas.microsoft.com/office/drawing/2014/main" id="{D56F277E-C2E4-58A8-4EDF-586628DAF78C}"/>
              </a:ext>
            </a:extLst>
          </p:cNvPr>
          <p:cNvSpPr/>
          <p:nvPr/>
        </p:nvSpPr>
        <p:spPr>
          <a:xfrm>
            <a:off x="10172062" y="6188756"/>
            <a:ext cx="1456401" cy="307777"/>
          </a:xfrm>
          <a:prstGeom prst="rect">
            <a:avLst/>
          </a:prstGeom>
        </p:spPr>
        <p:txBody>
          <a:bodyPr wrap="square" lIns="91440" tIns="45720" rIns="91440" bIns="45720" anchor="t">
            <a:spAutoFit/>
          </a:bodyPr>
          <a:lstStyle/>
          <a:p>
            <a:r>
              <a:rPr lang="en-US" sz="1400" i="1" dirty="0">
                <a:latin typeface="Open Sans "/>
              </a:rPr>
              <a:t>SOURCE: EAE</a:t>
            </a:r>
            <a:endParaRPr lang="en-US" sz="1400" b="1" i="1" dirty="0">
              <a:latin typeface="Open Sans "/>
            </a:endParaRPr>
          </a:p>
        </p:txBody>
      </p:sp>
      <p:pic>
        <p:nvPicPr>
          <p:cNvPr id="5" name="Picture 4" descr="A screenshot of a computer&#10;&#10;AI-generated content may be incorrect.">
            <a:extLst>
              <a:ext uri="{FF2B5EF4-FFF2-40B4-BE49-F238E27FC236}">
                <a16:creationId xmlns:a16="http://schemas.microsoft.com/office/drawing/2014/main" id="{D2E71CFA-B0D4-BD40-F8B4-297CBAD347FA}"/>
              </a:ext>
            </a:extLst>
          </p:cNvPr>
          <p:cNvPicPr>
            <a:picLocks noChangeAspect="1"/>
          </p:cNvPicPr>
          <p:nvPr/>
        </p:nvPicPr>
        <p:blipFill>
          <a:blip r:embed="rId3"/>
          <a:stretch>
            <a:fillRect/>
          </a:stretch>
        </p:blipFill>
        <p:spPr>
          <a:xfrm>
            <a:off x="6277935" y="3197826"/>
            <a:ext cx="5591434" cy="2990930"/>
          </a:xfrm>
          <a:prstGeom prst="rect">
            <a:avLst/>
          </a:prstGeom>
        </p:spPr>
      </p:pic>
      <p:pic>
        <p:nvPicPr>
          <p:cNvPr id="8" name="Picture 7">
            <a:extLst>
              <a:ext uri="{FF2B5EF4-FFF2-40B4-BE49-F238E27FC236}">
                <a16:creationId xmlns:a16="http://schemas.microsoft.com/office/drawing/2014/main" id="{72219FC2-B98F-A3AE-C21D-04F782FEFD86}"/>
              </a:ext>
            </a:extLst>
          </p:cNvPr>
          <p:cNvPicPr>
            <a:picLocks noChangeAspect="1"/>
          </p:cNvPicPr>
          <p:nvPr/>
        </p:nvPicPr>
        <p:blipFill>
          <a:blip r:embed="rId4"/>
          <a:srcRect l="8277" b="11179"/>
          <a:stretch/>
        </p:blipFill>
        <p:spPr>
          <a:xfrm>
            <a:off x="260956" y="3197826"/>
            <a:ext cx="5908629" cy="3103272"/>
          </a:xfrm>
          <a:prstGeom prst="rect">
            <a:avLst/>
          </a:prstGeom>
        </p:spPr>
      </p:pic>
      <p:sp>
        <p:nvSpPr>
          <p:cNvPr id="11" name="Rectangle 10">
            <a:extLst>
              <a:ext uri="{FF2B5EF4-FFF2-40B4-BE49-F238E27FC236}">
                <a16:creationId xmlns:a16="http://schemas.microsoft.com/office/drawing/2014/main" id="{BA90B493-5277-ECA9-DE88-EB58786280B3}"/>
              </a:ext>
            </a:extLst>
          </p:cNvPr>
          <p:cNvSpPr/>
          <p:nvPr/>
        </p:nvSpPr>
        <p:spPr>
          <a:xfrm>
            <a:off x="5285678" y="3249381"/>
            <a:ext cx="401444" cy="278605"/>
          </a:xfrm>
          <a:prstGeom prst="rect">
            <a:avLst/>
          </a:prstGeom>
          <a:noFill/>
          <a:ln w="19050">
            <a:solidFill>
              <a:srgbClr val="FF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0">
            <a:extLst>
              <a:ext uri="{FF2B5EF4-FFF2-40B4-BE49-F238E27FC236}">
                <a16:creationId xmlns:a16="http://schemas.microsoft.com/office/drawing/2014/main" id="{89DAA1E3-D2B8-DF9A-FC6D-8BAD1E3665F9}"/>
              </a:ext>
            </a:extLst>
          </p:cNvPr>
          <p:cNvSpPr txBox="1">
            <a:spLocks/>
          </p:cNvSpPr>
          <p:nvPr/>
        </p:nvSpPr>
        <p:spPr>
          <a:xfrm>
            <a:off x="256896" y="-153208"/>
            <a:ext cx="6746057" cy="971713"/>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4.1 </a:t>
            </a:r>
            <a:r>
              <a:rPr lang="en-US" dirty="0">
                <a:sym typeface="Bodoni SvtyTwo ITC TT-Book"/>
              </a:rPr>
              <a:t>EAE Front-End Interface</a:t>
            </a:r>
            <a:endParaRPr lang="en-GB" dirty="0"/>
          </a:p>
        </p:txBody>
      </p:sp>
    </p:spTree>
    <p:extLst>
      <p:ext uri="{BB962C8B-B14F-4D97-AF65-F5344CB8AC3E}">
        <p14:creationId xmlns:p14="http://schemas.microsoft.com/office/powerpoint/2010/main" val="2194304903"/>
      </p:ext>
    </p:extLst>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17072B-F13F-2A9C-8780-2BED2A70D976}"/>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7C41A46-5FFF-AD0E-ADBB-1C856EE7424B}"/>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8</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6" name="Rectangle 15">
            <a:extLst>
              <a:ext uri="{FF2B5EF4-FFF2-40B4-BE49-F238E27FC236}">
                <a16:creationId xmlns:a16="http://schemas.microsoft.com/office/drawing/2014/main" id="{65F697BA-B37F-84F1-6B9F-AE99459101F1}"/>
              </a:ext>
            </a:extLst>
          </p:cNvPr>
          <p:cNvSpPr/>
          <p:nvPr/>
        </p:nvSpPr>
        <p:spPr>
          <a:xfrm>
            <a:off x="726229" y="1090517"/>
            <a:ext cx="6217920"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a:cs typeface="Open Sans"/>
              </a:rPr>
              <a:t>Log in to </a:t>
            </a:r>
            <a:r>
              <a:rPr lang="en-ZA" sz="2000" b="1" dirty="0" err="1">
                <a:latin typeface="+mj-lt"/>
                <a:ea typeface="Open Sans"/>
                <a:cs typeface="Open Sans"/>
              </a:rPr>
              <a:t>MyEAE</a:t>
            </a:r>
            <a:endParaRPr lang="en-ZA" sz="2000" b="1" dirty="0">
              <a:ea typeface="Open Sans"/>
              <a:cs typeface="Open Sans"/>
            </a:endParaRPr>
          </a:p>
        </p:txBody>
      </p:sp>
      <p:sp>
        <p:nvSpPr>
          <p:cNvPr id="9" name="TextBox 8">
            <a:extLst>
              <a:ext uri="{FF2B5EF4-FFF2-40B4-BE49-F238E27FC236}">
                <a16:creationId xmlns:a16="http://schemas.microsoft.com/office/drawing/2014/main" id="{56BC725D-DB8F-E078-4316-466A31C9B478}"/>
              </a:ext>
            </a:extLst>
          </p:cNvPr>
          <p:cNvSpPr txBox="1"/>
          <p:nvPr/>
        </p:nvSpPr>
        <p:spPr>
          <a:xfrm>
            <a:off x="726421" y="1557004"/>
            <a:ext cx="10886328" cy="1323439"/>
          </a:xfrm>
          <a:prstGeom prst="rect">
            <a:avLst/>
          </a:prstGeom>
          <a:noFill/>
        </p:spPr>
        <p:txBody>
          <a:bodyPr wrap="square" lIns="91440" tIns="45720" rIns="91440" bIns="45720" rtlCol="0" anchor="t">
            <a:spAutoFit/>
          </a:bodyPr>
          <a:lstStyle/>
          <a:p>
            <a:pPr marL="342900" indent="-342900">
              <a:buFont typeface="Arial"/>
              <a:buChar char="•"/>
            </a:pPr>
            <a:r>
              <a:rPr lang="en-US" sz="2000" dirty="0">
                <a:latin typeface="+mj-lt"/>
                <a:ea typeface="Open Sans"/>
                <a:cs typeface="Arial"/>
              </a:rPr>
              <a:t>Once your user account has been created you will be able to log in with your email and password through the login tab at the top right corner of the EAE platform.</a:t>
            </a:r>
          </a:p>
          <a:p>
            <a:pPr marL="342900" indent="-342900">
              <a:buFont typeface="Arial"/>
              <a:buChar char="•"/>
            </a:pPr>
            <a:r>
              <a:rPr lang="en-US" sz="2000" dirty="0">
                <a:latin typeface="+mj-lt"/>
                <a:ea typeface="Open Sans"/>
                <a:cs typeface="Arial"/>
              </a:rPr>
              <a:t>Note: Users in this training are required to log in with the same email and password to access the training </a:t>
            </a:r>
            <a:r>
              <a:rPr lang="en-US" sz="2000" dirty="0">
                <a:ea typeface="Open Sans"/>
                <a:cs typeface="+mn-lt"/>
              </a:rPr>
              <a:t>environment in the link </a:t>
            </a:r>
            <a:r>
              <a:rPr lang="en-US" sz="2000" dirty="0">
                <a:ea typeface="+mn-lt"/>
                <a:cs typeface="+mn-lt"/>
                <a:hlinkClick r:id="rId3"/>
              </a:rPr>
              <a:t>https://training.energyaccessexplorer.org/login/</a:t>
            </a:r>
            <a:r>
              <a:rPr lang="en-US" sz="2000" dirty="0">
                <a:ea typeface="+mn-lt"/>
                <a:cs typeface="+mn-lt"/>
              </a:rPr>
              <a:t> </a:t>
            </a:r>
            <a:endParaRPr lang="en-US" sz="2000" dirty="0">
              <a:latin typeface="+mj-lt"/>
              <a:ea typeface="Open Sans" panose="020B0606030504020204" pitchFamily="34" charset="0"/>
              <a:cs typeface="Arial"/>
            </a:endParaRPr>
          </a:p>
        </p:txBody>
      </p:sp>
      <p:sp>
        <p:nvSpPr>
          <p:cNvPr id="10" name="Rectangle 9">
            <a:extLst>
              <a:ext uri="{FF2B5EF4-FFF2-40B4-BE49-F238E27FC236}">
                <a16:creationId xmlns:a16="http://schemas.microsoft.com/office/drawing/2014/main" id="{D56F277E-C2E4-58A8-4EDF-586628DAF78C}"/>
              </a:ext>
            </a:extLst>
          </p:cNvPr>
          <p:cNvSpPr/>
          <p:nvPr/>
        </p:nvSpPr>
        <p:spPr>
          <a:xfrm>
            <a:off x="10172062" y="6188756"/>
            <a:ext cx="1456401" cy="307777"/>
          </a:xfrm>
          <a:prstGeom prst="rect">
            <a:avLst/>
          </a:prstGeom>
        </p:spPr>
        <p:txBody>
          <a:bodyPr wrap="square" lIns="91440" tIns="45720" rIns="91440" bIns="45720" anchor="t">
            <a:spAutoFit/>
          </a:bodyPr>
          <a:lstStyle/>
          <a:p>
            <a:r>
              <a:rPr lang="en-US" sz="1400" i="1" dirty="0">
                <a:latin typeface="Open Sans "/>
              </a:rPr>
              <a:t>SOURCE: EAE</a:t>
            </a:r>
            <a:endParaRPr lang="en-US" sz="1400" b="1" i="1" dirty="0">
              <a:latin typeface="Open Sans "/>
            </a:endParaRPr>
          </a:p>
        </p:txBody>
      </p:sp>
      <p:pic>
        <p:nvPicPr>
          <p:cNvPr id="3" name="Picture 2" descr="A screenshot of a login box&#10;&#10;AI-generated content may be incorrect.">
            <a:extLst>
              <a:ext uri="{FF2B5EF4-FFF2-40B4-BE49-F238E27FC236}">
                <a16:creationId xmlns:a16="http://schemas.microsoft.com/office/drawing/2014/main" id="{BACDAF40-84AF-8DDA-B112-E0CDA41F3D08}"/>
              </a:ext>
            </a:extLst>
          </p:cNvPr>
          <p:cNvPicPr>
            <a:picLocks noChangeAspect="1"/>
          </p:cNvPicPr>
          <p:nvPr/>
        </p:nvPicPr>
        <p:blipFill>
          <a:blip r:embed="rId4"/>
          <a:stretch>
            <a:fillRect/>
          </a:stretch>
        </p:blipFill>
        <p:spPr>
          <a:xfrm>
            <a:off x="1448679" y="3003172"/>
            <a:ext cx="9499660" cy="3025698"/>
          </a:xfrm>
          <a:prstGeom prst="rect">
            <a:avLst/>
          </a:prstGeom>
        </p:spPr>
      </p:pic>
      <p:sp>
        <p:nvSpPr>
          <p:cNvPr id="2" name="Title 10">
            <a:extLst>
              <a:ext uri="{FF2B5EF4-FFF2-40B4-BE49-F238E27FC236}">
                <a16:creationId xmlns:a16="http://schemas.microsoft.com/office/drawing/2014/main" id="{B1152D3B-D3FB-270A-EF7C-C0A0F77576F9}"/>
              </a:ext>
            </a:extLst>
          </p:cNvPr>
          <p:cNvSpPr txBox="1">
            <a:spLocks/>
          </p:cNvSpPr>
          <p:nvPr/>
        </p:nvSpPr>
        <p:spPr>
          <a:xfrm>
            <a:off x="256896" y="-153208"/>
            <a:ext cx="6746057" cy="971713"/>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4.1 </a:t>
            </a:r>
            <a:r>
              <a:rPr lang="en-US" dirty="0">
                <a:sym typeface="Bodoni SvtyTwo ITC TT-Book"/>
              </a:rPr>
              <a:t>EAE Front-End Interface</a:t>
            </a:r>
            <a:endParaRPr lang="en-GB" dirty="0"/>
          </a:p>
        </p:txBody>
      </p:sp>
    </p:spTree>
    <p:extLst>
      <p:ext uri="{BB962C8B-B14F-4D97-AF65-F5344CB8AC3E}">
        <p14:creationId xmlns:p14="http://schemas.microsoft.com/office/powerpoint/2010/main" val="540947378"/>
      </p:ext>
    </p:extLst>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30599F-3421-F3A0-0E10-914F82B89135}"/>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06B0F9B-46AE-69DE-0C28-B67655EA7167}"/>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9</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6" name="Rectangle 15">
            <a:extLst>
              <a:ext uri="{FF2B5EF4-FFF2-40B4-BE49-F238E27FC236}">
                <a16:creationId xmlns:a16="http://schemas.microsoft.com/office/drawing/2014/main" id="{8FED5460-B543-76F5-FBDE-8E52AA17078D}"/>
              </a:ext>
            </a:extLst>
          </p:cNvPr>
          <p:cNvSpPr/>
          <p:nvPr/>
        </p:nvSpPr>
        <p:spPr>
          <a:xfrm>
            <a:off x="788013" y="1317058"/>
            <a:ext cx="6217920"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a:cs typeface="Open Sans"/>
              </a:rPr>
              <a:t>MyEAE</a:t>
            </a:r>
            <a:endParaRPr lang="en-ZA" sz="2000" b="1" dirty="0">
              <a:ea typeface="Open Sans"/>
              <a:cs typeface="Open Sans"/>
            </a:endParaRPr>
          </a:p>
        </p:txBody>
      </p:sp>
      <p:sp>
        <p:nvSpPr>
          <p:cNvPr id="9" name="TextBox 8">
            <a:extLst>
              <a:ext uri="{FF2B5EF4-FFF2-40B4-BE49-F238E27FC236}">
                <a16:creationId xmlns:a16="http://schemas.microsoft.com/office/drawing/2014/main" id="{AF29846A-05D1-C428-1E0C-A6B6C0CD1452}"/>
              </a:ext>
            </a:extLst>
          </p:cNvPr>
          <p:cNvSpPr txBox="1"/>
          <p:nvPr/>
        </p:nvSpPr>
        <p:spPr>
          <a:xfrm>
            <a:off x="726421" y="1716639"/>
            <a:ext cx="10886328" cy="1200329"/>
          </a:xfrm>
          <a:prstGeom prst="rect">
            <a:avLst/>
          </a:prstGeom>
          <a:noFill/>
        </p:spPr>
        <p:txBody>
          <a:bodyPr wrap="square" lIns="91440" tIns="45720" rIns="91440" bIns="45720" rtlCol="0" anchor="t">
            <a:spAutoFit/>
          </a:bodyPr>
          <a:lstStyle/>
          <a:p>
            <a:pPr marL="342900" indent="-342900">
              <a:buFont typeface="Arial"/>
              <a:buChar char="•"/>
            </a:pPr>
            <a:r>
              <a:rPr lang="en-US" sz="2400" dirty="0">
                <a:latin typeface="+mj-lt"/>
                <a:ea typeface="Open Sans"/>
                <a:cs typeface="Arial"/>
              </a:rPr>
              <a:t>After login and admin access is provided by the EAE team, users can see the frontend of the training environment for Uganda</a:t>
            </a:r>
            <a:endParaRPr lang="en-US" sz="2400" dirty="0">
              <a:latin typeface="+mj-lt"/>
              <a:ea typeface="Open Sans" panose="020B0606030504020204" pitchFamily="34" charset="0"/>
              <a:cs typeface="Arial"/>
            </a:endParaRPr>
          </a:p>
          <a:p>
            <a:pPr marL="342900" indent="-342900">
              <a:buFont typeface="Arial"/>
              <a:buChar char="•"/>
            </a:pPr>
            <a:r>
              <a:rPr lang="en-US" sz="2400" dirty="0">
                <a:latin typeface="+mj-lt"/>
                <a:ea typeface="Open Sans"/>
                <a:cs typeface="Arial"/>
              </a:rPr>
              <a:t>The </a:t>
            </a:r>
            <a:r>
              <a:rPr lang="en-US" sz="2400" b="1" dirty="0">
                <a:latin typeface="+mj-lt"/>
                <a:ea typeface="Open Sans"/>
                <a:cs typeface="Arial"/>
              </a:rPr>
              <a:t>'Login'</a:t>
            </a:r>
            <a:r>
              <a:rPr lang="en-US" sz="2400" dirty="0">
                <a:latin typeface="+mj-lt"/>
                <a:ea typeface="Open Sans"/>
                <a:cs typeface="Arial"/>
              </a:rPr>
              <a:t> icon at the top right corner also changes into </a:t>
            </a:r>
            <a:r>
              <a:rPr lang="en-US" sz="2400" b="1" dirty="0">
                <a:latin typeface="+mj-lt"/>
                <a:ea typeface="Open Sans"/>
                <a:cs typeface="Arial"/>
              </a:rPr>
              <a:t>'MyEAE' </a:t>
            </a:r>
          </a:p>
        </p:txBody>
      </p:sp>
      <p:sp>
        <p:nvSpPr>
          <p:cNvPr id="10" name="Rectangle 9">
            <a:extLst>
              <a:ext uri="{FF2B5EF4-FFF2-40B4-BE49-F238E27FC236}">
                <a16:creationId xmlns:a16="http://schemas.microsoft.com/office/drawing/2014/main" id="{C11AF3E5-4D60-0A5D-1A96-037D4F1B4A96}"/>
              </a:ext>
            </a:extLst>
          </p:cNvPr>
          <p:cNvSpPr/>
          <p:nvPr/>
        </p:nvSpPr>
        <p:spPr>
          <a:xfrm>
            <a:off x="10172062" y="5828351"/>
            <a:ext cx="1487292" cy="523220"/>
          </a:xfrm>
          <a:prstGeom prst="rect">
            <a:avLst/>
          </a:prstGeom>
        </p:spPr>
        <p:txBody>
          <a:bodyPr wrap="square" lIns="91440" tIns="45720" rIns="91440" bIns="45720" anchor="t">
            <a:spAutoFit/>
          </a:bodyPr>
          <a:lstStyle/>
          <a:p>
            <a:r>
              <a:rPr lang="en-US" sz="1400" i="1">
                <a:latin typeface="Open Sans "/>
              </a:rPr>
              <a:t>                                 SOURCE: EAE</a:t>
            </a:r>
            <a:endParaRPr lang="en-US" sz="1400" b="1" i="1">
              <a:latin typeface="Open Sans "/>
            </a:endParaRPr>
          </a:p>
        </p:txBody>
      </p:sp>
      <p:pic>
        <p:nvPicPr>
          <p:cNvPr id="4" name="Picture 3" descr="A screenshot of a computer&#10;&#10;AI-generated content may be incorrect.">
            <a:extLst>
              <a:ext uri="{FF2B5EF4-FFF2-40B4-BE49-F238E27FC236}">
                <a16:creationId xmlns:a16="http://schemas.microsoft.com/office/drawing/2014/main" id="{5B39E941-A716-7ACB-2F46-B88FAA16078B}"/>
              </a:ext>
            </a:extLst>
          </p:cNvPr>
          <p:cNvPicPr>
            <a:picLocks noChangeAspect="1"/>
          </p:cNvPicPr>
          <p:nvPr/>
        </p:nvPicPr>
        <p:blipFill>
          <a:blip r:embed="rId3"/>
          <a:stretch>
            <a:fillRect/>
          </a:stretch>
        </p:blipFill>
        <p:spPr>
          <a:xfrm>
            <a:off x="257432" y="3021398"/>
            <a:ext cx="11512379" cy="2905557"/>
          </a:xfrm>
          <a:prstGeom prst="rect">
            <a:avLst/>
          </a:prstGeom>
        </p:spPr>
      </p:pic>
      <p:sp>
        <p:nvSpPr>
          <p:cNvPr id="12" name="Rectangle 11">
            <a:extLst>
              <a:ext uri="{FF2B5EF4-FFF2-40B4-BE49-F238E27FC236}">
                <a16:creationId xmlns:a16="http://schemas.microsoft.com/office/drawing/2014/main" id="{2A5AF9FF-BB34-974D-F76B-76AF5E9112B5}"/>
              </a:ext>
            </a:extLst>
          </p:cNvPr>
          <p:cNvSpPr/>
          <p:nvPr/>
        </p:nvSpPr>
        <p:spPr>
          <a:xfrm>
            <a:off x="10446165" y="3132734"/>
            <a:ext cx="1185365" cy="294663"/>
          </a:xfrm>
          <a:prstGeom prst="rect">
            <a:avLst/>
          </a:prstGeom>
          <a:noFill/>
          <a:ln w="317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a:p>
        </p:txBody>
      </p:sp>
      <p:sp>
        <p:nvSpPr>
          <p:cNvPr id="2" name="Title 10">
            <a:extLst>
              <a:ext uri="{FF2B5EF4-FFF2-40B4-BE49-F238E27FC236}">
                <a16:creationId xmlns:a16="http://schemas.microsoft.com/office/drawing/2014/main" id="{473CEB81-3D93-F2E0-2E50-B8D79D80A474}"/>
              </a:ext>
            </a:extLst>
          </p:cNvPr>
          <p:cNvSpPr txBox="1">
            <a:spLocks/>
          </p:cNvSpPr>
          <p:nvPr/>
        </p:nvSpPr>
        <p:spPr>
          <a:xfrm>
            <a:off x="256896" y="-153208"/>
            <a:ext cx="6746057" cy="971713"/>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4.1 </a:t>
            </a:r>
            <a:r>
              <a:rPr lang="en-US" dirty="0">
                <a:sym typeface="Bodoni SvtyTwo ITC TT-Book"/>
              </a:rPr>
              <a:t>EAE Front-End Interface</a:t>
            </a:r>
            <a:endParaRPr lang="en-GB" dirty="0"/>
          </a:p>
        </p:txBody>
      </p:sp>
    </p:spTree>
    <p:extLst>
      <p:ext uri="{BB962C8B-B14F-4D97-AF65-F5344CB8AC3E}">
        <p14:creationId xmlns:p14="http://schemas.microsoft.com/office/powerpoint/2010/main" val="1575959286"/>
      </p:ext>
    </p:extLst>
  </p:cSld>
  <p:clrMapOvr>
    <a:masterClrMapping/>
  </p:clrMapOvr>
  <p:transition spd="slow">
    <p:push/>
  </p:transition>
</p:sld>
</file>

<file path=ppt/theme/theme1.xml><?xml version="1.0" encoding="utf-8"?>
<a:theme xmlns:a="http://schemas.openxmlformats.org/drawingml/2006/main" name="1_EAE_CCG Powerpoint Sept 2024">
  <a:themeElements>
    <a:clrScheme name="CCG Colours">
      <a:dk1>
        <a:srgbClr val="000000"/>
      </a:dk1>
      <a:lt1>
        <a:srgbClr val="FFFFFF"/>
      </a:lt1>
      <a:dk2>
        <a:srgbClr val="44546A"/>
      </a:dk2>
      <a:lt2>
        <a:srgbClr val="E7E6E6"/>
      </a:lt2>
      <a:accent1>
        <a:srgbClr val="012069"/>
      </a:accent1>
      <a:accent2>
        <a:srgbClr val="C8102E"/>
      </a:accent2>
      <a:accent3>
        <a:srgbClr val="AFC7FE"/>
      </a:accent3>
      <a:accent4>
        <a:srgbClr val="5F8EFD"/>
      </a:accent4>
      <a:accent5>
        <a:srgbClr val="0F56FD"/>
      </a:accent5>
      <a:accent6>
        <a:srgbClr val="910C22"/>
      </a:accent6>
      <a:hlink>
        <a:srgbClr val="4151C3"/>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AE_CCG Powerpoint Sept 2024.pptx" id="{86360CD8-E553-41A8-9AD7-2D2361ED0FF8}" vid="{DFEBA574-2562-4D70-9FE6-F364A15BB98A}"/>
    </a:ext>
  </a:extLst>
</a:theme>
</file>

<file path=ppt/theme/theme2.xml><?xml version="1.0" encoding="utf-8"?>
<a:theme xmlns:a="http://schemas.openxmlformats.org/drawingml/2006/main" name="Office Theme">
  <a:themeElements>
    <a:clrScheme name="CCG Colours">
      <a:dk1>
        <a:srgbClr val="000000"/>
      </a:dk1>
      <a:lt1>
        <a:srgbClr val="FFFFFF"/>
      </a:lt1>
      <a:dk2>
        <a:srgbClr val="44546A"/>
      </a:dk2>
      <a:lt2>
        <a:srgbClr val="E7E6E6"/>
      </a:lt2>
      <a:accent1>
        <a:srgbClr val="012069"/>
      </a:accent1>
      <a:accent2>
        <a:srgbClr val="C8102E"/>
      </a:accent2>
      <a:accent3>
        <a:srgbClr val="AFC7FE"/>
      </a:accent3>
      <a:accent4>
        <a:srgbClr val="5F8EFD"/>
      </a:accent4>
      <a:accent5>
        <a:srgbClr val="0F56FD"/>
      </a:accent5>
      <a:accent6>
        <a:srgbClr val="910C22"/>
      </a:accent6>
      <a:hlink>
        <a:srgbClr val="4151C3"/>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174</TotalTime>
  <Words>1600</Words>
  <Application>Microsoft Office PowerPoint</Application>
  <PresentationFormat>Widescreen</PresentationFormat>
  <Paragraphs>210</Paragraphs>
  <Slides>19</Slides>
  <Notes>17</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19</vt:i4>
      </vt:variant>
    </vt:vector>
  </HeadingPairs>
  <TitlesOfParts>
    <vt:vector size="33" baseType="lpstr">
      <vt:lpstr>Bodoni SvtyTwo ITC TT-Book</vt:lpstr>
      <vt:lpstr>Helvetica Neue</vt:lpstr>
      <vt:lpstr>Open Sans </vt:lpstr>
      <vt:lpstr>Söhne</vt:lpstr>
      <vt:lpstr>Aptos</vt:lpstr>
      <vt:lpstr>Arial</vt:lpstr>
      <vt:lpstr>Calibri</vt:lpstr>
      <vt:lpstr>Calibri Light</vt:lpstr>
      <vt:lpstr>Courier New</vt:lpstr>
      <vt:lpstr>Open Sans</vt:lpstr>
      <vt:lpstr>Open Sans ExtraBold</vt:lpstr>
      <vt:lpstr>Wingdings</vt:lpstr>
      <vt:lpstr>1_EAE_CCG Powerpoint Sept 2024</vt:lpstr>
      <vt:lpstr>Office Theme</vt:lpstr>
      <vt:lpstr>Maximum 32 point Arial in white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Santiago Sinclair-Lecaros</dc:creator>
  <cp:lastModifiedBy>Santiago Sinclair-Lecaros</cp:lastModifiedBy>
  <cp:revision>391</cp:revision>
  <dcterms:created xsi:type="dcterms:W3CDTF">2024-09-25T16:22:53Z</dcterms:created>
  <dcterms:modified xsi:type="dcterms:W3CDTF">2025-02-19T17:55:09Z</dcterms:modified>
</cp:coreProperties>
</file>