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57" r:id="rId7"/>
    <p:sldId id="278"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2" r:id="rId22"/>
    <p:sldId id="271" r:id="rId23"/>
    <p:sldId id="279" r:id="rId24"/>
    <p:sldId id="273" r:id="rId25"/>
    <p:sldId id="274" r:id="rId26"/>
    <p:sldId id="275" r:id="rId27"/>
    <p:sldId id="276"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15360-9B63-40D9-8E1D-C9A01AF50723}" v="8" dt="2021-05-18T08:25:17.368"/>
    <p1510:client id="{690D2F87-705C-4CF8-A0D8-4C566F4F8032}" v="40" dt="2021-05-19T08:51:49.301"/>
    <p1510:client id="{C543295E-C4CD-4063-B621-B772923BB4AE}" v="16" dt="2021-05-19T11:15:07.284"/>
    <p1510:client id="{D5CC7CEA-755B-490A-A698-385D34DD3987}" v="65" dt="2021-05-12T09:29:22.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tterill, Christopher (Education &amp; Society)" userId="S::christopher.cotterill@britishcouncil.org::dd1369ab-3f28-40cb-983a-67b39f5d4553" providerId="AD" clId="Web-{690D2F87-705C-4CF8-A0D8-4C566F4F8032}"/>
    <pc:docChg chg="modSld">
      <pc:chgData name="Cotterill, Christopher (Education &amp; Society)" userId="S::christopher.cotterill@britishcouncil.org::dd1369ab-3f28-40cb-983a-67b39f5d4553" providerId="AD" clId="Web-{690D2F87-705C-4CF8-A0D8-4C566F4F8032}" dt="2021-05-19T08:51:49.035" v="18" actId="20577"/>
      <pc:docMkLst>
        <pc:docMk/>
      </pc:docMkLst>
      <pc:sldChg chg="addSp modSp">
        <pc:chgData name="Cotterill, Christopher (Education &amp; Society)" userId="S::christopher.cotterill@britishcouncil.org::dd1369ab-3f28-40cb-983a-67b39f5d4553" providerId="AD" clId="Web-{690D2F87-705C-4CF8-A0D8-4C566F4F8032}" dt="2021-05-19T08:51:49.035" v="18" actId="20577"/>
        <pc:sldMkLst>
          <pc:docMk/>
          <pc:sldMk cId="4172154877" sldId="256"/>
        </pc:sldMkLst>
        <pc:spChg chg="add mod">
          <ac:chgData name="Cotterill, Christopher (Education &amp; Society)" userId="S::christopher.cotterill@britishcouncil.org::dd1369ab-3f28-40cb-983a-67b39f5d4553" providerId="AD" clId="Web-{690D2F87-705C-4CF8-A0D8-4C566F4F8032}" dt="2021-05-19T08:51:49.035" v="18" actId="20577"/>
          <ac:spMkLst>
            <pc:docMk/>
            <pc:sldMk cId="4172154877" sldId="256"/>
            <ac:spMk id="2" creationId="{5E77B0F0-691B-43E3-A7C6-040A6C1E9AD0}"/>
          </ac:spMkLst>
        </pc:spChg>
      </pc:sldChg>
    </pc:docChg>
  </pc:docChgLst>
  <pc:docChgLst>
    <pc:chgData name="Bennett, Jonathan (Myanmar)" userId="S::jonathan.bennett@britishcouncil.org::1c2b46cc-a975-481c-8f24-734dd48a8fff" providerId="AD" clId="Web-{D5CC7CEA-755B-490A-A698-385D34DD3987}"/>
    <pc:docChg chg="modSld">
      <pc:chgData name="Bennett, Jonathan (Myanmar)" userId="S::jonathan.bennett@britishcouncil.org::1c2b46cc-a975-481c-8f24-734dd48a8fff" providerId="AD" clId="Web-{D5CC7CEA-755B-490A-A698-385D34DD3987}" dt="2021-05-12T09:29:22.244" v="42" actId="20577"/>
      <pc:docMkLst>
        <pc:docMk/>
      </pc:docMkLst>
      <pc:sldChg chg="modSp">
        <pc:chgData name="Bennett, Jonathan (Myanmar)" userId="S::jonathan.bennett@britishcouncil.org::1c2b46cc-a975-481c-8f24-734dd48a8fff" providerId="AD" clId="Web-{D5CC7CEA-755B-490A-A698-385D34DD3987}" dt="2021-05-12T09:23:35.064" v="11" actId="20577"/>
        <pc:sldMkLst>
          <pc:docMk/>
          <pc:sldMk cId="2134205767" sldId="258"/>
        </pc:sldMkLst>
        <pc:spChg chg="mod">
          <ac:chgData name="Bennett, Jonathan (Myanmar)" userId="S::jonathan.bennett@britishcouncil.org::1c2b46cc-a975-481c-8f24-734dd48a8fff" providerId="AD" clId="Web-{D5CC7CEA-755B-490A-A698-385D34DD3987}" dt="2021-05-12T09:23:35.064" v="11" actId="20577"/>
          <ac:spMkLst>
            <pc:docMk/>
            <pc:sldMk cId="2134205767" sldId="258"/>
            <ac:spMk id="3" creationId="{ACBECFDB-2E68-4DB2-B7BD-0E6318EE88B0}"/>
          </ac:spMkLst>
        </pc:spChg>
      </pc:sldChg>
      <pc:sldChg chg="modSp">
        <pc:chgData name="Bennett, Jonathan (Myanmar)" userId="S::jonathan.bennett@britishcouncil.org::1c2b46cc-a975-481c-8f24-734dd48a8fff" providerId="AD" clId="Web-{D5CC7CEA-755B-490A-A698-385D34DD3987}" dt="2021-05-12T09:22:37.013" v="1" actId="20577"/>
        <pc:sldMkLst>
          <pc:docMk/>
          <pc:sldMk cId="3610545638" sldId="259"/>
        </pc:sldMkLst>
        <pc:spChg chg="mod">
          <ac:chgData name="Bennett, Jonathan (Myanmar)" userId="S::jonathan.bennett@britishcouncil.org::1c2b46cc-a975-481c-8f24-734dd48a8fff" providerId="AD" clId="Web-{D5CC7CEA-755B-490A-A698-385D34DD3987}" dt="2021-05-12T09:22:37.013" v="1" actId="20577"/>
          <ac:spMkLst>
            <pc:docMk/>
            <pc:sldMk cId="3610545638" sldId="259"/>
            <ac:spMk id="3" creationId="{AC71D9EF-E895-4F22-AEF0-FACB210F86A2}"/>
          </ac:spMkLst>
        </pc:spChg>
      </pc:sldChg>
      <pc:sldChg chg="modSp">
        <pc:chgData name="Bennett, Jonathan (Myanmar)" userId="S::jonathan.bennett@britishcouncil.org::1c2b46cc-a975-481c-8f24-734dd48a8fff" providerId="AD" clId="Web-{D5CC7CEA-755B-490A-A698-385D34DD3987}" dt="2021-05-12T09:25:13.008" v="13" actId="20577"/>
        <pc:sldMkLst>
          <pc:docMk/>
          <pc:sldMk cId="1643620919" sldId="262"/>
        </pc:sldMkLst>
        <pc:spChg chg="mod">
          <ac:chgData name="Bennett, Jonathan (Myanmar)" userId="S::jonathan.bennett@britishcouncil.org::1c2b46cc-a975-481c-8f24-734dd48a8fff" providerId="AD" clId="Web-{D5CC7CEA-755B-490A-A698-385D34DD3987}" dt="2021-05-12T09:25:13.008" v="13" actId="20577"/>
          <ac:spMkLst>
            <pc:docMk/>
            <pc:sldMk cId="1643620919" sldId="262"/>
            <ac:spMk id="3" creationId="{C4C0C0F7-E968-4F35-8CAF-4FE983CD5073}"/>
          </ac:spMkLst>
        </pc:spChg>
      </pc:sldChg>
      <pc:sldChg chg="modSp">
        <pc:chgData name="Bennett, Jonathan (Myanmar)" userId="S::jonathan.bennett@britishcouncil.org::1c2b46cc-a975-481c-8f24-734dd48a8fff" providerId="AD" clId="Web-{D5CC7CEA-755B-490A-A698-385D34DD3987}" dt="2021-05-12T09:29:22.244" v="42" actId="20577"/>
        <pc:sldMkLst>
          <pc:docMk/>
          <pc:sldMk cId="4242900591" sldId="263"/>
        </pc:sldMkLst>
        <pc:spChg chg="mod">
          <ac:chgData name="Bennett, Jonathan (Myanmar)" userId="S::jonathan.bennett@britishcouncil.org::1c2b46cc-a975-481c-8f24-734dd48a8fff" providerId="AD" clId="Web-{D5CC7CEA-755B-490A-A698-385D34DD3987}" dt="2021-05-12T09:29:22.244" v="42" actId="20577"/>
          <ac:spMkLst>
            <pc:docMk/>
            <pc:sldMk cId="4242900591" sldId="263"/>
            <ac:spMk id="3" creationId="{4542EDFE-AE40-42AC-80E1-E4569C401934}"/>
          </ac:spMkLst>
        </pc:spChg>
      </pc:sldChg>
      <pc:sldChg chg="modSp">
        <pc:chgData name="Bennett, Jonathan (Myanmar)" userId="S::jonathan.bennett@britishcouncil.org::1c2b46cc-a975-481c-8f24-734dd48a8fff" providerId="AD" clId="Web-{D5CC7CEA-755B-490A-A698-385D34DD3987}" dt="2021-05-12T09:25:47.261" v="17" actId="20577"/>
        <pc:sldMkLst>
          <pc:docMk/>
          <pc:sldMk cId="2743829923" sldId="266"/>
        </pc:sldMkLst>
        <pc:spChg chg="mod">
          <ac:chgData name="Bennett, Jonathan (Myanmar)" userId="S::jonathan.bennett@britishcouncil.org::1c2b46cc-a975-481c-8f24-734dd48a8fff" providerId="AD" clId="Web-{D5CC7CEA-755B-490A-A698-385D34DD3987}" dt="2021-05-12T09:25:47.261" v="17" actId="20577"/>
          <ac:spMkLst>
            <pc:docMk/>
            <pc:sldMk cId="2743829923" sldId="266"/>
            <ac:spMk id="3" creationId="{44B70591-2914-4202-9C5D-7741BC4DAA90}"/>
          </ac:spMkLst>
        </pc:spChg>
      </pc:sldChg>
      <pc:sldChg chg="modSp">
        <pc:chgData name="Bennett, Jonathan (Myanmar)" userId="S::jonathan.bennett@britishcouncil.org::1c2b46cc-a975-481c-8f24-734dd48a8fff" providerId="AD" clId="Web-{D5CC7CEA-755B-490A-A698-385D34DD3987}" dt="2021-05-12T09:25:56.855" v="19" actId="20577"/>
        <pc:sldMkLst>
          <pc:docMk/>
          <pc:sldMk cId="966225679" sldId="267"/>
        </pc:sldMkLst>
        <pc:spChg chg="mod">
          <ac:chgData name="Bennett, Jonathan (Myanmar)" userId="S::jonathan.bennett@britishcouncil.org::1c2b46cc-a975-481c-8f24-734dd48a8fff" providerId="AD" clId="Web-{D5CC7CEA-755B-490A-A698-385D34DD3987}" dt="2021-05-12T09:25:56.855" v="19" actId="20577"/>
          <ac:spMkLst>
            <pc:docMk/>
            <pc:sldMk cId="966225679" sldId="267"/>
            <ac:spMk id="3" creationId="{ED85BABB-FD7D-4D5C-9FB3-CDDFF2B8EF9E}"/>
          </ac:spMkLst>
        </pc:spChg>
      </pc:sldChg>
      <pc:sldChg chg="modSp">
        <pc:chgData name="Bennett, Jonathan (Myanmar)" userId="S::jonathan.bennett@britishcouncil.org::1c2b46cc-a975-481c-8f24-734dd48a8fff" providerId="AD" clId="Web-{D5CC7CEA-755B-490A-A698-385D34DD3987}" dt="2021-05-12T09:26:14.216" v="23" actId="20577"/>
        <pc:sldMkLst>
          <pc:docMk/>
          <pc:sldMk cId="2430992667" sldId="268"/>
        </pc:sldMkLst>
        <pc:spChg chg="mod">
          <ac:chgData name="Bennett, Jonathan (Myanmar)" userId="S::jonathan.bennett@britishcouncil.org::1c2b46cc-a975-481c-8f24-734dd48a8fff" providerId="AD" clId="Web-{D5CC7CEA-755B-490A-A698-385D34DD3987}" dt="2021-05-12T09:26:14.216" v="23" actId="20577"/>
          <ac:spMkLst>
            <pc:docMk/>
            <pc:sldMk cId="2430992667" sldId="268"/>
            <ac:spMk id="3" creationId="{6CFAF989-E8C6-4121-8684-297522AD3CEE}"/>
          </ac:spMkLst>
        </pc:spChg>
      </pc:sldChg>
      <pc:sldChg chg="modSp">
        <pc:chgData name="Bennett, Jonathan (Myanmar)" userId="S::jonathan.bennett@britishcouncil.org::1c2b46cc-a975-481c-8f24-734dd48a8fff" providerId="AD" clId="Web-{D5CC7CEA-755B-490A-A698-385D34DD3987}" dt="2021-05-12T09:26:42.718" v="27" actId="20577"/>
        <pc:sldMkLst>
          <pc:docMk/>
          <pc:sldMk cId="3582646050" sldId="270"/>
        </pc:sldMkLst>
        <pc:spChg chg="mod">
          <ac:chgData name="Bennett, Jonathan (Myanmar)" userId="S::jonathan.bennett@britishcouncil.org::1c2b46cc-a975-481c-8f24-734dd48a8fff" providerId="AD" clId="Web-{D5CC7CEA-755B-490A-A698-385D34DD3987}" dt="2021-05-12T09:26:42.718" v="27" actId="20577"/>
          <ac:spMkLst>
            <pc:docMk/>
            <pc:sldMk cId="3582646050" sldId="270"/>
            <ac:spMk id="3" creationId="{9FCED40A-13EF-46F5-B042-A52C88CF9C5B}"/>
          </ac:spMkLst>
        </pc:spChg>
      </pc:sldChg>
      <pc:sldChg chg="modSp">
        <pc:chgData name="Bennett, Jonathan (Myanmar)" userId="S::jonathan.bennett@britishcouncil.org::1c2b46cc-a975-481c-8f24-734dd48a8fff" providerId="AD" clId="Web-{D5CC7CEA-755B-490A-A698-385D34DD3987}" dt="2021-05-12T09:27:06.547" v="30" actId="20577"/>
        <pc:sldMkLst>
          <pc:docMk/>
          <pc:sldMk cId="1365839237" sldId="271"/>
        </pc:sldMkLst>
        <pc:spChg chg="mod">
          <ac:chgData name="Bennett, Jonathan (Myanmar)" userId="S::jonathan.bennett@britishcouncil.org::1c2b46cc-a975-481c-8f24-734dd48a8fff" providerId="AD" clId="Web-{D5CC7CEA-755B-490A-A698-385D34DD3987}" dt="2021-05-12T09:27:06.547" v="30" actId="20577"/>
          <ac:spMkLst>
            <pc:docMk/>
            <pc:sldMk cId="1365839237" sldId="271"/>
            <ac:spMk id="3" creationId="{9FCED40A-13EF-46F5-B042-A52C88CF9C5B}"/>
          </ac:spMkLst>
        </pc:spChg>
      </pc:sldChg>
      <pc:sldChg chg="modSp">
        <pc:chgData name="Bennett, Jonathan (Myanmar)" userId="S::jonathan.bennett@britishcouncil.org::1c2b46cc-a975-481c-8f24-734dd48a8fff" providerId="AD" clId="Web-{D5CC7CEA-755B-490A-A698-385D34DD3987}" dt="2021-05-12T09:26:52.562" v="28" actId="20577"/>
        <pc:sldMkLst>
          <pc:docMk/>
          <pc:sldMk cId="1695222759" sldId="272"/>
        </pc:sldMkLst>
        <pc:spChg chg="mod">
          <ac:chgData name="Bennett, Jonathan (Myanmar)" userId="S::jonathan.bennett@britishcouncil.org::1c2b46cc-a975-481c-8f24-734dd48a8fff" providerId="AD" clId="Web-{D5CC7CEA-755B-490A-A698-385D34DD3987}" dt="2021-05-12T09:26:52.562" v="28" actId="20577"/>
          <ac:spMkLst>
            <pc:docMk/>
            <pc:sldMk cId="1695222759" sldId="272"/>
            <ac:spMk id="3" creationId="{9FCED40A-13EF-46F5-B042-A52C88CF9C5B}"/>
          </ac:spMkLst>
        </pc:spChg>
      </pc:sldChg>
      <pc:sldChg chg="modSp">
        <pc:chgData name="Bennett, Jonathan (Myanmar)" userId="S::jonathan.bennett@britishcouncil.org::1c2b46cc-a975-481c-8f24-734dd48a8fff" providerId="AD" clId="Web-{D5CC7CEA-755B-490A-A698-385D34DD3987}" dt="2021-05-12T09:27:28.924" v="32" actId="20577"/>
        <pc:sldMkLst>
          <pc:docMk/>
          <pc:sldMk cId="2086365324" sldId="275"/>
        </pc:sldMkLst>
        <pc:spChg chg="mod">
          <ac:chgData name="Bennett, Jonathan (Myanmar)" userId="S::jonathan.bennett@britishcouncil.org::1c2b46cc-a975-481c-8f24-734dd48a8fff" providerId="AD" clId="Web-{D5CC7CEA-755B-490A-A698-385D34DD3987}" dt="2021-05-12T09:27:28.924" v="32" actId="20577"/>
          <ac:spMkLst>
            <pc:docMk/>
            <pc:sldMk cId="2086365324" sldId="275"/>
            <ac:spMk id="3" creationId="{688BBFBA-1C7B-4126-A972-3C30C0076358}"/>
          </ac:spMkLst>
        </pc:spChg>
      </pc:sldChg>
      <pc:sldChg chg="modSp">
        <pc:chgData name="Bennett, Jonathan (Myanmar)" userId="S::jonathan.bennett@britishcouncil.org::1c2b46cc-a975-481c-8f24-734dd48a8fff" providerId="AD" clId="Web-{D5CC7CEA-755B-490A-A698-385D34DD3987}" dt="2021-05-12T09:27:37.221" v="34" actId="20577"/>
        <pc:sldMkLst>
          <pc:docMk/>
          <pc:sldMk cId="3964156145" sldId="276"/>
        </pc:sldMkLst>
        <pc:spChg chg="mod">
          <ac:chgData name="Bennett, Jonathan (Myanmar)" userId="S::jonathan.bennett@britishcouncil.org::1c2b46cc-a975-481c-8f24-734dd48a8fff" providerId="AD" clId="Web-{D5CC7CEA-755B-490A-A698-385D34DD3987}" dt="2021-05-12T09:27:37.221" v="34" actId="20577"/>
          <ac:spMkLst>
            <pc:docMk/>
            <pc:sldMk cId="3964156145" sldId="276"/>
            <ac:spMk id="3" creationId="{688BBFBA-1C7B-4126-A972-3C30C0076358}"/>
          </ac:spMkLst>
        </pc:spChg>
      </pc:sldChg>
    </pc:docChg>
  </pc:docChgLst>
  <pc:docChgLst>
    <pc:chgData name="Bennett, Jonathan (Myanmar)" userId="S::jonathan.bennett@britishcouncil.org::1c2b46cc-a975-481c-8f24-734dd48a8fff" providerId="AD" clId="Web-{C543295E-C4CD-4063-B621-B772923BB4AE}"/>
    <pc:docChg chg="modSld">
      <pc:chgData name="Bennett, Jonathan (Myanmar)" userId="S::jonathan.bennett@britishcouncil.org::1c2b46cc-a975-481c-8f24-734dd48a8fff" providerId="AD" clId="Web-{C543295E-C4CD-4063-B621-B772923BB4AE}" dt="2021-05-19T11:15:06.284" v="10" actId="20577"/>
      <pc:docMkLst>
        <pc:docMk/>
      </pc:docMkLst>
      <pc:sldChg chg="modSp">
        <pc:chgData name="Bennett, Jonathan (Myanmar)" userId="S::jonathan.bennett@britishcouncil.org::1c2b46cc-a975-481c-8f24-734dd48a8fff" providerId="AD" clId="Web-{C543295E-C4CD-4063-B621-B772923BB4AE}" dt="2021-05-19T11:15:06.284" v="10" actId="20577"/>
        <pc:sldMkLst>
          <pc:docMk/>
          <pc:sldMk cId="4172154877" sldId="256"/>
        </pc:sldMkLst>
        <pc:spChg chg="mod">
          <ac:chgData name="Bennett, Jonathan (Myanmar)" userId="S::jonathan.bennett@britishcouncil.org::1c2b46cc-a975-481c-8f24-734dd48a8fff" providerId="AD" clId="Web-{C543295E-C4CD-4063-B621-B772923BB4AE}" dt="2021-05-19T11:15:06.284" v="10" actId="20577"/>
          <ac:spMkLst>
            <pc:docMk/>
            <pc:sldMk cId="4172154877" sldId="256"/>
            <ac:spMk id="2" creationId="{5E77B0F0-691B-43E3-A7C6-040A6C1E9AD0}"/>
          </ac:spMkLst>
        </pc:spChg>
      </pc:sldChg>
    </pc:docChg>
  </pc:docChgLst>
  <pc:docChgLst>
    <pc:chgData name="Bennett, Jonathan (Myanmar)" userId="S::jonathan.bennett@britishcouncil.org::1c2b46cc-a975-481c-8f24-734dd48a8fff" providerId="AD" clId="Web-{0E515360-9B63-40D9-8E1D-C9A01AF50723}"/>
    <pc:docChg chg="modSld">
      <pc:chgData name="Bennett, Jonathan (Myanmar)" userId="S::jonathan.bennett@britishcouncil.org::1c2b46cc-a975-481c-8f24-734dd48a8fff" providerId="AD" clId="Web-{0E515360-9B63-40D9-8E1D-C9A01AF50723}" dt="2021-05-18T08:25:17.352" v="6" actId="20577"/>
      <pc:docMkLst>
        <pc:docMk/>
      </pc:docMkLst>
      <pc:sldChg chg="modSp">
        <pc:chgData name="Bennett, Jonathan (Myanmar)" userId="S::jonathan.bennett@britishcouncil.org::1c2b46cc-a975-481c-8f24-734dd48a8fff" providerId="AD" clId="Web-{0E515360-9B63-40D9-8E1D-C9A01AF50723}" dt="2021-05-18T08:25:17.352" v="6" actId="20577"/>
        <pc:sldMkLst>
          <pc:docMk/>
          <pc:sldMk cId="1101658762" sldId="273"/>
        </pc:sldMkLst>
        <pc:spChg chg="mod">
          <ac:chgData name="Bennett, Jonathan (Myanmar)" userId="S::jonathan.bennett@britishcouncil.org::1c2b46cc-a975-481c-8f24-734dd48a8fff" providerId="AD" clId="Web-{0E515360-9B63-40D9-8E1D-C9A01AF50723}" dt="2021-05-18T08:25:17.352" v="6" actId="20577"/>
          <ac:spMkLst>
            <pc:docMk/>
            <pc:sldMk cId="1101658762" sldId="273"/>
            <ac:spMk id="3" creationId="{1BD8A888-E3B6-4124-B29B-12100452CDF4}"/>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53E2ADF-473E-4DA7-AF9C-423E023C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 y="4086603"/>
            <a:ext cx="2743200" cy="2771397"/>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4C8420-F3C4-4AD7-9F4C-54151C5B9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4145" y="0"/>
            <a:ext cx="2637855" cy="2668385"/>
          </a:xfrm>
          <a:prstGeom prst="rect">
            <a:avLst/>
          </a:prstGeom>
        </p:spPr>
      </p:pic>
      <p:sp>
        <p:nvSpPr>
          <p:cNvPr id="2" name="Title 1">
            <a:extLst>
              <a:ext uri="{FF2B5EF4-FFF2-40B4-BE49-F238E27FC236}">
                <a16:creationId xmlns:a16="http://schemas.microsoft.com/office/drawing/2014/main" id="{30D8384D-DD9E-4F4F-8530-D8DD96B211D3}"/>
              </a:ext>
            </a:extLst>
          </p:cNvPr>
          <p:cNvSpPr>
            <a:spLocks noGrp="1"/>
          </p:cNvSpPr>
          <p:nvPr>
            <p:ph type="ctrTitle"/>
          </p:nvPr>
        </p:nvSpPr>
        <p:spPr>
          <a:xfrm>
            <a:off x="1519770" y="289092"/>
            <a:ext cx="9144000" cy="2387600"/>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D1FD934-18FC-48E4-A957-CC87A942C831}"/>
              </a:ext>
            </a:extLst>
          </p:cNvPr>
          <p:cNvSpPr>
            <a:spLocks noGrp="1"/>
          </p:cNvSpPr>
          <p:nvPr>
            <p:ph type="subTitle" idx="1"/>
          </p:nvPr>
        </p:nvSpPr>
        <p:spPr>
          <a:xfrm>
            <a:off x="1548939" y="2779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97A7015-B78C-4322-BDC2-1AD85A0A458F}"/>
              </a:ext>
            </a:extLst>
          </p:cNvPr>
          <p:cNvSpPr>
            <a:spLocks noGrp="1"/>
          </p:cNvSpPr>
          <p:nvPr>
            <p:ph type="dt" sz="half" idx="10"/>
          </p:nvPr>
        </p:nvSpPr>
        <p:spPr>
          <a:xfrm>
            <a:off x="1364170" y="6019898"/>
            <a:ext cx="2570329" cy="365125"/>
          </a:xfrm>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5181DA80-937D-4BC5-AA42-8545060AEFCE}"/>
              </a:ext>
            </a:extLst>
          </p:cNvPr>
          <p:cNvSpPr>
            <a:spLocks noGrp="1"/>
          </p:cNvSpPr>
          <p:nvPr>
            <p:ph type="ftr" sz="quarter" idx="11"/>
          </p:nvPr>
        </p:nvSpPr>
        <p:spPr>
          <a:xfrm>
            <a:off x="4034370" y="6018090"/>
            <a:ext cx="4114800" cy="365125"/>
          </a:xfrm>
        </p:spPr>
        <p:txBody>
          <a:bodyPr/>
          <a:lstStyle/>
          <a:p>
            <a:endParaRPr lang="en-GB"/>
          </a:p>
        </p:txBody>
      </p:sp>
      <p:sp>
        <p:nvSpPr>
          <p:cNvPr id="6" name="Slide Number Placeholder 5">
            <a:extLst>
              <a:ext uri="{FF2B5EF4-FFF2-40B4-BE49-F238E27FC236}">
                <a16:creationId xmlns:a16="http://schemas.microsoft.com/office/drawing/2014/main" id="{8E9C8654-1E1F-42DD-8326-C610114125ED}"/>
              </a:ext>
            </a:extLst>
          </p:cNvPr>
          <p:cNvSpPr>
            <a:spLocks noGrp="1"/>
          </p:cNvSpPr>
          <p:nvPr>
            <p:ph type="sldNum" sz="quarter" idx="12"/>
          </p:nvPr>
        </p:nvSpPr>
        <p:spPr/>
        <p:txBody>
          <a:bodyPr/>
          <a:lstStyle/>
          <a:p>
            <a:fld id="{D789C580-C195-4E0E-862B-B6949D7BE131}" type="slidenum">
              <a:rPr lang="en-GB" smtClean="0"/>
              <a:t>‹#›</a:t>
            </a:fld>
            <a:endParaRPr lang="en-GB"/>
          </a:p>
        </p:txBody>
      </p:sp>
      <p:grpSp>
        <p:nvGrpSpPr>
          <p:cNvPr id="7" name="Group 6">
            <a:extLst>
              <a:ext uri="{FF2B5EF4-FFF2-40B4-BE49-F238E27FC236}">
                <a16:creationId xmlns:a16="http://schemas.microsoft.com/office/drawing/2014/main" id="{B35A9DC7-EF79-4552-AB76-9C979E5C8BDD}"/>
              </a:ext>
            </a:extLst>
          </p:cNvPr>
          <p:cNvGrpSpPr/>
          <p:nvPr userDrawn="1"/>
        </p:nvGrpSpPr>
        <p:grpSpPr>
          <a:xfrm>
            <a:off x="-107301" y="176528"/>
            <a:ext cx="12299301" cy="6897920"/>
            <a:chOff x="-232593" y="-188800"/>
            <a:chExt cx="9384213" cy="5489733"/>
          </a:xfrm>
        </p:grpSpPr>
        <p:pic>
          <p:nvPicPr>
            <p:cNvPr id="8" name="Picture 5">
              <a:extLst>
                <a:ext uri="{FF2B5EF4-FFF2-40B4-BE49-F238E27FC236}">
                  <a16:creationId xmlns:a16="http://schemas.microsoft.com/office/drawing/2014/main" id="{1D25077C-2315-4E29-B599-6C5678449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19800" y="2177269"/>
              <a:ext cx="3131820" cy="29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B5A57D0-EDAD-45E2-BC94-5343F5A14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833800"/>
              <a:ext cx="4191000" cy="292891"/>
            </a:xfrm>
            <a:prstGeom prst="rect">
              <a:avLst/>
            </a:prstGeom>
          </p:spPr>
        </p:pic>
        <p:pic>
          <p:nvPicPr>
            <p:cNvPr id="10" name="Picture 9" descr="A close up of a logo&#10;&#10;Description automatically generated">
              <a:extLst>
                <a:ext uri="{FF2B5EF4-FFF2-40B4-BE49-F238E27FC236}">
                  <a16:creationId xmlns:a16="http://schemas.microsoft.com/office/drawing/2014/main" id="{46AFD2F7-DB16-4BF9-BCC3-4B2F4206E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534" y="-188800"/>
              <a:ext cx="533400" cy="564599"/>
            </a:xfrm>
            <a:prstGeom prst="rect">
              <a:avLst/>
            </a:prstGeom>
          </p:spPr>
        </p:pic>
        <p:sp>
          <p:nvSpPr>
            <p:cNvPr id="11" name="Text Box 7">
              <a:extLst>
                <a:ext uri="{FF2B5EF4-FFF2-40B4-BE49-F238E27FC236}">
                  <a16:creationId xmlns:a16="http://schemas.microsoft.com/office/drawing/2014/main" id="{D475F83A-EF2E-42A7-9CE2-3DB4CA46289D}"/>
                </a:ext>
              </a:extLst>
            </p:cNvPr>
            <p:cNvSpPr txBox="1">
              <a:spLocks noChangeArrowheads="1"/>
            </p:cNvSpPr>
            <p:nvPr/>
          </p:nvSpPr>
          <p:spPr bwMode="auto">
            <a:xfrm>
              <a:off x="8007855" y="-186046"/>
              <a:ext cx="853478" cy="27954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Funded by: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close up of a logo&#10;&#10;Description automatically generated">
              <a:extLst>
                <a:ext uri="{FF2B5EF4-FFF2-40B4-BE49-F238E27FC236}">
                  <a16:creationId xmlns:a16="http://schemas.microsoft.com/office/drawing/2014/main" id="{C0329F0B-7C74-4FBB-A8FA-9D6BE4780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93" y="4157933"/>
              <a:ext cx="1143000" cy="1143000"/>
            </a:xfrm>
            <a:prstGeom prst="rect">
              <a:avLst/>
            </a:prstGeom>
          </p:spPr>
        </p:pic>
      </p:grpSp>
    </p:spTree>
    <p:extLst>
      <p:ext uri="{BB962C8B-B14F-4D97-AF65-F5344CB8AC3E}">
        <p14:creationId xmlns:p14="http://schemas.microsoft.com/office/powerpoint/2010/main" val="375234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3221-199C-4F5A-8C26-7ED5ECEE5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3315A-7F4B-41C5-B4F5-90D855B9F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DDDD4-28AF-4D3F-A335-1F4EB9E2A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43688-BC21-4715-AF72-6384D6112A1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8D36027F-5EB0-4818-B5EB-7E2F4BCD9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0FB21-8A61-427B-93AB-C692A54E738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2802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951D-0F06-4754-ADD7-CFC618DA6E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A574A-6EE1-41D2-98D8-E888D8677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F473-BE0F-4396-8F57-02DBCA7FD45F}"/>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A316F187-4517-4293-885B-B796AD0B5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99528-2F69-4B86-BA21-21BE1D6F211C}"/>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05896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E8183-4F0F-481C-8758-D46C7E297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0937E-C70B-4BB7-BD2E-3B060ACCD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165E1-A48F-49C0-B0D9-56BFBBB78527}"/>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CFC5B356-95E4-41F7-AC33-D27421A0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BD91A-E741-4600-97F9-8F453ED5D420}"/>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1948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BDEC-702D-42E1-8803-CF8FFCDA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32F348-B336-4B1B-9E23-2C3115326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427D9-D26C-4D28-ADCA-6E2BBBCBD72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A7F48B70-C79E-4EC1-83F5-A92E89C83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6EF88-3785-448C-8BD7-490206C063D0}"/>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184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78FE-DC31-4246-B749-10296C0C7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03B2C-245B-4F3E-BD34-DF49F007F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F53B6-7691-476F-85B1-20E1118BFED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83D61F98-3853-4FEC-8AE1-E9FC27732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6D9D9-5631-4DCA-9295-50BFFAA00B5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8606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F369-3506-4F64-81DA-0F1A3F300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F79AF-539F-4E46-8E5B-73CB1839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52FF6-2753-47BE-A6B1-40457512064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7CB64568-EE20-4793-9A14-3E5861F9A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71A2A-6231-4067-AC68-15488D61820F}"/>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1988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55A4-8558-4313-9AA0-141085A742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3F0B7-E383-49D0-ADCE-A7FB7DB9A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96B5D-601F-4B33-A6DE-9A2DB0538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76399C-1128-42FB-AB7A-6761B13AA26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62ABF26D-D056-477A-998D-BB2336CFB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85F61A-DCED-4A53-88D6-C646551F3A6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33946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F77A-1F77-4293-81FE-F7E4B1A34C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5BEC36-65B4-474A-8145-020C1F9DB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69300-8F25-47D0-ABC0-E50A41013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0D149-C292-4F9B-9442-FAA761940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64248-33AA-4C20-BDCE-E29DD8427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7B9AD8-2868-40DE-9EDA-10D2B5323DB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8" name="Footer Placeholder 7">
            <a:extLst>
              <a:ext uri="{FF2B5EF4-FFF2-40B4-BE49-F238E27FC236}">
                <a16:creationId xmlns:a16="http://schemas.microsoft.com/office/drawing/2014/main" id="{07479F4D-DB63-45A2-98C6-61E7502B58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D7CBC-14E4-42A8-8B2E-7EED4360C51B}"/>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3703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C1E2-296C-4468-8CF7-15784510E6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3E7E66-9873-4267-AC60-B98C4F61E759}"/>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4" name="Footer Placeholder 3">
            <a:extLst>
              <a:ext uri="{FF2B5EF4-FFF2-40B4-BE49-F238E27FC236}">
                <a16:creationId xmlns:a16="http://schemas.microsoft.com/office/drawing/2014/main" id="{010EF5A4-A17D-4B7E-BE12-0E7B5A329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6877D9-521B-4067-9BDE-DF3EA202E6A9}"/>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98969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886BA-E060-4392-92C8-2AF722800FC8}"/>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3" name="Footer Placeholder 2">
            <a:extLst>
              <a:ext uri="{FF2B5EF4-FFF2-40B4-BE49-F238E27FC236}">
                <a16:creationId xmlns:a16="http://schemas.microsoft.com/office/drawing/2014/main" id="{14BFE3F3-FC7F-4F46-BD73-C24C07BBF1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EF5DA-E008-426F-AD4C-4C14C06C14A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9833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obe Kaiti Std R" pitchFamily="18" charset="-128"/>
                <a:ea typeface="Adobe Kaiti Std R" pitchFamily="18" charset="-128"/>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dobe Kaiti Std R" pitchFamily="18" charset="-128"/>
                <a:ea typeface="Adobe Kaiti Std R" pitchFamily="18" charset="-128"/>
              </a:defRPr>
            </a:lvl1pPr>
            <a:lvl2pPr>
              <a:defRPr>
                <a:latin typeface="Adobe Kaiti Std R" pitchFamily="18" charset="-128"/>
                <a:ea typeface="Adobe Kaiti Std R" pitchFamily="18" charset="-128"/>
              </a:defRPr>
            </a:lvl2pPr>
            <a:lvl3pPr>
              <a:defRPr>
                <a:latin typeface="Adobe Kaiti Std R" pitchFamily="18" charset="-128"/>
                <a:ea typeface="Adobe Kaiti Std R" pitchFamily="18" charset="-128"/>
              </a:defRPr>
            </a:lvl3pPr>
            <a:lvl4pPr>
              <a:defRPr>
                <a:latin typeface="Adobe Kaiti Std R" pitchFamily="18" charset="-128"/>
                <a:ea typeface="Adobe Kaiti Std R" pitchFamily="18" charset="-128"/>
              </a:defRPr>
            </a:lvl4pPr>
            <a:lvl5pPr>
              <a:defRPr>
                <a:latin typeface="Adobe Kaiti Std R" pitchFamily="18" charset="-128"/>
                <a:ea typeface="Adobe Kaiti Std R" pitchFamily="18"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38A88-5B97-41EE-B129-2D4EBEC3E2C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ECCE8-CD04-4158-86EA-2ED06E688D22}" type="slidenum">
              <a:rPr lang="en-US" smtClean="0"/>
              <a:t>‹#›</a:t>
            </a:fld>
            <a:endParaRPr lang="en-US"/>
          </a:p>
        </p:txBody>
      </p:sp>
      <p:pic>
        <p:nvPicPr>
          <p:cNvPr id="2050" name="Picture 2" descr="D:\JOB\British Council\TREE\template\NewTemplate\PowerPoint Template_F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541"/>
            <a:ext cx="12192000" cy="6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6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AAF0-5DCC-498D-A09C-33BE8D9CD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D3C4A9-5FE1-46BD-8BA4-353376085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84E529-CADA-4DEF-921D-5D662FE20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D2CCD-14D6-4A78-AAEE-211474B7A33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7AA1F20F-76D4-4162-9F3D-3CF9FA477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E22E2C-0306-41F7-8414-55E96E6E8FD1}"/>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55068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8F9F-0F14-4ADF-BC80-2BC565830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3BCCDC-2EA8-469D-83E0-F6CAC68E4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E250EC-DFC7-4D88-B878-41606F0F8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A6C4A-0B4A-4764-91DF-CF8DC3C5927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B1ACEC32-EDBB-4E51-8EAD-2881B0113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240AF-463A-4B37-8E4B-909ADCC89A1A}"/>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9773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CCE-2144-4339-9523-66AD7D288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BEF86-7BA0-4C50-9FE5-C9A03E29C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4C426-6EEB-45AB-8623-96EC7E110EF7}"/>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F8C784B5-06AB-44C8-8D3C-52A40FE8C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CE7A8-1C16-417C-9641-8D934D163CB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284959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185D-7C1F-45B3-92AF-7413E7850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A14A01-09D7-45AD-B5CE-03D05A3FD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6115D-C40A-4111-8E52-629DBCB361D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D85E9287-B0A2-4C50-8137-738283D99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C2F18-B3AC-4D4E-9D9C-987E42C4419C}"/>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32955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1919-D54D-445E-AF8D-F63E78450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E2A0D-BB05-4D84-B8AE-0C291CDDD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9B084-06CE-4A5E-96A2-3A0F63A84F99}"/>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208187F4-F991-4706-A873-1F1FEE603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02EA0-8B7E-4D69-ADE3-3CCA159A4B78}"/>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56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D441-0F9F-44C8-80D3-FCF2834FBE4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5316469-5FBD-4673-98D3-EF45D7A0A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4C6F1-F2BE-4846-B5A9-4F36801B0C88}"/>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3D4C30DC-F0D7-44D3-8188-F8C0EA627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EB9CB-98D1-49EA-AEFC-7099CA7F0519}"/>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0120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6090-B1BE-49D2-BA1D-061B4A574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69DE2A-577C-4E09-BB12-B6B05DC36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D6E129-0064-4AFA-A1F7-C086E1BF5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B872A2-84E8-4BEA-BABC-4CFC52C8677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3757AB9B-7CA3-4EE4-8089-E116AEC45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5FB988-C59B-443B-B469-3C33D9172BA6}"/>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90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A31-8F5F-4AE6-AFAE-D213D04D0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C78AE-769C-4AEF-B73D-87575A6E6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1BB4A-00AB-4EBE-9C6D-6FF13EB5F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A02CD5-A81B-4B59-AB36-FBCF2571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FDB1B-2B42-42EE-A455-234309995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0A5143-722A-4A21-B251-EB7528DF9FFB}"/>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8" name="Footer Placeholder 7">
            <a:extLst>
              <a:ext uri="{FF2B5EF4-FFF2-40B4-BE49-F238E27FC236}">
                <a16:creationId xmlns:a16="http://schemas.microsoft.com/office/drawing/2014/main" id="{3EA43845-1EFD-4B76-8611-6D188C9DB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E79C-82FF-4D09-B45B-EF98D134BC4D}"/>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311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4D2-A39B-404F-A614-3A9563E484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C2D0A-83AB-46B1-A564-5577A5135A0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4" name="Footer Placeholder 3">
            <a:extLst>
              <a:ext uri="{FF2B5EF4-FFF2-40B4-BE49-F238E27FC236}">
                <a16:creationId xmlns:a16="http://schemas.microsoft.com/office/drawing/2014/main" id="{08DAA7C4-0B45-461E-9A00-01E519D1B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83951-FB7C-4948-8BCA-E6934590F61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91401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EFA4E-F8BE-4820-A841-AA3215DB05F5}"/>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3" name="Footer Placeholder 2">
            <a:extLst>
              <a:ext uri="{FF2B5EF4-FFF2-40B4-BE49-F238E27FC236}">
                <a16:creationId xmlns:a16="http://schemas.microsoft.com/office/drawing/2014/main" id="{22F02813-7FFC-4AB6-B67A-5E7D4B521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6790F-8239-45AB-80C1-E7FCBEF64007}"/>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3996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4162-2845-42ED-9CAD-A8AAF0F54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A11CB-79EC-4730-9AB7-90B21B48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F9DDE-EDDE-4752-9E18-717BD59CB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170B1-C9AE-4A07-B407-8E3838B06D5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075DDEB0-6151-4494-9CE7-E4B4D2C04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18D4C-DAE2-4015-88D2-0C2121F81785}"/>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73240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E57F1-2E6F-4AF5-8438-FAE18A0E6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6CCA10-D5EF-4AC8-8BCE-CAA27603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98BF725-9856-48B6-BE22-1F67755B9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60F24D0B-8C35-4C37-8895-78F4822E62D5}" type="datetimeFigureOut">
              <a:rPr lang="en-GB" smtClean="0"/>
              <a:pPr/>
              <a:t>19/05/2021</a:t>
            </a:fld>
            <a:endParaRPr lang="en-GB" dirty="0"/>
          </a:p>
        </p:txBody>
      </p:sp>
      <p:sp>
        <p:nvSpPr>
          <p:cNvPr id="5" name="Footer Placeholder 4">
            <a:extLst>
              <a:ext uri="{FF2B5EF4-FFF2-40B4-BE49-F238E27FC236}">
                <a16:creationId xmlns:a16="http://schemas.microsoft.com/office/drawing/2014/main" id="{9A18E479-9CAC-41F4-AFAC-3AC6FF8A6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6796F948-5663-4536-A206-7DE8C817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D789C580-C195-4E0E-862B-B6949D7BE131}" type="slidenum">
              <a:rPr lang="en-GB" smtClean="0"/>
              <a:pPr/>
              <a:t>‹#›</a:t>
            </a:fld>
            <a:endParaRPr lang="en-GB" dirty="0"/>
          </a:p>
        </p:txBody>
      </p:sp>
    </p:spTree>
    <p:extLst>
      <p:ext uri="{BB962C8B-B14F-4D97-AF65-F5344CB8AC3E}">
        <p14:creationId xmlns:p14="http://schemas.microsoft.com/office/powerpoint/2010/main" val="35944592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70534-4871-491D-A043-6C8684B91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A54498-B837-4A13-9960-EC28BBBF5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40ED7-4A89-4F24-9519-9E8CC0BDE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2CA66D2B-5591-4804-9759-156307019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0C180D-1FB9-4EAE-903F-28FDC942E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FD4F-572C-4EB8-AF74-8486ADAB0290}" type="slidenum">
              <a:rPr lang="en-GB" smtClean="0"/>
              <a:t>‹#›</a:t>
            </a:fld>
            <a:endParaRPr lang="en-GB"/>
          </a:p>
        </p:txBody>
      </p:sp>
    </p:spTree>
    <p:extLst>
      <p:ext uri="{BB962C8B-B14F-4D97-AF65-F5344CB8AC3E}">
        <p14:creationId xmlns:p14="http://schemas.microsoft.com/office/powerpoint/2010/main" val="33036817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glish-e-reader.net/"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ll English Breakfast by Brennan Frank book cover">
            <a:extLst>
              <a:ext uri="{FF2B5EF4-FFF2-40B4-BE49-F238E27FC236}">
                <a16:creationId xmlns:a16="http://schemas.microsoft.com/office/drawing/2014/main" id="{0FE419A3-569B-457E-A6E1-4BDC85A4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961" r="-1" b="49207"/>
          <a:stretch/>
        </p:blipFill>
        <p:spPr bwMode="auto">
          <a:xfrm>
            <a:off x="849795" y="1500501"/>
            <a:ext cx="3936547" cy="30582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ull English Breakfast by Brennan Frank book cover">
            <a:extLst>
              <a:ext uri="{FF2B5EF4-FFF2-40B4-BE49-F238E27FC236}">
                <a16:creationId xmlns:a16="http://schemas.microsoft.com/office/drawing/2014/main" id="{40554A65-D5A8-4964-9EC8-6910BB981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 t="51167" r="337"/>
          <a:stretch/>
        </p:blipFill>
        <p:spPr bwMode="auto">
          <a:xfrm>
            <a:off x="5209760" y="1473996"/>
            <a:ext cx="3936547" cy="3058248"/>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1D77B976-071A-4D53-AFF9-28C5BB05310F}"/>
              </a:ext>
            </a:extLst>
          </p:cNvPr>
          <p:cNvSpPr>
            <a:spLocks noGrp="1"/>
          </p:cNvSpPr>
          <p:nvPr>
            <p:ph type="subTitle" idx="1"/>
          </p:nvPr>
        </p:nvSpPr>
        <p:spPr>
          <a:xfrm>
            <a:off x="396000" y="4766984"/>
            <a:ext cx="9144000" cy="1655762"/>
          </a:xfrm>
        </p:spPr>
        <p:txBody>
          <a:bodyPr/>
          <a:lstStyle/>
          <a:p>
            <a:r>
              <a:rPr lang="en-US" dirty="0"/>
              <a:t>A graded reader for Elementary TEs</a:t>
            </a:r>
            <a:endParaRPr lang="en-GB" dirty="0"/>
          </a:p>
        </p:txBody>
      </p:sp>
      <p:sp>
        <p:nvSpPr>
          <p:cNvPr id="2" name="TextBox 1">
            <a:extLst>
              <a:ext uri="{FF2B5EF4-FFF2-40B4-BE49-F238E27FC236}">
                <a16:creationId xmlns:a16="http://schemas.microsoft.com/office/drawing/2014/main" id="{5E77B0F0-691B-43E3-A7C6-040A6C1E9AD0}"/>
              </a:ext>
            </a:extLst>
          </p:cNvPr>
          <p:cNvSpPr txBox="1"/>
          <p:nvPr/>
        </p:nvSpPr>
        <p:spPr>
          <a:xfrm>
            <a:off x="9546236" y="1501515"/>
            <a:ext cx="214359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70C0"/>
                </a:solidFill>
                <a:cs typeface="Calibri"/>
                <a:hlinkClick r:id="rId3">
                  <a:extLst>
                    <a:ext uri="{A12FA001-AC4F-418D-AE19-62706E023703}">
                      <ahyp:hlinkClr xmlns:ahyp="http://schemas.microsoft.com/office/drawing/2018/hyperlinkcolor" val="tx"/>
                    </a:ext>
                  </a:extLst>
                </a:hlinkClick>
              </a:rPr>
              <a:t>Source</a:t>
            </a:r>
            <a:r>
              <a:rPr lang="en-US" dirty="0">
                <a:solidFill>
                  <a:srgbClr val="0070C0"/>
                </a:solidFill>
                <a:cs typeface="Calibri"/>
                <a:hlinkClick r:id="rId3"/>
              </a:rPr>
              <a:t> </a:t>
            </a:r>
            <a:r>
              <a:rPr lang="en-US" i="1" dirty="0">
                <a:solidFill>
                  <a:srgbClr val="0070C0"/>
                </a:solidFill>
                <a:ea typeface="+mn-lt"/>
                <a:cs typeface="+mn-lt"/>
              </a:rPr>
              <a:t>English e-Reader</a:t>
            </a:r>
            <a:r>
              <a:rPr lang="en-US" dirty="0">
                <a:solidFill>
                  <a:srgbClr val="0070C0"/>
                </a:solidFill>
                <a:ea typeface="+mn-lt"/>
                <a:cs typeface="+mn-lt"/>
              </a:rPr>
              <a:t> </a:t>
            </a:r>
            <a:r>
              <a:rPr lang="en-US" dirty="0">
                <a:solidFill>
                  <a:srgbClr val="0070C0"/>
                </a:solidFill>
                <a:ea typeface="+mn-lt"/>
                <a:cs typeface="+mn-lt"/>
                <a:hlinkClick r:id="rId3">
                  <a:extLst>
                    <a:ext uri="{A12FA001-AC4F-418D-AE19-62706E023703}">
                      <ahyp:hlinkClr xmlns:ahyp="http://schemas.microsoft.com/office/drawing/2018/hyperlinkcolor" val="tx"/>
                    </a:ext>
                  </a:extLst>
                </a:hlinkClick>
              </a:rPr>
              <a:t>https://english-e-reader.net/</a:t>
            </a:r>
            <a:r>
              <a:rPr lang="en-US" dirty="0">
                <a:solidFill>
                  <a:srgbClr val="0070C0"/>
                </a:solidFill>
                <a:ea typeface="+mn-lt"/>
                <a:cs typeface="+mn-lt"/>
              </a:rPr>
              <a:t> </a:t>
            </a:r>
            <a:endParaRPr lang="en-US">
              <a:solidFill>
                <a:srgbClr val="0070C0"/>
              </a:solidFill>
              <a:cs typeface="Calibri"/>
            </a:endParaRPr>
          </a:p>
          <a:p>
            <a:pPr algn="ctr"/>
            <a:endParaRPr lang="en-US" dirty="0">
              <a:solidFill>
                <a:srgbClr val="0070C0"/>
              </a:solidFill>
              <a:cs typeface="Calibri"/>
            </a:endParaRPr>
          </a:p>
        </p:txBody>
      </p:sp>
    </p:spTree>
    <p:extLst>
      <p:ext uri="{BB962C8B-B14F-4D97-AF65-F5344CB8AC3E}">
        <p14:creationId xmlns:p14="http://schemas.microsoft.com/office/powerpoint/2010/main" val="417215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028A-F515-4551-A057-9FF6E69A4D46}"/>
              </a:ext>
            </a:extLst>
          </p:cNvPr>
          <p:cNvSpPr>
            <a:spLocks noGrp="1"/>
          </p:cNvSpPr>
          <p:nvPr>
            <p:ph type="title"/>
          </p:nvPr>
        </p:nvSpPr>
        <p:spPr/>
        <p:txBody>
          <a:bodyPr/>
          <a:lstStyle/>
          <a:p>
            <a:r>
              <a:rPr lang="en-US" dirty="0"/>
              <a:t>Vegetarians</a:t>
            </a:r>
            <a:endParaRPr lang="en-GB" dirty="0"/>
          </a:p>
        </p:txBody>
      </p:sp>
      <p:sp>
        <p:nvSpPr>
          <p:cNvPr id="3" name="Content Placeholder 2">
            <a:extLst>
              <a:ext uri="{FF2B5EF4-FFF2-40B4-BE49-F238E27FC236}">
                <a16:creationId xmlns:a16="http://schemas.microsoft.com/office/drawing/2014/main" id="{EBD2D27E-3FDE-4631-B242-FF6C883A4A17}"/>
              </a:ext>
            </a:extLst>
          </p:cNvPr>
          <p:cNvSpPr>
            <a:spLocks noGrp="1"/>
          </p:cNvSpPr>
          <p:nvPr>
            <p:ph idx="1"/>
          </p:nvPr>
        </p:nvSpPr>
        <p:spPr/>
        <p:txBody>
          <a:bodyPr/>
          <a:lstStyle/>
          <a:p>
            <a:r>
              <a:rPr lang="en-US" dirty="0"/>
              <a:t>What is a vegetarian?</a:t>
            </a:r>
          </a:p>
          <a:p>
            <a:endParaRPr lang="en-US" dirty="0"/>
          </a:p>
          <a:p>
            <a:r>
              <a:rPr lang="en-US" dirty="0"/>
              <a:t>What would you serve a vegetarian if they came to visit you?</a:t>
            </a:r>
            <a:endParaRPr lang="en-GB" dirty="0"/>
          </a:p>
        </p:txBody>
      </p:sp>
    </p:spTree>
    <p:extLst>
      <p:ext uri="{BB962C8B-B14F-4D97-AF65-F5344CB8AC3E}">
        <p14:creationId xmlns:p14="http://schemas.microsoft.com/office/powerpoint/2010/main" val="102189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7F13-42F7-4981-AF2F-AF26B6B58829}"/>
              </a:ext>
            </a:extLst>
          </p:cNvPr>
          <p:cNvSpPr>
            <a:spLocks noGrp="1"/>
          </p:cNvSpPr>
          <p:nvPr>
            <p:ph type="title"/>
          </p:nvPr>
        </p:nvSpPr>
        <p:spPr/>
        <p:txBody>
          <a:bodyPr/>
          <a:lstStyle/>
          <a:p>
            <a:r>
              <a:rPr lang="en-US" dirty="0"/>
              <a:t>Comprehension</a:t>
            </a:r>
            <a:endParaRPr lang="en-GB" dirty="0"/>
          </a:p>
        </p:txBody>
      </p:sp>
      <p:sp>
        <p:nvSpPr>
          <p:cNvPr id="3" name="Content Placeholder 2">
            <a:extLst>
              <a:ext uri="{FF2B5EF4-FFF2-40B4-BE49-F238E27FC236}">
                <a16:creationId xmlns:a16="http://schemas.microsoft.com/office/drawing/2014/main" id="{BAEBDC72-E42A-45E2-A750-CC7B12FF2EEE}"/>
              </a:ext>
            </a:extLst>
          </p:cNvPr>
          <p:cNvSpPr>
            <a:spLocks noGrp="1"/>
          </p:cNvSpPr>
          <p:nvPr>
            <p:ph idx="1"/>
          </p:nvPr>
        </p:nvSpPr>
        <p:spPr/>
        <p:txBody>
          <a:bodyPr/>
          <a:lstStyle/>
          <a:p>
            <a:r>
              <a:rPr lang="en-US" dirty="0"/>
              <a:t>As you read the next section, find the answers to these questions:</a:t>
            </a:r>
          </a:p>
          <a:p>
            <a:endParaRPr lang="en-US" dirty="0"/>
          </a:p>
          <a:p>
            <a:pPr lvl="1"/>
            <a:r>
              <a:rPr lang="en-GB" dirty="0"/>
              <a:t>What does Claire have for breakfast?</a:t>
            </a:r>
          </a:p>
          <a:p>
            <a:pPr lvl="1"/>
            <a:r>
              <a:rPr lang="en-GB" dirty="0"/>
              <a:t>What does Mr. Dunn eat for breakfast?</a:t>
            </a:r>
          </a:p>
          <a:p>
            <a:pPr lvl="1"/>
            <a:r>
              <a:rPr lang="en-GB" dirty="0"/>
              <a:t>Why has Mr. Dunn got to be careful with his diet?</a:t>
            </a:r>
          </a:p>
          <a:p>
            <a:pPr lvl="1"/>
            <a:r>
              <a:rPr lang="en-GB" dirty="0"/>
              <a:t>Has Mr. Dunn ever eaten meat?</a:t>
            </a:r>
          </a:p>
          <a:p>
            <a:endParaRPr lang="en-GB" dirty="0"/>
          </a:p>
        </p:txBody>
      </p:sp>
    </p:spTree>
    <p:extLst>
      <p:ext uri="{BB962C8B-B14F-4D97-AF65-F5344CB8AC3E}">
        <p14:creationId xmlns:p14="http://schemas.microsoft.com/office/powerpoint/2010/main" val="95826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70591-2914-4202-9C5D-7741BC4DAA90}"/>
              </a:ext>
            </a:extLst>
          </p:cNvPr>
          <p:cNvSpPr>
            <a:spLocks noGrp="1"/>
          </p:cNvSpPr>
          <p:nvPr>
            <p:ph idx="1"/>
          </p:nvPr>
        </p:nvSpPr>
        <p:spPr>
          <a:xfrm>
            <a:off x="838200" y="251791"/>
            <a:ext cx="10515600" cy="5925172"/>
          </a:xfrm>
        </p:spPr>
        <p:txBody>
          <a:bodyPr vert="horz" lIns="91440" tIns="45720" rIns="91440" bIns="45720" rtlCol="0" anchor="t">
            <a:normAutofit/>
          </a:bodyPr>
          <a:lstStyle/>
          <a:p>
            <a:pPr marL="0" indent="0" algn="just">
              <a:lnSpc>
                <a:spcPct val="134000"/>
              </a:lnSpc>
              <a:buNone/>
            </a:pPr>
            <a:r>
              <a:rPr lang="en-GB" sz="1600" dirty="0">
                <a:ea typeface="Adobe Kaiti Std R"/>
              </a:rPr>
              <a:t>So, at eight o'clock on Saturday morning, I was sitting across the table from Mr Dunn. I was given my 'Full English Breakfast', complete with Ralph's beautiful sausages, and Mr Dunn had his cereal and soya milk.</a:t>
            </a:r>
            <a:endParaRPr lang="en-US"/>
          </a:p>
          <a:p>
            <a:pPr marL="0" indent="0" algn="just">
              <a:lnSpc>
                <a:spcPct val="134000"/>
              </a:lnSpc>
              <a:buNone/>
            </a:pPr>
            <a:r>
              <a:rPr lang="en-GB" sz="1600" dirty="0">
                <a:ea typeface="Adobe Kaiti Std R"/>
              </a:rPr>
              <a:t>'Good morning!' I said cheerfully. 'Lovely day, isn't it?'</a:t>
            </a:r>
          </a:p>
          <a:p>
            <a:pPr marL="0" indent="0" algn="just">
              <a:lnSpc>
                <a:spcPct val="134000"/>
              </a:lnSpc>
              <a:buNone/>
            </a:pPr>
            <a:r>
              <a:rPr lang="en-GB" sz="1600" dirty="0">
                <a:ea typeface="Adobe Kaiti Std R"/>
              </a:rPr>
              <a:t>Mr Dunn looked up from his bowl. His eyes were big and grey.</a:t>
            </a:r>
          </a:p>
          <a:p>
            <a:pPr marL="0" indent="0" algn="just">
              <a:lnSpc>
                <a:spcPct val="134000"/>
              </a:lnSpc>
              <a:buNone/>
            </a:pPr>
            <a:r>
              <a:rPr lang="en-GB" sz="1600" dirty="0">
                <a:ea typeface="Adobe Kaiti Std R"/>
              </a:rPr>
              <a:t>'Hmm...' he replied with a voice that sounded like a bear with a bad throat. The sun was shining. It was early September. It was a lovely day.</a:t>
            </a:r>
          </a:p>
          <a:p>
            <a:pPr marL="0" indent="0" algn="just">
              <a:lnSpc>
                <a:spcPct val="134000"/>
              </a:lnSpc>
              <a:buNone/>
            </a:pPr>
            <a:r>
              <a:rPr lang="en-GB" sz="1600" dirty="0">
                <a:ea typeface="Adobe Kaiti Std R"/>
              </a:rPr>
              <a:t>'Have you tried these sausages?' I asked. 'They really are delicious!'</a:t>
            </a:r>
          </a:p>
          <a:p>
            <a:pPr marL="0" indent="0" algn="just">
              <a:lnSpc>
                <a:spcPct val="134000"/>
              </a:lnSpc>
              <a:buNone/>
            </a:pPr>
            <a:r>
              <a:rPr lang="en-GB" sz="1600" dirty="0">
                <a:ea typeface="Adobe Kaiti Std R"/>
              </a:rPr>
              <a:t>'I don't eat meat,' he said. 'Not any more.'</a:t>
            </a:r>
          </a:p>
          <a:p>
            <a:pPr marL="0" indent="0" algn="just">
              <a:lnSpc>
                <a:spcPct val="134000"/>
              </a:lnSpc>
              <a:buNone/>
            </a:pPr>
            <a:r>
              <a:rPr lang="en-GB" sz="1600" dirty="0">
                <a:ea typeface="Adobe Kaiti Std R"/>
              </a:rPr>
              <a:t>'Er... you used to eat it then?' I asked.</a:t>
            </a:r>
          </a:p>
          <a:p>
            <a:pPr marL="0" indent="0" algn="just">
              <a:lnSpc>
                <a:spcPct val="134000"/>
              </a:lnSpc>
              <a:buNone/>
            </a:pPr>
            <a:r>
              <a:rPr lang="en-GB" sz="1600" dirty="0">
                <a:ea typeface="Adobe Kaiti Std R"/>
              </a:rPr>
              <a:t>Mr Dunn gave me a bad-tempered look and then he answered slowly, 'I was told I had to give it up.</a:t>
            </a:r>
          </a:p>
          <a:p>
            <a:pPr marL="0" indent="0" algn="just">
              <a:lnSpc>
                <a:spcPct val="134000"/>
              </a:lnSpc>
              <a:buNone/>
            </a:pPr>
            <a:r>
              <a:rPr lang="en-GB" sz="1600" dirty="0">
                <a:ea typeface="Adobe Kaiti Std R"/>
              </a:rPr>
              <a:t>'Er... for health reasons?' I asked.</a:t>
            </a:r>
          </a:p>
          <a:p>
            <a:pPr marL="0" indent="0" algn="just">
              <a:lnSpc>
                <a:spcPct val="134000"/>
              </a:lnSpc>
              <a:buNone/>
            </a:pPr>
            <a:r>
              <a:rPr lang="en-GB" sz="1600" dirty="0">
                <a:ea typeface="Adobe Kaiti Std R"/>
              </a:rPr>
              <a:t>Mr Dunn almost smiled at me as he raised a corner of his mouth. 'Oh, yes. My health... and others' too!'</a:t>
            </a:r>
          </a:p>
          <a:p>
            <a:pPr marL="0" indent="0" algn="just">
              <a:lnSpc>
                <a:spcPct val="134000"/>
              </a:lnSpc>
              <a:buNone/>
            </a:pPr>
            <a:r>
              <a:rPr lang="en-GB" sz="1600" dirty="0">
                <a:ea typeface="Adobe Kaiti Std R"/>
              </a:rPr>
              <a:t>I heard him make a deep sound that may have been laughter - it was hard to tell with Mr Dunn.</a:t>
            </a:r>
          </a:p>
        </p:txBody>
      </p:sp>
    </p:spTree>
    <p:extLst>
      <p:ext uri="{BB962C8B-B14F-4D97-AF65-F5344CB8AC3E}">
        <p14:creationId xmlns:p14="http://schemas.microsoft.com/office/powerpoint/2010/main" val="274382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5BABB-FD7D-4D5C-9FB3-CDDFF2B8EF9E}"/>
              </a:ext>
            </a:extLst>
          </p:cNvPr>
          <p:cNvSpPr>
            <a:spLocks noGrp="1"/>
          </p:cNvSpPr>
          <p:nvPr>
            <p:ph idx="1"/>
          </p:nvPr>
        </p:nvSpPr>
        <p:spPr>
          <a:xfrm>
            <a:off x="838200" y="304800"/>
            <a:ext cx="10515600" cy="5872163"/>
          </a:xfrm>
        </p:spPr>
        <p:txBody>
          <a:bodyPr vert="horz" lIns="91440" tIns="45720" rIns="91440" bIns="45720" rtlCol="0" anchor="t">
            <a:normAutofit fontScale="77500" lnSpcReduction="20000"/>
          </a:bodyPr>
          <a:lstStyle/>
          <a:p>
            <a:pPr marL="0" indent="0" algn="just">
              <a:lnSpc>
                <a:spcPct val="124000"/>
              </a:lnSpc>
              <a:buNone/>
            </a:pPr>
            <a:r>
              <a:rPr lang="en-GB" dirty="0">
                <a:ea typeface="Adobe Kaiti Std R"/>
              </a:rPr>
              <a:t>'Surely just one sausage wouldn't hurt you? I said, holding up a piece on my fork, as if to make my point clear. They really are good!'</a:t>
            </a:r>
            <a:endParaRPr lang="en-US">
              <a:ea typeface="Adobe Kaiti Std R"/>
            </a:endParaRPr>
          </a:p>
          <a:p>
            <a:pPr marL="0" indent="0" algn="just">
              <a:lnSpc>
                <a:spcPct val="124000"/>
              </a:lnSpc>
              <a:buNone/>
            </a:pPr>
            <a:r>
              <a:rPr lang="en-GB" dirty="0"/>
              <a:t>Mr Dunn said nothing, but the look he gave me was enough to make me shut up.</a:t>
            </a:r>
          </a:p>
          <a:p>
            <a:pPr marL="0" indent="0" algn="just">
              <a:lnSpc>
                <a:spcPct val="124000"/>
              </a:lnSpc>
              <a:buNone/>
            </a:pPr>
            <a:r>
              <a:rPr lang="en-GB" dirty="0"/>
              <a:t>I finished my breakfast and left as soon as I could.</a:t>
            </a:r>
          </a:p>
          <a:p>
            <a:pPr marL="0" indent="0" algn="just">
              <a:lnSpc>
                <a:spcPct val="124000"/>
              </a:lnSpc>
              <a:buNone/>
            </a:pPr>
            <a:r>
              <a:rPr lang="en-GB" dirty="0">
                <a:ea typeface="Adobe Kaiti Std R"/>
              </a:rPr>
              <a:t>'For health reasons?' said Brenda over a cup of tea later that morning. 'Ralph's sausages would be really good for anybody's health! He needs a bit of meat if you ask me. It would do him good.'</a:t>
            </a:r>
          </a:p>
          <a:p>
            <a:pPr marL="0" indent="0" algn="just">
              <a:lnSpc>
                <a:spcPct val="124000"/>
              </a:lnSpc>
              <a:buNone/>
            </a:pPr>
            <a:r>
              <a:rPr lang="en-GB" dirty="0"/>
              <a:t>I could see by the look in her eyes that Brenda was thinking of something. When Brenda starts thinking of something, it usually means trouble for somebody. Usually me.</a:t>
            </a:r>
          </a:p>
          <a:p>
            <a:pPr marL="0" indent="0" algn="just">
              <a:lnSpc>
                <a:spcPct val="124000"/>
              </a:lnSpc>
              <a:buNone/>
            </a:pPr>
            <a:r>
              <a:rPr lang="en-GB" dirty="0">
                <a:ea typeface="Adobe Kaiti Std R"/>
              </a:rPr>
              <a:t>'You say he used to eat meat?' Brenda looked towards me. 'He ate it once; he'll eat it again. I just to have to think of a plan...'</a:t>
            </a:r>
          </a:p>
          <a:p>
            <a:pPr marL="0" indent="0" algn="just">
              <a:lnSpc>
                <a:spcPct val="124000"/>
              </a:lnSpc>
              <a:buNone/>
            </a:pPr>
            <a:r>
              <a:rPr lang="en-GB" dirty="0"/>
              <a:t>'Oh, no!' I thought to myself.</a:t>
            </a:r>
          </a:p>
          <a:p>
            <a:pPr algn="just">
              <a:lnSpc>
                <a:spcPct val="124000"/>
              </a:lnSpc>
            </a:pPr>
            <a:endParaRPr lang="en-GB" dirty="0"/>
          </a:p>
        </p:txBody>
      </p:sp>
    </p:spTree>
    <p:extLst>
      <p:ext uri="{BB962C8B-B14F-4D97-AF65-F5344CB8AC3E}">
        <p14:creationId xmlns:p14="http://schemas.microsoft.com/office/powerpoint/2010/main" val="96622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FAF989-E8C6-4121-8684-297522AD3CEE}"/>
              </a:ext>
            </a:extLst>
          </p:cNvPr>
          <p:cNvSpPr>
            <a:spLocks noGrp="1"/>
          </p:cNvSpPr>
          <p:nvPr>
            <p:ph idx="1"/>
          </p:nvPr>
        </p:nvSpPr>
        <p:spPr>
          <a:xfrm>
            <a:off x="838200" y="490330"/>
            <a:ext cx="10515600" cy="5686633"/>
          </a:xfrm>
        </p:spPr>
        <p:txBody>
          <a:bodyPr vert="horz" lIns="91440" tIns="45720" rIns="91440" bIns="45720" rtlCol="0" anchor="t">
            <a:normAutofit fontScale="77500" lnSpcReduction="20000"/>
          </a:bodyPr>
          <a:lstStyle/>
          <a:p>
            <a:pPr marL="0" indent="0" algn="just">
              <a:lnSpc>
                <a:spcPct val="124000"/>
              </a:lnSpc>
              <a:buNone/>
            </a:pPr>
            <a:r>
              <a:rPr lang="en-GB" dirty="0">
                <a:ea typeface="Adobe Kaiti Std R"/>
              </a:rPr>
              <a:t>Brenda had, of course, tried to interest Mr Dunn in her sausages from the first day he arrived. Every morning she asked him again until he told her not to. That was only on the third day. So Brenda said nothing more and gave him his vegetarian breakfasts. She asked him about himself, just to make conversation. The truth is, Brenda is the kind of person who likes to know other people's business. She didn't get much out of Mr Dunn, but she didn't give up. Eventually, on the Monday of the second week, she got some information out of him.</a:t>
            </a:r>
            <a:endParaRPr lang="en-US">
              <a:ea typeface="Adobe Kaiti Std R"/>
            </a:endParaRPr>
          </a:p>
          <a:p>
            <a:pPr marL="0" indent="0" algn="just">
              <a:lnSpc>
                <a:spcPct val="124000"/>
              </a:lnSpc>
              <a:buNone/>
            </a:pPr>
            <a:r>
              <a:rPr lang="en-GB" dirty="0">
                <a:ea typeface="Adobe Kaiti Std R"/>
              </a:rPr>
              <a:t>'So that's what he told me, Claire,' she said. 'He's resting after an illness. He didn't say what it was, but he has to be careful with his diet. I told you he looked ill, didn't I? Anyway, anybody can see that all he needs is some good meat inside him. It would do him a lot of good. You can see in his eyes he wants meat. I've seen him looking at the other guests when they're eating their sausages. You can't tell me he's happy with cereal and soya milk!'</a:t>
            </a:r>
          </a:p>
        </p:txBody>
      </p:sp>
    </p:spTree>
    <p:extLst>
      <p:ext uri="{BB962C8B-B14F-4D97-AF65-F5344CB8AC3E}">
        <p14:creationId xmlns:p14="http://schemas.microsoft.com/office/powerpoint/2010/main" val="243099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ECA3-EB42-4F3A-AF33-4DF09599FF8D}"/>
              </a:ext>
            </a:extLst>
          </p:cNvPr>
          <p:cNvSpPr>
            <a:spLocks noGrp="1"/>
          </p:cNvSpPr>
          <p:nvPr>
            <p:ph type="title"/>
          </p:nvPr>
        </p:nvSpPr>
        <p:spPr/>
        <p:txBody>
          <a:bodyPr/>
          <a:lstStyle/>
          <a:p>
            <a:r>
              <a:rPr lang="en-US" dirty="0"/>
              <a:t>Role-play</a:t>
            </a:r>
            <a:endParaRPr lang="en-GB" dirty="0"/>
          </a:p>
        </p:txBody>
      </p:sp>
      <p:sp>
        <p:nvSpPr>
          <p:cNvPr id="3" name="Content Placeholder 2">
            <a:extLst>
              <a:ext uri="{FF2B5EF4-FFF2-40B4-BE49-F238E27FC236}">
                <a16:creationId xmlns:a16="http://schemas.microsoft.com/office/drawing/2014/main" id="{BAA05EA4-E378-48E7-944C-E5A9ED80F583}"/>
              </a:ext>
            </a:extLst>
          </p:cNvPr>
          <p:cNvSpPr>
            <a:spLocks noGrp="1"/>
          </p:cNvSpPr>
          <p:nvPr>
            <p:ph idx="1"/>
          </p:nvPr>
        </p:nvSpPr>
        <p:spPr/>
        <p:txBody>
          <a:bodyPr>
            <a:normAutofit/>
          </a:bodyPr>
          <a:lstStyle/>
          <a:p>
            <a:r>
              <a:rPr lang="en-GB" dirty="0"/>
              <a:t>Student A: you are Claire.</a:t>
            </a:r>
          </a:p>
          <a:p>
            <a:pPr lvl="1"/>
            <a:r>
              <a:rPr lang="en-GB" dirty="0"/>
              <a:t>You don’t think there’s anything wrong with being a vegetarian. </a:t>
            </a:r>
          </a:p>
          <a:p>
            <a:pPr lvl="1"/>
            <a:r>
              <a:rPr lang="en-GB" dirty="0"/>
              <a:t>You think it’s fine that Mr. Dunn doesn’t want to eat meat.</a:t>
            </a:r>
          </a:p>
          <a:p>
            <a:endParaRPr lang="en-GB" dirty="0"/>
          </a:p>
          <a:p>
            <a:r>
              <a:rPr lang="en-GB" dirty="0"/>
              <a:t>Student B: you are Aunt Brenda.</a:t>
            </a:r>
          </a:p>
          <a:p>
            <a:pPr lvl="1"/>
            <a:r>
              <a:rPr lang="en-GB" dirty="0"/>
              <a:t>You want Mr. Dunn to try some of Ralph’s sausages.</a:t>
            </a:r>
          </a:p>
          <a:p>
            <a:pPr lvl="1"/>
            <a:r>
              <a:rPr lang="en-GB" dirty="0"/>
              <a:t>Try to get Claire to help you.</a:t>
            </a:r>
          </a:p>
          <a:p>
            <a:endParaRPr lang="en-GB" dirty="0"/>
          </a:p>
        </p:txBody>
      </p:sp>
    </p:spTree>
    <p:extLst>
      <p:ext uri="{BB962C8B-B14F-4D97-AF65-F5344CB8AC3E}">
        <p14:creationId xmlns:p14="http://schemas.microsoft.com/office/powerpoint/2010/main" val="130842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ED40A-13EF-46F5-B042-A52C88CF9C5B}"/>
              </a:ext>
            </a:extLst>
          </p:cNvPr>
          <p:cNvSpPr>
            <a:spLocks noGrp="1"/>
          </p:cNvSpPr>
          <p:nvPr>
            <p:ph idx="1"/>
          </p:nvPr>
        </p:nvSpPr>
        <p:spPr>
          <a:xfrm>
            <a:off x="838200" y="397565"/>
            <a:ext cx="10515600" cy="5779398"/>
          </a:xfrm>
        </p:spPr>
        <p:txBody>
          <a:bodyPr vert="horz" lIns="91440" tIns="45720" rIns="91440" bIns="45720" rtlCol="0" anchor="t">
            <a:noAutofit/>
          </a:bodyPr>
          <a:lstStyle/>
          <a:p>
            <a:pPr marL="0" indent="0" algn="just">
              <a:lnSpc>
                <a:spcPct val="134000"/>
              </a:lnSpc>
              <a:buNone/>
            </a:pPr>
            <a:r>
              <a:rPr lang="en-GB" sz="1800" dirty="0">
                <a:ea typeface="Adobe Kaiti Std R"/>
              </a:rPr>
              <a:t>A few days later I stopped at Aunt Brenda’s guesthouse to see what was happening with Mr Dunn.</a:t>
            </a:r>
            <a:endParaRPr lang="en-US"/>
          </a:p>
          <a:p>
            <a:pPr marL="0" indent="0" algn="just">
              <a:lnSpc>
                <a:spcPct val="134000"/>
              </a:lnSpc>
              <a:buNone/>
            </a:pPr>
            <a:r>
              <a:rPr lang="en-GB" sz="1800" dirty="0">
                <a:ea typeface="Adobe Kaiti Std R"/>
              </a:rPr>
              <a:t>'He's agreed to try a sausage,' my aunt told me excitedly.</a:t>
            </a:r>
          </a:p>
          <a:p>
            <a:pPr marL="0" indent="0" algn="just">
              <a:lnSpc>
                <a:spcPct val="134000"/>
              </a:lnSpc>
              <a:buNone/>
            </a:pPr>
            <a:r>
              <a:rPr lang="en-GB" sz="1800" dirty="0">
                <a:ea typeface="Adobe Kaiti Std R"/>
              </a:rPr>
              <a:t>'Really?' I said. I was amazed.</a:t>
            </a:r>
          </a:p>
          <a:p>
            <a:pPr marL="0" indent="0" algn="just">
              <a:lnSpc>
                <a:spcPct val="134000"/>
              </a:lnSpc>
              <a:buNone/>
            </a:pPr>
            <a:r>
              <a:rPr lang="en-GB" sz="1800" dirty="0">
                <a:ea typeface="Adobe Kaiti Std R"/>
              </a:rPr>
              <a:t>'Well, he said he might try a vegetarian sausage,' she said.</a:t>
            </a:r>
          </a:p>
          <a:p>
            <a:pPr marL="0" indent="0" algn="just">
              <a:lnSpc>
                <a:spcPct val="134000"/>
              </a:lnSpc>
              <a:buNone/>
            </a:pPr>
            <a:r>
              <a:rPr lang="en-GB" sz="1800" dirty="0">
                <a:ea typeface="Adobe Kaiti Std R"/>
              </a:rPr>
              <a:t>'So is Uncle Ralph going to make some?' I asked her.</a:t>
            </a:r>
          </a:p>
          <a:p>
            <a:pPr marL="0" indent="0" algn="just">
              <a:lnSpc>
                <a:spcPct val="134000"/>
              </a:lnSpc>
              <a:buNone/>
            </a:pPr>
            <a:r>
              <a:rPr lang="en-GB" sz="1800" dirty="0">
                <a:ea typeface="Adobe Kaiti Std R"/>
              </a:rPr>
              <a:t>'Well, that's what I told Mr Dunn,' my aunt replied. 'I said they would be ready on Saturday.' And then she added, 'Oh, and I also said that you would try them first and let him know what they are like!'</a:t>
            </a:r>
          </a:p>
          <a:p>
            <a:pPr marL="0" indent="0" algn="just">
              <a:lnSpc>
                <a:spcPct val="134000"/>
              </a:lnSpc>
              <a:buNone/>
            </a:pPr>
            <a:r>
              <a:rPr lang="en-GB" sz="1800" dirty="0">
                <a:ea typeface="Adobe Kaiti Std R"/>
              </a:rPr>
              <a:t>But, of course, Brenda was lying about the sausages. Ralph had never made vegetarian sausages in his life and he wasn't going to start now.</a:t>
            </a:r>
          </a:p>
          <a:p>
            <a:pPr marL="0" indent="0" algn="just">
              <a:lnSpc>
                <a:spcPct val="134000"/>
              </a:lnSpc>
              <a:buNone/>
            </a:pPr>
            <a:r>
              <a:rPr lang="en-GB" sz="1800" dirty="0">
                <a:ea typeface="Adobe Kaiti Std R"/>
              </a:rPr>
              <a:t>'Is this a good idea?' I said to my aunt slowly. 'They're not going to be vegetarian sausages at all: they'll be meat sausages, just like all the others. You're telling lies to Mr Dunn, Aunt Brenda!'</a:t>
            </a:r>
          </a:p>
          <a:p>
            <a:pPr marL="0" indent="0" algn="just">
              <a:lnSpc>
                <a:spcPct val="134000"/>
              </a:lnSpc>
              <a:buNone/>
            </a:pPr>
            <a:r>
              <a:rPr lang="en-GB" sz="1800" dirty="0">
                <a:ea typeface="Adobe Kaiti Std R"/>
              </a:rPr>
              <a:t>'Ah, but he won't know,' said Brenda, looking me in the eye. 'Not if nobody tells him!'</a:t>
            </a:r>
          </a:p>
          <a:p>
            <a:pPr marL="0" indent="0" algn="just">
              <a:lnSpc>
                <a:spcPct val="134000"/>
              </a:lnSpc>
              <a:buNone/>
            </a:pPr>
            <a:r>
              <a:rPr lang="en-GB" sz="1800" dirty="0">
                <a:ea typeface="Adobe Kaiti Std R"/>
              </a:rPr>
              <a:t>'But why do you care so much?' I asked. 'It's only a sausage!'</a:t>
            </a:r>
          </a:p>
        </p:txBody>
      </p:sp>
    </p:spTree>
    <p:extLst>
      <p:ext uri="{BB962C8B-B14F-4D97-AF65-F5344CB8AC3E}">
        <p14:creationId xmlns:p14="http://schemas.microsoft.com/office/powerpoint/2010/main" val="358264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ED40A-13EF-46F5-B042-A52C88CF9C5B}"/>
              </a:ext>
            </a:extLst>
          </p:cNvPr>
          <p:cNvSpPr>
            <a:spLocks noGrp="1"/>
          </p:cNvSpPr>
          <p:nvPr>
            <p:ph idx="1"/>
          </p:nvPr>
        </p:nvSpPr>
        <p:spPr>
          <a:xfrm>
            <a:off x="838200" y="397565"/>
            <a:ext cx="10515600" cy="5779398"/>
          </a:xfrm>
        </p:spPr>
        <p:txBody>
          <a:bodyPr vert="horz" lIns="91440" tIns="45720" rIns="91440" bIns="45720" rtlCol="0" anchor="t">
            <a:normAutofit fontScale="77500" lnSpcReduction="20000"/>
          </a:bodyPr>
          <a:lstStyle/>
          <a:p>
            <a:pPr marL="0" indent="0" algn="just">
              <a:lnSpc>
                <a:spcPct val="134000"/>
              </a:lnSpc>
              <a:buNone/>
            </a:pPr>
            <a:r>
              <a:rPr lang="en-GB" dirty="0"/>
              <a:t>I already knew the answer. To Brenda, her 'Full English Breakfast' was what she was known for. It just wasn't a 'Full English Breakfast' without Ralph's sausages. And nobody had ever turned down the famous sausages. To turn down Brenda's sausages was to turn her down and she didn't like that at all!</a:t>
            </a:r>
            <a:endParaRPr lang="en-US"/>
          </a:p>
          <a:p>
            <a:pPr marL="0" indent="0" algn="just">
              <a:lnSpc>
                <a:spcPct val="134000"/>
              </a:lnSpc>
              <a:buNone/>
            </a:pPr>
            <a:r>
              <a:rPr lang="en-GB" dirty="0"/>
              <a:t>I knew then that Mr Dunn didn't have a chance.</a:t>
            </a:r>
          </a:p>
          <a:p>
            <a:pPr marL="0" indent="0" algn="just">
              <a:lnSpc>
                <a:spcPct val="134000"/>
              </a:lnSpc>
              <a:buNone/>
            </a:pPr>
            <a:r>
              <a:rPr lang="en-GB" dirty="0"/>
              <a:t>The next Saturday I arrived early at my aunt's guesthouse. I knew what to do. I sat opposite Mr Dunn during breakfast so that he could see the beach through the window. Brenda’s guesthouse was also famous for its views of the sea. She thought the sea air helped her guests to enjoy their food more.</a:t>
            </a:r>
          </a:p>
          <a:p>
            <a:pPr marL="0" indent="0" algn="just">
              <a:lnSpc>
                <a:spcPct val="134000"/>
              </a:lnSpc>
              <a:buNone/>
            </a:pPr>
            <a:r>
              <a:rPr lang="en-GB" dirty="0"/>
              <a:t>There was a street between the guesthouse and the beach and the windows were very big so that people passing by could see everybody enjoying their food. It was good for business.</a:t>
            </a:r>
          </a:p>
          <a:p>
            <a:pPr marL="0" indent="0" algn="just">
              <a:lnSpc>
                <a:spcPct val="134000"/>
              </a:lnSpc>
              <a:buNone/>
            </a:pPr>
            <a:endParaRPr lang="en-GB" dirty="0"/>
          </a:p>
        </p:txBody>
      </p:sp>
    </p:spTree>
    <p:extLst>
      <p:ext uri="{BB962C8B-B14F-4D97-AF65-F5344CB8AC3E}">
        <p14:creationId xmlns:p14="http://schemas.microsoft.com/office/powerpoint/2010/main" val="169522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ED40A-13EF-46F5-B042-A52C88CF9C5B}"/>
              </a:ext>
            </a:extLst>
          </p:cNvPr>
          <p:cNvSpPr>
            <a:spLocks noGrp="1"/>
          </p:cNvSpPr>
          <p:nvPr>
            <p:ph idx="1"/>
          </p:nvPr>
        </p:nvSpPr>
        <p:spPr>
          <a:xfrm>
            <a:off x="838200" y="397565"/>
            <a:ext cx="10515600" cy="5779398"/>
          </a:xfrm>
        </p:spPr>
        <p:txBody>
          <a:bodyPr vert="horz" lIns="91440" tIns="45720" rIns="91440" bIns="45720" rtlCol="0" anchor="t">
            <a:normAutofit fontScale="62500" lnSpcReduction="20000"/>
          </a:bodyPr>
          <a:lstStyle/>
          <a:p>
            <a:pPr marL="0" indent="0" algn="just">
              <a:lnSpc>
                <a:spcPct val="134000"/>
              </a:lnSpc>
              <a:buNone/>
            </a:pPr>
            <a:r>
              <a:rPr lang="en-GB" dirty="0"/>
              <a:t>Mr Dunn looked even more bad-tempered than usual. He seemed to have a cold because he sneezed a lot.</a:t>
            </a:r>
            <a:endParaRPr lang="en-US"/>
          </a:p>
          <a:p>
            <a:pPr marL="0" indent="0" algn="just">
              <a:lnSpc>
                <a:spcPct val="134000"/>
              </a:lnSpc>
              <a:buNone/>
            </a:pPr>
            <a:r>
              <a:rPr lang="en-GB" dirty="0">
                <a:ea typeface="Adobe Kaiti Std R"/>
              </a:rPr>
              <a:t>Anyway, soon my aunt came out with my breakfast. It had bacon, egg, mushrooms, tomatoes, toast and Uncle Ralph's 'vegetarian sausages. All cooked perfectly. Of course, the sausages were meat sausages as usual, but I didn't tell him that.</a:t>
            </a:r>
          </a:p>
          <a:p>
            <a:pPr marL="0" indent="0" algn="just">
              <a:lnSpc>
                <a:spcPct val="134000"/>
              </a:lnSpc>
              <a:buNone/>
            </a:pPr>
            <a:r>
              <a:rPr lang="en-GB" dirty="0"/>
              <a:t>I started eating my breakfast hungrily.</a:t>
            </a:r>
          </a:p>
          <a:p>
            <a:pPr marL="0" indent="0" algn="just">
              <a:lnSpc>
                <a:spcPct val="134000"/>
              </a:lnSpc>
              <a:buNone/>
            </a:pPr>
            <a:r>
              <a:rPr lang="en-GB" dirty="0"/>
              <a:t>'They really are so delicious,' I said, chewing one of my sausages with a smile.</a:t>
            </a:r>
          </a:p>
          <a:p>
            <a:pPr marL="0" indent="0" algn="just">
              <a:lnSpc>
                <a:spcPct val="134000"/>
              </a:lnSpc>
              <a:buNone/>
            </a:pPr>
            <a:r>
              <a:rPr lang="en-GB" dirty="0"/>
              <a:t>Mr Dunn looked up. Was he showing some interest at last?</a:t>
            </a:r>
          </a:p>
          <a:p>
            <a:pPr marL="0" indent="0" algn="just">
              <a:lnSpc>
                <a:spcPct val="134000"/>
              </a:lnSpc>
              <a:buNone/>
            </a:pPr>
            <a:r>
              <a:rPr lang="en-GB" dirty="0"/>
              <a:t>'Amazing,' I said. 'So tasty.'</a:t>
            </a:r>
          </a:p>
          <a:p>
            <a:pPr marL="0" indent="0" algn="just">
              <a:lnSpc>
                <a:spcPct val="134000"/>
              </a:lnSpc>
              <a:buNone/>
            </a:pPr>
            <a:r>
              <a:rPr lang="en-GB" dirty="0"/>
              <a:t>'And are they completely vegetarian?' he asked.</a:t>
            </a:r>
          </a:p>
          <a:p>
            <a:pPr marL="0" indent="0" algn="just">
              <a:lnSpc>
                <a:spcPct val="134000"/>
              </a:lnSpc>
              <a:buNone/>
            </a:pPr>
            <a:r>
              <a:rPr lang="en-GB" dirty="0">
                <a:ea typeface="Adobe Kaiti Std R"/>
              </a:rPr>
              <a:t>'Brenda says they are all soya and herbs, but they taste just like the best sausages ever. No meat at all, she says. Nobody could ever tell the difference. Would you like to try one?'</a:t>
            </a:r>
          </a:p>
          <a:p>
            <a:pPr marL="0" indent="0" algn="just">
              <a:lnSpc>
                <a:spcPct val="134000"/>
              </a:lnSpc>
              <a:buNone/>
            </a:pPr>
            <a:r>
              <a:rPr lang="en-GB" dirty="0"/>
              <a:t>That's when he finally agreed to try one.</a:t>
            </a:r>
          </a:p>
          <a:p>
            <a:pPr marL="0" indent="0">
              <a:lnSpc>
                <a:spcPct val="134000"/>
              </a:lnSpc>
              <a:buNone/>
            </a:pPr>
            <a:endParaRPr lang="en-GB" dirty="0"/>
          </a:p>
        </p:txBody>
      </p:sp>
    </p:spTree>
    <p:extLst>
      <p:ext uri="{BB962C8B-B14F-4D97-AF65-F5344CB8AC3E}">
        <p14:creationId xmlns:p14="http://schemas.microsoft.com/office/powerpoint/2010/main" val="136583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E8E9-25A0-4529-835B-8D75E2E1B018}"/>
              </a:ext>
            </a:extLst>
          </p:cNvPr>
          <p:cNvSpPr>
            <a:spLocks noGrp="1"/>
          </p:cNvSpPr>
          <p:nvPr>
            <p:ph type="title"/>
          </p:nvPr>
        </p:nvSpPr>
        <p:spPr/>
        <p:txBody>
          <a:bodyPr/>
          <a:lstStyle/>
          <a:p>
            <a:r>
              <a:rPr lang="en-US" dirty="0"/>
              <a:t>True or false</a:t>
            </a:r>
            <a:endParaRPr lang="en-GB" dirty="0"/>
          </a:p>
        </p:txBody>
      </p:sp>
      <p:sp>
        <p:nvSpPr>
          <p:cNvPr id="3" name="Content Placeholder 2">
            <a:extLst>
              <a:ext uri="{FF2B5EF4-FFF2-40B4-BE49-F238E27FC236}">
                <a16:creationId xmlns:a16="http://schemas.microsoft.com/office/drawing/2014/main" id="{7C994436-70A3-4214-8210-91D9E5F83922}"/>
              </a:ext>
            </a:extLst>
          </p:cNvPr>
          <p:cNvSpPr>
            <a:spLocks noGrp="1"/>
          </p:cNvSpPr>
          <p:nvPr>
            <p:ph idx="1"/>
          </p:nvPr>
        </p:nvSpPr>
        <p:spPr/>
        <p:txBody>
          <a:bodyPr/>
          <a:lstStyle/>
          <a:p>
            <a:r>
              <a:rPr lang="en-US" dirty="0"/>
              <a:t>Ralph is going to male some vegetarian sausages</a:t>
            </a:r>
          </a:p>
          <a:p>
            <a:endParaRPr lang="en-US" dirty="0"/>
          </a:p>
          <a:p>
            <a:r>
              <a:rPr lang="en-US" dirty="0"/>
              <a:t>Brenda doesn’t like it when people don’t eat her food</a:t>
            </a:r>
          </a:p>
          <a:p>
            <a:endParaRPr lang="en-US" dirty="0"/>
          </a:p>
          <a:p>
            <a:r>
              <a:rPr lang="en-US" dirty="0"/>
              <a:t>People can see the sea from the dining room of </a:t>
            </a:r>
            <a:r>
              <a:rPr lang="en-US"/>
              <a:t>Brenda’s guesthouse</a:t>
            </a:r>
            <a:endParaRPr lang="en-US" dirty="0"/>
          </a:p>
          <a:p>
            <a:endParaRPr lang="en-US" dirty="0"/>
          </a:p>
          <a:p>
            <a:r>
              <a:rPr lang="en-US" dirty="0"/>
              <a:t>It’s cold in the dining room</a:t>
            </a:r>
            <a:endParaRPr lang="en-GB" dirty="0"/>
          </a:p>
        </p:txBody>
      </p:sp>
    </p:spTree>
    <p:extLst>
      <p:ext uri="{BB962C8B-B14F-4D97-AF65-F5344CB8AC3E}">
        <p14:creationId xmlns:p14="http://schemas.microsoft.com/office/powerpoint/2010/main" val="296715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r>
              <a:rPr lang="en-US" dirty="0"/>
              <a:t>Breakfast</a:t>
            </a:r>
            <a:endParaRPr lang="en-GB" dirty="0"/>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pPr marL="0" indent="0">
              <a:buNone/>
            </a:pPr>
            <a:r>
              <a:rPr lang="en-GB" dirty="0"/>
              <a:t>Breakfast plays a big part in this story.</a:t>
            </a:r>
          </a:p>
          <a:p>
            <a:pPr marL="0" indent="0">
              <a:buNone/>
            </a:pPr>
            <a:endParaRPr lang="en-GB" dirty="0"/>
          </a:p>
          <a:p>
            <a:r>
              <a:rPr lang="en-GB" dirty="0"/>
              <a:t>What do people in your culture eat for breakfast?</a:t>
            </a:r>
          </a:p>
          <a:p>
            <a:r>
              <a:rPr lang="en-GB" dirty="0"/>
              <a:t>Do you know what people eat for breakfast in other parts of the world?</a:t>
            </a:r>
          </a:p>
          <a:p>
            <a:r>
              <a:rPr lang="en-GB" dirty="0"/>
              <a:t>What do you think people in England eat for breakfast?</a:t>
            </a:r>
          </a:p>
          <a:p>
            <a:endParaRPr lang="en-GB" dirty="0"/>
          </a:p>
        </p:txBody>
      </p:sp>
    </p:spTree>
    <p:extLst>
      <p:ext uri="{BB962C8B-B14F-4D97-AF65-F5344CB8AC3E}">
        <p14:creationId xmlns:p14="http://schemas.microsoft.com/office/powerpoint/2010/main" val="3183436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138C-625D-49C2-947E-D2B999A8B33D}"/>
              </a:ext>
            </a:extLst>
          </p:cNvPr>
          <p:cNvSpPr>
            <a:spLocks noGrp="1"/>
          </p:cNvSpPr>
          <p:nvPr>
            <p:ph type="title"/>
          </p:nvPr>
        </p:nvSpPr>
        <p:spPr/>
        <p:txBody>
          <a:bodyPr/>
          <a:lstStyle/>
          <a:p>
            <a:r>
              <a:rPr lang="en-US" dirty="0"/>
              <a:t>Language</a:t>
            </a:r>
            <a:endParaRPr lang="en-GB" dirty="0"/>
          </a:p>
        </p:txBody>
      </p:sp>
      <p:sp>
        <p:nvSpPr>
          <p:cNvPr id="3" name="Content Placeholder 2">
            <a:extLst>
              <a:ext uri="{FF2B5EF4-FFF2-40B4-BE49-F238E27FC236}">
                <a16:creationId xmlns:a16="http://schemas.microsoft.com/office/drawing/2014/main" id="{1BD8A888-E3B6-4124-B29B-12100452CDF4}"/>
              </a:ext>
            </a:extLst>
          </p:cNvPr>
          <p:cNvSpPr>
            <a:spLocks noGrp="1"/>
          </p:cNvSpPr>
          <p:nvPr>
            <p:ph idx="1"/>
          </p:nvPr>
        </p:nvSpPr>
        <p:spPr>
          <a:xfrm>
            <a:off x="838200" y="1550504"/>
            <a:ext cx="10515600" cy="4626459"/>
          </a:xfrm>
        </p:spPr>
        <p:txBody>
          <a:bodyPr vert="horz" lIns="91440" tIns="45720" rIns="91440" bIns="45720" rtlCol="0" anchor="t">
            <a:normAutofit fontScale="62500" lnSpcReduction="20000"/>
          </a:bodyPr>
          <a:lstStyle/>
          <a:p>
            <a:pPr marL="0" indent="0">
              <a:buNone/>
            </a:pPr>
            <a:r>
              <a:rPr lang="en-GB" dirty="0"/>
              <a:t>What do you think the meaning of these phrases is?</a:t>
            </a:r>
          </a:p>
          <a:p>
            <a:endParaRPr lang="en-GB" dirty="0"/>
          </a:p>
          <a:p>
            <a:pPr lvl="1">
              <a:lnSpc>
                <a:spcPct val="120000"/>
              </a:lnSpc>
            </a:pPr>
            <a:r>
              <a:rPr lang="en-GB" dirty="0">
                <a:ea typeface="Adobe Kaiti Std R"/>
              </a:rPr>
              <a:t>I don't know what he </a:t>
            </a:r>
            <a:r>
              <a:rPr lang="en-GB" i="1" dirty="0">
                <a:ea typeface="Adobe Kaiti Std R"/>
              </a:rPr>
              <a:t>did for a living</a:t>
            </a:r>
            <a:r>
              <a:rPr lang="en-GB" dirty="0">
                <a:ea typeface="Adobe Kaiti Std R"/>
              </a:rPr>
              <a:t>. I wouldn't like to work with him, I'm sure of that!</a:t>
            </a:r>
          </a:p>
          <a:p>
            <a:pPr>
              <a:lnSpc>
                <a:spcPct val="120000"/>
              </a:lnSpc>
            </a:pPr>
            <a:endParaRPr lang="en-GB" dirty="0"/>
          </a:p>
          <a:p>
            <a:pPr lvl="1">
              <a:lnSpc>
                <a:spcPct val="120000"/>
              </a:lnSpc>
            </a:pPr>
            <a:r>
              <a:rPr lang="en-GB" dirty="0">
                <a:ea typeface="Adobe Kaiti Std R"/>
              </a:rPr>
              <a:t>He needs a bit of meat if you ask me. It would </a:t>
            </a:r>
            <a:r>
              <a:rPr lang="en-GB" i="1" dirty="0">
                <a:ea typeface="Adobe Kaiti Std R"/>
              </a:rPr>
              <a:t>do him good</a:t>
            </a:r>
            <a:r>
              <a:rPr lang="en-GB" dirty="0">
                <a:ea typeface="Adobe Kaiti Std R"/>
              </a:rPr>
              <a:t>.</a:t>
            </a:r>
          </a:p>
          <a:p>
            <a:pPr>
              <a:lnSpc>
                <a:spcPct val="120000"/>
              </a:lnSpc>
            </a:pPr>
            <a:endParaRPr lang="en-GB" dirty="0"/>
          </a:p>
          <a:p>
            <a:pPr lvl="1">
              <a:lnSpc>
                <a:spcPct val="120000"/>
              </a:lnSpc>
            </a:pPr>
            <a:r>
              <a:rPr lang="en-GB" dirty="0">
                <a:ea typeface="Adobe Kaiti Std R"/>
              </a:rPr>
              <a:t>Nobody had ever </a:t>
            </a:r>
            <a:r>
              <a:rPr lang="en-GB" i="1" dirty="0">
                <a:ea typeface="Adobe Kaiti Std R"/>
              </a:rPr>
              <a:t>turned down</a:t>
            </a:r>
            <a:r>
              <a:rPr lang="en-GB" dirty="0">
                <a:ea typeface="Adobe Kaiti Std R"/>
              </a:rPr>
              <a:t> the famous sausages. To turn down Brenda's sausages was to </a:t>
            </a:r>
            <a:r>
              <a:rPr lang="en-GB" i="1" dirty="0">
                <a:ea typeface="Adobe Kaiti Std R"/>
              </a:rPr>
              <a:t>turn her down</a:t>
            </a:r>
            <a:r>
              <a:rPr lang="en-GB" dirty="0">
                <a:ea typeface="Adobe Kaiti Std R"/>
              </a:rPr>
              <a:t> and she didn't like that at all!</a:t>
            </a:r>
          </a:p>
          <a:p>
            <a:pPr>
              <a:lnSpc>
                <a:spcPct val="120000"/>
              </a:lnSpc>
            </a:pPr>
            <a:endParaRPr lang="en-GB" dirty="0"/>
          </a:p>
          <a:p>
            <a:pPr lvl="1">
              <a:lnSpc>
                <a:spcPct val="120000"/>
              </a:lnSpc>
            </a:pPr>
            <a:r>
              <a:rPr lang="en-GB" dirty="0"/>
              <a:t>People passing by could see everybody enjoying their food. It was </a:t>
            </a:r>
            <a:r>
              <a:rPr lang="en-GB" i="1" dirty="0"/>
              <a:t>good for business</a:t>
            </a:r>
            <a:r>
              <a:rPr lang="en-GB" dirty="0"/>
              <a:t>.</a:t>
            </a:r>
          </a:p>
          <a:p>
            <a:pPr>
              <a:lnSpc>
                <a:spcPct val="120000"/>
              </a:lnSpc>
            </a:pPr>
            <a:endParaRPr lang="en-GB" dirty="0"/>
          </a:p>
          <a:p>
            <a:pPr lvl="1">
              <a:lnSpc>
                <a:spcPct val="120000"/>
              </a:lnSpc>
            </a:pPr>
            <a:r>
              <a:rPr lang="en-GB" dirty="0">
                <a:ea typeface="Adobe Kaiti Std R"/>
              </a:rPr>
              <a:t>They taste just like the best sausages ever. No meat at all, she says. Nobody could ever </a:t>
            </a:r>
            <a:r>
              <a:rPr lang="en-GB" i="1" dirty="0">
                <a:ea typeface="Adobe Kaiti Std R"/>
              </a:rPr>
              <a:t>tell the difference</a:t>
            </a:r>
            <a:r>
              <a:rPr lang="en-GB" dirty="0">
                <a:ea typeface="Adobe Kaiti Std R"/>
              </a:rPr>
              <a:t>.</a:t>
            </a:r>
          </a:p>
          <a:p>
            <a:pPr lvl="1">
              <a:lnSpc>
                <a:spcPct val="120000"/>
              </a:lnSpc>
            </a:pPr>
            <a:endParaRPr lang="en-GB" dirty="0"/>
          </a:p>
          <a:p>
            <a:pPr lvl="1">
              <a:lnSpc>
                <a:spcPct val="120000"/>
              </a:lnSpc>
            </a:pPr>
            <a:r>
              <a:rPr lang="en-GB" dirty="0">
                <a:ea typeface="Adobe Kaiti Std R"/>
              </a:rPr>
              <a:t>She's almost forty years of age with red hair and </a:t>
            </a:r>
            <a:r>
              <a:rPr lang="en-GB" i="1" dirty="0">
                <a:ea typeface="Adobe Kaiti Std R"/>
              </a:rPr>
              <a:t>a mind of her own</a:t>
            </a:r>
            <a:r>
              <a:rPr lang="en-GB" dirty="0">
                <a:ea typeface="Adobe Kaiti Std R"/>
              </a:rPr>
              <a:t>.</a:t>
            </a:r>
          </a:p>
          <a:p>
            <a:pPr marL="0" indent="0">
              <a:buNone/>
            </a:pPr>
            <a:endParaRPr lang="en-GB" dirty="0"/>
          </a:p>
        </p:txBody>
      </p:sp>
    </p:spTree>
    <p:extLst>
      <p:ext uri="{BB962C8B-B14F-4D97-AF65-F5344CB8AC3E}">
        <p14:creationId xmlns:p14="http://schemas.microsoft.com/office/powerpoint/2010/main" val="110165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1F9E-017A-4B5C-8E8C-1EF949EC4BCD}"/>
              </a:ext>
            </a:extLst>
          </p:cNvPr>
          <p:cNvSpPr>
            <a:spLocks noGrp="1"/>
          </p:cNvSpPr>
          <p:nvPr>
            <p:ph type="title"/>
          </p:nvPr>
        </p:nvSpPr>
        <p:spPr/>
        <p:txBody>
          <a:bodyPr/>
          <a:lstStyle/>
          <a:p>
            <a:r>
              <a:rPr lang="en-US" dirty="0"/>
              <a:t>Prediction</a:t>
            </a:r>
            <a:endParaRPr lang="en-GB" dirty="0"/>
          </a:p>
        </p:txBody>
      </p:sp>
      <p:sp>
        <p:nvSpPr>
          <p:cNvPr id="3" name="Content Placeholder 2">
            <a:extLst>
              <a:ext uri="{FF2B5EF4-FFF2-40B4-BE49-F238E27FC236}">
                <a16:creationId xmlns:a16="http://schemas.microsoft.com/office/drawing/2014/main" id="{6B266F8F-8351-4BF9-8E7E-71A35776079C}"/>
              </a:ext>
            </a:extLst>
          </p:cNvPr>
          <p:cNvSpPr>
            <a:spLocks noGrp="1"/>
          </p:cNvSpPr>
          <p:nvPr>
            <p:ph idx="1"/>
          </p:nvPr>
        </p:nvSpPr>
        <p:spPr/>
        <p:txBody>
          <a:bodyPr/>
          <a:lstStyle/>
          <a:p>
            <a:r>
              <a:rPr lang="en-GB" dirty="0"/>
              <a:t>How do you think the story will end?</a:t>
            </a:r>
          </a:p>
          <a:p>
            <a:r>
              <a:rPr lang="en-GB" dirty="0"/>
              <a:t>Will Mr Dunn realise the sausage is filled with meat?</a:t>
            </a:r>
          </a:p>
          <a:p>
            <a:r>
              <a:rPr lang="en-GB" dirty="0"/>
              <a:t>If he eats the sausage, what do you think will happen?</a:t>
            </a:r>
          </a:p>
          <a:p>
            <a:endParaRPr lang="en-GB" dirty="0"/>
          </a:p>
        </p:txBody>
      </p:sp>
    </p:spTree>
    <p:extLst>
      <p:ext uri="{BB962C8B-B14F-4D97-AF65-F5344CB8AC3E}">
        <p14:creationId xmlns:p14="http://schemas.microsoft.com/office/powerpoint/2010/main" val="4210412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BBFBA-1C7B-4126-A972-3C30C0076358}"/>
              </a:ext>
            </a:extLst>
          </p:cNvPr>
          <p:cNvSpPr>
            <a:spLocks noGrp="1"/>
          </p:cNvSpPr>
          <p:nvPr>
            <p:ph idx="1"/>
          </p:nvPr>
        </p:nvSpPr>
        <p:spPr>
          <a:xfrm>
            <a:off x="838200" y="424070"/>
            <a:ext cx="10515600" cy="5752893"/>
          </a:xfrm>
        </p:spPr>
        <p:txBody>
          <a:bodyPr vert="horz" lIns="91440" tIns="45720" rIns="91440" bIns="45720" rtlCol="0" anchor="t">
            <a:normAutofit fontScale="62500" lnSpcReduction="20000"/>
          </a:bodyPr>
          <a:lstStyle/>
          <a:p>
            <a:pPr marL="0" indent="0" algn="just">
              <a:lnSpc>
                <a:spcPct val="134000"/>
              </a:lnSpc>
              <a:buNone/>
            </a:pPr>
            <a:r>
              <a:rPr lang="en-GB" dirty="0">
                <a:ea typeface="Adobe Kaiti Std R"/>
              </a:rPr>
              <a:t>Brenda brought in just one meat sausage on a plate. It was beautifully cooked, all golden brown, and it smelled wonderful to me. I'm not sure Mr Dunn could smell it properly with his cold. But he certainly looked at it with hungry eyes.</a:t>
            </a:r>
            <a:endParaRPr lang="en-US">
              <a:ea typeface="Adobe Kaiti Std R"/>
            </a:endParaRPr>
          </a:p>
          <a:p>
            <a:pPr marL="0" indent="0" algn="just">
              <a:lnSpc>
                <a:spcPct val="134000"/>
              </a:lnSpc>
              <a:buNone/>
            </a:pPr>
            <a:r>
              <a:rPr lang="en-GB" dirty="0"/>
              <a:t>We watched as Mr Dunn cut a small piece and put it on his fork. He put it to his nose and tried to smell it. He closed his eyes and put it into his mouth. He chewed it for a few seconds and smiled.</a:t>
            </a:r>
          </a:p>
          <a:p>
            <a:pPr marL="0" indent="0" algn="just">
              <a:lnSpc>
                <a:spcPct val="134000"/>
              </a:lnSpc>
              <a:buNone/>
            </a:pPr>
            <a:r>
              <a:rPr lang="en-GB" dirty="0">
                <a:ea typeface="Adobe Kaiti Std R"/>
              </a:rPr>
              <a:t>Brenda smiled at me. It had worked! Mr Dunn liked them!</a:t>
            </a:r>
          </a:p>
          <a:p>
            <a:pPr marL="0" indent="0" algn="just">
              <a:lnSpc>
                <a:spcPct val="134000"/>
              </a:lnSpc>
              <a:buNone/>
            </a:pPr>
            <a:r>
              <a:rPr lang="en-GB" dirty="0"/>
              <a:t>Suddenly, Mr Dunn made a horrible sound, like an animal. He stood up and held his throat tightly. We watched as he seemed to grow in front of us. One moment he was Mr Dunn, the next moment he was bigger, greyer and... hairier. His ears grew and his face got longer. He cried out, just like a wolf, and jumped up from his chair.</a:t>
            </a:r>
          </a:p>
          <a:p>
            <a:pPr marL="0" indent="0" algn="just">
              <a:lnSpc>
                <a:spcPct val="134000"/>
              </a:lnSpc>
              <a:buNone/>
            </a:pPr>
            <a:r>
              <a:rPr lang="en-GB" dirty="0">
                <a:ea typeface="Adobe Kaiti Std R"/>
              </a:rPr>
              <a:t>Then he jumped across the table and straight through the window. There was a huge crash as broken glass was sent flying all over the street. He landed outside and looked around like a frightened animal. He went down onto his hands - if they were still hands - and ran straight into the road and the busy morning traffic. We couldn't see him. We heard a crash and I heard some people scream. A bus stopped suddenly.</a:t>
            </a:r>
          </a:p>
          <a:p>
            <a:pPr marL="0" indent="0">
              <a:lnSpc>
                <a:spcPct val="134000"/>
              </a:lnSpc>
              <a:buNone/>
            </a:pPr>
            <a:endParaRPr lang="en-GB" dirty="0"/>
          </a:p>
        </p:txBody>
      </p:sp>
    </p:spTree>
    <p:extLst>
      <p:ext uri="{BB962C8B-B14F-4D97-AF65-F5344CB8AC3E}">
        <p14:creationId xmlns:p14="http://schemas.microsoft.com/office/powerpoint/2010/main" val="2086365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BBFBA-1C7B-4126-A972-3C30C0076358}"/>
              </a:ext>
            </a:extLst>
          </p:cNvPr>
          <p:cNvSpPr>
            <a:spLocks noGrp="1"/>
          </p:cNvSpPr>
          <p:nvPr>
            <p:ph idx="1"/>
          </p:nvPr>
        </p:nvSpPr>
        <p:spPr>
          <a:xfrm>
            <a:off x="796786" y="225287"/>
            <a:ext cx="10598427" cy="4982817"/>
          </a:xfrm>
        </p:spPr>
        <p:txBody>
          <a:bodyPr vert="horz" lIns="91440" tIns="45720" rIns="91440" bIns="45720" rtlCol="0" anchor="t">
            <a:noAutofit/>
          </a:bodyPr>
          <a:lstStyle/>
          <a:p>
            <a:pPr marL="0" indent="0" algn="just">
              <a:lnSpc>
                <a:spcPct val="114000"/>
              </a:lnSpc>
              <a:buNone/>
            </a:pPr>
            <a:r>
              <a:rPr lang="en-GB" sz="1600" dirty="0"/>
              <a:t>When we went outside, we expected to see Mr Dunn lying in front of the bus. We saw the driver standing in the road.</a:t>
            </a:r>
            <a:endParaRPr lang="en-US"/>
          </a:p>
          <a:p>
            <a:pPr marL="0" indent="0" algn="just">
              <a:lnSpc>
                <a:spcPct val="114000"/>
              </a:lnSpc>
              <a:buNone/>
            </a:pPr>
            <a:r>
              <a:rPr lang="en-GB" sz="1600" dirty="0"/>
              <a:t>'Where did that thing come from?' he asked. 'I mean, just look at the size of it!'</a:t>
            </a:r>
          </a:p>
          <a:p>
            <a:pPr marL="0" indent="0" algn="just">
              <a:lnSpc>
                <a:spcPct val="114000"/>
              </a:lnSpc>
              <a:buNone/>
            </a:pPr>
            <a:r>
              <a:rPr lang="en-GB" sz="1600" dirty="0">
                <a:ea typeface="Adobe Kaiti Std R"/>
              </a:rPr>
              <a:t>'He is a man staying at my aunt's guesthouse,' I told the driver without looking. 'He came out of there. His name is-'</a:t>
            </a:r>
          </a:p>
          <a:p>
            <a:pPr marL="0" indent="0" algn="just">
              <a:lnSpc>
                <a:spcPct val="114000"/>
              </a:lnSpc>
              <a:buNone/>
            </a:pPr>
            <a:r>
              <a:rPr lang="en-GB" sz="1600" dirty="0"/>
              <a:t>'Man? What are you talking about?' said the driver. 'Just take a look at it!'</a:t>
            </a:r>
          </a:p>
          <a:p>
            <a:pPr marL="0" indent="0" algn="just">
              <a:lnSpc>
                <a:spcPct val="114000"/>
              </a:lnSpc>
              <a:buNone/>
            </a:pPr>
            <a:r>
              <a:rPr lang="en-GB" sz="1600" dirty="0"/>
              <a:t>Aunt Brenda and I looked. There, lying dead on the ground, was the body of a huge grey dog. Its mouth was open and it had long yellow teeth. Its feet, or rather paws, were huge with thick sharp claws. It was bigger than any dog Id ever seen in my life.</a:t>
            </a:r>
          </a:p>
          <a:p>
            <a:pPr marL="0" indent="0" algn="just">
              <a:lnSpc>
                <a:spcPct val="114000"/>
              </a:lnSpc>
              <a:buNone/>
            </a:pPr>
            <a:r>
              <a:rPr lang="en-GB" sz="1600" dirty="0"/>
              <a:t>'That's a wolf!' somebody shouted.</a:t>
            </a:r>
          </a:p>
          <a:p>
            <a:pPr marL="0" indent="0" algn="just">
              <a:lnSpc>
                <a:spcPct val="114000"/>
              </a:lnSpc>
              <a:buNone/>
            </a:pPr>
            <a:r>
              <a:rPr lang="en-GB" sz="1600" dirty="0"/>
              <a:t>They were right: it was a wolf. But what was a wolf doing on a busy road in Hastings?</a:t>
            </a:r>
          </a:p>
          <a:p>
            <a:pPr marL="0" indent="0" algn="just">
              <a:lnSpc>
                <a:spcPct val="114000"/>
              </a:lnSpc>
              <a:buNone/>
            </a:pPr>
            <a:r>
              <a:rPr lang="en-GB" sz="1600" dirty="0"/>
              <a:t>We never saw Mr Dunn again. Nobody knew anything about him. We never found out who he really was.</a:t>
            </a:r>
          </a:p>
          <a:p>
            <a:pPr marL="0" indent="0" algn="just">
              <a:lnSpc>
                <a:spcPct val="114000"/>
              </a:lnSpc>
              <a:buNone/>
            </a:pPr>
            <a:r>
              <a:rPr lang="en-GB" sz="1600" dirty="0"/>
              <a:t>Or, indeed, what he really was.</a:t>
            </a:r>
          </a:p>
          <a:p>
            <a:pPr marL="0" indent="0" algn="just">
              <a:lnSpc>
                <a:spcPct val="114000"/>
              </a:lnSpc>
              <a:buNone/>
            </a:pPr>
            <a:r>
              <a:rPr lang="en-GB" sz="1600" dirty="0">
                <a:ea typeface="Adobe Kaiti Std R"/>
              </a:rPr>
              <a:t>Aunt Brenda still manages her guesthouse and cooks her 'Full English Breakfast', but she doesn't mind if her guests want cereal instead of sausages now.</a:t>
            </a:r>
          </a:p>
          <a:p>
            <a:pPr marL="0" indent="0" algn="just">
              <a:lnSpc>
                <a:spcPct val="114000"/>
              </a:lnSpc>
              <a:buNone/>
            </a:pPr>
            <a:r>
              <a:rPr lang="en-GB" sz="1600" dirty="0"/>
              <a:t>In fact, I think she prefers it.</a:t>
            </a:r>
          </a:p>
        </p:txBody>
      </p:sp>
    </p:spTree>
    <p:extLst>
      <p:ext uri="{BB962C8B-B14F-4D97-AF65-F5344CB8AC3E}">
        <p14:creationId xmlns:p14="http://schemas.microsoft.com/office/powerpoint/2010/main" val="396415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4272-E247-463B-91CF-53BA3B9CECF7}"/>
              </a:ext>
            </a:extLst>
          </p:cNvPr>
          <p:cNvSpPr>
            <a:spLocks noGrp="1"/>
          </p:cNvSpPr>
          <p:nvPr>
            <p:ph type="title"/>
          </p:nvPr>
        </p:nvSpPr>
        <p:spPr/>
        <p:txBody>
          <a:bodyPr/>
          <a:lstStyle/>
          <a:p>
            <a:r>
              <a:rPr lang="en-US" dirty="0"/>
              <a:t>News report</a:t>
            </a:r>
            <a:endParaRPr lang="en-GB" dirty="0"/>
          </a:p>
        </p:txBody>
      </p:sp>
      <p:sp>
        <p:nvSpPr>
          <p:cNvPr id="3" name="Content Placeholder 2">
            <a:extLst>
              <a:ext uri="{FF2B5EF4-FFF2-40B4-BE49-F238E27FC236}">
                <a16:creationId xmlns:a16="http://schemas.microsoft.com/office/drawing/2014/main" id="{4A2500E1-D42D-4C5E-9603-9E329971D753}"/>
              </a:ext>
            </a:extLst>
          </p:cNvPr>
          <p:cNvSpPr>
            <a:spLocks noGrp="1"/>
          </p:cNvSpPr>
          <p:nvPr>
            <p:ph idx="1"/>
          </p:nvPr>
        </p:nvSpPr>
        <p:spPr/>
        <p:txBody>
          <a:bodyPr/>
          <a:lstStyle/>
          <a:p>
            <a:r>
              <a:rPr lang="en-GB" dirty="0"/>
              <a:t>Imagine you are a reporter who has arrived on the scene after Mr. Dunn ate the sausage. Write a news story of 75-150 words explaining what is happening at the scene.</a:t>
            </a:r>
          </a:p>
          <a:p>
            <a:endParaRPr lang="en-GB" dirty="0"/>
          </a:p>
        </p:txBody>
      </p:sp>
    </p:spTree>
    <p:extLst>
      <p:ext uri="{BB962C8B-B14F-4D97-AF65-F5344CB8AC3E}">
        <p14:creationId xmlns:p14="http://schemas.microsoft.com/office/powerpoint/2010/main" val="142012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1C4C-2BF4-4E73-87CE-4710EF8DBA73}"/>
              </a:ext>
            </a:extLst>
          </p:cNvPr>
          <p:cNvSpPr>
            <a:spLocks noGrp="1"/>
          </p:cNvSpPr>
          <p:nvPr>
            <p:ph type="title"/>
          </p:nvPr>
        </p:nvSpPr>
        <p:spPr/>
        <p:txBody>
          <a:bodyPr/>
          <a:lstStyle/>
          <a:p>
            <a:r>
              <a:rPr lang="en-US" dirty="0"/>
              <a:t>Vocabulary</a:t>
            </a:r>
            <a:endParaRPr lang="en-GB" dirty="0"/>
          </a:p>
        </p:txBody>
      </p:sp>
      <p:sp>
        <p:nvSpPr>
          <p:cNvPr id="3" name="Content Placeholder 2">
            <a:extLst>
              <a:ext uri="{FF2B5EF4-FFF2-40B4-BE49-F238E27FC236}">
                <a16:creationId xmlns:a16="http://schemas.microsoft.com/office/drawing/2014/main" id="{D9079182-9925-47AC-879F-30F76578A85C}"/>
              </a:ext>
            </a:extLst>
          </p:cNvPr>
          <p:cNvSpPr>
            <a:spLocks noGrp="1"/>
          </p:cNvSpPr>
          <p:nvPr>
            <p:ph idx="1"/>
          </p:nvPr>
        </p:nvSpPr>
        <p:spPr/>
        <p:txBody>
          <a:bodyPr/>
          <a:lstStyle/>
          <a:p>
            <a:r>
              <a:rPr lang="en-US" b="1" dirty="0"/>
              <a:t>Coast</a:t>
            </a:r>
          </a:p>
          <a:p>
            <a:endParaRPr lang="en-US" b="1" dirty="0"/>
          </a:p>
          <a:p>
            <a:r>
              <a:rPr lang="en-US" b="1" dirty="0"/>
              <a:t>Butcher</a:t>
            </a:r>
          </a:p>
          <a:p>
            <a:endParaRPr lang="en-US" b="1" dirty="0"/>
          </a:p>
          <a:p>
            <a:r>
              <a:rPr lang="en-US" b="1" dirty="0"/>
              <a:t>Sausages</a:t>
            </a:r>
          </a:p>
          <a:p>
            <a:endParaRPr lang="en-US" b="1" dirty="0"/>
          </a:p>
          <a:p>
            <a:r>
              <a:rPr lang="en-US" b="1" dirty="0"/>
              <a:t>Rude					</a:t>
            </a:r>
            <a:r>
              <a:rPr lang="en-US" dirty="0"/>
              <a:t>The opposite of “polite.”</a:t>
            </a:r>
            <a:endParaRPr lang="en-GB" b="1" dirty="0"/>
          </a:p>
        </p:txBody>
      </p:sp>
      <p:pic>
        <p:nvPicPr>
          <p:cNvPr id="2050" name="Picture 2" descr="Best butchers in the land at Fodder farm shop &amp; cafe">
            <a:extLst>
              <a:ext uri="{FF2B5EF4-FFF2-40B4-BE49-F238E27FC236}">
                <a16:creationId xmlns:a16="http://schemas.microsoft.com/office/drawing/2014/main" id="{E75BA52C-6646-419C-95C4-F0F0A45D7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13" r="25513"/>
          <a:stretch/>
        </p:blipFill>
        <p:spPr bwMode="auto">
          <a:xfrm>
            <a:off x="6882021" y="2005485"/>
            <a:ext cx="1635387" cy="20920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ek Jurassic Coast 2019 - RNIB - See differently">
            <a:extLst>
              <a:ext uri="{FF2B5EF4-FFF2-40B4-BE49-F238E27FC236}">
                <a16:creationId xmlns:a16="http://schemas.microsoft.com/office/drawing/2014/main" id="{47755B54-53B3-4906-AD3B-7733DC53B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398" y="1380739"/>
            <a:ext cx="2432602" cy="13900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incolnshire Sausages | Cley Smokehouse">
            <a:extLst>
              <a:ext uri="{FF2B5EF4-FFF2-40B4-BE49-F238E27FC236}">
                <a16:creationId xmlns:a16="http://schemas.microsoft.com/office/drawing/2014/main" id="{389C1092-F485-46B7-B081-3C768CDC39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174" r="16" b="16134"/>
          <a:stretch/>
        </p:blipFill>
        <p:spPr bwMode="auto">
          <a:xfrm>
            <a:off x="3663399" y="3502507"/>
            <a:ext cx="2432602" cy="155043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1665BB44-B5B2-424A-A091-E04F25E5B560}"/>
              </a:ext>
            </a:extLst>
          </p:cNvPr>
          <p:cNvCxnSpPr/>
          <p:nvPr/>
        </p:nvCxnSpPr>
        <p:spPr>
          <a:xfrm>
            <a:off x="2372139" y="2005485"/>
            <a:ext cx="10601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71557A-98F9-4BA7-B400-CE472AE02F21}"/>
              </a:ext>
            </a:extLst>
          </p:cNvPr>
          <p:cNvCxnSpPr/>
          <p:nvPr/>
        </p:nvCxnSpPr>
        <p:spPr>
          <a:xfrm>
            <a:off x="2769704" y="3114261"/>
            <a:ext cx="38166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BCAA96-D53D-4CA0-88B0-4A0634C025C4}"/>
              </a:ext>
            </a:extLst>
          </p:cNvPr>
          <p:cNvCxnSpPr/>
          <p:nvPr/>
        </p:nvCxnSpPr>
        <p:spPr>
          <a:xfrm>
            <a:off x="2888974" y="4097544"/>
            <a:ext cx="5433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6F7051-D02A-4744-A4F8-9C60736D8722}"/>
              </a:ext>
            </a:extLst>
          </p:cNvPr>
          <p:cNvCxnSpPr/>
          <p:nvPr/>
        </p:nvCxnSpPr>
        <p:spPr>
          <a:xfrm>
            <a:off x="2186609" y="5172207"/>
            <a:ext cx="410817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51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BECFDB-2E68-4DB2-B7BD-0E6318EE88B0}"/>
              </a:ext>
            </a:extLst>
          </p:cNvPr>
          <p:cNvSpPr>
            <a:spLocks noGrp="1"/>
          </p:cNvSpPr>
          <p:nvPr>
            <p:ph idx="1"/>
          </p:nvPr>
        </p:nvSpPr>
        <p:spPr>
          <a:xfrm>
            <a:off x="838200" y="145774"/>
            <a:ext cx="10515600" cy="6031189"/>
          </a:xfrm>
        </p:spPr>
        <p:txBody>
          <a:bodyPr vert="horz" lIns="91440" tIns="45720" rIns="91440" bIns="45720" rtlCol="0" anchor="t">
            <a:noAutofit/>
          </a:bodyPr>
          <a:lstStyle/>
          <a:p>
            <a:pPr marL="0" indent="0" algn="just">
              <a:lnSpc>
                <a:spcPct val="134000"/>
              </a:lnSpc>
              <a:buNone/>
            </a:pPr>
            <a:r>
              <a:rPr lang="en-GB" sz="1800" i="1" dirty="0">
                <a:ea typeface="Adobe Kaiti Std R"/>
              </a:rPr>
              <a:t>Time: the present</a:t>
            </a:r>
            <a:endParaRPr lang="en-US"/>
          </a:p>
          <a:p>
            <a:pPr marL="0" indent="0" algn="just">
              <a:lnSpc>
                <a:spcPct val="134000"/>
              </a:lnSpc>
              <a:buNone/>
            </a:pPr>
            <a:r>
              <a:rPr lang="en-GB" sz="1800" i="1" dirty="0">
                <a:ea typeface="Adobe Kaiti Std R"/>
              </a:rPr>
              <a:t>Place: Hastings, on the southeast coast of England</a:t>
            </a:r>
          </a:p>
          <a:p>
            <a:pPr marL="0" indent="0" algn="just">
              <a:lnSpc>
                <a:spcPct val="134000"/>
              </a:lnSpc>
              <a:buNone/>
            </a:pPr>
            <a:r>
              <a:rPr lang="en-GB" sz="1800" dirty="0">
                <a:ea typeface="Adobe Kaiti Std R"/>
              </a:rPr>
              <a:t>My Aunt Brenda owns a small hotel called the Sea View Guesthouse in Hastings. It's got five bedrooms and it's a very good guesthouse. People come from everywhere to stay there. Hastings is a good place to stay if you want to see the beautiful southeast coast of England. It's an old town. Aunt Brenda's house is over a hundred years old and she has managed it as a guesthouse for the last ten years. Aunt Brenda is a good-looking woman. Everybody says so. She's almost forty years of age with red hair and a mind of her own. Her husband is my Uncle Ralph and he loves her very much. Her guests always like her too.</a:t>
            </a:r>
          </a:p>
          <a:p>
            <a:pPr marL="0" indent="0" algn="just">
              <a:lnSpc>
                <a:spcPct val="134000"/>
              </a:lnSpc>
              <a:buNone/>
            </a:pPr>
            <a:r>
              <a:rPr lang="en-GB" sz="1800" dirty="0">
                <a:ea typeface="Adobe Kaiti Std R"/>
              </a:rPr>
              <a:t>My Uncle Ralph is a local butcher and he has a shop. The shop is well known in the town. He provides all the meat for the guesthouse. His sausages, Aunt Brenda always says, are the best in England. She always persuades her guests to have them for breakfast. Her 'Full English Breakfast', as she calls it, is famous in Hastings. Brenda's 'Full English Breakfast' includes bacon, eggs, mushrooms, tomatoes, toast and, of course, Uncle Ralph's sausages.</a:t>
            </a:r>
          </a:p>
          <a:p>
            <a:pPr marL="0" indent="0" algn="just">
              <a:lnSpc>
                <a:spcPct val="134000"/>
              </a:lnSpc>
              <a:buNone/>
            </a:pPr>
            <a:endParaRPr lang="en-GB" sz="1800" dirty="0"/>
          </a:p>
        </p:txBody>
      </p:sp>
    </p:spTree>
    <p:extLst>
      <p:ext uri="{BB962C8B-B14F-4D97-AF65-F5344CB8AC3E}">
        <p14:creationId xmlns:p14="http://schemas.microsoft.com/office/powerpoint/2010/main" val="213420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71D9EF-E895-4F22-AEF0-FACB210F86A2}"/>
              </a:ext>
            </a:extLst>
          </p:cNvPr>
          <p:cNvSpPr>
            <a:spLocks noGrp="1"/>
          </p:cNvSpPr>
          <p:nvPr>
            <p:ph idx="1"/>
          </p:nvPr>
        </p:nvSpPr>
        <p:spPr>
          <a:xfrm>
            <a:off x="838200" y="393527"/>
            <a:ext cx="10515600" cy="6070946"/>
          </a:xfrm>
        </p:spPr>
        <p:txBody>
          <a:bodyPr vert="horz" lIns="91440" tIns="45720" rIns="91440" bIns="45720" rtlCol="0" anchor="t">
            <a:normAutofit fontScale="77500" lnSpcReduction="20000"/>
          </a:bodyPr>
          <a:lstStyle/>
          <a:p>
            <a:pPr marL="0" indent="0" algn="just">
              <a:lnSpc>
                <a:spcPct val="134000"/>
              </a:lnSpc>
              <a:buNone/>
            </a:pPr>
            <a:r>
              <a:rPr lang="en-GB" dirty="0">
                <a:ea typeface="Adobe Kaiti Std R"/>
              </a:rPr>
              <a:t>They are the most important part of it. Aunt Brenda takes great pleasure in the fact that all of her guests have tried Ralph's sausages and loved them.</a:t>
            </a:r>
            <a:endParaRPr lang="en-US">
              <a:ea typeface="Adobe Kaiti Std R"/>
            </a:endParaRPr>
          </a:p>
          <a:p>
            <a:pPr marL="0" indent="0" algn="just">
              <a:lnSpc>
                <a:spcPct val="134000"/>
              </a:lnSpc>
              <a:buNone/>
            </a:pPr>
            <a:r>
              <a:rPr lang="en-GB" dirty="0"/>
              <a:t>All, that is, except Mr Dunn.</a:t>
            </a:r>
          </a:p>
          <a:p>
            <a:pPr marL="0" indent="0" algn="just">
              <a:lnSpc>
                <a:spcPct val="134000"/>
              </a:lnSpc>
              <a:buNone/>
            </a:pPr>
            <a:r>
              <a:rPr lang="en-GB" dirty="0">
                <a:ea typeface="Adobe Kaiti Std R"/>
              </a:rPr>
              <a:t>'Don't you worry,' Brenda told me. 'I'll make sure he eats Ralph's sausages before he leaves here. Just you wait and see!'</a:t>
            </a:r>
          </a:p>
          <a:p>
            <a:pPr marL="0" indent="0" algn="just">
              <a:lnSpc>
                <a:spcPct val="134000"/>
              </a:lnSpc>
              <a:buNone/>
            </a:pPr>
            <a:r>
              <a:rPr lang="en-GB" dirty="0">
                <a:ea typeface="Adobe Kaiti Std R"/>
              </a:rPr>
              <a:t>Aunt Brenda's 'Full English Breakfast' is mentioned in all the holiday web pages. It's the reason why most people stay at the guesthouse. If you don't eat it all, especially the sausages, she thinks you are just being rude. And there is no way she will accept that! She always likes to hear her guests say how much they enjoy the sausages. In fact, she expects them to say it.</a:t>
            </a:r>
          </a:p>
          <a:p>
            <a:pPr marL="0" indent="0" algn="just">
              <a:lnSpc>
                <a:spcPct val="134000"/>
              </a:lnSpc>
              <a:buNone/>
            </a:pPr>
            <a:r>
              <a:rPr lang="en-GB" dirty="0">
                <a:ea typeface="Adobe Kaiti Std R"/>
              </a:rPr>
              <a:t>Now don't think for one moment that Ralph's sausages are anything less than delicious. He makes sausages out of different kinds of meat. They are made in all kinds of different ways and flavours to please all kinds of tastes.</a:t>
            </a:r>
          </a:p>
          <a:p>
            <a:pPr marL="0" indent="0" algn="just">
              <a:lnSpc>
                <a:spcPct val="134000"/>
              </a:lnSpc>
              <a:buNone/>
            </a:pPr>
            <a:r>
              <a:rPr lang="en-GB" dirty="0"/>
              <a:t>Except Mr Dunn's.</a:t>
            </a:r>
          </a:p>
        </p:txBody>
      </p:sp>
    </p:spTree>
    <p:extLst>
      <p:ext uri="{BB962C8B-B14F-4D97-AF65-F5344CB8AC3E}">
        <p14:creationId xmlns:p14="http://schemas.microsoft.com/office/powerpoint/2010/main" val="361054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05AC-0C52-45B5-AFC1-D4A35B309F00}"/>
              </a:ext>
            </a:extLst>
          </p:cNvPr>
          <p:cNvSpPr>
            <a:spLocks noGrp="1"/>
          </p:cNvSpPr>
          <p:nvPr>
            <p:ph type="title"/>
          </p:nvPr>
        </p:nvSpPr>
        <p:spPr/>
        <p:txBody>
          <a:bodyPr/>
          <a:lstStyle/>
          <a:p>
            <a:r>
              <a:rPr lang="en-US" dirty="0"/>
              <a:t>Aunt Brenda</a:t>
            </a:r>
            <a:endParaRPr lang="en-GB" dirty="0"/>
          </a:p>
        </p:txBody>
      </p:sp>
      <p:sp>
        <p:nvSpPr>
          <p:cNvPr id="3" name="Content Placeholder 2">
            <a:extLst>
              <a:ext uri="{FF2B5EF4-FFF2-40B4-BE49-F238E27FC236}">
                <a16:creationId xmlns:a16="http://schemas.microsoft.com/office/drawing/2014/main" id="{4C37CB12-D1CA-4A82-ABCC-33CBE8B7E516}"/>
              </a:ext>
            </a:extLst>
          </p:cNvPr>
          <p:cNvSpPr>
            <a:spLocks noGrp="1"/>
          </p:cNvSpPr>
          <p:nvPr>
            <p:ph idx="1"/>
          </p:nvPr>
        </p:nvSpPr>
        <p:spPr/>
        <p:txBody>
          <a:bodyPr/>
          <a:lstStyle/>
          <a:p>
            <a:r>
              <a:rPr lang="en-GB" dirty="0"/>
              <a:t>What did you learn about Aunt Branda in the first part of the story?</a:t>
            </a:r>
          </a:p>
          <a:p>
            <a:r>
              <a:rPr lang="en-GB" dirty="0"/>
              <a:t>Which of these adjectives would describe her?</a:t>
            </a:r>
          </a:p>
          <a:p>
            <a:pPr marL="0" indent="0">
              <a:buNone/>
            </a:pPr>
            <a:r>
              <a:rPr lang="en-GB" i="1" dirty="0"/>
              <a:t>		</a:t>
            </a:r>
          </a:p>
          <a:p>
            <a:pPr marL="0" indent="0">
              <a:buNone/>
            </a:pPr>
            <a:r>
              <a:rPr lang="en-GB" i="1" dirty="0"/>
              <a:t>		shy / proud / stubborn / brave / lazy</a:t>
            </a:r>
            <a:endParaRPr lang="en-GB" dirty="0"/>
          </a:p>
          <a:p>
            <a:endParaRPr lang="en-GB" dirty="0"/>
          </a:p>
        </p:txBody>
      </p:sp>
    </p:spTree>
    <p:extLst>
      <p:ext uri="{BB962C8B-B14F-4D97-AF65-F5344CB8AC3E}">
        <p14:creationId xmlns:p14="http://schemas.microsoft.com/office/powerpoint/2010/main" val="96494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86A0-937A-4544-A6B3-30204EC6EDC6}"/>
              </a:ext>
            </a:extLst>
          </p:cNvPr>
          <p:cNvSpPr>
            <a:spLocks noGrp="1"/>
          </p:cNvSpPr>
          <p:nvPr>
            <p:ph type="title"/>
          </p:nvPr>
        </p:nvSpPr>
        <p:spPr/>
        <p:txBody>
          <a:bodyPr/>
          <a:lstStyle/>
          <a:p>
            <a:r>
              <a:rPr lang="en-US" dirty="0"/>
              <a:t>Aunt Brenda</a:t>
            </a:r>
            <a:endParaRPr lang="en-GB" dirty="0"/>
          </a:p>
        </p:txBody>
      </p:sp>
      <p:sp>
        <p:nvSpPr>
          <p:cNvPr id="3" name="Content Placeholder 2">
            <a:extLst>
              <a:ext uri="{FF2B5EF4-FFF2-40B4-BE49-F238E27FC236}">
                <a16:creationId xmlns:a16="http://schemas.microsoft.com/office/drawing/2014/main" id="{B04AD7F2-1624-4A9F-B2F8-99ED7002B2BA}"/>
              </a:ext>
            </a:extLst>
          </p:cNvPr>
          <p:cNvSpPr>
            <a:spLocks noGrp="1"/>
          </p:cNvSpPr>
          <p:nvPr>
            <p:ph idx="1"/>
          </p:nvPr>
        </p:nvSpPr>
        <p:spPr/>
        <p:txBody>
          <a:bodyPr/>
          <a:lstStyle/>
          <a:p>
            <a:r>
              <a:rPr lang="en-GB" dirty="0"/>
              <a:t>Do you know anyone like Aunt Brenda? Describe them to your group.</a:t>
            </a:r>
          </a:p>
          <a:p>
            <a:r>
              <a:rPr lang="en-GB" dirty="0" err="1"/>
              <a:t>eg.</a:t>
            </a:r>
            <a:r>
              <a:rPr lang="en-GB" dirty="0"/>
              <a:t> </a:t>
            </a:r>
            <a:r>
              <a:rPr lang="en-GB" i="1" dirty="0"/>
              <a:t>My husband is a little like Aunt Brenda because he is very proud of what he does, but he doesn’t run a guesthouse…</a:t>
            </a:r>
            <a:endParaRPr lang="en-GB" dirty="0"/>
          </a:p>
          <a:p>
            <a:pPr marL="0" indent="0">
              <a:buNone/>
            </a:pPr>
            <a:endParaRPr lang="en-GB" dirty="0"/>
          </a:p>
        </p:txBody>
      </p:sp>
    </p:spTree>
    <p:extLst>
      <p:ext uri="{BB962C8B-B14F-4D97-AF65-F5344CB8AC3E}">
        <p14:creationId xmlns:p14="http://schemas.microsoft.com/office/powerpoint/2010/main" val="114015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0C0F7-E968-4F35-8CAF-4FE983CD5073}"/>
              </a:ext>
            </a:extLst>
          </p:cNvPr>
          <p:cNvSpPr>
            <a:spLocks noGrp="1"/>
          </p:cNvSpPr>
          <p:nvPr>
            <p:ph idx="1"/>
          </p:nvPr>
        </p:nvSpPr>
        <p:spPr>
          <a:xfrm>
            <a:off x="838200" y="689114"/>
            <a:ext cx="10515600" cy="5885415"/>
          </a:xfrm>
        </p:spPr>
        <p:txBody>
          <a:bodyPr vert="horz" lIns="91440" tIns="45720" rIns="91440" bIns="45720" rtlCol="0" anchor="t">
            <a:normAutofit fontScale="62500" lnSpcReduction="20000"/>
          </a:bodyPr>
          <a:lstStyle/>
          <a:p>
            <a:pPr marL="0" indent="0" algn="just">
              <a:lnSpc>
                <a:spcPct val="134000"/>
              </a:lnSpc>
              <a:buNone/>
            </a:pPr>
            <a:r>
              <a:rPr lang="en-GB" dirty="0">
                <a:ea typeface="Adobe Kaiti Std R"/>
              </a:rPr>
              <a:t>You see, Mr Dunn was a vegetarian. A vegetarian doesn't eat meat at all. No chicken, no beef, no pork and not even any fish. In fact, Mr Dunn didn't even wear leather shoes. Even his sweaters, Brenda tells me, weren't made of wool.</a:t>
            </a:r>
            <a:endParaRPr lang="en-US">
              <a:ea typeface="Adobe Kaiti Std R"/>
            </a:endParaRPr>
          </a:p>
          <a:p>
            <a:pPr marL="0" indent="0" algn="just">
              <a:lnSpc>
                <a:spcPct val="134000"/>
              </a:lnSpc>
              <a:buNone/>
            </a:pPr>
            <a:r>
              <a:rPr lang="en-GB" dirty="0">
                <a:ea typeface="Adobe Kaiti Std R"/>
              </a:rPr>
              <a:t>'Now don't tell me that's normal,' Brenda told me. 'We've had vegetarians at the guesthouse before. I always manage to persuade them to have a sausage and once they've had one...' Here Brenda raised her eyes to the ceiling. When she did this, she meant, 'you know what happens next.' And, of course, I do. Nobody has ever tasted Ralph's sausages before and not wanted another. I could see that she wasn't going to let Mr Dunn be the first to refuse. Not if she could help it. I knew then that Mr Dunn, one way or another, was going to eat a sausage.</a:t>
            </a:r>
          </a:p>
          <a:p>
            <a:pPr marL="0" indent="0" algn="just">
              <a:lnSpc>
                <a:spcPct val="134000"/>
              </a:lnSpc>
              <a:buNone/>
            </a:pPr>
            <a:r>
              <a:rPr lang="en-GB" dirty="0">
                <a:ea typeface="Adobe Kaiti Std R"/>
              </a:rPr>
              <a:t>Me? I'm Claire, Aunt Brenda's niece. I live in Hastings, too, with my mum. My aunt and I have always got on well and I see a lot of her. We both love Hastings. Like many towns by the sea, it has lots of visitors. Some of them are rather strange. Some pass through and some stay. Seaside towns like Hastings seem to interest all kinds of people. I think that's part of the reason we both like Hastings.</a:t>
            </a:r>
          </a:p>
          <a:p>
            <a:pPr marL="0" indent="0" algn="just">
              <a:lnSpc>
                <a:spcPct val="134000"/>
              </a:lnSpc>
              <a:buNone/>
            </a:pPr>
            <a:r>
              <a:rPr lang="en-GB" dirty="0">
                <a:ea typeface="Adobe Kaiti Std R"/>
              </a:rPr>
              <a:t>But Mr Dunn was stranger than anybody I'd ever seen before.</a:t>
            </a:r>
          </a:p>
          <a:p>
            <a:pPr marL="0" indent="0" algn="just">
              <a:lnSpc>
                <a:spcPct val="134000"/>
              </a:lnSpc>
              <a:buNone/>
            </a:pPr>
            <a:endParaRPr lang="en-GB" dirty="0"/>
          </a:p>
        </p:txBody>
      </p:sp>
    </p:spTree>
    <p:extLst>
      <p:ext uri="{BB962C8B-B14F-4D97-AF65-F5344CB8AC3E}">
        <p14:creationId xmlns:p14="http://schemas.microsoft.com/office/powerpoint/2010/main" val="164362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2EDFE-AE40-42AC-80E1-E4569C401934}"/>
              </a:ext>
            </a:extLst>
          </p:cNvPr>
          <p:cNvSpPr>
            <a:spLocks noGrp="1"/>
          </p:cNvSpPr>
          <p:nvPr>
            <p:ph idx="1"/>
          </p:nvPr>
        </p:nvSpPr>
        <p:spPr>
          <a:xfrm>
            <a:off x="838200" y="439910"/>
            <a:ext cx="10515600" cy="5978180"/>
          </a:xfrm>
        </p:spPr>
        <p:txBody>
          <a:bodyPr vert="horz" lIns="91440" tIns="45720" rIns="91440" bIns="45720" rtlCol="0" anchor="t">
            <a:normAutofit/>
          </a:bodyPr>
          <a:lstStyle/>
          <a:p>
            <a:pPr marL="0" indent="0" algn="just">
              <a:lnSpc>
                <a:spcPct val="134000"/>
              </a:lnSpc>
              <a:buNone/>
            </a:pPr>
            <a:r>
              <a:rPr lang="en-GB" sz="1600" dirty="0">
                <a:ea typeface="Adobe Kaiti Std R"/>
              </a:rPr>
              <a:t>To begin with, he looked as if he hadn't had a good meal for a long time. He was tall and thin and his hair was as grey as iron. His nose was big and made him look like a wild, hungry eagle. His eyes were deep in his head and his teeth were long and yellow. One thinks of vegetarians as being gentle people. He didn't look gentle at all. He looked like he could kill things with his teeth alone - if he wanted to.</a:t>
            </a:r>
            <a:endParaRPr lang="en-US" sz="1600">
              <a:ea typeface="Adobe Kaiti Std R"/>
            </a:endParaRPr>
          </a:p>
          <a:p>
            <a:pPr marL="0" indent="0" algn="just">
              <a:lnSpc>
                <a:spcPct val="134000"/>
              </a:lnSpc>
              <a:buNone/>
            </a:pPr>
            <a:r>
              <a:rPr lang="en-GB" sz="1600" dirty="0">
                <a:ea typeface="Adobe Kaiti Std R"/>
              </a:rPr>
              <a:t>Then there were his hands. They were long and he had thin fingers with thick, sharp fingernails. His fingers looked very strong. I don't know what he did for a living. I wouldn't like to work with him, I'm sure of that!</a:t>
            </a:r>
          </a:p>
          <a:p>
            <a:pPr marL="0" indent="0" algn="just">
              <a:lnSpc>
                <a:spcPct val="134000"/>
              </a:lnSpc>
              <a:buNone/>
            </a:pPr>
            <a:r>
              <a:rPr lang="en-GB" sz="1600" dirty="0">
                <a:ea typeface="Adobe Kaiti Std R"/>
              </a:rPr>
              <a:t>Mr Dunn was going to be staying at my aunt's house for three weeks. Aunt Brenda had to buy vegetarian stuff just for him, like soya milk. He never had cow's milk. She didn't like that! He always ate his cereal with soya milk for breakfast without speaking to anyone. She didn't like that either.</a:t>
            </a:r>
          </a:p>
          <a:p>
            <a:pPr marL="0" indent="0" algn="just">
              <a:lnSpc>
                <a:spcPct val="134000"/>
              </a:lnSpc>
              <a:buNone/>
            </a:pPr>
            <a:r>
              <a:rPr lang="en-GB" sz="1600" dirty="0">
                <a:ea typeface="Adobe Kaiti Std R"/>
              </a:rPr>
              <a:t>I have breakfast at Aunt Brenda's place every Saturday morning. She likes to look after her little niece, even though I am already seventeen years old. This Saturday she wanted me to talk to Mr Dunn.</a:t>
            </a:r>
          </a:p>
          <a:p>
            <a:pPr marL="0" indent="0" algn="just">
              <a:lnSpc>
                <a:spcPct val="134000"/>
              </a:lnSpc>
              <a:buNone/>
            </a:pPr>
            <a:r>
              <a:rPr lang="en-GB" sz="1600" dirty="0">
                <a:ea typeface="Adobe Kaiti Std R"/>
              </a:rPr>
              <a:t>'You see what you can find out about him, Claire!' she told me. 'I want to see him eating a nice sausage, not that soya rubbish! And please hurry up. He's already been here for over a week. I've only got ten days left to do it!'</a:t>
            </a:r>
          </a:p>
          <a:p>
            <a:pPr marL="0" indent="0" algn="just">
              <a:lnSpc>
                <a:spcPct val="134000"/>
              </a:lnSpc>
              <a:buNone/>
            </a:pPr>
            <a:r>
              <a:rPr lang="en-GB" sz="1600" dirty="0">
                <a:ea typeface="Adobe Kaiti Std R"/>
              </a:rPr>
              <a:t>I don't see anything wrong with being a vegetarian, I really don't. But you don't argue with Aunt Brenda.</a:t>
            </a:r>
          </a:p>
        </p:txBody>
      </p:sp>
    </p:spTree>
    <p:extLst>
      <p:ext uri="{BB962C8B-B14F-4D97-AF65-F5344CB8AC3E}">
        <p14:creationId xmlns:p14="http://schemas.microsoft.com/office/powerpoint/2010/main" val="4242900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BBA6E0D0580B499C4F0BCC264DE0E2" ma:contentTypeVersion="12" ma:contentTypeDescription="Create a new document." ma:contentTypeScope="" ma:versionID="7c2f208282779d579a6ab6d1b584d4e1">
  <xsd:schema xmlns:xsd="http://www.w3.org/2001/XMLSchema" xmlns:xs="http://www.w3.org/2001/XMLSchema" xmlns:p="http://schemas.microsoft.com/office/2006/metadata/properties" xmlns:ns2="fd4bc9ef-c111-460f-808e-4de0462dc25a" xmlns:ns3="61ceb53a-92cc-40c1-a438-9322f3340fc8" targetNamespace="http://schemas.microsoft.com/office/2006/metadata/properties" ma:root="true" ma:fieldsID="90271c73fdeba9917f95ca19f9b69583" ns2:_="" ns3:_="">
    <xsd:import namespace="fd4bc9ef-c111-460f-808e-4de0462dc25a"/>
    <xsd:import namespace="61ceb53a-92cc-40c1-a438-9322f3340f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bc9ef-c111-460f-808e-4de0462dc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ceb53a-92cc-40c1-a438-9322f3340f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81B7B-B61F-41A7-A629-B59A063AB47C}">
  <ds:schemaRefs>
    <ds:schemaRef ds:uri="http://schemas.microsoft.com/sharepoint/v3/contenttype/forms"/>
  </ds:schemaRefs>
</ds:datastoreItem>
</file>

<file path=customXml/itemProps2.xml><?xml version="1.0" encoding="utf-8"?>
<ds:datastoreItem xmlns:ds="http://schemas.openxmlformats.org/officeDocument/2006/customXml" ds:itemID="{4BC03FFA-E737-4244-BAD7-C0678A34612A}">
  <ds:schemaRefs>
    <ds:schemaRef ds:uri="http://purl.org/dc/terms/"/>
    <ds:schemaRef ds:uri="http://schemas.openxmlformats.org/package/2006/metadata/core-properties"/>
    <ds:schemaRef ds:uri="fd4bc9ef-c111-460f-808e-4de0462dc25a"/>
    <ds:schemaRef ds:uri="http://schemas.microsoft.com/office/2006/documentManagement/types"/>
    <ds:schemaRef ds:uri="http://schemas.microsoft.com/office/infopath/2007/PartnerControls"/>
    <ds:schemaRef ds:uri="http://purl.org/dc/elements/1.1/"/>
    <ds:schemaRef ds:uri="http://schemas.microsoft.com/office/2006/metadata/properties"/>
    <ds:schemaRef ds:uri="61ceb53a-92cc-40c1-a438-9322f3340fc8"/>
    <ds:schemaRef ds:uri="http://www.w3.org/XML/1998/namespace"/>
    <ds:schemaRef ds:uri="http://purl.org/dc/dcmitype/"/>
  </ds:schemaRefs>
</ds:datastoreItem>
</file>

<file path=customXml/itemProps3.xml><?xml version="1.0" encoding="utf-8"?>
<ds:datastoreItem xmlns:ds="http://schemas.openxmlformats.org/officeDocument/2006/customXml" ds:itemID="{A8876CBF-7C03-40BA-86D1-0A3BD91F96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bc9ef-c111-460f-808e-4de0462dc25a"/>
    <ds:schemaRef ds:uri="61ceb53a-92cc-40c1-a438-9322f3340f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TotalTime>
  <Words>3257</Words>
  <Application>Microsoft Office PowerPoint</Application>
  <PresentationFormat>Widescreen</PresentationFormat>
  <Paragraphs>149</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PowerPoint Presentation</vt:lpstr>
      <vt:lpstr>Breakfast</vt:lpstr>
      <vt:lpstr>Vocabulary</vt:lpstr>
      <vt:lpstr>PowerPoint Presentation</vt:lpstr>
      <vt:lpstr>PowerPoint Presentation</vt:lpstr>
      <vt:lpstr>Aunt Brenda</vt:lpstr>
      <vt:lpstr>Aunt Brenda</vt:lpstr>
      <vt:lpstr>PowerPoint Presentation</vt:lpstr>
      <vt:lpstr>PowerPoint Presentation</vt:lpstr>
      <vt:lpstr>Vegetarians</vt:lpstr>
      <vt:lpstr>Comprehension</vt:lpstr>
      <vt:lpstr>PowerPoint Presentation</vt:lpstr>
      <vt:lpstr>PowerPoint Presentation</vt:lpstr>
      <vt:lpstr>PowerPoint Presentation</vt:lpstr>
      <vt:lpstr>Role-play</vt:lpstr>
      <vt:lpstr>PowerPoint Presentation</vt:lpstr>
      <vt:lpstr>PowerPoint Presentation</vt:lpstr>
      <vt:lpstr>PowerPoint Presentation</vt:lpstr>
      <vt:lpstr>True or false</vt:lpstr>
      <vt:lpstr>Language</vt:lpstr>
      <vt:lpstr>Prediction</vt:lpstr>
      <vt:lpstr>PowerPoint Presentation</vt:lpstr>
      <vt:lpstr>PowerPoint Presentation</vt:lpstr>
      <vt:lpstr>News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Thomas (Myanmar)</dc:creator>
  <cp:lastModifiedBy>Cotterill, Christopher (Education &amp; Society)</cp:lastModifiedBy>
  <cp:revision>58</cp:revision>
  <dcterms:created xsi:type="dcterms:W3CDTF">2020-03-10T09:03:07Z</dcterms:created>
  <dcterms:modified xsi:type="dcterms:W3CDTF">2021-05-19T11:15:14Z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0x010100B4BBA6E0D0580B499C4F0BCC264DE0E2</vt:lpwstr>
  </property>
</Properties>
</file>