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theme/theme2.xml" ContentType="application/vnd.openxmlformats-officedocument.theme+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4"/>
    <p:sldMasterId id="2147483668" r:id="rId5"/>
    <p:sldMasterId id="2147483688" r:id="rId6"/>
  </p:sldMasterIdLst>
  <p:notesMasterIdLst>
    <p:notesMasterId r:id="rId29"/>
  </p:notesMasterIdLst>
  <p:sldIdLst>
    <p:sldId id="304" r:id="rId7"/>
    <p:sldId id="276" r:id="rId8"/>
    <p:sldId id="320" r:id="rId9"/>
    <p:sldId id="261" r:id="rId10"/>
    <p:sldId id="321" r:id="rId11"/>
    <p:sldId id="264" r:id="rId12"/>
    <p:sldId id="322" r:id="rId13"/>
    <p:sldId id="323" r:id="rId14"/>
    <p:sldId id="284" r:id="rId15"/>
    <p:sldId id="311" r:id="rId16"/>
    <p:sldId id="317" r:id="rId17"/>
    <p:sldId id="286" r:id="rId18"/>
    <p:sldId id="324" r:id="rId19"/>
    <p:sldId id="313" r:id="rId20"/>
    <p:sldId id="325" r:id="rId21"/>
    <p:sldId id="326" r:id="rId22"/>
    <p:sldId id="327" r:id="rId23"/>
    <p:sldId id="328" r:id="rId24"/>
    <p:sldId id="314" r:id="rId25"/>
    <p:sldId id="329" r:id="rId26"/>
    <p:sldId id="273" r:id="rId27"/>
    <p:sldId id="279" r:id="rId28"/>
  </p:sldIdLst>
  <p:sldSz cx="9144000" cy="6858000" type="screen4x3"/>
  <p:notesSz cx="6797675" cy="9926638"/>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3912A08-D156-4BFA-984F-068576CAAA7F}" v="256" dt="2019-10-17T08:36:56.36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019" autoAdjust="0"/>
    <p:restoredTop sz="88306" autoAdjust="0"/>
  </p:normalViewPr>
  <p:slideViewPr>
    <p:cSldViewPr snapToGrid="0">
      <p:cViewPr varScale="1">
        <p:scale>
          <a:sx n="59" d="100"/>
          <a:sy n="59" d="100"/>
        </p:scale>
        <p:origin x="1572" y="72"/>
      </p:cViewPr>
      <p:guideLst/>
    </p:cSldViewPr>
  </p:slideViewPr>
  <p:notesTextViewPr>
    <p:cViewPr>
      <p:scale>
        <a:sx n="1" d="1"/>
        <a:sy n="1" d="1"/>
      </p:scale>
      <p:origin x="0" y="0"/>
    </p:cViewPr>
  </p:notesTextViewPr>
  <p:sorterViewPr>
    <p:cViewPr>
      <p:scale>
        <a:sx n="100" d="100"/>
        <a:sy n="100" d="100"/>
      </p:scale>
      <p:origin x="0" y="0"/>
    </p:cViewPr>
  </p:sorterViewPr>
  <p:notesViewPr>
    <p:cSldViewPr snapToGrid="0">
      <p:cViewPr varScale="1">
        <p:scale>
          <a:sx n="59" d="100"/>
          <a:sy n="59" d="100"/>
        </p:scale>
        <p:origin x="1556" y="76"/>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2.xml"/><Relationship Id="rId13" Type="http://schemas.openxmlformats.org/officeDocument/2006/relationships/slide" Target="slides/slide7.xml"/><Relationship Id="rId18" Type="http://schemas.openxmlformats.org/officeDocument/2006/relationships/slide" Target="slides/slide12.xml"/><Relationship Id="rId26" Type="http://schemas.openxmlformats.org/officeDocument/2006/relationships/slide" Target="slides/slide20.xml"/><Relationship Id="rId3" Type="http://schemas.openxmlformats.org/officeDocument/2006/relationships/customXml" Target="../customXml/item3.xml"/><Relationship Id="rId21" Type="http://schemas.openxmlformats.org/officeDocument/2006/relationships/slide" Target="slides/slide15.xml"/><Relationship Id="rId34" Type="http://schemas.microsoft.com/office/2015/10/relationships/revisionInfo" Target="revisionInfo.xml"/><Relationship Id="rId7" Type="http://schemas.openxmlformats.org/officeDocument/2006/relationships/slide" Target="slides/slide1.xml"/><Relationship Id="rId12" Type="http://schemas.openxmlformats.org/officeDocument/2006/relationships/slide" Target="slides/slide6.xml"/><Relationship Id="rId17" Type="http://schemas.openxmlformats.org/officeDocument/2006/relationships/slide" Target="slides/slide11.xml"/><Relationship Id="rId25" Type="http://schemas.openxmlformats.org/officeDocument/2006/relationships/slide" Target="slides/slide19.xml"/><Relationship Id="rId33" Type="http://schemas.openxmlformats.org/officeDocument/2006/relationships/tableStyles" Target="tableStyles.xml"/><Relationship Id="rId2" Type="http://schemas.openxmlformats.org/officeDocument/2006/relationships/customXml" Target="../customXml/item2.xml"/><Relationship Id="rId16" Type="http://schemas.openxmlformats.org/officeDocument/2006/relationships/slide" Target="slides/slide10.xml"/><Relationship Id="rId20" Type="http://schemas.openxmlformats.org/officeDocument/2006/relationships/slide" Target="slides/slide14.xml"/><Relationship Id="rId29" Type="http://schemas.openxmlformats.org/officeDocument/2006/relationships/notesMaster" Target="notesMasters/notesMaster1.xml"/><Relationship Id="rId1" Type="http://schemas.openxmlformats.org/officeDocument/2006/relationships/customXml" Target="../customXml/item1.xml"/><Relationship Id="rId6" Type="http://schemas.openxmlformats.org/officeDocument/2006/relationships/slideMaster" Target="slideMasters/slideMaster3.xml"/><Relationship Id="rId11" Type="http://schemas.openxmlformats.org/officeDocument/2006/relationships/slide" Target="slides/slide5.xml"/><Relationship Id="rId24" Type="http://schemas.openxmlformats.org/officeDocument/2006/relationships/slide" Target="slides/slide18.xml"/><Relationship Id="rId32" Type="http://schemas.openxmlformats.org/officeDocument/2006/relationships/theme" Target="theme/theme1.xml"/><Relationship Id="rId5" Type="http://schemas.openxmlformats.org/officeDocument/2006/relationships/slideMaster" Target="slideMasters/slideMaster2.xml"/><Relationship Id="rId15" Type="http://schemas.openxmlformats.org/officeDocument/2006/relationships/slide" Target="slides/slide9.xml"/><Relationship Id="rId23" Type="http://schemas.openxmlformats.org/officeDocument/2006/relationships/slide" Target="slides/slide17.xml"/><Relationship Id="rId28" Type="http://schemas.openxmlformats.org/officeDocument/2006/relationships/slide" Target="slides/slide22.xml"/><Relationship Id="rId10" Type="http://schemas.openxmlformats.org/officeDocument/2006/relationships/slide" Target="slides/slide4.xml"/><Relationship Id="rId19" Type="http://schemas.openxmlformats.org/officeDocument/2006/relationships/slide" Target="slides/slide13.xml"/><Relationship Id="rId31" Type="http://schemas.openxmlformats.org/officeDocument/2006/relationships/viewProps" Target="viewProps.xml"/><Relationship Id="rId4" Type="http://schemas.openxmlformats.org/officeDocument/2006/relationships/slideMaster" Target="slideMasters/slideMaster1.xml"/><Relationship Id="rId9" Type="http://schemas.openxmlformats.org/officeDocument/2006/relationships/slide" Target="slides/slide3.xml"/><Relationship Id="rId14" Type="http://schemas.openxmlformats.org/officeDocument/2006/relationships/slide" Target="slides/slide8.xml"/><Relationship Id="rId22" Type="http://schemas.openxmlformats.org/officeDocument/2006/relationships/slide" Target="slides/slide16.xml"/><Relationship Id="rId27" Type="http://schemas.openxmlformats.org/officeDocument/2006/relationships/slide" Target="slides/slide21.xml"/><Relationship Id="rId30" Type="http://schemas.openxmlformats.org/officeDocument/2006/relationships/presProps" Target="presProps.xml"/></Relationships>
</file>

<file path=ppt/diagrams/colors1.xml><?xml version="1.0" encoding="utf-8"?>
<dgm:colorsDef xmlns:dgm="http://schemas.openxmlformats.org/drawingml/2006/diagram" xmlns:a="http://schemas.openxmlformats.org/drawingml/2006/main" uniqueId="urn:microsoft.com/office/officeart/2005/8/colors/colorful4">
  <dgm:title val=""/>
  <dgm:desc val=""/>
  <dgm:catLst>
    <dgm:cat type="colorful" pri="10400"/>
  </dgm:catLst>
  <dgm:styleLbl name="node0">
    <dgm:fillClrLst meth="repeat">
      <a:schemeClr val="accent3"/>
    </dgm:fillClrLst>
    <dgm:linClrLst meth="repeat">
      <a:schemeClr val="lt1"/>
    </dgm:linClrLst>
    <dgm:effectClrLst/>
    <dgm:txLinClrLst/>
    <dgm:txFillClrLst/>
    <dgm:txEffectClrLst/>
  </dgm:styleLbl>
  <dgm:styleLbl name="node1">
    <dgm:fillClrLst>
      <a:schemeClr val="accent4"/>
      <a:schemeClr val="accent5"/>
    </dgm:fillClrLst>
    <dgm:linClrLst meth="repeat">
      <a:schemeClr val="lt1"/>
    </dgm:linClrLst>
    <dgm:effectClrLst/>
    <dgm:txLinClrLst/>
    <dgm:txFillClrLst/>
    <dgm:txEffectClrLst/>
  </dgm:styleLbl>
  <dgm:styleLbl name="alignNode1">
    <dgm:fillClrLst>
      <a:schemeClr val="accent4"/>
      <a:schemeClr val="accent5"/>
    </dgm:fillClrLst>
    <dgm:linClrLst>
      <a:schemeClr val="accent4"/>
      <a:schemeClr val="accent5"/>
    </dgm:linClrLst>
    <dgm:effectClrLst/>
    <dgm:txLinClrLst/>
    <dgm:txFillClrLst/>
    <dgm:txEffectClrLst/>
  </dgm:styleLbl>
  <dgm:styleLbl name="lnNode1">
    <dgm:fillClrLst>
      <a:schemeClr val="accent4"/>
      <a:schemeClr val="accent5"/>
    </dgm:fillClrLst>
    <dgm:linClrLst meth="repeat">
      <a:schemeClr val="lt1"/>
    </dgm:linClrLst>
    <dgm:effectClrLst/>
    <dgm:txLinClrLst/>
    <dgm:txFillClrLst/>
    <dgm:txEffectClrLst/>
  </dgm:styleLbl>
  <dgm:styleLbl name="vennNode1">
    <dgm:fillClrLst>
      <a:schemeClr val="accent4">
        <a:alpha val="50000"/>
      </a:schemeClr>
      <a:schemeClr val="accent5">
        <a:alpha val="50000"/>
      </a:schemeClr>
    </dgm:fillClrLst>
    <dgm:linClrLst meth="repeat">
      <a:schemeClr val="lt1"/>
    </dgm:linClrLst>
    <dgm:effectClrLst/>
    <dgm:txLinClrLst/>
    <dgm:txFillClrLst/>
    <dgm:txEffectClrLst/>
  </dgm:styleLbl>
  <dgm:styleLbl name="node2">
    <dgm:fillClrLst>
      <a:schemeClr val="accent5"/>
    </dgm:fillClrLst>
    <dgm:linClrLst meth="repeat">
      <a:schemeClr val="lt1"/>
    </dgm:linClrLst>
    <dgm:effectClrLst/>
    <dgm:txLinClrLst/>
    <dgm:txFillClrLst/>
    <dgm:txEffectClrLst/>
  </dgm:styleLbl>
  <dgm:styleLbl name="node3">
    <dgm:fillClrLst>
      <a:schemeClr val="accent6"/>
    </dgm:fillClrLst>
    <dgm:linClrLst meth="repeat">
      <a:schemeClr val="lt1"/>
    </dgm:linClrLst>
    <dgm:effectClrLst/>
    <dgm:txLinClrLst/>
    <dgm:txFillClrLst/>
    <dgm:txEffectClrLst/>
  </dgm:styleLbl>
  <dgm:styleLbl name="node4">
    <dgm:fillClrLst>
      <a:schemeClr val="accent1"/>
    </dgm:fillClrLst>
    <dgm:linClrLst meth="repeat">
      <a:schemeClr val="lt1"/>
    </dgm:linClrLst>
    <dgm:effectClrLst/>
    <dgm:txLinClrLst/>
    <dgm:txFillClrLst/>
    <dgm:txEffectClrLst/>
  </dgm:styleLbl>
  <dgm:styleLbl name="fgImgPlace1">
    <dgm:fillClrLst>
      <a:schemeClr val="accent4">
        <a:tint val="50000"/>
      </a:schemeClr>
      <a:schemeClr val="accent5">
        <a:tint val="50000"/>
      </a:schemeClr>
    </dgm:fillClrLst>
    <dgm:linClrLst meth="repeat">
      <a:schemeClr val="lt1"/>
    </dgm:linClrLst>
    <dgm:effectClrLst/>
    <dgm:txLinClrLst/>
    <dgm:txFillClrLst meth="repeat">
      <a:schemeClr val="lt1"/>
    </dgm:txFillClrLst>
    <dgm:txEffectClrLst/>
  </dgm:styleLbl>
  <dgm:styleLbl name="align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bgImgPlace1">
    <dgm:fillClrLst>
      <a:schemeClr val="accent4">
        <a:tint val="50000"/>
      </a:schemeClr>
      <a:schemeClr val="accent5">
        <a:tint val="20000"/>
      </a:schemeClr>
    </dgm:fillClrLst>
    <dgm:linClrLst meth="repeat">
      <a:schemeClr val="lt1"/>
    </dgm:linClrLst>
    <dgm:effectClrLst/>
    <dgm:txLinClrLst/>
    <dgm:txFillClrLst meth="repeat">
      <a:schemeClr val="lt1"/>
    </dgm:txFillClrLst>
    <dgm:txEffectClrLst/>
  </dgm:styleLbl>
  <dgm:styleLbl name="sibTrans2D1">
    <dgm:fillClrLst>
      <a:schemeClr val="accent4"/>
      <a:schemeClr val="accent5"/>
    </dgm:fillClrLst>
    <dgm:linClrLst meth="repeat">
      <a:schemeClr val="lt1"/>
    </dgm:linClrLst>
    <dgm:effectClrLst/>
    <dgm:txLinClrLst/>
    <dgm:txFillClrLst/>
    <dgm:txEffectClrLst/>
  </dgm:styleLbl>
  <dgm:styleLbl name="fgSibTrans2D1">
    <dgm:fillClrLst>
      <a:schemeClr val="accent4"/>
      <a:schemeClr val="accent5"/>
    </dgm:fillClrLst>
    <dgm:linClrLst meth="repeat">
      <a:schemeClr val="lt1"/>
    </dgm:linClrLst>
    <dgm:effectClrLst/>
    <dgm:txLinClrLst/>
    <dgm:txFillClrLst meth="repeat">
      <a:schemeClr val="lt1"/>
    </dgm:txFillClrLst>
    <dgm:txEffectClrLst/>
  </dgm:styleLbl>
  <dgm:styleLbl name="bgSibTrans2D1">
    <dgm:fillClrLst>
      <a:schemeClr val="accent4"/>
      <a:schemeClr val="accent5"/>
    </dgm:fillClrLst>
    <dgm:linClrLst meth="repeat">
      <a:schemeClr val="lt1"/>
    </dgm:linClrLst>
    <dgm:effectClrLst/>
    <dgm:txLinClrLst/>
    <dgm:txFillClrLst meth="repeat">
      <a:schemeClr val="lt1"/>
    </dgm:txFillClrLst>
    <dgm:txEffectClrLst/>
  </dgm:styleLbl>
  <dgm:styleLbl name="sibTrans1D1">
    <dgm:fillClrLst/>
    <dgm:linClrLst>
      <a:schemeClr val="accent4"/>
      <a:schemeClr val="accent5"/>
    </dgm:linClrLst>
    <dgm:effectClrLst/>
    <dgm:txLinClrLst/>
    <dgm:txFillClrLst meth="repeat">
      <a:schemeClr val="tx1"/>
    </dgm:txFillClrLst>
    <dgm:txEffectClrLst/>
  </dgm:styleLbl>
  <dgm:styleLbl name="callout">
    <dgm:fillClrLst meth="repeat">
      <a:schemeClr val="accent4"/>
    </dgm:fillClrLst>
    <dgm:linClrLst meth="repeat">
      <a:schemeClr val="accent4">
        <a:tint val="50000"/>
      </a:schemeClr>
    </dgm:linClrLst>
    <dgm:effectClrLst/>
    <dgm:txLinClrLst/>
    <dgm:txFillClrLst meth="repeat">
      <a:schemeClr val="tx1"/>
    </dgm:txFillClrLst>
    <dgm:txEffectClrLst/>
  </dgm:styleLbl>
  <dgm:styleLbl name="asst0">
    <dgm:fillClrLst meth="repeat">
      <a:schemeClr val="accent4"/>
    </dgm:fillClrLst>
    <dgm:linClrLst meth="repeat">
      <a:schemeClr val="lt1">
        <a:shade val="80000"/>
      </a:schemeClr>
    </dgm:linClrLst>
    <dgm:effectClrLst/>
    <dgm:txLinClrLst/>
    <dgm:txFillClrLst/>
    <dgm:txEffectClrLst/>
  </dgm:styleLbl>
  <dgm:styleLbl name="asst1">
    <dgm:fillClrLst meth="repeat">
      <a:schemeClr val="accent5"/>
    </dgm:fillClrLst>
    <dgm:linClrLst meth="repeat">
      <a:schemeClr val="lt1">
        <a:shade val="80000"/>
      </a:schemeClr>
    </dgm:linClrLst>
    <dgm:effectClrLst/>
    <dgm:txLinClrLst/>
    <dgm:txFillClrLst/>
    <dgm:txEffectClrLst/>
  </dgm:styleLbl>
  <dgm:styleLbl name="asst2">
    <dgm:fillClrLst>
      <a:schemeClr val="accent6"/>
    </dgm:fillClrLst>
    <dgm:linClrLst meth="repeat">
      <a:schemeClr val="lt1"/>
    </dgm:linClrLst>
    <dgm:effectClrLst/>
    <dgm:txLinClrLst/>
    <dgm:txFillClrLst/>
    <dgm:txEffectClrLst/>
  </dgm:styleLbl>
  <dgm:styleLbl name="asst3">
    <dgm:fillClrLst>
      <a:schemeClr val="accent1"/>
    </dgm:fillClrLst>
    <dgm:linClrLst meth="repeat">
      <a:schemeClr val="lt1"/>
    </dgm:linClrLst>
    <dgm:effectClrLst/>
    <dgm:txLinClrLst/>
    <dgm:txFillClrLst/>
    <dgm:txEffectClrLst/>
  </dgm:styleLbl>
  <dgm:styleLbl name="asst4">
    <dgm:fillClrLst>
      <a:schemeClr val="accent2"/>
    </dgm:fillClrLst>
    <dgm:linClrLst meth="repeat">
      <a:schemeClr val="lt1"/>
    </dgm:linClrLst>
    <dgm:effectClrLst/>
    <dgm:txLinClrLst/>
    <dgm:txFillClrLst/>
    <dgm:txEffectClrLst/>
  </dgm:styleLbl>
  <dgm:styleLbl name="parChTrans2D1">
    <dgm:fillClrLst meth="repeat">
      <a:schemeClr val="accent4"/>
    </dgm:fillClrLst>
    <dgm:linClrLst meth="repeat">
      <a:schemeClr val="lt1"/>
    </dgm:linClrLst>
    <dgm:effectClrLst/>
    <dgm:txLinClrLst/>
    <dgm:txFillClrLst meth="repeat">
      <a:schemeClr val="lt1"/>
    </dgm:txFillClrLst>
    <dgm:txEffectClrLst/>
  </dgm:styleLbl>
  <dgm:styleLbl name="parChTrans2D2">
    <dgm:fillClrLst meth="repeat">
      <a:schemeClr val="accent5"/>
    </dgm:fillClrLst>
    <dgm:linClrLst meth="repeat">
      <a:schemeClr val="lt1"/>
    </dgm:linClrLst>
    <dgm:effectClrLst/>
    <dgm:txLinClrLst/>
    <dgm:txFillClrLst/>
    <dgm:txEffectClrLst/>
  </dgm:styleLbl>
  <dgm:styleLbl name="parChTrans2D3">
    <dgm:fillClrLst meth="repeat">
      <a:schemeClr val="accent5"/>
    </dgm:fillClrLst>
    <dgm:linClrLst meth="repeat">
      <a:schemeClr val="lt1"/>
    </dgm:linClrLst>
    <dgm:effectClrLst/>
    <dgm:txLinClrLst/>
    <dgm:txFillClrLst/>
    <dgm:txEffectClrLst/>
  </dgm:styleLbl>
  <dgm:styleLbl name="parChTrans2D4">
    <dgm:fillClrLst meth="repeat">
      <a:schemeClr val="accent6"/>
    </dgm:fillClrLst>
    <dgm:linClrLst meth="repeat">
      <a:schemeClr val="lt1"/>
    </dgm:linClrLst>
    <dgm:effectClrLst/>
    <dgm:txLinClrLst/>
    <dgm:txFillClrLst meth="repeat">
      <a:schemeClr val="lt1"/>
    </dgm:txFillClrLst>
    <dgm:txEffectClrLst/>
  </dgm:styleLbl>
  <dgm:styleLbl name="parChTrans1D1">
    <dgm:fillClrLst meth="repeat">
      <a:schemeClr val="accent4"/>
    </dgm:fillClrLst>
    <dgm:linClrLst meth="repeat">
      <a:schemeClr val="accent4"/>
    </dgm:linClrLst>
    <dgm:effectClrLst/>
    <dgm:txLinClrLst/>
    <dgm:txFillClrLst meth="repeat">
      <a:schemeClr val="tx1"/>
    </dgm:txFillClrLst>
    <dgm:txEffectClrLst/>
  </dgm:styleLbl>
  <dgm:styleLbl name="parChTrans1D2">
    <dgm:fillClrLst meth="repeat">
      <a:schemeClr val="accent4">
        <a:tint val="90000"/>
      </a:schemeClr>
    </dgm:fillClrLst>
    <dgm:linClrLst meth="repeat">
      <a:schemeClr val="accent5"/>
    </dgm:linClrLst>
    <dgm:effectClrLst/>
    <dgm:txLinClrLst/>
    <dgm:txFillClrLst meth="repeat">
      <a:schemeClr val="tx1"/>
    </dgm:txFillClrLst>
    <dgm:txEffectClrLst/>
  </dgm:styleLbl>
  <dgm:styleLbl name="parChTrans1D3">
    <dgm:fillClrLst meth="repeat">
      <a:schemeClr val="accent4">
        <a:tint val="70000"/>
      </a:schemeClr>
    </dgm:fillClrLst>
    <dgm:linClrLst meth="repeat">
      <a:schemeClr val="accent6"/>
    </dgm:linClrLst>
    <dgm:effectClrLst/>
    <dgm:txLinClrLst/>
    <dgm:txFillClrLst meth="repeat">
      <a:schemeClr val="tx1"/>
    </dgm:txFillClrLst>
    <dgm:txEffectClrLst/>
  </dgm:styleLbl>
  <dgm:styleLbl name="parChTrans1D4">
    <dgm:fillClrLst meth="repeat">
      <a:schemeClr val="accent4">
        <a:tint val="50000"/>
      </a:schemeClr>
    </dgm:fillClrLst>
    <dgm:linClrLst meth="repeat">
      <a:schemeClr val="accent1"/>
    </dgm:linClrLst>
    <dgm:effectClrLst/>
    <dgm:txLinClrLst/>
    <dgm:txFillClrLst meth="repeat">
      <a:schemeClr val="tx1"/>
    </dgm:txFillClrLst>
    <dgm:txEffectClrLst/>
  </dgm:styleLbl>
  <dgm:styleLbl name="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conF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align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4"/>
    </dgm:linClrLst>
    <dgm:effectClrLst/>
    <dgm:txLinClrLst/>
    <dgm:txFillClrLst meth="repeat">
      <a:schemeClr val="dk1"/>
    </dgm:txFillClrLst>
    <dgm:txEffectClrLst/>
  </dgm:styleLbl>
  <dgm:styleLbl name="bgAcc1">
    <dgm:fillClrLst meth="repeat">
      <a:schemeClr val="lt1">
        <a:alpha val="90000"/>
      </a:schemeClr>
    </dgm:fillClrLst>
    <dgm:linClrLst>
      <a:schemeClr val="accent4"/>
      <a:schemeClr val="accent5"/>
    </dgm:linClrLst>
    <dgm:effectClrLst/>
    <dgm:txLinClrLst/>
    <dgm:txFillClrLst meth="repeat">
      <a:schemeClr val="dk1"/>
    </dgm:txFillClrLst>
    <dgm:txEffectClrLst/>
  </dgm:styleLbl>
  <dgm:styleLbl name="solidFgAcc1">
    <dgm:fillClrLst meth="repeat">
      <a:schemeClr val="lt1"/>
    </dgm:fillClrLst>
    <dgm:linClrLst>
      <a:schemeClr val="accent4"/>
      <a:schemeClr val="accent5"/>
    </dgm:linClrLst>
    <dgm:effectClrLst/>
    <dgm:txLinClrLst/>
    <dgm:txFillClrLst meth="repeat">
      <a:schemeClr val="dk1"/>
    </dgm:txFillClrLst>
    <dgm:txEffectClrLst/>
  </dgm:styleLbl>
  <dgm:styleLbl name="solidAlignAcc1">
    <dgm:fillClrLst meth="repeat">
      <a:schemeClr val="lt1"/>
    </dgm:fillClrLst>
    <dgm:linClrLst>
      <a:schemeClr val="accent4"/>
      <a:schemeClr val="accent5"/>
    </dgm:linClrLst>
    <dgm:effectClrLst/>
    <dgm:txLinClrLst/>
    <dgm:txFillClrLst meth="repeat">
      <a:schemeClr val="dk1"/>
    </dgm:txFillClrLst>
    <dgm:txEffectClrLst/>
  </dgm:styleLbl>
  <dgm:styleLbl name="solidBgAcc1">
    <dgm:fillClrLst meth="repeat">
      <a:schemeClr val="lt1"/>
    </dgm:fillClrLst>
    <dgm:linClrLst>
      <a:schemeClr val="accent4"/>
      <a:schemeClr val="accent5"/>
    </dgm:linClrLst>
    <dgm:effectClrLst/>
    <dgm:txLinClrLst/>
    <dgm:txFillClrLst meth="repeat">
      <a:schemeClr val="dk1"/>
    </dgm:txFillClrLst>
    <dgm:txEffectClrLst/>
  </dgm:styleLbl>
  <dgm:styleLbl name="f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align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bgAccFollowNode1">
    <dgm:fillClrLst>
      <a:schemeClr val="accent4">
        <a:tint val="40000"/>
        <a:alpha val="90000"/>
      </a:schemeClr>
      <a:schemeClr val="accent5">
        <a:tint val="40000"/>
        <a:alpha val="90000"/>
      </a:schemeClr>
    </dgm:fillClrLst>
    <dgm:linClrLst>
      <a:schemeClr val="accent4">
        <a:tint val="40000"/>
        <a:alpha val="90000"/>
      </a:schemeClr>
      <a:schemeClr val="accent5">
        <a:tint val="40000"/>
        <a:alpha val="90000"/>
      </a:schemeClr>
    </dgm:linClrLst>
    <dgm:effectClrLst/>
    <dgm:txLinClrLst/>
    <dgm:txFillClrLst meth="repeat">
      <a:schemeClr val="dk1"/>
    </dgm:txFillClrLst>
    <dgm:txEffectClrLst/>
  </dgm:styleLbl>
  <dgm:styleLbl name="fgAcc0">
    <dgm:fillClrLst meth="repeat">
      <a:schemeClr val="lt1">
        <a:alpha val="90000"/>
      </a:schemeClr>
    </dgm:fillClrLst>
    <dgm:linClrLst>
      <a:schemeClr val="accent3"/>
    </dgm:linClrLst>
    <dgm:effectClrLst/>
    <dgm:txLinClrLst/>
    <dgm:txFillClrLst meth="repeat">
      <a:schemeClr val="dk1"/>
    </dgm:txFillClrLst>
    <dgm:txEffectClrLst/>
  </dgm:styleLbl>
  <dgm:styleLbl name="fgAcc2">
    <dgm:fillClrLst meth="repeat">
      <a:schemeClr val="lt1">
        <a:alpha val="90000"/>
      </a:schemeClr>
    </dgm:fillClrLst>
    <dgm:linClrLst>
      <a:schemeClr val="accent5"/>
    </dgm:linClrLst>
    <dgm:effectClrLst/>
    <dgm:txLinClrLst/>
    <dgm:txFillClrLst meth="repeat">
      <a:schemeClr val="dk1"/>
    </dgm:txFillClrLst>
    <dgm:txEffectClrLst/>
  </dgm:styleLbl>
  <dgm:styleLbl name="fgAcc3">
    <dgm:fillClrLst meth="repeat">
      <a:schemeClr val="lt1">
        <a:alpha val="90000"/>
      </a:schemeClr>
    </dgm:fillClrLst>
    <dgm:linClrLst>
      <a:schemeClr val="accent6"/>
    </dgm:linClrLst>
    <dgm:effectClrLst/>
    <dgm:txLinClrLst/>
    <dgm:txFillClrLst meth="repeat">
      <a:schemeClr val="dk1"/>
    </dgm:txFillClrLst>
    <dgm:txEffectClrLst/>
  </dgm:styleLbl>
  <dgm:styleLbl name="fgAcc4">
    <dgm:fillClrLst meth="repeat">
      <a:schemeClr val="lt1">
        <a:alpha val="90000"/>
      </a:schemeClr>
    </dgm:fillClrLst>
    <dgm:linClrLst>
      <a:schemeClr val="accent1"/>
    </dgm:linClrLst>
    <dgm:effectClrLst/>
    <dgm:txLinClrLst/>
    <dgm:txFillClrLst meth="repeat">
      <a:schemeClr val="dk1"/>
    </dgm:txFillClrLst>
    <dgm:txEffectClrLst/>
  </dgm:styleLbl>
  <dgm:styleLbl name="bgShp">
    <dgm:fillClrLst meth="repeat">
      <a:schemeClr val="accent4">
        <a:tint val="40000"/>
      </a:schemeClr>
    </dgm:fillClrLst>
    <dgm:linClrLst meth="repeat">
      <a:schemeClr val="dk1"/>
    </dgm:linClrLst>
    <dgm:effectClrLst/>
    <dgm:txLinClrLst/>
    <dgm:txFillClrLst meth="repeat">
      <a:schemeClr val="dk1"/>
    </dgm:txFillClrLst>
    <dgm:txEffectClrLst/>
  </dgm:styleLbl>
  <dgm:styleLbl name="dkBgShp">
    <dgm:fillClrLst meth="repeat">
      <a:schemeClr val="accent4">
        <a:shade val="90000"/>
      </a:schemeClr>
    </dgm:fillClrLst>
    <dgm:linClrLst meth="repeat">
      <a:schemeClr val="dk1"/>
    </dgm:linClrLst>
    <dgm:effectClrLst/>
    <dgm:txLinClrLst/>
    <dgm:txFillClrLst meth="repeat">
      <a:schemeClr val="lt1"/>
    </dgm:txFillClrLst>
    <dgm:txEffectClrLst/>
  </dgm:styleLbl>
  <dgm:styleLbl name="trBgShp">
    <dgm:fillClrLst meth="repeat">
      <a:schemeClr val="accent4">
        <a:tint val="50000"/>
        <a:alpha val="40000"/>
      </a:schemeClr>
    </dgm:fillClrLst>
    <dgm:linClrLst meth="repeat">
      <a:schemeClr val="accent4"/>
    </dgm:linClrLst>
    <dgm:effectClrLst/>
    <dgm:txLinClrLst/>
    <dgm:txFillClrLst meth="repeat">
      <a:schemeClr val="lt1"/>
    </dgm:txFillClrLst>
    <dgm:txEffectClrLst/>
  </dgm:styleLbl>
  <dgm:styleLbl name="fgShp">
    <dgm:fillClrLst meth="repeat">
      <a:schemeClr val="accent4">
        <a:tint val="4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B52F9753-1EFA-4D78-9D41-AAA6B2ED099E}" type="doc">
      <dgm:prSet loTypeId="urn:microsoft.com/office/officeart/2005/8/layout/funnel1" loCatId="process" qsTypeId="urn:microsoft.com/office/officeart/2005/8/quickstyle/simple1" qsCatId="simple" csTypeId="urn:microsoft.com/office/officeart/2005/8/colors/colorful4" csCatId="colorful" phldr="1"/>
      <dgm:spPr/>
      <dgm:t>
        <a:bodyPr/>
        <a:lstStyle/>
        <a:p>
          <a:endParaRPr lang="en-GB"/>
        </a:p>
      </dgm:t>
    </dgm:pt>
    <dgm:pt modelId="{2094080C-E7F2-48FB-BFCC-27CEC234CA5F}">
      <dgm:prSet phldrT="[Text]"/>
      <dgm:spPr/>
      <dgm:t>
        <a:bodyPr/>
        <a:lstStyle/>
        <a:p>
          <a:r>
            <a:rPr lang="en-GB" dirty="0"/>
            <a:t>Reflect on teaching</a:t>
          </a:r>
        </a:p>
      </dgm:t>
    </dgm:pt>
    <dgm:pt modelId="{1A545B9B-1E06-4B6B-8B98-7C7E938DDA3C}" type="parTrans" cxnId="{A4323536-DD9C-4E64-933B-C4B33546C93F}">
      <dgm:prSet/>
      <dgm:spPr/>
      <dgm:t>
        <a:bodyPr/>
        <a:lstStyle/>
        <a:p>
          <a:endParaRPr lang="en-GB"/>
        </a:p>
      </dgm:t>
    </dgm:pt>
    <dgm:pt modelId="{FBCEA1F2-F921-4B89-98A9-5CBDF85095D7}" type="sibTrans" cxnId="{A4323536-DD9C-4E64-933B-C4B33546C93F}">
      <dgm:prSet/>
      <dgm:spPr/>
      <dgm:t>
        <a:bodyPr/>
        <a:lstStyle/>
        <a:p>
          <a:endParaRPr lang="en-GB"/>
        </a:p>
      </dgm:t>
    </dgm:pt>
    <dgm:pt modelId="{E08370FE-FA1B-495C-B6AA-038B67BDE80B}">
      <dgm:prSet phldrT="[Text]"/>
      <dgm:spPr/>
      <dgm:t>
        <a:bodyPr/>
        <a:lstStyle/>
        <a:p>
          <a:r>
            <a:rPr lang="en-GB" dirty="0"/>
            <a:t>Identify areas to improve</a:t>
          </a:r>
        </a:p>
      </dgm:t>
    </dgm:pt>
    <dgm:pt modelId="{9C468B47-78CF-4A10-ACEC-D653AEF083D7}" type="parTrans" cxnId="{AC6FC526-F973-46BC-A7F5-00DF2C30D601}">
      <dgm:prSet/>
      <dgm:spPr/>
      <dgm:t>
        <a:bodyPr/>
        <a:lstStyle/>
        <a:p>
          <a:endParaRPr lang="en-GB"/>
        </a:p>
      </dgm:t>
    </dgm:pt>
    <dgm:pt modelId="{31B35050-BC30-470C-8295-54411FC15E3F}" type="sibTrans" cxnId="{AC6FC526-F973-46BC-A7F5-00DF2C30D601}">
      <dgm:prSet/>
      <dgm:spPr/>
      <dgm:t>
        <a:bodyPr/>
        <a:lstStyle/>
        <a:p>
          <a:endParaRPr lang="en-GB"/>
        </a:p>
      </dgm:t>
    </dgm:pt>
    <dgm:pt modelId="{852F9B15-06E2-423F-A453-5BF5E4BF536F}">
      <dgm:prSet phldrT="[Text]"/>
      <dgm:spPr/>
      <dgm:t>
        <a:bodyPr/>
        <a:lstStyle/>
        <a:p>
          <a:r>
            <a:rPr lang="en-GB" dirty="0"/>
            <a:t>Research </a:t>
          </a:r>
          <a:r>
            <a:rPr lang="en-GB" dirty="0" err="1"/>
            <a:t>SoTL</a:t>
          </a:r>
          <a:r>
            <a:rPr lang="en-GB" dirty="0"/>
            <a:t> Case Study</a:t>
          </a:r>
        </a:p>
      </dgm:t>
    </dgm:pt>
    <dgm:pt modelId="{8A51BE1E-AF68-468C-94ED-6413746FBCAA}" type="parTrans" cxnId="{DC831789-55B4-415C-A16F-87657FFC0D30}">
      <dgm:prSet/>
      <dgm:spPr/>
      <dgm:t>
        <a:bodyPr/>
        <a:lstStyle/>
        <a:p>
          <a:endParaRPr lang="en-GB"/>
        </a:p>
      </dgm:t>
    </dgm:pt>
    <dgm:pt modelId="{3E26598B-F157-46C8-9FF3-2F50DEBD597B}" type="sibTrans" cxnId="{DC831789-55B4-415C-A16F-87657FFC0D30}">
      <dgm:prSet/>
      <dgm:spPr/>
      <dgm:t>
        <a:bodyPr/>
        <a:lstStyle/>
        <a:p>
          <a:endParaRPr lang="en-GB"/>
        </a:p>
      </dgm:t>
    </dgm:pt>
    <dgm:pt modelId="{259E1138-9EB3-4F18-9A85-27D20F02BC50}">
      <dgm:prSet phldrT="[Text]"/>
      <dgm:spPr/>
      <dgm:t>
        <a:bodyPr/>
        <a:lstStyle/>
        <a:p>
          <a:r>
            <a:rPr lang="en-GB" dirty="0"/>
            <a:t>Develop Case Study</a:t>
          </a:r>
        </a:p>
      </dgm:t>
    </dgm:pt>
    <dgm:pt modelId="{31FAA346-0259-4195-A611-2424FFF73456}" type="parTrans" cxnId="{C8346923-3354-4186-B053-833F04FE7A70}">
      <dgm:prSet/>
      <dgm:spPr/>
      <dgm:t>
        <a:bodyPr/>
        <a:lstStyle/>
        <a:p>
          <a:endParaRPr lang="en-GB"/>
        </a:p>
      </dgm:t>
    </dgm:pt>
    <dgm:pt modelId="{F7546204-2DD5-4FD9-9C9E-6CC3B06CF0D8}" type="sibTrans" cxnId="{C8346923-3354-4186-B053-833F04FE7A70}">
      <dgm:prSet/>
      <dgm:spPr/>
      <dgm:t>
        <a:bodyPr/>
        <a:lstStyle/>
        <a:p>
          <a:endParaRPr lang="en-GB"/>
        </a:p>
      </dgm:t>
    </dgm:pt>
    <dgm:pt modelId="{285B43F6-9DAA-4337-A320-C681BA0B8295}" type="pres">
      <dgm:prSet presAssocID="{B52F9753-1EFA-4D78-9D41-AAA6B2ED099E}" presName="Name0" presStyleCnt="0">
        <dgm:presLayoutVars>
          <dgm:chMax val="4"/>
          <dgm:resizeHandles val="exact"/>
        </dgm:presLayoutVars>
      </dgm:prSet>
      <dgm:spPr/>
    </dgm:pt>
    <dgm:pt modelId="{55E3167F-BB09-49A4-A02D-F006E1D93B22}" type="pres">
      <dgm:prSet presAssocID="{B52F9753-1EFA-4D78-9D41-AAA6B2ED099E}" presName="ellipse" presStyleLbl="trBgShp" presStyleIdx="0" presStyleCnt="1"/>
      <dgm:spPr/>
    </dgm:pt>
    <dgm:pt modelId="{36C3DB98-4F04-492B-8AFC-5D4C02C9F02B}" type="pres">
      <dgm:prSet presAssocID="{B52F9753-1EFA-4D78-9D41-AAA6B2ED099E}" presName="arrow1" presStyleLbl="fgShp" presStyleIdx="0" presStyleCnt="1"/>
      <dgm:spPr/>
    </dgm:pt>
    <dgm:pt modelId="{FA1141D9-14DF-4537-BBC7-5A11EA942B7C}" type="pres">
      <dgm:prSet presAssocID="{B52F9753-1EFA-4D78-9D41-AAA6B2ED099E}" presName="rectangle" presStyleLbl="revTx" presStyleIdx="0" presStyleCnt="1">
        <dgm:presLayoutVars>
          <dgm:bulletEnabled val="1"/>
        </dgm:presLayoutVars>
      </dgm:prSet>
      <dgm:spPr/>
    </dgm:pt>
    <dgm:pt modelId="{29AF5819-F8B8-4149-86FE-EA336E0838AC}" type="pres">
      <dgm:prSet presAssocID="{E08370FE-FA1B-495C-B6AA-038B67BDE80B}" presName="item1" presStyleLbl="node1" presStyleIdx="0" presStyleCnt="3">
        <dgm:presLayoutVars>
          <dgm:bulletEnabled val="1"/>
        </dgm:presLayoutVars>
      </dgm:prSet>
      <dgm:spPr/>
    </dgm:pt>
    <dgm:pt modelId="{FA1C0C11-B02F-4DFD-A061-99390C81A711}" type="pres">
      <dgm:prSet presAssocID="{852F9B15-06E2-423F-A453-5BF5E4BF536F}" presName="item2" presStyleLbl="node1" presStyleIdx="1" presStyleCnt="3" custLinFactNeighborY="-13600">
        <dgm:presLayoutVars>
          <dgm:bulletEnabled val="1"/>
        </dgm:presLayoutVars>
      </dgm:prSet>
      <dgm:spPr/>
    </dgm:pt>
    <dgm:pt modelId="{3320094C-1F0E-48AB-B2BE-4E5CB6ED8F83}" type="pres">
      <dgm:prSet presAssocID="{259E1138-9EB3-4F18-9A85-27D20F02BC50}" presName="item3" presStyleLbl="node1" presStyleIdx="2" presStyleCnt="3">
        <dgm:presLayoutVars>
          <dgm:bulletEnabled val="1"/>
        </dgm:presLayoutVars>
      </dgm:prSet>
      <dgm:spPr/>
    </dgm:pt>
    <dgm:pt modelId="{0D070054-5DF7-4E7B-A750-C6F9A538F9BF}" type="pres">
      <dgm:prSet presAssocID="{B52F9753-1EFA-4D78-9D41-AAA6B2ED099E}" presName="funnel" presStyleLbl="trAlignAcc1" presStyleIdx="0" presStyleCnt="1"/>
      <dgm:spPr/>
    </dgm:pt>
  </dgm:ptLst>
  <dgm:cxnLst>
    <dgm:cxn modelId="{C8346923-3354-4186-B053-833F04FE7A70}" srcId="{B52F9753-1EFA-4D78-9D41-AAA6B2ED099E}" destId="{259E1138-9EB3-4F18-9A85-27D20F02BC50}" srcOrd="3" destOrd="0" parTransId="{31FAA346-0259-4195-A611-2424FFF73456}" sibTransId="{F7546204-2DD5-4FD9-9C9E-6CC3B06CF0D8}"/>
    <dgm:cxn modelId="{AC6FC526-F973-46BC-A7F5-00DF2C30D601}" srcId="{B52F9753-1EFA-4D78-9D41-AAA6B2ED099E}" destId="{E08370FE-FA1B-495C-B6AA-038B67BDE80B}" srcOrd="1" destOrd="0" parTransId="{9C468B47-78CF-4A10-ACEC-D653AEF083D7}" sibTransId="{31B35050-BC30-470C-8295-54411FC15E3F}"/>
    <dgm:cxn modelId="{A4323536-DD9C-4E64-933B-C4B33546C93F}" srcId="{B52F9753-1EFA-4D78-9D41-AAA6B2ED099E}" destId="{2094080C-E7F2-48FB-BFCC-27CEC234CA5F}" srcOrd="0" destOrd="0" parTransId="{1A545B9B-1E06-4B6B-8B98-7C7E938DDA3C}" sibTransId="{FBCEA1F2-F921-4B89-98A9-5CBDF85095D7}"/>
    <dgm:cxn modelId="{01CDA35F-A8AC-4426-8105-72C97194BCEC}" type="presOf" srcId="{259E1138-9EB3-4F18-9A85-27D20F02BC50}" destId="{FA1141D9-14DF-4537-BBC7-5A11EA942B7C}" srcOrd="0" destOrd="0" presId="urn:microsoft.com/office/officeart/2005/8/layout/funnel1"/>
    <dgm:cxn modelId="{1FEDDC42-5937-42E8-9B8B-143A7F1B115C}" type="presOf" srcId="{B52F9753-1EFA-4D78-9D41-AAA6B2ED099E}" destId="{285B43F6-9DAA-4337-A320-C681BA0B8295}" srcOrd="0" destOrd="0" presId="urn:microsoft.com/office/officeart/2005/8/layout/funnel1"/>
    <dgm:cxn modelId="{CC3D2C4A-22B3-4936-A6D0-A9BF3467EAE9}" type="presOf" srcId="{852F9B15-06E2-423F-A453-5BF5E4BF536F}" destId="{29AF5819-F8B8-4149-86FE-EA336E0838AC}" srcOrd="0" destOrd="0" presId="urn:microsoft.com/office/officeart/2005/8/layout/funnel1"/>
    <dgm:cxn modelId="{DC831789-55B4-415C-A16F-87657FFC0D30}" srcId="{B52F9753-1EFA-4D78-9D41-AAA6B2ED099E}" destId="{852F9B15-06E2-423F-A453-5BF5E4BF536F}" srcOrd="2" destOrd="0" parTransId="{8A51BE1E-AF68-468C-94ED-6413746FBCAA}" sibTransId="{3E26598B-F157-46C8-9FF3-2F50DEBD597B}"/>
    <dgm:cxn modelId="{A24D50B4-DC2F-4BBC-A169-0714518D1B79}" type="presOf" srcId="{2094080C-E7F2-48FB-BFCC-27CEC234CA5F}" destId="{3320094C-1F0E-48AB-B2BE-4E5CB6ED8F83}" srcOrd="0" destOrd="0" presId="urn:microsoft.com/office/officeart/2005/8/layout/funnel1"/>
    <dgm:cxn modelId="{F56CF7C0-95AA-4E18-A251-8BB17AA13195}" type="presOf" srcId="{E08370FE-FA1B-495C-B6AA-038B67BDE80B}" destId="{FA1C0C11-B02F-4DFD-A061-99390C81A711}" srcOrd="0" destOrd="0" presId="urn:microsoft.com/office/officeart/2005/8/layout/funnel1"/>
    <dgm:cxn modelId="{C10A6F9D-643D-4327-BF2A-956A8C4F0186}" type="presParOf" srcId="{285B43F6-9DAA-4337-A320-C681BA0B8295}" destId="{55E3167F-BB09-49A4-A02D-F006E1D93B22}" srcOrd="0" destOrd="0" presId="urn:microsoft.com/office/officeart/2005/8/layout/funnel1"/>
    <dgm:cxn modelId="{BAC37B25-D4C9-4FCC-A8C2-AEC7382571C8}" type="presParOf" srcId="{285B43F6-9DAA-4337-A320-C681BA0B8295}" destId="{36C3DB98-4F04-492B-8AFC-5D4C02C9F02B}" srcOrd="1" destOrd="0" presId="urn:microsoft.com/office/officeart/2005/8/layout/funnel1"/>
    <dgm:cxn modelId="{8669A2DA-AE8C-4E83-9475-F7A970DEC5EE}" type="presParOf" srcId="{285B43F6-9DAA-4337-A320-C681BA0B8295}" destId="{FA1141D9-14DF-4537-BBC7-5A11EA942B7C}" srcOrd="2" destOrd="0" presId="urn:microsoft.com/office/officeart/2005/8/layout/funnel1"/>
    <dgm:cxn modelId="{79A228EC-02AE-4E8C-857A-92E25CBF660B}" type="presParOf" srcId="{285B43F6-9DAA-4337-A320-C681BA0B8295}" destId="{29AF5819-F8B8-4149-86FE-EA336E0838AC}" srcOrd="3" destOrd="0" presId="urn:microsoft.com/office/officeart/2005/8/layout/funnel1"/>
    <dgm:cxn modelId="{1D0CF436-DB79-4242-B0AA-6EEC2CF735C7}" type="presParOf" srcId="{285B43F6-9DAA-4337-A320-C681BA0B8295}" destId="{FA1C0C11-B02F-4DFD-A061-99390C81A711}" srcOrd="4" destOrd="0" presId="urn:microsoft.com/office/officeart/2005/8/layout/funnel1"/>
    <dgm:cxn modelId="{28F6DF38-8FC6-4DEC-A11F-3B0BC588D4A3}" type="presParOf" srcId="{285B43F6-9DAA-4337-A320-C681BA0B8295}" destId="{3320094C-1F0E-48AB-B2BE-4E5CB6ED8F83}" srcOrd="5" destOrd="0" presId="urn:microsoft.com/office/officeart/2005/8/layout/funnel1"/>
    <dgm:cxn modelId="{F093D8E2-8EB5-43A8-A846-5B4D18FEBDB8}" type="presParOf" srcId="{285B43F6-9DAA-4337-A320-C681BA0B8295}" destId="{0D070054-5DF7-4E7B-A750-C6F9A538F9BF}" srcOrd="6" destOrd="0" presId="urn:microsoft.com/office/officeart/2005/8/layout/funnel1"/>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55E3167F-BB09-49A4-A02D-F006E1D93B22}">
      <dsp:nvSpPr>
        <dsp:cNvPr id="0" name=""/>
        <dsp:cNvSpPr/>
      </dsp:nvSpPr>
      <dsp:spPr>
        <a:xfrm>
          <a:off x="1404620" y="165099"/>
          <a:ext cx="3276600" cy="1137920"/>
        </a:xfrm>
        <a:prstGeom prst="ellipse">
          <a:avLst/>
        </a:prstGeom>
        <a:solidFill>
          <a:schemeClr val="accent4">
            <a:tint val="50000"/>
            <a:alpha val="40000"/>
            <a:hueOff val="0"/>
            <a:satOff val="0"/>
            <a:lumOff val="0"/>
            <a:alphaOff val="0"/>
          </a:schemeClr>
        </a:solidFill>
        <a:ln>
          <a:noFill/>
        </a:ln>
        <a:effectLst/>
      </dsp:spPr>
      <dsp:style>
        <a:lnRef idx="0">
          <a:scrgbClr r="0" g="0" b="0"/>
        </a:lnRef>
        <a:fillRef idx="1">
          <a:scrgbClr r="0" g="0" b="0"/>
        </a:fillRef>
        <a:effectRef idx="0">
          <a:scrgbClr r="0" g="0" b="0"/>
        </a:effectRef>
        <a:fontRef idx="minor"/>
      </dsp:style>
    </dsp:sp>
    <dsp:sp modelId="{36C3DB98-4F04-492B-8AFC-5D4C02C9F02B}">
      <dsp:nvSpPr>
        <dsp:cNvPr id="0" name=""/>
        <dsp:cNvSpPr/>
      </dsp:nvSpPr>
      <dsp:spPr>
        <a:xfrm>
          <a:off x="2730500" y="2951479"/>
          <a:ext cx="635000" cy="406400"/>
        </a:xfrm>
        <a:prstGeom prst="downArrow">
          <a:avLst/>
        </a:prstGeom>
        <a:solidFill>
          <a:schemeClr val="accent4">
            <a:tint val="40000"/>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sp>
    <dsp:sp modelId="{FA1141D9-14DF-4537-BBC7-5A11EA942B7C}">
      <dsp:nvSpPr>
        <dsp:cNvPr id="0" name=""/>
        <dsp:cNvSpPr/>
      </dsp:nvSpPr>
      <dsp:spPr>
        <a:xfrm>
          <a:off x="1524000" y="3276600"/>
          <a:ext cx="3048000" cy="76200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163576" tIns="163576" rIns="163576" bIns="163576" numCol="1" spcCol="1270" anchor="ctr" anchorCtr="0">
          <a:noAutofit/>
        </a:bodyPr>
        <a:lstStyle/>
        <a:p>
          <a:pPr marL="0" lvl="0" indent="0" algn="ctr" defTabSz="1022350">
            <a:lnSpc>
              <a:spcPct val="90000"/>
            </a:lnSpc>
            <a:spcBef>
              <a:spcPct val="0"/>
            </a:spcBef>
            <a:spcAft>
              <a:spcPct val="35000"/>
            </a:spcAft>
            <a:buNone/>
          </a:pPr>
          <a:r>
            <a:rPr lang="en-GB" sz="2300" kern="1200" dirty="0"/>
            <a:t>Develop Case Study</a:t>
          </a:r>
        </a:p>
      </dsp:txBody>
      <dsp:txXfrm>
        <a:off x="1524000" y="3276600"/>
        <a:ext cx="3048000" cy="762000"/>
      </dsp:txXfrm>
    </dsp:sp>
    <dsp:sp modelId="{29AF5819-F8B8-4149-86FE-EA336E0838AC}">
      <dsp:nvSpPr>
        <dsp:cNvPr id="0" name=""/>
        <dsp:cNvSpPr/>
      </dsp:nvSpPr>
      <dsp:spPr>
        <a:xfrm>
          <a:off x="2595880" y="1390904"/>
          <a:ext cx="1143000" cy="1143000"/>
        </a:xfrm>
        <a:prstGeom prst="ellipse">
          <a:avLst/>
        </a:prstGeom>
        <a:solidFill>
          <a:schemeClr val="accent4">
            <a:hueOff val="0"/>
            <a:satOff val="0"/>
            <a:lumOff val="0"/>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Research </a:t>
          </a:r>
          <a:r>
            <a:rPr lang="en-GB" sz="1400" kern="1200" dirty="0" err="1"/>
            <a:t>SoTL</a:t>
          </a:r>
          <a:r>
            <a:rPr lang="en-GB" sz="1400" kern="1200" dirty="0"/>
            <a:t> Case Study</a:t>
          </a:r>
        </a:p>
      </dsp:txBody>
      <dsp:txXfrm>
        <a:off x="2763268" y="1558292"/>
        <a:ext cx="808224" cy="808224"/>
      </dsp:txXfrm>
    </dsp:sp>
    <dsp:sp modelId="{FA1C0C11-B02F-4DFD-A061-99390C81A711}">
      <dsp:nvSpPr>
        <dsp:cNvPr id="0" name=""/>
        <dsp:cNvSpPr/>
      </dsp:nvSpPr>
      <dsp:spPr>
        <a:xfrm>
          <a:off x="1778000" y="377951"/>
          <a:ext cx="1143000" cy="1143000"/>
        </a:xfrm>
        <a:prstGeom prst="ellipse">
          <a:avLst/>
        </a:prstGeom>
        <a:solidFill>
          <a:schemeClr val="accent4">
            <a:hueOff val="-8675126"/>
            <a:satOff val="0"/>
            <a:lumOff val="21275"/>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Identify areas to improve</a:t>
          </a:r>
        </a:p>
      </dsp:txBody>
      <dsp:txXfrm>
        <a:off x="1945388" y="545339"/>
        <a:ext cx="808224" cy="808224"/>
      </dsp:txXfrm>
    </dsp:sp>
    <dsp:sp modelId="{3320094C-1F0E-48AB-B2BE-4E5CB6ED8F83}">
      <dsp:nvSpPr>
        <dsp:cNvPr id="0" name=""/>
        <dsp:cNvSpPr/>
      </dsp:nvSpPr>
      <dsp:spPr>
        <a:xfrm>
          <a:off x="2946400" y="257047"/>
          <a:ext cx="1143000" cy="1143000"/>
        </a:xfrm>
        <a:prstGeom prst="ellipse">
          <a:avLst/>
        </a:prstGeom>
        <a:solidFill>
          <a:schemeClr val="accent4">
            <a:hueOff val="-17350252"/>
            <a:satOff val="0"/>
            <a:lumOff val="42549"/>
            <a:alphaOff val="0"/>
          </a:schemeClr>
        </a:solidFill>
        <a:ln w="25400" cap="flat" cmpd="sng" algn="ctr">
          <a:solidFill>
            <a:schemeClr val="l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txBody>
        <a:bodyPr spcFirstLastPara="0" vert="horz" wrap="square" lIns="17780" tIns="17780" rIns="17780" bIns="17780" numCol="1" spcCol="1270" anchor="ctr" anchorCtr="0">
          <a:noAutofit/>
        </a:bodyPr>
        <a:lstStyle/>
        <a:p>
          <a:pPr marL="0" lvl="0" indent="0" algn="ctr" defTabSz="622300">
            <a:lnSpc>
              <a:spcPct val="90000"/>
            </a:lnSpc>
            <a:spcBef>
              <a:spcPct val="0"/>
            </a:spcBef>
            <a:spcAft>
              <a:spcPct val="35000"/>
            </a:spcAft>
            <a:buNone/>
          </a:pPr>
          <a:r>
            <a:rPr lang="en-GB" sz="1400" kern="1200" dirty="0"/>
            <a:t>Reflect on teaching</a:t>
          </a:r>
        </a:p>
      </dsp:txBody>
      <dsp:txXfrm>
        <a:off x="3113788" y="424435"/>
        <a:ext cx="808224" cy="808224"/>
      </dsp:txXfrm>
    </dsp:sp>
    <dsp:sp modelId="{0D070054-5DF7-4E7B-A750-C6F9A538F9BF}">
      <dsp:nvSpPr>
        <dsp:cNvPr id="0" name=""/>
        <dsp:cNvSpPr/>
      </dsp:nvSpPr>
      <dsp:spPr>
        <a:xfrm>
          <a:off x="1270000" y="25399"/>
          <a:ext cx="3556000" cy="2844800"/>
        </a:xfrm>
        <a:prstGeom prst="funnel">
          <a:avLst/>
        </a:prstGeom>
        <a:solidFill>
          <a:schemeClr val="lt1">
            <a:alpha val="40000"/>
            <a:hueOff val="0"/>
            <a:satOff val="0"/>
            <a:lumOff val="0"/>
            <a:alphaOff val="0"/>
          </a:schemeClr>
        </a:solidFill>
        <a:ln w="9525" cap="flat" cmpd="sng" algn="ctr">
          <a:solidFill>
            <a:schemeClr val="accent4">
              <a:hueOff val="0"/>
              <a:satOff val="0"/>
              <a:lumOff val="0"/>
              <a:alphaOff val="0"/>
            </a:schemeClr>
          </a:solidFill>
          <a:prstDash val="solid"/>
        </a:ln>
        <a:effectLst/>
      </dsp:spPr>
      <dsp:style>
        <a:lnRef idx="1">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funnel1">
  <dgm:title val=""/>
  <dgm:desc val=""/>
  <dgm:catLst>
    <dgm:cat type="relationship" pri="2000"/>
    <dgm:cat type="process" pri="27000"/>
  </dgm:catLst>
  <dgm:sampData>
    <dgm:dataModel>
      <dgm:ptLst>
        <dgm:pt modelId="0" type="doc"/>
        <dgm:pt modelId="1">
          <dgm:prSet phldr="1"/>
        </dgm:pt>
        <dgm:pt modelId="2">
          <dgm:prSet phldr="1"/>
        </dgm:pt>
        <dgm:pt modelId="3">
          <dgm:prSet phldr="1"/>
        </dgm:pt>
        <dgm:pt modelId="4">
          <dgm:prSet phldr="1"/>
        </dgm:pt>
      </dgm:ptLst>
      <dgm:cxnLst>
        <dgm:cxn modelId="5" srcId="0" destId="1" srcOrd="0" destOrd="0"/>
        <dgm:cxn modelId="6" srcId="0" destId="2" srcOrd="1" destOrd="0"/>
        <dgm:cxn modelId="7" srcId="0" destId="3" srcOrd="2" destOrd="0"/>
        <dgm:cxn modelId="8" srcId="0" destId="4" srcOrd="3"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chMax val="4"/>
      <dgm:resizeHandles val="exact"/>
    </dgm:varLst>
    <dgm:alg type="composite">
      <dgm:param type="ar" val="1.25"/>
    </dgm:alg>
    <dgm:shape xmlns:r="http://schemas.openxmlformats.org/officeDocument/2006/relationships" r:blip="">
      <dgm:adjLst/>
    </dgm:shape>
    <dgm:presOf/>
    <dgm:choose name="Name1">
      <dgm:if name="Name2" axis="ch" ptType="node" func="cnt" op="equ" val="2">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w" for="ch" forName="item1" refType="w" fact="0.35"/>
          <dgm:constr type="h" for="ch" forName="item1" refType="w" fact="0.35"/>
          <dgm:constr type="t" for="ch" forName="item1" refType="h" fact="0.05"/>
          <dgm:constr type="l" for="ch" forName="item1" refType="w" fact="0.125"/>
          <dgm:constr type="primFontSz" for="ch" forName="item1" op="equ" val="65"/>
          <dgm:constr type="w" for="ch" forName="funnel" refType="w" fact="0.7"/>
          <dgm:constr type="h" for="ch" forName="funnel" refType="h" fact="0.7"/>
          <dgm:constr type="t" for="ch" forName="funnel"/>
          <dgm:constr type="l" for="ch" forName="funnel"/>
        </dgm:constrLst>
      </dgm:if>
      <dgm:else name="Name3">
        <dgm:constrLst>
          <dgm:constr type="w" for="ch" forName="ellipse" refType="w" fact="0.645"/>
          <dgm:constr type="h" for="ch" forName="ellipse" refType="h" fact="0.28"/>
          <dgm:constr type="t" for="ch" forName="ellipse" refType="w" fact="0.0275"/>
          <dgm:constr type="l" for="ch" forName="ellipse" refType="w" fact="0.0265"/>
          <dgm:constr type="w" for="ch" forName="arrow1" refType="w" fact="0.125"/>
          <dgm:constr type="h" for="ch" forName="arrow1" refType="h" fact="0.1"/>
          <dgm:constr type="t" for="ch" forName="arrow1" refType="h" fact="0.72"/>
          <dgm:constr type="l" for="ch" forName="arrow1" refType="w" fact="0.2875"/>
          <dgm:constr type="w" for="ch" forName="rectangle" refType="w" fact="0.6"/>
          <dgm:constr type="h" for="ch" forName="rectangle" refType="w" refFor="ch" refForName="rectangle" fact="0.25"/>
          <dgm:constr type="t" for="ch" forName="rectangle" refType="h" fact="0.8"/>
          <dgm:constr type="l" for="ch" forName="rectangle" refType="w" fact="0.05"/>
          <dgm:constr type="primFontSz" for="ch" forName="rectangle" val="65"/>
          <dgm:constr type="w" for="ch" forName="item1" refType="w" fact="0.225"/>
          <dgm:constr type="h" for="ch" forName="item1" refType="w" fact="0.225"/>
          <dgm:constr type="t" for="ch" forName="item1" refType="h" fact="0.336"/>
          <dgm:constr type="l" for="ch" forName="item1" refType="w" fact="0.261"/>
          <dgm:constr type="primFontSz" for="ch" forName="item1" val="65"/>
          <dgm:constr type="w" for="ch" forName="item2" refType="w" fact="0.225"/>
          <dgm:constr type="h" for="ch" forName="item2" refType="w" fact="0.225"/>
          <dgm:constr type="t" for="ch" forName="item2" refType="h" fact="0.125"/>
          <dgm:constr type="l" for="ch" forName="item2" refType="w" fact="0.1"/>
          <dgm:constr type="primFontSz" for="ch" forName="item2" refType="primFontSz" refFor="ch" refForName="item1" op="equ"/>
          <dgm:constr type="w" for="ch" forName="item3" refType="w" fact="0.225"/>
          <dgm:constr type="h" for="ch" forName="item3" refType="w" fact="0.225"/>
          <dgm:constr type="t" for="ch" forName="item3" refType="h" fact="0.057"/>
          <dgm:constr type="l" for="ch" forName="item3" refType="w" fact="0.33"/>
          <dgm:constr type="primFontSz" for="ch" forName="item3" refType="primFontSz" refFor="ch" refForName="item1" op="equ"/>
          <dgm:constr type="w" for="ch" forName="funnel" refType="w" fact="0.7"/>
          <dgm:constr type="h" for="ch" forName="funnel" refType="h" fact="0.7"/>
          <dgm:constr type="t" for="ch" forName="funnel"/>
          <dgm:constr type="l" for="ch" forName="funnel"/>
        </dgm:constrLst>
      </dgm:else>
    </dgm:choose>
    <dgm:ruleLst/>
    <dgm:choose name="Name4">
      <dgm:if name="Name5" axis="ch" ptType="node" func="cnt" op="gte" val="1">
        <dgm:layoutNode name="ellipse" styleLbl="trBgShp">
          <dgm:alg type="sp"/>
          <dgm:shape xmlns:r="http://schemas.openxmlformats.org/officeDocument/2006/relationships" type="ellipse" r:blip="">
            <dgm:adjLst/>
          </dgm:shape>
          <dgm:presOf/>
          <dgm:constrLst/>
          <dgm:ruleLst/>
        </dgm:layoutNode>
        <dgm:layoutNode name="arrow1" styleLbl="fgShp">
          <dgm:alg type="sp"/>
          <dgm:shape xmlns:r="http://schemas.openxmlformats.org/officeDocument/2006/relationships" type="downArrow" r:blip="">
            <dgm:adjLst/>
          </dgm:shape>
          <dgm:presOf/>
          <dgm:constrLst/>
          <dgm:ruleLst/>
        </dgm:layoutNode>
        <dgm:layoutNode name="rectangle" styleLbl="revTx">
          <dgm:varLst>
            <dgm:bulletEnabled val="1"/>
          </dgm:varLst>
          <dgm:alg type="tx">
            <dgm:param type="txAnchorHorzCh" val="ctr"/>
          </dgm:alg>
          <dgm:shape xmlns:r="http://schemas.openxmlformats.org/officeDocument/2006/relationships" type="rect" r:blip="">
            <dgm:adjLst/>
          </dgm:shape>
          <dgm:choose name="Name6">
            <dgm:if name="Name7" axis="ch" ptType="node" func="cnt" op="equ" val="1">
              <dgm:presOf axis="ch desOrSelf" ptType="node node" st="1 1" cnt="1 0"/>
            </dgm:if>
            <dgm:if name="Name8" axis="ch" ptType="node" func="cnt" op="equ" val="2">
              <dgm:presOf axis="ch desOrSelf" ptType="node node" st="2 1" cnt="1 0"/>
            </dgm:if>
            <dgm:if name="Name9" axis="ch" ptType="node" func="cnt" op="equ" val="3">
              <dgm:presOf axis="ch desOrSelf" ptType="node node" st="3 1" cnt="1 0"/>
            </dgm:if>
            <dgm:else name="Name10">
              <dgm:presOf axis="ch desOrSelf" ptType="node node" st="4 1" cnt="1 0"/>
            </dgm:else>
          </dgm:choose>
          <dgm:constrLst/>
          <dgm:ruleLst>
            <dgm:rule type="primFontSz" val="5" fact="NaN" max="NaN"/>
          </dgm:ruleLst>
        </dgm:layoutNode>
        <dgm:forEach name="Name11" axis="ch" ptType="node" st="2" cnt="1">
          <dgm:layoutNode name="item1" styleLbl="node1">
            <dgm:varLst>
              <dgm:bulletEnabled val="1"/>
            </dgm:varLst>
            <dgm:alg type="tx">
              <dgm:param type="txAnchorVertCh" val="mid"/>
            </dgm:alg>
            <dgm:shape xmlns:r="http://schemas.openxmlformats.org/officeDocument/2006/relationships" type="ellipse" r:blip="">
              <dgm:adjLst/>
            </dgm:shape>
            <dgm:choose name="Name12">
              <dgm:if name="Name13" axis="root ch" ptType="all node" func="cnt" op="equ" val="1">
                <dgm:presOf/>
              </dgm:if>
              <dgm:if name="Name14" axis="root ch" ptType="all node" func="cnt" op="equ" val="2">
                <dgm:presOf axis="root ch desOrSelf" ptType="all node node" st="1 1 1" cnt="0 1 0"/>
              </dgm:if>
              <dgm:if name="Name15" axis="root ch" ptType="all node" func="cnt" op="equ" val="3">
                <dgm:presOf axis="root ch desOrSelf" ptType="all node node" st="1 2 1" cnt="0 1 0"/>
              </dgm:if>
              <dgm:else name="Name16">
                <dgm:presOf axis="root ch desOrSelf" ptType="all node node" st="1 3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17" axis="ch" ptType="node" st="3" cnt="1">
          <dgm:layoutNode name="item2" styleLbl="node1">
            <dgm:varLst>
              <dgm:bulletEnabled val="1"/>
            </dgm:varLst>
            <dgm:alg type="tx">
              <dgm:param type="txAnchorVertCh" val="mid"/>
            </dgm:alg>
            <dgm:shape xmlns:r="http://schemas.openxmlformats.org/officeDocument/2006/relationships" type="ellipse" r:blip="">
              <dgm:adjLst/>
            </dgm:shape>
            <dgm:choose name="Name18">
              <dgm:if name="Name19" axis="root ch" ptType="all node" func="cnt" op="equ" val="1">
                <dgm:presOf/>
              </dgm:if>
              <dgm:if name="Name20" axis="root ch" ptType="all node" func="cnt" op="equ" val="2">
                <dgm:presOf/>
              </dgm:if>
              <dgm:if name="Name21" axis="root ch" ptType="all node" func="cnt" op="equ" val="3">
                <dgm:presOf axis="root ch desOrSelf" ptType="all node node" st="1 1 1" cnt="0 1 0"/>
              </dgm:if>
              <dgm:else name="Name22">
                <dgm:presOf axis="root ch desOrSelf" ptType="all node node" st="1 2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forEach name="Name23" axis="ch" ptType="node" st="4" cnt="1">
          <dgm:layoutNode name="item3" styleLbl="node1">
            <dgm:varLst>
              <dgm:bulletEnabled val="1"/>
            </dgm:varLst>
            <dgm:alg type="tx">
              <dgm:param type="txAnchorVertCh" val="mid"/>
            </dgm:alg>
            <dgm:shape xmlns:r="http://schemas.openxmlformats.org/officeDocument/2006/relationships" type="ellipse" r:blip="">
              <dgm:adjLst/>
            </dgm:shape>
            <dgm:choose name="Name24">
              <dgm:if name="Name25" axis="root ch" ptType="all node" func="cnt" op="equ" val="1">
                <dgm:presOf/>
              </dgm:if>
              <dgm:if name="Name26" axis="root ch" ptType="all node" func="cnt" op="equ" val="2">
                <dgm:presOf/>
              </dgm:if>
              <dgm:if name="Name27" axis="root ch" ptType="all node" func="cnt" op="equ" val="3">
                <dgm:presOf/>
              </dgm:if>
              <dgm:else name="Name28">
                <dgm:presOf axis="root ch desOrSelf" ptType="all node node" st="1 1 1" cnt="0 1 0"/>
              </dgm:else>
            </dgm:choose>
            <dgm:constrLst>
              <dgm:constr type="tMarg" refType="primFontSz" fact="0.1"/>
              <dgm:constr type="bMarg" refType="primFontSz" fact="0.1"/>
              <dgm:constr type="lMarg" refType="primFontSz" fact="0.1"/>
              <dgm:constr type="rMarg" refType="primFontSz" fact="0.1"/>
            </dgm:constrLst>
            <dgm:ruleLst>
              <dgm:rule type="primFontSz" val="5" fact="NaN" max="NaN"/>
            </dgm:ruleLst>
          </dgm:layoutNode>
        </dgm:forEach>
        <dgm:layoutNode name="funnel" styleLbl="trAlignAcc1">
          <dgm:alg type="sp"/>
          <dgm:shape xmlns:r="http://schemas.openxmlformats.org/officeDocument/2006/relationships" type="funnel" r:blip="">
            <dgm:adjLst/>
          </dgm:shape>
          <dgm:presOf/>
          <dgm:constrLst/>
          <dgm:ruleLst/>
        </dgm:layoutNode>
      </dgm:if>
      <dgm:else name="Name29"/>
    </dgm:choos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4.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45659" cy="498056"/>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50443" y="0"/>
            <a:ext cx="2945659" cy="498056"/>
          </a:xfrm>
          <a:prstGeom prst="rect">
            <a:avLst/>
          </a:prstGeom>
        </p:spPr>
        <p:txBody>
          <a:bodyPr vert="horz" lIns="91440" tIns="45720" rIns="91440" bIns="45720" rtlCol="0"/>
          <a:lstStyle>
            <a:lvl1pPr algn="r">
              <a:defRPr sz="1200"/>
            </a:lvl1pPr>
          </a:lstStyle>
          <a:p>
            <a:fld id="{928684E6-6917-4BC4-B001-755A81958AD4}" type="datetimeFigureOut">
              <a:rPr lang="en-GB" smtClean="0"/>
              <a:t>28/04/2021</a:t>
            </a:fld>
            <a:endParaRPr lang="en-GB"/>
          </a:p>
        </p:txBody>
      </p:sp>
      <p:sp>
        <p:nvSpPr>
          <p:cNvPr id="4" name="Slide Image Placeholder 3"/>
          <p:cNvSpPr>
            <a:spLocks noGrp="1" noRot="1" noChangeAspect="1"/>
          </p:cNvSpPr>
          <p:nvPr>
            <p:ph type="sldImg" idx="2"/>
          </p:nvPr>
        </p:nvSpPr>
        <p:spPr>
          <a:xfrm>
            <a:off x="1165225" y="1241425"/>
            <a:ext cx="4467225" cy="33496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79768" y="4777194"/>
            <a:ext cx="5438140" cy="3908614"/>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428584"/>
            <a:ext cx="2945659" cy="498055"/>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50443" y="9428584"/>
            <a:ext cx="2945659" cy="498055"/>
          </a:xfrm>
          <a:prstGeom prst="rect">
            <a:avLst/>
          </a:prstGeom>
        </p:spPr>
        <p:txBody>
          <a:bodyPr vert="horz" lIns="91440" tIns="45720" rIns="91440" bIns="45720" rtlCol="0" anchor="b"/>
          <a:lstStyle>
            <a:lvl1pPr algn="r">
              <a:defRPr sz="1200"/>
            </a:lvl1pPr>
          </a:lstStyle>
          <a:p>
            <a:fld id="{CE13DA62-D820-4354-AC8A-CDA0698682DB}" type="slidenum">
              <a:rPr lang="en-GB" smtClean="0"/>
              <a:t>‹#›</a:t>
            </a:fld>
            <a:endParaRPr lang="en-GB"/>
          </a:p>
        </p:txBody>
      </p:sp>
    </p:spTree>
    <p:extLst>
      <p:ext uri="{BB962C8B-B14F-4D97-AF65-F5344CB8AC3E}">
        <p14:creationId xmlns:p14="http://schemas.microsoft.com/office/powerpoint/2010/main" val="11006870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idx="12"/>
          </p:nvPr>
        </p:nvSpPr>
        <p:spPr/>
        <p:txBody>
          <a:bodyPr/>
          <a:lstStyle/>
          <a:p>
            <a:pPr marL="0" marR="0" lvl="0" indent="0" algn="r" defTabSz="685800" rtl="0" eaLnBrk="1" fontAlgn="auto" latinLnBrk="0" hangingPunct="1">
              <a:lnSpc>
                <a:spcPct val="100000"/>
              </a:lnSpc>
              <a:spcBef>
                <a:spcPts val="0"/>
              </a:spcBef>
              <a:spcAft>
                <a:spcPts val="0"/>
              </a:spcAft>
              <a:buClrTx/>
              <a:buSzTx/>
              <a:buFontTx/>
              <a:buNone/>
              <a:tabLst/>
              <a:defRPr/>
            </a:pPr>
            <a:fld id="{00000000-1234-1234-1234-123412341234}" type="slidenum">
              <a:rPr kumimoji="0" lang="en-GB" sz="1200" b="0" i="0" u="none" strike="noStrike" kern="1200" cap="none" spc="0" normalizeH="0" baseline="0" noProof="0" smtClean="0">
                <a:ln>
                  <a:noFill/>
                </a:ln>
                <a:solidFill>
                  <a:prstClr val="black"/>
                </a:solidFill>
                <a:effectLst/>
                <a:uLnTx/>
                <a:uFillTx/>
                <a:latin typeface="Calibri"/>
                <a:ea typeface="Calibri"/>
                <a:cs typeface="Calibri"/>
                <a:sym typeface="Calibri"/>
              </a:rPr>
              <a:pPr marL="0" marR="0" lvl="0" indent="0" algn="r" defTabSz="6858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a:ea typeface="Calibri"/>
              <a:cs typeface="Calibri"/>
              <a:sym typeface="Calibri"/>
            </a:endParaRPr>
          </a:p>
        </p:txBody>
      </p:sp>
    </p:spTree>
    <p:extLst>
      <p:ext uri="{BB962C8B-B14F-4D97-AF65-F5344CB8AC3E}">
        <p14:creationId xmlns:p14="http://schemas.microsoft.com/office/powerpoint/2010/main" val="227519371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5225" y="1241425"/>
            <a:ext cx="4467225" cy="3349625"/>
          </a:xfrm>
        </p:spPr>
      </p:sp>
      <p:sp>
        <p:nvSpPr>
          <p:cNvPr id="3" name="Notes Placeholder 2"/>
          <p:cNvSpPr>
            <a:spLocks noGrp="1"/>
          </p:cNvSpPr>
          <p:nvPr>
            <p:ph type="body" idx="1"/>
          </p:nvPr>
        </p:nvSpPr>
        <p:spPr/>
        <p:txBody>
          <a:bodyPr/>
          <a:lstStyle/>
          <a:p>
            <a:endParaRPr lang="en-GB" dirty="0"/>
          </a:p>
          <a:p>
            <a:r>
              <a:rPr lang="en-GB" dirty="0"/>
              <a:t> </a:t>
            </a:r>
          </a:p>
          <a:p>
            <a:endParaRPr lang="en-GB" dirty="0"/>
          </a:p>
        </p:txBody>
      </p:sp>
      <p:sp>
        <p:nvSpPr>
          <p:cNvPr id="4" name="Slide Number Placeholder 3"/>
          <p:cNvSpPr>
            <a:spLocks noGrp="1"/>
          </p:cNvSpPr>
          <p:nvPr>
            <p:ph type="sldNum" sz="quarter" idx="5"/>
          </p:nvPr>
        </p:nvSpPr>
        <p:spPr/>
        <p:txBody>
          <a:bodyPr/>
          <a:lstStyle/>
          <a:p>
            <a:fld id="{CE13DA62-D820-4354-AC8A-CDA0698682DB}" type="slidenum">
              <a:rPr lang="en-GB" smtClean="0"/>
              <a:t>14</a:t>
            </a:fld>
            <a:endParaRPr lang="en-GB"/>
          </a:p>
        </p:txBody>
      </p:sp>
    </p:spTree>
    <p:extLst>
      <p:ext uri="{BB962C8B-B14F-4D97-AF65-F5344CB8AC3E}">
        <p14:creationId xmlns:p14="http://schemas.microsoft.com/office/powerpoint/2010/main" val="75444296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5225" y="1241425"/>
            <a:ext cx="4467225" cy="3349625"/>
          </a:xfrm>
        </p:spPr>
      </p:sp>
      <p:sp>
        <p:nvSpPr>
          <p:cNvPr id="3" name="Notes Placeholder 2"/>
          <p:cNvSpPr>
            <a:spLocks noGrp="1"/>
          </p:cNvSpPr>
          <p:nvPr>
            <p:ph type="body" idx="1"/>
          </p:nvPr>
        </p:nvSpPr>
        <p:spPr/>
        <p:txBody>
          <a:bodyPr/>
          <a:lstStyle/>
          <a:p>
            <a:r>
              <a:rPr lang="en-GB" dirty="0"/>
              <a:t>There are many ways of writing about our teaching which will lead to quality enhancement.  It is also a route into the scholarship of learning and teaching (SOLT).</a:t>
            </a:r>
          </a:p>
          <a:p>
            <a:endParaRPr lang="en-GB" dirty="0"/>
          </a:p>
          <a:p>
            <a:r>
              <a:rPr lang="en-GB" dirty="0"/>
              <a:t>A private learning journal can help to build confidence in writing.  Sharing it with colleagues, and in turn reading their journals, will allow you to share problems and good practice.  Writing up case studies of your teaching in a blog helps a wider community of teachers, including new teachers looking for ideas.</a:t>
            </a:r>
          </a:p>
          <a:p>
            <a:endParaRPr lang="en-GB" dirty="0"/>
          </a:p>
          <a:p>
            <a:r>
              <a:rPr lang="en-GB" dirty="0"/>
              <a:t>The next stage is investigating our practice  -  trying something new and investigating how well it worked.  This will usually need quantitative or qualitative data about how students have responded to the innovation.  The next step is looking beyond our own teaching and investigating the teaching of our colleagues on modules, courses or qualifications.  As we scale up, we might investigate university policies and how well they are working.  The final stage is full educational research into higher education and higher learning.</a:t>
            </a:r>
          </a:p>
          <a:p>
            <a:endParaRPr lang="en-GB" dirty="0"/>
          </a:p>
          <a:p>
            <a:r>
              <a:rPr lang="en-GB" dirty="0"/>
              <a:t> </a:t>
            </a:r>
          </a:p>
          <a:p>
            <a:endParaRPr lang="en-GB" dirty="0"/>
          </a:p>
        </p:txBody>
      </p:sp>
      <p:sp>
        <p:nvSpPr>
          <p:cNvPr id="4" name="Slide Number Placeholder 3"/>
          <p:cNvSpPr>
            <a:spLocks noGrp="1"/>
          </p:cNvSpPr>
          <p:nvPr>
            <p:ph type="sldNum" sz="quarter" idx="5"/>
          </p:nvPr>
        </p:nvSpPr>
        <p:spPr/>
        <p:txBody>
          <a:bodyPr/>
          <a:lstStyle/>
          <a:p>
            <a:fld id="{CE13DA62-D820-4354-AC8A-CDA0698682DB}" type="slidenum">
              <a:rPr lang="en-GB" smtClean="0"/>
              <a:t>15</a:t>
            </a:fld>
            <a:endParaRPr lang="en-GB"/>
          </a:p>
        </p:txBody>
      </p:sp>
    </p:spTree>
    <p:extLst>
      <p:ext uri="{BB962C8B-B14F-4D97-AF65-F5344CB8AC3E}">
        <p14:creationId xmlns:p14="http://schemas.microsoft.com/office/powerpoint/2010/main" val="1059753044"/>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5225" y="1241425"/>
            <a:ext cx="4467225" cy="3349625"/>
          </a:xfrm>
        </p:spPr>
      </p:sp>
      <p:sp>
        <p:nvSpPr>
          <p:cNvPr id="3" name="Notes Placeholder 2"/>
          <p:cNvSpPr>
            <a:spLocks noGrp="1"/>
          </p:cNvSpPr>
          <p:nvPr>
            <p:ph type="body" idx="1"/>
          </p:nvPr>
        </p:nvSpPr>
        <p:spPr/>
        <p:txBody>
          <a:bodyPr/>
          <a:lstStyle/>
          <a:p>
            <a:endParaRPr lang="en-GB" dirty="0"/>
          </a:p>
          <a:p>
            <a:r>
              <a:rPr lang="en-GB" dirty="0"/>
              <a:t> </a:t>
            </a:r>
          </a:p>
          <a:p>
            <a:endParaRPr lang="en-GB" dirty="0"/>
          </a:p>
        </p:txBody>
      </p:sp>
      <p:sp>
        <p:nvSpPr>
          <p:cNvPr id="4" name="Slide Number Placeholder 3"/>
          <p:cNvSpPr>
            <a:spLocks noGrp="1"/>
          </p:cNvSpPr>
          <p:nvPr>
            <p:ph type="sldNum" sz="quarter" idx="5"/>
          </p:nvPr>
        </p:nvSpPr>
        <p:spPr/>
        <p:txBody>
          <a:bodyPr/>
          <a:lstStyle/>
          <a:p>
            <a:fld id="{CE13DA62-D820-4354-AC8A-CDA0698682DB}" type="slidenum">
              <a:rPr lang="en-GB" smtClean="0"/>
              <a:t>17</a:t>
            </a:fld>
            <a:endParaRPr lang="en-GB"/>
          </a:p>
        </p:txBody>
      </p:sp>
    </p:spTree>
    <p:extLst>
      <p:ext uri="{BB962C8B-B14F-4D97-AF65-F5344CB8AC3E}">
        <p14:creationId xmlns:p14="http://schemas.microsoft.com/office/powerpoint/2010/main" val="184288855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5225" y="1241425"/>
            <a:ext cx="4467225" cy="3349625"/>
          </a:xfrm>
        </p:spPr>
      </p:sp>
      <p:sp>
        <p:nvSpPr>
          <p:cNvPr id="3" name="Notes Placeholder 2"/>
          <p:cNvSpPr>
            <a:spLocks noGrp="1"/>
          </p:cNvSpPr>
          <p:nvPr>
            <p:ph type="body" idx="1"/>
          </p:nvPr>
        </p:nvSpPr>
        <p:spPr/>
        <p:txBody>
          <a:bodyPr/>
          <a:lstStyle/>
          <a:p>
            <a:r>
              <a:rPr lang="en-GB" dirty="0"/>
              <a:t>We are now going to use “what?/how?/why?/so what?/now what?” to think about a recent change we made to our teaching, an explain this to the workshop.</a:t>
            </a:r>
          </a:p>
        </p:txBody>
      </p:sp>
      <p:sp>
        <p:nvSpPr>
          <p:cNvPr id="4" name="Slide Number Placeholder 3"/>
          <p:cNvSpPr>
            <a:spLocks noGrp="1"/>
          </p:cNvSpPr>
          <p:nvPr>
            <p:ph type="sldNum" sz="quarter" idx="5"/>
          </p:nvPr>
        </p:nvSpPr>
        <p:spPr/>
        <p:txBody>
          <a:bodyPr/>
          <a:lstStyle/>
          <a:p>
            <a:fld id="{CE13DA62-D820-4354-AC8A-CDA0698682DB}" type="slidenum">
              <a:rPr lang="en-GB" smtClean="0"/>
              <a:t>18</a:t>
            </a:fld>
            <a:endParaRPr lang="en-GB"/>
          </a:p>
        </p:txBody>
      </p:sp>
    </p:spTree>
    <p:extLst>
      <p:ext uri="{BB962C8B-B14F-4D97-AF65-F5344CB8AC3E}">
        <p14:creationId xmlns:p14="http://schemas.microsoft.com/office/powerpoint/2010/main" val="395358437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5225" y="1241425"/>
            <a:ext cx="4467225" cy="3349625"/>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5"/>
          </p:nvPr>
        </p:nvSpPr>
        <p:spPr/>
        <p:txBody>
          <a:bodyPr/>
          <a:lstStyle/>
          <a:p>
            <a:fld id="{CE13DA62-D820-4354-AC8A-CDA0698682DB}" type="slidenum">
              <a:rPr lang="en-GB" smtClean="0"/>
              <a:t>19</a:t>
            </a:fld>
            <a:endParaRPr lang="en-GB"/>
          </a:p>
        </p:txBody>
      </p:sp>
    </p:spTree>
    <p:extLst>
      <p:ext uri="{BB962C8B-B14F-4D97-AF65-F5344CB8AC3E}">
        <p14:creationId xmlns:p14="http://schemas.microsoft.com/office/powerpoint/2010/main" val="2193914094"/>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5225" y="1241425"/>
            <a:ext cx="4467225" cy="3349625"/>
          </a:xfrm>
        </p:spPr>
      </p:sp>
      <p:sp>
        <p:nvSpPr>
          <p:cNvPr id="3" name="Notes Placeholder 2"/>
          <p:cNvSpPr>
            <a:spLocks noGrp="1"/>
          </p:cNvSpPr>
          <p:nvPr>
            <p:ph type="body" idx="1"/>
          </p:nvPr>
        </p:nvSpPr>
        <p:spPr/>
        <p:txBody>
          <a:bodyPr/>
          <a:lstStyle/>
          <a:p>
            <a:r>
              <a:rPr lang="en-GB" sz="1200" b="1" i="1" kern="1200" dirty="0">
                <a:solidFill>
                  <a:schemeClr val="tx1"/>
                </a:solidFill>
                <a:effectLst/>
                <a:latin typeface="+mn-lt"/>
                <a:ea typeface="+mn-ea"/>
                <a:cs typeface="+mn-cs"/>
              </a:rPr>
              <a:t>Title:</a:t>
            </a:r>
            <a:endParaRPr lang="en-GB" sz="1200" kern="1200" dirty="0">
              <a:solidFill>
                <a:schemeClr val="tx1"/>
              </a:solidFill>
              <a:effectLst/>
              <a:latin typeface="+mn-lt"/>
              <a:ea typeface="+mn-ea"/>
              <a:cs typeface="+mn-cs"/>
            </a:endParaRPr>
          </a:p>
          <a:p>
            <a:r>
              <a:rPr lang="en-GB" sz="1200" b="1" i="1" kern="1200" dirty="0">
                <a:solidFill>
                  <a:schemeClr val="tx1"/>
                </a:solidFill>
                <a:effectLst/>
                <a:latin typeface="+mn-lt"/>
                <a:ea typeface="+mn-ea"/>
                <a:cs typeface="+mn-cs"/>
              </a:rPr>
              <a:t> </a:t>
            </a:r>
          </a:p>
          <a:p>
            <a:r>
              <a:rPr lang="en-GB" sz="1200" b="1" i="1" kern="1200" dirty="0">
                <a:solidFill>
                  <a:schemeClr val="tx1"/>
                </a:solidFill>
                <a:effectLst/>
                <a:latin typeface="+mn-lt"/>
                <a:ea typeface="+mn-ea"/>
                <a:cs typeface="+mn-cs"/>
              </a:rPr>
              <a:t>Context:</a:t>
            </a:r>
          </a:p>
          <a:p>
            <a:r>
              <a:rPr lang="en-GB" sz="1200" kern="1200" dirty="0">
                <a:solidFill>
                  <a:schemeClr val="tx1"/>
                </a:solidFill>
                <a:effectLst/>
                <a:latin typeface="+mn-lt"/>
                <a:ea typeface="+mn-ea"/>
                <a:cs typeface="+mn-cs"/>
              </a:rPr>
              <a:t>It will be helpful to set the context for the activity by explaining the course, level, qualification and numbers of students.   Lab, classroom or field based?   </a:t>
            </a:r>
          </a:p>
          <a:p>
            <a:r>
              <a:rPr lang="en-GB" sz="1200" kern="1200" dirty="0">
                <a:solidFill>
                  <a:schemeClr val="tx1"/>
                </a:solidFill>
                <a:effectLst/>
                <a:latin typeface="+mn-lt"/>
                <a:ea typeface="+mn-ea"/>
                <a:cs typeface="+mn-cs"/>
              </a:rPr>
              <a:t> </a:t>
            </a:r>
          </a:p>
          <a:p>
            <a:r>
              <a:rPr lang="en-GB" sz="1200" b="1" i="1" kern="1200" dirty="0">
                <a:solidFill>
                  <a:schemeClr val="tx1"/>
                </a:solidFill>
                <a:effectLst/>
                <a:latin typeface="+mn-lt"/>
                <a:ea typeface="+mn-ea"/>
                <a:cs typeface="+mn-cs"/>
              </a:rPr>
              <a:t>Activity aims: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Set out the aims or learning outcomes for the activity.  Try to use active and student centred language.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E.g.  “For students to develop an appreciation of ……….”   good </a:t>
            </a:r>
          </a:p>
          <a:p>
            <a:r>
              <a:rPr lang="en-GB" sz="1200" kern="1200" dirty="0">
                <a:solidFill>
                  <a:schemeClr val="tx1"/>
                </a:solidFill>
                <a:effectLst/>
                <a:latin typeface="+mn-lt"/>
                <a:ea typeface="+mn-ea"/>
                <a:cs typeface="+mn-cs"/>
              </a:rPr>
              <a:t>	“To teach about x, y, z”  not so good.</a:t>
            </a:r>
          </a:p>
          <a:p>
            <a:r>
              <a:rPr lang="en-GB" sz="1200" kern="1200" dirty="0">
                <a:solidFill>
                  <a:schemeClr val="tx1"/>
                </a:solidFill>
                <a:effectLst/>
                <a:latin typeface="+mn-lt"/>
                <a:ea typeface="+mn-ea"/>
                <a:cs typeface="+mn-cs"/>
              </a:rPr>
              <a:t> </a:t>
            </a:r>
          </a:p>
          <a:p>
            <a:r>
              <a:rPr lang="en-GB" sz="1200" b="1" i="1" kern="1200" dirty="0">
                <a:solidFill>
                  <a:schemeClr val="tx1"/>
                </a:solidFill>
                <a:effectLst/>
                <a:latin typeface="+mn-lt"/>
                <a:ea typeface="+mn-ea"/>
                <a:cs typeface="+mn-cs"/>
              </a:rPr>
              <a:t>Why you developed the activity:</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Why was the activity developed?  If this activity was developed in response to a problem or issue, say so.  Sustainable development, active learning, student feedback, comments from externals and peers, your own reflection  -  all are relevant. </a:t>
            </a:r>
          </a:p>
          <a:p>
            <a:r>
              <a:rPr lang="en-GB" sz="1200" kern="1200" dirty="0">
                <a:solidFill>
                  <a:schemeClr val="tx1"/>
                </a:solidFill>
                <a:effectLst/>
                <a:latin typeface="+mn-lt"/>
                <a:ea typeface="+mn-ea"/>
                <a:cs typeface="+mn-cs"/>
              </a:rPr>
              <a:t> </a:t>
            </a:r>
          </a:p>
          <a:p>
            <a:r>
              <a:rPr lang="en-GB" sz="1200" b="1" i="1" kern="1200" dirty="0">
                <a:solidFill>
                  <a:schemeClr val="tx1"/>
                </a:solidFill>
                <a:effectLst/>
                <a:latin typeface="+mn-lt"/>
                <a:ea typeface="+mn-ea"/>
                <a:cs typeface="+mn-cs"/>
              </a:rPr>
              <a:t>What does the teacher need to do?</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Explain in enough detail to allow others to try this.  Be clear about staff input, preparatory activities, resources required, timings.</a:t>
            </a:r>
          </a:p>
          <a:p>
            <a:r>
              <a:rPr lang="en-GB" sz="1200" kern="1200" dirty="0">
                <a:solidFill>
                  <a:schemeClr val="tx1"/>
                </a:solidFill>
                <a:effectLst/>
                <a:latin typeface="+mn-lt"/>
                <a:ea typeface="+mn-ea"/>
                <a:cs typeface="+mn-cs"/>
              </a:rPr>
              <a:t> </a:t>
            </a:r>
          </a:p>
          <a:p>
            <a:r>
              <a:rPr lang="en-GB" sz="1200" b="1" i="1" kern="1200" dirty="0">
                <a:solidFill>
                  <a:schemeClr val="tx1"/>
                </a:solidFill>
                <a:effectLst/>
                <a:latin typeface="+mn-lt"/>
                <a:ea typeface="+mn-ea"/>
                <a:cs typeface="+mn-cs"/>
              </a:rPr>
              <a:t>Feedback on the activity from students and others</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Initial feedback from students, module evaluations, externals’ or colleagues’ commentary, etc.  If working with outside organisations, their feedback is particularly valuable.</a:t>
            </a:r>
          </a:p>
          <a:p>
            <a:r>
              <a:rPr lang="en-GB" sz="1200" kern="1200" dirty="0">
                <a:solidFill>
                  <a:schemeClr val="tx1"/>
                </a:solidFill>
                <a:effectLst/>
                <a:latin typeface="+mn-lt"/>
                <a:ea typeface="+mn-ea"/>
                <a:cs typeface="+mn-cs"/>
              </a:rPr>
              <a:t> </a:t>
            </a:r>
          </a:p>
          <a:p>
            <a:r>
              <a:rPr lang="en-GB" sz="1200" b="1" i="1" kern="1200" dirty="0">
                <a:solidFill>
                  <a:schemeClr val="tx1"/>
                </a:solidFill>
                <a:effectLst/>
                <a:latin typeface="+mn-lt"/>
                <a:ea typeface="+mn-ea"/>
                <a:cs typeface="+mn-cs"/>
              </a:rPr>
              <a:t>Strengths and weaknesses of the activity</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Think hard about what went well and what could be made even better.  </a:t>
            </a:r>
          </a:p>
          <a:p>
            <a:r>
              <a:rPr lang="en-GB" sz="1200" kern="1200" dirty="0">
                <a:solidFill>
                  <a:schemeClr val="tx1"/>
                </a:solidFill>
                <a:effectLst/>
                <a:latin typeface="+mn-lt"/>
                <a:ea typeface="+mn-ea"/>
                <a:cs typeface="+mn-cs"/>
              </a:rPr>
              <a:t> </a:t>
            </a:r>
          </a:p>
          <a:p>
            <a:r>
              <a:rPr lang="en-GB" sz="1200" b="1" i="1" kern="1200" dirty="0">
                <a:solidFill>
                  <a:schemeClr val="tx1"/>
                </a:solidFill>
                <a:effectLst/>
                <a:latin typeface="+mn-lt"/>
                <a:ea typeface="+mn-ea"/>
                <a:cs typeface="+mn-cs"/>
              </a:rPr>
              <a:t>Key words</a:t>
            </a:r>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 </a:t>
            </a:r>
          </a:p>
          <a:p>
            <a:r>
              <a:rPr lang="en-GB" sz="1200" b="1" i="1" kern="1200" dirty="0">
                <a:solidFill>
                  <a:schemeClr val="tx1"/>
                </a:solidFill>
                <a:effectLst/>
                <a:latin typeface="+mn-lt"/>
                <a:ea typeface="+mn-ea"/>
                <a:cs typeface="+mn-cs"/>
              </a:rPr>
              <a:t>References (if appropriate):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These should be in Harvard format.</a:t>
            </a:r>
          </a:p>
          <a:p>
            <a:r>
              <a:rPr lang="en-GB" sz="1200" kern="1200" dirty="0">
                <a:solidFill>
                  <a:schemeClr val="tx1"/>
                </a:solidFill>
                <a:effectLst/>
                <a:latin typeface="+mn-lt"/>
                <a:ea typeface="+mn-ea"/>
                <a:cs typeface="+mn-cs"/>
              </a:rPr>
              <a:t> </a:t>
            </a:r>
          </a:p>
          <a:p>
            <a:r>
              <a:rPr lang="en-GB" sz="1200" b="1" i="1" kern="1200" dirty="0">
                <a:solidFill>
                  <a:schemeClr val="tx1"/>
                </a:solidFill>
                <a:effectLst/>
                <a:latin typeface="+mn-lt"/>
                <a:ea typeface="+mn-ea"/>
                <a:cs typeface="+mn-cs"/>
              </a:rPr>
              <a:t>Contact:</a:t>
            </a:r>
            <a:r>
              <a:rPr lang="en-GB" sz="1200" kern="1200" dirty="0">
                <a:solidFill>
                  <a:schemeClr val="tx1"/>
                </a:solidFill>
                <a:effectLst/>
                <a:latin typeface="+mn-lt"/>
                <a:ea typeface="+mn-ea"/>
                <a:cs typeface="+mn-cs"/>
              </a:rPr>
              <a:t> Name, University, email.</a:t>
            </a:r>
          </a:p>
          <a:p>
            <a:endParaRPr lang="en-GB" dirty="0"/>
          </a:p>
        </p:txBody>
      </p:sp>
      <p:sp>
        <p:nvSpPr>
          <p:cNvPr id="4" name="Slide Number Placeholder 3"/>
          <p:cNvSpPr>
            <a:spLocks noGrp="1"/>
          </p:cNvSpPr>
          <p:nvPr>
            <p:ph type="sldNum" sz="quarter" idx="5"/>
          </p:nvPr>
        </p:nvSpPr>
        <p:spPr/>
        <p:txBody>
          <a:bodyPr/>
          <a:lstStyle/>
          <a:p>
            <a:fld id="{CE13DA62-D820-4354-AC8A-CDA0698682DB}" type="slidenum">
              <a:rPr lang="en-GB" smtClean="0"/>
              <a:t>20</a:t>
            </a:fld>
            <a:endParaRPr lang="en-GB"/>
          </a:p>
        </p:txBody>
      </p:sp>
    </p:spTree>
    <p:extLst>
      <p:ext uri="{BB962C8B-B14F-4D97-AF65-F5344CB8AC3E}">
        <p14:creationId xmlns:p14="http://schemas.microsoft.com/office/powerpoint/2010/main" val="181566393"/>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5225" y="1241425"/>
            <a:ext cx="4467225" cy="3349625"/>
          </a:xfrm>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CE13DA62-D820-4354-AC8A-CDA0698682DB}" type="slidenum">
              <a:rPr lang="en-GB" smtClean="0"/>
              <a:t>21</a:t>
            </a:fld>
            <a:endParaRPr lang="en-GB"/>
          </a:p>
        </p:txBody>
      </p:sp>
    </p:spTree>
    <p:extLst>
      <p:ext uri="{BB962C8B-B14F-4D97-AF65-F5344CB8AC3E}">
        <p14:creationId xmlns:p14="http://schemas.microsoft.com/office/powerpoint/2010/main" val="2951040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5225" y="1241425"/>
            <a:ext cx="4467225" cy="3349625"/>
          </a:xfrm>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fld id="{CE13DA62-D820-4354-AC8A-CDA0698682DB}" type="slidenum">
              <a:rPr lang="en-GB" smtClean="0"/>
              <a:t>22</a:t>
            </a:fld>
            <a:endParaRPr lang="en-GB"/>
          </a:p>
        </p:txBody>
      </p:sp>
    </p:spTree>
    <p:extLst>
      <p:ext uri="{BB962C8B-B14F-4D97-AF65-F5344CB8AC3E}">
        <p14:creationId xmlns:p14="http://schemas.microsoft.com/office/powerpoint/2010/main" val="218768520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B73ACB7-17F5-4FE7-96DD-F787BD192541}"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75546719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73AAB7-6C1A-4E1B-8170-507D7609494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3</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2023837888"/>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a:p>
        </p:txBody>
      </p:sp>
      <p:sp>
        <p:nvSpPr>
          <p:cNvPr id="4" name="Slide Number Placeholder 3"/>
          <p:cNvSpPr>
            <a:spLocks noGrp="1"/>
          </p:cNvSpPr>
          <p:nvPr>
            <p:ph type="sldNum" sz="quarter" idx="10"/>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273AAB7-6C1A-4E1B-8170-507D7609494A}" type="slidenum">
              <a:rPr kumimoji="0" lang="en-GB" sz="1200" b="0" i="0" u="none" strike="noStrike" kern="1200" cap="none" spc="0" normalizeH="0" baseline="0" noProof="0" smtClean="0">
                <a:ln>
                  <a:noFill/>
                </a:ln>
                <a:solidFill>
                  <a:prstClr val="black"/>
                </a:solidFill>
                <a:effectLst/>
                <a:uLnTx/>
                <a:uFillTx/>
                <a:latin typeface="Calibri"/>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GB" sz="1200" b="0" i="0" u="none" strike="noStrike" kern="1200" cap="none" spc="0" normalizeH="0" baseline="0" noProof="0">
              <a:ln>
                <a:noFill/>
              </a:ln>
              <a:solidFill>
                <a:prstClr val="black"/>
              </a:solidFill>
              <a:effectLst/>
              <a:uLnTx/>
              <a:uFillTx/>
              <a:latin typeface="Calibri"/>
              <a:ea typeface="+mn-ea"/>
              <a:cs typeface="+mn-cs"/>
            </a:endParaRPr>
          </a:p>
        </p:txBody>
      </p:sp>
    </p:spTree>
    <p:extLst>
      <p:ext uri="{BB962C8B-B14F-4D97-AF65-F5344CB8AC3E}">
        <p14:creationId xmlns:p14="http://schemas.microsoft.com/office/powerpoint/2010/main" val="415815390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10"/>
          </p:nvPr>
        </p:nvSpPr>
        <p:spPr/>
        <p:txBody>
          <a:bodyPr/>
          <a:lstStyle/>
          <a:p>
            <a:fld id="{B273AAB7-6C1A-4E1B-8170-507D7609494A}" type="slidenum">
              <a:rPr lang="en-GB" smtClean="0"/>
              <a:pPr/>
              <a:t>6</a:t>
            </a:fld>
            <a:endParaRPr lang="en-GB"/>
          </a:p>
        </p:txBody>
      </p:sp>
    </p:spTree>
    <p:extLst>
      <p:ext uri="{BB962C8B-B14F-4D97-AF65-F5344CB8AC3E}">
        <p14:creationId xmlns:p14="http://schemas.microsoft.com/office/powerpoint/2010/main" val="49451767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5225" y="1241425"/>
            <a:ext cx="4467225" cy="3349625"/>
          </a:xfrm>
        </p:spPr>
      </p:sp>
      <p:sp>
        <p:nvSpPr>
          <p:cNvPr id="3" name="Notes Placeholder 2"/>
          <p:cNvSpPr>
            <a:spLocks noGrp="1"/>
          </p:cNvSpPr>
          <p:nvPr>
            <p:ph type="body" idx="1"/>
          </p:nvPr>
        </p:nvSpPr>
        <p:spPr/>
        <p:txBody>
          <a:bodyPr/>
          <a:lstStyle/>
          <a:p>
            <a:r>
              <a:rPr lang="en-GB" dirty="0"/>
              <a:t>Teaching is a practical skill.  We get better by practicing, thinking hard (reflecting) about what went well and what did  not, learning what we can do better next time, and having another go.</a:t>
            </a:r>
          </a:p>
          <a:p>
            <a:endParaRPr lang="en-GB" dirty="0"/>
          </a:p>
          <a:p>
            <a:r>
              <a:rPr lang="en-GB" dirty="0"/>
              <a:t>A learning journal helps the reflection process.  By writing about our teaching we have to think systematically and clearly.  Within the journal we record many different teaching experiences, and can make links between them.  We also have a permanent record of our teaching and our reflections, which allows us to return and reflect again and again in the light of future experience.</a:t>
            </a:r>
          </a:p>
        </p:txBody>
      </p:sp>
      <p:sp>
        <p:nvSpPr>
          <p:cNvPr id="4" name="Slide Number Placeholder 3"/>
          <p:cNvSpPr>
            <a:spLocks noGrp="1"/>
          </p:cNvSpPr>
          <p:nvPr>
            <p:ph type="sldNum" sz="quarter" idx="5"/>
          </p:nvPr>
        </p:nvSpPr>
        <p:spPr/>
        <p:txBody>
          <a:bodyPr/>
          <a:lstStyle/>
          <a:p>
            <a:fld id="{CE13DA62-D820-4354-AC8A-CDA0698682DB}" type="slidenum">
              <a:rPr lang="en-GB" smtClean="0"/>
              <a:t>9</a:t>
            </a:fld>
            <a:endParaRPr lang="en-GB"/>
          </a:p>
        </p:txBody>
      </p:sp>
    </p:spTree>
    <p:extLst>
      <p:ext uri="{BB962C8B-B14F-4D97-AF65-F5344CB8AC3E}">
        <p14:creationId xmlns:p14="http://schemas.microsoft.com/office/powerpoint/2010/main" val="111340374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5225" y="1241425"/>
            <a:ext cx="4467225" cy="3349625"/>
          </a:xfrm>
        </p:spPr>
      </p:sp>
      <p:sp>
        <p:nvSpPr>
          <p:cNvPr id="3" name="Notes Placeholder 2"/>
          <p:cNvSpPr>
            <a:spLocks noGrp="1"/>
          </p:cNvSpPr>
          <p:nvPr>
            <p:ph type="body" idx="1"/>
          </p:nvPr>
        </p:nvSpPr>
        <p:spPr/>
        <p:txBody>
          <a:bodyPr/>
          <a:lstStyle/>
          <a:p>
            <a:r>
              <a:rPr lang="en-GB" dirty="0"/>
              <a:t>Using “what?/how?/why?/so what?/now what?” Allows you to think through each step of the practice/reflection/professional learning cycle</a:t>
            </a:r>
          </a:p>
        </p:txBody>
      </p:sp>
      <p:sp>
        <p:nvSpPr>
          <p:cNvPr id="4" name="Slide Number Placeholder 3"/>
          <p:cNvSpPr>
            <a:spLocks noGrp="1"/>
          </p:cNvSpPr>
          <p:nvPr>
            <p:ph type="sldNum" sz="quarter" idx="5"/>
          </p:nvPr>
        </p:nvSpPr>
        <p:spPr/>
        <p:txBody>
          <a:bodyPr/>
          <a:lstStyle/>
          <a:p>
            <a:fld id="{CE13DA62-D820-4354-AC8A-CDA0698682DB}" type="slidenum">
              <a:rPr lang="en-GB" smtClean="0"/>
              <a:t>10</a:t>
            </a:fld>
            <a:endParaRPr lang="en-GB"/>
          </a:p>
        </p:txBody>
      </p:sp>
    </p:spTree>
    <p:extLst>
      <p:ext uri="{BB962C8B-B14F-4D97-AF65-F5344CB8AC3E}">
        <p14:creationId xmlns:p14="http://schemas.microsoft.com/office/powerpoint/2010/main" val="99698967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5225" y="1241425"/>
            <a:ext cx="4467225" cy="3349625"/>
          </a:xfrm>
        </p:spPr>
      </p:sp>
      <p:sp>
        <p:nvSpPr>
          <p:cNvPr id="3" name="Notes Placeholder 2"/>
          <p:cNvSpPr>
            <a:spLocks noGrp="1"/>
          </p:cNvSpPr>
          <p:nvPr>
            <p:ph type="body" idx="1"/>
          </p:nvPr>
        </p:nvSpPr>
        <p:spPr/>
        <p:txBody>
          <a:bodyPr/>
          <a:lstStyle/>
          <a:p>
            <a:r>
              <a:rPr lang="en-GB" sz="1200" b="1" i="1" kern="1200" dirty="0">
                <a:solidFill>
                  <a:schemeClr val="tx1"/>
                </a:solidFill>
                <a:effectLst/>
                <a:latin typeface="+mn-lt"/>
                <a:ea typeface="+mn-ea"/>
                <a:cs typeface="+mn-cs"/>
              </a:rPr>
              <a:t>Title:</a:t>
            </a:r>
            <a:endParaRPr lang="en-GB" sz="1200" kern="1200" dirty="0">
              <a:solidFill>
                <a:schemeClr val="tx1"/>
              </a:solidFill>
              <a:effectLst/>
              <a:latin typeface="+mn-lt"/>
              <a:ea typeface="+mn-ea"/>
              <a:cs typeface="+mn-cs"/>
            </a:endParaRPr>
          </a:p>
          <a:p>
            <a:r>
              <a:rPr lang="en-GB" sz="1200" b="1" i="1" kern="1200" dirty="0">
                <a:solidFill>
                  <a:schemeClr val="tx1"/>
                </a:solidFill>
                <a:effectLst/>
                <a:latin typeface="+mn-lt"/>
                <a:ea typeface="+mn-ea"/>
                <a:cs typeface="+mn-cs"/>
              </a:rPr>
              <a:t> </a:t>
            </a:r>
          </a:p>
          <a:p>
            <a:r>
              <a:rPr lang="en-GB" sz="1200" b="1" i="1" kern="1200" dirty="0">
                <a:solidFill>
                  <a:schemeClr val="tx1"/>
                </a:solidFill>
                <a:effectLst/>
                <a:latin typeface="+mn-lt"/>
                <a:ea typeface="+mn-ea"/>
                <a:cs typeface="+mn-cs"/>
              </a:rPr>
              <a:t>Context:</a:t>
            </a:r>
          </a:p>
          <a:p>
            <a:r>
              <a:rPr lang="en-GB" sz="1200" kern="1200" dirty="0">
                <a:solidFill>
                  <a:schemeClr val="tx1"/>
                </a:solidFill>
                <a:effectLst/>
                <a:latin typeface="+mn-lt"/>
                <a:ea typeface="+mn-ea"/>
                <a:cs typeface="+mn-cs"/>
              </a:rPr>
              <a:t>It will be helpful to set the context for the activity by explaining the course, level, qualification and numbers of students.   Lab, classroom or field based?   </a:t>
            </a:r>
          </a:p>
          <a:p>
            <a:r>
              <a:rPr lang="en-GB" sz="1200" kern="1200" dirty="0">
                <a:solidFill>
                  <a:schemeClr val="tx1"/>
                </a:solidFill>
                <a:effectLst/>
                <a:latin typeface="+mn-lt"/>
                <a:ea typeface="+mn-ea"/>
                <a:cs typeface="+mn-cs"/>
              </a:rPr>
              <a:t> </a:t>
            </a:r>
          </a:p>
          <a:p>
            <a:r>
              <a:rPr lang="en-GB" sz="1200" b="1" i="1" kern="1200" dirty="0">
                <a:solidFill>
                  <a:schemeClr val="tx1"/>
                </a:solidFill>
                <a:effectLst/>
                <a:latin typeface="+mn-lt"/>
                <a:ea typeface="+mn-ea"/>
                <a:cs typeface="+mn-cs"/>
              </a:rPr>
              <a:t>Activity aims: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Set out the aims or learning outcomes for the activity.  Try to use active and student centred language.</a:t>
            </a:r>
          </a:p>
          <a:p>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E.g.  “For students to develop an appreciation of ……….”   good </a:t>
            </a:r>
          </a:p>
          <a:p>
            <a:r>
              <a:rPr lang="en-GB" sz="1200" kern="1200" dirty="0">
                <a:solidFill>
                  <a:schemeClr val="tx1"/>
                </a:solidFill>
                <a:effectLst/>
                <a:latin typeface="+mn-lt"/>
                <a:ea typeface="+mn-ea"/>
                <a:cs typeface="+mn-cs"/>
              </a:rPr>
              <a:t>	“To teach about x, y, z”  not so good.</a:t>
            </a:r>
          </a:p>
          <a:p>
            <a:r>
              <a:rPr lang="en-GB" sz="1200" kern="1200" dirty="0">
                <a:solidFill>
                  <a:schemeClr val="tx1"/>
                </a:solidFill>
                <a:effectLst/>
                <a:latin typeface="+mn-lt"/>
                <a:ea typeface="+mn-ea"/>
                <a:cs typeface="+mn-cs"/>
              </a:rPr>
              <a:t> </a:t>
            </a:r>
          </a:p>
          <a:p>
            <a:r>
              <a:rPr lang="en-GB" sz="1200" b="1" i="1" kern="1200" dirty="0">
                <a:solidFill>
                  <a:schemeClr val="tx1"/>
                </a:solidFill>
                <a:effectLst/>
                <a:latin typeface="+mn-lt"/>
                <a:ea typeface="+mn-ea"/>
                <a:cs typeface="+mn-cs"/>
              </a:rPr>
              <a:t>Why you developed the activity:</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Why was the activity developed?  If this activity was developed in response to a problem or issue, say so.  Sustainable development, active learning, student feedback, comments from externals and peers, your own reflection  -  all are relevant. </a:t>
            </a:r>
          </a:p>
          <a:p>
            <a:r>
              <a:rPr lang="en-GB" sz="1200" kern="1200" dirty="0">
                <a:solidFill>
                  <a:schemeClr val="tx1"/>
                </a:solidFill>
                <a:effectLst/>
                <a:latin typeface="+mn-lt"/>
                <a:ea typeface="+mn-ea"/>
                <a:cs typeface="+mn-cs"/>
              </a:rPr>
              <a:t> </a:t>
            </a:r>
          </a:p>
          <a:p>
            <a:r>
              <a:rPr lang="en-GB" sz="1200" b="1" i="1" kern="1200" dirty="0">
                <a:solidFill>
                  <a:schemeClr val="tx1"/>
                </a:solidFill>
                <a:effectLst/>
                <a:latin typeface="+mn-lt"/>
                <a:ea typeface="+mn-ea"/>
                <a:cs typeface="+mn-cs"/>
              </a:rPr>
              <a:t>What does the teacher need to do?</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Explain in enough detail to allow others to try this.  Be clear about staff input, preparatory activities, resources required, timings.</a:t>
            </a:r>
          </a:p>
          <a:p>
            <a:r>
              <a:rPr lang="en-GB" sz="1200" kern="1200" dirty="0">
                <a:solidFill>
                  <a:schemeClr val="tx1"/>
                </a:solidFill>
                <a:effectLst/>
                <a:latin typeface="+mn-lt"/>
                <a:ea typeface="+mn-ea"/>
                <a:cs typeface="+mn-cs"/>
              </a:rPr>
              <a:t> </a:t>
            </a:r>
          </a:p>
          <a:p>
            <a:r>
              <a:rPr lang="en-GB" sz="1200" b="1" i="1" kern="1200" dirty="0">
                <a:solidFill>
                  <a:schemeClr val="tx1"/>
                </a:solidFill>
                <a:effectLst/>
                <a:latin typeface="+mn-lt"/>
                <a:ea typeface="+mn-ea"/>
                <a:cs typeface="+mn-cs"/>
              </a:rPr>
              <a:t>Feedback on the activity from students and others</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Initial feedback from students, module evaluations, externals’ or colleagues’ commentary, etc.  If working with outside organisations, their feedback is particularly valuable.</a:t>
            </a:r>
          </a:p>
          <a:p>
            <a:r>
              <a:rPr lang="en-GB" sz="1200" kern="1200" dirty="0">
                <a:solidFill>
                  <a:schemeClr val="tx1"/>
                </a:solidFill>
                <a:effectLst/>
                <a:latin typeface="+mn-lt"/>
                <a:ea typeface="+mn-ea"/>
                <a:cs typeface="+mn-cs"/>
              </a:rPr>
              <a:t> </a:t>
            </a:r>
          </a:p>
          <a:p>
            <a:r>
              <a:rPr lang="en-GB" sz="1200" b="1" i="1" kern="1200" dirty="0">
                <a:solidFill>
                  <a:schemeClr val="tx1"/>
                </a:solidFill>
                <a:effectLst/>
                <a:latin typeface="+mn-lt"/>
                <a:ea typeface="+mn-ea"/>
                <a:cs typeface="+mn-cs"/>
              </a:rPr>
              <a:t>Strengths and weaknesses of the activity</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Think hard about what went well and what could be made even better.  </a:t>
            </a:r>
          </a:p>
          <a:p>
            <a:r>
              <a:rPr lang="en-GB" sz="1200" kern="1200" dirty="0">
                <a:solidFill>
                  <a:schemeClr val="tx1"/>
                </a:solidFill>
                <a:effectLst/>
                <a:latin typeface="+mn-lt"/>
                <a:ea typeface="+mn-ea"/>
                <a:cs typeface="+mn-cs"/>
              </a:rPr>
              <a:t> </a:t>
            </a:r>
          </a:p>
          <a:p>
            <a:r>
              <a:rPr lang="en-GB" sz="1200" b="1" i="1" kern="1200" dirty="0">
                <a:solidFill>
                  <a:schemeClr val="tx1"/>
                </a:solidFill>
                <a:effectLst/>
                <a:latin typeface="+mn-lt"/>
                <a:ea typeface="+mn-ea"/>
                <a:cs typeface="+mn-cs"/>
              </a:rPr>
              <a:t>Key words</a:t>
            </a:r>
            <a:r>
              <a:rPr lang="en-GB" sz="1200" kern="1200" dirty="0">
                <a:solidFill>
                  <a:schemeClr val="tx1"/>
                </a:solidFill>
                <a:effectLst/>
                <a:latin typeface="+mn-lt"/>
                <a:ea typeface="+mn-ea"/>
                <a:cs typeface="+mn-cs"/>
              </a:rPr>
              <a:t>: </a:t>
            </a:r>
          </a:p>
          <a:p>
            <a:r>
              <a:rPr lang="en-GB" sz="1200" kern="1200" dirty="0">
                <a:solidFill>
                  <a:schemeClr val="tx1"/>
                </a:solidFill>
                <a:effectLst/>
                <a:latin typeface="+mn-lt"/>
                <a:ea typeface="+mn-ea"/>
                <a:cs typeface="+mn-cs"/>
              </a:rPr>
              <a:t> </a:t>
            </a:r>
          </a:p>
          <a:p>
            <a:r>
              <a:rPr lang="en-GB" sz="1200" b="1" i="1" kern="1200" dirty="0">
                <a:solidFill>
                  <a:schemeClr val="tx1"/>
                </a:solidFill>
                <a:effectLst/>
                <a:latin typeface="+mn-lt"/>
                <a:ea typeface="+mn-ea"/>
                <a:cs typeface="+mn-cs"/>
              </a:rPr>
              <a:t>References (if appropriate): </a:t>
            </a:r>
            <a:endParaRPr lang="en-GB" sz="1200" kern="1200" dirty="0">
              <a:solidFill>
                <a:schemeClr val="tx1"/>
              </a:solidFill>
              <a:effectLst/>
              <a:latin typeface="+mn-lt"/>
              <a:ea typeface="+mn-ea"/>
              <a:cs typeface="+mn-cs"/>
            </a:endParaRPr>
          </a:p>
          <a:p>
            <a:r>
              <a:rPr lang="en-GB" sz="1200" kern="1200" dirty="0">
                <a:solidFill>
                  <a:schemeClr val="tx1"/>
                </a:solidFill>
                <a:effectLst/>
                <a:latin typeface="+mn-lt"/>
                <a:ea typeface="+mn-ea"/>
                <a:cs typeface="+mn-cs"/>
              </a:rPr>
              <a:t>These should be in Harvard format.</a:t>
            </a:r>
          </a:p>
          <a:p>
            <a:r>
              <a:rPr lang="en-GB" sz="1200" kern="1200" dirty="0">
                <a:solidFill>
                  <a:schemeClr val="tx1"/>
                </a:solidFill>
                <a:effectLst/>
                <a:latin typeface="+mn-lt"/>
                <a:ea typeface="+mn-ea"/>
                <a:cs typeface="+mn-cs"/>
              </a:rPr>
              <a:t> </a:t>
            </a:r>
          </a:p>
          <a:p>
            <a:r>
              <a:rPr lang="en-GB" sz="1200" b="1" i="1" kern="1200" dirty="0">
                <a:solidFill>
                  <a:schemeClr val="tx1"/>
                </a:solidFill>
                <a:effectLst/>
                <a:latin typeface="+mn-lt"/>
                <a:ea typeface="+mn-ea"/>
                <a:cs typeface="+mn-cs"/>
              </a:rPr>
              <a:t>Contact:</a:t>
            </a:r>
            <a:r>
              <a:rPr lang="en-GB" sz="1200" kern="1200" dirty="0">
                <a:solidFill>
                  <a:schemeClr val="tx1"/>
                </a:solidFill>
                <a:effectLst/>
                <a:latin typeface="+mn-lt"/>
                <a:ea typeface="+mn-ea"/>
                <a:cs typeface="+mn-cs"/>
              </a:rPr>
              <a:t> Name, University, email.</a:t>
            </a:r>
          </a:p>
          <a:p>
            <a:endParaRPr lang="en-GB" dirty="0"/>
          </a:p>
        </p:txBody>
      </p:sp>
      <p:sp>
        <p:nvSpPr>
          <p:cNvPr id="4" name="Slide Number Placeholder 3"/>
          <p:cNvSpPr>
            <a:spLocks noGrp="1"/>
          </p:cNvSpPr>
          <p:nvPr>
            <p:ph type="sldNum" sz="quarter" idx="5"/>
          </p:nvPr>
        </p:nvSpPr>
        <p:spPr/>
        <p:txBody>
          <a:bodyPr/>
          <a:lstStyle/>
          <a:p>
            <a:fld id="{CE13DA62-D820-4354-AC8A-CDA0698682DB}" type="slidenum">
              <a:rPr lang="en-GB" smtClean="0"/>
              <a:t>11</a:t>
            </a:fld>
            <a:endParaRPr lang="en-GB"/>
          </a:p>
        </p:txBody>
      </p:sp>
    </p:spTree>
    <p:extLst>
      <p:ext uri="{BB962C8B-B14F-4D97-AF65-F5344CB8AC3E}">
        <p14:creationId xmlns:p14="http://schemas.microsoft.com/office/powerpoint/2010/main" val="921855443"/>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65225" y="1241425"/>
            <a:ext cx="4467225" cy="3349625"/>
          </a:xfrm>
        </p:spPr>
      </p:sp>
      <p:sp>
        <p:nvSpPr>
          <p:cNvPr id="3" name="Notes Placeholder 2"/>
          <p:cNvSpPr>
            <a:spLocks noGrp="1"/>
          </p:cNvSpPr>
          <p:nvPr>
            <p:ph type="body" idx="1"/>
          </p:nvPr>
        </p:nvSpPr>
        <p:spPr/>
        <p:txBody>
          <a:bodyPr/>
          <a:lstStyle/>
          <a:p>
            <a:r>
              <a:rPr lang="en-GB" dirty="0"/>
              <a:t>We are now going to use “what?/how?/why?/so what?/now what?” to think about a recent change we made to our teaching, an explain this to the workshop.</a:t>
            </a:r>
          </a:p>
        </p:txBody>
      </p:sp>
      <p:sp>
        <p:nvSpPr>
          <p:cNvPr id="4" name="Slide Number Placeholder 3"/>
          <p:cNvSpPr>
            <a:spLocks noGrp="1"/>
          </p:cNvSpPr>
          <p:nvPr>
            <p:ph type="sldNum" sz="quarter" idx="5"/>
          </p:nvPr>
        </p:nvSpPr>
        <p:spPr/>
        <p:txBody>
          <a:bodyPr/>
          <a:lstStyle/>
          <a:p>
            <a:fld id="{CE13DA62-D820-4354-AC8A-CDA0698682DB}" type="slidenum">
              <a:rPr lang="en-GB" smtClean="0"/>
              <a:t>12</a:t>
            </a:fld>
            <a:endParaRPr lang="en-GB"/>
          </a:p>
        </p:txBody>
      </p:sp>
    </p:spTree>
    <p:extLst>
      <p:ext uri="{BB962C8B-B14F-4D97-AF65-F5344CB8AC3E}">
        <p14:creationId xmlns:p14="http://schemas.microsoft.com/office/powerpoint/2010/main" val="2361158636"/>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5.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2.xml"/></Relationships>
</file>

<file path=ppt/slideLayouts/_rels/slideLayout26.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2.xml"/></Relationships>
</file>

<file path=ppt/slideLayouts/_rels/slideLayout27.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2.png"/><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2753" y="2081216"/>
            <a:ext cx="8394719" cy="3271410"/>
          </a:xfrm>
        </p:spPr>
        <p:txBody>
          <a:bodyPr/>
          <a:lstStyle>
            <a:lvl1pPr>
              <a:lnSpc>
                <a:spcPts val="2636"/>
              </a:lnSpc>
              <a:defRPr sz="3163">
                <a:solidFill>
                  <a:schemeClr val="bg1"/>
                </a:solidFill>
              </a:defRPr>
            </a:lvl1pPr>
          </a:lstStyle>
          <a:p>
            <a:r>
              <a:rPr lang="en-US" dirty="0"/>
              <a:t>Click to edit Master title style</a:t>
            </a:r>
            <a:endParaRPr lang="en-GB" dirty="0"/>
          </a:p>
        </p:txBody>
      </p:sp>
      <p:pic>
        <p:nvPicPr>
          <p:cNvPr id="19" name="Picture 18" descr="1_TheOU_Logo.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970737" y="258878"/>
            <a:ext cx="909812" cy="623852"/>
          </a:xfrm>
          <a:prstGeom prst="rect">
            <a:avLst/>
          </a:prstGeom>
        </p:spPr>
      </p:pic>
    </p:spTree>
    <p:extLst>
      <p:ext uri="{BB962C8B-B14F-4D97-AF65-F5344CB8AC3E}">
        <p14:creationId xmlns:p14="http://schemas.microsoft.com/office/powerpoint/2010/main" val="299970550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623888" y="4589464"/>
            <a:ext cx="7886700" cy="1500187"/>
          </a:xfrm>
          <a:prstGeom prst="rect">
            <a:avLst/>
          </a:prstGeo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98FBFD44-BCA6-419F-99DF-41C10DFF8311}" type="datetime1">
              <a:rPr lang="en-GB" smtClean="0"/>
              <a:t>28/04/2021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12343675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Content Placeholder 2"/>
          <p:cNvSpPr>
            <a:spLocks noGrp="1"/>
          </p:cNvSpPr>
          <p:nvPr>
            <p:ph sz="half" idx="1"/>
          </p:nvPr>
        </p:nvSpPr>
        <p:spPr>
          <a:xfrm>
            <a:off x="6286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4629150" y="1825625"/>
            <a:ext cx="38862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39260CA8-06F3-4B31-92BE-57B94EF52C01}" type="datetime1">
              <a:rPr lang="en-GB" smtClean="0"/>
              <a:t>28/04/2021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78671094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en-US"/>
              <a:t>Click to edit Master title style</a:t>
            </a:r>
            <a:endParaRPr lang="en-GB"/>
          </a:p>
        </p:txBody>
      </p:sp>
      <p:sp>
        <p:nvSpPr>
          <p:cNvPr id="3" name="Text Placeholder 2"/>
          <p:cNvSpPr>
            <a:spLocks noGrp="1"/>
          </p:cNvSpPr>
          <p:nvPr>
            <p:ph type="body" idx="1"/>
          </p:nvPr>
        </p:nvSpPr>
        <p:spPr>
          <a:xfrm>
            <a:off x="629842" y="1681163"/>
            <a:ext cx="3868340"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4629150" y="1681163"/>
            <a:ext cx="3887391" cy="823912"/>
          </a:xfrm>
          <a:prstGeom prst="rect">
            <a:avLst/>
          </a:prstGeo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a:xfrm>
            <a:off x="628650" y="6356351"/>
            <a:ext cx="2057400" cy="365125"/>
          </a:xfrm>
          <a:prstGeom prst="rect">
            <a:avLst/>
          </a:prstGeom>
        </p:spPr>
        <p:txBody>
          <a:bodyPr/>
          <a:lstStyle/>
          <a:p>
            <a:fld id="{08C381E4-6CF8-473E-8684-F6CBC1DB20C9}" type="datetime1">
              <a:rPr lang="en-GB" smtClean="0"/>
              <a:t>28/04/2021</a:t>
            </a:fld>
            <a:endParaRPr lang="en-GB"/>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lang="en-GB"/>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4040772187"/>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Date Placeholder 2"/>
          <p:cNvSpPr>
            <a:spLocks noGrp="1"/>
          </p:cNvSpPr>
          <p:nvPr>
            <p:ph type="dt" sz="half" idx="10"/>
          </p:nvPr>
        </p:nvSpPr>
        <p:spPr>
          <a:xfrm>
            <a:off x="628650" y="6356351"/>
            <a:ext cx="2057400" cy="365125"/>
          </a:xfrm>
          <a:prstGeom prst="rect">
            <a:avLst/>
          </a:prstGeom>
        </p:spPr>
        <p:txBody>
          <a:bodyPr/>
          <a:lstStyle/>
          <a:p>
            <a:fld id="{24AE8DFA-510F-4257-9A82-C58DE7BD92D8}" type="datetime1">
              <a:rPr lang="en-GB" smtClean="0"/>
              <a:t>28/04/2021</a:t>
            </a:fld>
            <a:endParaRPr lang="en-GB"/>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lang="en-GB"/>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1017122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a:xfrm>
            <a:off x="628650" y="6356351"/>
            <a:ext cx="2057400" cy="365125"/>
          </a:xfrm>
          <a:prstGeom prst="rect">
            <a:avLst/>
          </a:prstGeom>
        </p:spPr>
        <p:txBody>
          <a:bodyPr/>
          <a:lstStyle/>
          <a:p>
            <a:fld id="{BB6A7DE6-FE1A-4C5E-B9D8-4EE577653EC3}" type="datetime1">
              <a:rPr lang="en-GB" smtClean="0"/>
              <a:t>28/04/2021</a:t>
            </a:fld>
            <a:endParaRPr lang="en-GB"/>
          </a:p>
        </p:txBody>
      </p:sp>
      <p:sp>
        <p:nvSpPr>
          <p:cNvPr id="3" name="Footer Placeholder 2"/>
          <p:cNvSpPr>
            <a:spLocks noGrp="1"/>
          </p:cNvSpPr>
          <p:nvPr>
            <p:ph type="ftr" sz="quarter" idx="11"/>
          </p:nvPr>
        </p:nvSpPr>
        <p:spPr>
          <a:xfrm>
            <a:off x="3028950" y="6356351"/>
            <a:ext cx="3086100" cy="365125"/>
          </a:xfrm>
          <a:prstGeom prst="rect">
            <a:avLst/>
          </a:prstGeom>
        </p:spPr>
        <p:txBody>
          <a:bodyPr/>
          <a:lstStyle/>
          <a:p>
            <a:endParaRPr lang="en-GB"/>
          </a:p>
        </p:txBody>
      </p:sp>
      <p:sp>
        <p:nvSpPr>
          <p:cNvPr id="4" name="Slide Number Placeholder 3"/>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727740723"/>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3887391" y="987426"/>
            <a:ext cx="4629150" cy="4873625"/>
          </a:xfrm>
          <a:prstGeom prst="rect">
            <a:avLst/>
          </a:prstGeo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5748437A-A571-418F-8774-4FBF40CDDC0A}" type="datetime1">
              <a:rPr lang="en-GB" smtClean="0"/>
              <a:t>28/04/2021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304924015"/>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3887391" y="987426"/>
            <a:ext cx="4629150" cy="4873625"/>
          </a:xfrm>
          <a:prstGeom prst="rect">
            <a:avLst/>
          </a:prstGeo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GB"/>
          </a:p>
        </p:txBody>
      </p:sp>
      <p:sp>
        <p:nvSpPr>
          <p:cNvPr id="4" name="Text Placeholder 3"/>
          <p:cNvSpPr>
            <a:spLocks noGrp="1"/>
          </p:cNvSpPr>
          <p:nvPr>
            <p:ph type="body" sz="half" idx="2"/>
          </p:nvPr>
        </p:nvSpPr>
        <p:spPr>
          <a:xfrm>
            <a:off x="629841" y="2057400"/>
            <a:ext cx="2949178" cy="3811588"/>
          </a:xfrm>
          <a:prstGeom prst="rect">
            <a:avLst/>
          </a:prstGeo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fld id="{86EBCA56-63F5-4309-9521-9A3D8DF5564E}" type="datetime1">
              <a:rPr lang="en-GB" smtClean="0"/>
              <a:t>28/04/2021</a:t>
            </a:fld>
            <a:endParaRPr lang="en-GB"/>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lang="en-GB"/>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393642206"/>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en-US"/>
              <a:t>Click to edit Master title style</a:t>
            </a:r>
            <a:endParaRPr lang="en-GB"/>
          </a:p>
        </p:txBody>
      </p:sp>
      <p:sp>
        <p:nvSpPr>
          <p:cNvPr id="3" name="Vertical Text Placeholder 2"/>
          <p:cNvSpPr>
            <a:spLocks noGrp="1"/>
          </p:cNvSpPr>
          <p:nvPr>
            <p:ph type="body" orient="vert" idx="1"/>
          </p:nvPr>
        </p:nvSpPr>
        <p:spPr>
          <a:xfrm>
            <a:off x="628650" y="1825625"/>
            <a:ext cx="7886700" cy="43513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BA5A9E6F-5658-4629-81FD-58B71AC5EEC2}" type="datetime1">
              <a:rPr lang="en-GB" smtClean="0"/>
              <a:t>28/04/2021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993708914"/>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628650" y="365125"/>
            <a:ext cx="5800725" cy="5811838"/>
          </a:xfrm>
          <a:prstGeom prst="rect">
            <a:avLst/>
          </a:prstGeo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a:xfrm>
            <a:off x="628650" y="6356351"/>
            <a:ext cx="2057400" cy="365125"/>
          </a:xfrm>
          <a:prstGeom prst="rect">
            <a:avLst/>
          </a:prstGeom>
        </p:spPr>
        <p:txBody>
          <a:bodyPr/>
          <a:lstStyle/>
          <a:p>
            <a:fld id="{61B1F209-91AC-42D9-AEFC-C6E28605A69A}" type="datetime1">
              <a:rPr lang="en-GB" smtClean="0"/>
              <a:t>28/04/2021</a:t>
            </a:fld>
            <a:endParaRPr lang="en-GB"/>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214322301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a:prstGeom prst="rect">
            <a:avLst/>
          </a:prstGeom>
        </p:spPr>
        <p:txBody>
          <a:bodyPr/>
          <a:lstStyle/>
          <a:p>
            <a:r>
              <a:rPr lang="en-US"/>
              <a:t>Click to edit Master title style</a:t>
            </a:r>
            <a:endParaRPr lang="en-GB"/>
          </a:p>
        </p:txBody>
      </p:sp>
      <p:sp>
        <p:nvSpPr>
          <p:cNvPr id="3" name="Subtitle 2"/>
          <p:cNvSpPr>
            <a:spLocks noGrp="1"/>
          </p:cNvSpPr>
          <p:nvPr>
            <p:ph type="subTitle" idx="1"/>
          </p:nvPr>
        </p:nvSpPr>
        <p:spPr>
          <a:xfrm>
            <a:off x="1371600" y="3886200"/>
            <a:ext cx="6400800" cy="1752600"/>
          </a:xfrm>
          <a:prstGeom prst="rect">
            <a:avLst/>
          </a:prstGeo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a:xfrm>
            <a:off x="457200" y="6356350"/>
            <a:ext cx="2133600" cy="365125"/>
          </a:xfrm>
          <a:prstGeom prst="rect">
            <a:avLst/>
          </a:prstGeom>
        </p:spPr>
        <p:txBody>
          <a:bodyPr/>
          <a:lstStyle/>
          <a:p>
            <a:fld id="{6DD98B70-1DF5-4DF9-BA7A-B8CB8B91F1D2}" type="datetime1">
              <a:rPr lang="en-GB" smtClean="0"/>
              <a:t>28/04/2021</a:t>
            </a:fld>
            <a:endParaRPr lang="en-GB"/>
          </a:p>
        </p:txBody>
      </p:sp>
      <p:sp>
        <p:nvSpPr>
          <p:cNvPr id="5" name="Footer Placeholder 4"/>
          <p:cNvSpPr>
            <a:spLocks noGrp="1"/>
          </p:cNvSpPr>
          <p:nvPr>
            <p:ph type="ftr" sz="quarter" idx="11"/>
          </p:nvPr>
        </p:nvSpPr>
        <p:spPr>
          <a:xfrm>
            <a:off x="3124200" y="6356350"/>
            <a:ext cx="2895600" cy="365125"/>
          </a:xfrm>
          <a:prstGeom prst="rect">
            <a:avLst/>
          </a:prstGeom>
        </p:spPr>
        <p:txBody>
          <a:bodyPr/>
          <a:lstStyle/>
          <a:p>
            <a:endParaRPr lang="en-GB"/>
          </a:p>
        </p:txBody>
      </p:sp>
      <p:sp>
        <p:nvSpPr>
          <p:cNvPr id="6" name="Slide Number Placeholder 5"/>
          <p:cNvSpPr>
            <a:spLocks noGrp="1"/>
          </p:cNvSpPr>
          <p:nvPr>
            <p:ph type="sldNum" sz="quarter" idx="12"/>
          </p:nvPr>
        </p:nvSpPr>
        <p:spPr>
          <a:xfrm>
            <a:off x="6553200" y="6356350"/>
            <a:ext cx="2133600" cy="365125"/>
          </a:xfrm>
          <a:prstGeom prst="rect">
            <a:avLst/>
          </a:prstGeom>
        </p:spPr>
        <p:txBody>
          <a:bodyPr/>
          <a:lstStyle/>
          <a:p>
            <a:fld id="{9D068017-392C-45E8-9305-72DD96FAACF4}" type="slidenum">
              <a:rPr lang="en-GB" smtClean="0"/>
              <a:t>‹#›</a:t>
            </a:fld>
            <a:endParaRPr lang="en-GB"/>
          </a:p>
        </p:txBody>
      </p:sp>
    </p:spTree>
    <p:extLst>
      <p:ext uri="{BB962C8B-B14F-4D97-AF65-F5344CB8AC3E}">
        <p14:creationId xmlns:p14="http://schemas.microsoft.com/office/powerpoint/2010/main" val="37121847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4" name="Rectangle 3"/>
          <p:cNvSpPr/>
          <p:nvPr userDrawn="1"/>
        </p:nvSpPr>
        <p:spPr>
          <a:xfrm>
            <a:off x="0" y="-2925"/>
            <a:ext cx="9144000" cy="6860925"/>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342809"/>
            <a:endParaRPr lang="en-GB" sz="1371">
              <a:solidFill>
                <a:prstClr val="white"/>
              </a:solidFill>
            </a:endParaRPr>
          </a:p>
        </p:txBody>
      </p:sp>
      <p:sp>
        <p:nvSpPr>
          <p:cNvPr id="6" name="Title 1"/>
          <p:cNvSpPr>
            <a:spLocks noGrp="1"/>
          </p:cNvSpPr>
          <p:nvPr>
            <p:ph type="ctrTitle"/>
          </p:nvPr>
        </p:nvSpPr>
        <p:spPr>
          <a:xfrm>
            <a:off x="372753" y="2081216"/>
            <a:ext cx="8394719" cy="3271410"/>
          </a:xfrm>
        </p:spPr>
        <p:txBody>
          <a:bodyPr/>
          <a:lstStyle>
            <a:lvl1pPr>
              <a:lnSpc>
                <a:spcPts val="2636"/>
              </a:lnSpc>
              <a:defRPr sz="3163">
                <a:solidFill>
                  <a:schemeClr val="bg1"/>
                </a:solidFill>
              </a:defRPr>
            </a:lvl1pPr>
          </a:lstStyle>
          <a:p>
            <a:r>
              <a:rPr lang="en-US" dirty="0"/>
              <a:t>Click to edit Master title style</a:t>
            </a:r>
            <a:endParaRPr lang="en-GB" dirty="0"/>
          </a:p>
        </p:txBody>
      </p:sp>
    </p:spTree>
    <p:extLst>
      <p:ext uri="{BB962C8B-B14F-4D97-AF65-F5344CB8AC3E}">
        <p14:creationId xmlns:p14="http://schemas.microsoft.com/office/powerpoint/2010/main" val="141581241"/>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userDrawn="1">
  <p:cSld name="layout - just text">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3" name="Title 1">
            <a:extLst>
              <a:ext uri="{FF2B5EF4-FFF2-40B4-BE49-F238E27FC236}">
                <a16:creationId xmlns:a16="http://schemas.microsoft.com/office/drawing/2014/main" id="{56ABEA7B-7448-4E43-A7A4-3421CD2E272B}"/>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
        <p:nvSpPr>
          <p:cNvPr id="7" name="Content Placeholder 2">
            <a:extLst>
              <a:ext uri="{FF2B5EF4-FFF2-40B4-BE49-F238E27FC236}">
                <a16:creationId xmlns:a16="http://schemas.microsoft.com/office/drawing/2014/main" id="{FDA22121-4331-41E2-B269-75755B804956}"/>
              </a:ext>
            </a:extLst>
          </p:cNvPr>
          <p:cNvSpPr>
            <a:spLocks noGrp="1"/>
          </p:cNvSpPr>
          <p:nvPr>
            <p:ph idx="1" hasCustomPrompt="1"/>
          </p:nvPr>
        </p:nvSpPr>
        <p:spPr>
          <a:xfrm>
            <a:off x="388801" y="1150618"/>
            <a:ext cx="8263493" cy="5214348"/>
          </a:xfrm>
          <a:prstGeom prst="rect">
            <a:avLst/>
          </a:prstGeom>
        </p:spPr>
        <p:txBody>
          <a:bodyPr lIns="36000" tIns="36000" rIns="36000" bIns="36000"/>
          <a:lstStyle>
            <a:lvl1pPr marL="0" indent="0">
              <a:buNone/>
              <a:defRPr sz="1200"/>
            </a:lvl1pPr>
            <a:lvl2pPr marL="457189" indent="0">
              <a:buNone/>
              <a:defRPr sz="1200"/>
            </a:lvl2pPr>
            <a:lvl3pPr marL="914377" indent="0">
              <a:buNone/>
              <a:defRPr sz="1200"/>
            </a:lvl3pPr>
            <a:lvl4pPr marL="1371566" indent="0">
              <a:buNone/>
              <a:defRPr sz="1200"/>
            </a:lvl4pPr>
            <a:lvl5pPr marL="1828754" indent="0">
              <a:buNone/>
              <a:defRPr sz="1200"/>
            </a:lvl5pPr>
          </a:lstStyle>
          <a:p>
            <a:pPr lvl="0"/>
            <a:r>
              <a:rPr lang="en-US" dirty="0"/>
              <a:t>Body text</a:t>
            </a:r>
          </a:p>
        </p:txBody>
      </p:sp>
    </p:spTree>
    <p:extLst>
      <p:ext uri="{BB962C8B-B14F-4D97-AF65-F5344CB8AC3E}">
        <p14:creationId xmlns:p14="http://schemas.microsoft.com/office/powerpoint/2010/main" val="664013312"/>
      </p:ext>
    </p:extLst>
  </p:cSld>
  <p:clrMapOvr>
    <a:overrideClrMapping bg1="lt1" tx1="dk1" bg2="lt2" tx2="dk2" accent1="accent1" accent2="accent2" accent3="accent3" accent4="accent4" accent5="accent5" accent6="accent6" hlink="hlink" folHlink="folHlink"/>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userDrawn="1">
  <p:cSld name="layout - 3 column">
    <p:bg>
      <p:bgRef idx="1001">
        <a:schemeClr val="bg1"/>
      </p:bgRef>
    </p:bg>
    <p:spTree>
      <p:nvGrpSpPr>
        <p:cNvPr id="1" name=""/>
        <p:cNvGrpSpPr/>
        <p:nvPr/>
      </p:nvGrpSpPr>
      <p:grpSpPr>
        <a:xfrm>
          <a:off x="0" y="0"/>
          <a:ext cx="0" cy="0"/>
          <a:chOff x="0" y="0"/>
          <a:chExt cx="0" cy="0"/>
        </a:xfrm>
      </p:grpSpPr>
      <p:sp>
        <p:nvSpPr>
          <p:cNvPr id="30" name="Slide Number Placeholder 8">
            <a:extLst>
              <a:ext uri="{FF2B5EF4-FFF2-40B4-BE49-F238E27FC236}">
                <a16:creationId xmlns:a16="http://schemas.microsoft.com/office/drawing/2014/main" id="{CDC988AE-A153-4139-8BF1-831C2BFCA50D}"/>
              </a:ext>
            </a:extLst>
          </p:cNvPr>
          <p:cNvSpPr txBox="1">
            <a:spLocks/>
          </p:cNvSpPr>
          <p:nvPr userDrawn="1"/>
        </p:nvSpPr>
        <p:spPr>
          <a:xfrm>
            <a:off x="8652294" y="6364967"/>
            <a:ext cx="491706" cy="491706"/>
          </a:xfrm>
          <a:prstGeom prst="rect">
            <a:avLst/>
          </a:prstGeom>
          <a:solidFill>
            <a:schemeClr val="accent1"/>
          </a:solidFill>
        </p:spPr>
        <p:txBody>
          <a:bodyPr vert="horz" lIns="0" tIns="0" rIns="0" bIns="0" rtlCol="0" anchor="ctr"/>
          <a:lstStyle>
            <a:defPPr>
              <a:defRPr lang="en-US"/>
            </a:defPPr>
            <a:lvl1pPr marL="0" algn="ctr" defTabSz="457200" rtl="0" eaLnBrk="1" latinLnBrk="0" hangingPunct="1">
              <a:defRPr sz="1200" kern="1200">
                <a:solidFill>
                  <a:schemeClr val="bg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a:lstStyle>
          <a:p>
            <a:fld id="{0406593E-52CF-5B45-8CFF-7309163A4729}" type="slidenum">
              <a:rPr lang="en-US" smtClean="0"/>
              <a:pPr/>
              <a:t>‹#›</a:t>
            </a:fld>
            <a:endParaRPr lang="en-US"/>
          </a:p>
        </p:txBody>
      </p:sp>
      <p:sp>
        <p:nvSpPr>
          <p:cNvPr id="5" name="Text Placeholder 3">
            <a:extLst>
              <a:ext uri="{FF2B5EF4-FFF2-40B4-BE49-F238E27FC236}">
                <a16:creationId xmlns:a16="http://schemas.microsoft.com/office/drawing/2014/main" id="{E69DB766-747D-4928-9E02-4F5BC168A8F2}"/>
              </a:ext>
            </a:extLst>
          </p:cNvPr>
          <p:cNvSpPr>
            <a:spLocks noGrp="1"/>
          </p:cNvSpPr>
          <p:nvPr>
            <p:ph type="body" sz="quarter" idx="13" hasCustomPrompt="1"/>
          </p:nvPr>
        </p:nvSpPr>
        <p:spPr>
          <a:xfrm>
            <a:off x="388801" y="761442"/>
            <a:ext cx="7418105" cy="251999"/>
          </a:xfrm>
          <a:prstGeom prst="rect">
            <a:avLst/>
          </a:prstGeom>
          <a:noFill/>
        </p:spPr>
        <p:txBody>
          <a:bodyPr lIns="36000" tIns="18000" rIns="0" bIns="0" anchor="ctr" anchorCtr="0"/>
          <a:lstStyle>
            <a:lvl1pPr marL="0" indent="0">
              <a:buNone/>
              <a:defRPr sz="1400" b="1"/>
            </a:lvl1pPr>
          </a:lstStyle>
          <a:p>
            <a:pPr lvl="0"/>
            <a:r>
              <a:rPr lang="en-US" dirty="0"/>
              <a:t>TEXT IN HERE</a:t>
            </a:r>
          </a:p>
        </p:txBody>
      </p:sp>
      <p:sp>
        <p:nvSpPr>
          <p:cNvPr id="12" name="Text Placeholder 2">
            <a:extLst>
              <a:ext uri="{FF2B5EF4-FFF2-40B4-BE49-F238E27FC236}">
                <a16:creationId xmlns:a16="http://schemas.microsoft.com/office/drawing/2014/main" id="{698B7640-2FBE-4B1B-93BB-80CDDCC61492}"/>
              </a:ext>
            </a:extLst>
          </p:cNvPr>
          <p:cNvSpPr>
            <a:spLocks noGrp="1"/>
          </p:cNvSpPr>
          <p:nvPr>
            <p:ph type="body" sz="quarter" idx="15" hasCustomPrompt="1"/>
          </p:nvPr>
        </p:nvSpPr>
        <p:spPr>
          <a:xfrm>
            <a:off x="388801" y="1150619"/>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9" name="Text Placeholder 2">
            <a:extLst>
              <a:ext uri="{FF2B5EF4-FFF2-40B4-BE49-F238E27FC236}">
                <a16:creationId xmlns:a16="http://schemas.microsoft.com/office/drawing/2014/main" id="{4E768777-3248-42B2-85F9-58D5B20C6E63}"/>
              </a:ext>
            </a:extLst>
          </p:cNvPr>
          <p:cNvSpPr>
            <a:spLocks noGrp="1"/>
          </p:cNvSpPr>
          <p:nvPr>
            <p:ph type="body" sz="quarter" idx="17" hasCustomPrompt="1"/>
          </p:nvPr>
        </p:nvSpPr>
        <p:spPr>
          <a:xfrm>
            <a:off x="3086030" y="1150618"/>
            <a:ext cx="2552519" cy="5214348"/>
          </a:xfrm>
          <a:prstGeom prst="rect">
            <a:avLst/>
          </a:prstGeom>
        </p:spPr>
        <p:txBody>
          <a:bodyPr lIns="36000" tIns="36000" rIns="36000" bIns="36000"/>
          <a:lstStyle>
            <a:lvl1pPr marL="0" indent="0">
              <a:buNone/>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3" name="Text Placeholder 2">
            <a:extLst>
              <a:ext uri="{FF2B5EF4-FFF2-40B4-BE49-F238E27FC236}">
                <a16:creationId xmlns:a16="http://schemas.microsoft.com/office/drawing/2014/main" id="{F7E46CCE-0535-4E3E-9668-C3EC281E6A5C}"/>
              </a:ext>
            </a:extLst>
          </p:cNvPr>
          <p:cNvSpPr>
            <a:spLocks noGrp="1"/>
          </p:cNvSpPr>
          <p:nvPr>
            <p:ph type="body" sz="quarter" idx="16" hasCustomPrompt="1"/>
          </p:nvPr>
        </p:nvSpPr>
        <p:spPr>
          <a:xfrm>
            <a:off x="5783259" y="1150615"/>
            <a:ext cx="2869035" cy="5214348"/>
          </a:xfrm>
          <a:prstGeom prst="rect">
            <a:avLst/>
          </a:prstGeom>
        </p:spPr>
        <p:txBody>
          <a:bodyPr lIns="36000" tIns="36000" rIns="36000" bIns="36000"/>
          <a:lstStyle>
            <a:lvl1pPr marL="171450" indent="-171450">
              <a:buClr>
                <a:schemeClr val="accent4"/>
              </a:buClr>
              <a:buFont typeface="Arial" panose="020B0604020202020204" pitchFamily="34" charset="0"/>
              <a:buChar char="•"/>
              <a:defRPr sz="1200" b="0"/>
            </a:lvl1pPr>
            <a:lvl2pPr marL="457200" indent="0">
              <a:buNone/>
              <a:defRPr sz="1200" b="0"/>
            </a:lvl2pPr>
            <a:lvl3pPr marL="914400" indent="0">
              <a:buNone/>
              <a:defRPr sz="1200" b="0"/>
            </a:lvl3pPr>
            <a:lvl4pPr marL="1371600" indent="0">
              <a:buNone/>
              <a:defRPr sz="1200" b="0"/>
            </a:lvl4pPr>
            <a:lvl5pPr marL="1828800" indent="0">
              <a:buNone/>
              <a:defRPr sz="1200" b="0"/>
            </a:lvl5pPr>
          </a:lstStyle>
          <a:p>
            <a:pPr lvl="0"/>
            <a:r>
              <a:rPr lang="en-US" dirty="0"/>
              <a:t>Body text</a:t>
            </a:r>
          </a:p>
        </p:txBody>
      </p:sp>
      <p:sp>
        <p:nvSpPr>
          <p:cNvPr id="16" name="Title 1">
            <a:extLst>
              <a:ext uri="{FF2B5EF4-FFF2-40B4-BE49-F238E27FC236}">
                <a16:creationId xmlns:a16="http://schemas.microsoft.com/office/drawing/2014/main" id="{99316F6E-405A-4A01-9184-79CC1058A919}"/>
              </a:ext>
            </a:extLst>
          </p:cNvPr>
          <p:cNvSpPr>
            <a:spLocks noGrp="1"/>
          </p:cNvSpPr>
          <p:nvPr>
            <p:ph type="ctrTitle" hasCustomPrompt="1"/>
          </p:nvPr>
        </p:nvSpPr>
        <p:spPr>
          <a:xfrm>
            <a:off x="432000" y="544317"/>
            <a:ext cx="1260000" cy="212075"/>
          </a:xfrm>
          <a:prstGeom prst="rect">
            <a:avLst/>
          </a:prstGeom>
          <a:solidFill>
            <a:schemeClr val="accent1"/>
          </a:solidFill>
        </p:spPr>
        <p:txBody>
          <a:bodyPr wrap="square" lIns="36000" tIns="18000" rIns="0" bIns="0" anchor="ctr" anchorCtr="0">
            <a:noAutofit/>
          </a:bodyPr>
          <a:lstStyle>
            <a:lvl1pPr algn="l">
              <a:defRPr sz="1400" b="1" baseline="0">
                <a:solidFill>
                  <a:schemeClr val="bg1"/>
                </a:solidFill>
              </a:defRPr>
            </a:lvl1pPr>
          </a:lstStyle>
          <a:p>
            <a:r>
              <a:rPr lang="en-US" dirty="0"/>
              <a:t>INSERT TITLE</a:t>
            </a:r>
          </a:p>
        </p:txBody>
      </p:sp>
    </p:spTree>
    <p:extLst>
      <p:ext uri="{BB962C8B-B14F-4D97-AF65-F5344CB8AC3E}">
        <p14:creationId xmlns:p14="http://schemas.microsoft.com/office/powerpoint/2010/main" val="2874152540"/>
      </p:ext>
    </p:extLst>
  </p:cSld>
  <p:clrMapOvr>
    <a:overrideClrMapping bg1="lt1" tx1="dk1" bg2="lt2" tx2="dk2" accent1="accent1" accent2="accent2" accent3="accent3" accent4="accent4" accent5="accent5" accent6="accent6" hlink="hlink" folHlink="folHlink"/>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userDrawn="1">
  <p:cSld name="Section title - orange">
    <p:bg>
      <p:bgPr>
        <a:solidFill>
          <a:schemeClr val="accent4"/>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CF192859-C46A-4829-96AF-7D408294B889}"/>
              </a:ext>
            </a:extLst>
          </p:cNvPr>
          <p:cNvSpPr>
            <a:spLocks noGrp="1"/>
          </p:cNvSpPr>
          <p:nvPr>
            <p:ph type="ctrTitle" hasCustomPrompt="1"/>
          </p:nvPr>
        </p:nvSpPr>
        <p:spPr>
          <a:xfrm>
            <a:off x="1775316" y="3179701"/>
            <a:ext cx="5400000" cy="498598"/>
          </a:xfrm>
          <a:prstGeom prst="rect">
            <a:avLst/>
          </a:prstGeom>
        </p:spPr>
        <p:txBody>
          <a:bodyPr wrap="square" lIns="0" tIns="0" rIns="0" bIns="0" anchor="t" anchorCtr="0">
            <a:spAutoFit/>
          </a:bodyPr>
          <a:lstStyle>
            <a:lvl1pPr algn="l">
              <a:defRPr sz="3600" b="1">
                <a:solidFill>
                  <a:schemeClr val="bg1"/>
                </a:solidFill>
              </a:defRPr>
            </a:lvl1pPr>
          </a:lstStyle>
          <a:p>
            <a:r>
              <a:rPr lang="en-US" dirty="0"/>
              <a:t>Section Title</a:t>
            </a:r>
          </a:p>
        </p:txBody>
      </p:sp>
      <p:sp>
        <p:nvSpPr>
          <p:cNvPr id="7" name="Subtitle 2">
            <a:extLst>
              <a:ext uri="{FF2B5EF4-FFF2-40B4-BE49-F238E27FC236}">
                <a16:creationId xmlns:a16="http://schemas.microsoft.com/office/drawing/2014/main" id="{D94ECEE5-5A94-4126-92B2-4FA9605C9D9F}"/>
              </a:ext>
            </a:extLst>
          </p:cNvPr>
          <p:cNvSpPr>
            <a:spLocks noGrp="1"/>
          </p:cNvSpPr>
          <p:nvPr>
            <p:ph type="subTitle" idx="1" hasCustomPrompt="1"/>
          </p:nvPr>
        </p:nvSpPr>
        <p:spPr>
          <a:xfrm>
            <a:off x="1775317" y="4186692"/>
            <a:ext cx="5400000" cy="498598"/>
          </a:xfrm>
          <a:prstGeom prst="rect">
            <a:avLst/>
          </a:prstGeom>
        </p:spPr>
        <p:txBody>
          <a:bodyPr wrap="square" lIns="0" tIns="0" rIns="0" bIns="0">
            <a:spAutoFit/>
          </a:bodyPr>
          <a:lstStyle>
            <a:lvl1pPr marL="0" indent="0" algn="l">
              <a:spcBef>
                <a:spcPts val="0"/>
              </a:spcBef>
              <a:buNone/>
              <a:defRPr sz="1800">
                <a:solidFill>
                  <a:schemeClr val="bg1"/>
                </a:solidFill>
              </a:defRPr>
            </a:lvl1pPr>
            <a:lvl2pPr marL="342891" indent="0" algn="ctr">
              <a:buNone/>
              <a:defRPr sz="1500"/>
            </a:lvl2pPr>
            <a:lvl3pPr marL="685783" indent="0" algn="ctr">
              <a:buNone/>
              <a:defRPr sz="1351"/>
            </a:lvl3pPr>
            <a:lvl4pPr marL="1028674" indent="0" algn="ctr">
              <a:buNone/>
              <a:defRPr sz="1200"/>
            </a:lvl4pPr>
            <a:lvl5pPr marL="1371566" indent="0" algn="ctr">
              <a:buNone/>
              <a:defRPr sz="1200"/>
            </a:lvl5pPr>
            <a:lvl6pPr marL="1714457" indent="0" algn="ctr">
              <a:buNone/>
              <a:defRPr sz="1200"/>
            </a:lvl6pPr>
            <a:lvl7pPr marL="2057349" indent="0" algn="ctr">
              <a:buNone/>
              <a:defRPr sz="1200"/>
            </a:lvl7pPr>
            <a:lvl8pPr marL="2400240" indent="0" algn="ctr">
              <a:buNone/>
              <a:defRPr sz="1200"/>
            </a:lvl8pPr>
            <a:lvl9pPr marL="2743131" indent="0" algn="ctr">
              <a:buNone/>
              <a:defRPr sz="1200"/>
            </a:lvl9pPr>
          </a:lstStyle>
          <a:p>
            <a:r>
              <a:rPr lang="en-US" dirty="0"/>
              <a:t>A brief overview of what you will</a:t>
            </a:r>
            <a:br>
              <a:rPr lang="en-US" dirty="0"/>
            </a:br>
            <a:r>
              <a:rPr lang="en-US" dirty="0"/>
              <a:t>be talking about in this section</a:t>
            </a:r>
          </a:p>
        </p:txBody>
      </p:sp>
    </p:spTree>
    <p:extLst>
      <p:ext uri="{BB962C8B-B14F-4D97-AF65-F5344CB8AC3E}">
        <p14:creationId xmlns:p14="http://schemas.microsoft.com/office/powerpoint/2010/main" val="2231526965"/>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userDrawn="1">
  <p:cSld name="Section title - pink">
    <p:bg>
      <p:bgPr>
        <a:solidFill>
          <a:schemeClr val="accent2"/>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0D79BA80-1E7F-4F47-AF07-7A70474A6CD2}"/>
              </a:ext>
            </a:extLst>
          </p:cNvPr>
          <p:cNvSpPr>
            <a:spLocks noGrp="1"/>
          </p:cNvSpPr>
          <p:nvPr>
            <p:ph type="ctrTitle" hasCustomPrompt="1"/>
          </p:nvPr>
        </p:nvSpPr>
        <p:spPr>
          <a:xfrm>
            <a:off x="1775316" y="3179701"/>
            <a:ext cx="5400000" cy="498598"/>
          </a:xfrm>
          <a:prstGeom prst="rect">
            <a:avLst/>
          </a:prstGeom>
        </p:spPr>
        <p:txBody>
          <a:bodyPr wrap="square" lIns="0" tIns="0" rIns="0" bIns="0" anchor="t" anchorCtr="0">
            <a:spAutoFit/>
          </a:bodyPr>
          <a:lstStyle>
            <a:lvl1pPr algn="l">
              <a:defRPr sz="3600" b="1">
                <a:solidFill>
                  <a:schemeClr val="bg1"/>
                </a:solidFill>
              </a:defRPr>
            </a:lvl1pPr>
          </a:lstStyle>
          <a:p>
            <a:r>
              <a:rPr lang="en-US" dirty="0"/>
              <a:t>Section Title</a:t>
            </a:r>
          </a:p>
        </p:txBody>
      </p:sp>
      <p:sp>
        <p:nvSpPr>
          <p:cNvPr id="7" name="Subtitle 2">
            <a:extLst>
              <a:ext uri="{FF2B5EF4-FFF2-40B4-BE49-F238E27FC236}">
                <a16:creationId xmlns:a16="http://schemas.microsoft.com/office/drawing/2014/main" id="{881FAF16-A8F7-4BA6-B2B7-5BF7AFA61EAD}"/>
              </a:ext>
            </a:extLst>
          </p:cNvPr>
          <p:cNvSpPr>
            <a:spLocks noGrp="1"/>
          </p:cNvSpPr>
          <p:nvPr>
            <p:ph type="subTitle" idx="1" hasCustomPrompt="1"/>
          </p:nvPr>
        </p:nvSpPr>
        <p:spPr>
          <a:xfrm>
            <a:off x="1775317" y="4186692"/>
            <a:ext cx="5400000" cy="498598"/>
          </a:xfrm>
          <a:prstGeom prst="rect">
            <a:avLst/>
          </a:prstGeom>
        </p:spPr>
        <p:txBody>
          <a:bodyPr wrap="square" lIns="0" tIns="0" rIns="0" bIns="0">
            <a:spAutoFit/>
          </a:bodyPr>
          <a:lstStyle>
            <a:lvl1pPr marL="0" indent="0" algn="l">
              <a:spcBef>
                <a:spcPts val="0"/>
              </a:spcBef>
              <a:buNone/>
              <a:defRPr sz="1800">
                <a:solidFill>
                  <a:schemeClr val="bg1"/>
                </a:solidFill>
              </a:defRPr>
            </a:lvl1pPr>
            <a:lvl2pPr marL="342891" indent="0" algn="ctr">
              <a:buNone/>
              <a:defRPr sz="1500"/>
            </a:lvl2pPr>
            <a:lvl3pPr marL="685783" indent="0" algn="ctr">
              <a:buNone/>
              <a:defRPr sz="1351"/>
            </a:lvl3pPr>
            <a:lvl4pPr marL="1028674" indent="0" algn="ctr">
              <a:buNone/>
              <a:defRPr sz="1200"/>
            </a:lvl4pPr>
            <a:lvl5pPr marL="1371566" indent="0" algn="ctr">
              <a:buNone/>
              <a:defRPr sz="1200"/>
            </a:lvl5pPr>
            <a:lvl6pPr marL="1714457" indent="0" algn="ctr">
              <a:buNone/>
              <a:defRPr sz="1200"/>
            </a:lvl6pPr>
            <a:lvl7pPr marL="2057349" indent="0" algn="ctr">
              <a:buNone/>
              <a:defRPr sz="1200"/>
            </a:lvl7pPr>
            <a:lvl8pPr marL="2400240" indent="0" algn="ctr">
              <a:buNone/>
              <a:defRPr sz="1200"/>
            </a:lvl8pPr>
            <a:lvl9pPr marL="2743131" indent="0" algn="ctr">
              <a:buNone/>
              <a:defRPr sz="1200"/>
            </a:lvl9pPr>
          </a:lstStyle>
          <a:p>
            <a:r>
              <a:rPr lang="en-US" dirty="0"/>
              <a:t>A brief overview of what you will</a:t>
            </a:r>
            <a:br>
              <a:rPr lang="en-US" dirty="0"/>
            </a:br>
            <a:r>
              <a:rPr lang="en-US" dirty="0"/>
              <a:t>be talking about in this section</a:t>
            </a:r>
          </a:p>
        </p:txBody>
      </p:sp>
    </p:spTree>
    <p:extLst>
      <p:ext uri="{BB962C8B-B14F-4D97-AF65-F5344CB8AC3E}">
        <p14:creationId xmlns:p14="http://schemas.microsoft.com/office/powerpoint/2010/main" val="4281096835"/>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userDrawn="1">
  <p:cSld name="Section title - turquoise">
    <p:bg>
      <p:bgPr>
        <a:solidFill>
          <a:schemeClr val="accent3"/>
        </a:solidFill>
        <a:effectLst/>
      </p:bgPr>
    </p:bg>
    <p:spTree>
      <p:nvGrpSpPr>
        <p:cNvPr id="1" name=""/>
        <p:cNvGrpSpPr/>
        <p:nvPr/>
      </p:nvGrpSpPr>
      <p:grpSpPr>
        <a:xfrm>
          <a:off x="0" y="0"/>
          <a:ext cx="0" cy="0"/>
          <a:chOff x="0" y="0"/>
          <a:chExt cx="0" cy="0"/>
        </a:xfrm>
      </p:grpSpPr>
      <p:sp>
        <p:nvSpPr>
          <p:cNvPr id="6" name="Title 1">
            <a:extLst>
              <a:ext uri="{FF2B5EF4-FFF2-40B4-BE49-F238E27FC236}">
                <a16:creationId xmlns:a16="http://schemas.microsoft.com/office/drawing/2014/main" id="{6E406321-A4C9-4532-B695-2ECC82CCAE9F}"/>
              </a:ext>
            </a:extLst>
          </p:cNvPr>
          <p:cNvSpPr>
            <a:spLocks noGrp="1"/>
          </p:cNvSpPr>
          <p:nvPr>
            <p:ph type="ctrTitle" hasCustomPrompt="1"/>
          </p:nvPr>
        </p:nvSpPr>
        <p:spPr>
          <a:xfrm>
            <a:off x="1775316" y="3179701"/>
            <a:ext cx="5400000" cy="498598"/>
          </a:xfrm>
          <a:prstGeom prst="rect">
            <a:avLst/>
          </a:prstGeom>
        </p:spPr>
        <p:txBody>
          <a:bodyPr wrap="square" lIns="0" tIns="0" rIns="0" bIns="0" anchor="t" anchorCtr="0">
            <a:spAutoFit/>
          </a:bodyPr>
          <a:lstStyle>
            <a:lvl1pPr algn="l">
              <a:defRPr sz="3600" b="1">
                <a:solidFill>
                  <a:schemeClr val="bg1"/>
                </a:solidFill>
              </a:defRPr>
            </a:lvl1pPr>
          </a:lstStyle>
          <a:p>
            <a:r>
              <a:rPr lang="en-US" dirty="0"/>
              <a:t>Section Title</a:t>
            </a:r>
          </a:p>
        </p:txBody>
      </p:sp>
      <p:sp>
        <p:nvSpPr>
          <p:cNvPr id="7" name="Subtitle 2">
            <a:extLst>
              <a:ext uri="{FF2B5EF4-FFF2-40B4-BE49-F238E27FC236}">
                <a16:creationId xmlns:a16="http://schemas.microsoft.com/office/drawing/2014/main" id="{11A37CB7-C061-4C30-8C0D-36C06AE61161}"/>
              </a:ext>
            </a:extLst>
          </p:cNvPr>
          <p:cNvSpPr>
            <a:spLocks noGrp="1"/>
          </p:cNvSpPr>
          <p:nvPr>
            <p:ph type="subTitle" idx="1" hasCustomPrompt="1"/>
          </p:nvPr>
        </p:nvSpPr>
        <p:spPr>
          <a:xfrm>
            <a:off x="1775317" y="4186692"/>
            <a:ext cx="5400000" cy="498598"/>
          </a:xfrm>
          <a:prstGeom prst="rect">
            <a:avLst/>
          </a:prstGeom>
        </p:spPr>
        <p:txBody>
          <a:bodyPr wrap="square" lIns="0" tIns="0" rIns="0" bIns="0">
            <a:spAutoFit/>
          </a:bodyPr>
          <a:lstStyle>
            <a:lvl1pPr marL="0" indent="0" algn="l">
              <a:spcBef>
                <a:spcPts val="0"/>
              </a:spcBef>
              <a:buNone/>
              <a:defRPr sz="1800">
                <a:solidFill>
                  <a:schemeClr val="bg1"/>
                </a:solidFill>
              </a:defRPr>
            </a:lvl1pPr>
            <a:lvl2pPr marL="342891" indent="0" algn="ctr">
              <a:buNone/>
              <a:defRPr sz="1500"/>
            </a:lvl2pPr>
            <a:lvl3pPr marL="685783" indent="0" algn="ctr">
              <a:buNone/>
              <a:defRPr sz="1351"/>
            </a:lvl3pPr>
            <a:lvl4pPr marL="1028674" indent="0" algn="ctr">
              <a:buNone/>
              <a:defRPr sz="1200"/>
            </a:lvl4pPr>
            <a:lvl5pPr marL="1371566" indent="0" algn="ctr">
              <a:buNone/>
              <a:defRPr sz="1200"/>
            </a:lvl5pPr>
            <a:lvl6pPr marL="1714457" indent="0" algn="ctr">
              <a:buNone/>
              <a:defRPr sz="1200"/>
            </a:lvl6pPr>
            <a:lvl7pPr marL="2057349" indent="0" algn="ctr">
              <a:buNone/>
              <a:defRPr sz="1200"/>
            </a:lvl7pPr>
            <a:lvl8pPr marL="2400240" indent="0" algn="ctr">
              <a:buNone/>
              <a:defRPr sz="1200"/>
            </a:lvl8pPr>
            <a:lvl9pPr marL="2743131" indent="0" algn="ctr">
              <a:buNone/>
              <a:defRPr sz="1200"/>
            </a:lvl9pPr>
          </a:lstStyle>
          <a:p>
            <a:r>
              <a:rPr lang="en-US" dirty="0"/>
              <a:t>A brief overview of what you will</a:t>
            </a:r>
            <a:br>
              <a:rPr lang="en-US" dirty="0"/>
            </a:br>
            <a:r>
              <a:rPr lang="en-US" dirty="0"/>
              <a:t>be talking about in this section</a:t>
            </a:r>
          </a:p>
        </p:txBody>
      </p:sp>
    </p:spTree>
    <p:extLst>
      <p:ext uri="{BB962C8B-B14F-4D97-AF65-F5344CB8AC3E}">
        <p14:creationId xmlns:p14="http://schemas.microsoft.com/office/powerpoint/2010/main" val="3858388666"/>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showMasterSp="0" userDrawn="1">
  <p:cSld name="2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372753" y="2081216"/>
            <a:ext cx="8394719" cy="3271410"/>
          </a:xfrm>
        </p:spPr>
        <p:txBody>
          <a:bodyPr/>
          <a:lstStyle>
            <a:lvl1pPr>
              <a:lnSpc>
                <a:spcPts val="2636"/>
              </a:lnSpc>
              <a:defRPr sz="3163">
                <a:solidFill>
                  <a:schemeClr val="bg1"/>
                </a:solidFill>
              </a:defRPr>
            </a:lvl1pPr>
          </a:lstStyle>
          <a:p>
            <a:r>
              <a:rPr lang="en-US" dirty="0"/>
              <a:t>Click to edit Master title style</a:t>
            </a:r>
            <a:endParaRPr lang="en-GB" dirty="0"/>
          </a:p>
        </p:txBody>
      </p:sp>
      <p:pic>
        <p:nvPicPr>
          <p:cNvPr id="19" name="Picture 18" descr="1_TheOU_Logo.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970737" y="258878"/>
            <a:ext cx="909812" cy="623852"/>
          </a:xfrm>
          <a:prstGeom prst="rect">
            <a:avLst/>
          </a:prstGeom>
        </p:spPr>
      </p:pic>
    </p:spTree>
    <p:extLst>
      <p:ext uri="{BB962C8B-B14F-4D97-AF65-F5344CB8AC3E}">
        <p14:creationId xmlns:p14="http://schemas.microsoft.com/office/powerpoint/2010/main" val="2484487470"/>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8628803" y="6277313"/>
            <a:ext cx="483731" cy="567934"/>
          </a:xfrm>
        </p:spPr>
        <p:txBody>
          <a:bodyPr/>
          <a:lstStyle/>
          <a:p>
            <a:pPr algn="ctr"/>
            <a:fld id="{C0BADC3D-1509-2C4E-AB5E-AF0356668A88}" type="slidenum">
              <a:rPr lang="en-GB" smtClean="0"/>
              <a:pPr algn="ctr"/>
              <a:t>‹#›</a:t>
            </a:fld>
            <a:endParaRPr lang="en-GB" dirty="0"/>
          </a:p>
        </p:txBody>
      </p:sp>
      <p:sp>
        <p:nvSpPr>
          <p:cNvPr id="4" name="Title 1"/>
          <p:cNvSpPr>
            <a:spLocks noGrp="1"/>
          </p:cNvSpPr>
          <p:nvPr>
            <p:ph type="title"/>
          </p:nvPr>
        </p:nvSpPr>
        <p:spPr>
          <a:xfrm>
            <a:off x="441884" y="256646"/>
            <a:ext cx="5543645" cy="931733"/>
          </a:xfrm>
          <a:prstGeom prst="rect">
            <a:avLst/>
          </a:prstGeom>
        </p:spPr>
        <p:txBody>
          <a:bodyPr/>
          <a:lstStyle/>
          <a:p>
            <a:r>
              <a:rPr lang="en-US" dirty="0"/>
              <a:t>Click to edit Master title style</a:t>
            </a:r>
            <a:endParaRPr lang="en-GB" dirty="0"/>
          </a:p>
        </p:txBody>
      </p:sp>
      <p:pic>
        <p:nvPicPr>
          <p:cNvPr id="5" name="Picture 4"/>
          <p:cNvPicPr>
            <a:picLocks noChangeAspect="1"/>
          </p:cNvPicPr>
          <p:nvPr userDrawn="1"/>
        </p:nvPicPr>
        <p:blipFill>
          <a:blip r:embed="rId2"/>
          <a:stretch>
            <a:fillRect/>
          </a:stretch>
        </p:blipFill>
        <p:spPr>
          <a:xfrm>
            <a:off x="7595646" y="256646"/>
            <a:ext cx="1410767" cy="835993"/>
          </a:xfrm>
          <a:prstGeom prst="rect">
            <a:avLst/>
          </a:prstGeom>
        </p:spPr>
      </p:pic>
    </p:spTree>
    <p:extLst>
      <p:ext uri="{BB962C8B-B14F-4D97-AF65-F5344CB8AC3E}">
        <p14:creationId xmlns:p14="http://schemas.microsoft.com/office/powerpoint/2010/main" val="2242662411"/>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9" name="Picture 18" descr="1_TheOU_Logo.png"/>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970737" y="258878"/>
            <a:ext cx="909812" cy="623852"/>
          </a:xfrm>
          <a:prstGeom prst="rect">
            <a:avLst/>
          </a:prstGeom>
        </p:spPr>
      </p:pic>
      <p:sp>
        <p:nvSpPr>
          <p:cNvPr id="3" name="Rectangle 2">
            <a:extLst>
              <a:ext uri="{FF2B5EF4-FFF2-40B4-BE49-F238E27FC236}">
                <a16:creationId xmlns:a16="http://schemas.microsoft.com/office/drawing/2014/main" id="{FD07A26B-FB91-4268-AE80-63214307C03F}"/>
              </a:ext>
            </a:extLst>
          </p:cNvPr>
          <p:cNvSpPr/>
          <p:nvPr userDrawn="1"/>
        </p:nvSpPr>
        <p:spPr>
          <a:xfrm>
            <a:off x="0" y="6482692"/>
            <a:ext cx="9144000" cy="375309"/>
          </a:xfrm>
          <a:prstGeom prst="rect">
            <a:avLst/>
          </a:prstGeom>
          <a:solidFill>
            <a:srgbClr val="EB6009"/>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738"/>
          </a:p>
        </p:txBody>
      </p:sp>
      <p:sp>
        <p:nvSpPr>
          <p:cNvPr id="4" name="Title 3">
            <a:extLst>
              <a:ext uri="{FF2B5EF4-FFF2-40B4-BE49-F238E27FC236}">
                <a16:creationId xmlns:a16="http://schemas.microsoft.com/office/drawing/2014/main" id="{BF84B4DE-83A6-4726-9008-0C7F75D02D1F}"/>
              </a:ext>
            </a:extLst>
          </p:cNvPr>
          <p:cNvSpPr>
            <a:spLocks noGrp="1"/>
          </p:cNvSpPr>
          <p:nvPr>
            <p:ph type="title"/>
          </p:nvPr>
        </p:nvSpPr>
        <p:spPr>
          <a:xfrm>
            <a:off x="628515" y="364883"/>
            <a:ext cx="7886972" cy="623852"/>
          </a:xfrm>
          <a:prstGeom prst="rect">
            <a:avLst/>
          </a:prstGeom>
        </p:spPr>
        <p:txBody>
          <a:bodyPr/>
          <a:lstStyle>
            <a:lvl1pPr>
              <a:defRPr sz="1898">
                <a:latin typeface="Arial" panose="020B0604020202020204" pitchFamily="34" charset="0"/>
                <a:cs typeface="Arial" panose="020B0604020202020204" pitchFamily="34" charset="0"/>
              </a:defRPr>
            </a:lvl1pPr>
          </a:lstStyle>
          <a:p>
            <a:r>
              <a:rPr lang="en-US" dirty="0"/>
              <a:t>Click to edit Master title style</a:t>
            </a:r>
            <a:endParaRPr lang="en-GB" dirty="0"/>
          </a:p>
        </p:txBody>
      </p:sp>
      <p:pic>
        <p:nvPicPr>
          <p:cNvPr id="6" name="Picture 5">
            <a:extLst>
              <a:ext uri="{FF2B5EF4-FFF2-40B4-BE49-F238E27FC236}">
                <a16:creationId xmlns:a16="http://schemas.microsoft.com/office/drawing/2014/main" id="{F645E500-E4D1-47B6-8A49-38CF5EF7DA96}"/>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7914941" y="210364"/>
            <a:ext cx="965609" cy="544365"/>
          </a:xfrm>
          <a:prstGeom prst="rect">
            <a:avLst/>
          </a:prstGeom>
        </p:spPr>
      </p:pic>
    </p:spTree>
    <p:extLst>
      <p:ext uri="{BB962C8B-B14F-4D97-AF65-F5344CB8AC3E}">
        <p14:creationId xmlns:p14="http://schemas.microsoft.com/office/powerpoint/2010/main" val="2569063212"/>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showMasterSp="0" preserve="1" userDrawn="1">
  <p:cSld name="1_Title Slide">
    <p:spTree>
      <p:nvGrpSpPr>
        <p:cNvPr id="1" name=""/>
        <p:cNvGrpSpPr/>
        <p:nvPr/>
      </p:nvGrpSpPr>
      <p:grpSpPr>
        <a:xfrm>
          <a:off x="0" y="0"/>
          <a:ext cx="0" cy="0"/>
          <a:chOff x="0" y="0"/>
          <a:chExt cx="0" cy="0"/>
        </a:xfrm>
      </p:grpSpPr>
      <p:sp>
        <p:nvSpPr>
          <p:cNvPr id="4" name="Rectangle 3"/>
          <p:cNvSpPr/>
          <p:nvPr userDrawn="1"/>
        </p:nvSpPr>
        <p:spPr>
          <a:xfrm>
            <a:off x="0" y="-2925"/>
            <a:ext cx="9144000" cy="6860925"/>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1371"/>
          </a:p>
        </p:txBody>
      </p:sp>
      <p:sp>
        <p:nvSpPr>
          <p:cNvPr id="6" name="Title 1"/>
          <p:cNvSpPr>
            <a:spLocks noGrp="1"/>
          </p:cNvSpPr>
          <p:nvPr>
            <p:ph type="ctrTitle" hasCustomPrompt="1"/>
          </p:nvPr>
        </p:nvSpPr>
        <p:spPr>
          <a:xfrm>
            <a:off x="372754" y="2081216"/>
            <a:ext cx="8394719" cy="3271411"/>
          </a:xfrm>
          <a:prstGeom prst="rect">
            <a:avLst/>
          </a:prstGeom>
        </p:spPr>
        <p:txBody>
          <a:bodyPr/>
          <a:lstStyle>
            <a:lvl1pPr algn="ctr">
              <a:lnSpc>
                <a:spcPts val="2636"/>
              </a:lnSpc>
              <a:defRPr lang="en-GB" dirty="0">
                <a:solidFill>
                  <a:schemeClr val="bg1"/>
                </a:solidFill>
              </a:defRPr>
            </a:lvl1pPr>
          </a:lstStyle>
          <a:p>
            <a:br>
              <a:rPr lang="en-GB" dirty="0"/>
            </a:br>
            <a:br>
              <a:rPr lang="en-GB" dirty="0"/>
            </a:br>
            <a:br>
              <a:rPr lang="en-GB" dirty="0"/>
            </a:br>
            <a:endParaRPr lang="en-GB" dirty="0"/>
          </a:p>
        </p:txBody>
      </p:sp>
    </p:spTree>
    <p:extLst>
      <p:ext uri="{BB962C8B-B14F-4D97-AF65-F5344CB8AC3E}">
        <p14:creationId xmlns:p14="http://schemas.microsoft.com/office/powerpoint/2010/main" val="1695769648"/>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8628804" y="6277314"/>
            <a:ext cx="483731" cy="567935"/>
          </a:xfrm>
          <a:prstGeom prst="rect">
            <a:avLst/>
          </a:prstGeom>
        </p:spPr>
        <p:txBody>
          <a:bodyPr/>
          <a:lstStyle/>
          <a:p>
            <a:pPr algn="ctr"/>
            <a:fld id="{C0BADC3D-1509-2C4E-AB5E-AF0356668A88}" type="slidenum">
              <a:rPr lang="en-GB" smtClean="0"/>
              <a:pPr algn="ctr"/>
              <a:t>‹#›</a:t>
            </a:fld>
            <a:endParaRPr lang="en-GB" dirty="0"/>
          </a:p>
        </p:txBody>
      </p:sp>
      <p:sp>
        <p:nvSpPr>
          <p:cNvPr id="6" name="Title 1">
            <a:extLst>
              <a:ext uri="{FF2B5EF4-FFF2-40B4-BE49-F238E27FC236}">
                <a16:creationId xmlns:a16="http://schemas.microsoft.com/office/drawing/2014/main" id="{7EEEF48D-AAD9-49BB-8D9F-21813F6D70FC}"/>
              </a:ext>
            </a:extLst>
          </p:cNvPr>
          <p:cNvSpPr txBox="1">
            <a:spLocks/>
          </p:cNvSpPr>
          <p:nvPr userDrawn="1"/>
        </p:nvSpPr>
        <p:spPr>
          <a:xfrm>
            <a:off x="3568890" y="5188887"/>
            <a:ext cx="4842638" cy="730735"/>
          </a:xfrm>
          <a:prstGeom prst="rect">
            <a:avLst/>
          </a:prstGeom>
        </p:spPr>
        <p:txBody>
          <a:bodyPr/>
          <a:lstStyle>
            <a:lvl1pPr algn="l" defTabSz="650276" rtl="0" eaLnBrk="1" latinLnBrk="0" hangingPunct="1">
              <a:lnSpc>
                <a:spcPts val="5200"/>
              </a:lnSpc>
              <a:spcBef>
                <a:spcPts val="0"/>
              </a:spcBef>
              <a:buNone/>
              <a:defRPr sz="4500" b="1" kern="1200">
                <a:solidFill>
                  <a:schemeClr val="tx1"/>
                </a:solidFill>
                <a:latin typeface="+mj-lt"/>
                <a:ea typeface="+mj-ea"/>
                <a:cs typeface="+mj-cs"/>
              </a:defRPr>
            </a:lvl1pPr>
          </a:lstStyle>
          <a:p>
            <a:endParaRPr lang="en-GB" sz="2372" dirty="0"/>
          </a:p>
        </p:txBody>
      </p:sp>
    </p:spTree>
    <p:extLst>
      <p:ext uri="{BB962C8B-B14F-4D97-AF65-F5344CB8AC3E}">
        <p14:creationId xmlns:p14="http://schemas.microsoft.com/office/powerpoint/2010/main" val="240129082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1_empty red">
    <p:spTree>
      <p:nvGrpSpPr>
        <p:cNvPr id="1" name=""/>
        <p:cNvGrpSpPr/>
        <p:nvPr/>
      </p:nvGrpSpPr>
      <p:grpSpPr>
        <a:xfrm>
          <a:off x="0" y="0"/>
          <a:ext cx="0" cy="0"/>
          <a:chOff x="0" y="0"/>
          <a:chExt cx="0" cy="0"/>
        </a:xfrm>
      </p:grpSpPr>
      <p:sp>
        <p:nvSpPr>
          <p:cNvPr id="7" name="Oval 6"/>
          <p:cNvSpPr/>
          <p:nvPr userDrawn="1"/>
        </p:nvSpPr>
        <p:spPr>
          <a:xfrm>
            <a:off x="8531259" y="6484198"/>
            <a:ext cx="205901" cy="205808"/>
          </a:xfrm>
          <a:prstGeom prst="ellipse">
            <a:avLst/>
          </a:prstGeom>
          <a:solidFill>
            <a:schemeClr val="accent3"/>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342809"/>
            <a:endParaRPr lang="en-GB" sz="1371" dirty="0">
              <a:solidFill>
                <a:prstClr val="white"/>
              </a:solidFill>
            </a:endParaRPr>
          </a:p>
        </p:txBody>
      </p:sp>
      <p:sp>
        <p:nvSpPr>
          <p:cNvPr id="9" name="Slide Number Placeholder 5"/>
          <p:cNvSpPr>
            <a:spLocks noGrp="1"/>
          </p:cNvSpPr>
          <p:nvPr>
            <p:ph type="sldNum" sz="quarter" idx="4"/>
          </p:nvPr>
        </p:nvSpPr>
        <p:spPr>
          <a:xfrm>
            <a:off x="8462624" y="6398506"/>
            <a:ext cx="353919" cy="365125"/>
          </a:xfrm>
          <a:prstGeom prst="rect">
            <a:avLst/>
          </a:prstGeom>
        </p:spPr>
        <p:txBody>
          <a:bodyPr vert="horz" lIns="130055" tIns="65028" rIns="130055" bIns="65028" rtlCol="0" anchor="ctr"/>
          <a:lstStyle>
            <a:lvl1pPr algn="r">
              <a:defRPr sz="527">
                <a:solidFill>
                  <a:srgbClr val="FFFFFF"/>
                </a:solidFill>
              </a:defRPr>
            </a:lvl1pPr>
          </a:lstStyle>
          <a:p>
            <a:pPr algn="ctr"/>
            <a:fld id="{C0BADC3D-1509-2C4E-AB5E-AF0356668A88}" type="slidenum">
              <a:rPr lang="en-GB" smtClean="0"/>
              <a:pPr algn="ctr"/>
              <a:t>‹#›</a:t>
            </a:fld>
            <a:endParaRPr lang="en-GB" dirty="0"/>
          </a:p>
        </p:txBody>
      </p:sp>
    </p:spTree>
    <p:extLst>
      <p:ext uri="{BB962C8B-B14F-4D97-AF65-F5344CB8AC3E}">
        <p14:creationId xmlns:p14="http://schemas.microsoft.com/office/powerpoint/2010/main" val="313291222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Custom Layout">
    <p:spTree>
      <p:nvGrpSpPr>
        <p:cNvPr id="1" name=""/>
        <p:cNvGrpSpPr/>
        <p:nvPr/>
      </p:nvGrpSpPr>
      <p:grpSpPr>
        <a:xfrm>
          <a:off x="0" y="0"/>
          <a:ext cx="0" cy="0"/>
          <a:chOff x="0" y="0"/>
          <a:chExt cx="0" cy="0"/>
        </a:xfrm>
      </p:grpSpPr>
      <p:sp>
        <p:nvSpPr>
          <p:cNvPr id="3" name="Slide Number Placeholder 2"/>
          <p:cNvSpPr>
            <a:spLocks noGrp="1"/>
          </p:cNvSpPr>
          <p:nvPr>
            <p:ph type="sldNum" sz="quarter" idx="10"/>
          </p:nvPr>
        </p:nvSpPr>
        <p:spPr>
          <a:xfrm>
            <a:off x="8628803" y="6277313"/>
            <a:ext cx="483731" cy="567934"/>
          </a:xfrm>
        </p:spPr>
        <p:txBody>
          <a:bodyPr/>
          <a:lstStyle/>
          <a:p>
            <a:pPr algn="ctr"/>
            <a:fld id="{C0BADC3D-1509-2C4E-AB5E-AF0356668A88}" type="slidenum">
              <a:rPr lang="en-GB" smtClean="0"/>
              <a:pPr algn="ctr"/>
              <a:t>‹#›</a:t>
            </a:fld>
            <a:endParaRPr lang="en-GB" dirty="0"/>
          </a:p>
        </p:txBody>
      </p:sp>
      <p:sp>
        <p:nvSpPr>
          <p:cNvPr id="4" name="Title 1"/>
          <p:cNvSpPr>
            <a:spLocks noGrp="1"/>
          </p:cNvSpPr>
          <p:nvPr>
            <p:ph type="title"/>
          </p:nvPr>
        </p:nvSpPr>
        <p:spPr>
          <a:xfrm>
            <a:off x="441884" y="256646"/>
            <a:ext cx="5543645" cy="931733"/>
          </a:xfrm>
          <a:prstGeom prst="rect">
            <a:avLst/>
          </a:prstGeom>
        </p:spPr>
        <p:txBody>
          <a:bodyPr/>
          <a:lstStyle/>
          <a:p>
            <a:r>
              <a:rPr lang="en-US" dirty="0"/>
              <a:t>Click to edit Master title style</a:t>
            </a:r>
            <a:endParaRPr lang="en-GB" dirty="0"/>
          </a:p>
        </p:txBody>
      </p:sp>
      <p:pic>
        <p:nvPicPr>
          <p:cNvPr id="5" name="Picture 4"/>
          <p:cNvPicPr>
            <a:picLocks noChangeAspect="1"/>
          </p:cNvPicPr>
          <p:nvPr userDrawn="1"/>
        </p:nvPicPr>
        <p:blipFill>
          <a:blip r:embed="rId2"/>
          <a:stretch>
            <a:fillRect/>
          </a:stretch>
        </p:blipFill>
        <p:spPr>
          <a:xfrm>
            <a:off x="7595646" y="256646"/>
            <a:ext cx="1410767" cy="835993"/>
          </a:xfrm>
          <a:prstGeom prst="rect">
            <a:avLst/>
          </a:prstGeom>
        </p:spPr>
      </p:pic>
    </p:spTree>
    <p:extLst>
      <p:ext uri="{BB962C8B-B14F-4D97-AF65-F5344CB8AC3E}">
        <p14:creationId xmlns:p14="http://schemas.microsoft.com/office/powerpoint/2010/main" val="308292834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_Custom Layou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Slide Number Placeholder 2"/>
          <p:cNvSpPr>
            <a:spLocks noGrp="1"/>
          </p:cNvSpPr>
          <p:nvPr>
            <p:ph type="sldNum" sz="quarter" idx="10"/>
          </p:nvPr>
        </p:nvSpPr>
        <p:spPr/>
        <p:txBody>
          <a:bodyPr/>
          <a:lstStyle/>
          <a:p>
            <a:pPr algn="ctr"/>
            <a:fld id="{C0BADC3D-1509-2C4E-AB5E-AF0356668A88}" type="slidenum">
              <a:rPr lang="en-GB" smtClean="0"/>
              <a:pPr algn="ctr"/>
              <a:t>‹#›</a:t>
            </a:fld>
            <a:endParaRPr lang="en-GB" dirty="0"/>
          </a:p>
        </p:txBody>
      </p:sp>
    </p:spTree>
    <p:extLst>
      <p:ext uri="{BB962C8B-B14F-4D97-AF65-F5344CB8AC3E}">
        <p14:creationId xmlns:p14="http://schemas.microsoft.com/office/powerpoint/2010/main" val="36625002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6127E0-871C-47E6-82B4-289DEE7D5371}"/>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C16AAE6D-4F27-4FB3-AE57-3FA424F739FF}"/>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202DF9B5-1B04-41C1-8BC3-B120CA59AC69}"/>
              </a:ext>
            </a:extLst>
          </p:cNvPr>
          <p:cNvSpPr>
            <a:spLocks noGrp="1"/>
          </p:cNvSpPr>
          <p:nvPr>
            <p:ph type="dt" sz="half" idx="10"/>
          </p:nvPr>
        </p:nvSpPr>
        <p:spPr/>
        <p:txBody>
          <a:bodyPr/>
          <a:lstStyle>
            <a:lvl1pPr>
              <a:defRPr/>
            </a:lvl1pPr>
          </a:lstStyle>
          <a:p>
            <a:endParaRPr lang="en-GB" altLang="en-US"/>
          </a:p>
        </p:txBody>
      </p:sp>
      <p:sp>
        <p:nvSpPr>
          <p:cNvPr id="5" name="Footer Placeholder 4">
            <a:extLst>
              <a:ext uri="{FF2B5EF4-FFF2-40B4-BE49-F238E27FC236}">
                <a16:creationId xmlns:a16="http://schemas.microsoft.com/office/drawing/2014/main" id="{7D62D667-8966-4D1A-A19A-DF628160DE28}"/>
              </a:ext>
            </a:extLst>
          </p:cNvPr>
          <p:cNvSpPr>
            <a:spLocks noGrp="1"/>
          </p:cNvSpPr>
          <p:nvPr>
            <p:ph type="ftr" sz="quarter" idx="11"/>
          </p:nvPr>
        </p:nvSpPr>
        <p:spPr/>
        <p:txBody>
          <a:bodyPr/>
          <a:lstStyle>
            <a:lvl1pPr>
              <a:defRPr/>
            </a:lvl1pPr>
          </a:lstStyle>
          <a:p>
            <a:endParaRPr lang="en-GB" altLang="en-US"/>
          </a:p>
        </p:txBody>
      </p:sp>
      <p:sp>
        <p:nvSpPr>
          <p:cNvPr id="6" name="Slide Number Placeholder 5">
            <a:extLst>
              <a:ext uri="{FF2B5EF4-FFF2-40B4-BE49-F238E27FC236}">
                <a16:creationId xmlns:a16="http://schemas.microsoft.com/office/drawing/2014/main" id="{2B1A9E83-9AFC-40B4-8503-B032FFEABF48}"/>
              </a:ext>
            </a:extLst>
          </p:cNvPr>
          <p:cNvSpPr>
            <a:spLocks noGrp="1"/>
          </p:cNvSpPr>
          <p:nvPr>
            <p:ph type="sldNum" sz="quarter" idx="12"/>
          </p:nvPr>
        </p:nvSpPr>
        <p:spPr/>
        <p:txBody>
          <a:bodyPr/>
          <a:lstStyle>
            <a:lvl1pPr>
              <a:defRPr/>
            </a:lvl1pPr>
          </a:lstStyle>
          <a:p>
            <a:fld id="{07695F31-D847-4DDC-A4D3-AD27803E7AA2}" type="slidenum">
              <a:rPr lang="en-GB" altLang="en-US"/>
              <a:pPr/>
              <a:t>‹#›</a:t>
            </a:fld>
            <a:endParaRPr lang="en-GB" altLang="en-US"/>
          </a:p>
        </p:txBody>
      </p:sp>
    </p:spTree>
    <p:extLst>
      <p:ext uri="{BB962C8B-B14F-4D97-AF65-F5344CB8AC3E}">
        <p14:creationId xmlns:p14="http://schemas.microsoft.com/office/powerpoint/2010/main" val="425320104"/>
      </p:ext>
    </p:extLst>
  </p:cSld>
  <p:clrMapOvr>
    <a:masterClrMapping/>
  </p:clrMapOvr>
  <p:transition advClick="0" advTm="21000"/>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userDrawn="1">
  <p:cSld name="Title and Content_Blue">
    <p:spTree>
      <p:nvGrpSpPr>
        <p:cNvPr id="1" name=""/>
        <p:cNvGrpSpPr/>
        <p:nvPr/>
      </p:nvGrpSpPr>
      <p:grpSpPr>
        <a:xfrm>
          <a:off x="0" y="0"/>
          <a:ext cx="0" cy="0"/>
          <a:chOff x="0" y="0"/>
          <a:chExt cx="0" cy="0"/>
        </a:xfrm>
      </p:grpSpPr>
      <p:sp>
        <p:nvSpPr>
          <p:cNvPr id="10" name="Oval 9"/>
          <p:cNvSpPr/>
          <p:nvPr userDrawn="1"/>
        </p:nvSpPr>
        <p:spPr>
          <a:xfrm>
            <a:off x="8531258" y="6484198"/>
            <a:ext cx="205901" cy="205808"/>
          </a:xfrm>
          <a:prstGeom prst="ellipse">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GB" sz="949"/>
          </a:p>
        </p:txBody>
      </p:sp>
      <p:sp>
        <p:nvSpPr>
          <p:cNvPr id="9" name="Slide Number Placeholder 5"/>
          <p:cNvSpPr>
            <a:spLocks noGrp="1"/>
          </p:cNvSpPr>
          <p:nvPr>
            <p:ph type="sldNum" sz="quarter" idx="4"/>
          </p:nvPr>
        </p:nvSpPr>
        <p:spPr>
          <a:xfrm>
            <a:off x="8462624" y="6398506"/>
            <a:ext cx="353919" cy="365125"/>
          </a:xfrm>
          <a:prstGeom prst="rect">
            <a:avLst/>
          </a:prstGeom>
        </p:spPr>
        <p:txBody>
          <a:bodyPr vert="horz" lIns="130055" tIns="65028" rIns="130055" bIns="65028" rtlCol="0" anchor="ctr"/>
          <a:lstStyle>
            <a:lvl1pPr algn="r">
              <a:defRPr sz="527">
                <a:solidFill>
                  <a:srgbClr val="FFFFFF"/>
                </a:solidFill>
              </a:defRPr>
            </a:lvl1pPr>
          </a:lstStyle>
          <a:p>
            <a:pPr algn="ctr"/>
            <a:fld id="{C0BADC3D-1509-2C4E-AB5E-AF0356668A88}" type="slidenum">
              <a:rPr lang="en-GB" smtClean="0"/>
              <a:pPr algn="ctr"/>
              <a:t>‹#›</a:t>
            </a:fld>
            <a:endParaRPr lang="en-GB" dirty="0"/>
          </a:p>
        </p:txBody>
      </p:sp>
      <p:pic>
        <p:nvPicPr>
          <p:cNvPr id="6" name="Picture 5"/>
          <p:cNvPicPr>
            <a:picLocks noChangeAspect="1"/>
          </p:cNvPicPr>
          <p:nvPr userDrawn="1"/>
        </p:nvPicPr>
        <p:blipFill>
          <a:blip r:embed="rId2" cstate="email">
            <a:extLst>
              <a:ext uri="{28A0092B-C50C-407E-A947-70E740481C1C}">
                <a14:useLocalDpi xmlns:a14="http://schemas.microsoft.com/office/drawing/2010/main"/>
              </a:ext>
            </a:extLst>
          </a:blip>
          <a:stretch>
            <a:fillRect/>
          </a:stretch>
        </p:blipFill>
        <p:spPr>
          <a:xfrm>
            <a:off x="7043585" y="1"/>
            <a:ext cx="2100414" cy="2091077"/>
          </a:xfrm>
          <a:prstGeom prst="rect">
            <a:avLst/>
          </a:prstGeom>
        </p:spPr>
      </p:pic>
      <p:pic>
        <p:nvPicPr>
          <p:cNvPr id="7" name="Picture 6" descr="OU ICON.png"/>
          <p:cNvPicPr>
            <a:picLocks noChangeAspect="1"/>
          </p:cNvPicPr>
          <p:nvPr userDrawn="1"/>
        </p:nvPicPr>
        <p:blipFill>
          <a:blip r:embed="rId3" cstate="email">
            <a:extLst>
              <a:ext uri="{28A0092B-C50C-407E-A947-70E740481C1C}">
                <a14:useLocalDpi xmlns:a14="http://schemas.microsoft.com/office/drawing/2010/main"/>
              </a:ext>
            </a:extLst>
          </a:blip>
          <a:stretch>
            <a:fillRect/>
          </a:stretch>
        </p:blipFill>
        <p:spPr>
          <a:xfrm>
            <a:off x="8325718" y="255157"/>
            <a:ext cx="534311" cy="623886"/>
          </a:xfrm>
          <a:prstGeom prst="rect">
            <a:avLst/>
          </a:prstGeom>
        </p:spPr>
      </p:pic>
      <p:sp>
        <p:nvSpPr>
          <p:cNvPr id="12" name="Subtitle 2"/>
          <p:cNvSpPr>
            <a:spLocks noGrp="1"/>
          </p:cNvSpPr>
          <p:nvPr>
            <p:ph type="subTitle" idx="13"/>
          </p:nvPr>
        </p:nvSpPr>
        <p:spPr>
          <a:xfrm>
            <a:off x="506958" y="1087057"/>
            <a:ext cx="6685085" cy="227113"/>
          </a:xfrm>
        </p:spPr>
        <p:txBody>
          <a:bodyPr wrap="square">
            <a:spAutoFit/>
          </a:bodyPr>
          <a:lstStyle>
            <a:lvl1pPr marL="0" indent="0" algn="l">
              <a:lnSpc>
                <a:spcPct val="100000"/>
              </a:lnSpc>
              <a:spcBef>
                <a:spcPts val="0"/>
              </a:spcBef>
              <a:spcAft>
                <a:spcPts val="0"/>
              </a:spcAft>
              <a:buNone/>
              <a:defRPr sz="1476">
                <a:solidFill>
                  <a:schemeClr val="tx1"/>
                </a:solidFill>
              </a:defRPr>
            </a:lvl1pPr>
            <a:lvl2pPr marL="342809" indent="0" algn="ctr">
              <a:buNone/>
              <a:defRPr>
                <a:solidFill>
                  <a:schemeClr val="tx1">
                    <a:tint val="75000"/>
                  </a:schemeClr>
                </a:solidFill>
              </a:defRPr>
            </a:lvl2pPr>
            <a:lvl3pPr marL="685618" indent="0" algn="ctr">
              <a:buNone/>
              <a:defRPr>
                <a:solidFill>
                  <a:schemeClr val="tx1">
                    <a:tint val="75000"/>
                  </a:schemeClr>
                </a:solidFill>
              </a:defRPr>
            </a:lvl3pPr>
            <a:lvl4pPr marL="1028427" indent="0" algn="ctr">
              <a:buNone/>
              <a:defRPr>
                <a:solidFill>
                  <a:schemeClr val="tx1">
                    <a:tint val="75000"/>
                  </a:schemeClr>
                </a:solidFill>
              </a:defRPr>
            </a:lvl4pPr>
            <a:lvl5pPr marL="1371236" indent="0" algn="ctr">
              <a:buNone/>
              <a:defRPr>
                <a:solidFill>
                  <a:schemeClr val="tx1">
                    <a:tint val="75000"/>
                  </a:schemeClr>
                </a:solidFill>
              </a:defRPr>
            </a:lvl5pPr>
            <a:lvl6pPr marL="1714046" indent="0" algn="ctr">
              <a:buNone/>
              <a:defRPr>
                <a:solidFill>
                  <a:schemeClr val="tx1">
                    <a:tint val="75000"/>
                  </a:schemeClr>
                </a:solidFill>
              </a:defRPr>
            </a:lvl6pPr>
            <a:lvl7pPr marL="2056854" indent="0" algn="ctr">
              <a:buNone/>
              <a:defRPr>
                <a:solidFill>
                  <a:schemeClr val="tx1">
                    <a:tint val="75000"/>
                  </a:schemeClr>
                </a:solidFill>
              </a:defRPr>
            </a:lvl7pPr>
            <a:lvl8pPr marL="2399663" indent="0" algn="ctr">
              <a:buNone/>
              <a:defRPr>
                <a:solidFill>
                  <a:schemeClr val="tx1">
                    <a:tint val="75000"/>
                  </a:schemeClr>
                </a:solidFill>
              </a:defRPr>
            </a:lvl8pPr>
            <a:lvl9pPr marL="2742472" indent="0" algn="ctr">
              <a:buNone/>
              <a:defRPr>
                <a:solidFill>
                  <a:schemeClr val="tx1">
                    <a:tint val="75000"/>
                  </a:schemeClr>
                </a:solidFill>
              </a:defRPr>
            </a:lvl9pPr>
          </a:lstStyle>
          <a:p>
            <a:r>
              <a:rPr lang="en-US"/>
              <a:t>Click to edit Master subtitle style</a:t>
            </a:r>
            <a:endParaRPr lang="en-GB" dirty="0"/>
          </a:p>
        </p:txBody>
      </p:sp>
      <p:sp>
        <p:nvSpPr>
          <p:cNvPr id="13" name="Title 1"/>
          <p:cNvSpPr>
            <a:spLocks noGrp="1"/>
          </p:cNvSpPr>
          <p:nvPr>
            <p:ph type="title"/>
          </p:nvPr>
        </p:nvSpPr>
        <p:spPr>
          <a:xfrm>
            <a:off x="503237" y="293043"/>
            <a:ext cx="6687665" cy="581174"/>
          </a:xfrm>
        </p:spPr>
        <p:txBody>
          <a:bodyPr/>
          <a:lstStyle>
            <a:lvl1pPr>
              <a:defRPr>
                <a:solidFill>
                  <a:srgbClr val="0B55A8"/>
                </a:solidFill>
              </a:defRPr>
            </a:lvl1pPr>
          </a:lstStyle>
          <a:p>
            <a:r>
              <a:rPr lang="en-US"/>
              <a:t>Click to edit Master title style</a:t>
            </a:r>
            <a:endParaRPr lang="en-GB" dirty="0"/>
          </a:p>
        </p:txBody>
      </p:sp>
      <p:sp>
        <p:nvSpPr>
          <p:cNvPr id="14" name="Content Placeholder 2"/>
          <p:cNvSpPr>
            <a:spLocks noGrp="1"/>
          </p:cNvSpPr>
          <p:nvPr>
            <p:ph idx="1"/>
          </p:nvPr>
        </p:nvSpPr>
        <p:spPr>
          <a:xfrm>
            <a:off x="506956" y="1915050"/>
            <a:ext cx="8139757" cy="4373902"/>
          </a:xfrm>
        </p:spPr>
        <p:txBody>
          <a:bodyPr/>
          <a:lstStyle>
            <a:lvl1pPr>
              <a:buClr>
                <a:schemeClr val="accent2"/>
              </a:buClr>
              <a:defRPr/>
            </a:lvl1pPr>
            <a:lvl2pPr>
              <a:buClr>
                <a:schemeClr val="accent2"/>
              </a:buClr>
              <a:defRPr/>
            </a:lvl2pPr>
            <a:lvl3pPr>
              <a:buClr>
                <a:schemeClr val="accent2"/>
              </a:buClr>
              <a:defRPr/>
            </a:lvl3pPr>
          </a:lstStyle>
          <a:p>
            <a:pPr lvl="0"/>
            <a:r>
              <a:rPr lang="en-US"/>
              <a:t>Click to edit Master text styles</a:t>
            </a:r>
          </a:p>
        </p:txBody>
      </p:sp>
      <p:cxnSp>
        <p:nvCxnSpPr>
          <p:cNvPr id="15" name="Straight Connector 14"/>
          <p:cNvCxnSpPr/>
          <p:nvPr userDrawn="1"/>
        </p:nvCxnSpPr>
        <p:spPr>
          <a:xfrm>
            <a:off x="500503" y="892976"/>
            <a:ext cx="6329895" cy="0"/>
          </a:xfrm>
          <a:prstGeom prst="line">
            <a:avLst/>
          </a:prstGeom>
          <a:ln w="38100" cap="rnd">
            <a:solidFill>
              <a:schemeClr val="accent2"/>
            </a:solidFill>
            <a:prstDash val="sysDot"/>
          </a:ln>
          <a:effectLst/>
        </p:spPr>
        <p:style>
          <a:lnRef idx="2">
            <a:schemeClr val="accent1"/>
          </a:lnRef>
          <a:fillRef idx="0">
            <a:schemeClr val="accent1"/>
          </a:fillRef>
          <a:effectRef idx="1">
            <a:schemeClr val="accent1"/>
          </a:effectRef>
          <a:fontRef idx="minor">
            <a:schemeClr val="tx1"/>
          </a:fontRef>
        </p:style>
      </p:cxnSp>
    </p:spTree>
    <p:extLst>
      <p:ext uri="{BB962C8B-B14F-4D97-AF65-F5344CB8AC3E}">
        <p14:creationId xmlns:p14="http://schemas.microsoft.com/office/powerpoint/2010/main" val="312018902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6664775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a:xfrm>
            <a:off x="628650" y="1825625"/>
            <a:ext cx="7886700" cy="4351338"/>
          </a:xfrm>
          <a:prstGeom prst="rect">
            <a:avLst/>
          </a:prstGeo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Tree>
    <p:extLst>
      <p:ext uri="{BB962C8B-B14F-4D97-AF65-F5344CB8AC3E}">
        <p14:creationId xmlns:p14="http://schemas.microsoft.com/office/powerpoint/2010/main" val="274959773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9" Type="http://schemas.openxmlformats.org/officeDocument/2006/relationships/image" Target="../media/image1.png"/></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5.xml"/><Relationship Id="rId13" Type="http://schemas.openxmlformats.org/officeDocument/2006/relationships/slideLayout" Target="../slideLayouts/slideLayout20.xml"/><Relationship Id="rId18" Type="http://schemas.openxmlformats.org/officeDocument/2006/relationships/slideLayout" Target="../slideLayouts/slideLayout25.xml"/><Relationship Id="rId3" Type="http://schemas.openxmlformats.org/officeDocument/2006/relationships/slideLayout" Target="../slideLayouts/slideLayout10.xml"/><Relationship Id="rId21" Type="http://schemas.openxmlformats.org/officeDocument/2006/relationships/image" Target="../media/image6.png"/><Relationship Id="rId7" Type="http://schemas.openxmlformats.org/officeDocument/2006/relationships/slideLayout" Target="../slideLayouts/slideLayout14.xml"/><Relationship Id="rId12" Type="http://schemas.openxmlformats.org/officeDocument/2006/relationships/slideLayout" Target="../slideLayouts/slideLayout19.xml"/><Relationship Id="rId17" Type="http://schemas.openxmlformats.org/officeDocument/2006/relationships/slideLayout" Target="../slideLayouts/slideLayout24.xml"/><Relationship Id="rId2" Type="http://schemas.openxmlformats.org/officeDocument/2006/relationships/slideLayout" Target="../slideLayouts/slideLayout9.xml"/><Relationship Id="rId16" Type="http://schemas.openxmlformats.org/officeDocument/2006/relationships/slideLayout" Target="../slideLayouts/slideLayout23.xml"/><Relationship Id="rId20" Type="http://schemas.openxmlformats.org/officeDocument/2006/relationships/theme" Target="../theme/theme2.xml"/><Relationship Id="rId1" Type="http://schemas.openxmlformats.org/officeDocument/2006/relationships/slideLayout" Target="../slideLayouts/slideLayout8.xml"/><Relationship Id="rId6" Type="http://schemas.openxmlformats.org/officeDocument/2006/relationships/slideLayout" Target="../slideLayouts/slideLayout13.xml"/><Relationship Id="rId11" Type="http://schemas.openxmlformats.org/officeDocument/2006/relationships/slideLayout" Target="../slideLayouts/slideLayout18.xml"/><Relationship Id="rId5" Type="http://schemas.openxmlformats.org/officeDocument/2006/relationships/slideLayout" Target="../slideLayouts/slideLayout12.xml"/><Relationship Id="rId15" Type="http://schemas.openxmlformats.org/officeDocument/2006/relationships/slideLayout" Target="../slideLayouts/slideLayout22.xml"/><Relationship Id="rId10" Type="http://schemas.openxmlformats.org/officeDocument/2006/relationships/slideLayout" Target="../slideLayouts/slideLayout17.xml"/><Relationship Id="rId19" Type="http://schemas.openxmlformats.org/officeDocument/2006/relationships/slideLayout" Target="../slideLayouts/slideLayout26.xml"/><Relationship Id="rId4" Type="http://schemas.openxmlformats.org/officeDocument/2006/relationships/slideLayout" Target="../slideLayouts/slideLayout11.xml"/><Relationship Id="rId9" Type="http://schemas.openxmlformats.org/officeDocument/2006/relationships/slideLayout" Target="../slideLayouts/slideLayout16.xml"/><Relationship Id="rId14" Type="http://schemas.openxmlformats.org/officeDocument/2006/relationships/slideLayout" Target="../slideLayouts/slideLayout21.xml"/></Relationships>
</file>

<file path=ppt/slideMasters/_rels/slideMaster3.xml.rels><?xml version="1.0" encoding="UTF-8" standalone="yes"?>
<Relationships xmlns="http://schemas.openxmlformats.org/package/2006/relationships"><Relationship Id="rId3" Type="http://schemas.openxmlformats.org/officeDocument/2006/relationships/slideLayout" Target="../slideLayouts/slideLayout29.xml"/><Relationship Id="rId7" Type="http://schemas.openxmlformats.org/officeDocument/2006/relationships/image" Target="../media/image9.png"/><Relationship Id="rId2" Type="http://schemas.openxmlformats.org/officeDocument/2006/relationships/slideLayout" Target="../slideLayouts/slideLayout28.xml"/><Relationship Id="rId1" Type="http://schemas.openxmlformats.org/officeDocument/2006/relationships/slideLayout" Target="../slideLayouts/slideLayout27.xml"/><Relationship Id="rId6" Type="http://schemas.openxmlformats.org/officeDocument/2006/relationships/image" Target="../media/image8.png"/><Relationship Id="rId5" Type="http://schemas.openxmlformats.org/officeDocument/2006/relationships/image" Target="../media/image7.png"/><Relationship Id="rId4" Type="http://schemas.openxmlformats.org/officeDocument/2006/relationships/theme" Target="../theme/theme3.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5" name="Rectangle 4"/>
          <p:cNvSpPr/>
          <p:nvPr userDrawn="1"/>
        </p:nvSpPr>
        <p:spPr>
          <a:xfrm>
            <a:off x="1" y="6303425"/>
            <a:ext cx="9144000" cy="554575"/>
          </a:xfrm>
          <a:prstGeom prst="rect">
            <a:avLst/>
          </a:prstGeom>
          <a:solidFill>
            <a:srgbClr val="EF6820"/>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defTabSz="342809"/>
            <a:endParaRPr lang="en-GB" sz="1371">
              <a:solidFill>
                <a:prstClr val="white"/>
              </a:solidFill>
            </a:endParaRPr>
          </a:p>
        </p:txBody>
      </p:sp>
      <p:sp>
        <p:nvSpPr>
          <p:cNvPr id="2" name="Title Placeholder 1"/>
          <p:cNvSpPr>
            <a:spLocks noGrp="1"/>
          </p:cNvSpPr>
          <p:nvPr>
            <p:ph type="title"/>
          </p:nvPr>
        </p:nvSpPr>
        <p:spPr>
          <a:xfrm>
            <a:off x="431792" y="265254"/>
            <a:ext cx="7835558" cy="530506"/>
          </a:xfrm>
          <a:prstGeom prst="rect">
            <a:avLst/>
          </a:prstGeom>
        </p:spPr>
        <p:txBody>
          <a:bodyPr vert="horz" lIns="0" tIns="0" rIns="0" bIns="0" rtlCol="0" anchor="t">
            <a:noAutofit/>
          </a:bodyPr>
          <a:lstStyle/>
          <a:p>
            <a:r>
              <a:rPr lang="en-US" dirty="0"/>
              <a:t>Click to edit Master title style</a:t>
            </a:r>
            <a:endParaRPr lang="en-GB" dirty="0"/>
          </a:p>
        </p:txBody>
      </p:sp>
      <p:sp>
        <p:nvSpPr>
          <p:cNvPr id="3" name="Text Placeholder 2"/>
          <p:cNvSpPr>
            <a:spLocks noGrp="1"/>
          </p:cNvSpPr>
          <p:nvPr>
            <p:ph type="body" idx="1"/>
          </p:nvPr>
        </p:nvSpPr>
        <p:spPr>
          <a:xfrm>
            <a:off x="435513" y="2187436"/>
            <a:ext cx="8211143" cy="2403788"/>
          </a:xfrm>
          <a:prstGeom prst="rect">
            <a:avLst/>
          </a:prstGeom>
        </p:spPr>
        <p:txBody>
          <a:bodyPr vert="horz" lIns="0" tIns="0" rIns="0" bIns="0" rtlCol="0">
            <a:no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6" name="Slide Number Placeholder 5"/>
          <p:cNvSpPr>
            <a:spLocks noGrp="1"/>
          </p:cNvSpPr>
          <p:nvPr>
            <p:ph type="sldNum" sz="quarter" idx="4"/>
          </p:nvPr>
        </p:nvSpPr>
        <p:spPr>
          <a:xfrm>
            <a:off x="8758615" y="6480123"/>
            <a:ext cx="353919" cy="365125"/>
          </a:xfrm>
          <a:prstGeom prst="rect">
            <a:avLst/>
          </a:prstGeom>
        </p:spPr>
        <p:txBody>
          <a:bodyPr vert="horz" lIns="130055" tIns="65028" rIns="130055" bIns="65028" rtlCol="0" anchor="ctr"/>
          <a:lstStyle>
            <a:lvl1pPr algn="r">
              <a:defRPr sz="527">
                <a:solidFill>
                  <a:srgbClr val="FFFFFF"/>
                </a:solidFill>
              </a:defRPr>
            </a:lvl1pPr>
          </a:lstStyle>
          <a:p>
            <a:pPr algn="ctr" defTabSz="342809"/>
            <a:fld id="{C0BADC3D-1509-2C4E-AB5E-AF0356668A88}" type="slidenum">
              <a:rPr lang="en-GB" smtClean="0"/>
              <a:pPr algn="ctr" defTabSz="342809"/>
              <a:t>‹#›</a:t>
            </a:fld>
            <a:endParaRPr lang="en-GB" dirty="0"/>
          </a:p>
        </p:txBody>
      </p:sp>
      <p:pic>
        <p:nvPicPr>
          <p:cNvPr id="4" name="Picture 3"/>
          <p:cNvPicPr>
            <a:picLocks noChangeAspect="1"/>
          </p:cNvPicPr>
          <p:nvPr userDrawn="1"/>
        </p:nvPicPr>
        <p:blipFill>
          <a:blip r:embed="rId9" cstate="print">
            <a:extLst>
              <a:ext uri="{28A0092B-C50C-407E-A947-70E740481C1C}">
                <a14:useLocalDpi xmlns:a14="http://schemas.microsoft.com/office/drawing/2010/main" val="0"/>
              </a:ext>
            </a:extLst>
          </a:blip>
          <a:stretch>
            <a:fillRect/>
          </a:stretch>
        </p:blipFill>
        <p:spPr>
          <a:xfrm>
            <a:off x="8149314" y="235361"/>
            <a:ext cx="788585" cy="706313"/>
          </a:xfrm>
          <a:prstGeom prst="rect">
            <a:avLst/>
          </a:prstGeom>
        </p:spPr>
      </p:pic>
    </p:spTree>
    <p:extLst>
      <p:ext uri="{BB962C8B-B14F-4D97-AF65-F5344CB8AC3E}">
        <p14:creationId xmlns:p14="http://schemas.microsoft.com/office/powerpoint/2010/main" val="4247305885"/>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Lst>
  <p:hf hdr="0" ftr="0" dt="0"/>
  <p:txStyles>
    <p:titleStyle>
      <a:lvl1pPr algn="l" defTabSz="342809" rtl="0" eaLnBrk="1" latinLnBrk="0" hangingPunct="1">
        <a:lnSpc>
          <a:spcPts val="2741"/>
        </a:lnSpc>
        <a:spcBef>
          <a:spcPts val="0"/>
        </a:spcBef>
        <a:buNone/>
        <a:defRPr sz="2372" b="1" kern="1200">
          <a:solidFill>
            <a:schemeClr val="tx1"/>
          </a:solidFill>
          <a:latin typeface="+mj-lt"/>
          <a:ea typeface="+mj-ea"/>
          <a:cs typeface="+mj-cs"/>
        </a:defRPr>
      </a:lvl1pPr>
    </p:titleStyle>
    <p:bodyStyle>
      <a:lvl1pPr marL="138924" indent="-138924" algn="l" defTabSz="342809" rtl="0" eaLnBrk="1" latinLnBrk="0" hangingPunct="1">
        <a:lnSpc>
          <a:spcPts val="1371"/>
        </a:lnSpc>
        <a:spcBef>
          <a:spcPts val="580"/>
        </a:spcBef>
        <a:spcAft>
          <a:spcPts val="422"/>
        </a:spcAft>
        <a:buClr>
          <a:schemeClr val="accent3"/>
        </a:buClr>
        <a:buSzPct val="90000"/>
        <a:buFont typeface="Lucida Grande"/>
        <a:buChar char="●"/>
        <a:defRPr sz="1265" kern="1200">
          <a:solidFill>
            <a:schemeClr val="tx1"/>
          </a:solidFill>
          <a:latin typeface="+mn-lt"/>
          <a:ea typeface="+mn-ea"/>
          <a:cs typeface="+mn-cs"/>
        </a:defRPr>
      </a:lvl1pPr>
      <a:lvl2pPr marL="292075" indent="-117165" algn="l" defTabSz="342809" rtl="0" eaLnBrk="1" latinLnBrk="0" hangingPunct="1">
        <a:lnSpc>
          <a:spcPts val="1371"/>
        </a:lnSpc>
        <a:spcBef>
          <a:spcPts val="0"/>
        </a:spcBef>
        <a:buClr>
          <a:schemeClr val="accent3"/>
        </a:buClr>
        <a:buSzPct val="90000"/>
        <a:buFont typeface="Lucida Grande"/>
        <a:buChar char="●"/>
        <a:defRPr sz="949" kern="1200">
          <a:solidFill>
            <a:schemeClr val="tx1"/>
          </a:solidFill>
          <a:latin typeface="+mn-lt"/>
          <a:ea typeface="+mn-ea"/>
          <a:cs typeface="+mn-cs"/>
        </a:defRPr>
      </a:lvl2pPr>
      <a:lvl3pPr marL="180768" indent="-180768" algn="l" defTabSz="342809" rtl="0" eaLnBrk="1" latinLnBrk="0" hangingPunct="1">
        <a:lnSpc>
          <a:spcPts val="1371"/>
        </a:lnSpc>
        <a:spcBef>
          <a:spcPts val="1002"/>
        </a:spcBef>
        <a:buClr>
          <a:schemeClr val="accent3"/>
        </a:buClr>
        <a:buSzPct val="90000"/>
        <a:buFont typeface="Lucida Grande"/>
        <a:buChar char="●"/>
        <a:defRPr sz="1265" kern="1200">
          <a:solidFill>
            <a:schemeClr val="tx1"/>
          </a:solidFill>
          <a:latin typeface="+mn-lt"/>
          <a:ea typeface="+mn-ea"/>
          <a:cs typeface="+mn-cs"/>
        </a:defRPr>
      </a:lvl3pPr>
      <a:lvl4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4pPr>
      <a:lvl5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5pPr>
      <a:lvl6pPr marL="1885450" indent="-171405" algn="l" defTabSz="342809" rtl="0" eaLnBrk="1" latinLnBrk="0" hangingPunct="1">
        <a:spcBef>
          <a:spcPct val="20000"/>
        </a:spcBef>
        <a:buFont typeface="Arial"/>
        <a:buChar char="•"/>
        <a:defRPr sz="1476" kern="1200">
          <a:solidFill>
            <a:schemeClr val="tx1"/>
          </a:solidFill>
          <a:latin typeface="+mn-lt"/>
          <a:ea typeface="+mn-ea"/>
          <a:cs typeface="+mn-cs"/>
        </a:defRPr>
      </a:lvl6pPr>
      <a:lvl7pPr marL="2228258" indent="-171405" algn="l" defTabSz="342809" rtl="0" eaLnBrk="1" latinLnBrk="0" hangingPunct="1">
        <a:spcBef>
          <a:spcPct val="20000"/>
        </a:spcBef>
        <a:buFont typeface="Arial"/>
        <a:buChar char="•"/>
        <a:defRPr sz="1476" kern="1200">
          <a:solidFill>
            <a:schemeClr val="tx1"/>
          </a:solidFill>
          <a:latin typeface="+mn-lt"/>
          <a:ea typeface="+mn-ea"/>
          <a:cs typeface="+mn-cs"/>
        </a:defRPr>
      </a:lvl7pPr>
      <a:lvl8pPr marL="2571068" indent="-171405" algn="l" defTabSz="342809" rtl="0" eaLnBrk="1" latinLnBrk="0" hangingPunct="1">
        <a:spcBef>
          <a:spcPct val="20000"/>
        </a:spcBef>
        <a:buFont typeface="Arial"/>
        <a:buChar char="•"/>
        <a:defRPr sz="1476" kern="1200">
          <a:solidFill>
            <a:schemeClr val="tx1"/>
          </a:solidFill>
          <a:latin typeface="+mn-lt"/>
          <a:ea typeface="+mn-ea"/>
          <a:cs typeface="+mn-cs"/>
        </a:defRPr>
      </a:lvl8pPr>
      <a:lvl9pPr marL="2913877" indent="-171405" algn="l" defTabSz="342809" rtl="0" eaLnBrk="1" latinLnBrk="0" hangingPunct="1">
        <a:spcBef>
          <a:spcPct val="20000"/>
        </a:spcBef>
        <a:buFont typeface="Arial"/>
        <a:buChar char="•"/>
        <a:defRPr sz="1476" kern="1200">
          <a:solidFill>
            <a:schemeClr val="tx1"/>
          </a:solidFill>
          <a:latin typeface="+mn-lt"/>
          <a:ea typeface="+mn-ea"/>
          <a:cs typeface="+mn-cs"/>
        </a:defRPr>
      </a:lvl9pPr>
    </p:bodyStyle>
    <p:otherStyle>
      <a:defPPr>
        <a:defRPr lang="en-US"/>
      </a:defPPr>
      <a:lvl1pPr marL="0" algn="l" defTabSz="342809" rtl="0" eaLnBrk="1" latinLnBrk="0" hangingPunct="1">
        <a:defRPr sz="1371" kern="1200">
          <a:solidFill>
            <a:schemeClr val="tx1"/>
          </a:solidFill>
          <a:latin typeface="+mn-lt"/>
          <a:ea typeface="+mn-ea"/>
          <a:cs typeface="+mn-cs"/>
        </a:defRPr>
      </a:lvl1pPr>
      <a:lvl2pPr marL="342809" algn="l" defTabSz="342809" rtl="0" eaLnBrk="1" latinLnBrk="0" hangingPunct="1">
        <a:defRPr sz="1371" kern="1200">
          <a:solidFill>
            <a:schemeClr val="tx1"/>
          </a:solidFill>
          <a:latin typeface="+mn-lt"/>
          <a:ea typeface="+mn-ea"/>
          <a:cs typeface="+mn-cs"/>
        </a:defRPr>
      </a:lvl2pPr>
      <a:lvl3pPr marL="685618" algn="l" defTabSz="342809" rtl="0" eaLnBrk="1" latinLnBrk="0" hangingPunct="1">
        <a:defRPr sz="1371" kern="1200">
          <a:solidFill>
            <a:schemeClr val="tx1"/>
          </a:solidFill>
          <a:latin typeface="+mn-lt"/>
          <a:ea typeface="+mn-ea"/>
          <a:cs typeface="+mn-cs"/>
        </a:defRPr>
      </a:lvl3pPr>
      <a:lvl4pPr marL="1028427" algn="l" defTabSz="342809" rtl="0" eaLnBrk="1" latinLnBrk="0" hangingPunct="1">
        <a:defRPr sz="1371" kern="1200">
          <a:solidFill>
            <a:schemeClr val="tx1"/>
          </a:solidFill>
          <a:latin typeface="+mn-lt"/>
          <a:ea typeface="+mn-ea"/>
          <a:cs typeface="+mn-cs"/>
        </a:defRPr>
      </a:lvl4pPr>
      <a:lvl5pPr marL="1371236" algn="l" defTabSz="342809" rtl="0" eaLnBrk="1" latinLnBrk="0" hangingPunct="1">
        <a:defRPr sz="1371" kern="1200">
          <a:solidFill>
            <a:schemeClr val="tx1"/>
          </a:solidFill>
          <a:latin typeface="+mn-lt"/>
          <a:ea typeface="+mn-ea"/>
          <a:cs typeface="+mn-cs"/>
        </a:defRPr>
      </a:lvl5pPr>
      <a:lvl6pPr marL="1714046" algn="l" defTabSz="342809" rtl="0" eaLnBrk="1" latinLnBrk="0" hangingPunct="1">
        <a:defRPr sz="1371" kern="1200">
          <a:solidFill>
            <a:schemeClr val="tx1"/>
          </a:solidFill>
          <a:latin typeface="+mn-lt"/>
          <a:ea typeface="+mn-ea"/>
          <a:cs typeface="+mn-cs"/>
        </a:defRPr>
      </a:lvl6pPr>
      <a:lvl7pPr marL="2056854" algn="l" defTabSz="342809" rtl="0" eaLnBrk="1" latinLnBrk="0" hangingPunct="1">
        <a:defRPr sz="1371" kern="1200">
          <a:solidFill>
            <a:schemeClr val="tx1"/>
          </a:solidFill>
          <a:latin typeface="+mn-lt"/>
          <a:ea typeface="+mn-ea"/>
          <a:cs typeface="+mn-cs"/>
        </a:defRPr>
      </a:lvl7pPr>
      <a:lvl8pPr marL="2399663" algn="l" defTabSz="342809" rtl="0" eaLnBrk="1" latinLnBrk="0" hangingPunct="1">
        <a:defRPr sz="1371" kern="1200">
          <a:solidFill>
            <a:schemeClr val="tx1"/>
          </a:solidFill>
          <a:latin typeface="+mn-lt"/>
          <a:ea typeface="+mn-ea"/>
          <a:cs typeface="+mn-cs"/>
        </a:defRPr>
      </a:lvl8pPr>
      <a:lvl9pPr marL="2742472" algn="l" defTabSz="342809" rtl="0" eaLnBrk="1" latinLnBrk="0" hangingPunct="1">
        <a:defRPr sz="1371"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pic>
        <p:nvPicPr>
          <p:cNvPr id="7" name="Content Placeholder 4"/>
          <p:cNvPicPr>
            <a:picLocks noChangeAspect="1"/>
          </p:cNvPicPr>
          <p:nvPr/>
        </p:nvPicPr>
        <p:blipFill>
          <a:blip r:embed="rId21" cstate="screen">
            <a:extLst>
              <a:ext uri="{28A0092B-C50C-407E-A947-70E740481C1C}">
                <a14:useLocalDpi xmlns:a14="http://schemas.microsoft.com/office/drawing/2010/main"/>
              </a:ext>
            </a:extLst>
          </a:blip>
          <a:stretch>
            <a:fillRect/>
          </a:stretch>
        </p:blipFill>
        <p:spPr>
          <a:xfrm>
            <a:off x="7054879" y="485814"/>
            <a:ext cx="1384271" cy="779888"/>
          </a:xfrm>
          <a:prstGeom prst="rect">
            <a:avLst/>
          </a:prstGeom>
        </p:spPr>
      </p:pic>
    </p:spTree>
    <p:extLst>
      <p:ext uri="{BB962C8B-B14F-4D97-AF65-F5344CB8AC3E}">
        <p14:creationId xmlns:p14="http://schemas.microsoft.com/office/powerpoint/2010/main" val="566809224"/>
      </p:ext>
    </p:extLst>
  </p:cSld>
  <p:clrMap bg1="lt1" tx1="dk1" bg2="lt2" tx2="dk2" accent1="accent1" accent2="accent2" accent3="accent3" accent4="accent4" accent5="accent5" accent6="accent6" hlink="hlink" folHlink="folHlink"/>
  <p:sldLayoutIdLst>
    <p:sldLayoutId id="2147483669" r:id="rId1"/>
    <p:sldLayoutId id="2147483670" r:id="rId2"/>
    <p:sldLayoutId id="2147483671" r:id="rId3"/>
    <p:sldLayoutId id="2147483672" r:id="rId4"/>
    <p:sldLayoutId id="2147483673" r:id="rId5"/>
    <p:sldLayoutId id="2147483674" r:id="rId6"/>
    <p:sldLayoutId id="2147483675" r:id="rId7"/>
    <p:sldLayoutId id="2147483676" r:id="rId8"/>
    <p:sldLayoutId id="2147483677" r:id="rId9"/>
    <p:sldLayoutId id="2147483678" r:id="rId10"/>
    <p:sldLayoutId id="2147483679" r:id="rId11"/>
    <p:sldLayoutId id="2147483680" r:id="rId12"/>
    <p:sldLayoutId id="2147483681" r:id="rId13"/>
    <p:sldLayoutId id="2147483682" r:id="rId14"/>
    <p:sldLayoutId id="2147483683" r:id="rId15"/>
    <p:sldLayoutId id="2147483684" r:id="rId16"/>
    <p:sldLayoutId id="2147483685" r:id="rId17"/>
    <p:sldLayoutId id="2147483686" r:id="rId18"/>
    <p:sldLayoutId id="2147483687" r:id="rId19"/>
  </p:sldLayoutIdLst>
  <p:hf sldNum="0" hdr="0" ftr="0" dt="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0" name="Rectangle 19">
            <a:extLst>
              <a:ext uri="{FF2B5EF4-FFF2-40B4-BE49-F238E27FC236}">
                <a16:creationId xmlns:a16="http://schemas.microsoft.com/office/drawing/2014/main" id="{EDADA9AC-09FD-7C48-9CDC-8BC3FBDEF118}"/>
              </a:ext>
            </a:extLst>
          </p:cNvPr>
          <p:cNvSpPr/>
          <p:nvPr userDrawn="1"/>
        </p:nvSpPr>
        <p:spPr>
          <a:xfrm>
            <a:off x="0" y="-1"/>
            <a:ext cx="9144000" cy="5782804"/>
          </a:xfrm>
          <a:prstGeom prst="rect">
            <a:avLst/>
          </a:prstGeom>
          <a:solidFill>
            <a:srgbClr val="EA530D"/>
          </a:solidFill>
          <a:ln>
            <a:no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1800"/>
          </a:p>
        </p:txBody>
      </p:sp>
      <p:sp>
        <p:nvSpPr>
          <p:cNvPr id="10" name="Oval 9">
            <a:extLst>
              <a:ext uri="{FF2B5EF4-FFF2-40B4-BE49-F238E27FC236}">
                <a16:creationId xmlns:a16="http://schemas.microsoft.com/office/drawing/2014/main" id="{4C279D9C-41B5-407B-BB25-D4AD402308AC}"/>
              </a:ext>
            </a:extLst>
          </p:cNvPr>
          <p:cNvSpPr/>
          <p:nvPr userDrawn="1"/>
        </p:nvSpPr>
        <p:spPr>
          <a:xfrm rot="12190506">
            <a:off x="-1922246" y="-396098"/>
            <a:ext cx="5269241" cy="7191228"/>
          </a:xfrm>
          <a:prstGeom prst="chord">
            <a:avLst>
              <a:gd name="adj1" fmla="val 2776418"/>
              <a:gd name="adj2" fmla="val 16002289"/>
            </a:avLst>
          </a:prstGeom>
          <a:solidFill>
            <a:schemeClr val="bg1">
              <a:alpha val="31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sz="738" dirty="0"/>
          </a:p>
        </p:txBody>
      </p:sp>
      <p:sp>
        <p:nvSpPr>
          <p:cNvPr id="12" name="TextBox 11">
            <a:extLst>
              <a:ext uri="{FF2B5EF4-FFF2-40B4-BE49-F238E27FC236}">
                <a16:creationId xmlns:a16="http://schemas.microsoft.com/office/drawing/2014/main" id="{D3932AFB-98BB-47E6-A66A-42A8B2216A6E}"/>
              </a:ext>
            </a:extLst>
          </p:cNvPr>
          <p:cNvSpPr txBox="1"/>
          <p:nvPr userDrawn="1"/>
        </p:nvSpPr>
        <p:spPr>
          <a:xfrm>
            <a:off x="5547395" y="667260"/>
            <a:ext cx="3548481" cy="611578"/>
          </a:xfrm>
          <a:prstGeom prst="rect">
            <a:avLst/>
          </a:prstGeom>
          <a:noFill/>
        </p:spPr>
        <p:txBody>
          <a:bodyPr wrap="square" rtlCol="0">
            <a:spAutoFit/>
          </a:bodyPr>
          <a:lstStyle/>
          <a:p>
            <a:r>
              <a:rPr lang="en-GB" sz="1687" b="1" dirty="0">
                <a:solidFill>
                  <a:schemeClr val="bg1"/>
                </a:solidFill>
                <a:latin typeface="Arial" panose="020B0604020202020204" pitchFamily="34" charset="0"/>
                <a:cs typeface="Arial" panose="020B0604020202020204" pitchFamily="34" charset="0"/>
              </a:rPr>
              <a:t>Transformation by Innovation </a:t>
            </a:r>
          </a:p>
          <a:p>
            <a:r>
              <a:rPr lang="en-GB" sz="1687" b="1" dirty="0">
                <a:solidFill>
                  <a:schemeClr val="bg1"/>
                </a:solidFill>
                <a:latin typeface="Arial" panose="020B0604020202020204" pitchFamily="34" charset="0"/>
                <a:cs typeface="Arial" panose="020B0604020202020204" pitchFamily="34" charset="0"/>
              </a:rPr>
              <a:t>in Distance Education</a:t>
            </a:r>
          </a:p>
        </p:txBody>
      </p:sp>
      <p:pic>
        <p:nvPicPr>
          <p:cNvPr id="13" name="Picture 12">
            <a:extLst>
              <a:ext uri="{FF2B5EF4-FFF2-40B4-BE49-F238E27FC236}">
                <a16:creationId xmlns:a16="http://schemas.microsoft.com/office/drawing/2014/main" id="{53C559C2-8C6E-45A5-9148-D5B12B0EEC22}"/>
              </a:ext>
            </a:extLst>
          </p:cNvPr>
          <p:cNvPicPr>
            <a:picLocks noChangeAspect="1"/>
          </p:cNvPicPr>
          <p:nvPr userDrawn="1"/>
        </p:nvPicPr>
        <p:blipFill rotWithShape="1">
          <a:blip r:embed="rId5">
            <a:extLst>
              <a:ext uri="{28A0092B-C50C-407E-A947-70E740481C1C}">
                <a14:useLocalDpi xmlns:a14="http://schemas.microsoft.com/office/drawing/2010/main" val="0"/>
              </a:ext>
            </a:extLst>
          </a:blip>
          <a:srcRect t="-3432" b="-4056"/>
          <a:stretch/>
        </p:blipFill>
        <p:spPr>
          <a:xfrm>
            <a:off x="-135082" y="-232871"/>
            <a:ext cx="2955352" cy="7198452"/>
          </a:xfrm>
          <a:prstGeom prst="rect">
            <a:avLst/>
          </a:prstGeom>
        </p:spPr>
      </p:pic>
      <p:sp>
        <p:nvSpPr>
          <p:cNvPr id="16" name="TextBox 15">
            <a:extLst>
              <a:ext uri="{FF2B5EF4-FFF2-40B4-BE49-F238E27FC236}">
                <a16:creationId xmlns:a16="http://schemas.microsoft.com/office/drawing/2014/main" id="{9D980B62-A8DC-41B1-BFA4-DF6E668D2134}"/>
              </a:ext>
            </a:extLst>
          </p:cNvPr>
          <p:cNvSpPr txBox="1"/>
          <p:nvPr userDrawn="1"/>
        </p:nvSpPr>
        <p:spPr>
          <a:xfrm>
            <a:off x="3701211" y="4292119"/>
            <a:ext cx="4657151" cy="566472"/>
          </a:xfrm>
          <a:prstGeom prst="rect">
            <a:avLst/>
          </a:prstGeom>
        </p:spPr>
        <p:txBody>
          <a:bodyPr vert="horz" wrap="square" lIns="0" tIns="0" rIns="0" bIns="0" rtlCol="0">
            <a:noAutofit/>
          </a:bodyPr>
          <a:lstStyle/>
          <a:p>
            <a:pPr marL="0" indent="0">
              <a:buNone/>
            </a:pPr>
            <a:endParaRPr lang="en-GB" sz="1055" dirty="0">
              <a:solidFill>
                <a:schemeClr val="bg1"/>
              </a:solidFill>
            </a:endParaRPr>
          </a:p>
        </p:txBody>
      </p:sp>
      <p:pic>
        <p:nvPicPr>
          <p:cNvPr id="21" name="Content Placeholder 7" descr="Logo&#10;&#10;Description automatically generated">
            <a:extLst>
              <a:ext uri="{FF2B5EF4-FFF2-40B4-BE49-F238E27FC236}">
                <a16:creationId xmlns:a16="http://schemas.microsoft.com/office/drawing/2014/main" id="{AF325590-A6D4-9741-870B-736FC1574C76}"/>
              </a:ext>
            </a:extLst>
          </p:cNvPr>
          <p:cNvPicPr>
            <a:picLocks noChangeAspect="1"/>
          </p:cNvPicPr>
          <p:nvPr userDrawn="1"/>
        </p:nvPicPr>
        <p:blipFill>
          <a:blip r:embed="rId6"/>
          <a:stretch>
            <a:fillRect/>
          </a:stretch>
        </p:blipFill>
        <p:spPr>
          <a:xfrm>
            <a:off x="3674633" y="591448"/>
            <a:ext cx="1718054" cy="967065"/>
          </a:xfrm>
          <a:prstGeom prst="rect">
            <a:avLst/>
          </a:prstGeom>
        </p:spPr>
      </p:pic>
      <p:pic>
        <p:nvPicPr>
          <p:cNvPr id="3" name="Picture 2">
            <a:extLst>
              <a:ext uri="{FF2B5EF4-FFF2-40B4-BE49-F238E27FC236}">
                <a16:creationId xmlns:a16="http://schemas.microsoft.com/office/drawing/2014/main" id="{1EF659DC-9D8F-B740-94AA-02A6A02D1E51}"/>
              </a:ext>
            </a:extLst>
          </p:cNvPr>
          <p:cNvPicPr>
            <a:picLocks noChangeAspect="1"/>
          </p:cNvPicPr>
          <p:nvPr userDrawn="1"/>
        </p:nvPicPr>
        <p:blipFill>
          <a:blip r:embed="rId7"/>
          <a:stretch>
            <a:fillRect/>
          </a:stretch>
        </p:blipFill>
        <p:spPr>
          <a:xfrm>
            <a:off x="2259239" y="5861229"/>
            <a:ext cx="6836636" cy="922555"/>
          </a:xfrm>
          <a:prstGeom prst="rect">
            <a:avLst/>
          </a:prstGeom>
        </p:spPr>
      </p:pic>
    </p:spTree>
    <p:extLst>
      <p:ext uri="{BB962C8B-B14F-4D97-AF65-F5344CB8AC3E}">
        <p14:creationId xmlns:p14="http://schemas.microsoft.com/office/powerpoint/2010/main" val="4055437190"/>
      </p:ext>
    </p:extLst>
  </p:cSld>
  <p:clrMap bg1="lt1" tx1="dk1" bg2="lt2" tx2="dk2" accent1="accent1" accent2="accent2" accent3="accent3" accent4="accent4" accent5="accent5" accent6="accent6" hlink="hlink" folHlink="folHlink"/>
  <p:sldLayoutIdLst>
    <p:sldLayoutId id="2147483689" r:id="rId1"/>
    <p:sldLayoutId id="2147483690" r:id="rId2"/>
    <p:sldLayoutId id="2147483691" r:id="rId3"/>
  </p:sldLayoutIdLst>
  <p:hf hdr="0" ftr="0" dt="0"/>
  <p:txStyles>
    <p:titleStyle>
      <a:lvl1pPr algn="l" defTabSz="342809" rtl="0" eaLnBrk="1" latinLnBrk="0" hangingPunct="1">
        <a:lnSpc>
          <a:spcPts val="2741"/>
        </a:lnSpc>
        <a:spcBef>
          <a:spcPts val="0"/>
        </a:spcBef>
        <a:buNone/>
        <a:defRPr sz="2372" b="1" kern="1200">
          <a:solidFill>
            <a:schemeClr val="tx1"/>
          </a:solidFill>
          <a:latin typeface="+mj-lt"/>
          <a:ea typeface="+mj-ea"/>
          <a:cs typeface="+mj-cs"/>
        </a:defRPr>
      </a:lvl1pPr>
    </p:titleStyle>
    <p:bodyStyle>
      <a:lvl1pPr marL="138924" indent="-138924" algn="l" defTabSz="342809" rtl="0" eaLnBrk="1" latinLnBrk="0" hangingPunct="1">
        <a:lnSpc>
          <a:spcPts val="1371"/>
        </a:lnSpc>
        <a:spcBef>
          <a:spcPts val="580"/>
        </a:spcBef>
        <a:spcAft>
          <a:spcPts val="422"/>
        </a:spcAft>
        <a:buClr>
          <a:schemeClr val="accent3"/>
        </a:buClr>
        <a:buSzPct val="90000"/>
        <a:buFont typeface="Lucida Grande"/>
        <a:buChar char="●"/>
        <a:defRPr sz="1265" kern="1200">
          <a:solidFill>
            <a:schemeClr val="tx1"/>
          </a:solidFill>
          <a:latin typeface="+mn-lt"/>
          <a:ea typeface="+mn-ea"/>
          <a:cs typeface="+mn-cs"/>
        </a:defRPr>
      </a:lvl1pPr>
      <a:lvl2pPr marL="292075" indent="-117165" algn="l" defTabSz="342809" rtl="0" eaLnBrk="1" latinLnBrk="0" hangingPunct="1">
        <a:lnSpc>
          <a:spcPts val="1371"/>
        </a:lnSpc>
        <a:spcBef>
          <a:spcPts val="0"/>
        </a:spcBef>
        <a:buClr>
          <a:schemeClr val="accent3"/>
        </a:buClr>
        <a:buSzPct val="90000"/>
        <a:buFont typeface="Lucida Grande"/>
        <a:buChar char="●"/>
        <a:defRPr sz="949" kern="1200">
          <a:solidFill>
            <a:schemeClr val="tx1"/>
          </a:solidFill>
          <a:latin typeface="+mn-lt"/>
          <a:ea typeface="+mn-ea"/>
          <a:cs typeface="+mn-cs"/>
        </a:defRPr>
      </a:lvl2pPr>
      <a:lvl3pPr marL="180768" indent="-180768" algn="l" defTabSz="342809" rtl="0" eaLnBrk="1" latinLnBrk="0" hangingPunct="1">
        <a:lnSpc>
          <a:spcPts val="1371"/>
        </a:lnSpc>
        <a:spcBef>
          <a:spcPts val="1002"/>
        </a:spcBef>
        <a:buClr>
          <a:schemeClr val="accent3"/>
        </a:buClr>
        <a:buSzPct val="90000"/>
        <a:buFont typeface="Lucida Grande"/>
        <a:buChar char="●"/>
        <a:defRPr sz="1265" kern="1200">
          <a:solidFill>
            <a:schemeClr val="tx1"/>
          </a:solidFill>
          <a:latin typeface="+mn-lt"/>
          <a:ea typeface="+mn-ea"/>
          <a:cs typeface="+mn-cs"/>
        </a:defRPr>
      </a:lvl3pPr>
      <a:lvl4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4pPr>
      <a:lvl5pPr marL="0" indent="0" algn="l" defTabSz="342809" rtl="0" eaLnBrk="1" latinLnBrk="0" hangingPunct="1">
        <a:lnSpc>
          <a:spcPts val="1371"/>
        </a:lnSpc>
        <a:spcBef>
          <a:spcPts val="0"/>
        </a:spcBef>
        <a:buClr>
          <a:schemeClr val="accent3"/>
        </a:buClr>
        <a:buFont typeface="Lucida Grande"/>
        <a:buNone/>
        <a:defRPr sz="949" kern="1200">
          <a:solidFill>
            <a:schemeClr val="tx1"/>
          </a:solidFill>
          <a:latin typeface="+mn-lt"/>
          <a:ea typeface="+mn-ea"/>
          <a:cs typeface="+mn-cs"/>
        </a:defRPr>
      </a:lvl5pPr>
      <a:lvl6pPr marL="1885450" indent="-171405" algn="l" defTabSz="342809" rtl="0" eaLnBrk="1" latinLnBrk="0" hangingPunct="1">
        <a:spcBef>
          <a:spcPct val="20000"/>
        </a:spcBef>
        <a:buFont typeface="Arial"/>
        <a:buChar char="•"/>
        <a:defRPr sz="1476" kern="1200">
          <a:solidFill>
            <a:schemeClr val="tx1"/>
          </a:solidFill>
          <a:latin typeface="+mn-lt"/>
          <a:ea typeface="+mn-ea"/>
          <a:cs typeface="+mn-cs"/>
        </a:defRPr>
      </a:lvl6pPr>
      <a:lvl7pPr marL="2228258" indent="-171405" algn="l" defTabSz="342809" rtl="0" eaLnBrk="1" latinLnBrk="0" hangingPunct="1">
        <a:spcBef>
          <a:spcPct val="20000"/>
        </a:spcBef>
        <a:buFont typeface="Arial"/>
        <a:buChar char="•"/>
        <a:defRPr sz="1476" kern="1200">
          <a:solidFill>
            <a:schemeClr val="tx1"/>
          </a:solidFill>
          <a:latin typeface="+mn-lt"/>
          <a:ea typeface="+mn-ea"/>
          <a:cs typeface="+mn-cs"/>
        </a:defRPr>
      </a:lvl7pPr>
      <a:lvl8pPr marL="2571068" indent="-171405" algn="l" defTabSz="342809" rtl="0" eaLnBrk="1" latinLnBrk="0" hangingPunct="1">
        <a:spcBef>
          <a:spcPct val="20000"/>
        </a:spcBef>
        <a:buFont typeface="Arial"/>
        <a:buChar char="•"/>
        <a:defRPr sz="1476" kern="1200">
          <a:solidFill>
            <a:schemeClr val="tx1"/>
          </a:solidFill>
          <a:latin typeface="+mn-lt"/>
          <a:ea typeface="+mn-ea"/>
          <a:cs typeface="+mn-cs"/>
        </a:defRPr>
      </a:lvl8pPr>
      <a:lvl9pPr marL="2913877" indent="-171405" algn="l" defTabSz="342809" rtl="0" eaLnBrk="1" latinLnBrk="0" hangingPunct="1">
        <a:spcBef>
          <a:spcPct val="20000"/>
        </a:spcBef>
        <a:buFont typeface="Arial"/>
        <a:buChar char="•"/>
        <a:defRPr sz="1476" kern="1200">
          <a:solidFill>
            <a:schemeClr val="tx1"/>
          </a:solidFill>
          <a:latin typeface="+mn-lt"/>
          <a:ea typeface="+mn-ea"/>
          <a:cs typeface="+mn-cs"/>
        </a:defRPr>
      </a:lvl9pPr>
    </p:bodyStyle>
    <p:otherStyle>
      <a:defPPr>
        <a:defRPr lang="en-US"/>
      </a:defPPr>
      <a:lvl1pPr marL="0" algn="l" defTabSz="342809" rtl="0" eaLnBrk="1" latinLnBrk="0" hangingPunct="1">
        <a:defRPr sz="1371" kern="1200">
          <a:solidFill>
            <a:schemeClr val="tx1"/>
          </a:solidFill>
          <a:latin typeface="+mn-lt"/>
          <a:ea typeface="+mn-ea"/>
          <a:cs typeface="+mn-cs"/>
        </a:defRPr>
      </a:lvl1pPr>
      <a:lvl2pPr marL="342809" algn="l" defTabSz="342809" rtl="0" eaLnBrk="1" latinLnBrk="0" hangingPunct="1">
        <a:defRPr sz="1371" kern="1200">
          <a:solidFill>
            <a:schemeClr val="tx1"/>
          </a:solidFill>
          <a:latin typeface="+mn-lt"/>
          <a:ea typeface="+mn-ea"/>
          <a:cs typeface="+mn-cs"/>
        </a:defRPr>
      </a:lvl2pPr>
      <a:lvl3pPr marL="685618" algn="l" defTabSz="342809" rtl="0" eaLnBrk="1" latinLnBrk="0" hangingPunct="1">
        <a:defRPr sz="1371" kern="1200">
          <a:solidFill>
            <a:schemeClr val="tx1"/>
          </a:solidFill>
          <a:latin typeface="+mn-lt"/>
          <a:ea typeface="+mn-ea"/>
          <a:cs typeface="+mn-cs"/>
        </a:defRPr>
      </a:lvl3pPr>
      <a:lvl4pPr marL="1028427" algn="l" defTabSz="342809" rtl="0" eaLnBrk="1" latinLnBrk="0" hangingPunct="1">
        <a:defRPr sz="1371" kern="1200">
          <a:solidFill>
            <a:schemeClr val="tx1"/>
          </a:solidFill>
          <a:latin typeface="+mn-lt"/>
          <a:ea typeface="+mn-ea"/>
          <a:cs typeface="+mn-cs"/>
        </a:defRPr>
      </a:lvl4pPr>
      <a:lvl5pPr marL="1371236" algn="l" defTabSz="342809" rtl="0" eaLnBrk="1" latinLnBrk="0" hangingPunct="1">
        <a:defRPr sz="1371" kern="1200">
          <a:solidFill>
            <a:schemeClr val="tx1"/>
          </a:solidFill>
          <a:latin typeface="+mn-lt"/>
          <a:ea typeface="+mn-ea"/>
          <a:cs typeface="+mn-cs"/>
        </a:defRPr>
      </a:lvl5pPr>
      <a:lvl6pPr marL="1714046" algn="l" defTabSz="342809" rtl="0" eaLnBrk="1" latinLnBrk="0" hangingPunct="1">
        <a:defRPr sz="1371" kern="1200">
          <a:solidFill>
            <a:schemeClr val="tx1"/>
          </a:solidFill>
          <a:latin typeface="+mn-lt"/>
          <a:ea typeface="+mn-ea"/>
          <a:cs typeface="+mn-cs"/>
        </a:defRPr>
      </a:lvl6pPr>
      <a:lvl7pPr marL="2056854" algn="l" defTabSz="342809" rtl="0" eaLnBrk="1" latinLnBrk="0" hangingPunct="1">
        <a:defRPr sz="1371" kern="1200">
          <a:solidFill>
            <a:schemeClr val="tx1"/>
          </a:solidFill>
          <a:latin typeface="+mn-lt"/>
          <a:ea typeface="+mn-ea"/>
          <a:cs typeface="+mn-cs"/>
        </a:defRPr>
      </a:lvl7pPr>
      <a:lvl8pPr marL="2399663" algn="l" defTabSz="342809" rtl="0" eaLnBrk="1" latinLnBrk="0" hangingPunct="1">
        <a:defRPr sz="1371" kern="1200">
          <a:solidFill>
            <a:schemeClr val="tx1"/>
          </a:solidFill>
          <a:latin typeface="+mn-lt"/>
          <a:ea typeface="+mn-ea"/>
          <a:cs typeface="+mn-cs"/>
        </a:defRPr>
      </a:lvl8pPr>
      <a:lvl9pPr marL="2742472" algn="l" defTabSz="342809" rtl="0" eaLnBrk="1" latinLnBrk="0" hangingPunct="1">
        <a:defRPr sz="1371"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TargetMode="External"/><Relationship Id="rId2" Type="http://schemas.openxmlformats.org/officeDocument/2006/relationships/notesSlide" Target="../notesSlides/notesSlide1.xml"/><Relationship Id="rId1" Type="http://schemas.openxmlformats.org/officeDocument/2006/relationships/slideLayout" Target="../slideLayouts/slideLayout29.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4.xml"/></Relationships>
</file>

<file path=ppt/slides/_rels/slide19.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4.xml"/><Relationship Id="rId1" Type="http://schemas.openxmlformats.org/officeDocument/2006/relationships/slideLayout" Target="../slideLayouts/slideLayout4.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4.xml"/></Relationships>
</file>

<file path=ppt/slides/_rels/slide21.xml.rels><?xml version="1.0" encoding="UTF-8" standalone="yes"?>
<Relationships xmlns="http://schemas.openxmlformats.org/package/2006/relationships"><Relationship Id="rId3" Type="http://schemas.openxmlformats.org/officeDocument/2006/relationships/hyperlink" Target="https://www.heacademy.ac.uk/knowledge-hub/defining-and-supporting-scholarship-teaching-and-learning-sotl-sector-wide-study" TargetMode="External"/><Relationship Id="rId2" Type="http://schemas.openxmlformats.org/officeDocument/2006/relationships/notesSlide" Target="../notesSlides/notesSlide16.xml"/><Relationship Id="rId1" Type="http://schemas.openxmlformats.org/officeDocument/2006/relationships/slideLayout" Target="../slideLayouts/slideLayout4.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3.xml"/></Relationships>
</file>

<file path=ppt/slides/_rels/slide7.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9.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9.xml.rels><?xml version="1.0" encoding="UTF-8" standalone="yes"?>
<Relationships xmlns="http://schemas.openxmlformats.org/package/2006/relationships"><Relationship Id="rId3" Type="http://schemas.openxmlformats.org/officeDocument/2006/relationships/image" Target="../media/image12.png"/><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872186B-9D18-1947-AF81-A057AE538664}"/>
              </a:ext>
            </a:extLst>
          </p:cNvPr>
          <p:cNvSpPr txBox="1"/>
          <p:nvPr/>
        </p:nvSpPr>
        <p:spPr>
          <a:xfrm flipH="1">
            <a:off x="3750514" y="3836012"/>
            <a:ext cx="4592861" cy="298173"/>
          </a:xfrm>
          <a:prstGeom prst="rect">
            <a:avLst/>
          </a:prstGeom>
        </p:spPr>
        <p:txBody>
          <a:bodyPr vert="horz" wrap="none" lIns="0" tIns="0" rIns="0" bIns="0" rtlCol="0">
            <a:noAutofit/>
          </a:bodyPr>
          <a:lstStyle/>
          <a:p>
            <a:pPr defTabSz="685800"/>
            <a:r>
              <a:rPr lang="en-US" sz="1600" dirty="0">
                <a:solidFill>
                  <a:prstClr val="white"/>
                </a:solidFill>
                <a:latin typeface="Helvetica"/>
              </a:rPr>
              <a:t>Carina </a:t>
            </a:r>
            <a:r>
              <a:rPr lang="en-US" sz="1600" dirty="0" err="1">
                <a:solidFill>
                  <a:prstClr val="white"/>
                </a:solidFill>
                <a:latin typeface="Helvetica"/>
              </a:rPr>
              <a:t>Bossu</a:t>
            </a:r>
            <a:r>
              <a:rPr lang="en-US" sz="1600" dirty="0">
                <a:solidFill>
                  <a:prstClr val="white"/>
                </a:solidFill>
                <a:latin typeface="Helvetica"/>
              </a:rPr>
              <a:t>, The Open University</a:t>
            </a:r>
          </a:p>
          <a:p>
            <a:pPr defTabSz="685800"/>
            <a:r>
              <a:rPr lang="en-US" sz="1600" dirty="0">
                <a:solidFill>
                  <a:prstClr val="white"/>
                </a:solidFill>
                <a:latin typeface="Helvetica"/>
              </a:rPr>
              <a:t>November 2019</a:t>
            </a:r>
          </a:p>
        </p:txBody>
      </p:sp>
      <p:sp>
        <p:nvSpPr>
          <p:cNvPr id="6" name="Title 5">
            <a:extLst>
              <a:ext uri="{FF2B5EF4-FFF2-40B4-BE49-F238E27FC236}">
                <a16:creationId xmlns:a16="http://schemas.microsoft.com/office/drawing/2014/main" id="{D98CA6AC-AF6D-ED4D-A561-6ED549640C49}"/>
              </a:ext>
            </a:extLst>
          </p:cNvPr>
          <p:cNvSpPr>
            <a:spLocks noGrp="1"/>
          </p:cNvSpPr>
          <p:nvPr>
            <p:ph type="title" idx="4294967295"/>
          </p:nvPr>
        </p:nvSpPr>
        <p:spPr>
          <a:xfrm>
            <a:off x="3650953" y="2325690"/>
            <a:ext cx="6579943" cy="548051"/>
          </a:xfrm>
          <a:prstGeom prst="rect">
            <a:avLst/>
          </a:prstGeom>
        </p:spPr>
        <p:txBody>
          <a:bodyPr/>
          <a:lstStyle/>
          <a:p>
            <a:r>
              <a:rPr lang="en-GB" sz="2800" dirty="0">
                <a:solidFill>
                  <a:prstClr val="white"/>
                </a:solidFill>
              </a:rPr>
              <a:t>Improving academic teaching </a:t>
            </a:r>
            <a:br>
              <a:rPr lang="en-GB" sz="2800" dirty="0">
                <a:solidFill>
                  <a:prstClr val="white"/>
                </a:solidFill>
              </a:rPr>
            </a:br>
            <a:r>
              <a:rPr lang="en-GB" sz="2800" dirty="0">
                <a:solidFill>
                  <a:prstClr val="white"/>
                </a:solidFill>
              </a:rPr>
              <a:t>through the Scholarship of </a:t>
            </a:r>
            <a:br>
              <a:rPr lang="en-GB" sz="2800" dirty="0">
                <a:solidFill>
                  <a:prstClr val="white"/>
                </a:solidFill>
              </a:rPr>
            </a:br>
            <a:r>
              <a:rPr lang="en-GB" sz="2800" dirty="0">
                <a:solidFill>
                  <a:prstClr val="white"/>
                </a:solidFill>
              </a:rPr>
              <a:t>Teaching and Learning</a:t>
            </a:r>
          </a:p>
        </p:txBody>
      </p:sp>
      <p:sp>
        <p:nvSpPr>
          <p:cNvPr id="2" name="Rectangle 1">
            <a:extLst>
              <a:ext uri="{FF2B5EF4-FFF2-40B4-BE49-F238E27FC236}">
                <a16:creationId xmlns:a16="http://schemas.microsoft.com/office/drawing/2014/main" id="{091B274E-D604-3240-A618-B29F15A3F9F6}"/>
              </a:ext>
            </a:extLst>
          </p:cNvPr>
          <p:cNvSpPr/>
          <p:nvPr/>
        </p:nvSpPr>
        <p:spPr>
          <a:xfrm>
            <a:off x="3650952" y="4429497"/>
            <a:ext cx="5220486" cy="630942"/>
          </a:xfrm>
          <a:prstGeom prst="rect">
            <a:avLst/>
          </a:prstGeom>
        </p:spPr>
        <p:txBody>
          <a:bodyPr wrap="square">
            <a:spAutoFit/>
          </a:bodyPr>
          <a:lstStyle/>
          <a:p>
            <a:pPr defTabSz="685800"/>
            <a:r>
              <a:rPr lang="en-GB" sz="700" dirty="0">
                <a:solidFill>
                  <a:prstClr val="white"/>
                </a:solidFill>
                <a:latin typeface="Arial" panose="020B0604020202020204" pitchFamily="34" charset="0"/>
                <a:cs typeface="Arial" panose="020B0604020202020204" pitchFamily="34" charset="0"/>
              </a:rPr>
              <a:t>The Transformation by Innovation in Distance Education (TIDE) project is enhancing distance learning in Myanmar by building the capacity of Higher Education staff and students, enhancing programmes of study, and strengthening systems that support Higher Educational Institutions in Myanmar. TIDE is part of the UK-Aid-funded Strategic Partnerships for Higher Education Innovation and Reform (SPHEIR) programme(</a:t>
            </a:r>
            <a:r>
              <a:rPr lang="en-GB" sz="700" u="sng" dirty="0">
                <a:solidFill>
                  <a:prstClr val="white"/>
                </a:solidFill>
                <a:latin typeface="Arial" panose="020B0604020202020204" pitchFamily="34" charset="0"/>
                <a:cs typeface="Arial" panose="020B0604020202020204" pitchFamily="34" charset="0"/>
                <a:hlinkClick r:id="rId3" tooltip="https://eur02.safelinks.protection.outlook.com/?url=http%3A%2F%2Fwww.spheir.org.uk%2F&amp;data=04%7C01%7Cm-al-mossallami%40dfid.gov.uk%7Ca2cc67f1fb864ea0b2b708d8ff1eb7df%7Ccdf709af1a184c74bd936d14a64d73b3%7C0%7C0%7C637539854685157620%7CUnknown%7CTWFpbGZsb3d8eyJWIjoiMC4wLjAwMDAiLCJQIjoiV2luMzIiLCJBTiI6Ik1haWwiLCJXVCI6Mn0%3D%7C1000&amp;sdata=F%2BSxYfjNYBkAHmmPrPY1E3CG09rgoTCEgxr3vu9Jrvo%3D&amp;reserved=0">
                  <a:extLst>
                    <a:ext uri="{A12FA001-AC4F-418D-AE19-62706E023703}">
                      <ahyp:hlinkClr xmlns:ahyp="http://schemas.microsoft.com/office/drawing/2018/hyperlinkcolor" val="tx"/>
                    </a:ext>
                  </a:extLst>
                </a:hlinkClick>
              </a:rPr>
              <a:t>www.spheir.org.uk</a:t>
            </a:r>
            <a:r>
              <a:rPr lang="en-GB" sz="700" dirty="0">
                <a:solidFill>
                  <a:prstClr val="white"/>
                </a:solidFill>
                <a:latin typeface="Arial" panose="020B0604020202020204" pitchFamily="34" charset="0"/>
                <a:cs typeface="Arial" panose="020B0604020202020204" pitchFamily="34" charset="0"/>
              </a:rPr>
              <a:t>). SPHEIR is managed on behalf of FCDO by a consortium led by the British Council that includes PwC and Universities UK International. The TIDE project will close in May 2021.</a:t>
            </a:r>
            <a:endParaRPr lang="en-US" sz="700" dirty="0">
              <a:solidFill>
                <a:prstClr val="white"/>
              </a:solidFill>
              <a:latin typeface="Arial" panose="020B0604020202020204" pitchFamily="34" charset="0"/>
              <a:cs typeface="Arial" panose="020B0604020202020204" pitchFamily="34" charset="0"/>
            </a:endParaRPr>
          </a:p>
        </p:txBody>
      </p:sp>
    </p:spTree>
    <p:extLst>
      <p:ext uri="{BB962C8B-B14F-4D97-AF65-F5344CB8AC3E}">
        <p14:creationId xmlns:p14="http://schemas.microsoft.com/office/powerpoint/2010/main" val="10397113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10</a:t>
            </a:fld>
            <a:endParaRPr lang="en-GB" dirty="0"/>
          </a:p>
        </p:txBody>
      </p:sp>
      <p:sp>
        <p:nvSpPr>
          <p:cNvPr id="4" name="Title 3"/>
          <p:cNvSpPr>
            <a:spLocks noGrp="1"/>
          </p:cNvSpPr>
          <p:nvPr>
            <p:ph type="title"/>
          </p:nvPr>
        </p:nvSpPr>
        <p:spPr/>
        <p:txBody>
          <a:bodyPr/>
          <a:lstStyle/>
          <a:p>
            <a:r>
              <a:rPr lang="en-GB" dirty="0"/>
              <a:t>Writing for reflection </a:t>
            </a:r>
          </a:p>
        </p:txBody>
      </p:sp>
      <p:sp>
        <p:nvSpPr>
          <p:cNvPr id="5" name="Content Placeholder 4"/>
          <p:cNvSpPr>
            <a:spLocks noGrp="1"/>
          </p:cNvSpPr>
          <p:nvPr>
            <p:ph idx="4294967295"/>
          </p:nvPr>
        </p:nvSpPr>
        <p:spPr>
          <a:xfrm>
            <a:off x="840295" y="1619012"/>
            <a:ext cx="8139113" cy="3619976"/>
          </a:xfrm>
        </p:spPr>
        <p:txBody>
          <a:bodyPr/>
          <a:lstStyle/>
          <a:p>
            <a:pPr marL="398544" indent="-398544">
              <a:spcBef>
                <a:spcPts val="632"/>
              </a:spcBef>
              <a:spcAft>
                <a:spcPts val="1350"/>
              </a:spcAft>
            </a:pPr>
            <a:endParaRPr lang="en-GB" sz="2109" dirty="0"/>
          </a:p>
          <a:p>
            <a:pPr marL="398544" indent="-398544">
              <a:spcBef>
                <a:spcPts val="632"/>
              </a:spcBef>
              <a:spcAft>
                <a:spcPts val="1350"/>
              </a:spcAft>
            </a:pPr>
            <a:r>
              <a:rPr lang="en-GB" sz="2109" dirty="0"/>
              <a:t>What have I done?</a:t>
            </a:r>
          </a:p>
          <a:p>
            <a:pPr marL="398544" indent="-398544">
              <a:spcBef>
                <a:spcPts val="632"/>
              </a:spcBef>
              <a:spcAft>
                <a:spcPts val="1350"/>
              </a:spcAft>
            </a:pPr>
            <a:r>
              <a:rPr lang="en-GB" sz="2109" dirty="0"/>
              <a:t>How have I done it?</a:t>
            </a:r>
          </a:p>
          <a:p>
            <a:pPr marL="398544" indent="-398544">
              <a:spcBef>
                <a:spcPts val="632"/>
              </a:spcBef>
              <a:spcAft>
                <a:spcPts val="1350"/>
              </a:spcAft>
            </a:pPr>
            <a:r>
              <a:rPr lang="en-GB" sz="2109" dirty="0"/>
              <a:t>Why did I do it that way?</a:t>
            </a:r>
          </a:p>
          <a:p>
            <a:pPr marL="398544" indent="-398544">
              <a:spcBef>
                <a:spcPts val="632"/>
              </a:spcBef>
              <a:spcAft>
                <a:spcPts val="1350"/>
              </a:spcAft>
            </a:pPr>
            <a:r>
              <a:rPr lang="en-GB" sz="2109" dirty="0"/>
              <a:t>How successful was it?</a:t>
            </a:r>
          </a:p>
          <a:p>
            <a:pPr marL="398544" indent="-398544">
              <a:spcBef>
                <a:spcPts val="632"/>
              </a:spcBef>
              <a:spcAft>
                <a:spcPts val="1350"/>
              </a:spcAft>
            </a:pPr>
            <a:r>
              <a:rPr lang="en-GB" sz="2109" dirty="0"/>
              <a:t>How will I do it in the future?</a:t>
            </a:r>
          </a:p>
          <a:p>
            <a:pPr>
              <a:spcBef>
                <a:spcPts val="632"/>
              </a:spcBef>
            </a:pPr>
            <a:endParaRPr lang="en-GB" sz="2109" dirty="0"/>
          </a:p>
          <a:p>
            <a:pPr marL="0" indent="0">
              <a:spcBef>
                <a:spcPts val="632"/>
              </a:spcBef>
              <a:buNone/>
            </a:pPr>
            <a:r>
              <a:rPr lang="en-GB" sz="2109" dirty="0"/>
              <a:t>WHAT?  HOW?  WHY?  SO WHAT? NOW WHAT?</a:t>
            </a:r>
          </a:p>
        </p:txBody>
      </p:sp>
    </p:spTree>
    <p:extLst>
      <p:ext uri="{BB962C8B-B14F-4D97-AF65-F5344CB8AC3E}">
        <p14:creationId xmlns:p14="http://schemas.microsoft.com/office/powerpoint/2010/main" val="2305065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3C6FE5D-3DEC-4FCB-B632-BCD4E53F5F46}"/>
              </a:ext>
            </a:extLst>
          </p:cNvPr>
          <p:cNvSpPr>
            <a:spLocks noGrp="1"/>
          </p:cNvSpPr>
          <p:nvPr>
            <p:ph type="sldNum" sz="quarter" idx="10"/>
          </p:nvPr>
        </p:nvSpPr>
        <p:spPr/>
        <p:txBody>
          <a:bodyPr/>
          <a:lstStyle/>
          <a:p>
            <a:pPr algn="ctr"/>
            <a:fld id="{C0BADC3D-1509-2C4E-AB5E-AF0356668A88}" type="slidenum">
              <a:rPr lang="en-GB" smtClean="0"/>
              <a:pPr algn="ctr"/>
              <a:t>11</a:t>
            </a:fld>
            <a:endParaRPr lang="en-GB" dirty="0"/>
          </a:p>
        </p:txBody>
      </p:sp>
      <p:sp>
        <p:nvSpPr>
          <p:cNvPr id="3" name="Title 2">
            <a:extLst>
              <a:ext uri="{FF2B5EF4-FFF2-40B4-BE49-F238E27FC236}">
                <a16:creationId xmlns:a16="http://schemas.microsoft.com/office/drawing/2014/main" id="{E8A2AB9A-B5BB-4FA4-8FE2-446865EB9D0D}"/>
              </a:ext>
            </a:extLst>
          </p:cNvPr>
          <p:cNvSpPr>
            <a:spLocks noGrp="1"/>
          </p:cNvSpPr>
          <p:nvPr>
            <p:ph type="title"/>
          </p:nvPr>
        </p:nvSpPr>
        <p:spPr/>
        <p:txBody>
          <a:bodyPr/>
          <a:lstStyle/>
          <a:p>
            <a:r>
              <a:rPr lang="en-GB" dirty="0"/>
              <a:t>Writing a case study</a:t>
            </a:r>
          </a:p>
        </p:txBody>
      </p:sp>
      <p:sp>
        <p:nvSpPr>
          <p:cNvPr id="4" name="TextBox 3">
            <a:extLst>
              <a:ext uri="{FF2B5EF4-FFF2-40B4-BE49-F238E27FC236}">
                <a16:creationId xmlns:a16="http://schemas.microsoft.com/office/drawing/2014/main" id="{DC32FDEA-0835-4743-A1E4-B1622FAADED5}"/>
              </a:ext>
            </a:extLst>
          </p:cNvPr>
          <p:cNvSpPr txBox="1"/>
          <p:nvPr/>
        </p:nvSpPr>
        <p:spPr>
          <a:xfrm>
            <a:off x="441885" y="1584198"/>
            <a:ext cx="8459800" cy="3881628"/>
          </a:xfrm>
          <a:prstGeom prst="rect">
            <a:avLst/>
          </a:prstGeom>
        </p:spPr>
        <p:txBody>
          <a:bodyPr vert="horz" wrap="square" lIns="0" tIns="0" rIns="0" bIns="0" rtlCol="0">
            <a:noAutofit/>
          </a:bodyPr>
          <a:lstStyle/>
          <a:p>
            <a:pPr marL="214313" indent="-214313">
              <a:spcAft>
                <a:spcPts val="900"/>
              </a:spcAft>
              <a:buFont typeface="Arial" panose="020B0604020202020204" pitchFamily="34" charset="0"/>
              <a:buChar char="•"/>
            </a:pPr>
            <a:r>
              <a:rPr lang="en-GB" sz="2100" i="1" dirty="0"/>
              <a:t>Title </a:t>
            </a:r>
          </a:p>
          <a:p>
            <a:pPr marL="214313" indent="-214313">
              <a:spcAft>
                <a:spcPts val="900"/>
              </a:spcAft>
              <a:buFont typeface="Arial" panose="020B0604020202020204" pitchFamily="34" charset="0"/>
              <a:buChar char="•"/>
            </a:pPr>
            <a:r>
              <a:rPr lang="en-GB" sz="2100" i="1" dirty="0"/>
              <a:t>Context </a:t>
            </a:r>
          </a:p>
          <a:p>
            <a:pPr marL="214313" indent="-214313">
              <a:spcAft>
                <a:spcPts val="900"/>
              </a:spcAft>
              <a:buFont typeface="Arial" panose="020B0604020202020204" pitchFamily="34" charset="0"/>
              <a:buChar char="•"/>
            </a:pPr>
            <a:r>
              <a:rPr lang="en-GB" sz="2100" i="1" dirty="0"/>
              <a:t>Activity aims  </a:t>
            </a:r>
            <a:endParaRPr lang="en-GB" sz="2100" dirty="0"/>
          </a:p>
          <a:p>
            <a:pPr marL="214313" indent="-214313">
              <a:spcAft>
                <a:spcPts val="900"/>
              </a:spcAft>
              <a:buFont typeface="Arial" panose="020B0604020202020204" pitchFamily="34" charset="0"/>
              <a:buChar char="•"/>
            </a:pPr>
            <a:r>
              <a:rPr lang="en-GB" sz="2100" i="1" dirty="0"/>
              <a:t>Why you developed the activity </a:t>
            </a:r>
            <a:endParaRPr lang="en-GB" sz="2100" dirty="0"/>
          </a:p>
          <a:p>
            <a:pPr marL="214313" indent="-214313">
              <a:spcAft>
                <a:spcPts val="900"/>
              </a:spcAft>
              <a:buFont typeface="Arial" panose="020B0604020202020204" pitchFamily="34" charset="0"/>
              <a:buChar char="•"/>
            </a:pPr>
            <a:r>
              <a:rPr lang="en-GB" sz="2100" i="1" dirty="0"/>
              <a:t>What does the teacher need to do?</a:t>
            </a:r>
          </a:p>
          <a:p>
            <a:pPr marL="214313" indent="-214313">
              <a:spcAft>
                <a:spcPts val="900"/>
              </a:spcAft>
              <a:buFont typeface="Arial" panose="020B0604020202020204" pitchFamily="34" charset="0"/>
              <a:buChar char="•"/>
            </a:pPr>
            <a:r>
              <a:rPr lang="en-GB" sz="2100" i="1" dirty="0"/>
              <a:t>Feedback on the activity from students and others</a:t>
            </a:r>
          </a:p>
          <a:p>
            <a:pPr marL="214313" indent="-214313">
              <a:spcAft>
                <a:spcPts val="900"/>
              </a:spcAft>
              <a:buFont typeface="Arial" panose="020B0604020202020204" pitchFamily="34" charset="0"/>
              <a:buChar char="•"/>
            </a:pPr>
            <a:r>
              <a:rPr lang="en-GB" sz="2100" i="1" dirty="0"/>
              <a:t>Strengths and weaknesses of the activity</a:t>
            </a:r>
            <a:endParaRPr lang="en-GB" sz="2100" dirty="0"/>
          </a:p>
          <a:p>
            <a:pPr marL="214313" indent="-214313">
              <a:spcAft>
                <a:spcPts val="900"/>
              </a:spcAft>
              <a:buFont typeface="Arial" panose="020B0604020202020204" pitchFamily="34" charset="0"/>
              <a:buChar char="•"/>
            </a:pPr>
            <a:r>
              <a:rPr lang="en-GB" sz="2100" i="1" dirty="0"/>
              <a:t>Key words</a:t>
            </a:r>
            <a:r>
              <a:rPr lang="en-GB" sz="2100" dirty="0"/>
              <a:t>  </a:t>
            </a:r>
          </a:p>
          <a:p>
            <a:pPr marL="214313" indent="-214313">
              <a:spcAft>
                <a:spcPts val="900"/>
              </a:spcAft>
              <a:buFont typeface="Arial" panose="020B0604020202020204" pitchFamily="34" charset="0"/>
              <a:buChar char="•"/>
            </a:pPr>
            <a:r>
              <a:rPr lang="en-GB" sz="2100" i="1" dirty="0"/>
              <a:t>References  </a:t>
            </a:r>
            <a:endParaRPr lang="en-GB" sz="2100" dirty="0"/>
          </a:p>
          <a:p>
            <a:endParaRPr lang="en-GB" sz="1500" dirty="0">
              <a:solidFill>
                <a:schemeClr val="bg1"/>
              </a:solidFill>
            </a:endParaRPr>
          </a:p>
        </p:txBody>
      </p:sp>
    </p:spTree>
    <p:extLst>
      <p:ext uri="{BB962C8B-B14F-4D97-AF65-F5344CB8AC3E}">
        <p14:creationId xmlns:p14="http://schemas.microsoft.com/office/powerpoint/2010/main" val="11768987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0A1FE4A-4BA9-4308-B3CB-7C93F89C1F4F}"/>
              </a:ext>
            </a:extLst>
          </p:cNvPr>
          <p:cNvSpPr>
            <a:spLocks noGrp="1"/>
          </p:cNvSpPr>
          <p:nvPr>
            <p:ph type="sldNum" sz="quarter" idx="10"/>
          </p:nvPr>
        </p:nvSpPr>
        <p:spPr/>
        <p:txBody>
          <a:bodyPr/>
          <a:lstStyle/>
          <a:p>
            <a:pPr algn="ctr"/>
            <a:fld id="{C0BADC3D-1509-2C4E-AB5E-AF0356668A88}" type="slidenum">
              <a:rPr lang="en-GB" smtClean="0"/>
              <a:pPr algn="ctr"/>
              <a:t>12</a:t>
            </a:fld>
            <a:endParaRPr lang="en-GB" dirty="0"/>
          </a:p>
        </p:txBody>
      </p:sp>
      <p:sp>
        <p:nvSpPr>
          <p:cNvPr id="3" name="Title 2">
            <a:extLst>
              <a:ext uri="{FF2B5EF4-FFF2-40B4-BE49-F238E27FC236}">
                <a16:creationId xmlns:a16="http://schemas.microsoft.com/office/drawing/2014/main" id="{AA4F2A16-D673-486D-BABE-2CA0A6DDEEE6}"/>
              </a:ext>
            </a:extLst>
          </p:cNvPr>
          <p:cNvSpPr>
            <a:spLocks noGrp="1"/>
          </p:cNvSpPr>
          <p:nvPr>
            <p:ph type="title"/>
          </p:nvPr>
        </p:nvSpPr>
        <p:spPr>
          <a:xfrm>
            <a:off x="441884" y="1049734"/>
            <a:ext cx="6571979" cy="698800"/>
          </a:xfrm>
        </p:spPr>
        <p:txBody>
          <a:bodyPr/>
          <a:lstStyle/>
          <a:p>
            <a:r>
              <a:rPr lang="en-GB" dirty="0"/>
              <a:t>Activity 2</a:t>
            </a:r>
          </a:p>
        </p:txBody>
      </p:sp>
      <p:sp>
        <p:nvSpPr>
          <p:cNvPr id="4" name="TextBox 3">
            <a:extLst>
              <a:ext uri="{FF2B5EF4-FFF2-40B4-BE49-F238E27FC236}">
                <a16:creationId xmlns:a16="http://schemas.microsoft.com/office/drawing/2014/main" id="{BC52BD67-943F-4909-91E4-57649E081D08}"/>
              </a:ext>
            </a:extLst>
          </p:cNvPr>
          <p:cNvSpPr txBox="1"/>
          <p:nvPr/>
        </p:nvSpPr>
        <p:spPr>
          <a:xfrm>
            <a:off x="622207" y="1748534"/>
            <a:ext cx="6391656" cy="3305556"/>
          </a:xfrm>
          <a:prstGeom prst="rect">
            <a:avLst/>
          </a:prstGeom>
        </p:spPr>
        <p:txBody>
          <a:bodyPr vert="horz" wrap="square" lIns="0" tIns="0" rIns="0" bIns="0" rtlCol="0">
            <a:noAutofit/>
          </a:bodyPr>
          <a:lstStyle/>
          <a:p>
            <a:endParaRPr lang="en-GB" dirty="0"/>
          </a:p>
          <a:p>
            <a:r>
              <a:rPr lang="en-GB" dirty="0"/>
              <a:t>In the workshop today we will start developing and sharing an example or case study of your practice. Please use your learning journal to take notes and reflect on your practice.</a:t>
            </a:r>
          </a:p>
          <a:p>
            <a:endParaRPr lang="en-GB" dirty="0"/>
          </a:p>
          <a:p>
            <a:pPr marL="257175" indent="-257175">
              <a:buFont typeface="Arial" panose="020B0604020202020204" pitchFamily="34" charset="0"/>
              <a:buChar char="•"/>
            </a:pPr>
            <a:r>
              <a:rPr lang="en-GB" dirty="0"/>
              <a:t>Think about something in your teaching you have changed for the better – or would like to change</a:t>
            </a:r>
          </a:p>
          <a:p>
            <a:pPr marL="257175" indent="-257175">
              <a:buFont typeface="Arial" panose="020B0604020202020204" pitchFamily="34" charset="0"/>
              <a:buChar char="•"/>
            </a:pPr>
            <a:endParaRPr lang="en-GB" dirty="0"/>
          </a:p>
          <a:p>
            <a:pPr marL="257175" indent="-257175">
              <a:buFont typeface="Arial" panose="020B0604020202020204" pitchFamily="34" charset="0"/>
              <a:buChar char="•"/>
            </a:pPr>
            <a:r>
              <a:rPr lang="en-GB" dirty="0"/>
              <a:t>Write notes about the story of this change </a:t>
            </a:r>
          </a:p>
          <a:p>
            <a:pPr marL="942975" lvl="2" indent="-257175">
              <a:buFont typeface="Arial" panose="020B0604020202020204" pitchFamily="34" charset="0"/>
              <a:buChar char="•"/>
            </a:pPr>
            <a:r>
              <a:rPr lang="en-GB" dirty="0"/>
              <a:t> what?/how?/why?/so what?/now what?</a:t>
            </a:r>
          </a:p>
          <a:p>
            <a:pPr marL="257175" indent="-257175">
              <a:buFont typeface="Arial" panose="020B0604020202020204" pitchFamily="34" charset="0"/>
              <a:buChar char="•"/>
            </a:pPr>
            <a:endParaRPr lang="en-GB" dirty="0"/>
          </a:p>
          <a:p>
            <a:pPr marL="257175" indent="-257175">
              <a:buFont typeface="Arial" panose="020B0604020202020204" pitchFamily="34" charset="0"/>
              <a:buChar char="•"/>
            </a:pPr>
            <a:r>
              <a:rPr lang="en-GB" dirty="0"/>
              <a:t>Share this example to your colleagues.</a:t>
            </a:r>
          </a:p>
          <a:p>
            <a:endParaRPr lang="en-GB" sz="1500" dirty="0"/>
          </a:p>
          <a:p>
            <a:endParaRPr lang="en-GB" sz="1500" dirty="0"/>
          </a:p>
        </p:txBody>
      </p:sp>
    </p:spTree>
    <p:extLst>
      <p:ext uri="{BB962C8B-B14F-4D97-AF65-F5344CB8AC3E}">
        <p14:creationId xmlns:p14="http://schemas.microsoft.com/office/powerpoint/2010/main" val="373315160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7030A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50A26-AC12-4005-8B80-0FF7E2BED936}"/>
              </a:ext>
            </a:extLst>
          </p:cNvPr>
          <p:cNvSpPr>
            <a:spLocks noGrp="1"/>
          </p:cNvSpPr>
          <p:nvPr>
            <p:ph type="ctrTitle"/>
          </p:nvPr>
        </p:nvSpPr>
        <p:spPr/>
        <p:txBody>
          <a:bodyPr/>
          <a:lstStyle/>
          <a:p>
            <a:r>
              <a:rPr lang="en-GB" dirty="0"/>
              <a:t>Session 3</a:t>
            </a:r>
          </a:p>
        </p:txBody>
      </p:sp>
      <p:sp>
        <p:nvSpPr>
          <p:cNvPr id="3" name="Subtitle 2">
            <a:extLst>
              <a:ext uri="{FF2B5EF4-FFF2-40B4-BE49-F238E27FC236}">
                <a16:creationId xmlns:a16="http://schemas.microsoft.com/office/drawing/2014/main" id="{6F4B0D62-7CED-4E61-AA95-9D74CEE56CA7}"/>
              </a:ext>
            </a:extLst>
          </p:cNvPr>
          <p:cNvSpPr>
            <a:spLocks noGrp="1"/>
          </p:cNvSpPr>
          <p:nvPr>
            <p:ph type="subTitle" idx="1"/>
          </p:nvPr>
        </p:nvSpPr>
        <p:spPr>
          <a:xfrm>
            <a:off x="1775317" y="4186692"/>
            <a:ext cx="5400000" cy="664797"/>
          </a:xfrm>
        </p:spPr>
        <p:txBody>
          <a:bodyPr/>
          <a:lstStyle/>
          <a:p>
            <a:r>
              <a:rPr lang="en-GB" sz="2400" dirty="0"/>
              <a:t>The Scholarship of Teaching and Learning (</a:t>
            </a:r>
            <a:r>
              <a:rPr lang="en-GB" sz="2400" dirty="0" err="1"/>
              <a:t>SoTL</a:t>
            </a:r>
            <a:r>
              <a:rPr lang="en-GB" sz="2400" dirty="0"/>
              <a:t>) and scholarly writing</a:t>
            </a:r>
          </a:p>
        </p:txBody>
      </p:sp>
    </p:spTree>
    <p:extLst>
      <p:ext uri="{BB962C8B-B14F-4D97-AF65-F5344CB8AC3E}">
        <p14:creationId xmlns:p14="http://schemas.microsoft.com/office/powerpoint/2010/main" val="2912757128"/>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7C85DE4-6E9B-48F0-91E9-6B4104F6C3EE}"/>
              </a:ext>
            </a:extLst>
          </p:cNvPr>
          <p:cNvSpPr>
            <a:spLocks noGrp="1"/>
          </p:cNvSpPr>
          <p:nvPr>
            <p:ph type="sldNum" sz="quarter" idx="10"/>
          </p:nvPr>
        </p:nvSpPr>
        <p:spPr/>
        <p:txBody>
          <a:bodyPr/>
          <a:lstStyle/>
          <a:p>
            <a:pPr algn="ctr"/>
            <a:fld id="{C0BADC3D-1509-2C4E-AB5E-AF0356668A88}" type="slidenum">
              <a:rPr lang="en-GB" smtClean="0"/>
              <a:pPr algn="ctr"/>
              <a:t>14</a:t>
            </a:fld>
            <a:endParaRPr lang="en-GB" dirty="0"/>
          </a:p>
        </p:txBody>
      </p:sp>
      <p:sp>
        <p:nvSpPr>
          <p:cNvPr id="3" name="Title 2">
            <a:extLst>
              <a:ext uri="{FF2B5EF4-FFF2-40B4-BE49-F238E27FC236}">
                <a16:creationId xmlns:a16="http://schemas.microsoft.com/office/drawing/2014/main" id="{980FDE56-5797-470D-8325-D549CB50F6D8}"/>
              </a:ext>
            </a:extLst>
          </p:cNvPr>
          <p:cNvSpPr>
            <a:spLocks noGrp="1"/>
          </p:cNvSpPr>
          <p:nvPr>
            <p:ph type="title"/>
          </p:nvPr>
        </p:nvSpPr>
        <p:spPr/>
        <p:txBody>
          <a:bodyPr/>
          <a:lstStyle/>
          <a:p>
            <a:pPr fontAlgn="base"/>
            <a:r>
              <a:rPr lang="en-GB" dirty="0"/>
              <a:t>What is the Scholarship of Teaching and Learning?</a:t>
            </a:r>
          </a:p>
        </p:txBody>
      </p:sp>
      <p:sp>
        <p:nvSpPr>
          <p:cNvPr id="4" name="TextBox 3">
            <a:extLst>
              <a:ext uri="{FF2B5EF4-FFF2-40B4-BE49-F238E27FC236}">
                <a16:creationId xmlns:a16="http://schemas.microsoft.com/office/drawing/2014/main" id="{368F9D4B-A2C7-43EC-AB98-5926BCCD8DDA}"/>
              </a:ext>
            </a:extLst>
          </p:cNvPr>
          <p:cNvSpPr txBox="1"/>
          <p:nvPr/>
        </p:nvSpPr>
        <p:spPr>
          <a:xfrm>
            <a:off x="977900" y="1838789"/>
            <a:ext cx="7188199" cy="3180421"/>
          </a:xfrm>
          <a:prstGeom prst="rect">
            <a:avLst/>
          </a:prstGeom>
        </p:spPr>
        <p:txBody>
          <a:bodyPr vert="horz" wrap="square" lIns="0" tIns="0" rIns="0" bIns="0" rtlCol="0">
            <a:noAutofit/>
          </a:bodyPr>
          <a:lstStyle/>
          <a:p>
            <a:pPr>
              <a:lnSpc>
                <a:spcPct val="150000"/>
              </a:lnSpc>
              <a:spcAft>
                <a:spcPts val="600"/>
              </a:spcAft>
            </a:pPr>
            <a:r>
              <a:rPr lang="en-GB" sz="2400" dirty="0"/>
              <a:t>The Scholarship of Teaching and Learning (</a:t>
            </a:r>
            <a:r>
              <a:rPr lang="en-GB" sz="2400" dirty="0" err="1"/>
              <a:t>SoTL</a:t>
            </a:r>
            <a:r>
              <a:rPr lang="en-GB" sz="2400" dirty="0"/>
              <a:t>) is about approaching your teaching as if it were a research topic and finding new ways of doing things. In the same way academic research is about understanding the world through facts by gathering evidence and data to answer a posed question, your teaching can be reviewed in much the same way.</a:t>
            </a:r>
          </a:p>
          <a:p>
            <a:pPr>
              <a:lnSpc>
                <a:spcPct val="150000"/>
              </a:lnSpc>
              <a:spcAft>
                <a:spcPts val="600"/>
              </a:spcAft>
            </a:pPr>
            <a:endParaRPr lang="en-GB" sz="2400" dirty="0"/>
          </a:p>
          <a:p>
            <a:pPr>
              <a:lnSpc>
                <a:spcPct val="150000"/>
              </a:lnSpc>
              <a:spcAft>
                <a:spcPts val="600"/>
              </a:spcAft>
            </a:pPr>
            <a:r>
              <a:rPr lang="en-GB" sz="2400" dirty="0"/>
              <a:t> </a:t>
            </a:r>
          </a:p>
        </p:txBody>
      </p:sp>
    </p:spTree>
    <p:extLst>
      <p:ext uri="{BB962C8B-B14F-4D97-AF65-F5344CB8AC3E}">
        <p14:creationId xmlns:p14="http://schemas.microsoft.com/office/powerpoint/2010/main" val="383740557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7C85DE4-6E9B-48F0-91E9-6B4104F6C3EE}"/>
              </a:ext>
            </a:extLst>
          </p:cNvPr>
          <p:cNvSpPr>
            <a:spLocks noGrp="1"/>
          </p:cNvSpPr>
          <p:nvPr>
            <p:ph type="sldNum" sz="quarter" idx="10"/>
          </p:nvPr>
        </p:nvSpPr>
        <p:spPr/>
        <p:txBody>
          <a:bodyPr/>
          <a:lstStyle/>
          <a:p>
            <a:pPr algn="ctr"/>
            <a:fld id="{C0BADC3D-1509-2C4E-AB5E-AF0356668A88}" type="slidenum">
              <a:rPr lang="en-GB" smtClean="0"/>
              <a:pPr algn="ctr"/>
              <a:t>15</a:t>
            </a:fld>
            <a:endParaRPr lang="en-GB" dirty="0"/>
          </a:p>
        </p:txBody>
      </p:sp>
      <p:sp>
        <p:nvSpPr>
          <p:cNvPr id="3" name="Title 2">
            <a:extLst>
              <a:ext uri="{FF2B5EF4-FFF2-40B4-BE49-F238E27FC236}">
                <a16:creationId xmlns:a16="http://schemas.microsoft.com/office/drawing/2014/main" id="{980FDE56-5797-470D-8325-D549CB50F6D8}"/>
              </a:ext>
            </a:extLst>
          </p:cNvPr>
          <p:cNvSpPr>
            <a:spLocks noGrp="1"/>
          </p:cNvSpPr>
          <p:nvPr>
            <p:ph type="title"/>
          </p:nvPr>
        </p:nvSpPr>
        <p:spPr/>
        <p:txBody>
          <a:bodyPr/>
          <a:lstStyle/>
          <a:p>
            <a:r>
              <a:rPr lang="en-GB" dirty="0"/>
              <a:t>Investigating our teaching using the work of others</a:t>
            </a:r>
          </a:p>
        </p:txBody>
      </p:sp>
      <p:sp>
        <p:nvSpPr>
          <p:cNvPr id="4" name="TextBox 3">
            <a:extLst>
              <a:ext uri="{FF2B5EF4-FFF2-40B4-BE49-F238E27FC236}">
                <a16:creationId xmlns:a16="http://schemas.microsoft.com/office/drawing/2014/main" id="{368F9D4B-A2C7-43EC-AB98-5926BCCD8DDA}"/>
              </a:ext>
            </a:extLst>
          </p:cNvPr>
          <p:cNvSpPr txBox="1"/>
          <p:nvPr/>
        </p:nvSpPr>
        <p:spPr>
          <a:xfrm>
            <a:off x="243068" y="1489321"/>
            <a:ext cx="8657863" cy="4460067"/>
          </a:xfrm>
          <a:prstGeom prst="rect">
            <a:avLst/>
          </a:prstGeom>
        </p:spPr>
        <p:txBody>
          <a:bodyPr vert="horz" wrap="square" lIns="0" tIns="0" rIns="0" bIns="0" rtlCol="0">
            <a:noAutofit/>
          </a:bodyPr>
          <a:lstStyle/>
          <a:p>
            <a:r>
              <a:rPr lang="en-GB" sz="2000" dirty="0"/>
              <a:t>The scholarship of learning and teaching means investigating and reflection on our own teaching, and that of our colleagues.  According to the Higher Education Academy (2015) </a:t>
            </a:r>
            <a:r>
              <a:rPr lang="en-US" sz="2000" dirty="0" err="1"/>
              <a:t>SoLT</a:t>
            </a:r>
            <a:r>
              <a:rPr lang="en-US" sz="2000" dirty="0"/>
              <a:t> is: </a:t>
            </a:r>
          </a:p>
          <a:p>
            <a:endParaRPr lang="en-US" sz="2000" dirty="0"/>
          </a:p>
          <a:p>
            <a:pPr marL="257175" indent="-257175" algn="just">
              <a:spcAft>
                <a:spcPts val="1350"/>
              </a:spcAft>
              <a:buFont typeface="Arial" panose="020B0604020202020204" pitchFamily="34" charset="0"/>
              <a:buChar char="•"/>
            </a:pPr>
            <a:r>
              <a:rPr lang="en-US" sz="2000" dirty="0"/>
              <a:t>about individual practice development, curriculum enhancement and student learning </a:t>
            </a:r>
          </a:p>
          <a:p>
            <a:pPr marL="257175" indent="-257175" algn="just">
              <a:spcAft>
                <a:spcPts val="1350"/>
              </a:spcAft>
              <a:buFont typeface="Arial" panose="020B0604020202020204" pitchFamily="34" charset="0"/>
              <a:buChar char="•"/>
            </a:pPr>
            <a:r>
              <a:rPr lang="en-US" sz="2000" dirty="0"/>
              <a:t>an opportunity for experimentation and innovation; </a:t>
            </a:r>
          </a:p>
          <a:p>
            <a:pPr marL="257175" indent="-257175" algn="just">
              <a:spcAft>
                <a:spcPts val="1350"/>
              </a:spcAft>
              <a:buFont typeface="Arial" panose="020B0604020202020204" pitchFamily="34" charset="0"/>
              <a:buChar char="•"/>
            </a:pPr>
            <a:r>
              <a:rPr lang="en-US" sz="2000" dirty="0"/>
              <a:t>based on review and critique; </a:t>
            </a:r>
          </a:p>
          <a:p>
            <a:pPr marL="257175" indent="-257175" algn="just">
              <a:spcAft>
                <a:spcPts val="1350"/>
              </a:spcAft>
              <a:buFont typeface="Arial" panose="020B0604020202020204" pitchFamily="34" charset="0"/>
              <a:buChar char="•"/>
            </a:pPr>
            <a:r>
              <a:rPr lang="en-US" sz="2000" dirty="0"/>
              <a:t>produces community-based and shared knowledge and collaboration</a:t>
            </a:r>
          </a:p>
          <a:p>
            <a:pPr marL="257175" indent="-257175" algn="just">
              <a:spcAft>
                <a:spcPts val="1350"/>
              </a:spcAft>
              <a:buFont typeface="Arial" panose="020B0604020202020204" pitchFamily="34" charset="0"/>
              <a:buChar char="•"/>
            </a:pPr>
            <a:r>
              <a:rPr lang="en-US" sz="2000" dirty="0" err="1"/>
              <a:t>SoLT</a:t>
            </a:r>
            <a:r>
              <a:rPr lang="en-US" sz="2000" dirty="0"/>
              <a:t> is associated with change and enhancement </a:t>
            </a:r>
          </a:p>
          <a:p>
            <a:pPr marL="257175" indent="-257175" algn="just">
              <a:spcAft>
                <a:spcPts val="1350"/>
              </a:spcAft>
              <a:buFont typeface="Arial" panose="020B0604020202020204" pitchFamily="34" charset="0"/>
              <a:buChar char="•"/>
            </a:pPr>
            <a:r>
              <a:rPr lang="en-US" sz="2000" dirty="0" err="1"/>
              <a:t>SoLT</a:t>
            </a:r>
            <a:r>
              <a:rPr lang="en-US" sz="2000" dirty="0"/>
              <a:t> requires the engagement of students </a:t>
            </a:r>
          </a:p>
          <a:p>
            <a:pPr algn="just">
              <a:spcAft>
                <a:spcPts val="1350"/>
              </a:spcAft>
            </a:pPr>
            <a:r>
              <a:rPr lang="en-GB" sz="2000" dirty="0"/>
              <a:t> </a:t>
            </a:r>
          </a:p>
        </p:txBody>
      </p:sp>
    </p:spTree>
    <p:extLst>
      <p:ext uri="{BB962C8B-B14F-4D97-AF65-F5344CB8AC3E}">
        <p14:creationId xmlns:p14="http://schemas.microsoft.com/office/powerpoint/2010/main" val="84334660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54370CE4-FF94-45D6-8279-D38D8CEBD6B6}"/>
              </a:ext>
            </a:extLst>
          </p:cNvPr>
          <p:cNvSpPr>
            <a:spLocks noGrp="1"/>
          </p:cNvSpPr>
          <p:nvPr>
            <p:ph type="sldNum" sz="quarter" idx="10"/>
          </p:nvPr>
        </p:nvSpPr>
        <p:spPr/>
        <p:txBody>
          <a:bodyPr/>
          <a:lstStyle/>
          <a:p>
            <a:pPr algn="ctr"/>
            <a:fld id="{C0BADC3D-1509-2C4E-AB5E-AF0356668A88}" type="slidenum">
              <a:rPr lang="en-GB" smtClean="0"/>
              <a:pPr algn="ctr"/>
              <a:t>16</a:t>
            </a:fld>
            <a:endParaRPr lang="en-GB" dirty="0"/>
          </a:p>
        </p:txBody>
      </p:sp>
      <p:sp>
        <p:nvSpPr>
          <p:cNvPr id="3" name="Title 2">
            <a:extLst>
              <a:ext uri="{FF2B5EF4-FFF2-40B4-BE49-F238E27FC236}">
                <a16:creationId xmlns:a16="http://schemas.microsoft.com/office/drawing/2014/main" id="{B39A646E-AA73-42E7-8968-8E9F86D54375}"/>
              </a:ext>
            </a:extLst>
          </p:cNvPr>
          <p:cNvSpPr>
            <a:spLocks noGrp="1"/>
          </p:cNvSpPr>
          <p:nvPr>
            <p:ph type="title"/>
          </p:nvPr>
        </p:nvSpPr>
        <p:spPr/>
        <p:txBody>
          <a:bodyPr/>
          <a:lstStyle/>
          <a:p>
            <a:r>
              <a:rPr lang="en-GB" dirty="0">
                <a:solidFill>
                  <a:srgbClr val="333333"/>
                </a:solidFill>
                <a:latin typeface="Helvetica Neue"/>
              </a:rPr>
              <a:t>Tips for using </a:t>
            </a:r>
            <a:r>
              <a:rPr lang="en-GB" dirty="0" err="1">
                <a:solidFill>
                  <a:srgbClr val="333333"/>
                </a:solidFill>
                <a:latin typeface="Helvetica Neue"/>
              </a:rPr>
              <a:t>SoTL</a:t>
            </a:r>
            <a:br>
              <a:rPr lang="en-GB" dirty="0">
                <a:solidFill>
                  <a:srgbClr val="333333"/>
                </a:solidFill>
                <a:latin typeface="Helvetica Neue"/>
              </a:rPr>
            </a:br>
            <a:endParaRPr lang="en-GB" dirty="0"/>
          </a:p>
        </p:txBody>
      </p:sp>
      <p:sp>
        <p:nvSpPr>
          <p:cNvPr id="4" name="Rectangle 3">
            <a:extLst>
              <a:ext uri="{FF2B5EF4-FFF2-40B4-BE49-F238E27FC236}">
                <a16:creationId xmlns:a16="http://schemas.microsoft.com/office/drawing/2014/main" id="{88CBAE49-CA64-4BDA-B638-C2406F13AD02}"/>
              </a:ext>
            </a:extLst>
          </p:cNvPr>
          <p:cNvSpPr/>
          <p:nvPr/>
        </p:nvSpPr>
        <p:spPr>
          <a:xfrm>
            <a:off x="384451" y="1010146"/>
            <a:ext cx="8486217" cy="5170646"/>
          </a:xfrm>
          <a:prstGeom prst="rect">
            <a:avLst/>
          </a:prstGeom>
        </p:spPr>
        <p:txBody>
          <a:bodyPr wrap="square">
            <a:spAutoFit/>
          </a:bodyPr>
          <a:lstStyle/>
          <a:p>
            <a:pPr marL="342900" indent="-342900" fontAlgn="base">
              <a:spcBef>
                <a:spcPts val="600"/>
              </a:spcBef>
              <a:spcAft>
                <a:spcPts val="600"/>
              </a:spcAft>
              <a:buFont typeface="Arial" panose="020B0604020202020204" pitchFamily="34" charset="0"/>
              <a:buChar char="•"/>
            </a:pPr>
            <a:r>
              <a:rPr lang="en-GB" sz="2000" dirty="0">
                <a:solidFill>
                  <a:srgbClr val="333333"/>
                </a:solidFill>
                <a:latin typeface="Helvetica Neue"/>
              </a:rPr>
              <a:t>Start with what bothers you and formulate a question you would like to answer based on that.</a:t>
            </a:r>
          </a:p>
          <a:p>
            <a:pPr marL="342900" indent="-342900" fontAlgn="base">
              <a:spcBef>
                <a:spcPts val="600"/>
              </a:spcBef>
              <a:spcAft>
                <a:spcPts val="600"/>
              </a:spcAft>
              <a:buFont typeface="Arial" panose="020B0604020202020204" pitchFamily="34" charset="0"/>
              <a:buChar char="•"/>
            </a:pPr>
            <a:r>
              <a:rPr lang="en-GB" sz="2000" dirty="0">
                <a:solidFill>
                  <a:srgbClr val="333333"/>
                </a:solidFill>
                <a:latin typeface="Helvetica Neue"/>
              </a:rPr>
              <a:t>Work out what you are going to do and who it will impact (think of this group as active participants and not passive subjects).</a:t>
            </a:r>
          </a:p>
          <a:p>
            <a:pPr marL="342900" indent="-342900" fontAlgn="base">
              <a:spcBef>
                <a:spcPts val="600"/>
              </a:spcBef>
              <a:spcAft>
                <a:spcPts val="600"/>
              </a:spcAft>
              <a:buFont typeface="Arial" panose="020B0604020202020204" pitchFamily="34" charset="0"/>
              <a:buChar char="•"/>
            </a:pPr>
            <a:r>
              <a:rPr lang="en-GB" sz="2000" dirty="0">
                <a:solidFill>
                  <a:srgbClr val="333333"/>
                </a:solidFill>
                <a:latin typeface="Helvetica Neue"/>
              </a:rPr>
              <a:t>Identify what you need to find out, how you will gather the evidence and why you have picked the process (methods and methodology are both important).</a:t>
            </a:r>
          </a:p>
          <a:p>
            <a:pPr marL="342900" indent="-342900" fontAlgn="base">
              <a:spcBef>
                <a:spcPts val="600"/>
              </a:spcBef>
              <a:spcAft>
                <a:spcPts val="600"/>
              </a:spcAft>
              <a:buFont typeface="Arial" panose="020B0604020202020204" pitchFamily="34" charset="0"/>
              <a:buChar char="•"/>
            </a:pPr>
            <a:r>
              <a:rPr lang="en-GB" sz="2000" dirty="0">
                <a:solidFill>
                  <a:srgbClr val="333333"/>
                </a:solidFill>
                <a:latin typeface="Helvetica Neue"/>
              </a:rPr>
              <a:t>Before you start, work out how you will know if your </a:t>
            </a:r>
            <a:r>
              <a:rPr lang="en-GB" sz="2000" dirty="0" err="1">
                <a:solidFill>
                  <a:srgbClr val="333333"/>
                </a:solidFill>
                <a:latin typeface="Helvetica Neue"/>
              </a:rPr>
              <a:t>SoTL</a:t>
            </a:r>
            <a:r>
              <a:rPr lang="en-GB" sz="2000" dirty="0">
                <a:solidFill>
                  <a:srgbClr val="333333"/>
                </a:solidFill>
                <a:latin typeface="Helvetica Neue"/>
              </a:rPr>
              <a:t> will have any affect.</a:t>
            </a:r>
          </a:p>
          <a:p>
            <a:pPr marL="342900" indent="-342900" fontAlgn="base">
              <a:spcBef>
                <a:spcPts val="600"/>
              </a:spcBef>
              <a:spcAft>
                <a:spcPts val="600"/>
              </a:spcAft>
              <a:buFont typeface="Arial" panose="020B0604020202020204" pitchFamily="34" charset="0"/>
              <a:buChar char="•"/>
            </a:pPr>
            <a:r>
              <a:rPr lang="en-GB" sz="2000" dirty="0">
                <a:solidFill>
                  <a:srgbClr val="333333"/>
                </a:solidFill>
                <a:latin typeface="Helvetica Neue"/>
              </a:rPr>
              <a:t>Embrace reflection and reflexivity – both are important in the process.</a:t>
            </a:r>
          </a:p>
          <a:p>
            <a:pPr marL="342900" indent="-342900" fontAlgn="base">
              <a:spcBef>
                <a:spcPts val="600"/>
              </a:spcBef>
              <a:spcAft>
                <a:spcPts val="600"/>
              </a:spcAft>
              <a:buFont typeface="Arial" panose="020B0604020202020204" pitchFamily="34" charset="0"/>
              <a:buChar char="•"/>
            </a:pPr>
            <a:r>
              <a:rPr lang="en-GB" sz="2000" dirty="0">
                <a:solidFill>
                  <a:srgbClr val="333333"/>
                </a:solidFill>
                <a:latin typeface="Helvetica Neue"/>
              </a:rPr>
              <a:t>Publish your work but think about who you are making your results public to. Most likely the groups will be: immediate (you, students) institutional (department, faculty, university), national (government, educational bodies) and international (academy at large).</a:t>
            </a:r>
            <a:endParaRPr lang="en-GB" sz="2000" b="0" i="0" dirty="0">
              <a:solidFill>
                <a:srgbClr val="333333"/>
              </a:solidFill>
              <a:effectLst/>
              <a:latin typeface="Helvetica Neue"/>
            </a:endParaRPr>
          </a:p>
        </p:txBody>
      </p:sp>
    </p:spTree>
    <p:extLst>
      <p:ext uri="{BB962C8B-B14F-4D97-AF65-F5344CB8AC3E}">
        <p14:creationId xmlns:p14="http://schemas.microsoft.com/office/powerpoint/2010/main" val="3287398773"/>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A7C85DE4-6E9B-48F0-91E9-6B4104F6C3EE}"/>
              </a:ext>
            </a:extLst>
          </p:cNvPr>
          <p:cNvSpPr>
            <a:spLocks noGrp="1"/>
          </p:cNvSpPr>
          <p:nvPr>
            <p:ph type="sldNum" sz="quarter" idx="10"/>
          </p:nvPr>
        </p:nvSpPr>
        <p:spPr/>
        <p:txBody>
          <a:bodyPr/>
          <a:lstStyle/>
          <a:p>
            <a:pPr algn="ctr"/>
            <a:fld id="{C0BADC3D-1509-2C4E-AB5E-AF0356668A88}" type="slidenum">
              <a:rPr lang="en-GB" smtClean="0"/>
              <a:pPr algn="ctr"/>
              <a:t>17</a:t>
            </a:fld>
            <a:endParaRPr lang="en-GB" dirty="0"/>
          </a:p>
        </p:txBody>
      </p:sp>
      <p:sp>
        <p:nvSpPr>
          <p:cNvPr id="3" name="Title 2">
            <a:extLst>
              <a:ext uri="{FF2B5EF4-FFF2-40B4-BE49-F238E27FC236}">
                <a16:creationId xmlns:a16="http://schemas.microsoft.com/office/drawing/2014/main" id="{980FDE56-5797-470D-8325-D549CB50F6D8}"/>
              </a:ext>
            </a:extLst>
          </p:cNvPr>
          <p:cNvSpPr>
            <a:spLocks noGrp="1"/>
          </p:cNvSpPr>
          <p:nvPr>
            <p:ph type="title"/>
          </p:nvPr>
        </p:nvSpPr>
        <p:spPr/>
        <p:txBody>
          <a:bodyPr/>
          <a:lstStyle/>
          <a:p>
            <a:pPr fontAlgn="base"/>
            <a:r>
              <a:rPr lang="en-GB" dirty="0"/>
              <a:t>What is the Scholarship of Teaching and Learning?</a:t>
            </a:r>
          </a:p>
        </p:txBody>
      </p:sp>
      <p:sp>
        <p:nvSpPr>
          <p:cNvPr id="4" name="TextBox 3">
            <a:extLst>
              <a:ext uri="{FF2B5EF4-FFF2-40B4-BE49-F238E27FC236}">
                <a16:creationId xmlns:a16="http://schemas.microsoft.com/office/drawing/2014/main" id="{368F9D4B-A2C7-43EC-AB98-5926BCCD8DDA}"/>
              </a:ext>
            </a:extLst>
          </p:cNvPr>
          <p:cNvSpPr txBox="1"/>
          <p:nvPr/>
        </p:nvSpPr>
        <p:spPr>
          <a:xfrm>
            <a:off x="977900" y="1838789"/>
            <a:ext cx="7188199" cy="3180421"/>
          </a:xfrm>
          <a:prstGeom prst="rect">
            <a:avLst/>
          </a:prstGeom>
        </p:spPr>
        <p:txBody>
          <a:bodyPr vert="horz" wrap="square" lIns="0" tIns="0" rIns="0" bIns="0" rtlCol="0">
            <a:noAutofit/>
          </a:bodyPr>
          <a:lstStyle/>
          <a:p>
            <a:pPr>
              <a:lnSpc>
                <a:spcPct val="150000"/>
              </a:lnSpc>
              <a:spcAft>
                <a:spcPts val="600"/>
              </a:spcAft>
            </a:pPr>
            <a:r>
              <a:rPr lang="en-GB" sz="2400" dirty="0"/>
              <a:t>The Scholarship of Teaching and Learning (</a:t>
            </a:r>
            <a:r>
              <a:rPr lang="en-GB" sz="2400" dirty="0" err="1"/>
              <a:t>SoTL</a:t>
            </a:r>
            <a:r>
              <a:rPr lang="en-GB" sz="2400" dirty="0"/>
              <a:t>) is about approaching your teaching as if it were a research topic and finding new ways of doing things. In the same way academic research is about understanding the world through facts by gathering evidence and data to answer a posed question, your teaching can be reviewed in much the same way.</a:t>
            </a:r>
          </a:p>
          <a:p>
            <a:pPr>
              <a:lnSpc>
                <a:spcPct val="150000"/>
              </a:lnSpc>
              <a:spcAft>
                <a:spcPts val="600"/>
              </a:spcAft>
            </a:pPr>
            <a:endParaRPr lang="en-GB" sz="2400" dirty="0"/>
          </a:p>
          <a:p>
            <a:pPr>
              <a:lnSpc>
                <a:spcPct val="150000"/>
              </a:lnSpc>
              <a:spcAft>
                <a:spcPts val="600"/>
              </a:spcAft>
            </a:pPr>
            <a:r>
              <a:rPr lang="en-GB" sz="2400" dirty="0"/>
              <a:t> </a:t>
            </a:r>
          </a:p>
        </p:txBody>
      </p:sp>
    </p:spTree>
    <p:extLst>
      <p:ext uri="{BB962C8B-B14F-4D97-AF65-F5344CB8AC3E}">
        <p14:creationId xmlns:p14="http://schemas.microsoft.com/office/powerpoint/2010/main" val="1355255839"/>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0A1FE4A-4BA9-4308-B3CB-7C93F89C1F4F}"/>
              </a:ext>
            </a:extLst>
          </p:cNvPr>
          <p:cNvSpPr>
            <a:spLocks noGrp="1"/>
          </p:cNvSpPr>
          <p:nvPr>
            <p:ph type="sldNum" sz="quarter" idx="10"/>
          </p:nvPr>
        </p:nvSpPr>
        <p:spPr/>
        <p:txBody>
          <a:bodyPr/>
          <a:lstStyle/>
          <a:p>
            <a:pPr algn="ctr"/>
            <a:fld id="{C0BADC3D-1509-2C4E-AB5E-AF0356668A88}" type="slidenum">
              <a:rPr lang="en-GB" smtClean="0"/>
              <a:pPr algn="ctr"/>
              <a:t>18</a:t>
            </a:fld>
            <a:endParaRPr lang="en-GB" dirty="0"/>
          </a:p>
        </p:txBody>
      </p:sp>
      <p:sp>
        <p:nvSpPr>
          <p:cNvPr id="3" name="Title 2">
            <a:extLst>
              <a:ext uri="{FF2B5EF4-FFF2-40B4-BE49-F238E27FC236}">
                <a16:creationId xmlns:a16="http://schemas.microsoft.com/office/drawing/2014/main" id="{AA4F2A16-D673-486D-BABE-2CA0A6DDEEE6}"/>
              </a:ext>
            </a:extLst>
          </p:cNvPr>
          <p:cNvSpPr>
            <a:spLocks noGrp="1"/>
          </p:cNvSpPr>
          <p:nvPr>
            <p:ph type="title"/>
          </p:nvPr>
        </p:nvSpPr>
        <p:spPr>
          <a:xfrm>
            <a:off x="409227" y="390830"/>
            <a:ext cx="6571979" cy="698800"/>
          </a:xfrm>
        </p:spPr>
        <p:txBody>
          <a:bodyPr/>
          <a:lstStyle/>
          <a:p>
            <a:r>
              <a:rPr lang="en-GB" dirty="0"/>
              <a:t>Activity 3</a:t>
            </a:r>
          </a:p>
        </p:txBody>
      </p:sp>
      <p:sp>
        <p:nvSpPr>
          <p:cNvPr id="4" name="TextBox 3">
            <a:extLst>
              <a:ext uri="{FF2B5EF4-FFF2-40B4-BE49-F238E27FC236}">
                <a16:creationId xmlns:a16="http://schemas.microsoft.com/office/drawing/2014/main" id="{BC52BD67-943F-4909-91E4-57649E081D08}"/>
              </a:ext>
            </a:extLst>
          </p:cNvPr>
          <p:cNvSpPr txBox="1"/>
          <p:nvPr/>
        </p:nvSpPr>
        <p:spPr>
          <a:xfrm>
            <a:off x="335915" y="849082"/>
            <a:ext cx="8292888" cy="4876799"/>
          </a:xfrm>
          <a:prstGeom prst="rect">
            <a:avLst/>
          </a:prstGeom>
        </p:spPr>
        <p:txBody>
          <a:bodyPr vert="horz" wrap="square" lIns="0" tIns="0" rIns="0" bIns="0" rtlCol="0">
            <a:noAutofit/>
          </a:bodyPr>
          <a:lstStyle/>
          <a:p>
            <a:r>
              <a:rPr lang="en-GB" dirty="0"/>
              <a:t>Use the example you developed in Activity 2 and search for at least one journal article that have addressed, explored and/or researched your example. Use your phone or tablet to help you with this search.</a:t>
            </a:r>
          </a:p>
          <a:p>
            <a:endParaRPr lang="en-GB" dirty="0"/>
          </a:p>
          <a:p>
            <a:r>
              <a:rPr lang="en-GB" dirty="0"/>
              <a:t>Use the list of Journals below to start your search, but feel free to search for other resources if you prefer. </a:t>
            </a:r>
          </a:p>
          <a:p>
            <a:endParaRPr lang="en-GB" sz="1500" dirty="0"/>
          </a:p>
          <a:p>
            <a:pPr marL="742950" lvl="1" indent="-285750">
              <a:buFont typeface="Arial" panose="020B0604020202020204" pitchFamily="34" charset="0"/>
              <a:buChar char="•"/>
            </a:pPr>
            <a:r>
              <a:rPr lang="en-GB" i="1" dirty="0"/>
              <a:t>International Journal for Academic Development</a:t>
            </a:r>
            <a:endParaRPr lang="en-GB" dirty="0"/>
          </a:p>
          <a:p>
            <a:pPr marL="742950" lvl="1" indent="-285750">
              <a:buFont typeface="Arial" panose="020B0604020202020204" pitchFamily="34" charset="0"/>
              <a:buChar char="•"/>
            </a:pPr>
            <a:r>
              <a:rPr lang="en-GB" i="1" dirty="0"/>
              <a:t>International Journal for the Scholarship of Teaching and Learning</a:t>
            </a:r>
            <a:r>
              <a:rPr lang="en-GB" dirty="0"/>
              <a:t> (IJ-SOTL)</a:t>
            </a:r>
          </a:p>
          <a:p>
            <a:pPr marL="742950" lvl="1" indent="-285750">
              <a:buFont typeface="Arial" panose="020B0604020202020204" pitchFamily="34" charset="0"/>
              <a:buChar char="•"/>
            </a:pPr>
            <a:r>
              <a:rPr lang="en-GB" i="1" dirty="0"/>
              <a:t>International Journal for Students as Partners</a:t>
            </a:r>
            <a:r>
              <a:rPr lang="en-GB" dirty="0"/>
              <a:t> (</a:t>
            </a:r>
            <a:r>
              <a:rPr lang="en-GB" dirty="0" err="1"/>
              <a:t>IJSaP</a:t>
            </a:r>
            <a:r>
              <a:rPr lang="en-GB" dirty="0"/>
              <a:t>)</a:t>
            </a:r>
          </a:p>
          <a:p>
            <a:pPr marL="742950" lvl="1" indent="-285750">
              <a:buFont typeface="Arial" panose="020B0604020202020204" pitchFamily="34" charset="0"/>
              <a:buChar char="•"/>
            </a:pPr>
            <a:r>
              <a:rPr lang="en-GB" i="1" dirty="0"/>
              <a:t>International Journal of Teaching and Learning in Higher Education</a:t>
            </a:r>
            <a:r>
              <a:rPr lang="en-GB" dirty="0"/>
              <a:t> (IJTLHE)</a:t>
            </a:r>
          </a:p>
          <a:p>
            <a:pPr marL="742950" lvl="1" indent="-285750">
              <a:buFont typeface="Arial" panose="020B0604020202020204" pitchFamily="34" charset="0"/>
              <a:buChar char="•"/>
            </a:pPr>
            <a:r>
              <a:rPr lang="en-GB" i="1" dirty="0"/>
              <a:t>Journal of Effective Teaching in Higher Education</a:t>
            </a:r>
            <a:r>
              <a:rPr lang="en-GB" dirty="0"/>
              <a:t> (Formerly Journal of Effective Teaching)</a:t>
            </a:r>
          </a:p>
          <a:p>
            <a:pPr marL="742950" lvl="1" indent="-285750">
              <a:buFont typeface="Arial" panose="020B0604020202020204" pitchFamily="34" charset="0"/>
              <a:buChar char="•"/>
            </a:pPr>
            <a:r>
              <a:rPr lang="en-GB" i="1" dirty="0"/>
              <a:t>Journal on Excellence in College Teaching</a:t>
            </a:r>
            <a:endParaRPr lang="en-GB" dirty="0"/>
          </a:p>
          <a:p>
            <a:pPr marL="742950" lvl="1" indent="-285750">
              <a:buFont typeface="Arial" panose="020B0604020202020204" pitchFamily="34" charset="0"/>
              <a:buChar char="•"/>
            </a:pPr>
            <a:r>
              <a:rPr lang="en-GB" i="1" dirty="0"/>
              <a:t>Teaching &amp; Learning Inquiry</a:t>
            </a:r>
            <a:r>
              <a:rPr lang="en-GB" dirty="0"/>
              <a:t> (TLI)</a:t>
            </a:r>
          </a:p>
          <a:p>
            <a:endParaRPr lang="en-GB" dirty="0"/>
          </a:p>
          <a:p>
            <a:r>
              <a:rPr lang="en-GB" dirty="0"/>
              <a:t>Please share your findings with the class. You have basically started working on your Case Study.</a:t>
            </a:r>
          </a:p>
          <a:p>
            <a:endParaRPr lang="en-GB" sz="1500" dirty="0"/>
          </a:p>
          <a:p>
            <a:endParaRPr lang="en-GB" sz="1500" dirty="0"/>
          </a:p>
        </p:txBody>
      </p:sp>
    </p:spTree>
    <p:extLst>
      <p:ext uri="{BB962C8B-B14F-4D97-AF65-F5344CB8AC3E}">
        <p14:creationId xmlns:p14="http://schemas.microsoft.com/office/powerpoint/2010/main" val="280475807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F59D9B41-2BA5-4380-B234-5463671CA7E8}"/>
              </a:ext>
            </a:extLst>
          </p:cNvPr>
          <p:cNvSpPr>
            <a:spLocks noGrp="1"/>
          </p:cNvSpPr>
          <p:nvPr>
            <p:ph type="sldNum" sz="quarter" idx="10"/>
          </p:nvPr>
        </p:nvSpPr>
        <p:spPr/>
        <p:txBody>
          <a:bodyPr/>
          <a:lstStyle/>
          <a:p>
            <a:pPr algn="ctr"/>
            <a:fld id="{C0BADC3D-1509-2C4E-AB5E-AF0356668A88}" type="slidenum">
              <a:rPr lang="en-GB" smtClean="0"/>
              <a:pPr algn="ctr"/>
              <a:t>19</a:t>
            </a:fld>
            <a:endParaRPr lang="en-GB" dirty="0"/>
          </a:p>
        </p:txBody>
      </p:sp>
      <p:sp>
        <p:nvSpPr>
          <p:cNvPr id="3" name="Title 2">
            <a:extLst>
              <a:ext uri="{FF2B5EF4-FFF2-40B4-BE49-F238E27FC236}">
                <a16:creationId xmlns:a16="http://schemas.microsoft.com/office/drawing/2014/main" id="{1DE3791B-98FD-4130-923E-8143FE36226D}"/>
              </a:ext>
            </a:extLst>
          </p:cNvPr>
          <p:cNvSpPr>
            <a:spLocks noGrp="1"/>
          </p:cNvSpPr>
          <p:nvPr>
            <p:ph type="title"/>
          </p:nvPr>
        </p:nvSpPr>
        <p:spPr>
          <a:xfrm>
            <a:off x="420113" y="353048"/>
            <a:ext cx="5543645" cy="698800"/>
          </a:xfrm>
        </p:spPr>
        <p:txBody>
          <a:bodyPr/>
          <a:lstStyle/>
          <a:p>
            <a:r>
              <a:rPr lang="en-GB" dirty="0"/>
              <a:t>Writing about learning and teaching as Case Studies of practice</a:t>
            </a:r>
          </a:p>
        </p:txBody>
      </p:sp>
      <p:graphicFrame>
        <p:nvGraphicFramePr>
          <p:cNvPr id="8" name="Diagram 7">
            <a:extLst>
              <a:ext uri="{FF2B5EF4-FFF2-40B4-BE49-F238E27FC236}">
                <a16:creationId xmlns:a16="http://schemas.microsoft.com/office/drawing/2014/main" id="{5C32D237-88C5-4FAC-A0F5-84B3A08113AF}"/>
              </a:ext>
            </a:extLst>
          </p:cNvPr>
          <p:cNvGraphicFramePr/>
          <p:nvPr>
            <p:extLst>
              <p:ext uri="{D42A27DB-BD31-4B8C-83A1-F6EECF244321}">
                <p14:modId xmlns:p14="http://schemas.microsoft.com/office/powerpoint/2010/main" val="3959882750"/>
              </p:ext>
            </p:extLst>
          </p:nvPr>
        </p:nvGraphicFramePr>
        <p:xfrm>
          <a:off x="1524000" y="1909064"/>
          <a:ext cx="6096000" cy="4064000"/>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74170804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4801E3F-C292-4C68-A640-BB7BBC9FBEB4}"/>
              </a:ext>
            </a:extLst>
          </p:cNvPr>
          <p:cNvSpPr>
            <a:spLocks noGrp="1"/>
          </p:cNvSpPr>
          <p:nvPr>
            <p:ph type="ctrTitle"/>
          </p:nvPr>
        </p:nvSpPr>
        <p:spPr>
          <a:xfrm>
            <a:off x="755576" y="836712"/>
            <a:ext cx="5400000" cy="498598"/>
          </a:xfrm>
        </p:spPr>
        <p:txBody>
          <a:bodyPr/>
          <a:lstStyle/>
          <a:p>
            <a:r>
              <a:rPr lang="en-GB" dirty="0"/>
              <a:t>The aims of today’s program</a:t>
            </a:r>
          </a:p>
        </p:txBody>
      </p:sp>
      <p:sp>
        <p:nvSpPr>
          <p:cNvPr id="3" name="Subtitle 2">
            <a:extLst>
              <a:ext uri="{FF2B5EF4-FFF2-40B4-BE49-F238E27FC236}">
                <a16:creationId xmlns:a16="http://schemas.microsoft.com/office/drawing/2014/main" id="{1D3F83CE-F699-48AA-B3FF-9CB86487A852}"/>
              </a:ext>
            </a:extLst>
          </p:cNvPr>
          <p:cNvSpPr>
            <a:spLocks noGrp="1"/>
          </p:cNvSpPr>
          <p:nvPr>
            <p:ph type="subTitle" idx="1"/>
          </p:nvPr>
        </p:nvSpPr>
        <p:spPr>
          <a:xfrm>
            <a:off x="899592" y="1988840"/>
            <a:ext cx="7466642" cy="3656386"/>
          </a:xfrm>
        </p:spPr>
        <p:txBody>
          <a:bodyPr/>
          <a:lstStyle/>
          <a:p>
            <a:r>
              <a:rPr lang="en-GB" sz="2400" dirty="0"/>
              <a:t>By the end of the session you should be able to:</a:t>
            </a:r>
          </a:p>
          <a:p>
            <a:endParaRPr lang="en-GB" sz="2400" dirty="0"/>
          </a:p>
          <a:p>
            <a:pPr marL="342900" indent="-342900">
              <a:buFont typeface="Arial" panose="020B0604020202020204" pitchFamily="34" charset="0"/>
              <a:buChar char="•"/>
            </a:pPr>
            <a:r>
              <a:rPr lang="en-GB" sz="2400" dirty="0"/>
              <a:t>Develop an understanding of Case study of teaching practices by further reflecting on your teaching practices and on your learning so far.</a:t>
            </a:r>
          </a:p>
          <a:p>
            <a:pPr marL="342900" lvl="0" indent="-342900">
              <a:buFont typeface="Arial" panose="020B0604020202020204" pitchFamily="34" charset="0"/>
              <a:buChar char="•"/>
            </a:pPr>
            <a:endParaRPr lang="en-GB" sz="2400" dirty="0"/>
          </a:p>
          <a:p>
            <a:pPr marL="342900" lvl="0" indent="-342900">
              <a:buFont typeface="Arial" panose="020B0604020202020204" pitchFamily="34" charset="0"/>
              <a:buChar char="•"/>
            </a:pPr>
            <a:r>
              <a:rPr lang="en-GB" sz="2400" dirty="0"/>
              <a:t>Understand the scholarship of learning and teaching and how to use it into your own teaching or that of others</a:t>
            </a:r>
          </a:p>
          <a:p>
            <a:pPr lvl="0"/>
            <a:r>
              <a:rPr lang="en-GB" sz="2400" dirty="0"/>
              <a:t> </a:t>
            </a:r>
          </a:p>
          <a:p>
            <a:pPr marL="342900" lvl="0" indent="-342900">
              <a:buFont typeface="Arial" panose="020B0604020202020204" pitchFamily="34" charset="0"/>
              <a:buChar char="•"/>
            </a:pPr>
            <a:r>
              <a:rPr lang="en-GB" sz="2400" dirty="0"/>
              <a:t>Develop a short Case Study about your teaching practice</a:t>
            </a:r>
          </a:p>
          <a:p>
            <a:endParaRPr lang="en-GB" sz="2400" dirty="0"/>
          </a:p>
        </p:txBody>
      </p:sp>
    </p:spTree>
    <p:extLst>
      <p:ext uri="{BB962C8B-B14F-4D97-AF65-F5344CB8AC3E}">
        <p14:creationId xmlns:p14="http://schemas.microsoft.com/office/powerpoint/2010/main" val="2101426328"/>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3C6FE5D-3DEC-4FCB-B632-BCD4E53F5F46}"/>
              </a:ext>
            </a:extLst>
          </p:cNvPr>
          <p:cNvSpPr>
            <a:spLocks noGrp="1"/>
          </p:cNvSpPr>
          <p:nvPr>
            <p:ph type="sldNum" sz="quarter" idx="10"/>
          </p:nvPr>
        </p:nvSpPr>
        <p:spPr/>
        <p:txBody>
          <a:bodyPr/>
          <a:lstStyle/>
          <a:p>
            <a:pPr algn="ctr"/>
            <a:fld id="{C0BADC3D-1509-2C4E-AB5E-AF0356668A88}" type="slidenum">
              <a:rPr lang="en-GB" smtClean="0"/>
              <a:pPr algn="ctr"/>
              <a:t>20</a:t>
            </a:fld>
            <a:endParaRPr lang="en-GB" dirty="0"/>
          </a:p>
        </p:txBody>
      </p:sp>
      <p:sp>
        <p:nvSpPr>
          <p:cNvPr id="3" name="Title 2">
            <a:extLst>
              <a:ext uri="{FF2B5EF4-FFF2-40B4-BE49-F238E27FC236}">
                <a16:creationId xmlns:a16="http://schemas.microsoft.com/office/drawing/2014/main" id="{E8A2AB9A-B5BB-4FA4-8FE2-446865EB9D0D}"/>
              </a:ext>
            </a:extLst>
          </p:cNvPr>
          <p:cNvSpPr>
            <a:spLocks noGrp="1"/>
          </p:cNvSpPr>
          <p:nvPr>
            <p:ph type="title"/>
          </p:nvPr>
        </p:nvSpPr>
        <p:spPr/>
        <p:txBody>
          <a:bodyPr/>
          <a:lstStyle/>
          <a:p>
            <a:r>
              <a:rPr lang="en-GB" dirty="0"/>
              <a:t>Working on your case study</a:t>
            </a:r>
          </a:p>
        </p:txBody>
      </p:sp>
      <p:sp>
        <p:nvSpPr>
          <p:cNvPr id="4" name="TextBox 3">
            <a:extLst>
              <a:ext uri="{FF2B5EF4-FFF2-40B4-BE49-F238E27FC236}">
                <a16:creationId xmlns:a16="http://schemas.microsoft.com/office/drawing/2014/main" id="{DC32FDEA-0835-4743-A1E4-B1622FAADED5}"/>
              </a:ext>
            </a:extLst>
          </p:cNvPr>
          <p:cNvSpPr txBox="1"/>
          <p:nvPr/>
        </p:nvSpPr>
        <p:spPr>
          <a:xfrm>
            <a:off x="441885" y="1584198"/>
            <a:ext cx="8459800" cy="3881628"/>
          </a:xfrm>
          <a:prstGeom prst="rect">
            <a:avLst/>
          </a:prstGeom>
        </p:spPr>
        <p:txBody>
          <a:bodyPr vert="horz" wrap="square" lIns="0" tIns="0" rIns="0" bIns="0" rtlCol="0">
            <a:noAutofit/>
          </a:bodyPr>
          <a:lstStyle/>
          <a:p>
            <a:pPr marL="214313" indent="-214313">
              <a:spcAft>
                <a:spcPts val="900"/>
              </a:spcAft>
              <a:buFont typeface="Arial" panose="020B0604020202020204" pitchFamily="34" charset="0"/>
              <a:buChar char="•"/>
            </a:pPr>
            <a:r>
              <a:rPr lang="en-GB" sz="2100" i="1" dirty="0"/>
              <a:t>Title </a:t>
            </a:r>
          </a:p>
          <a:p>
            <a:pPr marL="214313" indent="-214313">
              <a:spcAft>
                <a:spcPts val="900"/>
              </a:spcAft>
              <a:buFont typeface="Arial" panose="020B0604020202020204" pitchFamily="34" charset="0"/>
              <a:buChar char="•"/>
            </a:pPr>
            <a:r>
              <a:rPr lang="en-GB" sz="2100" i="1" dirty="0"/>
              <a:t>Context </a:t>
            </a:r>
          </a:p>
          <a:p>
            <a:pPr marL="214313" indent="-214313">
              <a:spcAft>
                <a:spcPts val="900"/>
              </a:spcAft>
              <a:buFont typeface="Arial" panose="020B0604020202020204" pitchFamily="34" charset="0"/>
              <a:buChar char="•"/>
            </a:pPr>
            <a:r>
              <a:rPr lang="en-GB" sz="2100" i="1" dirty="0"/>
              <a:t>Activity aims  </a:t>
            </a:r>
            <a:endParaRPr lang="en-GB" sz="2100" dirty="0"/>
          </a:p>
          <a:p>
            <a:pPr marL="214313" indent="-214313">
              <a:spcAft>
                <a:spcPts val="900"/>
              </a:spcAft>
              <a:buFont typeface="Arial" panose="020B0604020202020204" pitchFamily="34" charset="0"/>
              <a:buChar char="•"/>
            </a:pPr>
            <a:r>
              <a:rPr lang="en-GB" sz="2100" i="1" dirty="0"/>
              <a:t>Why you developed the activity </a:t>
            </a:r>
            <a:endParaRPr lang="en-GB" sz="2100" dirty="0"/>
          </a:p>
          <a:p>
            <a:pPr marL="214313" indent="-214313">
              <a:spcAft>
                <a:spcPts val="900"/>
              </a:spcAft>
              <a:buFont typeface="Arial" panose="020B0604020202020204" pitchFamily="34" charset="0"/>
              <a:buChar char="•"/>
            </a:pPr>
            <a:r>
              <a:rPr lang="en-GB" sz="2100" i="1" dirty="0"/>
              <a:t>What does the teacher need to do?</a:t>
            </a:r>
          </a:p>
          <a:p>
            <a:pPr marL="214313" indent="-214313">
              <a:spcAft>
                <a:spcPts val="900"/>
              </a:spcAft>
              <a:buFont typeface="Arial" panose="020B0604020202020204" pitchFamily="34" charset="0"/>
              <a:buChar char="•"/>
            </a:pPr>
            <a:r>
              <a:rPr lang="en-GB" sz="2100" i="1" dirty="0"/>
              <a:t>Feedback on the activity from students and others</a:t>
            </a:r>
          </a:p>
          <a:p>
            <a:pPr marL="214313" indent="-214313">
              <a:spcAft>
                <a:spcPts val="900"/>
              </a:spcAft>
              <a:buFont typeface="Arial" panose="020B0604020202020204" pitchFamily="34" charset="0"/>
              <a:buChar char="•"/>
            </a:pPr>
            <a:r>
              <a:rPr lang="en-GB" sz="2100" i="1" dirty="0"/>
              <a:t>Strengths and weaknesses of the activity</a:t>
            </a:r>
            <a:endParaRPr lang="en-GB" sz="2100" dirty="0"/>
          </a:p>
          <a:p>
            <a:pPr marL="214313" indent="-214313">
              <a:spcAft>
                <a:spcPts val="900"/>
              </a:spcAft>
              <a:buFont typeface="Arial" panose="020B0604020202020204" pitchFamily="34" charset="0"/>
              <a:buChar char="•"/>
            </a:pPr>
            <a:r>
              <a:rPr lang="en-GB" sz="2100" i="1" dirty="0"/>
              <a:t>Key words</a:t>
            </a:r>
            <a:r>
              <a:rPr lang="en-GB" sz="2100" dirty="0"/>
              <a:t>  </a:t>
            </a:r>
          </a:p>
          <a:p>
            <a:pPr marL="214313" indent="-214313">
              <a:spcAft>
                <a:spcPts val="900"/>
              </a:spcAft>
              <a:buFont typeface="Arial" panose="020B0604020202020204" pitchFamily="34" charset="0"/>
              <a:buChar char="•"/>
            </a:pPr>
            <a:r>
              <a:rPr lang="en-GB" sz="2100" i="1" dirty="0"/>
              <a:t>References  </a:t>
            </a:r>
            <a:endParaRPr lang="en-GB" sz="2100" dirty="0"/>
          </a:p>
          <a:p>
            <a:endParaRPr lang="en-GB" sz="1500" dirty="0">
              <a:solidFill>
                <a:schemeClr val="bg1"/>
              </a:solidFill>
            </a:endParaRPr>
          </a:p>
        </p:txBody>
      </p:sp>
    </p:spTree>
    <p:extLst>
      <p:ext uri="{BB962C8B-B14F-4D97-AF65-F5344CB8AC3E}">
        <p14:creationId xmlns:p14="http://schemas.microsoft.com/office/powerpoint/2010/main" val="35109101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21</a:t>
            </a:fld>
            <a:endParaRPr lang="en-GB" dirty="0"/>
          </a:p>
        </p:txBody>
      </p:sp>
      <p:sp>
        <p:nvSpPr>
          <p:cNvPr id="3" name="Title 2"/>
          <p:cNvSpPr>
            <a:spLocks noGrp="1"/>
          </p:cNvSpPr>
          <p:nvPr>
            <p:ph type="title"/>
          </p:nvPr>
        </p:nvSpPr>
        <p:spPr>
          <a:xfrm>
            <a:off x="515196" y="3957526"/>
            <a:ext cx="5543645" cy="698800"/>
          </a:xfrm>
        </p:spPr>
        <p:txBody>
          <a:bodyPr/>
          <a:lstStyle/>
          <a:p>
            <a:r>
              <a:rPr lang="en-GB" dirty="0"/>
              <a:t>Reference</a:t>
            </a:r>
          </a:p>
        </p:txBody>
      </p:sp>
      <p:sp>
        <p:nvSpPr>
          <p:cNvPr id="4" name="Rectangle 3"/>
          <p:cNvSpPr/>
          <p:nvPr/>
        </p:nvSpPr>
        <p:spPr>
          <a:xfrm>
            <a:off x="931170" y="4592318"/>
            <a:ext cx="7281659" cy="1754326"/>
          </a:xfrm>
          <a:prstGeom prst="rect">
            <a:avLst/>
          </a:prstGeom>
        </p:spPr>
        <p:txBody>
          <a:bodyPr wrap="square">
            <a:spAutoFit/>
          </a:bodyPr>
          <a:lstStyle/>
          <a:p>
            <a:pPr marL="257175" indent="-257175">
              <a:buAutoNum type="arabicPeriod"/>
              <a:tabLst>
                <a:tab pos="405289" algn="l"/>
              </a:tabLst>
            </a:pPr>
            <a:endParaRPr lang="en-GB" sz="1350" dirty="0">
              <a:latin typeface="Arial" panose="020B0604020202020204" pitchFamily="34" charset="0"/>
              <a:ea typeface="Calibri" panose="020F0502020204030204" pitchFamily="34" charset="0"/>
              <a:cs typeface="Times New Roman" panose="02020603050405020304" pitchFamily="18" charset="0"/>
            </a:endParaRPr>
          </a:p>
          <a:p>
            <a:pPr>
              <a:tabLst>
                <a:tab pos="405289" algn="l"/>
              </a:tabLst>
            </a:pPr>
            <a:r>
              <a:rPr lang="en-US" sz="1350" dirty="0"/>
              <a:t>Higher Education Academy (2015) </a:t>
            </a:r>
            <a:r>
              <a:rPr lang="en-US" sz="1350" i="1" dirty="0"/>
              <a:t>Defining and supporting the Scholarship of Teaching and Learning (</a:t>
            </a:r>
            <a:r>
              <a:rPr lang="en-US" sz="1350" i="1" dirty="0" err="1"/>
              <a:t>SoTL</a:t>
            </a:r>
            <a:r>
              <a:rPr lang="en-US" sz="1350" i="1" dirty="0"/>
              <a:t>): A sector wide study  </a:t>
            </a:r>
            <a:r>
              <a:rPr lang="en-US" sz="1350" dirty="0"/>
              <a:t>[online] Available at: </a:t>
            </a:r>
            <a:r>
              <a:rPr lang="en-US" sz="1350" dirty="0">
                <a:hlinkClick r:id="rId3"/>
              </a:rPr>
              <a:t>https://www.heacademy.ac.uk/knowledge-hub/defining-and-supporting-scholarship-teaching-and-learning-sotl-sector-wide-study</a:t>
            </a:r>
            <a:r>
              <a:rPr lang="en-US" sz="1350" dirty="0"/>
              <a:t> </a:t>
            </a:r>
            <a:endParaRPr lang="en-US" sz="1350" i="1" dirty="0"/>
          </a:p>
          <a:p>
            <a:pPr>
              <a:tabLst>
                <a:tab pos="405289" algn="l"/>
              </a:tabLst>
            </a:pPr>
            <a:endParaRPr lang="en-GB" sz="1350" dirty="0">
              <a:latin typeface="Arial" panose="020B0604020202020204" pitchFamily="34" charset="0"/>
              <a:ea typeface="Calibri" panose="020F0502020204030204" pitchFamily="34" charset="0"/>
              <a:cs typeface="Times New Roman" panose="02020603050405020304" pitchFamily="18" charset="0"/>
            </a:endParaRPr>
          </a:p>
          <a:p>
            <a:pPr>
              <a:tabLst>
                <a:tab pos="405289" algn="l"/>
              </a:tabLst>
            </a:pPr>
            <a:endParaRPr lang="en-GB" sz="1350" dirty="0">
              <a:latin typeface="Arial" panose="020B0604020202020204" pitchFamily="34" charset="0"/>
              <a:ea typeface="Calibri" panose="020F0502020204030204" pitchFamily="34" charset="0"/>
              <a:cs typeface="Times New Roman" panose="02020603050405020304" pitchFamily="18" charset="0"/>
            </a:endParaRPr>
          </a:p>
          <a:p>
            <a:pPr>
              <a:tabLst>
                <a:tab pos="405289" algn="l"/>
              </a:tabLst>
            </a:pPr>
            <a:endParaRPr lang="en-GB" sz="1350" dirty="0">
              <a:latin typeface="Arial" panose="020B0604020202020204" pitchFamily="34" charset="0"/>
              <a:ea typeface="Calibri" panose="020F0502020204030204" pitchFamily="34" charset="0"/>
              <a:cs typeface="Times New Roman" panose="02020603050405020304" pitchFamily="18" charset="0"/>
            </a:endParaRPr>
          </a:p>
        </p:txBody>
      </p:sp>
      <p:sp>
        <p:nvSpPr>
          <p:cNvPr id="5" name="TextBox 4">
            <a:extLst>
              <a:ext uri="{FF2B5EF4-FFF2-40B4-BE49-F238E27FC236}">
                <a16:creationId xmlns:a16="http://schemas.microsoft.com/office/drawing/2014/main" id="{3DAAC857-76E9-4AC2-8DCB-9062384B0A17}"/>
              </a:ext>
            </a:extLst>
          </p:cNvPr>
          <p:cNvSpPr txBox="1"/>
          <p:nvPr/>
        </p:nvSpPr>
        <p:spPr>
          <a:xfrm>
            <a:off x="515196" y="750968"/>
            <a:ext cx="7845552" cy="2747266"/>
          </a:xfrm>
          <a:prstGeom prst="rect">
            <a:avLst/>
          </a:prstGeom>
        </p:spPr>
        <p:txBody>
          <a:bodyPr vert="horz" wrap="square" lIns="0" tIns="0" rIns="0" bIns="0" rtlCol="0">
            <a:noAutofit/>
          </a:bodyPr>
          <a:lstStyle/>
          <a:p>
            <a:r>
              <a:rPr lang="en-GB" sz="1500" dirty="0"/>
              <a:t>To summarise:</a:t>
            </a:r>
          </a:p>
          <a:p>
            <a:endParaRPr lang="en-GB" sz="1500" dirty="0"/>
          </a:p>
          <a:p>
            <a:pPr marL="257175" indent="-257175">
              <a:spcAft>
                <a:spcPts val="1350"/>
              </a:spcAft>
              <a:buFont typeface="Arial" panose="020B0604020202020204" pitchFamily="34" charset="0"/>
              <a:buChar char="•"/>
            </a:pPr>
            <a:r>
              <a:rPr lang="en-GB" sz="1500" dirty="0"/>
              <a:t>Writing about our teaching is a powerful way to reflect on and become better teachers</a:t>
            </a:r>
          </a:p>
          <a:p>
            <a:pPr marL="257175" indent="-257175">
              <a:spcAft>
                <a:spcPts val="1350"/>
              </a:spcAft>
              <a:buFont typeface="Arial" panose="020B0604020202020204" pitchFamily="34" charset="0"/>
              <a:buChar char="•"/>
            </a:pPr>
            <a:r>
              <a:rPr lang="en-GB" sz="1500" dirty="0"/>
              <a:t>Sharing our writing helps us learn from others, and others to learn from us</a:t>
            </a:r>
          </a:p>
          <a:p>
            <a:pPr marL="257175" indent="-257175">
              <a:spcAft>
                <a:spcPts val="1350"/>
              </a:spcAft>
              <a:buFont typeface="Arial" panose="020B0604020202020204" pitchFamily="34" charset="0"/>
              <a:buChar char="•"/>
            </a:pPr>
            <a:r>
              <a:rPr lang="en-GB" sz="1500" dirty="0"/>
              <a:t>Investigating our teaching helps provide an evidence-base for quality enhancement, innovations and confidence in new approaches</a:t>
            </a:r>
          </a:p>
          <a:p>
            <a:pPr marL="257175" indent="-257175">
              <a:spcAft>
                <a:spcPts val="1350"/>
              </a:spcAft>
              <a:buFont typeface="Arial" panose="020B0604020202020204" pitchFamily="34" charset="0"/>
              <a:buChar char="•"/>
            </a:pPr>
            <a:r>
              <a:rPr lang="en-GB" sz="1500" dirty="0"/>
              <a:t>This will mean an improved student experience, especially if we have included students as partners within </a:t>
            </a:r>
            <a:r>
              <a:rPr lang="en-GB" sz="1500" dirty="0" err="1"/>
              <a:t>SoLT</a:t>
            </a:r>
            <a:r>
              <a:rPr lang="en-GB" sz="1500" dirty="0"/>
              <a:t> investigations</a:t>
            </a:r>
          </a:p>
          <a:p>
            <a:endParaRPr lang="en-GB" sz="1500" dirty="0"/>
          </a:p>
        </p:txBody>
      </p:sp>
    </p:spTree>
    <p:extLst>
      <p:ext uri="{BB962C8B-B14F-4D97-AF65-F5344CB8AC3E}">
        <p14:creationId xmlns:p14="http://schemas.microsoft.com/office/powerpoint/2010/main" val="38582260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p:cNvSpPr>
            <a:spLocks noGrp="1"/>
          </p:cNvSpPr>
          <p:nvPr>
            <p:ph type="sldNum" sz="quarter" idx="10"/>
          </p:nvPr>
        </p:nvSpPr>
        <p:spPr/>
        <p:txBody>
          <a:bodyPr/>
          <a:lstStyle/>
          <a:p>
            <a:pPr algn="ctr"/>
            <a:fld id="{C0BADC3D-1509-2C4E-AB5E-AF0356668A88}" type="slidenum">
              <a:rPr lang="en-GB" smtClean="0"/>
              <a:pPr algn="ctr"/>
              <a:t>22</a:t>
            </a:fld>
            <a:endParaRPr lang="en-GB" dirty="0"/>
          </a:p>
        </p:txBody>
      </p:sp>
      <p:sp>
        <p:nvSpPr>
          <p:cNvPr id="3" name="Title 2"/>
          <p:cNvSpPr>
            <a:spLocks noGrp="1"/>
          </p:cNvSpPr>
          <p:nvPr>
            <p:ph type="title"/>
          </p:nvPr>
        </p:nvSpPr>
        <p:spPr>
          <a:xfrm>
            <a:off x="1407884" y="2255193"/>
            <a:ext cx="5543645" cy="667866"/>
          </a:xfrm>
        </p:spPr>
        <p:txBody>
          <a:bodyPr/>
          <a:lstStyle/>
          <a:p>
            <a:r>
              <a:rPr lang="en-GB" dirty="0"/>
              <a:t>Thank you for listening</a:t>
            </a:r>
            <a:br>
              <a:rPr lang="en-GB" dirty="0"/>
            </a:br>
            <a:br>
              <a:rPr lang="en-GB" dirty="0"/>
            </a:br>
            <a:br>
              <a:rPr lang="en-GB" dirty="0"/>
            </a:br>
            <a:br>
              <a:rPr lang="en-GB" dirty="0"/>
            </a:br>
            <a:endParaRPr lang="en-GB" dirty="0"/>
          </a:p>
        </p:txBody>
      </p:sp>
      <p:sp>
        <p:nvSpPr>
          <p:cNvPr id="5" name="Rectangle 4"/>
          <p:cNvSpPr/>
          <p:nvPr/>
        </p:nvSpPr>
        <p:spPr>
          <a:xfrm>
            <a:off x="2118526" y="3346636"/>
            <a:ext cx="184731" cy="990015"/>
          </a:xfrm>
          <a:prstGeom prst="rect">
            <a:avLst/>
          </a:prstGeom>
        </p:spPr>
        <p:txBody>
          <a:bodyPr wrap="none">
            <a:spAutoFit/>
          </a:bodyPr>
          <a:lstStyle/>
          <a:p>
            <a:pPr>
              <a:spcAft>
                <a:spcPts val="825"/>
              </a:spcAft>
              <a:tabLst>
                <a:tab pos="608171" algn="l"/>
                <a:tab pos="342900" algn="l"/>
              </a:tabLst>
            </a:pPr>
            <a:endParaRPr lang="en-GB" sz="1500"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a:spcAft>
                <a:spcPts val="825"/>
              </a:spcAft>
              <a:tabLst>
                <a:tab pos="608171" algn="l"/>
                <a:tab pos="342900" algn="l"/>
              </a:tabLst>
            </a:pPr>
            <a:endParaRPr lang="en-GB" sz="1500"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a:p>
            <a:pPr>
              <a:spcAft>
                <a:spcPts val="825"/>
              </a:spcAft>
              <a:tabLst>
                <a:tab pos="608171" algn="l"/>
                <a:tab pos="342900" algn="l"/>
              </a:tabLst>
            </a:pPr>
            <a:endParaRPr lang="en-GB" sz="1500" dirty="0">
              <a:solidFill>
                <a:prstClr val="black"/>
              </a:solidFill>
              <a:latin typeface="Arial" panose="020B0604020202020204" pitchFamily="34" charset="0"/>
              <a:ea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55219538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type="body" sz="quarter" idx="15"/>
          </p:nvPr>
        </p:nvSpPr>
        <p:spPr>
          <a:xfrm>
            <a:off x="274011" y="2077550"/>
            <a:ext cx="2520000" cy="3600000"/>
          </a:xfrm>
        </p:spPr>
        <p:txBody>
          <a:bodyPr/>
          <a:lstStyle/>
          <a:p>
            <a:r>
              <a:rPr lang="en-GB" sz="2400" b="1" dirty="0"/>
              <a:t>Session 1  </a:t>
            </a:r>
          </a:p>
          <a:p>
            <a:pPr marL="285750" indent="-285750">
              <a:buFont typeface="Arial" panose="020B0604020202020204" pitchFamily="34" charset="0"/>
              <a:buChar char="•"/>
            </a:pPr>
            <a:r>
              <a:rPr lang="en-GB" sz="2000" dirty="0"/>
              <a:t>Individual presentations about the action plan</a:t>
            </a:r>
          </a:p>
          <a:p>
            <a:pPr marL="285750" indent="-285750">
              <a:buFont typeface="Arial" panose="020B0604020202020204" pitchFamily="34" charset="0"/>
              <a:buChar char="•"/>
            </a:pPr>
            <a:r>
              <a:rPr lang="en-GB" sz="2000" dirty="0"/>
              <a:t>Discussion and reflection on teaching and the use of the learning journals and how it supported students’ learning </a:t>
            </a:r>
          </a:p>
          <a:p>
            <a:pPr marL="285750" indent="-285750">
              <a:buFont typeface="Arial" panose="020B0604020202020204" pitchFamily="34" charset="0"/>
              <a:buChar char="•"/>
            </a:pPr>
            <a:endParaRPr lang="en-GB" sz="2000" dirty="0"/>
          </a:p>
        </p:txBody>
      </p:sp>
      <p:sp>
        <p:nvSpPr>
          <p:cNvPr id="3" name="Text Placeholder 2"/>
          <p:cNvSpPr>
            <a:spLocks noGrp="1"/>
          </p:cNvSpPr>
          <p:nvPr>
            <p:ph type="body" sz="quarter" idx="17"/>
          </p:nvPr>
        </p:nvSpPr>
        <p:spPr>
          <a:xfrm>
            <a:off x="3007527" y="2077550"/>
            <a:ext cx="2520000" cy="3600000"/>
          </a:xfrm>
        </p:spPr>
        <p:txBody>
          <a:bodyPr/>
          <a:lstStyle/>
          <a:p>
            <a:r>
              <a:rPr lang="en-GB" sz="2400" b="1" dirty="0"/>
              <a:t>Session 2</a:t>
            </a:r>
          </a:p>
          <a:p>
            <a:pPr marL="342900" indent="-342900">
              <a:buFont typeface="Arial" panose="020B0604020202020204" pitchFamily="34" charset="0"/>
              <a:buChar char="•"/>
            </a:pPr>
            <a:r>
              <a:rPr lang="en-GB" sz="2000" dirty="0"/>
              <a:t>Further reflect on your teaching practices and on your learning through the development of Case study of teaching practices</a:t>
            </a:r>
          </a:p>
          <a:p>
            <a:pPr marL="342900" indent="-342900">
              <a:buFont typeface="Arial" panose="020B0604020202020204" pitchFamily="34" charset="0"/>
              <a:buChar char="•"/>
            </a:pPr>
            <a:r>
              <a:rPr lang="en-GB" sz="2000" dirty="0"/>
              <a:t>Activities and discussion</a:t>
            </a:r>
          </a:p>
          <a:p>
            <a:pPr marL="342900" indent="-342900">
              <a:buFont typeface="Arial" panose="020B0604020202020204" pitchFamily="34" charset="0"/>
              <a:buChar char="•"/>
            </a:pPr>
            <a:endParaRPr lang="en-GB" sz="2000" dirty="0"/>
          </a:p>
          <a:p>
            <a:pPr marL="342900" indent="-342900">
              <a:buFont typeface="Arial" panose="020B0604020202020204" pitchFamily="34" charset="0"/>
              <a:buChar char="•"/>
            </a:pPr>
            <a:endParaRPr lang="en-GB" dirty="0"/>
          </a:p>
          <a:p>
            <a:endParaRPr lang="en-GB" dirty="0"/>
          </a:p>
        </p:txBody>
      </p:sp>
      <p:sp>
        <p:nvSpPr>
          <p:cNvPr id="2" name="Text Placeholder 1"/>
          <p:cNvSpPr>
            <a:spLocks noGrp="1"/>
          </p:cNvSpPr>
          <p:nvPr>
            <p:ph type="body" sz="quarter" idx="16"/>
          </p:nvPr>
        </p:nvSpPr>
        <p:spPr>
          <a:xfrm>
            <a:off x="5527527" y="2077550"/>
            <a:ext cx="3227672" cy="3600000"/>
          </a:xfrm>
        </p:spPr>
        <p:txBody>
          <a:bodyPr/>
          <a:lstStyle/>
          <a:p>
            <a:pPr marL="0" indent="0">
              <a:buNone/>
            </a:pPr>
            <a:r>
              <a:rPr lang="en-GB" sz="2400" b="1" dirty="0"/>
              <a:t>Session 3</a:t>
            </a:r>
          </a:p>
          <a:p>
            <a:pPr>
              <a:buClrTx/>
            </a:pPr>
            <a:r>
              <a:rPr lang="en-GB" sz="2000" dirty="0"/>
              <a:t>Develop and an understand of the Scholarship of teaching and learning and how to use it to improve teaching and promote learning</a:t>
            </a:r>
          </a:p>
          <a:p>
            <a:pPr>
              <a:buClrTx/>
            </a:pPr>
            <a:r>
              <a:rPr lang="en-GB" sz="2000" dirty="0"/>
              <a:t>Start developing individual Case Studies to showcase teaching practices and how it has improved over time - and with the assistance of the action plan created in May 2019</a:t>
            </a:r>
          </a:p>
        </p:txBody>
      </p:sp>
      <p:sp>
        <p:nvSpPr>
          <p:cNvPr id="7" name="TextBox 6"/>
          <p:cNvSpPr txBox="1"/>
          <p:nvPr/>
        </p:nvSpPr>
        <p:spPr>
          <a:xfrm>
            <a:off x="388800" y="764704"/>
            <a:ext cx="8205104" cy="523220"/>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GB" sz="2800" b="1" i="0" u="none" strike="noStrike" kern="1200" cap="none" spc="0" normalizeH="0" baseline="0" noProof="0" dirty="0">
                <a:ln>
                  <a:noFill/>
                </a:ln>
                <a:solidFill>
                  <a:prstClr val="black"/>
                </a:solidFill>
                <a:effectLst/>
                <a:uLnTx/>
                <a:uFillTx/>
                <a:latin typeface="Calibri"/>
                <a:ea typeface="+mn-ea"/>
                <a:cs typeface="+mn-cs"/>
              </a:rPr>
              <a:t>Today’s programme</a:t>
            </a:r>
          </a:p>
        </p:txBody>
      </p:sp>
    </p:spTree>
    <p:extLst>
      <p:ext uri="{BB962C8B-B14F-4D97-AF65-F5344CB8AC3E}">
        <p14:creationId xmlns:p14="http://schemas.microsoft.com/office/powerpoint/2010/main" val="424620237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GB" dirty="0"/>
              <a:t>Session 1</a:t>
            </a:r>
          </a:p>
        </p:txBody>
      </p:sp>
      <p:sp>
        <p:nvSpPr>
          <p:cNvPr id="3" name="Subtitle 2"/>
          <p:cNvSpPr>
            <a:spLocks noGrp="1"/>
          </p:cNvSpPr>
          <p:nvPr>
            <p:ph type="subTitle" idx="1"/>
          </p:nvPr>
        </p:nvSpPr>
        <p:spPr>
          <a:xfrm>
            <a:off x="1775317" y="4186692"/>
            <a:ext cx="5400000" cy="664797"/>
          </a:xfrm>
        </p:spPr>
        <p:txBody>
          <a:bodyPr/>
          <a:lstStyle/>
          <a:p>
            <a:r>
              <a:rPr lang="en-GB" sz="2400" dirty="0"/>
              <a:t>Individual presentations about the Action Plan and discussions</a:t>
            </a:r>
          </a:p>
        </p:txBody>
      </p:sp>
    </p:spTree>
    <p:extLst>
      <p:ext uri="{BB962C8B-B14F-4D97-AF65-F5344CB8AC3E}">
        <p14:creationId xmlns:p14="http://schemas.microsoft.com/office/powerpoint/2010/main" val="341030665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6C5A9D6-E01D-4E08-B6BE-F7ABA2A796FA}"/>
              </a:ext>
            </a:extLst>
          </p:cNvPr>
          <p:cNvSpPr>
            <a:spLocks noGrp="1"/>
          </p:cNvSpPr>
          <p:nvPr>
            <p:ph idx="1"/>
          </p:nvPr>
        </p:nvSpPr>
        <p:spPr/>
        <p:txBody>
          <a:bodyPr/>
          <a:lstStyle/>
          <a:p>
            <a:pPr marL="0" indent="0">
              <a:buNone/>
            </a:pPr>
            <a:r>
              <a:rPr lang="en-GB" dirty="0"/>
              <a:t>You have 5 minutes to present your action plan. During this presentation, please</a:t>
            </a:r>
          </a:p>
          <a:p>
            <a:pPr marL="0" indent="0">
              <a:buNone/>
            </a:pPr>
            <a:endParaRPr lang="en-GB" dirty="0"/>
          </a:p>
          <a:p>
            <a:pPr lvl="1">
              <a:spcAft>
                <a:spcPts val="600"/>
              </a:spcAft>
            </a:pPr>
            <a:r>
              <a:rPr lang="en-GB" dirty="0"/>
              <a:t>provide a short description of what activities (included in the Action Plan developed in May 2019) you have worked on in the past 5 months</a:t>
            </a:r>
          </a:p>
          <a:p>
            <a:pPr lvl="1">
              <a:spcAft>
                <a:spcPts val="600"/>
              </a:spcAft>
            </a:pPr>
            <a:r>
              <a:rPr lang="en-GB" dirty="0"/>
              <a:t>reflect on what you’ve learned, what were the opportunities and the challenges you faced, and why?</a:t>
            </a:r>
          </a:p>
          <a:p>
            <a:pPr lvl="1">
              <a:spcAft>
                <a:spcPts val="600"/>
              </a:spcAft>
            </a:pPr>
            <a:r>
              <a:rPr lang="en-GB" dirty="0"/>
              <a:t>reflect on how your teaching has improved as a result of undertake your action plan</a:t>
            </a:r>
          </a:p>
        </p:txBody>
      </p:sp>
      <p:sp>
        <p:nvSpPr>
          <p:cNvPr id="3" name="Title 2">
            <a:extLst>
              <a:ext uri="{FF2B5EF4-FFF2-40B4-BE49-F238E27FC236}">
                <a16:creationId xmlns:a16="http://schemas.microsoft.com/office/drawing/2014/main" id="{675808DE-EAE0-4D0B-B786-DB49A779B8EF}"/>
              </a:ext>
            </a:extLst>
          </p:cNvPr>
          <p:cNvSpPr txBox="1">
            <a:spLocks/>
          </p:cNvSpPr>
          <p:nvPr/>
        </p:nvSpPr>
        <p:spPr>
          <a:xfrm>
            <a:off x="429184" y="833437"/>
            <a:ext cx="6571979" cy="698800"/>
          </a:xfrm>
          <a:prstGeom prst="rect">
            <a:avLst/>
          </a:prstGeom>
        </p:spPr>
        <p:txBody>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defTabSz="342809">
              <a:lnSpc>
                <a:spcPts val="2741"/>
              </a:lnSpc>
              <a:spcBef>
                <a:spcPts val="0"/>
              </a:spcBef>
            </a:pPr>
            <a:r>
              <a:rPr lang="en-GB" sz="2800" b="1" dirty="0">
                <a:latin typeface="+mn-lt"/>
              </a:rPr>
              <a:t>Activity 1</a:t>
            </a:r>
          </a:p>
        </p:txBody>
      </p:sp>
    </p:spTree>
    <p:extLst>
      <p:ext uri="{BB962C8B-B14F-4D97-AF65-F5344CB8AC3E}">
        <p14:creationId xmlns:p14="http://schemas.microsoft.com/office/powerpoint/2010/main" val="21298912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p:cNvSpPr>
            <a:spLocks noGrp="1"/>
          </p:cNvSpPr>
          <p:nvPr>
            <p:ph type="ctrTitle"/>
          </p:nvPr>
        </p:nvSpPr>
        <p:spPr/>
        <p:txBody>
          <a:bodyPr/>
          <a:lstStyle/>
          <a:p>
            <a:r>
              <a:rPr lang="en-GB" dirty="0"/>
              <a:t>Session 2</a:t>
            </a:r>
          </a:p>
        </p:txBody>
      </p:sp>
      <p:sp>
        <p:nvSpPr>
          <p:cNvPr id="8" name="Subtitle 7"/>
          <p:cNvSpPr>
            <a:spLocks noGrp="1"/>
          </p:cNvSpPr>
          <p:nvPr>
            <p:ph type="subTitle" idx="1"/>
          </p:nvPr>
        </p:nvSpPr>
        <p:spPr>
          <a:xfrm>
            <a:off x="1775317" y="4186692"/>
            <a:ext cx="6134794" cy="332399"/>
          </a:xfrm>
        </p:spPr>
        <p:txBody>
          <a:bodyPr/>
          <a:lstStyle/>
          <a:p>
            <a:r>
              <a:rPr lang="en-GB" sz="2400" dirty="0"/>
              <a:t>Case Studies of teaching practice</a:t>
            </a:r>
          </a:p>
        </p:txBody>
      </p:sp>
    </p:spTree>
    <p:extLst>
      <p:ext uri="{BB962C8B-B14F-4D97-AF65-F5344CB8AC3E}">
        <p14:creationId xmlns:p14="http://schemas.microsoft.com/office/powerpoint/2010/main" val="24047057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6C5A9D6-E01D-4E08-B6BE-F7ABA2A796FA}"/>
              </a:ext>
            </a:extLst>
          </p:cNvPr>
          <p:cNvSpPr>
            <a:spLocks noGrp="1"/>
          </p:cNvSpPr>
          <p:nvPr>
            <p:ph idx="1"/>
          </p:nvPr>
        </p:nvSpPr>
        <p:spPr>
          <a:xfrm>
            <a:off x="613458" y="1180618"/>
            <a:ext cx="7901892" cy="4996345"/>
          </a:xfrm>
        </p:spPr>
        <p:txBody>
          <a:bodyPr/>
          <a:lstStyle/>
          <a:p>
            <a:pPr marL="0" indent="0">
              <a:buNone/>
            </a:pPr>
            <a:r>
              <a:rPr lang="en-GB" sz="3200" dirty="0"/>
              <a:t>Do you know what Case Studies are?</a:t>
            </a:r>
          </a:p>
          <a:p>
            <a:pPr marL="0" indent="0">
              <a:buNone/>
            </a:pPr>
            <a:endParaRPr lang="en-GB" dirty="0"/>
          </a:p>
        </p:txBody>
      </p:sp>
      <p:pic>
        <p:nvPicPr>
          <p:cNvPr id="1026" name="Picture 2" descr="Image result for question mark emoji">
            <a:extLst>
              <a:ext uri="{FF2B5EF4-FFF2-40B4-BE49-F238E27FC236}">
                <a16:creationId xmlns:a16="http://schemas.microsoft.com/office/drawing/2014/main" id="{DDDABEC2-311F-49EC-BAA2-8DAF87BB6EE1}"/>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b="23261"/>
          <a:stretch/>
        </p:blipFill>
        <p:spPr bwMode="auto">
          <a:xfrm>
            <a:off x="2928757" y="2420415"/>
            <a:ext cx="3286486" cy="306598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28189801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a:extLst>
              <a:ext uri="{FF2B5EF4-FFF2-40B4-BE49-F238E27FC236}">
                <a16:creationId xmlns:a16="http://schemas.microsoft.com/office/drawing/2014/main" id="{D6C5A9D6-E01D-4E08-B6BE-F7ABA2A796FA}"/>
              </a:ext>
            </a:extLst>
          </p:cNvPr>
          <p:cNvSpPr>
            <a:spLocks noGrp="1"/>
          </p:cNvSpPr>
          <p:nvPr>
            <p:ph idx="1"/>
          </p:nvPr>
        </p:nvSpPr>
        <p:spPr>
          <a:xfrm>
            <a:off x="0" y="539529"/>
            <a:ext cx="8480626" cy="5778942"/>
          </a:xfrm>
        </p:spPr>
        <p:txBody>
          <a:bodyPr/>
          <a:lstStyle/>
          <a:p>
            <a:pPr marL="0" indent="0">
              <a:buNone/>
            </a:pPr>
            <a:r>
              <a:rPr lang="en-GB" sz="2300" dirty="0"/>
              <a:t>      There are different types of Case Studies:</a:t>
            </a:r>
          </a:p>
          <a:p>
            <a:pPr marL="0" indent="0">
              <a:buNone/>
            </a:pPr>
            <a:endParaRPr lang="en-GB" sz="2300" dirty="0"/>
          </a:p>
          <a:p>
            <a:pPr lvl="1">
              <a:spcAft>
                <a:spcPts val="600"/>
              </a:spcAft>
            </a:pPr>
            <a:r>
              <a:rPr lang="en-GB" sz="2300" b="1" dirty="0"/>
              <a:t>Research Method:</a:t>
            </a:r>
            <a:r>
              <a:rPr lang="en-GB" sz="2300" dirty="0"/>
              <a:t> involves an up-close, in-depth, and detailed examination of a subject of study (the case), as well as its related contextual conditions</a:t>
            </a:r>
          </a:p>
          <a:p>
            <a:pPr lvl="1">
              <a:spcAft>
                <a:spcPts val="600"/>
              </a:spcAft>
            </a:pPr>
            <a:r>
              <a:rPr lang="en-GB" sz="2300" b="1" dirty="0"/>
              <a:t>Business (marketing &amp; management):</a:t>
            </a:r>
            <a:r>
              <a:rPr lang="en-GB" sz="2300" dirty="0"/>
              <a:t> are generally used to interpret strategies or relationships, to develop sets of "best practices", or to analyse the external influences or the internal interactions of a firm.</a:t>
            </a:r>
          </a:p>
          <a:p>
            <a:pPr lvl="1">
              <a:spcAft>
                <a:spcPts val="600"/>
              </a:spcAft>
            </a:pPr>
            <a:r>
              <a:rPr lang="en-GB" sz="2300" b="1" dirty="0"/>
              <a:t>Teaching: </a:t>
            </a:r>
            <a:r>
              <a:rPr lang="en-GB" sz="2300" dirty="0"/>
              <a:t>students tend to learn better from examples of practice than from theory only. The use of case studies can be a very effective teaching technique.</a:t>
            </a:r>
          </a:p>
          <a:p>
            <a:pPr lvl="1">
              <a:spcAft>
                <a:spcPts val="600"/>
              </a:spcAft>
            </a:pPr>
            <a:r>
              <a:rPr lang="en-GB" sz="2300" b="1" dirty="0"/>
              <a:t>Learning:</a:t>
            </a:r>
            <a:r>
              <a:rPr lang="en-GB" sz="2300" dirty="0"/>
              <a:t> involves reflection on and telling stories about our teaching practices. These case studies provide easy access to quality teaching practices, encouraging teachers to reflect on and evaluate their own practice and support the achievement of high quality outcomes for a greater range of students</a:t>
            </a:r>
          </a:p>
          <a:p>
            <a:pPr lvl="1">
              <a:spcAft>
                <a:spcPts val="600"/>
              </a:spcAft>
            </a:pPr>
            <a:endParaRPr lang="en-GB" sz="2300" dirty="0"/>
          </a:p>
        </p:txBody>
      </p:sp>
      <p:sp>
        <p:nvSpPr>
          <p:cNvPr id="3" name="Oval 2">
            <a:extLst>
              <a:ext uri="{FF2B5EF4-FFF2-40B4-BE49-F238E27FC236}">
                <a16:creationId xmlns:a16="http://schemas.microsoft.com/office/drawing/2014/main" id="{D12076E9-D31C-415A-A59D-C772B225B269}"/>
              </a:ext>
            </a:extLst>
          </p:cNvPr>
          <p:cNvSpPr/>
          <p:nvPr/>
        </p:nvSpPr>
        <p:spPr>
          <a:xfrm>
            <a:off x="-1006997" y="4757195"/>
            <a:ext cx="10150997" cy="2100805"/>
          </a:xfrm>
          <a:prstGeom prst="ellipse">
            <a:avLst/>
          </a:prstGeom>
          <a:solidFill>
            <a:schemeClr val="accent1">
              <a:alpha val="27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Tree>
    <p:extLst>
      <p:ext uri="{BB962C8B-B14F-4D97-AF65-F5344CB8AC3E}">
        <p14:creationId xmlns:p14="http://schemas.microsoft.com/office/powerpoint/2010/main" val="4231067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3"/>
                                        </p:tgtEl>
                                        <p:attrNameLst>
                                          <p:attrName>style.visibility</p:attrName>
                                        </p:attrNameLst>
                                      </p:cBhvr>
                                      <p:to>
                                        <p:strVal val="visible"/>
                                      </p:to>
                                    </p:set>
                                    <p:anim calcmode="lin" valueType="num">
                                      <p:cBhvr additive="base">
                                        <p:cTn id="7" dur="500" fill="hold"/>
                                        <p:tgtEl>
                                          <p:spTgt spid="3"/>
                                        </p:tgtEl>
                                        <p:attrNameLst>
                                          <p:attrName>ppt_x</p:attrName>
                                        </p:attrNameLst>
                                      </p:cBhvr>
                                      <p:tavLst>
                                        <p:tav tm="0">
                                          <p:val>
                                            <p:strVal val="#ppt_x"/>
                                          </p:val>
                                        </p:tav>
                                        <p:tav tm="100000">
                                          <p:val>
                                            <p:strVal val="#ppt_x"/>
                                          </p:val>
                                        </p:tav>
                                      </p:tavLst>
                                    </p:anim>
                                    <p:anim calcmode="lin" valueType="num">
                                      <p:cBhvr additive="base">
                                        <p:cTn id="8" dur="500" fill="hold"/>
                                        <p:tgtEl>
                                          <p:spTgt spid="3"/>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animBg="1"/>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D9D607D0-065A-4989-940A-895517D90B8C}"/>
              </a:ext>
            </a:extLst>
          </p:cNvPr>
          <p:cNvSpPr>
            <a:spLocks noGrp="1"/>
          </p:cNvSpPr>
          <p:nvPr>
            <p:ph type="sldNum" sz="quarter" idx="10"/>
          </p:nvPr>
        </p:nvSpPr>
        <p:spPr/>
        <p:txBody>
          <a:bodyPr/>
          <a:lstStyle/>
          <a:p>
            <a:pPr algn="ctr"/>
            <a:fld id="{C0BADC3D-1509-2C4E-AB5E-AF0356668A88}" type="slidenum">
              <a:rPr lang="en-GB" smtClean="0"/>
              <a:pPr algn="ctr"/>
              <a:t>9</a:t>
            </a:fld>
            <a:endParaRPr lang="en-GB" dirty="0"/>
          </a:p>
        </p:txBody>
      </p:sp>
      <p:sp>
        <p:nvSpPr>
          <p:cNvPr id="3" name="Title 2">
            <a:extLst>
              <a:ext uri="{FF2B5EF4-FFF2-40B4-BE49-F238E27FC236}">
                <a16:creationId xmlns:a16="http://schemas.microsoft.com/office/drawing/2014/main" id="{D17AAE9D-E66D-422B-A1D7-34BA04CC75AB}"/>
              </a:ext>
            </a:extLst>
          </p:cNvPr>
          <p:cNvSpPr>
            <a:spLocks noGrp="1"/>
          </p:cNvSpPr>
          <p:nvPr>
            <p:ph type="title"/>
          </p:nvPr>
        </p:nvSpPr>
        <p:spPr>
          <a:xfrm>
            <a:off x="441884" y="1049734"/>
            <a:ext cx="6845883" cy="698800"/>
          </a:xfrm>
        </p:spPr>
        <p:txBody>
          <a:bodyPr/>
          <a:lstStyle/>
          <a:p>
            <a:r>
              <a:rPr lang="en-GB" dirty="0"/>
              <a:t>Using the reflective cycle to reflect on practice</a:t>
            </a:r>
          </a:p>
        </p:txBody>
      </p:sp>
      <p:pic>
        <p:nvPicPr>
          <p:cNvPr id="4" name="Picture 3">
            <a:extLst>
              <a:ext uri="{FF2B5EF4-FFF2-40B4-BE49-F238E27FC236}">
                <a16:creationId xmlns:a16="http://schemas.microsoft.com/office/drawing/2014/main" id="{493A254E-AE6D-4E5C-B9BD-56609261CBC2}"/>
              </a:ext>
            </a:extLst>
          </p:cNvPr>
          <p:cNvPicPr>
            <a:picLocks noChangeAspect="1"/>
          </p:cNvPicPr>
          <p:nvPr/>
        </p:nvPicPr>
        <p:blipFill>
          <a:blip r:embed="rId3"/>
          <a:stretch>
            <a:fillRect/>
          </a:stretch>
        </p:blipFill>
        <p:spPr>
          <a:xfrm>
            <a:off x="335662" y="1748534"/>
            <a:ext cx="5973698" cy="3447591"/>
          </a:xfrm>
          <a:prstGeom prst="rect">
            <a:avLst/>
          </a:prstGeom>
        </p:spPr>
      </p:pic>
      <p:sp>
        <p:nvSpPr>
          <p:cNvPr id="5" name="TextBox 4">
            <a:extLst>
              <a:ext uri="{FF2B5EF4-FFF2-40B4-BE49-F238E27FC236}">
                <a16:creationId xmlns:a16="http://schemas.microsoft.com/office/drawing/2014/main" id="{05784E20-573E-46BC-B5CD-9A28B8D4FDA5}"/>
              </a:ext>
            </a:extLst>
          </p:cNvPr>
          <p:cNvSpPr txBox="1"/>
          <p:nvPr/>
        </p:nvSpPr>
        <p:spPr>
          <a:xfrm>
            <a:off x="6309360" y="1850765"/>
            <a:ext cx="2647188" cy="3156471"/>
          </a:xfrm>
          <a:prstGeom prst="rect">
            <a:avLst/>
          </a:prstGeom>
        </p:spPr>
        <p:txBody>
          <a:bodyPr vert="horz" wrap="square" lIns="0" tIns="0" rIns="0" bIns="0" rtlCol="0">
            <a:noAutofit/>
          </a:bodyPr>
          <a:lstStyle/>
          <a:p>
            <a:r>
              <a:rPr lang="en-GB" sz="2400" dirty="0"/>
              <a:t>By writing we:</a:t>
            </a:r>
          </a:p>
          <a:p>
            <a:endParaRPr lang="en-GB" sz="2400" dirty="0"/>
          </a:p>
          <a:p>
            <a:pPr marL="342900" indent="-342900">
              <a:buFont typeface="Arial" panose="020B0604020202020204" pitchFamily="34" charset="0"/>
              <a:buChar char="•"/>
            </a:pPr>
            <a:r>
              <a:rPr lang="en-GB" sz="2100" dirty="0"/>
              <a:t>Think hard</a:t>
            </a:r>
          </a:p>
          <a:p>
            <a:pPr marL="342900" indent="-342900">
              <a:buFont typeface="Arial" panose="020B0604020202020204" pitchFamily="34" charset="0"/>
              <a:buChar char="•"/>
            </a:pPr>
            <a:r>
              <a:rPr lang="en-GB" sz="2100" dirty="0"/>
              <a:t>Make links between different teaching activities</a:t>
            </a:r>
          </a:p>
          <a:p>
            <a:pPr marL="342900" indent="-342900">
              <a:buFont typeface="Arial" panose="020B0604020202020204" pitchFamily="34" charset="0"/>
              <a:buChar char="•"/>
            </a:pPr>
            <a:r>
              <a:rPr lang="en-GB" sz="2100" dirty="0"/>
              <a:t>Create a record for future reflections </a:t>
            </a:r>
          </a:p>
          <a:p>
            <a:pPr marL="342900" indent="-342900">
              <a:buFont typeface="Arial" panose="020B0604020202020204" pitchFamily="34" charset="0"/>
              <a:buChar char="•"/>
            </a:pPr>
            <a:endParaRPr lang="en-GB" sz="2100" dirty="0"/>
          </a:p>
        </p:txBody>
      </p:sp>
    </p:spTree>
    <p:extLst>
      <p:ext uri="{BB962C8B-B14F-4D97-AF65-F5344CB8AC3E}">
        <p14:creationId xmlns:p14="http://schemas.microsoft.com/office/powerpoint/2010/main" val="4202699279"/>
      </p:ext>
    </p:extLst>
  </p:cSld>
  <p:clrMapOvr>
    <a:masterClrMapping/>
  </p:clrMapOvr>
</p:sld>
</file>

<file path=ppt/theme/theme1.xml><?xml version="1.0" encoding="utf-8"?>
<a:theme xmlns:a="http://schemas.openxmlformats.org/drawingml/2006/main" name="1_Office Theme">
  <a:themeElements>
    <a:clrScheme name="OU">
      <a:dk1>
        <a:sysClr val="windowText" lastClr="000000"/>
      </a:dk1>
      <a:lt1>
        <a:sysClr val="window" lastClr="FFFFFF"/>
      </a:lt1>
      <a:dk2>
        <a:srgbClr val="75AAE5"/>
      </a:dk2>
      <a:lt2>
        <a:srgbClr val="FFFFFF"/>
      </a:lt2>
      <a:accent1>
        <a:srgbClr val="75AAE5"/>
      </a:accent1>
      <a:accent2>
        <a:srgbClr val="0B55A8"/>
      </a:accent2>
      <a:accent3>
        <a:srgbClr val="E80074"/>
      </a:accent3>
      <a:accent4>
        <a:srgbClr val="630031"/>
      </a:accent4>
      <a:accent5>
        <a:srgbClr val="FFC23D"/>
      </a:accent5>
      <a:accent6>
        <a:srgbClr val="A4A400"/>
      </a:accent6>
      <a:hlink>
        <a:srgbClr val="000000"/>
      </a:hlink>
      <a:folHlink>
        <a:srgbClr val="000000"/>
      </a:folHlink>
    </a:clrScheme>
    <a:fontScheme name="Office 2">
      <a:majorFont>
        <a:latin typeface="Helvetica"/>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Helvetic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cap="rnd">
          <a:prstDash val="sysDot"/>
        </a:ln>
        <a:effectLst/>
      </a:spPr>
      <a:bodyPr/>
      <a:lstStyle/>
      <a:style>
        <a:lnRef idx="2">
          <a:schemeClr val="accent1"/>
        </a:lnRef>
        <a:fillRef idx="0">
          <a:schemeClr val="accent1"/>
        </a:fillRef>
        <a:effectRef idx="1">
          <a:schemeClr val="accent1"/>
        </a:effectRef>
        <a:fontRef idx="minor">
          <a:schemeClr val="tx1"/>
        </a:fontRef>
      </a:style>
    </a:lnDef>
    <a:txDef>
      <a:spPr/>
      <a:bodyPr vert="horz" lIns="0" tIns="0" rIns="0" bIns="0" rtlCol="0">
        <a:noAutofit/>
      </a:bodyPr>
      <a:lstStyle>
        <a:defPPr marL="0" indent="0">
          <a:buNone/>
          <a:defRPr sz="2000" dirty="0" smtClean="0">
            <a:solidFill>
              <a:schemeClr val="bg1"/>
            </a:solidFill>
          </a:defRPr>
        </a:defPPr>
      </a:lstStyle>
    </a:txDef>
  </a:objectDefaults>
  <a:extraClrSchemeLst/>
</a:theme>
</file>

<file path=ppt/theme/theme2.xml><?xml version="1.0" encoding="utf-8"?>
<a:theme xmlns:a="http://schemas.openxmlformats.org/drawingml/2006/main" name="TIDE PP Templat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TIDE PP Template [Read-Only]" id="{8A09C1CC-9DCE-4933-BFF9-F20519C2F82B}" vid="{F93D5E99-17C0-465D-9371-27053E8CE482}"/>
    </a:ext>
  </a:extLst>
</a:theme>
</file>

<file path=ppt/theme/theme3.xml><?xml version="1.0" encoding="utf-8"?>
<a:theme xmlns:a="http://schemas.openxmlformats.org/drawingml/2006/main" name="2_Office Theme">
  <a:themeElements>
    <a:clrScheme name="OU">
      <a:dk1>
        <a:sysClr val="windowText" lastClr="000000"/>
      </a:dk1>
      <a:lt1>
        <a:sysClr val="window" lastClr="FFFFFF"/>
      </a:lt1>
      <a:dk2>
        <a:srgbClr val="75AAE5"/>
      </a:dk2>
      <a:lt2>
        <a:srgbClr val="FFFFFF"/>
      </a:lt2>
      <a:accent1>
        <a:srgbClr val="75AAE5"/>
      </a:accent1>
      <a:accent2>
        <a:srgbClr val="0B55A8"/>
      </a:accent2>
      <a:accent3>
        <a:srgbClr val="E80074"/>
      </a:accent3>
      <a:accent4>
        <a:srgbClr val="630031"/>
      </a:accent4>
      <a:accent5>
        <a:srgbClr val="FFC23D"/>
      </a:accent5>
      <a:accent6>
        <a:srgbClr val="A4A400"/>
      </a:accent6>
      <a:hlink>
        <a:srgbClr val="000000"/>
      </a:hlink>
      <a:folHlink>
        <a:srgbClr val="000000"/>
      </a:folHlink>
    </a:clrScheme>
    <a:fontScheme name="Office 2">
      <a:majorFont>
        <a:latin typeface="Helvetica"/>
        <a:ea typeface=""/>
        <a:cs typeface=""/>
        <a:font script="Jpan" typeface="ＭＳ 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Helvetica"/>
        <a:ea typeface=""/>
        <a:cs typeface=""/>
        <a:font script="Jpan" typeface="ＭＳ Ｐ明朝"/>
        <a:font script="Hang" typeface="맑은 고딕"/>
        <a:font script="Hans" typeface="黑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1"/>
        </a:solidFill>
        <a:ln>
          <a:noFill/>
        </a:ln>
        <a:effectLst/>
      </a:spPr>
      <a:bodyPr rtlCol="0" anchor="ctr"/>
      <a:lstStyle>
        <a:defPPr algn="ctr">
          <a:defRPr/>
        </a:defPPr>
      </a:lstStyle>
      <a:style>
        <a:lnRef idx="1">
          <a:schemeClr val="accent1"/>
        </a:lnRef>
        <a:fillRef idx="3">
          <a:schemeClr val="accent1"/>
        </a:fillRef>
        <a:effectRef idx="2">
          <a:schemeClr val="accent1"/>
        </a:effectRef>
        <a:fontRef idx="minor">
          <a:schemeClr val="lt1"/>
        </a:fontRef>
      </a:style>
    </a:spDef>
    <a:lnDef>
      <a:spPr>
        <a:ln w="38100" cap="rnd">
          <a:prstDash val="sysDot"/>
        </a:ln>
        <a:effectLst/>
      </a:spPr>
      <a:bodyPr/>
      <a:lstStyle/>
      <a:style>
        <a:lnRef idx="2">
          <a:schemeClr val="accent1"/>
        </a:lnRef>
        <a:fillRef idx="0">
          <a:schemeClr val="accent1"/>
        </a:fillRef>
        <a:effectRef idx="1">
          <a:schemeClr val="accent1"/>
        </a:effectRef>
        <a:fontRef idx="minor">
          <a:schemeClr val="tx1"/>
        </a:fontRef>
      </a:style>
    </a:lnDef>
    <a:txDef>
      <a:spPr/>
      <a:bodyPr vert="horz" lIns="0" tIns="0" rIns="0" bIns="0" rtlCol="0">
        <a:noAutofit/>
      </a:bodyPr>
      <a:lstStyle>
        <a:defPPr marL="0" indent="0">
          <a:buNone/>
          <a:defRPr sz="2000" dirty="0" smtClean="0">
            <a:solidFill>
              <a:schemeClr val="bg1"/>
            </a:solidFill>
          </a:defRPr>
        </a:defPPr>
      </a:lstStyle>
    </a:txDef>
  </a:objectDefaults>
  <a:extraClrScheme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18E8235944309A4AA4F872C255E57801" ma:contentTypeVersion="11" ma:contentTypeDescription="Create a new document." ma:contentTypeScope="" ma:versionID="a4f5737cb54d82963f3f0e7ac36f9567">
  <xsd:schema xmlns:xsd="http://www.w3.org/2001/XMLSchema" xmlns:xs="http://www.w3.org/2001/XMLSchema" xmlns:p="http://schemas.microsoft.com/office/2006/metadata/properties" xmlns:ns3="ef146f03-bb22-44a6-a0fb-86da09596b48" xmlns:ns4="1f3211ad-7e14-42e0-8a45-3a641f52389b" targetNamespace="http://schemas.microsoft.com/office/2006/metadata/properties" ma:root="true" ma:fieldsID="f6afd5b22e6a1a4d2d840bfbd0bbdafc" ns3:_="" ns4:_="">
    <xsd:import namespace="ef146f03-bb22-44a6-a0fb-86da09596b48"/>
    <xsd:import namespace="1f3211ad-7e14-42e0-8a45-3a641f52389b"/>
    <xsd:element name="properties">
      <xsd:complexType>
        <xsd:sequence>
          <xsd:element name="documentManagement">
            <xsd:complexType>
              <xsd:all>
                <xsd:element ref="ns3:MediaServiceMetadata" minOccurs="0"/>
                <xsd:element ref="ns3:MediaServiceFastMetadata" minOccurs="0"/>
                <xsd:element ref="ns4:SharedWithUsers" minOccurs="0"/>
                <xsd:element ref="ns4:SharedWithDetails" minOccurs="0"/>
                <xsd:element ref="ns4:SharingHintHash" minOccurs="0"/>
                <xsd:element ref="ns3:MediaServiceDateTaken" minOccurs="0"/>
                <xsd:element ref="ns3:MediaServiceAutoTags" minOccurs="0"/>
                <xsd:element ref="ns3:MediaServiceLocation" minOccurs="0"/>
                <xsd:element ref="ns3:MediaServiceGenerationTime" minOccurs="0"/>
                <xsd:element ref="ns3:MediaServiceEventHashCode" minOccurs="0"/>
                <xsd:element ref="ns3:MediaServiceOCR"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ef146f03-bb22-44a6-a0fb-86da09596b4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3" nillable="true" ma:displayName="MediaServiceDateTaken" ma:hidden="true" ma:internalName="MediaServiceDateTaken" ma:readOnly="true">
      <xsd:simpleType>
        <xsd:restriction base="dms:Text"/>
      </xsd:simpleType>
    </xsd:element>
    <xsd:element name="MediaServiceAutoTags" ma:index="14" nillable="true" ma:displayName="Tags" ma:internalName="MediaServiceAutoTags"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MediaServiceOCR" ma:index="18" nillable="true" ma:displayName="Extracted Text" ma:internalName="MediaServiceOCR"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1f3211ad-7e14-42e0-8a45-3a641f52389b"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SharingHintHash" ma:index="12" nillable="true" ma:displayName="Sharing Hint Hash" ma:hidden="true" ma:internalName="SharingHintHash"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6842A5E7-0D99-41C5-9DA5-979AC538AFF2}">
  <ds:schemaRefs>
    <ds:schemaRef ds:uri="http://schemas.microsoft.com/sharepoint/v3/contenttype/forms"/>
  </ds:schemaRefs>
</ds:datastoreItem>
</file>

<file path=customXml/itemProps2.xml><?xml version="1.0" encoding="utf-8"?>
<ds:datastoreItem xmlns:ds="http://schemas.openxmlformats.org/officeDocument/2006/customXml" ds:itemID="{43A337A5-DC53-4E38-8A59-6E568C487770}">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ef146f03-bb22-44a6-a0fb-86da09596b48"/>
    <ds:schemaRef ds:uri="1f3211ad-7e14-42e0-8a45-3a641f52389b"/>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AA656ABE-3D97-4835-9DE5-87AA40971D48}">
  <ds:schemaRefs>
    <ds:schemaRef ds:uri="http://schemas.microsoft.com/office/2006/documentManagement/types"/>
    <ds:schemaRef ds:uri="http://schemas.openxmlformats.org/package/2006/metadata/core-properties"/>
    <ds:schemaRef ds:uri="ef146f03-bb22-44a6-a0fb-86da09596b48"/>
    <ds:schemaRef ds:uri="http://purl.org/dc/elements/1.1/"/>
    <ds:schemaRef ds:uri="http://schemas.microsoft.com/office/2006/metadata/properties"/>
    <ds:schemaRef ds:uri="http://purl.org/dc/terms/"/>
    <ds:schemaRef ds:uri="http://schemas.microsoft.com/office/infopath/2007/PartnerControls"/>
    <ds:schemaRef ds:uri="1f3211ad-7e14-42e0-8a45-3a641f52389b"/>
    <ds:schemaRef ds:uri="http://www.w3.org/XML/1998/namespace"/>
    <ds:schemaRef ds:uri="http://purl.org/dc/dcmitype/"/>
  </ds:schemaRefs>
</ds:datastoreItem>
</file>

<file path=docProps/app.xml><?xml version="1.0" encoding="utf-8"?>
<Properties xmlns="http://schemas.openxmlformats.org/officeDocument/2006/extended-properties" xmlns:vt="http://schemas.openxmlformats.org/officeDocument/2006/docPropsVTypes">
  <TotalTime>16748</TotalTime>
  <Words>2428</Words>
  <Application>Microsoft Office PowerPoint</Application>
  <PresentationFormat>On-screen Show (4:3)</PresentationFormat>
  <Paragraphs>248</Paragraphs>
  <Slides>22</Slides>
  <Notes>17</Notes>
  <HiddenSlides>0</HiddenSlides>
  <MMClips>0</MMClips>
  <ScaleCrop>false</ScaleCrop>
  <HeadingPairs>
    <vt:vector size="6" baseType="variant">
      <vt:variant>
        <vt:lpstr>Fonts Used</vt:lpstr>
      </vt:variant>
      <vt:variant>
        <vt:i4>6</vt:i4>
      </vt:variant>
      <vt:variant>
        <vt:lpstr>Theme</vt:lpstr>
      </vt:variant>
      <vt:variant>
        <vt:i4>3</vt:i4>
      </vt:variant>
      <vt:variant>
        <vt:lpstr>Slide Titles</vt:lpstr>
      </vt:variant>
      <vt:variant>
        <vt:i4>22</vt:i4>
      </vt:variant>
    </vt:vector>
  </HeadingPairs>
  <TitlesOfParts>
    <vt:vector size="31" baseType="lpstr">
      <vt:lpstr>Arial</vt:lpstr>
      <vt:lpstr>Calibri</vt:lpstr>
      <vt:lpstr>Calibri Light</vt:lpstr>
      <vt:lpstr>Helvetica</vt:lpstr>
      <vt:lpstr>Helvetica Neue</vt:lpstr>
      <vt:lpstr>Lucida Grande</vt:lpstr>
      <vt:lpstr>1_Office Theme</vt:lpstr>
      <vt:lpstr>TIDE PP Template</vt:lpstr>
      <vt:lpstr>2_Office Theme</vt:lpstr>
      <vt:lpstr>Improving academic teaching  through the Scholarship of  Teaching and Learning</vt:lpstr>
      <vt:lpstr>The aims of today’s program</vt:lpstr>
      <vt:lpstr>PowerPoint Presentation</vt:lpstr>
      <vt:lpstr>Session 1</vt:lpstr>
      <vt:lpstr>PowerPoint Presentation</vt:lpstr>
      <vt:lpstr>Session 2</vt:lpstr>
      <vt:lpstr>PowerPoint Presentation</vt:lpstr>
      <vt:lpstr>PowerPoint Presentation</vt:lpstr>
      <vt:lpstr>Using the reflective cycle to reflect on practice</vt:lpstr>
      <vt:lpstr>Writing for reflection </vt:lpstr>
      <vt:lpstr>Writing a case study</vt:lpstr>
      <vt:lpstr>Activity 2</vt:lpstr>
      <vt:lpstr>Session 3</vt:lpstr>
      <vt:lpstr>What is the Scholarship of Teaching and Learning?</vt:lpstr>
      <vt:lpstr>Investigating our teaching using the work of others</vt:lpstr>
      <vt:lpstr>Tips for using SoTL </vt:lpstr>
      <vt:lpstr>What is the Scholarship of Teaching and Learning?</vt:lpstr>
      <vt:lpstr>Activity 3</vt:lpstr>
      <vt:lpstr>Writing about learning and teaching as Case Studies of practice</vt:lpstr>
      <vt:lpstr>Working on your case study</vt:lpstr>
      <vt:lpstr>Reference</vt:lpstr>
      <vt:lpstr>Thank you for listening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IDO Meeting 19th December 2016</dc:title>
  <dc:creator>Jane.Roberts</dc:creator>
  <cp:lastModifiedBy>Rachel.Rogers</cp:lastModifiedBy>
  <cp:revision>57</cp:revision>
  <dcterms:created xsi:type="dcterms:W3CDTF">2018-09-30T17:43:46Z</dcterms:created>
  <dcterms:modified xsi:type="dcterms:W3CDTF">2021-04-28T14:19:31Z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0x01010018E8235944309A4AA4F872C255E57801</vt:lpwstr>
  </property>
</Properties>
</file>