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Lst>
  <p:notesMasterIdLst>
    <p:notesMasterId r:id="rId30"/>
  </p:notesMasterIdLst>
  <p:sldIdLst>
    <p:sldId id="304" r:id="rId3"/>
    <p:sldId id="256" r:id="rId4"/>
    <p:sldId id="257" r:id="rId5"/>
    <p:sldId id="270" r:id="rId6"/>
    <p:sldId id="258" r:id="rId7"/>
    <p:sldId id="259" r:id="rId8"/>
    <p:sldId id="262" r:id="rId9"/>
    <p:sldId id="260" r:id="rId10"/>
    <p:sldId id="269" r:id="rId11"/>
    <p:sldId id="263" r:id="rId12"/>
    <p:sldId id="266" r:id="rId13"/>
    <p:sldId id="274" r:id="rId14"/>
    <p:sldId id="261" r:id="rId15"/>
    <p:sldId id="271" r:id="rId16"/>
    <p:sldId id="264" r:id="rId17"/>
    <p:sldId id="265" r:id="rId18"/>
    <p:sldId id="272" r:id="rId19"/>
    <p:sldId id="268" r:id="rId20"/>
    <p:sldId id="273" r:id="rId21"/>
    <p:sldId id="275" r:id="rId22"/>
    <p:sldId id="276" r:id="rId23"/>
    <p:sldId id="278" r:id="rId24"/>
    <p:sldId id="279" r:id="rId25"/>
    <p:sldId id="277" r:id="rId26"/>
    <p:sldId id="280" r:id="rId27"/>
    <p:sldId id="282" r:id="rId28"/>
    <p:sldId id="281" r:id="rId2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B8B2B2B-BEB2-4F93-A733-3EAC473A1B68}" v="2" dt="2021-05-11T22:15:09.219"/>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43" d="100"/>
          <a:sy n="43" d="100"/>
        </p:scale>
        <p:origin x="42" y="969"/>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microsoft.com/office/2015/10/relationships/revisionInfo" Target="revisionInfo.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notesMaster" Target="notesMasters/notesMaster1.xml"/><Relationship Id="rId35"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Nicholas Harvey" userId="6c8f5bcc-6372-430f-9774-4498d9d8aa03" providerId="ADAL" clId="{EB8B2B2B-BEB2-4F93-A733-3EAC473A1B68}"/>
    <pc:docChg chg="custSel modSld modMainMaster modNotesMaster">
      <pc:chgData name="Nicholas Harvey" userId="6c8f5bcc-6372-430f-9774-4498d9d8aa03" providerId="ADAL" clId="{EB8B2B2B-BEB2-4F93-A733-3EAC473A1B68}" dt="2021-05-11T22:15:29.242" v="15" actId="20577"/>
      <pc:docMkLst>
        <pc:docMk/>
      </pc:docMkLst>
      <pc:sldChg chg="modSp">
        <pc:chgData name="Nicholas Harvey" userId="6c8f5bcc-6372-430f-9774-4498d9d8aa03" providerId="ADAL" clId="{EB8B2B2B-BEB2-4F93-A733-3EAC473A1B68}" dt="2021-05-11T22:15:09.218" v="0"/>
        <pc:sldMkLst>
          <pc:docMk/>
          <pc:sldMk cId="1876634653" sldId="256"/>
        </pc:sldMkLst>
        <pc:spChg chg="mod">
          <ac:chgData name="Nicholas Harvey" userId="6c8f5bcc-6372-430f-9774-4498d9d8aa03" providerId="ADAL" clId="{EB8B2B2B-BEB2-4F93-A733-3EAC473A1B68}" dt="2021-05-11T22:15:09.218" v="0"/>
          <ac:spMkLst>
            <pc:docMk/>
            <pc:sldMk cId="1876634653" sldId="256"/>
            <ac:spMk id="2" creationId="{00000000-0000-0000-0000-000000000000}"/>
          </ac:spMkLst>
        </pc:spChg>
        <pc:spChg chg="mod">
          <ac:chgData name="Nicholas Harvey" userId="6c8f5bcc-6372-430f-9774-4498d9d8aa03" providerId="ADAL" clId="{EB8B2B2B-BEB2-4F93-A733-3EAC473A1B68}" dt="2021-05-11T22:15:09.218" v="0"/>
          <ac:spMkLst>
            <pc:docMk/>
            <pc:sldMk cId="1876634653" sldId="256"/>
            <ac:spMk id="3" creationId="{00000000-0000-0000-0000-000000000000}"/>
          </ac:spMkLst>
        </pc:spChg>
        <pc:spChg chg="mod">
          <ac:chgData name="Nicholas Harvey" userId="6c8f5bcc-6372-430f-9774-4498d9d8aa03" providerId="ADAL" clId="{EB8B2B2B-BEB2-4F93-A733-3EAC473A1B68}" dt="2021-05-11T22:15:09.218" v="0"/>
          <ac:spMkLst>
            <pc:docMk/>
            <pc:sldMk cId="1876634653" sldId="256"/>
            <ac:spMk id="4" creationId="{00000000-0000-0000-0000-000000000000}"/>
          </ac:spMkLst>
        </pc:spChg>
        <pc:picChg chg="mod">
          <ac:chgData name="Nicholas Harvey" userId="6c8f5bcc-6372-430f-9774-4498d9d8aa03" providerId="ADAL" clId="{EB8B2B2B-BEB2-4F93-A733-3EAC473A1B68}" dt="2021-05-11T22:15:09.218" v="0"/>
          <ac:picMkLst>
            <pc:docMk/>
            <pc:sldMk cId="1876634653" sldId="256"/>
            <ac:picMk id="1026" creationId="{00000000-0000-0000-0000-000000000000}"/>
          </ac:picMkLst>
        </pc:picChg>
      </pc:sldChg>
      <pc:sldChg chg="modSp">
        <pc:chgData name="Nicholas Harvey" userId="6c8f5bcc-6372-430f-9774-4498d9d8aa03" providerId="ADAL" clId="{EB8B2B2B-BEB2-4F93-A733-3EAC473A1B68}" dt="2021-05-11T22:15:09.218" v="0"/>
        <pc:sldMkLst>
          <pc:docMk/>
          <pc:sldMk cId="3402889729" sldId="257"/>
        </pc:sldMkLst>
        <pc:spChg chg="mod">
          <ac:chgData name="Nicholas Harvey" userId="6c8f5bcc-6372-430f-9774-4498d9d8aa03" providerId="ADAL" clId="{EB8B2B2B-BEB2-4F93-A733-3EAC473A1B68}" dt="2021-05-11T22:15:09.218" v="0"/>
          <ac:spMkLst>
            <pc:docMk/>
            <pc:sldMk cId="3402889729" sldId="257"/>
            <ac:spMk id="3" creationId="{00000000-0000-0000-0000-000000000000}"/>
          </ac:spMkLst>
        </pc:spChg>
      </pc:sldChg>
      <pc:sldChg chg="modSp mod">
        <pc:chgData name="Nicholas Harvey" userId="6c8f5bcc-6372-430f-9774-4498d9d8aa03" providerId="ADAL" clId="{EB8B2B2B-BEB2-4F93-A733-3EAC473A1B68}" dt="2021-05-11T22:15:10.048" v="1" actId="27636"/>
        <pc:sldMkLst>
          <pc:docMk/>
          <pc:sldMk cId="3935365480" sldId="258"/>
        </pc:sldMkLst>
        <pc:spChg chg="mod">
          <ac:chgData name="Nicholas Harvey" userId="6c8f5bcc-6372-430f-9774-4498d9d8aa03" providerId="ADAL" clId="{EB8B2B2B-BEB2-4F93-A733-3EAC473A1B68}" dt="2021-05-11T22:15:10.048" v="1" actId="27636"/>
          <ac:spMkLst>
            <pc:docMk/>
            <pc:sldMk cId="3935365480" sldId="258"/>
            <ac:spMk id="2" creationId="{00000000-0000-0000-0000-000000000000}"/>
          </ac:spMkLst>
        </pc:spChg>
      </pc:sldChg>
      <pc:sldChg chg="modSp mod">
        <pc:chgData name="Nicholas Harvey" userId="6c8f5bcc-6372-430f-9774-4498d9d8aa03" providerId="ADAL" clId="{EB8B2B2B-BEB2-4F93-A733-3EAC473A1B68}" dt="2021-05-11T22:15:10.083" v="2" actId="27636"/>
        <pc:sldMkLst>
          <pc:docMk/>
          <pc:sldMk cId="1385590116" sldId="259"/>
        </pc:sldMkLst>
        <pc:spChg chg="mod">
          <ac:chgData name="Nicholas Harvey" userId="6c8f5bcc-6372-430f-9774-4498d9d8aa03" providerId="ADAL" clId="{EB8B2B2B-BEB2-4F93-A733-3EAC473A1B68}" dt="2021-05-11T22:15:10.083" v="2" actId="27636"/>
          <ac:spMkLst>
            <pc:docMk/>
            <pc:sldMk cId="1385590116" sldId="259"/>
            <ac:spMk id="2" creationId="{00000000-0000-0000-0000-000000000000}"/>
          </ac:spMkLst>
        </pc:spChg>
        <pc:spChg chg="mod">
          <ac:chgData name="Nicholas Harvey" userId="6c8f5bcc-6372-430f-9774-4498d9d8aa03" providerId="ADAL" clId="{EB8B2B2B-BEB2-4F93-A733-3EAC473A1B68}" dt="2021-05-11T22:15:09.218" v="0"/>
          <ac:spMkLst>
            <pc:docMk/>
            <pc:sldMk cId="1385590116" sldId="259"/>
            <ac:spMk id="3" creationId="{00000000-0000-0000-0000-000000000000}"/>
          </ac:spMkLst>
        </pc:spChg>
      </pc:sldChg>
      <pc:sldChg chg="modSp">
        <pc:chgData name="Nicholas Harvey" userId="6c8f5bcc-6372-430f-9774-4498d9d8aa03" providerId="ADAL" clId="{EB8B2B2B-BEB2-4F93-A733-3EAC473A1B68}" dt="2021-05-11T22:15:09.218" v="0"/>
        <pc:sldMkLst>
          <pc:docMk/>
          <pc:sldMk cId="4034667331" sldId="260"/>
        </pc:sldMkLst>
        <pc:spChg chg="mod">
          <ac:chgData name="Nicholas Harvey" userId="6c8f5bcc-6372-430f-9774-4498d9d8aa03" providerId="ADAL" clId="{EB8B2B2B-BEB2-4F93-A733-3EAC473A1B68}" dt="2021-05-11T22:15:09.218" v="0"/>
          <ac:spMkLst>
            <pc:docMk/>
            <pc:sldMk cId="4034667331" sldId="260"/>
            <ac:spMk id="2" creationId="{00000000-0000-0000-0000-000000000000}"/>
          </ac:spMkLst>
        </pc:spChg>
        <pc:spChg chg="mod">
          <ac:chgData name="Nicholas Harvey" userId="6c8f5bcc-6372-430f-9774-4498d9d8aa03" providerId="ADAL" clId="{EB8B2B2B-BEB2-4F93-A733-3EAC473A1B68}" dt="2021-05-11T22:15:09.218" v="0"/>
          <ac:spMkLst>
            <pc:docMk/>
            <pc:sldMk cId="4034667331" sldId="260"/>
            <ac:spMk id="3" creationId="{00000000-0000-0000-0000-000000000000}"/>
          </ac:spMkLst>
        </pc:spChg>
      </pc:sldChg>
      <pc:sldChg chg="modSp">
        <pc:chgData name="Nicholas Harvey" userId="6c8f5bcc-6372-430f-9774-4498d9d8aa03" providerId="ADAL" clId="{EB8B2B2B-BEB2-4F93-A733-3EAC473A1B68}" dt="2021-05-11T22:15:09.218" v="0"/>
        <pc:sldMkLst>
          <pc:docMk/>
          <pc:sldMk cId="2053190452" sldId="261"/>
        </pc:sldMkLst>
        <pc:spChg chg="mod">
          <ac:chgData name="Nicholas Harvey" userId="6c8f5bcc-6372-430f-9774-4498d9d8aa03" providerId="ADAL" clId="{EB8B2B2B-BEB2-4F93-A733-3EAC473A1B68}" dt="2021-05-11T22:15:09.218" v="0"/>
          <ac:spMkLst>
            <pc:docMk/>
            <pc:sldMk cId="2053190452" sldId="261"/>
            <ac:spMk id="2" creationId="{00000000-0000-0000-0000-000000000000}"/>
          </ac:spMkLst>
        </pc:spChg>
        <pc:spChg chg="mod">
          <ac:chgData name="Nicholas Harvey" userId="6c8f5bcc-6372-430f-9774-4498d9d8aa03" providerId="ADAL" clId="{EB8B2B2B-BEB2-4F93-A733-3EAC473A1B68}" dt="2021-05-11T22:15:09.218" v="0"/>
          <ac:spMkLst>
            <pc:docMk/>
            <pc:sldMk cId="2053190452" sldId="261"/>
            <ac:spMk id="3" creationId="{00000000-0000-0000-0000-000000000000}"/>
          </ac:spMkLst>
        </pc:spChg>
      </pc:sldChg>
      <pc:sldChg chg="modSp">
        <pc:chgData name="Nicholas Harvey" userId="6c8f5bcc-6372-430f-9774-4498d9d8aa03" providerId="ADAL" clId="{EB8B2B2B-BEB2-4F93-A733-3EAC473A1B68}" dt="2021-05-11T22:15:09.218" v="0"/>
        <pc:sldMkLst>
          <pc:docMk/>
          <pc:sldMk cId="3061269676" sldId="262"/>
        </pc:sldMkLst>
        <pc:spChg chg="mod">
          <ac:chgData name="Nicholas Harvey" userId="6c8f5bcc-6372-430f-9774-4498d9d8aa03" providerId="ADAL" clId="{EB8B2B2B-BEB2-4F93-A733-3EAC473A1B68}" dt="2021-05-11T22:15:09.218" v="0"/>
          <ac:spMkLst>
            <pc:docMk/>
            <pc:sldMk cId="3061269676" sldId="262"/>
            <ac:spMk id="2" creationId="{00000000-0000-0000-0000-000000000000}"/>
          </ac:spMkLst>
        </pc:spChg>
        <pc:spChg chg="mod">
          <ac:chgData name="Nicholas Harvey" userId="6c8f5bcc-6372-430f-9774-4498d9d8aa03" providerId="ADAL" clId="{EB8B2B2B-BEB2-4F93-A733-3EAC473A1B68}" dt="2021-05-11T22:15:09.218" v="0"/>
          <ac:spMkLst>
            <pc:docMk/>
            <pc:sldMk cId="3061269676" sldId="262"/>
            <ac:spMk id="3" creationId="{00000000-0000-0000-0000-000000000000}"/>
          </ac:spMkLst>
        </pc:spChg>
      </pc:sldChg>
      <pc:sldChg chg="modSp">
        <pc:chgData name="Nicholas Harvey" userId="6c8f5bcc-6372-430f-9774-4498d9d8aa03" providerId="ADAL" clId="{EB8B2B2B-BEB2-4F93-A733-3EAC473A1B68}" dt="2021-05-11T22:15:09.218" v="0"/>
        <pc:sldMkLst>
          <pc:docMk/>
          <pc:sldMk cId="2754881520" sldId="263"/>
        </pc:sldMkLst>
        <pc:spChg chg="mod">
          <ac:chgData name="Nicholas Harvey" userId="6c8f5bcc-6372-430f-9774-4498d9d8aa03" providerId="ADAL" clId="{EB8B2B2B-BEB2-4F93-A733-3EAC473A1B68}" dt="2021-05-11T22:15:09.218" v="0"/>
          <ac:spMkLst>
            <pc:docMk/>
            <pc:sldMk cId="2754881520" sldId="263"/>
            <ac:spMk id="2" creationId="{00000000-0000-0000-0000-000000000000}"/>
          </ac:spMkLst>
        </pc:spChg>
        <pc:spChg chg="mod">
          <ac:chgData name="Nicholas Harvey" userId="6c8f5bcc-6372-430f-9774-4498d9d8aa03" providerId="ADAL" clId="{EB8B2B2B-BEB2-4F93-A733-3EAC473A1B68}" dt="2021-05-11T22:15:09.218" v="0"/>
          <ac:spMkLst>
            <pc:docMk/>
            <pc:sldMk cId="2754881520" sldId="263"/>
            <ac:spMk id="3" creationId="{00000000-0000-0000-0000-000000000000}"/>
          </ac:spMkLst>
        </pc:spChg>
      </pc:sldChg>
      <pc:sldChg chg="modSp">
        <pc:chgData name="Nicholas Harvey" userId="6c8f5bcc-6372-430f-9774-4498d9d8aa03" providerId="ADAL" clId="{EB8B2B2B-BEB2-4F93-A733-3EAC473A1B68}" dt="2021-05-11T22:15:09.218" v="0"/>
        <pc:sldMkLst>
          <pc:docMk/>
          <pc:sldMk cId="3057226835" sldId="264"/>
        </pc:sldMkLst>
        <pc:spChg chg="mod">
          <ac:chgData name="Nicholas Harvey" userId="6c8f5bcc-6372-430f-9774-4498d9d8aa03" providerId="ADAL" clId="{EB8B2B2B-BEB2-4F93-A733-3EAC473A1B68}" dt="2021-05-11T22:15:09.218" v="0"/>
          <ac:spMkLst>
            <pc:docMk/>
            <pc:sldMk cId="3057226835" sldId="264"/>
            <ac:spMk id="2" creationId="{00000000-0000-0000-0000-000000000000}"/>
          </ac:spMkLst>
        </pc:spChg>
        <pc:spChg chg="mod">
          <ac:chgData name="Nicholas Harvey" userId="6c8f5bcc-6372-430f-9774-4498d9d8aa03" providerId="ADAL" clId="{EB8B2B2B-BEB2-4F93-A733-3EAC473A1B68}" dt="2021-05-11T22:15:09.218" v="0"/>
          <ac:spMkLst>
            <pc:docMk/>
            <pc:sldMk cId="3057226835" sldId="264"/>
            <ac:spMk id="3" creationId="{00000000-0000-0000-0000-000000000000}"/>
          </ac:spMkLst>
        </pc:spChg>
      </pc:sldChg>
      <pc:sldChg chg="modSp">
        <pc:chgData name="Nicholas Harvey" userId="6c8f5bcc-6372-430f-9774-4498d9d8aa03" providerId="ADAL" clId="{EB8B2B2B-BEB2-4F93-A733-3EAC473A1B68}" dt="2021-05-11T22:15:09.218" v="0"/>
        <pc:sldMkLst>
          <pc:docMk/>
          <pc:sldMk cId="4282827837" sldId="265"/>
        </pc:sldMkLst>
        <pc:spChg chg="mod">
          <ac:chgData name="Nicholas Harvey" userId="6c8f5bcc-6372-430f-9774-4498d9d8aa03" providerId="ADAL" clId="{EB8B2B2B-BEB2-4F93-A733-3EAC473A1B68}" dt="2021-05-11T22:15:09.218" v="0"/>
          <ac:spMkLst>
            <pc:docMk/>
            <pc:sldMk cId="4282827837" sldId="265"/>
            <ac:spMk id="3" creationId="{00000000-0000-0000-0000-000000000000}"/>
          </ac:spMkLst>
        </pc:spChg>
      </pc:sldChg>
      <pc:sldChg chg="modSp">
        <pc:chgData name="Nicholas Harvey" userId="6c8f5bcc-6372-430f-9774-4498d9d8aa03" providerId="ADAL" clId="{EB8B2B2B-BEB2-4F93-A733-3EAC473A1B68}" dt="2021-05-11T22:15:09.218" v="0"/>
        <pc:sldMkLst>
          <pc:docMk/>
          <pc:sldMk cId="3622436978" sldId="266"/>
        </pc:sldMkLst>
        <pc:spChg chg="mod">
          <ac:chgData name="Nicholas Harvey" userId="6c8f5bcc-6372-430f-9774-4498d9d8aa03" providerId="ADAL" clId="{EB8B2B2B-BEB2-4F93-A733-3EAC473A1B68}" dt="2021-05-11T22:15:09.218" v="0"/>
          <ac:spMkLst>
            <pc:docMk/>
            <pc:sldMk cId="3622436978" sldId="266"/>
            <ac:spMk id="2" creationId="{00000000-0000-0000-0000-000000000000}"/>
          </ac:spMkLst>
        </pc:spChg>
        <pc:spChg chg="mod">
          <ac:chgData name="Nicholas Harvey" userId="6c8f5bcc-6372-430f-9774-4498d9d8aa03" providerId="ADAL" clId="{EB8B2B2B-BEB2-4F93-A733-3EAC473A1B68}" dt="2021-05-11T22:15:09.218" v="0"/>
          <ac:spMkLst>
            <pc:docMk/>
            <pc:sldMk cId="3622436978" sldId="266"/>
            <ac:spMk id="3" creationId="{00000000-0000-0000-0000-000000000000}"/>
          </ac:spMkLst>
        </pc:spChg>
      </pc:sldChg>
      <pc:sldChg chg="modSp">
        <pc:chgData name="Nicholas Harvey" userId="6c8f5bcc-6372-430f-9774-4498d9d8aa03" providerId="ADAL" clId="{EB8B2B2B-BEB2-4F93-A733-3EAC473A1B68}" dt="2021-05-11T22:15:09.218" v="0"/>
        <pc:sldMkLst>
          <pc:docMk/>
          <pc:sldMk cId="616669487" sldId="268"/>
        </pc:sldMkLst>
        <pc:spChg chg="mod">
          <ac:chgData name="Nicholas Harvey" userId="6c8f5bcc-6372-430f-9774-4498d9d8aa03" providerId="ADAL" clId="{EB8B2B2B-BEB2-4F93-A733-3EAC473A1B68}" dt="2021-05-11T22:15:09.218" v="0"/>
          <ac:spMkLst>
            <pc:docMk/>
            <pc:sldMk cId="616669487" sldId="268"/>
            <ac:spMk id="3" creationId="{00000000-0000-0000-0000-000000000000}"/>
          </ac:spMkLst>
        </pc:spChg>
      </pc:sldChg>
      <pc:sldChg chg="modSp">
        <pc:chgData name="Nicholas Harvey" userId="6c8f5bcc-6372-430f-9774-4498d9d8aa03" providerId="ADAL" clId="{EB8B2B2B-BEB2-4F93-A733-3EAC473A1B68}" dt="2021-05-11T22:15:09.218" v="0"/>
        <pc:sldMkLst>
          <pc:docMk/>
          <pc:sldMk cId="157846044" sldId="269"/>
        </pc:sldMkLst>
        <pc:spChg chg="mod">
          <ac:chgData name="Nicholas Harvey" userId="6c8f5bcc-6372-430f-9774-4498d9d8aa03" providerId="ADAL" clId="{EB8B2B2B-BEB2-4F93-A733-3EAC473A1B68}" dt="2021-05-11T22:15:09.218" v="0"/>
          <ac:spMkLst>
            <pc:docMk/>
            <pc:sldMk cId="157846044" sldId="269"/>
            <ac:spMk id="2" creationId="{00000000-0000-0000-0000-000000000000}"/>
          </ac:spMkLst>
        </pc:spChg>
        <pc:spChg chg="mod">
          <ac:chgData name="Nicholas Harvey" userId="6c8f5bcc-6372-430f-9774-4498d9d8aa03" providerId="ADAL" clId="{EB8B2B2B-BEB2-4F93-A733-3EAC473A1B68}" dt="2021-05-11T22:15:09.218" v="0"/>
          <ac:spMkLst>
            <pc:docMk/>
            <pc:sldMk cId="157846044" sldId="269"/>
            <ac:spMk id="3" creationId="{00000000-0000-0000-0000-000000000000}"/>
          </ac:spMkLst>
        </pc:spChg>
      </pc:sldChg>
      <pc:sldChg chg="modSp">
        <pc:chgData name="Nicholas Harvey" userId="6c8f5bcc-6372-430f-9774-4498d9d8aa03" providerId="ADAL" clId="{EB8B2B2B-BEB2-4F93-A733-3EAC473A1B68}" dt="2021-05-11T22:15:09.218" v="0"/>
        <pc:sldMkLst>
          <pc:docMk/>
          <pc:sldMk cId="3884842948" sldId="270"/>
        </pc:sldMkLst>
        <pc:spChg chg="mod">
          <ac:chgData name="Nicholas Harvey" userId="6c8f5bcc-6372-430f-9774-4498d9d8aa03" providerId="ADAL" clId="{EB8B2B2B-BEB2-4F93-A733-3EAC473A1B68}" dt="2021-05-11T22:15:09.218" v="0"/>
          <ac:spMkLst>
            <pc:docMk/>
            <pc:sldMk cId="3884842948" sldId="270"/>
            <ac:spMk id="3" creationId="{00000000-0000-0000-0000-000000000000}"/>
          </ac:spMkLst>
        </pc:spChg>
        <pc:picChg chg="mod">
          <ac:chgData name="Nicholas Harvey" userId="6c8f5bcc-6372-430f-9774-4498d9d8aa03" providerId="ADAL" clId="{EB8B2B2B-BEB2-4F93-A733-3EAC473A1B68}" dt="2021-05-11T22:15:09.218" v="0"/>
          <ac:picMkLst>
            <pc:docMk/>
            <pc:sldMk cId="3884842948" sldId="270"/>
            <ac:picMk id="4" creationId="{00000000-0000-0000-0000-000000000000}"/>
          </ac:picMkLst>
        </pc:picChg>
      </pc:sldChg>
      <pc:sldChg chg="modSp">
        <pc:chgData name="Nicholas Harvey" userId="6c8f5bcc-6372-430f-9774-4498d9d8aa03" providerId="ADAL" clId="{EB8B2B2B-BEB2-4F93-A733-3EAC473A1B68}" dt="2021-05-11T22:15:09.218" v="0"/>
        <pc:sldMkLst>
          <pc:docMk/>
          <pc:sldMk cId="3340754366" sldId="271"/>
        </pc:sldMkLst>
        <pc:spChg chg="mod">
          <ac:chgData name="Nicholas Harvey" userId="6c8f5bcc-6372-430f-9774-4498d9d8aa03" providerId="ADAL" clId="{EB8B2B2B-BEB2-4F93-A733-3EAC473A1B68}" dt="2021-05-11T22:15:09.218" v="0"/>
          <ac:spMkLst>
            <pc:docMk/>
            <pc:sldMk cId="3340754366" sldId="271"/>
            <ac:spMk id="2" creationId="{00000000-0000-0000-0000-000000000000}"/>
          </ac:spMkLst>
        </pc:spChg>
        <pc:spChg chg="mod">
          <ac:chgData name="Nicholas Harvey" userId="6c8f5bcc-6372-430f-9774-4498d9d8aa03" providerId="ADAL" clId="{EB8B2B2B-BEB2-4F93-A733-3EAC473A1B68}" dt="2021-05-11T22:15:09.218" v="0"/>
          <ac:spMkLst>
            <pc:docMk/>
            <pc:sldMk cId="3340754366" sldId="271"/>
            <ac:spMk id="3" creationId="{00000000-0000-0000-0000-000000000000}"/>
          </ac:spMkLst>
        </pc:spChg>
        <pc:picChg chg="mod">
          <ac:chgData name="Nicholas Harvey" userId="6c8f5bcc-6372-430f-9774-4498d9d8aa03" providerId="ADAL" clId="{EB8B2B2B-BEB2-4F93-A733-3EAC473A1B68}" dt="2021-05-11T22:15:09.218" v="0"/>
          <ac:picMkLst>
            <pc:docMk/>
            <pc:sldMk cId="3340754366" sldId="271"/>
            <ac:picMk id="2050" creationId="{00000000-0000-0000-0000-000000000000}"/>
          </ac:picMkLst>
        </pc:picChg>
        <pc:picChg chg="mod">
          <ac:chgData name="Nicholas Harvey" userId="6c8f5bcc-6372-430f-9774-4498d9d8aa03" providerId="ADAL" clId="{EB8B2B2B-BEB2-4F93-A733-3EAC473A1B68}" dt="2021-05-11T22:15:09.218" v="0"/>
          <ac:picMkLst>
            <pc:docMk/>
            <pc:sldMk cId="3340754366" sldId="271"/>
            <ac:picMk id="2051" creationId="{00000000-0000-0000-0000-000000000000}"/>
          </ac:picMkLst>
        </pc:picChg>
      </pc:sldChg>
      <pc:sldChg chg="modSp">
        <pc:chgData name="Nicholas Harvey" userId="6c8f5bcc-6372-430f-9774-4498d9d8aa03" providerId="ADAL" clId="{EB8B2B2B-BEB2-4F93-A733-3EAC473A1B68}" dt="2021-05-11T22:15:09.218" v="0"/>
        <pc:sldMkLst>
          <pc:docMk/>
          <pc:sldMk cId="1260401126" sldId="272"/>
        </pc:sldMkLst>
        <pc:spChg chg="mod">
          <ac:chgData name="Nicholas Harvey" userId="6c8f5bcc-6372-430f-9774-4498d9d8aa03" providerId="ADAL" clId="{EB8B2B2B-BEB2-4F93-A733-3EAC473A1B68}" dt="2021-05-11T22:15:09.218" v="0"/>
          <ac:spMkLst>
            <pc:docMk/>
            <pc:sldMk cId="1260401126" sldId="272"/>
            <ac:spMk id="3" creationId="{00000000-0000-0000-0000-000000000000}"/>
          </ac:spMkLst>
        </pc:spChg>
      </pc:sldChg>
      <pc:sldChg chg="modSp">
        <pc:chgData name="Nicholas Harvey" userId="6c8f5bcc-6372-430f-9774-4498d9d8aa03" providerId="ADAL" clId="{EB8B2B2B-BEB2-4F93-A733-3EAC473A1B68}" dt="2021-05-11T22:15:09.218" v="0"/>
        <pc:sldMkLst>
          <pc:docMk/>
          <pc:sldMk cId="490280389" sldId="273"/>
        </pc:sldMkLst>
        <pc:spChg chg="mod">
          <ac:chgData name="Nicholas Harvey" userId="6c8f5bcc-6372-430f-9774-4498d9d8aa03" providerId="ADAL" clId="{EB8B2B2B-BEB2-4F93-A733-3EAC473A1B68}" dt="2021-05-11T22:15:09.218" v="0"/>
          <ac:spMkLst>
            <pc:docMk/>
            <pc:sldMk cId="490280389" sldId="273"/>
            <ac:spMk id="2" creationId="{00000000-0000-0000-0000-000000000000}"/>
          </ac:spMkLst>
        </pc:spChg>
        <pc:spChg chg="mod">
          <ac:chgData name="Nicholas Harvey" userId="6c8f5bcc-6372-430f-9774-4498d9d8aa03" providerId="ADAL" clId="{EB8B2B2B-BEB2-4F93-A733-3EAC473A1B68}" dt="2021-05-11T22:15:09.218" v="0"/>
          <ac:spMkLst>
            <pc:docMk/>
            <pc:sldMk cId="490280389" sldId="273"/>
            <ac:spMk id="3" creationId="{00000000-0000-0000-0000-000000000000}"/>
          </ac:spMkLst>
        </pc:spChg>
      </pc:sldChg>
      <pc:sldChg chg="modSp">
        <pc:chgData name="Nicholas Harvey" userId="6c8f5bcc-6372-430f-9774-4498d9d8aa03" providerId="ADAL" clId="{EB8B2B2B-BEB2-4F93-A733-3EAC473A1B68}" dt="2021-05-11T22:15:09.218" v="0"/>
        <pc:sldMkLst>
          <pc:docMk/>
          <pc:sldMk cId="4196298802" sldId="274"/>
        </pc:sldMkLst>
        <pc:spChg chg="mod">
          <ac:chgData name="Nicholas Harvey" userId="6c8f5bcc-6372-430f-9774-4498d9d8aa03" providerId="ADAL" clId="{EB8B2B2B-BEB2-4F93-A733-3EAC473A1B68}" dt="2021-05-11T22:15:09.218" v="0"/>
          <ac:spMkLst>
            <pc:docMk/>
            <pc:sldMk cId="4196298802" sldId="274"/>
            <ac:spMk id="2" creationId="{00000000-0000-0000-0000-000000000000}"/>
          </ac:spMkLst>
        </pc:spChg>
        <pc:spChg chg="mod">
          <ac:chgData name="Nicholas Harvey" userId="6c8f5bcc-6372-430f-9774-4498d9d8aa03" providerId="ADAL" clId="{EB8B2B2B-BEB2-4F93-A733-3EAC473A1B68}" dt="2021-05-11T22:15:09.218" v="0"/>
          <ac:spMkLst>
            <pc:docMk/>
            <pc:sldMk cId="4196298802" sldId="274"/>
            <ac:spMk id="3" creationId="{00000000-0000-0000-0000-000000000000}"/>
          </ac:spMkLst>
        </pc:spChg>
        <pc:spChg chg="mod">
          <ac:chgData name="Nicholas Harvey" userId="6c8f5bcc-6372-430f-9774-4498d9d8aa03" providerId="ADAL" clId="{EB8B2B2B-BEB2-4F93-A733-3EAC473A1B68}" dt="2021-05-11T22:15:09.218" v="0"/>
          <ac:spMkLst>
            <pc:docMk/>
            <pc:sldMk cId="4196298802" sldId="274"/>
            <ac:spMk id="5" creationId="{00000000-0000-0000-0000-000000000000}"/>
          </ac:spMkLst>
        </pc:spChg>
        <pc:spChg chg="mod">
          <ac:chgData name="Nicholas Harvey" userId="6c8f5bcc-6372-430f-9774-4498d9d8aa03" providerId="ADAL" clId="{EB8B2B2B-BEB2-4F93-A733-3EAC473A1B68}" dt="2021-05-11T22:15:09.218" v="0"/>
          <ac:spMkLst>
            <pc:docMk/>
            <pc:sldMk cId="4196298802" sldId="274"/>
            <ac:spMk id="6" creationId="{00000000-0000-0000-0000-000000000000}"/>
          </ac:spMkLst>
        </pc:spChg>
        <pc:spChg chg="mod">
          <ac:chgData name="Nicholas Harvey" userId="6c8f5bcc-6372-430f-9774-4498d9d8aa03" providerId="ADAL" clId="{EB8B2B2B-BEB2-4F93-A733-3EAC473A1B68}" dt="2021-05-11T22:15:09.218" v="0"/>
          <ac:spMkLst>
            <pc:docMk/>
            <pc:sldMk cId="4196298802" sldId="274"/>
            <ac:spMk id="7" creationId="{00000000-0000-0000-0000-000000000000}"/>
          </ac:spMkLst>
        </pc:spChg>
        <pc:spChg chg="mod">
          <ac:chgData name="Nicholas Harvey" userId="6c8f5bcc-6372-430f-9774-4498d9d8aa03" providerId="ADAL" clId="{EB8B2B2B-BEB2-4F93-A733-3EAC473A1B68}" dt="2021-05-11T22:15:09.218" v="0"/>
          <ac:spMkLst>
            <pc:docMk/>
            <pc:sldMk cId="4196298802" sldId="274"/>
            <ac:spMk id="8" creationId="{00000000-0000-0000-0000-000000000000}"/>
          </ac:spMkLst>
        </pc:spChg>
        <pc:spChg chg="mod">
          <ac:chgData name="Nicholas Harvey" userId="6c8f5bcc-6372-430f-9774-4498d9d8aa03" providerId="ADAL" clId="{EB8B2B2B-BEB2-4F93-A733-3EAC473A1B68}" dt="2021-05-11T22:15:09.218" v="0"/>
          <ac:spMkLst>
            <pc:docMk/>
            <pc:sldMk cId="4196298802" sldId="274"/>
            <ac:spMk id="9" creationId="{00000000-0000-0000-0000-000000000000}"/>
          </ac:spMkLst>
        </pc:spChg>
        <pc:spChg chg="mod">
          <ac:chgData name="Nicholas Harvey" userId="6c8f5bcc-6372-430f-9774-4498d9d8aa03" providerId="ADAL" clId="{EB8B2B2B-BEB2-4F93-A733-3EAC473A1B68}" dt="2021-05-11T22:15:09.218" v="0"/>
          <ac:spMkLst>
            <pc:docMk/>
            <pc:sldMk cId="4196298802" sldId="274"/>
            <ac:spMk id="10" creationId="{00000000-0000-0000-0000-000000000000}"/>
          </ac:spMkLst>
        </pc:spChg>
        <pc:graphicFrameChg chg="mod">
          <ac:chgData name="Nicholas Harvey" userId="6c8f5bcc-6372-430f-9774-4498d9d8aa03" providerId="ADAL" clId="{EB8B2B2B-BEB2-4F93-A733-3EAC473A1B68}" dt="2021-05-11T22:15:09.218" v="0"/>
          <ac:graphicFrameMkLst>
            <pc:docMk/>
            <pc:sldMk cId="4196298802" sldId="274"/>
            <ac:graphicFrameMk id="4" creationId="{00000000-0000-0000-0000-000000000000}"/>
          </ac:graphicFrameMkLst>
        </pc:graphicFrameChg>
      </pc:sldChg>
      <pc:sldChg chg="modSp">
        <pc:chgData name="Nicholas Harvey" userId="6c8f5bcc-6372-430f-9774-4498d9d8aa03" providerId="ADAL" clId="{EB8B2B2B-BEB2-4F93-A733-3EAC473A1B68}" dt="2021-05-11T22:15:09.218" v="0"/>
        <pc:sldMkLst>
          <pc:docMk/>
          <pc:sldMk cId="2839334931" sldId="275"/>
        </pc:sldMkLst>
        <pc:spChg chg="mod">
          <ac:chgData name="Nicholas Harvey" userId="6c8f5bcc-6372-430f-9774-4498d9d8aa03" providerId="ADAL" clId="{EB8B2B2B-BEB2-4F93-A733-3EAC473A1B68}" dt="2021-05-11T22:15:09.218" v="0"/>
          <ac:spMkLst>
            <pc:docMk/>
            <pc:sldMk cId="2839334931" sldId="275"/>
            <ac:spMk id="2" creationId="{00000000-0000-0000-0000-000000000000}"/>
          </ac:spMkLst>
        </pc:spChg>
        <pc:picChg chg="mod">
          <ac:chgData name="Nicholas Harvey" userId="6c8f5bcc-6372-430f-9774-4498d9d8aa03" providerId="ADAL" clId="{EB8B2B2B-BEB2-4F93-A733-3EAC473A1B68}" dt="2021-05-11T22:15:09.218" v="0"/>
          <ac:picMkLst>
            <pc:docMk/>
            <pc:sldMk cId="2839334931" sldId="275"/>
            <ac:picMk id="4" creationId="{00000000-0000-0000-0000-000000000000}"/>
          </ac:picMkLst>
        </pc:picChg>
      </pc:sldChg>
      <pc:sldChg chg="modSp">
        <pc:chgData name="Nicholas Harvey" userId="6c8f5bcc-6372-430f-9774-4498d9d8aa03" providerId="ADAL" clId="{EB8B2B2B-BEB2-4F93-A733-3EAC473A1B68}" dt="2021-05-11T22:15:09.218" v="0"/>
        <pc:sldMkLst>
          <pc:docMk/>
          <pc:sldMk cId="1250454797" sldId="276"/>
        </pc:sldMkLst>
        <pc:spChg chg="mod">
          <ac:chgData name="Nicholas Harvey" userId="6c8f5bcc-6372-430f-9774-4498d9d8aa03" providerId="ADAL" clId="{EB8B2B2B-BEB2-4F93-A733-3EAC473A1B68}" dt="2021-05-11T22:15:09.218" v="0"/>
          <ac:spMkLst>
            <pc:docMk/>
            <pc:sldMk cId="1250454797" sldId="276"/>
            <ac:spMk id="3" creationId="{00000000-0000-0000-0000-000000000000}"/>
          </ac:spMkLst>
        </pc:spChg>
      </pc:sldChg>
      <pc:sldChg chg="modSp">
        <pc:chgData name="Nicholas Harvey" userId="6c8f5bcc-6372-430f-9774-4498d9d8aa03" providerId="ADAL" clId="{EB8B2B2B-BEB2-4F93-A733-3EAC473A1B68}" dt="2021-05-11T22:15:09.218" v="0"/>
        <pc:sldMkLst>
          <pc:docMk/>
          <pc:sldMk cId="4246597625" sldId="277"/>
        </pc:sldMkLst>
        <pc:spChg chg="mod">
          <ac:chgData name="Nicholas Harvey" userId="6c8f5bcc-6372-430f-9774-4498d9d8aa03" providerId="ADAL" clId="{EB8B2B2B-BEB2-4F93-A733-3EAC473A1B68}" dt="2021-05-11T22:15:09.218" v="0"/>
          <ac:spMkLst>
            <pc:docMk/>
            <pc:sldMk cId="4246597625" sldId="277"/>
            <ac:spMk id="2" creationId="{00000000-0000-0000-0000-000000000000}"/>
          </ac:spMkLst>
        </pc:spChg>
        <pc:picChg chg="mod">
          <ac:chgData name="Nicholas Harvey" userId="6c8f5bcc-6372-430f-9774-4498d9d8aa03" providerId="ADAL" clId="{EB8B2B2B-BEB2-4F93-A733-3EAC473A1B68}" dt="2021-05-11T22:15:09.218" v="0"/>
          <ac:picMkLst>
            <pc:docMk/>
            <pc:sldMk cId="4246597625" sldId="277"/>
            <ac:picMk id="5" creationId="{00000000-0000-0000-0000-000000000000}"/>
          </ac:picMkLst>
        </pc:picChg>
        <pc:picChg chg="mod">
          <ac:chgData name="Nicholas Harvey" userId="6c8f5bcc-6372-430f-9774-4498d9d8aa03" providerId="ADAL" clId="{EB8B2B2B-BEB2-4F93-A733-3EAC473A1B68}" dt="2021-05-11T22:15:09.218" v="0"/>
          <ac:picMkLst>
            <pc:docMk/>
            <pc:sldMk cId="4246597625" sldId="277"/>
            <ac:picMk id="6" creationId="{00000000-0000-0000-0000-000000000000}"/>
          </ac:picMkLst>
        </pc:picChg>
        <pc:picChg chg="mod">
          <ac:chgData name="Nicholas Harvey" userId="6c8f5bcc-6372-430f-9774-4498d9d8aa03" providerId="ADAL" clId="{EB8B2B2B-BEB2-4F93-A733-3EAC473A1B68}" dt="2021-05-11T22:15:09.218" v="0"/>
          <ac:picMkLst>
            <pc:docMk/>
            <pc:sldMk cId="4246597625" sldId="277"/>
            <ac:picMk id="7" creationId="{00000000-0000-0000-0000-000000000000}"/>
          </ac:picMkLst>
        </pc:picChg>
        <pc:picChg chg="mod">
          <ac:chgData name="Nicholas Harvey" userId="6c8f5bcc-6372-430f-9774-4498d9d8aa03" providerId="ADAL" clId="{EB8B2B2B-BEB2-4F93-A733-3EAC473A1B68}" dt="2021-05-11T22:15:09.218" v="0"/>
          <ac:picMkLst>
            <pc:docMk/>
            <pc:sldMk cId="4246597625" sldId="277"/>
            <ac:picMk id="8194" creationId="{00000000-0000-0000-0000-000000000000}"/>
          </ac:picMkLst>
        </pc:picChg>
      </pc:sldChg>
      <pc:sldChg chg="modSp">
        <pc:chgData name="Nicholas Harvey" userId="6c8f5bcc-6372-430f-9774-4498d9d8aa03" providerId="ADAL" clId="{EB8B2B2B-BEB2-4F93-A733-3EAC473A1B68}" dt="2021-05-11T22:15:09.218" v="0"/>
        <pc:sldMkLst>
          <pc:docMk/>
          <pc:sldMk cId="2483255355" sldId="278"/>
        </pc:sldMkLst>
        <pc:spChg chg="mod">
          <ac:chgData name="Nicholas Harvey" userId="6c8f5bcc-6372-430f-9774-4498d9d8aa03" providerId="ADAL" clId="{EB8B2B2B-BEB2-4F93-A733-3EAC473A1B68}" dt="2021-05-11T22:15:09.218" v="0"/>
          <ac:spMkLst>
            <pc:docMk/>
            <pc:sldMk cId="2483255355" sldId="278"/>
            <ac:spMk id="3" creationId="{00000000-0000-0000-0000-000000000000}"/>
          </ac:spMkLst>
        </pc:spChg>
      </pc:sldChg>
      <pc:sldChg chg="modSp">
        <pc:chgData name="Nicholas Harvey" userId="6c8f5bcc-6372-430f-9774-4498d9d8aa03" providerId="ADAL" clId="{EB8B2B2B-BEB2-4F93-A733-3EAC473A1B68}" dt="2021-05-11T22:15:09.218" v="0"/>
        <pc:sldMkLst>
          <pc:docMk/>
          <pc:sldMk cId="489494269" sldId="279"/>
        </pc:sldMkLst>
        <pc:spChg chg="mod">
          <ac:chgData name="Nicholas Harvey" userId="6c8f5bcc-6372-430f-9774-4498d9d8aa03" providerId="ADAL" clId="{EB8B2B2B-BEB2-4F93-A733-3EAC473A1B68}" dt="2021-05-11T22:15:09.218" v="0"/>
          <ac:spMkLst>
            <pc:docMk/>
            <pc:sldMk cId="489494269" sldId="279"/>
            <ac:spMk id="2" creationId="{00000000-0000-0000-0000-000000000000}"/>
          </ac:spMkLst>
        </pc:spChg>
        <pc:spChg chg="mod">
          <ac:chgData name="Nicholas Harvey" userId="6c8f5bcc-6372-430f-9774-4498d9d8aa03" providerId="ADAL" clId="{EB8B2B2B-BEB2-4F93-A733-3EAC473A1B68}" dt="2021-05-11T22:15:09.218" v="0"/>
          <ac:spMkLst>
            <pc:docMk/>
            <pc:sldMk cId="489494269" sldId="279"/>
            <ac:spMk id="3" creationId="{00000000-0000-0000-0000-000000000000}"/>
          </ac:spMkLst>
        </pc:spChg>
        <pc:spChg chg="mod">
          <ac:chgData name="Nicholas Harvey" userId="6c8f5bcc-6372-430f-9774-4498d9d8aa03" providerId="ADAL" clId="{EB8B2B2B-BEB2-4F93-A733-3EAC473A1B68}" dt="2021-05-11T22:15:09.218" v="0"/>
          <ac:spMkLst>
            <pc:docMk/>
            <pc:sldMk cId="489494269" sldId="279"/>
            <ac:spMk id="4" creationId="{00000000-0000-0000-0000-000000000000}"/>
          </ac:spMkLst>
        </pc:spChg>
        <pc:spChg chg="mod">
          <ac:chgData name="Nicholas Harvey" userId="6c8f5bcc-6372-430f-9774-4498d9d8aa03" providerId="ADAL" clId="{EB8B2B2B-BEB2-4F93-A733-3EAC473A1B68}" dt="2021-05-11T22:15:09.218" v="0"/>
          <ac:spMkLst>
            <pc:docMk/>
            <pc:sldMk cId="489494269" sldId="279"/>
            <ac:spMk id="5" creationId="{00000000-0000-0000-0000-000000000000}"/>
          </ac:spMkLst>
        </pc:spChg>
        <pc:spChg chg="mod">
          <ac:chgData name="Nicholas Harvey" userId="6c8f5bcc-6372-430f-9774-4498d9d8aa03" providerId="ADAL" clId="{EB8B2B2B-BEB2-4F93-A733-3EAC473A1B68}" dt="2021-05-11T22:15:09.218" v="0"/>
          <ac:spMkLst>
            <pc:docMk/>
            <pc:sldMk cId="489494269" sldId="279"/>
            <ac:spMk id="8" creationId="{00000000-0000-0000-0000-000000000000}"/>
          </ac:spMkLst>
        </pc:spChg>
        <pc:grpChg chg="mod">
          <ac:chgData name="Nicholas Harvey" userId="6c8f5bcc-6372-430f-9774-4498d9d8aa03" providerId="ADAL" clId="{EB8B2B2B-BEB2-4F93-A733-3EAC473A1B68}" dt="2021-05-11T22:15:09.218" v="0"/>
          <ac:grpSpMkLst>
            <pc:docMk/>
            <pc:sldMk cId="489494269" sldId="279"/>
            <ac:grpSpMk id="10" creationId="{00000000-0000-0000-0000-000000000000}"/>
          </ac:grpSpMkLst>
        </pc:grpChg>
        <pc:picChg chg="mod">
          <ac:chgData name="Nicholas Harvey" userId="6c8f5bcc-6372-430f-9774-4498d9d8aa03" providerId="ADAL" clId="{EB8B2B2B-BEB2-4F93-A733-3EAC473A1B68}" dt="2021-05-11T22:15:09.218" v="0"/>
          <ac:picMkLst>
            <pc:docMk/>
            <pc:sldMk cId="489494269" sldId="279"/>
            <ac:picMk id="6" creationId="{00000000-0000-0000-0000-000000000000}"/>
          </ac:picMkLst>
        </pc:picChg>
        <pc:picChg chg="mod">
          <ac:chgData name="Nicholas Harvey" userId="6c8f5bcc-6372-430f-9774-4498d9d8aa03" providerId="ADAL" clId="{EB8B2B2B-BEB2-4F93-A733-3EAC473A1B68}" dt="2021-05-11T22:15:09.218" v="0"/>
          <ac:picMkLst>
            <pc:docMk/>
            <pc:sldMk cId="489494269" sldId="279"/>
            <ac:picMk id="7" creationId="{00000000-0000-0000-0000-000000000000}"/>
          </ac:picMkLst>
        </pc:picChg>
        <pc:picChg chg="mod">
          <ac:chgData name="Nicholas Harvey" userId="6c8f5bcc-6372-430f-9774-4498d9d8aa03" providerId="ADAL" clId="{EB8B2B2B-BEB2-4F93-A733-3EAC473A1B68}" dt="2021-05-11T22:15:09.218" v="0"/>
          <ac:picMkLst>
            <pc:docMk/>
            <pc:sldMk cId="489494269" sldId="279"/>
            <ac:picMk id="9" creationId="{00000000-0000-0000-0000-000000000000}"/>
          </ac:picMkLst>
        </pc:picChg>
      </pc:sldChg>
      <pc:sldChg chg="modSp">
        <pc:chgData name="Nicholas Harvey" userId="6c8f5bcc-6372-430f-9774-4498d9d8aa03" providerId="ADAL" clId="{EB8B2B2B-BEB2-4F93-A733-3EAC473A1B68}" dt="2021-05-11T22:15:09.218" v="0"/>
        <pc:sldMkLst>
          <pc:docMk/>
          <pc:sldMk cId="3066061649" sldId="280"/>
        </pc:sldMkLst>
        <pc:picChg chg="mod">
          <ac:chgData name="Nicholas Harvey" userId="6c8f5bcc-6372-430f-9774-4498d9d8aa03" providerId="ADAL" clId="{EB8B2B2B-BEB2-4F93-A733-3EAC473A1B68}" dt="2021-05-11T22:15:09.218" v="0"/>
          <ac:picMkLst>
            <pc:docMk/>
            <pc:sldMk cId="3066061649" sldId="280"/>
            <ac:picMk id="5128" creationId="{00000000-0000-0000-0000-000000000000}"/>
          </ac:picMkLst>
        </pc:picChg>
      </pc:sldChg>
      <pc:sldChg chg="modSp">
        <pc:chgData name="Nicholas Harvey" userId="6c8f5bcc-6372-430f-9774-4498d9d8aa03" providerId="ADAL" clId="{EB8B2B2B-BEB2-4F93-A733-3EAC473A1B68}" dt="2021-05-11T22:15:09.218" v="0"/>
        <pc:sldMkLst>
          <pc:docMk/>
          <pc:sldMk cId="2679711474" sldId="281"/>
        </pc:sldMkLst>
        <pc:spChg chg="mod">
          <ac:chgData name="Nicholas Harvey" userId="6c8f5bcc-6372-430f-9774-4498d9d8aa03" providerId="ADAL" clId="{EB8B2B2B-BEB2-4F93-A733-3EAC473A1B68}" dt="2021-05-11T22:15:09.218" v="0"/>
          <ac:spMkLst>
            <pc:docMk/>
            <pc:sldMk cId="2679711474" sldId="281"/>
            <ac:spMk id="3" creationId="{00000000-0000-0000-0000-000000000000}"/>
          </ac:spMkLst>
        </pc:spChg>
      </pc:sldChg>
      <pc:sldChg chg="modSp">
        <pc:chgData name="Nicholas Harvey" userId="6c8f5bcc-6372-430f-9774-4498d9d8aa03" providerId="ADAL" clId="{EB8B2B2B-BEB2-4F93-A733-3EAC473A1B68}" dt="2021-05-11T22:15:09.218" v="0"/>
        <pc:sldMkLst>
          <pc:docMk/>
          <pc:sldMk cId="3902706871" sldId="282"/>
        </pc:sldMkLst>
        <pc:spChg chg="mod">
          <ac:chgData name="Nicholas Harvey" userId="6c8f5bcc-6372-430f-9774-4498d9d8aa03" providerId="ADAL" clId="{EB8B2B2B-BEB2-4F93-A733-3EAC473A1B68}" dt="2021-05-11T22:15:09.218" v="0"/>
          <ac:spMkLst>
            <pc:docMk/>
            <pc:sldMk cId="3902706871" sldId="282"/>
            <ac:spMk id="3" creationId="{00000000-0000-0000-0000-000000000000}"/>
          </ac:spMkLst>
        </pc:spChg>
        <pc:spChg chg="mod">
          <ac:chgData name="Nicholas Harvey" userId="6c8f5bcc-6372-430f-9774-4498d9d8aa03" providerId="ADAL" clId="{EB8B2B2B-BEB2-4F93-A733-3EAC473A1B68}" dt="2021-05-11T22:15:09.218" v="0"/>
          <ac:spMkLst>
            <pc:docMk/>
            <pc:sldMk cId="3902706871" sldId="282"/>
            <ac:spMk id="5" creationId="{00000000-0000-0000-0000-000000000000}"/>
          </ac:spMkLst>
        </pc:spChg>
        <pc:picChg chg="mod">
          <ac:chgData name="Nicholas Harvey" userId="6c8f5bcc-6372-430f-9774-4498d9d8aa03" providerId="ADAL" clId="{EB8B2B2B-BEB2-4F93-A733-3EAC473A1B68}" dt="2021-05-11T22:15:09.218" v="0"/>
          <ac:picMkLst>
            <pc:docMk/>
            <pc:sldMk cId="3902706871" sldId="282"/>
            <ac:picMk id="4" creationId="{00000000-0000-0000-0000-000000000000}"/>
          </ac:picMkLst>
        </pc:picChg>
      </pc:sldChg>
      <pc:sldChg chg="modSp mod modNotes">
        <pc:chgData name="Nicholas Harvey" userId="6c8f5bcc-6372-430f-9774-4498d9d8aa03" providerId="ADAL" clId="{EB8B2B2B-BEB2-4F93-A733-3EAC473A1B68}" dt="2021-05-11T22:15:29.242" v="15" actId="20577"/>
        <pc:sldMkLst>
          <pc:docMk/>
          <pc:sldMk cId="1039711339" sldId="304"/>
        </pc:sldMkLst>
        <pc:spChg chg="mod">
          <ac:chgData name="Nicholas Harvey" userId="6c8f5bcc-6372-430f-9774-4498d9d8aa03" providerId="ADAL" clId="{EB8B2B2B-BEB2-4F93-A733-3EAC473A1B68}" dt="2021-05-11T22:15:09.218" v="0"/>
          <ac:spMkLst>
            <pc:docMk/>
            <pc:sldMk cId="1039711339" sldId="304"/>
            <ac:spMk id="2" creationId="{091B274E-D604-3240-A618-B29F15A3F9F6}"/>
          </ac:spMkLst>
        </pc:spChg>
        <pc:spChg chg="mod">
          <ac:chgData name="Nicholas Harvey" userId="6c8f5bcc-6372-430f-9774-4498d9d8aa03" providerId="ADAL" clId="{EB8B2B2B-BEB2-4F93-A733-3EAC473A1B68}" dt="2021-05-11T22:15:29.242" v="15" actId="20577"/>
          <ac:spMkLst>
            <pc:docMk/>
            <pc:sldMk cId="1039711339" sldId="304"/>
            <ac:spMk id="4" creationId="{2872186B-9D18-1947-AF81-A057AE538664}"/>
          </ac:spMkLst>
        </pc:spChg>
        <pc:spChg chg="mod">
          <ac:chgData name="Nicholas Harvey" userId="6c8f5bcc-6372-430f-9774-4498d9d8aa03" providerId="ADAL" clId="{EB8B2B2B-BEB2-4F93-A733-3EAC473A1B68}" dt="2021-05-11T22:15:24.417" v="3"/>
          <ac:spMkLst>
            <pc:docMk/>
            <pc:sldMk cId="1039711339" sldId="304"/>
            <ac:spMk id="6" creationId="{D98CA6AC-AF6D-ED4D-A561-6ED549640C49}"/>
          </ac:spMkLst>
        </pc:spChg>
      </pc:sldChg>
      <pc:sldMasterChg chg="modSp modSldLayout">
        <pc:chgData name="Nicholas Harvey" userId="6c8f5bcc-6372-430f-9774-4498d9d8aa03" providerId="ADAL" clId="{EB8B2B2B-BEB2-4F93-A733-3EAC473A1B68}" dt="2021-05-11T22:15:09.218" v="0"/>
        <pc:sldMasterMkLst>
          <pc:docMk/>
          <pc:sldMasterMk cId="0" sldId="2147483660"/>
        </pc:sldMasterMkLst>
        <pc:spChg chg="mod">
          <ac:chgData name="Nicholas Harvey" userId="6c8f5bcc-6372-430f-9774-4498d9d8aa03" providerId="ADAL" clId="{EB8B2B2B-BEB2-4F93-A733-3EAC473A1B68}" dt="2021-05-11T22:15:09.218" v="0"/>
          <ac:spMkLst>
            <pc:docMk/>
            <pc:sldMasterMk cId="0" sldId="2147483660"/>
            <ac:spMk id="2" creationId="{00000000-0000-0000-0000-000000000000}"/>
          </ac:spMkLst>
        </pc:spChg>
        <pc:spChg chg="mod">
          <ac:chgData name="Nicholas Harvey" userId="6c8f5bcc-6372-430f-9774-4498d9d8aa03" providerId="ADAL" clId="{EB8B2B2B-BEB2-4F93-A733-3EAC473A1B68}" dt="2021-05-11T22:15:09.218" v="0"/>
          <ac:spMkLst>
            <pc:docMk/>
            <pc:sldMasterMk cId="0" sldId="2147483660"/>
            <ac:spMk id="3" creationId="{00000000-0000-0000-0000-000000000000}"/>
          </ac:spMkLst>
        </pc:spChg>
        <pc:spChg chg="mod">
          <ac:chgData name="Nicholas Harvey" userId="6c8f5bcc-6372-430f-9774-4498d9d8aa03" providerId="ADAL" clId="{EB8B2B2B-BEB2-4F93-A733-3EAC473A1B68}" dt="2021-05-11T22:15:09.218" v="0"/>
          <ac:spMkLst>
            <pc:docMk/>
            <pc:sldMasterMk cId="0" sldId="2147483660"/>
            <ac:spMk id="4" creationId="{00000000-0000-0000-0000-000000000000}"/>
          </ac:spMkLst>
        </pc:spChg>
        <pc:spChg chg="mod">
          <ac:chgData name="Nicholas Harvey" userId="6c8f5bcc-6372-430f-9774-4498d9d8aa03" providerId="ADAL" clId="{EB8B2B2B-BEB2-4F93-A733-3EAC473A1B68}" dt="2021-05-11T22:15:09.218" v="0"/>
          <ac:spMkLst>
            <pc:docMk/>
            <pc:sldMasterMk cId="0" sldId="2147483660"/>
            <ac:spMk id="5" creationId="{00000000-0000-0000-0000-000000000000}"/>
          </ac:spMkLst>
        </pc:spChg>
        <pc:spChg chg="mod">
          <ac:chgData name="Nicholas Harvey" userId="6c8f5bcc-6372-430f-9774-4498d9d8aa03" providerId="ADAL" clId="{EB8B2B2B-BEB2-4F93-A733-3EAC473A1B68}" dt="2021-05-11T22:15:09.218" v="0"/>
          <ac:spMkLst>
            <pc:docMk/>
            <pc:sldMasterMk cId="0" sldId="2147483660"/>
            <ac:spMk id="6" creationId="{00000000-0000-0000-0000-000000000000}"/>
          </ac:spMkLst>
        </pc:spChg>
        <pc:spChg chg="mod">
          <ac:chgData name="Nicholas Harvey" userId="6c8f5bcc-6372-430f-9774-4498d9d8aa03" providerId="ADAL" clId="{EB8B2B2B-BEB2-4F93-A733-3EAC473A1B68}" dt="2021-05-11T22:15:09.218" v="0"/>
          <ac:spMkLst>
            <pc:docMk/>
            <pc:sldMasterMk cId="0" sldId="2147483660"/>
            <ac:spMk id="44" creationId="{00000000-0000-0000-0000-000000000000}"/>
          </ac:spMkLst>
        </pc:spChg>
        <pc:spChg chg="mod">
          <ac:chgData name="Nicholas Harvey" userId="6c8f5bcc-6372-430f-9774-4498d9d8aa03" providerId="ADAL" clId="{EB8B2B2B-BEB2-4F93-A733-3EAC473A1B68}" dt="2021-05-11T22:15:09.218" v="0"/>
          <ac:spMkLst>
            <pc:docMk/>
            <pc:sldMasterMk cId="0" sldId="2147483660"/>
            <ac:spMk id="45" creationId="{00000000-0000-0000-0000-000000000000}"/>
          </ac:spMkLst>
        </pc:spChg>
        <pc:spChg chg="mod">
          <ac:chgData name="Nicholas Harvey" userId="6c8f5bcc-6372-430f-9774-4498d9d8aa03" providerId="ADAL" clId="{EB8B2B2B-BEB2-4F93-A733-3EAC473A1B68}" dt="2021-05-11T22:15:09.218" v="0"/>
          <ac:spMkLst>
            <pc:docMk/>
            <pc:sldMasterMk cId="0" sldId="2147483660"/>
            <ac:spMk id="46" creationId="{00000000-0000-0000-0000-000000000000}"/>
          </ac:spMkLst>
        </pc:spChg>
        <pc:spChg chg="mod">
          <ac:chgData name="Nicholas Harvey" userId="6c8f5bcc-6372-430f-9774-4498d9d8aa03" providerId="ADAL" clId="{EB8B2B2B-BEB2-4F93-A733-3EAC473A1B68}" dt="2021-05-11T22:15:09.218" v="0"/>
          <ac:spMkLst>
            <pc:docMk/>
            <pc:sldMasterMk cId="0" sldId="2147483660"/>
            <ac:spMk id="47" creationId="{00000000-0000-0000-0000-000000000000}"/>
          </ac:spMkLst>
        </pc:spChg>
        <pc:spChg chg="mod">
          <ac:chgData name="Nicholas Harvey" userId="6c8f5bcc-6372-430f-9774-4498d9d8aa03" providerId="ADAL" clId="{EB8B2B2B-BEB2-4F93-A733-3EAC473A1B68}" dt="2021-05-11T22:15:09.218" v="0"/>
          <ac:spMkLst>
            <pc:docMk/>
            <pc:sldMasterMk cId="0" sldId="2147483660"/>
            <ac:spMk id="49" creationId="{00000000-0000-0000-0000-000000000000}"/>
          </ac:spMkLst>
        </pc:spChg>
        <pc:spChg chg="mod">
          <ac:chgData name="Nicholas Harvey" userId="6c8f5bcc-6372-430f-9774-4498d9d8aa03" providerId="ADAL" clId="{EB8B2B2B-BEB2-4F93-A733-3EAC473A1B68}" dt="2021-05-11T22:15:09.218" v="0"/>
          <ac:spMkLst>
            <pc:docMk/>
            <pc:sldMasterMk cId="0" sldId="2147483660"/>
            <ac:spMk id="50" creationId="{00000000-0000-0000-0000-000000000000}"/>
          </ac:spMkLst>
        </pc:spChg>
        <pc:spChg chg="mod">
          <ac:chgData name="Nicholas Harvey" userId="6c8f5bcc-6372-430f-9774-4498d9d8aa03" providerId="ADAL" clId="{EB8B2B2B-BEB2-4F93-A733-3EAC473A1B68}" dt="2021-05-11T22:15:09.218" v="0"/>
          <ac:spMkLst>
            <pc:docMk/>
            <pc:sldMasterMk cId="0" sldId="2147483660"/>
            <ac:spMk id="51" creationId="{00000000-0000-0000-0000-000000000000}"/>
          </ac:spMkLst>
        </pc:spChg>
        <pc:spChg chg="mod">
          <ac:chgData name="Nicholas Harvey" userId="6c8f5bcc-6372-430f-9774-4498d9d8aa03" providerId="ADAL" clId="{EB8B2B2B-BEB2-4F93-A733-3EAC473A1B68}" dt="2021-05-11T22:15:09.218" v="0"/>
          <ac:spMkLst>
            <pc:docMk/>
            <pc:sldMasterMk cId="0" sldId="2147483660"/>
            <ac:spMk id="52" creationId="{00000000-0000-0000-0000-000000000000}"/>
          </ac:spMkLst>
        </pc:spChg>
        <pc:spChg chg="mod">
          <ac:chgData name="Nicholas Harvey" userId="6c8f5bcc-6372-430f-9774-4498d9d8aa03" providerId="ADAL" clId="{EB8B2B2B-BEB2-4F93-A733-3EAC473A1B68}" dt="2021-05-11T22:15:09.218" v="0"/>
          <ac:spMkLst>
            <pc:docMk/>
            <pc:sldMasterMk cId="0" sldId="2147483660"/>
            <ac:spMk id="53" creationId="{00000000-0000-0000-0000-000000000000}"/>
          </ac:spMkLst>
        </pc:spChg>
        <pc:spChg chg="mod">
          <ac:chgData name="Nicholas Harvey" userId="6c8f5bcc-6372-430f-9774-4498d9d8aa03" providerId="ADAL" clId="{EB8B2B2B-BEB2-4F93-A733-3EAC473A1B68}" dt="2021-05-11T22:15:09.218" v="0"/>
          <ac:spMkLst>
            <pc:docMk/>
            <pc:sldMasterMk cId="0" sldId="2147483660"/>
            <ac:spMk id="54" creationId="{00000000-0000-0000-0000-000000000000}"/>
          </ac:spMkLst>
        </pc:spChg>
        <pc:spChg chg="mod">
          <ac:chgData name="Nicholas Harvey" userId="6c8f5bcc-6372-430f-9774-4498d9d8aa03" providerId="ADAL" clId="{EB8B2B2B-BEB2-4F93-A733-3EAC473A1B68}" dt="2021-05-11T22:15:09.218" v="0"/>
          <ac:spMkLst>
            <pc:docMk/>
            <pc:sldMasterMk cId="0" sldId="2147483660"/>
            <ac:spMk id="55" creationId="{00000000-0000-0000-0000-000000000000}"/>
          </ac:spMkLst>
        </pc:spChg>
        <pc:spChg chg="mod">
          <ac:chgData name="Nicholas Harvey" userId="6c8f5bcc-6372-430f-9774-4498d9d8aa03" providerId="ADAL" clId="{EB8B2B2B-BEB2-4F93-A733-3EAC473A1B68}" dt="2021-05-11T22:15:09.218" v="0"/>
          <ac:spMkLst>
            <pc:docMk/>
            <pc:sldMasterMk cId="0" sldId="2147483660"/>
            <ac:spMk id="56" creationId="{00000000-0000-0000-0000-000000000000}"/>
          </ac:spMkLst>
        </pc:spChg>
        <pc:spChg chg="mod">
          <ac:chgData name="Nicholas Harvey" userId="6c8f5bcc-6372-430f-9774-4498d9d8aa03" providerId="ADAL" clId="{EB8B2B2B-BEB2-4F93-A733-3EAC473A1B68}" dt="2021-05-11T22:15:09.218" v="0"/>
          <ac:spMkLst>
            <pc:docMk/>
            <pc:sldMasterMk cId="0" sldId="2147483660"/>
            <ac:spMk id="57" creationId="{00000000-0000-0000-0000-000000000000}"/>
          </ac:spMkLst>
        </pc:spChg>
        <pc:spChg chg="mod">
          <ac:chgData name="Nicholas Harvey" userId="6c8f5bcc-6372-430f-9774-4498d9d8aa03" providerId="ADAL" clId="{EB8B2B2B-BEB2-4F93-A733-3EAC473A1B68}" dt="2021-05-11T22:15:09.218" v="0"/>
          <ac:spMkLst>
            <pc:docMk/>
            <pc:sldMasterMk cId="0" sldId="2147483660"/>
            <ac:spMk id="58" creationId="{00000000-0000-0000-0000-000000000000}"/>
          </ac:spMkLst>
        </pc:spChg>
        <pc:spChg chg="mod">
          <ac:chgData name="Nicholas Harvey" userId="6c8f5bcc-6372-430f-9774-4498d9d8aa03" providerId="ADAL" clId="{EB8B2B2B-BEB2-4F93-A733-3EAC473A1B68}" dt="2021-05-11T22:15:09.218" v="0"/>
          <ac:spMkLst>
            <pc:docMk/>
            <pc:sldMasterMk cId="0" sldId="2147483660"/>
            <ac:spMk id="59" creationId="{00000000-0000-0000-0000-000000000000}"/>
          </ac:spMkLst>
        </pc:spChg>
        <pc:spChg chg="mod">
          <ac:chgData name="Nicholas Harvey" userId="6c8f5bcc-6372-430f-9774-4498d9d8aa03" providerId="ADAL" clId="{EB8B2B2B-BEB2-4F93-A733-3EAC473A1B68}" dt="2021-05-11T22:15:09.218" v="0"/>
          <ac:spMkLst>
            <pc:docMk/>
            <pc:sldMasterMk cId="0" sldId="2147483660"/>
            <ac:spMk id="60" creationId="{00000000-0000-0000-0000-000000000000}"/>
          </ac:spMkLst>
        </pc:spChg>
        <pc:spChg chg="mod">
          <ac:chgData name="Nicholas Harvey" userId="6c8f5bcc-6372-430f-9774-4498d9d8aa03" providerId="ADAL" clId="{EB8B2B2B-BEB2-4F93-A733-3EAC473A1B68}" dt="2021-05-11T22:15:09.218" v="0"/>
          <ac:spMkLst>
            <pc:docMk/>
            <pc:sldMasterMk cId="0" sldId="2147483660"/>
            <ac:spMk id="66" creationId="{00000000-0000-0000-0000-000000000000}"/>
          </ac:spMkLst>
        </pc:spChg>
        <pc:spChg chg="mod">
          <ac:chgData name="Nicholas Harvey" userId="6c8f5bcc-6372-430f-9774-4498d9d8aa03" providerId="ADAL" clId="{EB8B2B2B-BEB2-4F93-A733-3EAC473A1B68}" dt="2021-05-11T22:15:09.218" v="0"/>
          <ac:spMkLst>
            <pc:docMk/>
            <pc:sldMasterMk cId="0" sldId="2147483660"/>
            <ac:spMk id="70" creationId="{00000000-0000-0000-0000-000000000000}"/>
          </ac:spMkLst>
        </pc:spChg>
        <pc:spChg chg="mod">
          <ac:chgData name="Nicholas Harvey" userId="6c8f5bcc-6372-430f-9774-4498d9d8aa03" providerId="ADAL" clId="{EB8B2B2B-BEB2-4F93-A733-3EAC473A1B68}" dt="2021-05-11T22:15:09.218" v="0"/>
          <ac:spMkLst>
            <pc:docMk/>
            <pc:sldMasterMk cId="0" sldId="2147483660"/>
            <ac:spMk id="71" creationId="{00000000-0000-0000-0000-000000000000}"/>
          </ac:spMkLst>
        </pc:spChg>
        <pc:spChg chg="mod">
          <ac:chgData name="Nicholas Harvey" userId="6c8f5bcc-6372-430f-9774-4498d9d8aa03" providerId="ADAL" clId="{EB8B2B2B-BEB2-4F93-A733-3EAC473A1B68}" dt="2021-05-11T22:15:09.218" v="0"/>
          <ac:spMkLst>
            <pc:docMk/>
            <pc:sldMasterMk cId="0" sldId="2147483660"/>
            <ac:spMk id="95" creationId="{00000000-0000-0000-0000-000000000000}"/>
          </ac:spMkLst>
        </pc:spChg>
        <pc:spChg chg="mod">
          <ac:chgData name="Nicholas Harvey" userId="6c8f5bcc-6372-430f-9774-4498d9d8aa03" providerId="ADAL" clId="{EB8B2B2B-BEB2-4F93-A733-3EAC473A1B68}" dt="2021-05-11T22:15:09.218" v="0"/>
          <ac:spMkLst>
            <pc:docMk/>
            <pc:sldMasterMk cId="0" sldId="2147483660"/>
            <ac:spMk id="96" creationId="{00000000-0000-0000-0000-000000000000}"/>
          </ac:spMkLst>
        </pc:spChg>
        <pc:spChg chg="mod">
          <ac:chgData name="Nicholas Harvey" userId="6c8f5bcc-6372-430f-9774-4498d9d8aa03" providerId="ADAL" clId="{EB8B2B2B-BEB2-4F93-A733-3EAC473A1B68}" dt="2021-05-11T22:15:09.218" v="0"/>
          <ac:spMkLst>
            <pc:docMk/>
            <pc:sldMasterMk cId="0" sldId="2147483660"/>
            <ac:spMk id="97" creationId="{00000000-0000-0000-0000-000000000000}"/>
          </ac:spMkLst>
        </pc:spChg>
        <pc:spChg chg="mod">
          <ac:chgData name="Nicholas Harvey" userId="6c8f5bcc-6372-430f-9774-4498d9d8aa03" providerId="ADAL" clId="{EB8B2B2B-BEB2-4F93-A733-3EAC473A1B68}" dt="2021-05-11T22:15:09.218" v="0"/>
          <ac:spMkLst>
            <pc:docMk/>
            <pc:sldMasterMk cId="0" sldId="2147483660"/>
            <ac:spMk id="98" creationId="{00000000-0000-0000-0000-000000000000}"/>
          </ac:spMkLst>
        </pc:spChg>
        <pc:spChg chg="mod">
          <ac:chgData name="Nicholas Harvey" userId="6c8f5bcc-6372-430f-9774-4498d9d8aa03" providerId="ADAL" clId="{EB8B2B2B-BEB2-4F93-A733-3EAC473A1B68}" dt="2021-05-11T22:15:09.218" v="0"/>
          <ac:spMkLst>
            <pc:docMk/>
            <pc:sldMasterMk cId="0" sldId="2147483660"/>
            <ac:spMk id="99" creationId="{00000000-0000-0000-0000-000000000000}"/>
          </ac:spMkLst>
        </pc:spChg>
        <pc:spChg chg="mod">
          <ac:chgData name="Nicholas Harvey" userId="6c8f5bcc-6372-430f-9774-4498d9d8aa03" providerId="ADAL" clId="{EB8B2B2B-BEB2-4F93-A733-3EAC473A1B68}" dt="2021-05-11T22:15:09.218" v="0"/>
          <ac:spMkLst>
            <pc:docMk/>
            <pc:sldMasterMk cId="0" sldId="2147483660"/>
            <ac:spMk id="100" creationId="{00000000-0000-0000-0000-000000000000}"/>
          </ac:spMkLst>
        </pc:spChg>
        <pc:spChg chg="mod">
          <ac:chgData name="Nicholas Harvey" userId="6c8f5bcc-6372-430f-9774-4498d9d8aa03" providerId="ADAL" clId="{EB8B2B2B-BEB2-4F93-A733-3EAC473A1B68}" dt="2021-05-11T22:15:09.218" v="0"/>
          <ac:spMkLst>
            <pc:docMk/>
            <pc:sldMasterMk cId="0" sldId="2147483660"/>
            <ac:spMk id="104" creationId="{00000000-0000-0000-0000-000000000000}"/>
          </ac:spMkLst>
        </pc:spChg>
        <pc:spChg chg="mod">
          <ac:chgData name="Nicholas Harvey" userId="6c8f5bcc-6372-430f-9774-4498d9d8aa03" providerId="ADAL" clId="{EB8B2B2B-BEB2-4F93-A733-3EAC473A1B68}" dt="2021-05-11T22:15:09.218" v="0"/>
          <ac:spMkLst>
            <pc:docMk/>
            <pc:sldMasterMk cId="0" sldId="2147483660"/>
            <ac:spMk id="105" creationId="{00000000-0000-0000-0000-000000000000}"/>
          </ac:spMkLst>
        </pc:spChg>
        <pc:spChg chg="mod">
          <ac:chgData name="Nicholas Harvey" userId="6c8f5bcc-6372-430f-9774-4498d9d8aa03" providerId="ADAL" clId="{EB8B2B2B-BEB2-4F93-A733-3EAC473A1B68}" dt="2021-05-11T22:15:09.218" v="0"/>
          <ac:spMkLst>
            <pc:docMk/>
            <pc:sldMasterMk cId="0" sldId="2147483660"/>
            <ac:spMk id="106" creationId="{00000000-0000-0000-0000-000000000000}"/>
          </ac:spMkLst>
        </pc:spChg>
        <pc:spChg chg="mod">
          <ac:chgData name="Nicholas Harvey" userId="6c8f5bcc-6372-430f-9774-4498d9d8aa03" providerId="ADAL" clId="{EB8B2B2B-BEB2-4F93-A733-3EAC473A1B68}" dt="2021-05-11T22:15:09.218" v="0"/>
          <ac:spMkLst>
            <pc:docMk/>
            <pc:sldMasterMk cId="0" sldId="2147483660"/>
            <ac:spMk id="107" creationId="{00000000-0000-0000-0000-000000000000}"/>
          </ac:spMkLst>
        </pc:spChg>
        <pc:spChg chg="mod">
          <ac:chgData name="Nicholas Harvey" userId="6c8f5bcc-6372-430f-9774-4498d9d8aa03" providerId="ADAL" clId="{EB8B2B2B-BEB2-4F93-A733-3EAC473A1B68}" dt="2021-05-11T22:15:09.218" v="0"/>
          <ac:spMkLst>
            <pc:docMk/>
            <pc:sldMasterMk cId="0" sldId="2147483660"/>
            <ac:spMk id="108" creationId="{00000000-0000-0000-0000-000000000000}"/>
          </ac:spMkLst>
        </pc:spChg>
        <pc:spChg chg="mod">
          <ac:chgData name="Nicholas Harvey" userId="6c8f5bcc-6372-430f-9774-4498d9d8aa03" providerId="ADAL" clId="{EB8B2B2B-BEB2-4F93-A733-3EAC473A1B68}" dt="2021-05-11T22:15:09.218" v="0"/>
          <ac:spMkLst>
            <pc:docMk/>
            <pc:sldMasterMk cId="0" sldId="2147483660"/>
            <ac:spMk id="109" creationId="{00000000-0000-0000-0000-000000000000}"/>
          </ac:spMkLst>
        </pc:spChg>
        <pc:spChg chg="mod">
          <ac:chgData name="Nicholas Harvey" userId="6c8f5bcc-6372-430f-9774-4498d9d8aa03" providerId="ADAL" clId="{EB8B2B2B-BEB2-4F93-A733-3EAC473A1B68}" dt="2021-05-11T22:15:09.218" v="0"/>
          <ac:spMkLst>
            <pc:docMk/>
            <pc:sldMasterMk cId="0" sldId="2147483660"/>
            <ac:spMk id="110" creationId="{00000000-0000-0000-0000-000000000000}"/>
          </ac:spMkLst>
        </pc:spChg>
        <pc:spChg chg="mod">
          <ac:chgData name="Nicholas Harvey" userId="6c8f5bcc-6372-430f-9774-4498d9d8aa03" providerId="ADAL" clId="{EB8B2B2B-BEB2-4F93-A733-3EAC473A1B68}" dt="2021-05-11T22:15:09.218" v="0"/>
          <ac:spMkLst>
            <pc:docMk/>
            <pc:sldMasterMk cId="0" sldId="2147483660"/>
            <ac:spMk id="111" creationId="{00000000-0000-0000-0000-000000000000}"/>
          </ac:spMkLst>
        </pc:spChg>
        <pc:spChg chg="mod">
          <ac:chgData name="Nicholas Harvey" userId="6c8f5bcc-6372-430f-9774-4498d9d8aa03" providerId="ADAL" clId="{EB8B2B2B-BEB2-4F93-A733-3EAC473A1B68}" dt="2021-05-11T22:15:09.218" v="0"/>
          <ac:spMkLst>
            <pc:docMk/>
            <pc:sldMasterMk cId="0" sldId="2147483660"/>
            <ac:spMk id="112" creationId="{00000000-0000-0000-0000-000000000000}"/>
          </ac:spMkLst>
        </pc:spChg>
        <pc:spChg chg="mod">
          <ac:chgData name="Nicholas Harvey" userId="6c8f5bcc-6372-430f-9774-4498d9d8aa03" providerId="ADAL" clId="{EB8B2B2B-BEB2-4F93-A733-3EAC473A1B68}" dt="2021-05-11T22:15:09.218" v="0"/>
          <ac:spMkLst>
            <pc:docMk/>
            <pc:sldMasterMk cId="0" sldId="2147483660"/>
            <ac:spMk id="113" creationId="{00000000-0000-0000-0000-000000000000}"/>
          </ac:spMkLst>
        </pc:spChg>
        <pc:spChg chg="mod">
          <ac:chgData name="Nicholas Harvey" userId="6c8f5bcc-6372-430f-9774-4498d9d8aa03" providerId="ADAL" clId="{EB8B2B2B-BEB2-4F93-A733-3EAC473A1B68}" dt="2021-05-11T22:15:09.218" v="0"/>
          <ac:spMkLst>
            <pc:docMk/>
            <pc:sldMasterMk cId="0" sldId="2147483660"/>
            <ac:spMk id="114" creationId="{00000000-0000-0000-0000-000000000000}"/>
          </ac:spMkLst>
        </pc:spChg>
        <pc:spChg chg="mod">
          <ac:chgData name="Nicholas Harvey" userId="6c8f5bcc-6372-430f-9774-4498d9d8aa03" providerId="ADAL" clId="{EB8B2B2B-BEB2-4F93-A733-3EAC473A1B68}" dt="2021-05-11T22:15:09.218" v="0"/>
          <ac:spMkLst>
            <pc:docMk/>
            <pc:sldMasterMk cId="0" sldId="2147483660"/>
            <ac:spMk id="115" creationId="{00000000-0000-0000-0000-000000000000}"/>
          </ac:spMkLst>
        </pc:spChg>
        <pc:grpChg chg="mod">
          <ac:chgData name="Nicholas Harvey" userId="6c8f5bcc-6372-430f-9774-4498d9d8aa03" providerId="ADAL" clId="{EB8B2B2B-BEB2-4F93-A733-3EAC473A1B68}" dt="2021-05-11T22:15:09.218" v="0"/>
          <ac:grpSpMkLst>
            <pc:docMk/>
            <pc:sldMasterMk cId="0" sldId="2147483660"/>
            <ac:grpSpMk id="42" creationId="{00000000-0000-0000-0000-000000000000}"/>
          </ac:grpSpMkLst>
        </pc:grpChg>
        <pc:grpChg chg="mod">
          <ac:chgData name="Nicholas Harvey" userId="6c8f5bcc-6372-430f-9774-4498d9d8aa03" providerId="ADAL" clId="{EB8B2B2B-BEB2-4F93-A733-3EAC473A1B68}" dt="2021-05-11T22:15:09.218" v="0"/>
          <ac:grpSpMkLst>
            <pc:docMk/>
            <pc:sldMasterMk cId="0" sldId="2147483660"/>
            <ac:grpSpMk id="43" creationId="{00000000-0000-0000-0000-000000000000}"/>
          </ac:grpSpMkLst>
        </pc:grpChg>
        <pc:grpChg chg="mod">
          <ac:chgData name="Nicholas Harvey" userId="6c8f5bcc-6372-430f-9774-4498d9d8aa03" providerId="ADAL" clId="{EB8B2B2B-BEB2-4F93-A733-3EAC473A1B68}" dt="2021-05-11T22:15:09.218" v="0"/>
          <ac:grpSpMkLst>
            <pc:docMk/>
            <pc:sldMasterMk cId="0" sldId="2147483660"/>
            <ac:grpSpMk id="101" creationId="{00000000-0000-0000-0000-000000000000}"/>
          </ac:grpSpMkLst>
        </pc:grpChg>
        <pc:grpChg chg="mod">
          <ac:chgData name="Nicholas Harvey" userId="6c8f5bcc-6372-430f-9774-4498d9d8aa03" providerId="ADAL" clId="{EB8B2B2B-BEB2-4F93-A733-3EAC473A1B68}" dt="2021-05-11T22:15:09.218" v="0"/>
          <ac:grpSpMkLst>
            <pc:docMk/>
            <pc:sldMasterMk cId="0" sldId="2147483660"/>
            <ac:grpSpMk id="102" creationId="{00000000-0000-0000-0000-000000000000}"/>
          </ac:grpSpMkLst>
        </pc:grpChg>
        <pc:grpChg chg="mod">
          <ac:chgData name="Nicholas Harvey" userId="6c8f5bcc-6372-430f-9774-4498d9d8aa03" providerId="ADAL" clId="{EB8B2B2B-BEB2-4F93-A733-3EAC473A1B68}" dt="2021-05-11T22:15:09.218" v="0"/>
          <ac:grpSpMkLst>
            <pc:docMk/>
            <pc:sldMasterMk cId="0" sldId="2147483660"/>
            <ac:grpSpMk id="103" creationId="{00000000-0000-0000-0000-000000000000}"/>
          </ac:grpSpMkLst>
        </pc:grpChg>
        <pc:sldLayoutChg chg="modSp">
          <pc:chgData name="Nicholas Harvey" userId="6c8f5bcc-6372-430f-9774-4498d9d8aa03" providerId="ADAL" clId="{EB8B2B2B-BEB2-4F93-A733-3EAC473A1B68}" dt="2021-05-11T22:15:09.218" v="0"/>
          <pc:sldLayoutMkLst>
            <pc:docMk/>
            <pc:sldMasterMk cId="0" sldId="2147483660"/>
            <pc:sldLayoutMk cId="0" sldId="2147483661"/>
          </pc:sldLayoutMkLst>
          <pc:spChg chg="mod">
            <ac:chgData name="Nicholas Harvey" userId="6c8f5bcc-6372-430f-9774-4498d9d8aa03" providerId="ADAL" clId="{EB8B2B2B-BEB2-4F93-A733-3EAC473A1B68}" dt="2021-05-11T22:15:09.218" v="0"/>
            <ac:spMkLst>
              <pc:docMk/>
              <pc:sldMasterMk cId="0" sldId="2147483660"/>
              <pc:sldLayoutMk cId="0" sldId="2147483661"/>
              <ac:spMk id="2" creationId="{00000000-0000-0000-0000-000000000000}"/>
            </ac:spMkLst>
          </pc:spChg>
          <pc:spChg chg="mod">
            <ac:chgData name="Nicholas Harvey" userId="6c8f5bcc-6372-430f-9774-4498d9d8aa03" providerId="ADAL" clId="{EB8B2B2B-BEB2-4F93-A733-3EAC473A1B68}" dt="2021-05-11T22:15:09.218" v="0"/>
            <ac:spMkLst>
              <pc:docMk/>
              <pc:sldMasterMk cId="0" sldId="2147483660"/>
              <pc:sldLayoutMk cId="0" sldId="2147483661"/>
              <ac:spMk id="3" creationId="{00000000-0000-0000-0000-000000000000}"/>
            </ac:spMkLst>
          </pc:spChg>
          <pc:spChg chg="mod">
            <ac:chgData name="Nicholas Harvey" userId="6c8f5bcc-6372-430f-9774-4498d9d8aa03" providerId="ADAL" clId="{EB8B2B2B-BEB2-4F93-A733-3EAC473A1B68}" dt="2021-05-11T22:15:09.218" v="0"/>
            <ac:spMkLst>
              <pc:docMk/>
              <pc:sldMasterMk cId="0" sldId="2147483660"/>
              <pc:sldLayoutMk cId="0" sldId="2147483661"/>
              <ac:spMk id="4" creationId="{00000000-0000-0000-0000-000000000000}"/>
            </ac:spMkLst>
          </pc:spChg>
          <pc:spChg chg="mod">
            <ac:chgData name="Nicholas Harvey" userId="6c8f5bcc-6372-430f-9774-4498d9d8aa03" providerId="ADAL" clId="{EB8B2B2B-BEB2-4F93-A733-3EAC473A1B68}" dt="2021-05-11T22:15:09.218" v="0"/>
            <ac:spMkLst>
              <pc:docMk/>
              <pc:sldMasterMk cId="0" sldId="2147483660"/>
              <pc:sldLayoutMk cId="0" sldId="2147483661"/>
              <ac:spMk id="5" creationId="{00000000-0000-0000-0000-000000000000}"/>
            </ac:spMkLst>
          </pc:spChg>
          <pc:spChg chg="mod">
            <ac:chgData name="Nicholas Harvey" userId="6c8f5bcc-6372-430f-9774-4498d9d8aa03" providerId="ADAL" clId="{EB8B2B2B-BEB2-4F93-A733-3EAC473A1B68}" dt="2021-05-11T22:15:09.218" v="0"/>
            <ac:spMkLst>
              <pc:docMk/>
              <pc:sldMasterMk cId="0" sldId="2147483660"/>
              <pc:sldLayoutMk cId="0" sldId="2147483661"/>
              <ac:spMk id="6" creationId="{00000000-0000-0000-0000-000000000000}"/>
            </ac:spMkLst>
          </pc:spChg>
          <pc:spChg chg="mod">
            <ac:chgData name="Nicholas Harvey" userId="6c8f5bcc-6372-430f-9774-4498d9d8aa03" providerId="ADAL" clId="{EB8B2B2B-BEB2-4F93-A733-3EAC473A1B68}" dt="2021-05-11T22:15:09.218" v="0"/>
            <ac:spMkLst>
              <pc:docMk/>
              <pc:sldMasterMk cId="0" sldId="2147483660"/>
              <pc:sldLayoutMk cId="0" sldId="2147483661"/>
              <ac:spMk id="45" creationId="{00000000-0000-0000-0000-000000000000}"/>
            </ac:spMkLst>
          </pc:spChg>
          <pc:spChg chg="mod">
            <ac:chgData name="Nicholas Harvey" userId="6c8f5bcc-6372-430f-9774-4498d9d8aa03" providerId="ADAL" clId="{EB8B2B2B-BEB2-4F93-A733-3EAC473A1B68}" dt="2021-05-11T22:15:09.218" v="0"/>
            <ac:spMkLst>
              <pc:docMk/>
              <pc:sldMasterMk cId="0" sldId="2147483660"/>
              <pc:sldLayoutMk cId="0" sldId="2147483661"/>
              <ac:spMk id="46" creationId="{00000000-0000-0000-0000-000000000000}"/>
            </ac:spMkLst>
          </pc:spChg>
          <pc:spChg chg="mod">
            <ac:chgData name="Nicholas Harvey" userId="6c8f5bcc-6372-430f-9774-4498d9d8aa03" providerId="ADAL" clId="{EB8B2B2B-BEB2-4F93-A733-3EAC473A1B68}" dt="2021-05-11T22:15:09.218" v="0"/>
            <ac:spMkLst>
              <pc:docMk/>
              <pc:sldMasterMk cId="0" sldId="2147483660"/>
              <pc:sldLayoutMk cId="0" sldId="2147483661"/>
              <ac:spMk id="47" creationId="{00000000-0000-0000-0000-000000000000}"/>
            </ac:spMkLst>
          </pc:spChg>
          <pc:spChg chg="mod">
            <ac:chgData name="Nicholas Harvey" userId="6c8f5bcc-6372-430f-9774-4498d9d8aa03" providerId="ADAL" clId="{EB8B2B2B-BEB2-4F93-A733-3EAC473A1B68}" dt="2021-05-11T22:15:09.218" v="0"/>
            <ac:spMkLst>
              <pc:docMk/>
              <pc:sldMasterMk cId="0" sldId="2147483660"/>
              <pc:sldLayoutMk cId="0" sldId="2147483661"/>
              <ac:spMk id="48" creationId="{00000000-0000-0000-0000-000000000000}"/>
            </ac:spMkLst>
          </pc:spChg>
          <pc:spChg chg="mod">
            <ac:chgData name="Nicholas Harvey" userId="6c8f5bcc-6372-430f-9774-4498d9d8aa03" providerId="ADAL" clId="{EB8B2B2B-BEB2-4F93-A733-3EAC473A1B68}" dt="2021-05-11T22:15:09.218" v="0"/>
            <ac:spMkLst>
              <pc:docMk/>
              <pc:sldMasterMk cId="0" sldId="2147483660"/>
              <pc:sldLayoutMk cId="0" sldId="2147483661"/>
              <ac:spMk id="49" creationId="{00000000-0000-0000-0000-000000000000}"/>
            </ac:spMkLst>
          </pc:spChg>
          <pc:spChg chg="mod">
            <ac:chgData name="Nicholas Harvey" userId="6c8f5bcc-6372-430f-9774-4498d9d8aa03" providerId="ADAL" clId="{EB8B2B2B-BEB2-4F93-A733-3EAC473A1B68}" dt="2021-05-11T22:15:09.218" v="0"/>
            <ac:spMkLst>
              <pc:docMk/>
              <pc:sldMasterMk cId="0" sldId="2147483660"/>
              <pc:sldLayoutMk cId="0" sldId="2147483661"/>
              <ac:spMk id="50" creationId="{00000000-0000-0000-0000-000000000000}"/>
            </ac:spMkLst>
          </pc:spChg>
          <pc:spChg chg="mod">
            <ac:chgData name="Nicholas Harvey" userId="6c8f5bcc-6372-430f-9774-4498d9d8aa03" providerId="ADAL" clId="{EB8B2B2B-BEB2-4F93-A733-3EAC473A1B68}" dt="2021-05-11T22:15:09.218" v="0"/>
            <ac:spMkLst>
              <pc:docMk/>
              <pc:sldMasterMk cId="0" sldId="2147483660"/>
              <pc:sldLayoutMk cId="0" sldId="2147483661"/>
              <ac:spMk id="51" creationId="{00000000-0000-0000-0000-000000000000}"/>
            </ac:spMkLst>
          </pc:spChg>
          <pc:spChg chg="mod">
            <ac:chgData name="Nicholas Harvey" userId="6c8f5bcc-6372-430f-9774-4498d9d8aa03" providerId="ADAL" clId="{EB8B2B2B-BEB2-4F93-A733-3EAC473A1B68}" dt="2021-05-11T22:15:09.218" v="0"/>
            <ac:spMkLst>
              <pc:docMk/>
              <pc:sldMasterMk cId="0" sldId="2147483660"/>
              <pc:sldLayoutMk cId="0" sldId="2147483661"/>
              <ac:spMk id="52" creationId="{00000000-0000-0000-0000-000000000000}"/>
            </ac:spMkLst>
          </pc:spChg>
          <pc:spChg chg="mod">
            <ac:chgData name="Nicholas Harvey" userId="6c8f5bcc-6372-430f-9774-4498d9d8aa03" providerId="ADAL" clId="{EB8B2B2B-BEB2-4F93-A733-3EAC473A1B68}" dt="2021-05-11T22:15:09.218" v="0"/>
            <ac:spMkLst>
              <pc:docMk/>
              <pc:sldMasterMk cId="0" sldId="2147483660"/>
              <pc:sldLayoutMk cId="0" sldId="2147483661"/>
              <ac:spMk id="53" creationId="{00000000-0000-0000-0000-000000000000}"/>
            </ac:spMkLst>
          </pc:spChg>
          <pc:spChg chg="mod">
            <ac:chgData name="Nicholas Harvey" userId="6c8f5bcc-6372-430f-9774-4498d9d8aa03" providerId="ADAL" clId="{EB8B2B2B-BEB2-4F93-A733-3EAC473A1B68}" dt="2021-05-11T22:15:09.218" v="0"/>
            <ac:spMkLst>
              <pc:docMk/>
              <pc:sldMasterMk cId="0" sldId="2147483660"/>
              <pc:sldLayoutMk cId="0" sldId="2147483661"/>
              <ac:spMk id="54" creationId="{00000000-0000-0000-0000-000000000000}"/>
            </ac:spMkLst>
          </pc:spChg>
          <pc:spChg chg="mod">
            <ac:chgData name="Nicholas Harvey" userId="6c8f5bcc-6372-430f-9774-4498d9d8aa03" providerId="ADAL" clId="{EB8B2B2B-BEB2-4F93-A733-3EAC473A1B68}" dt="2021-05-11T22:15:09.218" v="0"/>
            <ac:spMkLst>
              <pc:docMk/>
              <pc:sldMasterMk cId="0" sldId="2147483660"/>
              <pc:sldLayoutMk cId="0" sldId="2147483661"/>
              <ac:spMk id="55" creationId="{00000000-0000-0000-0000-000000000000}"/>
            </ac:spMkLst>
          </pc:spChg>
          <pc:spChg chg="mod">
            <ac:chgData name="Nicholas Harvey" userId="6c8f5bcc-6372-430f-9774-4498d9d8aa03" providerId="ADAL" clId="{EB8B2B2B-BEB2-4F93-A733-3EAC473A1B68}" dt="2021-05-11T22:15:09.218" v="0"/>
            <ac:spMkLst>
              <pc:docMk/>
              <pc:sldMasterMk cId="0" sldId="2147483660"/>
              <pc:sldLayoutMk cId="0" sldId="2147483661"/>
              <ac:spMk id="56" creationId="{00000000-0000-0000-0000-000000000000}"/>
            </ac:spMkLst>
          </pc:spChg>
          <pc:spChg chg="mod">
            <ac:chgData name="Nicholas Harvey" userId="6c8f5bcc-6372-430f-9774-4498d9d8aa03" providerId="ADAL" clId="{EB8B2B2B-BEB2-4F93-A733-3EAC473A1B68}" dt="2021-05-11T22:15:09.218" v="0"/>
            <ac:spMkLst>
              <pc:docMk/>
              <pc:sldMasterMk cId="0" sldId="2147483660"/>
              <pc:sldLayoutMk cId="0" sldId="2147483661"/>
              <ac:spMk id="57" creationId="{00000000-0000-0000-0000-000000000000}"/>
            </ac:spMkLst>
          </pc:spChg>
          <pc:spChg chg="mod">
            <ac:chgData name="Nicholas Harvey" userId="6c8f5bcc-6372-430f-9774-4498d9d8aa03" providerId="ADAL" clId="{EB8B2B2B-BEB2-4F93-A733-3EAC473A1B68}" dt="2021-05-11T22:15:09.218" v="0"/>
            <ac:spMkLst>
              <pc:docMk/>
              <pc:sldMasterMk cId="0" sldId="2147483660"/>
              <pc:sldLayoutMk cId="0" sldId="2147483661"/>
              <ac:spMk id="58" creationId="{00000000-0000-0000-0000-000000000000}"/>
            </ac:spMkLst>
          </pc:spChg>
          <pc:spChg chg="mod">
            <ac:chgData name="Nicholas Harvey" userId="6c8f5bcc-6372-430f-9774-4498d9d8aa03" providerId="ADAL" clId="{EB8B2B2B-BEB2-4F93-A733-3EAC473A1B68}" dt="2021-05-11T22:15:09.218" v="0"/>
            <ac:spMkLst>
              <pc:docMk/>
              <pc:sldMasterMk cId="0" sldId="2147483660"/>
              <pc:sldLayoutMk cId="0" sldId="2147483661"/>
              <ac:spMk id="59" creationId="{00000000-0000-0000-0000-000000000000}"/>
            </ac:spMkLst>
          </pc:spChg>
          <pc:spChg chg="mod">
            <ac:chgData name="Nicholas Harvey" userId="6c8f5bcc-6372-430f-9774-4498d9d8aa03" providerId="ADAL" clId="{EB8B2B2B-BEB2-4F93-A733-3EAC473A1B68}" dt="2021-05-11T22:15:09.218" v="0"/>
            <ac:spMkLst>
              <pc:docMk/>
              <pc:sldMasterMk cId="0" sldId="2147483660"/>
              <pc:sldLayoutMk cId="0" sldId="2147483661"/>
              <ac:spMk id="60" creationId="{00000000-0000-0000-0000-000000000000}"/>
            </ac:spMkLst>
          </pc:spChg>
          <pc:spChg chg="mod">
            <ac:chgData name="Nicholas Harvey" userId="6c8f5bcc-6372-430f-9774-4498d9d8aa03" providerId="ADAL" clId="{EB8B2B2B-BEB2-4F93-A733-3EAC473A1B68}" dt="2021-05-11T22:15:09.218" v="0"/>
            <ac:spMkLst>
              <pc:docMk/>
              <pc:sldMasterMk cId="0" sldId="2147483660"/>
              <pc:sldLayoutMk cId="0" sldId="2147483661"/>
              <ac:spMk id="61" creationId="{00000000-0000-0000-0000-000000000000}"/>
            </ac:spMkLst>
          </pc:spChg>
          <pc:spChg chg="mod">
            <ac:chgData name="Nicholas Harvey" userId="6c8f5bcc-6372-430f-9774-4498d9d8aa03" providerId="ADAL" clId="{EB8B2B2B-BEB2-4F93-A733-3EAC473A1B68}" dt="2021-05-11T22:15:09.218" v="0"/>
            <ac:spMkLst>
              <pc:docMk/>
              <pc:sldMasterMk cId="0" sldId="2147483660"/>
              <pc:sldLayoutMk cId="0" sldId="2147483661"/>
              <ac:spMk id="62" creationId="{00000000-0000-0000-0000-000000000000}"/>
            </ac:spMkLst>
          </pc:spChg>
          <pc:spChg chg="mod">
            <ac:chgData name="Nicholas Harvey" userId="6c8f5bcc-6372-430f-9774-4498d9d8aa03" providerId="ADAL" clId="{EB8B2B2B-BEB2-4F93-A733-3EAC473A1B68}" dt="2021-05-11T22:15:09.218" v="0"/>
            <ac:spMkLst>
              <pc:docMk/>
              <pc:sldMasterMk cId="0" sldId="2147483660"/>
              <pc:sldLayoutMk cId="0" sldId="2147483661"/>
              <ac:spMk id="63" creationId="{00000000-0000-0000-0000-000000000000}"/>
            </ac:spMkLst>
          </pc:spChg>
          <pc:spChg chg="mod">
            <ac:chgData name="Nicholas Harvey" userId="6c8f5bcc-6372-430f-9774-4498d9d8aa03" providerId="ADAL" clId="{EB8B2B2B-BEB2-4F93-A733-3EAC473A1B68}" dt="2021-05-11T22:15:09.218" v="0"/>
            <ac:spMkLst>
              <pc:docMk/>
              <pc:sldMasterMk cId="0" sldId="2147483660"/>
              <pc:sldLayoutMk cId="0" sldId="2147483661"/>
              <ac:spMk id="64" creationId="{00000000-0000-0000-0000-000000000000}"/>
            </ac:spMkLst>
          </pc:spChg>
          <pc:spChg chg="mod">
            <ac:chgData name="Nicholas Harvey" userId="6c8f5bcc-6372-430f-9774-4498d9d8aa03" providerId="ADAL" clId="{EB8B2B2B-BEB2-4F93-A733-3EAC473A1B68}" dt="2021-05-11T22:15:09.218" v="0"/>
            <ac:spMkLst>
              <pc:docMk/>
              <pc:sldMasterMk cId="0" sldId="2147483660"/>
              <pc:sldLayoutMk cId="0" sldId="2147483661"/>
              <ac:spMk id="65" creationId="{00000000-0000-0000-0000-000000000000}"/>
            </ac:spMkLst>
          </pc:spChg>
          <pc:spChg chg="mod">
            <ac:chgData name="Nicholas Harvey" userId="6c8f5bcc-6372-430f-9774-4498d9d8aa03" providerId="ADAL" clId="{EB8B2B2B-BEB2-4F93-A733-3EAC473A1B68}" dt="2021-05-11T22:15:09.218" v="0"/>
            <ac:spMkLst>
              <pc:docMk/>
              <pc:sldMasterMk cId="0" sldId="2147483660"/>
              <pc:sldLayoutMk cId="0" sldId="2147483661"/>
              <ac:spMk id="66" creationId="{00000000-0000-0000-0000-000000000000}"/>
            </ac:spMkLst>
          </pc:spChg>
          <pc:spChg chg="mod">
            <ac:chgData name="Nicholas Harvey" userId="6c8f5bcc-6372-430f-9774-4498d9d8aa03" providerId="ADAL" clId="{EB8B2B2B-BEB2-4F93-A733-3EAC473A1B68}" dt="2021-05-11T22:15:09.218" v="0"/>
            <ac:spMkLst>
              <pc:docMk/>
              <pc:sldMasterMk cId="0" sldId="2147483660"/>
              <pc:sldLayoutMk cId="0" sldId="2147483661"/>
              <ac:spMk id="67" creationId="{00000000-0000-0000-0000-000000000000}"/>
            </ac:spMkLst>
          </pc:spChg>
          <pc:spChg chg="mod">
            <ac:chgData name="Nicholas Harvey" userId="6c8f5bcc-6372-430f-9774-4498d9d8aa03" providerId="ADAL" clId="{EB8B2B2B-BEB2-4F93-A733-3EAC473A1B68}" dt="2021-05-11T22:15:09.218" v="0"/>
            <ac:spMkLst>
              <pc:docMk/>
              <pc:sldMasterMk cId="0" sldId="2147483660"/>
              <pc:sldLayoutMk cId="0" sldId="2147483661"/>
              <ac:spMk id="68" creationId="{00000000-0000-0000-0000-000000000000}"/>
            </ac:spMkLst>
          </pc:spChg>
          <pc:spChg chg="mod">
            <ac:chgData name="Nicholas Harvey" userId="6c8f5bcc-6372-430f-9774-4498d9d8aa03" providerId="ADAL" clId="{EB8B2B2B-BEB2-4F93-A733-3EAC473A1B68}" dt="2021-05-11T22:15:09.218" v="0"/>
            <ac:spMkLst>
              <pc:docMk/>
              <pc:sldMasterMk cId="0" sldId="2147483660"/>
              <pc:sldLayoutMk cId="0" sldId="2147483661"/>
              <ac:spMk id="69" creationId="{00000000-0000-0000-0000-000000000000}"/>
            </ac:spMkLst>
          </pc:spChg>
          <pc:spChg chg="mod">
            <ac:chgData name="Nicholas Harvey" userId="6c8f5bcc-6372-430f-9774-4498d9d8aa03" providerId="ADAL" clId="{EB8B2B2B-BEB2-4F93-A733-3EAC473A1B68}" dt="2021-05-11T22:15:09.218" v="0"/>
            <ac:spMkLst>
              <pc:docMk/>
              <pc:sldMasterMk cId="0" sldId="2147483660"/>
              <pc:sldLayoutMk cId="0" sldId="2147483661"/>
              <ac:spMk id="75" creationId="{00000000-0000-0000-0000-000000000000}"/>
            </ac:spMkLst>
          </pc:spChg>
          <pc:spChg chg="mod">
            <ac:chgData name="Nicholas Harvey" userId="6c8f5bcc-6372-430f-9774-4498d9d8aa03" providerId="ADAL" clId="{EB8B2B2B-BEB2-4F93-A733-3EAC473A1B68}" dt="2021-05-11T22:15:09.218" v="0"/>
            <ac:spMkLst>
              <pc:docMk/>
              <pc:sldMasterMk cId="0" sldId="2147483660"/>
              <pc:sldLayoutMk cId="0" sldId="2147483661"/>
              <ac:spMk id="76" creationId="{00000000-0000-0000-0000-000000000000}"/>
            </ac:spMkLst>
          </pc:spChg>
          <pc:spChg chg="mod">
            <ac:chgData name="Nicholas Harvey" userId="6c8f5bcc-6372-430f-9774-4498d9d8aa03" providerId="ADAL" clId="{EB8B2B2B-BEB2-4F93-A733-3EAC473A1B68}" dt="2021-05-11T22:15:09.218" v="0"/>
            <ac:spMkLst>
              <pc:docMk/>
              <pc:sldMasterMk cId="0" sldId="2147483660"/>
              <pc:sldLayoutMk cId="0" sldId="2147483661"/>
              <ac:spMk id="77" creationId="{00000000-0000-0000-0000-000000000000}"/>
            </ac:spMkLst>
          </pc:spChg>
          <pc:spChg chg="mod">
            <ac:chgData name="Nicholas Harvey" userId="6c8f5bcc-6372-430f-9774-4498d9d8aa03" providerId="ADAL" clId="{EB8B2B2B-BEB2-4F93-A733-3EAC473A1B68}" dt="2021-05-11T22:15:09.218" v="0"/>
            <ac:spMkLst>
              <pc:docMk/>
              <pc:sldMasterMk cId="0" sldId="2147483660"/>
              <pc:sldLayoutMk cId="0" sldId="2147483661"/>
              <ac:spMk id="78" creationId="{00000000-0000-0000-0000-000000000000}"/>
            </ac:spMkLst>
          </pc:spChg>
          <pc:spChg chg="mod">
            <ac:chgData name="Nicholas Harvey" userId="6c8f5bcc-6372-430f-9774-4498d9d8aa03" providerId="ADAL" clId="{EB8B2B2B-BEB2-4F93-A733-3EAC473A1B68}" dt="2021-05-11T22:15:09.218" v="0"/>
            <ac:spMkLst>
              <pc:docMk/>
              <pc:sldMasterMk cId="0" sldId="2147483660"/>
              <pc:sldLayoutMk cId="0" sldId="2147483661"/>
              <ac:spMk id="79" creationId="{00000000-0000-0000-0000-000000000000}"/>
            </ac:spMkLst>
          </pc:spChg>
          <pc:spChg chg="mod">
            <ac:chgData name="Nicholas Harvey" userId="6c8f5bcc-6372-430f-9774-4498d9d8aa03" providerId="ADAL" clId="{EB8B2B2B-BEB2-4F93-A733-3EAC473A1B68}" dt="2021-05-11T22:15:09.218" v="0"/>
            <ac:spMkLst>
              <pc:docMk/>
              <pc:sldMasterMk cId="0" sldId="2147483660"/>
              <pc:sldLayoutMk cId="0" sldId="2147483661"/>
              <ac:spMk id="81" creationId="{00000000-0000-0000-0000-000000000000}"/>
            </ac:spMkLst>
          </pc:spChg>
          <pc:spChg chg="mod">
            <ac:chgData name="Nicholas Harvey" userId="6c8f5bcc-6372-430f-9774-4498d9d8aa03" providerId="ADAL" clId="{EB8B2B2B-BEB2-4F93-A733-3EAC473A1B68}" dt="2021-05-11T22:15:09.218" v="0"/>
            <ac:spMkLst>
              <pc:docMk/>
              <pc:sldMasterMk cId="0" sldId="2147483660"/>
              <pc:sldLayoutMk cId="0" sldId="2147483661"/>
              <ac:spMk id="85" creationId="{00000000-0000-0000-0000-000000000000}"/>
            </ac:spMkLst>
          </pc:spChg>
          <pc:spChg chg="mod">
            <ac:chgData name="Nicholas Harvey" userId="6c8f5bcc-6372-430f-9774-4498d9d8aa03" providerId="ADAL" clId="{EB8B2B2B-BEB2-4F93-A733-3EAC473A1B68}" dt="2021-05-11T22:15:09.218" v="0"/>
            <ac:spMkLst>
              <pc:docMk/>
              <pc:sldMasterMk cId="0" sldId="2147483660"/>
              <pc:sldLayoutMk cId="0" sldId="2147483661"/>
              <ac:spMk id="86" creationId="{00000000-0000-0000-0000-000000000000}"/>
            </ac:spMkLst>
          </pc:spChg>
          <pc:spChg chg="mod">
            <ac:chgData name="Nicholas Harvey" userId="6c8f5bcc-6372-430f-9774-4498d9d8aa03" providerId="ADAL" clId="{EB8B2B2B-BEB2-4F93-A733-3EAC473A1B68}" dt="2021-05-11T22:15:09.218" v="0"/>
            <ac:spMkLst>
              <pc:docMk/>
              <pc:sldMasterMk cId="0" sldId="2147483660"/>
              <pc:sldLayoutMk cId="0" sldId="2147483661"/>
              <ac:spMk id="89" creationId="{00000000-0000-0000-0000-000000000000}"/>
            </ac:spMkLst>
          </pc:spChg>
          <pc:spChg chg="mod">
            <ac:chgData name="Nicholas Harvey" userId="6c8f5bcc-6372-430f-9774-4498d9d8aa03" providerId="ADAL" clId="{EB8B2B2B-BEB2-4F93-A733-3EAC473A1B68}" dt="2021-05-11T22:15:09.218" v="0"/>
            <ac:spMkLst>
              <pc:docMk/>
              <pc:sldMasterMk cId="0" sldId="2147483660"/>
              <pc:sldLayoutMk cId="0" sldId="2147483661"/>
              <ac:spMk id="114" creationId="{00000000-0000-0000-0000-000000000000}"/>
            </ac:spMkLst>
          </pc:spChg>
          <pc:spChg chg="mod">
            <ac:chgData name="Nicholas Harvey" userId="6c8f5bcc-6372-430f-9774-4498d9d8aa03" providerId="ADAL" clId="{EB8B2B2B-BEB2-4F93-A733-3EAC473A1B68}" dt="2021-05-11T22:15:09.218" v="0"/>
            <ac:spMkLst>
              <pc:docMk/>
              <pc:sldMasterMk cId="0" sldId="2147483660"/>
              <pc:sldLayoutMk cId="0" sldId="2147483661"/>
              <ac:spMk id="115" creationId="{00000000-0000-0000-0000-000000000000}"/>
            </ac:spMkLst>
          </pc:spChg>
          <pc:spChg chg="mod">
            <ac:chgData name="Nicholas Harvey" userId="6c8f5bcc-6372-430f-9774-4498d9d8aa03" providerId="ADAL" clId="{EB8B2B2B-BEB2-4F93-A733-3EAC473A1B68}" dt="2021-05-11T22:15:09.218" v="0"/>
            <ac:spMkLst>
              <pc:docMk/>
              <pc:sldMasterMk cId="0" sldId="2147483660"/>
              <pc:sldLayoutMk cId="0" sldId="2147483661"/>
              <ac:spMk id="116" creationId="{00000000-0000-0000-0000-000000000000}"/>
            </ac:spMkLst>
          </pc:spChg>
          <pc:spChg chg="mod">
            <ac:chgData name="Nicholas Harvey" userId="6c8f5bcc-6372-430f-9774-4498d9d8aa03" providerId="ADAL" clId="{EB8B2B2B-BEB2-4F93-A733-3EAC473A1B68}" dt="2021-05-11T22:15:09.218" v="0"/>
            <ac:spMkLst>
              <pc:docMk/>
              <pc:sldMasterMk cId="0" sldId="2147483660"/>
              <pc:sldLayoutMk cId="0" sldId="2147483661"/>
              <ac:spMk id="117" creationId="{00000000-0000-0000-0000-000000000000}"/>
            </ac:spMkLst>
          </pc:spChg>
          <pc:grpChg chg="mod">
            <ac:chgData name="Nicholas Harvey" userId="6c8f5bcc-6372-430f-9774-4498d9d8aa03" providerId="ADAL" clId="{EB8B2B2B-BEB2-4F93-A733-3EAC473A1B68}" dt="2021-05-11T22:15:09.218" v="0"/>
            <ac:grpSpMkLst>
              <pc:docMk/>
              <pc:sldMasterMk cId="0" sldId="2147483660"/>
              <pc:sldLayoutMk cId="0" sldId="2147483661"/>
              <ac:grpSpMk id="43" creationId="{00000000-0000-0000-0000-000000000000}"/>
            </ac:grpSpMkLst>
          </pc:grpChg>
          <pc:grpChg chg="mod">
            <ac:chgData name="Nicholas Harvey" userId="6c8f5bcc-6372-430f-9774-4498d9d8aa03" providerId="ADAL" clId="{EB8B2B2B-BEB2-4F93-A733-3EAC473A1B68}" dt="2021-05-11T22:15:09.218" v="0"/>
            <ac:grpSpMkLst>
              <pc:docMk/>
              <pc:sldMasterMk cId="0" sldId="2147483660"/>
              <pc:sldLayoutMk cId="0" sldId="2147483661"/>
              <ac:grpSpMk id="44" creationId="{00000000-0000-0000-0000-000000000000}"/>
            </ac:grpSpMkLst>
          </pc:grpChg>
          <pc:grpChg chg="mod">
            <ac:chgData name="Nicholas Harvey" userId="6c8f5bcc-6372-430f-9774-4498d9d8aa03" providerId="ADAL" clId="{EB8B2B2B-BEB2-4F93-A733-3EAC473A1B68}" dt="2021-05-11T22:15:09.218" v="0"/>
            <ac:grpSpMkLst>
              <pc:docMk/>
              <pc:sldMasterMk cId="0" sldId="2147483660"/>
              <pc:sldLayoutMk cId="0" sldId="2147483661"/>
              <ac:grpSpMk id="70" creationId="{00000000-0000-0000-0000-000000000000}"/>
            </ac:grpSpMkLst>
          </pc:grpChg>
          <pc:grpChg chg="mod">
            <ac:chgData name="Nicholas Harvey" userId="6c8f5bcc-6372-430f-9774-4498d9d8aa03" providerId="ADAL" clId="{EB8B2B2B-BEB2-4F93-A733-3EAC473A1B68}" dt="2021-05-11T22:15:09.218" v="0"/>
            <ac:grpSpMkLst>
              <pc:docMk/>
              <pc:sldMasterMk cId="0" sldId="2147483660"/>
              <pc:sldLayoutMk cId="0" sldId="2147483661"/>
              <ac:grpSpMk id="71" creationId="{00000000-0000-0000-0000-000000000000}"/>
            </ac:grpSpMkLst>
          </pc:grpChg>
          <pc:grpChg chg="mod">
            <ac:chgData name="Nicholas Harvey" userId="6c8f5bcc-6372-430f-9774-4498d9d8aa03" providerId="ADAL" clId="{EB8B2B2B-BEB2-4F93-A733-3EAC473A1B68}" dt="2021-05-11T22:15:09.218" v="0"/>
            <ac:grpSpMkLst>
              <pc:docMk/>
              <pc:sldMasterMk cId="0" sldId="2147483660"/>
              <pc:sldLayoutMk cId="0" sldId="2147483661"/>
              <ac:grpSpMk id="73" creationId="{00000000-0000-0000-0000-000000000000}"/>
            </ac:grpSpMkLst>
          </pc:grpChg>
        </pc:sldLayoutChg>
        <pc:sldLayoutChg chg="modSp">
          <pc:chgData name="Nicholas Harvey" userId="6c8f5bcc-6372-430f-9774-4498d9d8aa03" providerId="ADAL" clId="{EB8B2B2B-BEB2-4F93-A733-3EAC473A1B68}" dt="2021-05-11T22:15:09.218" v="0"/>
          <pc:sldLayoutMkLst>
            <pc:docMk/>
            <pc:sldMasterMk cId="0" sldId="2147483660"/>
            <pc:sldLayoutMk cId="0" sldId="2147483663"/>
          </pc:sldLayoutMkLst>
          <pc:spChg chg="mod">
            <ac:chgData name="Nicholas Harvey" userId="6c8f5bcc-6372-430f-9774-4498d9d8aa03" providerId="ADAL" clId="{EB8B2B2B-BEB2-4F93-A733-3EAC473A1B68}" dt="2021-05-11T22:15:09.218" v="0"/>
            <ac:spMkLst>
              <pc:docMk/>
              <pc:sldMasterMk cId="0" sldId="2147483660"/>
              <pc:sldLayoutMk cId="0" sldId="2147483663"/>
              <ac:spMk id="2" creationId="{00000000-0000-0000-0000-000000000000}"/>
            </ac:spMkLst>
          </pc:spChg>
          <pc:spChg chg="mod">
            <ac:chgData name="Nicholas Harvey" userId="6c8f5bcc-6372-430f-9774-4498d9d8aa03" providerId="ADAL" clId="{EB8B2B2B-BEB2-4F93-A733-3EAC473A1B68}" dt="2021-05-11T22:15:09.218" v="0"/>
            <ac:spMkLst>
              <pc:docMk/>
              <pc:sldMasterMk cId="0" sldId="2147483660"/>
              <pc:sldLayoutMk cId="0" sldId="2147483663"/>
              <ac:spMk id="3" creationId="{00000000-0000-0000-0000-000000000000}"/>
            </ac:spMkLst>
          </pc:spChg>
        </pc:sldLayoutChg>
        <pc:sldLayoutChg chg="modSp">
          <pc:chgData name="Nicholas Harvey" userId="6c8f5bcc-6372-430f-9774-4498d9d8aa03" providerId="ADAL" clId="{EB8B2B2B-BEB2-4F93-A733-3EAC473A1B68}" dt="2021-05-11T22:15:09.218" v="0"/>
          <pc:sldLayoutMkLst>
            <pc:docMk/>
            <pc:sldMasterMk cId="0" sldId="2147483660"/>
            <pc:sldLayoutMk cId="0" sldId="2147483664"/>
          </pc:sldLayoutMkLst>
          <pc:spChg chg="mod">
            <ac:chgData name="Nicholas Harvey" userId="6c8f5bcc-6372-430f-9774-4498d9d8aa03" providerId="ADAL" clId="{EB8B2B2B-BEB2-4F93-A733-3EAC473A1B68}" dt="2021-05-11T22:15:09.218" v="0"/>
            <ac:spMkLst>
              <pc:docMk/>
              <pc:sldMasterMk cId="0" sldId="2147483660"/>
              <pc:sldLayoutMk cId="0" sldId="2147483664"/>
              <ac:spMk id="9" creationId="{00000000-0000-0000-0000-000000000000}"/>
            </ac:spMkLst>
          </pc:spChg>
          <pc:spChg chg="mod">
            <ac:chgData name="Nicholas Harvey" userId="6c8f5bcc-6372-430f-9774-4498d9d8aa03" providerId="ADAL" clId="{EB8B2B2B-BEB2-4F93-A733-3EAC473A1B68}" dt="2021-05-11T22:15:09.218" v="0"/>
            <ac:spMkLst>
              <pc:docMk/>
              <pc:sldMasterMk cId="0" sldId="2147483660"/>
              <pc:sldLayoutMk cId="0" sldId="2147483664"/>
              <ac:spMk id="11" creationId="{00000000-0000-0000-0000-000000000000}"/>
            </ac:spMkLst>
          </pc:spChg>
        </pc:sldLayoutChg>
        <pc:sldLayoutChg chg="modSp">
          <pc:chgData name="Nicholas Harvey" userId="6c8f5bcc-6372-430f-9774-4498d9d8aa03" providerId="ADAL" clId="{EB8B2B2B-BEB2-4F93-A733-3EAC473A1B68}" dt="2021-05-11T22:15:09.218" v="0"/>
          <pc:sldLayoutMkLst>
            <pc:docMk/>
            <pc:sldMasterMk cId="0" sldId="2147483660"/>
            <pc:sldLayoutMk cId="0" sldId="2147483665"/>
          </pc:sldLayoutMkLst>
          <pc:spChg chg="mod">
            <ac:chgData name="Nicholas Harvey" userId="6c8f5bcc-6372-430f-9774-4498d9d8aa03" providerId="ADAL" clId="{EB8B2B2B-BEB2-4F93-A733-3EAC473A1B68}" dt="2021-05-11T22:15:09.218" v="0"/>
            <ac:spMkLst>
              <pc:docMk/>
              <pc:sldMasterMk cId="0" sldId="2147483660"/>
              <pc:sldLayoutMk cId="0" sldId="2147483665"/>
              <ac:spMk id="3" creationId="{00000000-0000-0000-0000-000000000000}"/>
            </ac:spMkLst>
          </pc:spChg>
          <pc:spChg chg="mod">
            <ac:chgData name="Nicholas Harvey" userId="6c8f5bcc-6372-430f-9774-4498d9d8aa03" providerId="ADAL" clId="{EB8B2B2B-BEB2-4F93-A733-3EAC473A1B68}" dt="2021-05-11T22:15:09.218" v="0"/>
            <ac:spMkLst>
              <pc:docMk/>
              <pc:sldMasterMk cId="0" sldId="2147483660"/>
              <pc:sldLayoutMk cId="0" sldId="2147483665"/>
              <ac:spMk id="4" creationId="{00000000-0000-0000-0000-000000000000}"/>
            </ac:spMkLst>
          </pc:spChg>
          <pc:spChg chg="mod">
            <ac:chgData name="Nicholas Harvey" userId="6c8f5bcc-6372-430f-9774-4498d9d8aa03" providerId="ADAL" clId="{EB8B2B2B-BEB2-4F93-A733-3EAC473A1B68}" dt="2021-05-11T22:15:09.218" v="0"/>
            <ac:spMkLst>
              <pc:docMk/>
              <pc:sldMasterMk cId="0" sldId="2147483660"/>
              <pc:sldLayoutMk cId="0" sldId="2147483665"/>
              <ac:spMk id="5" creationId="{00000000-0000-0000-0000-000000000000}"/>
            </ac:spMkLst>
          </pc:spChg>
          <pc:spChg chg="mod">
            <ac:chgData name="Nicholas Harvey" userId="6c8f5bcc-6372-430f-9774-4498d9d8aa03" providerId="ADAL" clId="{EB8B2B2B-BEB2-4F93-A733-3EAC473A1B68}" dt="2021-05-11T22:15:09.218" v="0"/>
            <ac:spMkLst>
              <pc:docMk/>
              <pc:sldMasterMk cId="0" sldId="2147483660"/>
              <pc:sldLayoutMk cId="0" sldId="2147483665"/>
              <ac:spMk id="6" creationId="{00000000-0000-0000-0000-000000000000}"/>
            </ac:spMkLst>
          </pc:spChg>
        </pc:sldLayoutChg>
        <pc:sldLayoutChg chg="modSp">
          <pc:chgData name="Nicholas Harvey" userId="6c8f5bcc-6372-430f-9774-4498d9d8aa03" providerId="ADAL" clId="{EB8B2B2B-BEB2-4F93-A733-3EAC473A1B68}" dt="2021-05-11T22:15:09.218" v="0"/>
          <pc:sldLayoutMkLst>
            <pc:docMk/>
            <pc:sldMasterMk cId="0" sldId="2147483660"/>
            <pc:sldLayoutMk cId="0" sldId="2147483668"/>
          </pc:sldLayoutMkLst>
          <pc:spChg chg="mod">
            <ac:chgData name="Nicholas Harvey" userId="6c8f5bcc-6372-430f-9774-4498d9d8aa03" providerId="ADAL" clId="{EB8B2B2B-BEB2-4F93-A733-3EAC473A1B68}" dt="2021-05-11T22:15:09.218" v="0"/>
            <ac:spMkLst>
              <pc:docMk/>
              <pc:sldMasterMk cId="0" sldId="2147483660"/>
              <pc:sldLayoutMk cId="0" sldId="2147483668"/>
              <ac:spMk id="2" creationId="{00000000-0000-0000-0000-000000000000}"/>
            </ac:spMkLst>
          </pc:spChg>
          <pc:spChg chg="mod">
            <ac:chgData name="Nicholas Harvey" userId="6c8f5bcc-6372-430f-9774-4498d9d8aa03" providerId="ADAL" clId="{EB8B2B2B-BEB2-4F93-A733-3EAC473A1B68}" dt="2021-05-11T22:15:09.218" v="0"/>
            <ac:spMkLst>
              <pc:docMk/>
              <pc:sldMasterMk cId="0" sldId="2147483660"/>
              <pc:sldLayoutMk cId="0" sldId="2147483668"/>
              <ac:spMk id="3" creationId="{00000000-0000-0000-0000-000000000000}"/>
            </ac:spMkLst>
          </pc:spChg>
          <pc:spChg chg="mod">
            <ac:chgData name="Nicholas Harvey" userId="6c8f5bcc-6372-430f-9774-4498d9d8aa03" providerId="ADAL" clId="{EB8B2B2B-BEB2-4F93-A733-3EAC473A1B68}" dt="2021-05-11T22:15:09.218" v="0"/>
            <ac:spMkLst>
              <pc:docMk/>
              <pc:sldMasterMk cId="0" sldId="2147483660"/>
              <pc:sldLayoutMk cId="0" sldId="2147483668"/>
              <ac:spMk id="4" creationId="{00000000-0000-0000-0000-000000000000}"/>
            </ac:spMkLst>
          </pc:spChg>
          <pc:spChg chg="mod">
            <ac:chgData name="Nicholas Harvey" userId="6c8f5bcc-6372-430f-9774-4498d9d8aa03" providerId="ADAL" clId="{EB8B2B2B-BEB2-4F93-A733-3EAC473A1B68}" dt="2021-05-11T22:15:09.218" v="0"/>
            <ac:spMkLst>
              <pc:docMk/>
              <pc:sldMasterMk cId="0" sldId="2147483660"/>
              <pc:sldLayoutMk cId="0" sldId="2147483668"/>
              <ac:spMk id="6" creationId="{00000000-0000-0000-0000-000000000000}"/>
            </ac:spMkLst>
          </pc:spChg>
          <pc:spChg chg="mod">
            <ac:chgData name="Nicholas Harvey" userId="6c8f5bcc-6372-430f-9774-4498d9d8aa03" providerId="ADAL" clId="{EB8B2B2B-BEB2-4F93-A733-3EAC473A1B68}" dt="2021-05-11T22:15:09.218" v="0"/>
            <ac:spMkLst>
              <pc:docMk/>
              <pc:sldMasterMk cId="0" sldId="2147483660"/>
              <pc:sldLayoutMk cId="0" sldId="2147483668"/>
              <ac:spMk id="46" creationId="{00000000-0000-0000-0000-000000000000}"/>
            </ac:spMkLst>
          </pc:spChg>
          <pc:spChg chg="mod">
            <ac:chgData name="Nicholas Harvey" userId="6c8f5bcc-6372-430f-9774-4498d9d8aa03" providerId="ADAL" clId="{EB8B2B2B-BEB2-4F93-A733-3EAC473A1B68}" dt="2021-05-11T22:15:09.218" v="0"/>
            <ac:spMkLst>
              <pc:docMk/>
              <pc:sldMasterMk cId="0" sldId="2147483660"/>
              <pc:sldLayoutMk cId="0" sldId="2147483668"/>
              <ac:spMk id="47" creationId="{00000000-0000-0000-0000-000000000000}"/>
            </ac:spMkLst>
          </pc:spChg>
          <pc:spChg chg="mod">
            <ac:chgData name="Nicholas Harvey" userId="6c8f5bcc-6372-430f-9774-4498d9d8aa03" providerId="ADAL" clId="{EB8B2B2B-BEB2-4F93-A733-3EAC473A1B68}" dt="2021-05-11T22:15:09.218" v="0"/>
            <ac:spMkLst>
              <pc:docMk/>
              <pc:sldMasterMk cId="0" sldId="2147483660"/>
              <pc:sldLayoutMk cId="0" sldId="2147483668"/>
              <ac:spMk id="48" creationId="{00000000-0000-0000-0000-000000000000}"/>
            </ac:spMkLst>
          </pc:spChg>
          <pc:spChg chg="mod">
            <ac:chgData name="Nicholas Harvey" userId="6c8f5bcc-6372-430f-9774-4498d9d8aa03" providerId="ADAL" clId="{EB8B2B2B-BEB2-4F93-A733-3EAC473A1B68}" dt="2021-05-11T22:15:09.218" v="0"/>
            <ac:spMkLst>
              <pc:docMk/>
              <pc:sldMasterMk cId="0" sldId="2147483660"/>
              <pc:sldLayoutMk cId="0" sldId="2147483668"/>
              <ac:spMk id="49" creationId="{00000000-0000-0000-0000-000000000000}"/>
            </ac:spMkLst>
          </pc:spChg>
          <pc:spChg chg="mod">
            <ac:chgData name="Nicholas Harvey" userId="6c8f5bcc-6372-430f-9774-4498d9d8aa03" providerId="ADAL" clId="{EB8B2B2B-BEB2-4F93-A733-3EAC473A1B68}" dt="2021-05-11T22:15:09.218" v="0"/>
            <ac:spMkLst>
              <pc:docMk/>
              <pc:sldMasterMk cId="0" sldId="2147483660"/>
              <pc:sldLayoutMk cId="0" sldId="2147483668"/>
              <ac:spMk id="50" creationId="{00000000-0000-0000-0000-000000000000}"/>
            </ac:spMkLst>
          </pc:spChg>
          <pc:spChg chg="mod">
            <ac:chgData name="Nicholas Harvey" userId="6c8f5bcc-6372-430f-9774-4498d9d8aa03" providerId="ADAL" clId="{EB8B2B2B-BEB2-4F93-A733-3EAC473A1B68}" dt="2021-05-11T22:15:09.218" v="0"/>
            <ac:spMkLst>
              <pc:docMk/>
              <pc:sldMasterMk cId="0" sldId="2147483660"/>
              <pc:sldLayoutMk cId="0" sldId="2147483668"/>
              <ac:spMk id="51" creationId="{00000000-0000-0000-0000-000000000000}"/>
            </ac:spMkLst>
          </pc:spChg>
          <pc:spChg chg="mod">
            <ac:chgData name="Nicholas Harvey" userId="6c8f5bcc-6372-430f-9774-4498d9d8aa03" providerId="ADAL" clId="{EB8B2B2B-BEB2-4F93-A733-3EAC473A1B68}" dt="2021-05-11T22:15:09.218" v="0"/>
            <ac:spMkLst>
              <pc:docMk/>
              <pc:sldMasterMk cId="0" sldId="2147483660"/>
              <pc:sldLayoutMk cId="0" sldId="2147483668"/>
              <ac:spMk id="52" creationId="{00000000-0000-0000-0000-000000000000}"/>
            </ac:spMkLst>
          </pc:spChg>
          <pc:spChg chg="mod">
            <ac:chgData name="Nicholas Harvey" userId="6c8f5bcc-6372-430f-9774-4498d9d8aa03" providerId="ADAL" clId="{EB8B2B2B-BEB2-4F93-A733-3EAC473A1B68}" dt="2021-05-11T22:15:09.218" v="0"/>
            <ac:spMkLst>
              <pc:docMk/>
              <pc:sldMasterMk cId="0" sldId="2147483660"/>
              <pc:sldLayoutMk cId="0" sldId="2147483668"/>
              <ac:spMk id="53" creationId="{00000000-0000-0000-0000-000000000000}"/>
            </ac:spMkLst>
          </pc:spChg>
          <pc:spChg chg="mod">
            <ac:chgData name="Nicholas Harvey" userId="6c8f5bcc-6372-430f-9774-4498d9d8aa03" providerId="ADAL" clId="{EB8B2B2B-BEB2-4F93-A733-3EAC473A1B68}" dt="2021-05-11T22:15:09.218" v="0"/>
            <ac:spMkLst>
              <pc:docMk/>
              <pc:sldMasterMk cId="0" sldId="2147483660"/>
              <pc:sldLayoutMk cId="0" sldId="2147483668"/>
              <ac:spMk id="54" creationId="{00000000-0000-0000-0000-000000000000}"/>
            </ac:spMkLst>
          </pc:spChg>
          <pc:spChg chg="mod">
            <ac:chgData name="Nicholas Harvey" userId="6c8f5bcc-6372-430f-9774-4498d9d8aa03" providerId="ADAL" clId="{EB8B2B2B-BEB2-4F93-A733-3EAC473A1B68}" dt="2021-05-11T22:15:09.218" v="0"/>
            <ac:spMkLst>
              <pc:docMk/>
              <pc:sldMasterMk cId="0" sldId="2147483660"/>
              <pc:sldLayoutMk cId="0" sldId="2147483668"/>
              <ac:spMk id="55" creationId="{00000000-0000-0000-0000-000000000000}"/>
            </ac:spMkLst>
          </pc:spChg>
          <pc:spChg chg="mod">
            <ac:chgData name="Nicholas Harvey" userId="6c8f5bcc-6372-430f-9774-4498d9d8aa03" providerId="ADAL" clId="{EB8B2B2B-BEB2-4F93-A733-3EAC473A1B68}" dt="2021-05-11T22:15:09.218" v="0"/>
            <ac:spMkLst>
              <pc:docMk/>
              <pc:sldMasterMk cId="0" sldId="2147483660"/>
              <pc:sldLayoutMk cId="0" sldId="2147483668"/>
              <ac:spMk id="56" creationId="{00000000-0000-0000-0000-000000000000}"/>
            </ac:spMkLst>
          </pc:spChg>
          <pc:spChg chg="mod">
            <ac:chgData name="Nicholas Harvey" userId="6c8f5bcc-6372-430f-9774-4498d9d8aa03" providerId="ADAL" clId="{EB8B2B2B-BEB2-4F93-A733-3EAC473A1B68}" dt="2021-05-11T22:15:09.218" v="0"/>
            <ac:spMkLst>
              <pc:docMk/>
              <pc:sldMasterMk cId="0" sldId="2147483660"/>
              <pc:sldLayoutMk cId="0" sldId="2147483668"/>
              <ac:spMk id="57" creationId="{00000000-0000-0000-0000-000000000000}"/>
            </ac:spMkLst>
          </pc:spChg>
          <pc:spChg chg="mod">
            <ac:chgData name="Nicholas Harvey" userId="6c8f5bcc-6372-430f-9774-4498d9d8aa03" providerId="ADAL" clId="{EB8B2B2B-BEB2-4F93-A733-3EAC473A1B68}" dt="2021-05-11T22:15:09.218" v="0"/>
            <ac:spMkLst>
              <pc:docMk/>
              <pc:sldMasterMk cId="0" sldId="2147483660"/>
              <pc:sldLayoutMk cId="0" sldId="2147483668"/>
              <ac:spMk id="58" creationId="{00000000-0000-0000-0000-000000000000}"/>
            </ac:spMkLst>
          </pc:spChg>
          <pc:spChg chg="mod">
            <ac:chgData name="Nicholas Harvey" userId="6c8f5bcc-6372-430f-9774-4498d9d8aa03" providerId="ADAL" clId="{EB8B2B2B-BEB2-4F93-A733-3EAC473A1B68}" dt="2021-05-11T22:15:09.218" v="0"/>
            <ac:spMkLst>
              <pc:docMk/>
              <pc:sldMasterMk cId="0" sldId="2147483660"/>
              <pc:sldLayoutMk cId="0" sldId="2147483668"/>
              <ac:spMk id="59" creationId="{00000000-0000-0000-0000-000000000000}"/>
            </ac:spMkLst>
          </pc:spChg>
          <pc:spChg chg="mod">
            <ac:chgData name="Nicholas Harvey" userId="6c8f5bcc-6372-430f-9774-4498d9d8aa03" providerId="ADAL" clId="{EB8B2B2B-BEB2-4F93-A733-3EAC473A1B68}" dt="2021-05-11T22:15:09.218" v="0"/>
            <ac:spMkLst>
              <pc:docMk/>
              <pc:sldMasterMk cId="0" sldId="2147483660"/>
              <pc:sldLayoutMk cId="0" sldId="2147483668"/>
              <ac:spMk id="60" creationId="{00000000-0000-0000-0000-000000000000}"/>
            </ac:spMkLst>
          </pc:spChg>
          <pc:spChg chg="mod">
            <ac:chgData name="Nicholas Harvey" userId="6c8f5bcc-6372-430f-9774-4498d9d8aa03" providerId="ADAL" clId="{EB8B2B2B-BEB2-4F93-A733-3EAC473A1B68}" dt="2021-05-11T22:15:09.218" v="0"/>
            <ac:spMkLst>
              <pc:docMk/>
              <pc:sldMasterMk cId="0" sldId="2147483660"/>
              <pc:sldLayoutMk cId="0" sldId="2147483668"/>
              <ac:spMk id="61" creationId="{00000000-0000-0000-0000-000000000000}"/>
            </ac:spMkLst>
          </pc:spChg>
          <pc:spChg chg="mod">
            <ac:chgData name="Nicholas Harvey" userId="6c8f5bcc-6372-430f-9774-4498d9d8aa03" providerId="ADAL" clId="{EB8B2B2B-BEB2-4F93-A733-3EAC473A1B68}" dt="2021-05-11T22:15:09.218" v="0"/>
            <ac:spMkLst>
              <pc:docMk/>
              <pc:sldMasterMk cId="0" sldId="2147483660"/>
              <pc:sldLayoutMk cId="0" sldId="2147483668"/>
              <ac:spMk id="62" creationId="{00000000-0000-0000-0000-000000000000}"/>
            </ac:spMkLst>
          </pc:spChg>
          <pc:spChg chg="mod">
            <ac:chgData name="Nicholas Harvey" userId="6c8f5bcc-6372-430f-9774-4498d9d8aa03" providerId="ADAL" clId="{EB8B2B2B-BEB2-4F93-A733-3EAC473A1B68}" dt="2021-05-11T22:15:09.218" v="0"/>
            <ac:spMkLst>
              <pc:docMk/>
              <pc:sldMasterMk cId="0" sldId="2147483660"/>
              <pc:sldLayoutMk cId="0" sldId="2147483668"/>
              <ac:spMk id="63" creationId="{00000000-0000-0000-0000-000000000000}"/>
            </ac:spMkLst>
          </pc:spChg>
          <pc:spChg chg="mod">
            <ac:chgData name="Nicholas Harvey" userId="6c8f5bcc-6372-430f-9774-4498d9d8aa03" providerId="ADAL" clId="{EB8B2B2B-BEB2-4F93-A733-3EAC473A1B68}" dt="2021-05-11T22:15:09.218" v="0"/>
            <ac:spMkLst>
              <pc:docMk/>
              <pc:sldMasterMk cId="0" sldId="2147483660"/>
              <pc:sldLayoutMk cId="0" sldId="2147483668"/>
              <ac:spMk id="64" creationId="{00000000-0000-0000-0000-000000000000}"/>
            </ac:spMkLst>
          </pc:spChg>
          <pc:spChg chg="mod">
            <ac:chgData name="Nicholas Harvey" userId="6c8f5bcc-6372-430f-9774-4498d9d8aa03" providerId="ADAL" clId="{EB8B2B2B-BEB2-4F93-A733-3EAC473A1B68}" dt="2021-05-11T22:15:09.218" v="0"/>
            <ac:spMkLst>
              <pc:docMk/>
              <pc:sldMasterMk cId="0" sldId="2147483660"/>
              <pc:sldLayoutMk cId="0" sldId="2147483668"/>
              <ac:spMk id="65" creationId="{00000000-0000-0000-0000-000000000000}"/>
            </ac:spMkLst>
          </pc:spChg>
          <pc:spChg chg="mod">
            <ac:chgData name="Nicholas Harvey" userId="6c8f5bcc-6372-430f-9774-4498d9d8aa03" providerId="ADAL" clId="{EB8B2B2B-BEB2-4F93-A733-3EAC473A1B68}" dt="2021-05-11T22:15:09.218" v="0"/>
            <ac:spMkLst>
              <pc:docMk/>
              <pc:sldMasterMk cId="0" sldId="2147483660"/>
              <pc:sldLayoutMk cId="0" sldId="2147483668"/>
              <ac:spMk id="66" creationId="{00000000-0000-0000-0000-000000000000}"/>
            </ac:spMkLst>
          </pc:spChg>
          <pc:spChg chg="mod">
            <ac:chgData name="Nicholas Harvey" userId="6c8f5bcc-6372-430f-9774-4498d9d8aa03" providerId="ADAL" clId="{EB8B2B2B-BEB2-4F93-A733-3EAC473A1B68}" dt="2021-05-11T22:15:09.218" v="0"/>
            <ac:spMkLst>
              <pc:docMk/>
              <pc:sldMasterMk cId="0" sldId="2147483660"/>
              <pc:sldLayoutMk cId="0" sldId="2147483668"/>
              <ac:spMk id="67" creationId="{00000000-0000-0000-0000-000000000000}"/>
            </ac:spMkLst>
          </pc:spChg>
          <pc:spChg chg="mod">
            <ac:chgData name="Nicholas Harvey" userId="6c8f5bcc-6372-430f-9774-4498d9d8aa03" providerId="ADAL" clId="{EB8B2B2B-BEB2-4F93-A733-3EAC473A1B68}" dt="2021-05-11T22:15:09.218" v="0"/>
            <ac:spMkLst>
              <pc:docMk/>
              <pc:sldMasterMk cId="0" sldId="2147483660"/>
              <pc:sldLayoutMk cId="0" sldId="2147483668"/>
              <ac:spMk id="68" creationId="{00000000-0000-0000-0000-000000000000}"/>
            </ac:spMkLst>
          </pc:spChg>
          <pc:spChg chg="mod">
            <ac:chgData name="Nicholas Harvey" userId="6c8f5bcc-6372-430f-9774-4498d9d8aa03" providerId="ADAL" clId="{EB8B2B2B-BEB2-4F93-A733-3EAC473A1B68}" dt="2021-05-11T22:15:09.218" v="0"/>
            <ac:spMkLst>
              <pc:docMk/>
              <pc:sldMasterMk cId="0" sldId="2147483660"/>
              <pc:sldLayoutMk cId="0" sldId="2147483668"/>
              <ac:spMk id="69" creationId="{00000000-0000-0000-0000-000000000000}"/>
            </ac:spMkLst>
          </pc:spChg>
          <pc:spChg chg="mod">
            <ac:chgData name="Nicholas Harvey" userId="6c8f5bcc-6372-430f-9774-4498d9d8aa03" providerId="ADAL" clId="{EB8B2B2B-BEB2-4F93-A733-3EAC473A1B68}" dt="2021-05-11T22:15:09.218" v="0"/>
            <ac:spMkLst>
              <pc:docMk/>
              <pc:sldMasterMk cId="0" sldId="2147483660"/>
              <pc:sldLayoutMk cId="0" sldId="2147483668"/>
              <ac:spMk id="70" creationId="{00000000-0000-0000-0000-000000000000}"/>
            </ac:spMkLst>
          </pc:spChg>
          <pc:spChg chg="mod">
            <ac:chgData name="Nicholas Harvey" userId="6c8f5bcc-6372-430f-9774-4498d9d8aa03" providerId="ADAL" clId="{EB8B2B2B-BEB2-4F93-A733-3EAC473A1B68}" dt="2021-05-11T22:15:09.218" v="0"/>
            <ac:spMkLst>
              <pc:docMk/>
              <pc:sldMasterMk cId="0" sldId="2147483660"/>
              <pc:sldLayoutMk cId="0" sldId="2147483668"/>
              <ac:spMk id="71" creationId="{00000000-0000-0000-0000-000000000000}"/>
            </ac:spMkLst>
          </pc:spChg>
          <pc:spChg chg="mod">
            <ac:chgData name="Nicholas Harvey" userId="6c8f5bcc-6372-430f-9774-4498d9d8aa03" providerId="ADAL" clId="{EB8B2B2B-BEB2-4F93-A733-3EAC473A1B68}" dt="2021-05-11T22:15:09.218" v="0"/>
            <ac:spMkLst>
              <pc:docMk/>
              <pc:sldMasterMk cId="0" sldId="2147483660"/>
              <pc:sldLayoutMk cId="0" sldId="2147483668"/>
              <ac:spMk id="75" creationId="{00000000-0000-0000-0000-000000000000}"/>
            </ac:spMkLst>
          </pc:spChg>
          <pc:spChg chg="mod">
            <ac:chgData name="Nicholas Harvey" userId="6c8f5bcc-6372-430f-9774-4498d9d8aa03" providerId="ADAL" clId="{EB8B2B2B-BEB2-4F93-A733-3EAC473A1B68}" dt="2021-05-11T22:15:09.218" v="0"/>
            <ac:spMkLst>
              <pc:docMk/>
              <pc:sldMasterMk cId="0" sldId="2147483660"/>
              <pc:sldLayoutMk cId="0" sldId="2147483668"/>
              <ac:spMk id="76" creationId="{00000000-0000-0000-0000-000000000000}"/>
            </ac:spMkLst>
          </pc:spChg>
          <pc:spChg chg="mod">
            <ac:chgData name="Nicholas Harvey" userId="6c8f5bcc-6372-430f-9774-4498d9d8aa03" providerId="ADAL" clId="{EB8B2B2B-BEB2-4F93-A733-3EAC473A1B68}" dt="2021-05-11T22:15:09.218" v="0"/>
            <ac:spMkLst>
              <pc:docMk/>
              <pc:sldMasterMk cId="0" sldId="2147483660"/>
              <pc:sldLayoutMk cId="0" sldId="2147483668"/>
              <ac:spMk id="77" creationId="{00000000-0000-0000-0000-000000000000}"/>
            </ac:spMkLst>
          </pc:spChg>
          <pc:spChg chg="mod">
            <ac:chgData name="Nicholas Harvey" userId="6c8f5bcc-6372-430f-9774-4498d9d8aa03" providerId="ADAL" clId="{EB8B2B2B-BEB2-4F93-A733-3EAC473A1B68}" dt="2021-05-11T22:15:09.218" v="0"/>
            <ac:spMkLst>
              <pc:docMk/>
              <pc:sldMasterMk cId="0" sldId="2147483660"/>
              <pc:sldLayoutMk cId="0" sldId="2147483668"/>
              <ac:spMk id="78" creationId="{00000000-0000-0000-0000-000000000000}"/>
            </ac:spMkLst>
          </pc:spChg>
          <pc:spChg chg="mod">
            <ac:chgData name="Nicholas Harvey" userId="6c8f5bcc-6372-430f-9774-4498d9d8aa03" providerId="ADAL" clId="{EB8B2B2B-BEB2-4F93-A733-3EAC473A1B68}" dt="2021-05-11T22:15:09.218" v="0"/>
            <ac:spMkLst>
              <pc:docMk/>
              <pc:sldMasterMk cId="0" sldId="2147483660"/>
              <pc:sldLayoutMk cId="0" sldId="2147483668"/>
              <ac:spMk id="79" creationId="{00000000-0000-0000-0000-000000000000}"/>
            </ac:spMkLst>
          </pc:spChg>
          <pc:spChg chg="mod">
            <ac:chgData name="Nicholas Harvey" userId="6c8f5bcc-6372-430f-9774-4498d9d8aa03" providerId="ADAL" clId="{EB8B2B2B-BEB2-4F93-A733-3EAC473A1B68}" dt="2021-05-11T22:15:09.218" v="0"/>
            <ac:spMkLst>
              <pc:docMk/>
              <pc:sldMasterMk cId="0" sldId="2147483660"/>
              <pc:sldLayoutMk cId="0" sldId="2147483668"/>
              <ac:spMk id="80" creationId="{00000000-0000-0000-0000-000000000000}"/>
            </ac:spMkLst>
          </pc:spChg>
          <pc:spChg chg="mod">
            <ac:chgData name="Nicholas Harvey" userId="6c8f5bcc-6372-430f-9774-4498d9d8aa03" providerId="ADAL" clId="{EB8B2B2B-BEB2-4F93-A733-3EAC473A1B68}" dt="2021-05-11T22:15:09.218" v="0"/>
            <ac:spMkLst>
              <pc:docMk/>
              <pc:sldMasterMk cId="0" sldId="2147483660"/>
              <pc:sldLayoutMk cId="0" sldId="2147483668"/>
              <ac:spMk id="81" creationId="{00000000-0000-0000-0000-000000000000}"/>
            </ac:spMkLst>
          </pc:spChg>
          <pc:spChg chg="mod">
            <ac:chgData name="Nicholas Harvey" userId="6c8f5bcc-6372-430f-9774-4498d9d8aa03" providerId="ADAL" clId="{EB8B2B2B-BEB2-4F93-A733-3EAC473A1B68}" dt="2021-05-11T22:15:09.218" v="0"/>
            <ac:spMkLst>
              <pc:docMk/>
              <pc:sldMasterMk cId="0" sldId="2147483660"/>
              <pc:sldLayoutMk cId="0" sldId="2147483668"/>
              <ac:spMk id="82" creationId="{00000000-0000-0000-0000-000000000000}"/>
            </ac:spMkLst>
          </pc:spChg>
          <pc:spChg chg="mod">
            <ac:chgData name="Nicholas Harvey" userId="6c8f5bcc-6372-430f-9774-4498d9d8aa03" providerId="ADAL" clId="{EB8B2B2B-BEB2-4F93-A733-3EAC473A1B68}" dt="2021-05-11T22:15:09.218" v="0"/>
            <ac:spMkLst>
              <pc:docMk/>
              <pc:sldMasterMk cId="0" sldId="2147483660"/>
              <pc:sldLayoutMk cId="0" sldId="2147483668"/>
              <ac:spMk id="83" creationId="{00000000-0000-0000-0000-000000000000}"/>
            </ac:spMkLst>
          </pc:spChg>
          <pc:spChg chg="mod">
            <ac:chgData name="Nicholas Harvey" userId="6c8f5bcc-6372-430f-9774-4498d9d8aa03" providerId="ADAL" clId="{EB8B2B2B-BEB2-4F93-A733-3EAC473A1B68}" dt="2021-05-11T22:15:09.218" v="0"/>
            <ac:spMkLst>
              <pc:docMk/>
              <pc:sldMasterMk cId="0" sldId="2147483660"/>
              <pc:sldLayoutMk cId="0" sldId="2147483668"/>
              <ac:spMk id="84" creationId="{00000000-0000-0000-0000-000000000000}"/>
            </ac:spMkLst>
          </pc:spChg>
          <pc:spChg chg="mod">
            <ac:chgData name="Nicholas Harvey" userId="6c8f5bcc-6372-430f-9774-4498d9d8aa03" providerId="ADAL" clId="{EB8B2B2B-BEB2-4F93-A733-3EAC473A1B68}" dt="2021-05-11T22:15:09.218" v="0"/>
            <ac:spMkLst>
              <pc:docMk/>
              <pc:sldMasterMk cId="0" sldId="2147483660"/>
              <pc:sldLayoutMk cId="0" sldId="2147483668"/>
              <ac:spMk id="85" creationId="{00000000-0000-0000-0000-000000000000}"/>
            </ac:spMkLst>
          </pc:spChg>
          <pc:spChg chg="mod">
            <ac:chgData name="Nicholas Harvey" userId="6c8f5bcc-6372-430f-9774-4498d9d8aa03" providerId="ADAL" clId="{EB8B2B2B-BEB2-4F93-A733-3EAC473A1B68}" dt="2021-05-11T22:15:09.218" v="0"/>
            <ac:spMkLst>
              <pc:docMk/>
              <pc:sldMasterMk cId="0" sldId="2147483660"/>
              <pc:sldLayoutMk cId="0" sldId="2147483668"/>
              <ac:spMk id="86" creationId="{00000000-0000-0000-0000-000000000000}"/>
            </ac:spMkLst>
          </pc:spChg>
          <pc:grpChg chg="mod">
            <ac:chgData name="Nicholas Harvey" userId="6c8f5bcc-6372-430f-9774-4498d9d8aa03" providerId="ADAL" clId="{EB8B2B2B-BEB2-4F93-A733-3EAC473A1B68}" dt="2021-05-11T22:15:09.218" v="0"/>
            <ac:grpSpMkLst>
              <pc:docMk/>
              <pc:sldMasterMk cId="0" sldId="2147483660"/>
              <pc:sldLayoutMk cId="0" sldId="2147483668"/>
              <ac:grpSpMk id="44" creationId="{00000000-0000-0000-0000-000000000000}"/>
            </ac:grpSpMkLst>
          </pc:grpChg>
          <pc:grpChg chg="mod">
            <ac:chgData name="Nicholas Harvey" userId="6c8f5bcc-6372-430f-9774-4498d9d8aa03" providerId="ADAL" clId="{EB8B2B2B-BEB2-4F93-A733-3EAC473A1B68}" dt="2021-05-11T22:15:09.218" v="0"/>
            <ac:grpSpMkLst>
              <pc:docMk/>
              <pc:sldMasterMk cId="0" sldId="2147483660"/>
              <pc:sldLayoutMk cId="0" sldId="2147483668"/>
              <ac:grpSpMk id="45" creationId="{00000000-0000-0000-0000-000000000000}"/>
            </ac:grpSpMkLst>
          </pc:grpChg>
          <pc:grpChg chg="mod">
            <ac:chgData name="Nicholas Harvey" userId="6c8f5bcc-6372-430f-9774-4498d9d8aa03" providerId="ADAL" clId="{EB8B2B2B-BEB2-4F93-A733-3EAC473A1B68}" dt="2021-05-11T22:15:09.218" v="0"/>
            <ac:grpSpMkLst>
              <pc:docMk/>
              <pc:sldMasterMk cId="0" sldId="2147483660"/>
              <pc:sldLayoutMk cId="0" sldId="2147483668"/>
              <ac:grpSpMk id="72" creationId="{00000000-0000-0000-0000-000000000000}"/>
            </ac:grpSpMkLst>
          </pc:grpChg>
          <pc:grpChg chg="mod">
            <ac:chgData name="Nicholas Harvey" userId="6c8f5bcc-6372-430f-9774-4498d9d8aa03" providerId="ADAL" clId="{EB8B2B2B-BEB2-4F93-A733-3EAC473A1B68}" dt="2021-05-11T22:15:09.218" v="0"/>
            <ac:grpSpMkLst>
              <pc:docMk/>
              <pc:sldMasterMk cId="0" sldId="2147483660"/>
              <pc:sldLayoutMk cId="0" sldId="2147483668"/>
              <ac:grpSpMk id="73" creationId="{00000000-0000-0000-0000-000000000000}"/>
            </ac:grpSpMkLst>
          </pc:grpChg>
          <pc:grpChg chg="mod">
            <ac:chgData name="Nicholas Harvey" userId="6c8f5bcc-6372-430f-9774-4498d9d8aa03" providerId="ADAL" clId="{EB8B2B2B-BEB2-4F93-A733-3EAC473A1B68}" dt="2021-05-11T22:15:09.218" v="0"/>
            <ac:grpSpMkLst>
              <pc:docMk/>
              <pc:sldMasterMk cId="0" sldId="2147483660"/>
              <pc:sldLayoutMk cId="0" sldId="2147483668"/>
              <ac:grpSpMk id="74" creationId="{00000000-0000-0000-0000-000000000000}"/>
            </ac:grpSpMkLst>
          </pc:grpChg>
        </pc:sldLayoutChg>
        <pc:sldLayoutChg chg="modSp">
          <pc:chgData name="Nicholas Harvey" userId="6c8f5bcc-6372-430f-9774-4498d9d8aa03" providerId="ADAL" clId="{EB8B2B2B-BEB2-4F93-A733-3EAC473A1B68}" dt="2021-05-11T22:15:09.218" v="0"/>
          <pc:sldLayoutMkLst>
            <pc:docMk/>
            <pc:sldMasterMk cId="0" sldId="2147483660"/>
            <pc:sldLayoutMk cId="0" sldId="2147483669"/>
          </pc:sldLayoutMkLst>
          <pc:spChg chg="mod">
            <ac:chgData name="Nicholas Harvey" userId="6c8f5bcc-6372-430f-9774-4498d9d8aa03" providerId="ADAL" clId="{EB8B2B2B-BEB2-4F93-A733-3EAC473A1B68}" dt="2021-05-11T22:15:09.218" v="0"/>
            <ac:spMkLst>
              <pc:docMk/>
              <pc:sldMasterMk cId="0" sldId="2147483660"/>
              <pc:sldLayoutMk cId="0" sldId="2147483669"/>
              <ac:spMk id="2" creationId="{00000000-0000-0000-0000-000000000000}"/>
            </ac:spMkLst>
          </pc:spChg>
          <pc:spChg chg="mod">
            <ac:chgData name="Nicholas Harvey" userId="6c8f5bcc-6372-430f-9774-4498d9d8aa03" providerId="ADAL" clId="{EB8B2B2B-BEB2-4F93-A733-3EAC473A1B68}" dt="2021-05-11T22:15:09.218" v="0"/>
            <ac:spMkLst>
              <pc:docMk/>
              <pc:sldMasterMk cId="0" sldId="2147483660"/>
              <pc:sldLayoutMk cId="0" sldId="2147483669"/>
              <ac:spMk id="3" creationId="{00000000-0000-0000-0000-000000000000}"/>
            </ac:spMkLst>
          </pc:spChg>
          <pc:spChg chg="mod">
            <ac:chgData name="Nicholas Harvey" userId="6c8f5bcc-6372-430f-9774-4498d9d8aa03" providerId="ADAL" clId="{EB8B2B2B-BEB2-4F93-A733-3EAC473A1B68}" dt="2021-05-11T22:15:09.218" v="0"/>
            <ac:spMkLst>
              <pc:docMk/>
              <pc:sldMasterMk cId="0" sldId="2147483660"/>
              <pc:sldLayoutMk cId="0" sldId="2147483669"/>
              <ac:spMk id="4" creationId="{00000000-0000-0000-0000-000000000000}"/>
            </ac:spMkLst>
          </pc:spChg>
          <pc:spChg chg="mod">
            <ac:chgData name="Nicholas Harvey" userId="6c8f5bcc-6372-430f-9774-4498d9d8aa03" providerId="ADAL" clId="{EB8B2B2B-BEB2-4F93-A733-3EAC473A1B68}" dt="2021-05-11T22:15:09.218" v="0"/>
            <ac:spMkLst>
              <pc:docMk/>
              <pc:sldMasterMk cId="0" sldId="2147483660"/>
              <pc:sldLayoutMk cId="0" sldId="2147483669"/>
              <ac:spMk id="6" creationId="{00000000-0000-0000-0000-000000000000}"/>
            </ac:spMkLst>
          </pc:spChg>
          <pc:spChg chg="mod">
            <ac:chgData name="Nicholas Harvey" userId="6c8f5bcc-6372-430f-9774-4498d9d8aa03" providerId="ADAL" clId="{EB8B2B2B-BEB2-4F93-A733-3EAC473A1B68}" dt="2021-05-11T22:15:09.218" v="0"/>
            <ac:spMkLst>
              <pc:docMk/>
              <pc:sldMasterMk cId="0" sldId="2147483660"/>
              <pc:sldLayoutMk cId="0" sldId="2147483669"/>
              <ac:spMk id="46" creationId="{00000000-0000-0000-0000-000000000000}"/>
            </ac:spMkLst>
          </pc:spChg>
          <pc:spChg chg="mod">
            <ac:chgData name="Nicholas Harvey" userId="6c8f5bcc-6372-430f-9774-4498d9d8aa03" providerId="ADAL" clId="{EB8B2B2B-BEB2-4F93-A733-3EAC473A1B68}" dt="2021-05-11T22:15:09.218" v="0"/>
            <ac:spMkLst>
              <pc:docMk/>
              <pc:sldMasterMk cId="0" sldId="2147483660"/>
              <pc:sldLayoutMk cId="0" sldId="2147483669"/>
              <ac:spMk id="47" creationId="{00000000-0000-0000-0000-000000000000}"/>
            </ac:spMkLst>
          </pc:spChg>
          <pc:spChg chg="mod">
            <ac:chgData name="Nicholas Harvey" userId="6c8f5bcc-6372-430f-9774-4498d9d8aa03" providerId="ADAL" clId="{EB8B2B2B-BEB2-4F93-A733-3EAC473A1B68}" dt="2021-05-11T22:15:09.218" v="0"/>
            <ac:spMkLst>
              <pc:docMk/>
              <pc:sldMasterMk cId="0" sldId="2147483660"/>
              <pc:sldLayoutMk cId="0" sldId="2147483669"/>
              <ac:spMk id="48" creationId="{00000000-0000-0000-0000-000000000000}"/>
            </ac:spMkLst>
          </pc:spChg>
          <pc:spChg chg="mod">
            <ac:chgData name="Nicholas Harvey" userId="6c8f5bcc-6372-430f-9774-4498d9d8aa03" providerId="ADAL" clId="{EB8B2B2B-BEB2-4F93-A733-3EAC473A1B68}" dt="2021-05-11T22:15:09.218" v="0"/>
            <ac:spMkLst>
              <pc:docMk/>
              <pc:sldMasterMk cId="0" sldId="2147483660"/>
              <pc:sldLayoutMk cId="0" sldId="2147483669"/>
              <ac:spMk id="49" creationId="{00000000-0000-0000-0000-000000000000}"/>
            </ac:spMkLst>
          </pc:spChg>
          <pc:spChg chg="mod">
            <ac:chgData name="Nicholas Harvey" userId="6c8f5bcc-6372-430f-9774-4498d9d8aa03" providerId="ADAL" clId="{EB8B2B2B-BEB2-4F93-A733-3EAC473A1B68}" dt="2021-05-11T22:15:09.218" v="0"/>
            <ac:spMkLst>
              <pc:docMk/>
              <pc:sldMasterMk cId="0" sldId="2147483660"/>
              <pc:sldLayoutMk cId="0" sldId="2147483669"/>
              <ac:spMk id="50" creationId="{00000000-0000-0000-0000-000000000000}"/>
            </ac:spMkLst>
          </pc:spChg>
          <pc:spChg chg="mod">
            <ac:chgData name="Nicholas Harvey" userId="6c8f5bcc-6372-430f-9774-4498d9d8aa03" providerId="ADAL" clId="{EB8B2B2B-BEB2-4F93-A733-3EAC473A1B68}" dt="2021-05-11T22:15:09.218" v="0"/>
            <ac:spMkLst>
              <pc:docMk/>
              <pc:sldMasterMk cId="0" sldId="2147483660"/>
              <pc:sldLayoutMk cId="0" sldId="2147483669"/>
              <ac:spMk id="51" creationId="{00000000-0000-0000-0000-000000000000}"/>
            </ac:spMkLst>
          </pc:spChg>
          <pc:spChg chg="mod">
            <ac:chgData name="Nicholas Harvey" userId="6c8f5bcc-6372-430f-9774-4498d9d8aa03" providerId="ADAL" clId="{EB8B2B2B-BEB2-4F93-A733-3EAC473A1B68}" dt="2021-05-11T22:15:09.218" v="0"/>
            <ac:spMkLst>
              <pc:docMk/>
              <pc:sldMasterMk cId="0" sldId="2147483660"/>
              <pc:sldLayoutMk cId="0" sldId="2147483669"/>
              <ac:spMk id="52" creationId="{00000000-0000-0000-0000-000000000000}"/>
            </ac:spMkLst>
          </pc:spChg>
          <pc:spChg chg="mod">
            <ac:chgData name="Nicholas Harvey" userId="6c8f5bcc-6372-430f-9774-4498d9d8aa03" providerId="ADAL" clId="{EB8B2B2B-BEB2-4F93-A733-3EAC473A1B68}" dt="2021-05-11T22:15:09.218" v="0"/>
            <ac:spMkLst>
              <pc:docMk/>
              <pc:sldMasterMk cId="0" sldId="2147483660"/>
              <pc:sldLayoutMk cId="0" sldId="2147483669"/>
              <ac:spMk id="60" creationId="{00000000-0000-0000-0000-000000000000}"/>
            </ac:spMkLst>
          </pc:spChg>
          <pc:spChg chg="mod">
            <ac:chgData name="Nicholas Harvey" userId="6c8f5bcc-6372-430f-9774-4498d9d8aa03" providerId="ADAL" clId="{EB8B2B2B-BEB2-4F93-A733-3EAC473A1B68}" dt="2021-05-11T22:15:09.218" v="0"/>
            <ac:spMkLst>
              <pc:docMk/>
              <pc:sldMasterMk cId="0" sldId="2147483660"/>
              <pc:sldLayoutMk cId="0" sldId="2147483669"/>
              <ac:spMk id="61" creationId="{00000000-0000-0000-0000-000000000000}"/>
            </ac:spMkLst>
          </pc:spChg>
          <pc:spChg chg="mod">
            <ac:chgData name="Nicholas Harvey" userId="6c8f5bcc-6372-430f-9774-4498d9d8aa03" providerId="ADAL" clId="{EB8B2B2B-BEB2-4F93-A733-3EAC473A1B68}" dt="2021-05-11T22:15:09.218" v="0"/>
            <ac:spMkLst>
              <pc:docMk/>
              <pc:sldMasterMk cId="0" sldId="2147483660"/>
              <pc:sldLayoutMk cId="0" sldId="2147483669"/>
              <ac:spMk id="62" creationId="{00000000-0000-0000-0000-000000000000}"/>
            </ac:spMkLst>
          </pc:spChg>
          <pc:spChg chg="mod">
            <ac:chgData name="Nicholas Harvey" userId="6c8f5bcc-6372-430f-9774-4498d9d8aa03" providerId="ADAL" clId="{EB8B2B2B-BEB2-4F93-A733-3EAC473A1B68}" dt="2021-05-11T22:15:09.218" v="0"/>
            <ac:spMkLst>
              <pc:docMk/>
              <pc:sldMasterMk cId="0" sldId="2147483660"/>
              <pc:sldLayoutMk cId="0" sldId="2147483669"/>
              <ac:spMk id="63" creationId="{00000000-0000-0000-0000-000000000000}"/>
            </ac:spMkLst>
          </pc:spChg>
          <pc:spChg chg="mod">
            <ac:chgData name="Nicholas Harvey" userId="6c8f5bcc-6372-430f-9774-4498d9d8aa03" providerId="ADAL" clId="{EB8B2B2B-BEB2-4F93-A733-3EAC473A1B68}" dt="2021-05-11T22:15:09.218" v="0"/>
            <ac:spMkLst>
              <pc:docMk/>
              <pc:sldMasterMk cId="0" sldId="2147483660"/>
              <pc:sldLayoutMk cId="0" sldId="2147483669"/>
              <ac:spMk id="64" creationId="{00000000-0000-0000-0000-000000000000}"/>
            </ac:spMkLst>
          </pc:spChg>
          <pc:spChg chg="mod">
            <ac:chgData name="Nicholas Harvey" userId="6c8f5bcc-6372-430f-9774-4498d9d8aa03" providerId="ADAL" clId="{EB8B2B2B-BEB2-4F93-A733-3EAC473A1B68}" dt="2021-05-11T22:15:09.218" v="0"/>
            <ac:spMkLst>
              <pc:docMk/>
              <pc:sldMasterMk cId="0" sldId="2147483660"/>
              <pc:sldLayoutMk cId="0" sldId="2147483669"/>
              <ac:spMk id="65" creationId="{00000000-0000-0000-0000-000000000000}"/>
            </ac:spMkLst>
          </pc:spChg>
          <pc:spChg chg="mod">
            <ac:chgData name="Nicholas Harvey" userId="6c8f5bcc-6372-430f-9774-4498d9d8aa03" providerId="ADAL" clId="{EB8B2B2B-BEB2-4F93-A733-3EAC473A1B68}" dt="2021-05-11T22:15:09.218" v="0"/>
            <ac:spMkLst>
              <pc:docMk/>
              <pc:sldMasterMk cId="0" sldId="2147483660"/>
              <pc:sldLayoutMk cId="0" sldId="2147483669"/>
              <ac:spMk id="66" creationId="{00000000-0000-0000-0000-000000000000}"/>
            </ac:spMkLst>
          </pc:spChg>
          <pc:spChg chg="mod">
            <ac:chgData name="Nicholas Harvey" userId="6c8f5bcc-6372-430f-9774-4498d9d8aa03" providerId="ADAL" clId="{EB8B2B2B-BEB2-4F93-A733-3EAC473A1B68}" dt="2021-05-11T22:15:09.218" v="0"/>
            <ac:spMkLst>
              <pc:docMk/>
              <pc:sldMasterMk cId="0" sldId="2147483660"/>
              <pc:sldLayoutMk cId="0" sldId="2147483669"/>
              <ac:spMk id="67" creationId="{00000000-0000-0000-0000-000000000000}"/>
            </ac:spMkLst>
          </pc:spChg>
          <pc:spChg chg="mod">
            <ac:chgData name="Nicholas Harvey" userId="6c8f5bcc-6372-430f-9774-4498d9d8aa03" providerId="ADAL" clId="{EB8B2B2B-BEB2-4F93-A733-3EAC473A1B68}" dt="2021-05-11T22:15:09.218" v="0"/>
            <ac:spMkLst>
              <pc:docMk/>
              <pc:sldMasterMk cId="0" sldId="2147483660"/>
              <pc:sldLayoutMk cId="0" sldId="2147483669"/>
              <ac:spMk id="68" creationId="{00000000-0000-0000-0000-000000000000}"/>
            </ac:spMkLst>
          </pc:spChg>
          <pc:spChg chg="mod">
            <ac:chgData name="Nicholas Harvey" userId="6c8f5bcc-6372-430f-9774-4498d9d8aa03" providerId="ADAL" clId="{EB8B2B2B-BEB2-4F93-A733-3EAC473A1B68}" dt="2021-05-11T22:15:09.218" v="0"/>
            <ac:spMkLst>
              <pc:docMk/>
              <pc:sldMasterMk cId="0" sldId="2147483660"/>
              <pc:sldLayoutMk cId="0" sldId="2147483669"/>
              <ac:spMk id="69" creationId="{00000000-0000-0000-0000-000000000000}"/>
            </ac:spMkLst>
          </pc:spChg>
          <pc:spChg chg="mod">
            <ac:chgData name="Nicholas Harvey" userId="6c8f5bcc-6372-430f-9774-4498d9d8aa03" providerId="ADAL" clId="{EB8B2B2B-BEB2-4F93-A733-3EAC473A1B68}" dt="2021-05-11T22:15:09.218" v="0"/>
            <ac:spMkLst>
              <pc:docMk/>
              <pc:sldMasterMk cId="0" sldId="2147483660"/>
              <pc:sldLayoutMk cId="0" sldId="2147483669"/>
              <ac:spMk id="70" creationId="{00000000-0000-0000-0000-000000000000}"/>
            </ac:spMkLst>
          </pc:spChg>
          <pc:spChg chg="mod">
            <ac:chgData name="Nicholas Harvey" userId="6c8f5bcc-6372-430f-9774-4498d9d8aa03" providerId="ADAL" clId="{EB8B2B2B-BEB2-4F93-A733-3EAC473A1B68}" dt="2021-05-11T22:15:09.218" v="0"/>
            <ac:spMkLst>
              <pc:docMk/>
              <pc:sldMasterMk cId="0" sldId="2147483660"/>
              <pc:sldLayoutMk cId="0" sldId="2147483669"/>
              <ac:spMk id="71" creationId="{00000000-0000-0000-0000-000000000000}"/>
            </ac:spMkLst>
          </pc:spChg>
          <pc:spChg chg="mod">
            <ac:chgData name="Nicholas Harvey" userId="6c8f5bcc-6372-430f-9774-4498d9d8aa03" providerId="ADAL" clId="{EB8B2B2B-BEB2-4F93-A733-3EAC473A1B68}" dt="2021-05-11T22:15:09.218" v="0"/>
            <ac:spMkLst>
              <pc:docMk/>
              <pc:sldMasterMk cId="0" sldId="2147483660"/>
              <pc:sldLayoutMk cId="0" sldId="2147483669"/>
              <ac:spMk id="72" creationId="{00000000-0000-0000-0000-000000000000}"/>
            </ac:spMkLst>
          </pc:spChg>
          <pc:spChg chg="mod">
            <ac:chgData name="Nicholas Harvey" userId="6c8f5bcc-6372-430f-9774-4498d9d8aa03" providerId="ADAL" clId="{EB8B2B2B-BEB2-4F93-A733-3EAC473A1B68}" dt="2021-05-11T22:15:09.218" v="0"/>
            <ac:spMkLst>
              <pc:docMk/>
              <pc:sldMasterMk cId="0" sldId="2147483660"/>
              <pc:sldLayoutMk cId="0" sldId="2147483669"/>
              <ac:spMk id="73" creationId="{00000000-0000-0000-0000-000000000000}"/>
            </ac:spMkLst>
          </pc:spChg>
          <pc:spChg chg="mod">
            <ac:chgData name="Nicholas Harvey" userId="6c8f5bcc-6372-430f-9774-4498d9d8aa03" providerId="ADAL" clId="{EB8B2B2B-BEB2-4F93-A733-3EAC473A1B68}" dt="2021-05-11T22:15:09.218" v="0"/>
            <ac:spMkLst>
              <pc:docMk/>
              <pc:sldMasterMk cId="0" sldId="2147483660"/>
              <pc:sldLayoutMk cId="0" sldId="2147483669"/>
              <ac:spMk id="74" creationId="{00000000-0000-0000-0000-000000000000}"/>
            </ac:spMkLst>
          </pc:spChg>
          <pc:spChg chg="mod">
            <ac:chgData name="Nicholas Harvey" userId="6c8f5bcc-6372-430f-9774-4498d9d8aa03" providerId="ADAL" clId="{EB8B2B2B-BEB2-4F93-A733-3EAC473A1B68}" dt="2021-05-11T22:15:09.218" v="0"/>
            <ac:spMkLst>
              <pc:docMk/>
              <pc:sldMasterMk cId="0" sldId="2147483660"/>
              <pc:sldLayoutMk cId="0" sldId="2147483669"/>
              <ac:spMk id="78" creationId="{00000000-0000-0000-0000-000000000000}"/>
            </ac:spMkLst>
          </pc:spChg>
          <pc:spChg chg="mod">
            <ac:chgData name="Nicholas Harvey" userId="6c8f5bcc-6372-430f-9774-4498d9d8aa03" providerId="ADAL" clId="{EB8B2B2B-BEB2-4F93-A733-3EAC473A1B68}" dt="2021-05-11T22:15:09.218" v="0"/>
            <ac:spMkLst>
              <pc:docMk/>
              <pc:sldMasterMk cId="0" sldId="2147483660"/>
              <pc:sldLayoutMk cId="0" sldId="2147483669"/>
              <ac:spMk id="79" creationId="{00000000-0000-0000-0000-000000000000}"/>
            </ac:spMkLst>
          </pc:spChg>
          <pc:spChg chg="mod">
            <ac:chgData name="Nicholas Harvey" userId="6c8f5bcc-6372-430f-9774-4498d9d8aa03" providerId="ADAL" clId="{EB8B2B2B-BEB2-4F93-A733-3EAC473A1B68}" dt="2021-05-11T22:15:09.218" v="0"/>
            <ac:spMkLst>
              <pc:docMk/>
              <pc:sldMasterMk cId="0" sldId="2147483660"/>
              <pc:sldLayoutMk cId="0" sldId="2147483669"/>
              <ac:spMk id="80" creationId="{00000000-0000-0000-0000-000000000000}"/>
            </ac:spMkLst>
          </pc:spChg>
          <pc:spChg chg="mod">
            <ac:chgData name="Nicholas Harvey" userId="6c8f5bcc-6372-430f-9774-4498d9d8aa03" providerId="ADAL" clId="{EB8B2B2B-BEB2-4F93-A733-3EAC473A1B68}" dt="2021-05-11T22:15:09.218" v="0"/>
            <ac:spMkLst>
              <pc:docMk/>
              <pc:sldMasterMk cId="0" sldId="2147483660"/>
              <pc:sldLayoutMk cId="0" sldId="2147483669"/>
              <ac:spMk id="81" creationId="{00000000-0000-0000-0000-000000000000}"/>
            </ac:spMkLst>
          </pc:spChg>
          <pc:spChg chg="mod">
            <ac:chgData name="Nicholas Harvey" userId="6c8f5bcc-6372-430f-9774-4498d9d8aa03" providerId="ADAL" clId="{EB8B2B2B-BEB2-4F93-A733-3EAC473A1B68}" dt="2021-05-11T22:15:09.218" v="0"/>
            <ac:spMkLst>
              <pc:docMk/>
              <pc:sldMasterMk cId="0" sldId="2147483660"/>
              <pc:sldLayoutMk cId="0" sldId="2147483669"/>
              <ac:spMk id="82" creationId="{00000000-0000-0000-0000-000000000000}"/>
            </ac:spMkLst>
          </pc:spChg>
          <pc:spChg chg="mod">
            <ac:chgData name="Nicholas Harvey" userId="6c8f5bcc-6372-430f-9774-4498d9d8aa03" providerId="ADAL" clId="{EB8B2B2B-BEB2-4F93-A733-3EAC473A1B68}" dt="2021-05-11T22:15:09.218" v="0"/>
            <ac:spMkLst>
              <pc:docMk/>
              <pc:sldMasterMk cId="0" sldId="2147483660"/>
              <pc:sldLayoutMk cId="0" sldId="2147483669"/>
              <ac:spMk id="83" creationId="{00000000-0000-0000-0000-000000000000}"/>
            </ac:spMkLst>
          </pc:spChg>
          <pc:spChg chg="mod">
            <ac:chgData name="Nicholas Harvey" userId="6c8f5bcc-6372-430f-9774-4498d9d8aa03" providerId="ADAL" clId="{EB8B2B2B-BEB2-4F93-A733-3EAC473A1B68}" dt="2021-05-11T22:15:09.218" v="0"/>
            <ac:spMkLst>
              <pc:docMk/>
              <pc:sldMasterMk cId="0" sldId="2147483660"/>
              <pc:sldLayoutMk cId="0" sldId="2147483669"/>
              <ac:spMk id="84" creationId="{00000000-0000-0000-0000-000000000000}"/>
            </ac:spMkLst>
          </pc:spChg>
          <pc:spChg chg="mod">
            <ac:chgData name="Nicholas Harvey" userId="6c8f5bcc-6372-430f-9774-4498d9d8aa03" providerId="ADAL" clId="{EB8B2B2B-BEB2-4F93-A733-3EAC473A1B68}" dt="2021-05-11T22:15:09.218" v="0"/>
            <ac:spMkLst>
              <pc:docMk/>
              <pc:sldMasterMk cId="0" sldId="2147483660"/>
              <pc:sldLayoutMk cId="0" sldId="2147483669"/>
              <ac:spMk id="85" creationId="{00000000-0000-0000-0000-000000000000}"/>
            </ac:spMkLst>
          </pc:spChg>
          <pc:spChg chg="mod">
            <ac:chgData name="Nicholas Harvey" userId="6c8f5bcc-6372-430f-9774-4498d9d8aa03" providerId="ADAL" clId="{EB8B2B2B-BEB2-4F93-A733-3EAC473A1B68}" dt="2021-05-11T22:15:09.218" v="0"/>
            <ac:spMkLst>
              <pc:docMk/>
              <pc:sldMasterMk cId="0" sldId="2147483660"/>
              <pc:sldLayoutMk cId="0" sldId="2147483669"/>
              <ac:spMk id="86" creationId="{00000000-0000-0000-0000-000000000000}"/>
            </ac:spMkLst>
          </pc:spChg>
          <pc:spChg chg="mod">
            <ac:chgData name="Nicholas Harvey" userId="6c8f5bcc-6372-430f-9774-4498d9d8aa03" providerId="ADAL" clId="{EB8B2B2B-BEB2-4F93-A733-3EAC473A1B68}" dt="2021-05-11T22:15:09.218" v="0"/>
            <ac:spMkLst>
              <pc:docMk/>
              <pc:sldMasterMk cId="0" sldId="2147483660"/>
              <pc:sldLayoutMk cId="0" sldId="2147483669"/>
              <ac:spMk id="87" creationId="{00000000-0000-0000-0000-000000000000}"/>
            </ac:spMkLst>
          </pc:spChg>
          <pc:spChg chg="mod">
            <ac:chgData name="Nicholas Harvey" userId="6c8f5bcc-6372-430f-9774-4498d9d8aa03" providerId="ADAL" clId="{EB8B2B2B-BEB2-4F93-A733-3EAC473A1B68}" dt="2021-05-11T22:15:09.218" v="0"/>
            <ac:spMkLst>
              <pc:docMk/>
              <pc:sldMasterMk cId="0" sldId="2147483660"/>
              <pc:sldLayoutMk cId="0" sldId="2147483669"/>
              <ac:spMk id="88" creationId="{00000000-0000-0000-0000-000000000000}"/>
            </ac:spMkLst>
          </pc:spChg>
          <pc:spChg chg="mod">
            <ac:chgData name="Nicholas Harvey" userId="6c8f5bcc-6372-430f-9774-4498d9d8aa03" providerId="ADAL" clId="{EB8B2B2B-BEB2-4F93-A733-3EAC473A1B68}" dt="2021-05-11T22:15:09.218" v="0"/>
            <ac:spMkLst>
              <pc:docMk/>
              <pc:sldMasterMk cId="0" sldId="2147483660"/>
              <pc:sldLayoutMk cId="0" sldId="2147483669"/>
              <ac:spMk id="89" creationId="{00000000-0000-0000-0000-000000000000}"/>
            </ac:spMkLst>
          </pc:spChg>
          <pc:spChg chg="mod">
            <ac:chgData name="Nicholas Harvey" userId="6c8f5bcc-6372-430f-9774-4498d9d8aa03" providerId="ADAL" clId="{EB8B2B2B-BEB2-4F93-A733-3EAC473A1B68}" dt="2021-05-11T22:15:09.218" v="0"/>
            <ac:spMkLst>
              <pc:docMk/>
              <pc:sldMasterMk cId="0" sldId="2147483660"/>
              <pc:sldLayoutMk cId="0" sldId="2147483669"/>
              <ac:spMk id="94" creationId="{00000000-0000-0000-0000-000000000000}"/>
            </ac:spMkLst>
          </pc:spChg>
          <pc:spChg chg="mod">
            <ac:chgData name="Nicholas Harvey" userId="6c8f5bcc-6372-430f-9774-4498d9d8aa03" providerId="ADAL" clId="{EB8B2B2B-BEB2-4F93-A733-3EAC473A1B68}" dt="2021-05-11T22:15:09.218" v="0"/>
            <ac:spMkLst>
              <pc:docMk/>
              <pc:sldMasterMk cId="0" sldId="2147483660"/>
              <pc:sldLayoutMk cId="0" sldId="2147483669"/>
              <ac:spMk id="101" creationId="{00000000-0000-0000-0000-000000000000}"/>
            </ac:spMkLst>
          </pc:spChg>
          <pc:spChg chg="mod">
            <ac:chgData name="Nicholas Harvey" userId="6c8f5bcc-6372-430f-9774-4498d9d8aa03" providerId="ADAL" clId="{EB8B2B2B-BEB2-4F93-A733-3EAC473A1B68}" dt="2021-05-11T22:15:09.218" v="0"/>
            <ac:spMkLst>
              <pc:docMk/>
              <pc:sldMasterMk cId="0" sldId="2147483660"/>
              <pc:sldLayoutMk cId="0" sldId="2147483669"/>
              <ac:spMk id="102" creationId="{00000000-0000-0000-0000-000000000000}"/>
            </ac:spMkLst>
          </pc:spChg>
          <pc:spChg chg="mod">
            <ac:chgData name="Nicholas Harvey" userId="6c8f5bcc-6372-430f-9774-4498d9d8aa03" providerId="ADAL" clId="{EB8B2B2B-BEB2-4F93-A733-3EAC473A1B68}" dt="2021-05-11T22:15:09.218" v="0"/>
            <ac:spMkLst>
              <pc:docMk/>
              <pc:sldMasterMk cId="0" sldId="2147483660"/>
              <pc:sldLayoutMk cId="0" sldId="2147483669"/>
              <ac:spMk id="105" creationId="{00000000-0000-0000-0000-000000000000}"/>
            </ac:spMkLst>
          </pc:spChg>
          <pc:grpChg chg="mod">
            <ac:chgData name="Nicholas Harvey" userId="6c8f5bcc-6372-430f-9774-4498d9d8aa03" providerId="ADAL" clId="{EB8B2B2B-BEB2-4F93-A733-3EAC473A1B68}" dt="2021-05-11T22:15:09.218" v="0"/>
            <ac:grpSpMkLst>
              <pc:docMk/>
              <pc:sldMasterMk cId="0" sldId="2147483660"/>
              <pc:sldLayoutMk cId="0" sldId="2147483669"/>
              <ac:grpSpMk id="44" creationId="{00000000-0000-0000-0000-000000000000}"/>
            </ac:grpSpMkLst>
          </pc:grpChg>
          <pc:grpChg chg="mod">
            <ac:chgData name="Nicholas Harvey" userId="6c8f5bcc-6372-430f-9774-4498d9d8aa03" providerId="ADAL" clId="{EB8B2B2B-BEB2-4F93-A733-3EAC473A1B68}" dt="2021-05-11T22:15:09.218" v="0"/>
            <ac:grpSpMkLst>
              <pc:docMk/>
              <pc:sldMasterMk cId="0" sldId="2147483660"/>
              <pc:sldLayoutMk cId="0" sldId="2147483669"/>
              <ac:grpSpMk id="45" creationId="{00000000-0000-0000-0000-000000000000}"/>
            </ac:grpSpMkLst>
          </pc:grpChg>
          <pc:grpChg chg="mod">
            <ac:chgData name="Nicholas Harvey" userId="6c8f5bcc-6372-430f-9774-4498d9d8aa03" providerId="ADAL" clId="{EB8B2B2B-BEB2-4F93-A733-3EAC473A1B68}" dt="2021-05-11T22:15:09.218" v="0"/>
            <ac:grpSpMkLst>
              <pc:docMk/>
              <pc:sldMasterMk cId="0" sldId="2147483660"/>
              <pc:sldLayoutMk cId="0" sldId="2147483669"/>
              <ac:grpSpMk id="75" creationId="{00000000-0000-0000-0000-000000000000}"/>
            </ac:grpSpMkLst>
          </pc:grpChg>
          <pc:grpChg chg="mod">
            <ac:chgData name="Nicholas Harvey" userId="6c8f5bcc-6372-430f-9774-4498d9d8aa03" providerId="ADAL" clId="{EB8B2B2B-BEB2-4F93-A733-3EAC473A1B68}" dt="2021-05-11T22:15:09.218" v="0"/>
            <ac:grpSpMkLst>
              <pc:docMk/>
              <pc:sldMasterMk cId="0" sldId="2147483660"/>
              <pc:sldLayoutMk cId="0" sldId="2147483669"/>
              <ac:grpSpMk id="76" creationId="{00000000-0000-0000-0000-000000000000}"/>
            </ac:grpSpMkLst>
          </pc:grpChg>
          <pc:grpChg chg="mod">
            <ac:chgData name="Nicholas Harvey" userId="6c8f5bcc-6372-430f-9774-4498d9d8aa03" providerId="ADAL" clId="{EB8B2B2B-BEB2-4F93-A733-3EAC473A1B68}" dt="2021-05-11T22:15:09.218" v="0"/>
            <ac:grpSpMkLst>
              <pc:docMk/>
              <pc:sldMasterMk cId="0" sldId="2147483660"/>
              <pc:sldLayoutMk cId="0" sldId="2147483669"/>
              <ac:grpSpMk id="77" creationId="{00000000-0000-0000-0000-000000000000}"/>
            </ac:grpSpMkLst>
          </pc:grpChg>
        </pc:sldLayoutChg>
        <pc:sldLayoutChg chg="modSp">
          <pc:chgData name="Nicholas Harvey" userId="6c8f5bcc-6372-430f-9774-4498d9d8aa03" providerId="ADAL" clId="{EB8B2B2B-BEB2-4F93-A733-3EAC473A1B68}" dt="2021-05-11T22:15:09.218" v="0"/>
          <pc:sldLayoutMkLst>
            <pc:docMk/>
            <pc:sldMasterMk cId="0" sldId="2147483660"/>
            <pc:sldLayoutMk cId="0" sldId="2147483671"/>
          </pc:sldLayoutMkLst>
          <pc:spChg chg="mod">
            <ac:chgData name="Nicholas Harvey" userId="6c8f5bcc-6372-430f-9774-4498d9d8aa03" providerId="ADAL" clId="{EB8B2B2B-BEB2-4F93-A733-3EAC473A1B68}" dt="2021-05-11T22:15:09.218" v="0"/>
            <ac:spMkLst>
              <pc:docMk/>
              <pc:sldMasterMk cId="0" sldId="2147483660"/>
              <pc:sldLayoutMk cId="0" sldId="2147483671"/>
              <ac:spMk id="2" creationId="{00000000-0000-0000-0000-000000000000}"/>
            </ac:spMkLst>
          </pc:spChg>
          <pc:spChg chg="mod">
            <ac:chgData name="Nicholas Harvey" userId="6c8f5bcc-6372-430f-9774-4498d9d8aa03" providerId="ADAL" clId="{EB8B2B2B-BEB2-4F93-A733-3EAC473A1B68}" dt="2021-05-11T22:15:09.218" v="0"/>
            <ac:spMkLst>
              <pc:docMk/>
              <pc:sldMasterMk cId="0" sldId="2147483660"/>
              <pc:sldLayoutMk cId="0" sldId="2147483671"/>
              <ac:spMk id="3" creationId="{00000000-0000-0000-0000-000000000000}"/>
            </ac:spMkLst>
          </pc:spChg>
        </pc:sldLayoutChg>
      </pc:sldMasterChg>
      <pc:sldMasterChg chg="modSp modSldLayout">
        <pc:chgData name="Nicholas Harvey" userId="6c8f5bcc-6372-430f-9774-4498d9d8aa03" providerId="ADAL" clId="{EB8B2B2B-BEB2-4F93-A733-3EAC473A1B68}" dt="2021-05-11T22:15:09.218" v="0"/>
        <pc:sldMasterMkLst>
          <pc:docMk/>
          <pc:sldMasterMk cId="2207077899" sldId="2147483672"/>
        </pc:sldMasterMkLst>
        <pc:spChg chg="mod">
          <ac:chgData name="Nicholas Harvey" userId="6c8f5bcc-6372-430f-9774-4498d9d8aa03" providerId="ADAL" clId="{EB8B2B2B-BEB2-4F93-A733-3EAC473A1B68}" dt="2021-05-11T22:15:09.218" v="0"/>
          <ac:spMkLst>
            <pc:docMk/>
            <pc:sldMasterMk cId="2207077899" sldId="2147483672"/>
            <ac:spMk id="10" creationId="{4C279D9C-41B5-407B-BB25-D4AD402308AC}"/>
          </ac:spMkLst>
        </pc:spChg>
        <pc:spChg chg="mod">
          <ac:chgData name="Nicholas Harvey" userId="6c8f5bcc-6372-430f-9774-4498d9d8aa03" providerId="ADAL" clId="{EB8B2B2B-BEB2-4F93-A733-3EAC473A1B68}" dt="2021-05-11T22:15:09.218" v="0"/>
          <ac:spMkLst>
            <pc:docMk/>
            <pc:sldMasterMk cId="2207077899" sldId="2147483672"/>
            <ac:spMk id="12" creationId="{D3932AFB-98BB-47E6-A66A-42A8B2216A6E}"/>
          </ac:spMkLst>
        </pc:spChg>
        <pc:spChg chg="mod">
          <ac:chgData name="Nicholas Harvey" userId="6c8f5bcc-6372-430f-9774-4498d9d8aa03" providerId="ADAL" clId="{EB8B2B2B-BEB2-4F93-A733-3EAC473A1B68}" dt="2021-05-11T22:15:09.218" v="0"/>
          <ac:spMkLst>
            <pc:docMk/>
            <pc:sldMasterMk cId="2207077899" sldId="2147483672"/>
            <ac:spMk id="16" creationId="{9D980B62-A8DC-41B1-BFA4-DF6E668D2134}"/>
          </ac:spMkLst>
        </pc:spChg>
        <pc:spChg chg="mod">
          <ac:chgData name="Nicholas Harvey" userId="6c8f5bcc-6372-430f-9774-4498d9d8aa03" providerId="ADAL" clId="{EB8B2B2B-BEB2-4F93-A733-3EAC473A1B68}" dt="2021-05-11T22:15:09.218" v="0"/>
          <ac:spMkLst>
            <pc:docMk/>
            <pc:sldMasterMk cId="2207077899" sldId="2147483672"/>
            <ac:spMk id="20" creationId="{EDADA9AC-09FD-7C48-9CDC-8BC3FBDEF118}"/>
          </ac:spMkLst>
        </pc:spChg>
        <pc:picChg chg="mod">
          <ac:chgData name="Nicholas Harvey" userId="6c8f5bcc-6372-430f-9774-4498d9d8aa03" providerId="ADAL" clId="{EB8B2B2B-BEB2-4F93-A733-3EAC473A1B68}" dt="2021-05-11T22:15:09.218" v="0"/>
          <ac:picMkLst>
            <pc:docMk/>
            <pc:sldMasterMk cId="2207077899" sldId="2147483672"/>
            <ac:picMk id="3" creationId="{1EF659DC-9D8F-B740-94AA-02A6A02D1E51}"/>
          </ac:picMkLst>
        </pc:picChg>
        <pc:picChg chg="mod">
          <ac:chgData name="Nicholas Harvey" userId="6c8f5bcc-6372-430f-9774-4498d9d8aa03" providerId="ADAL" clId="{EB8B2B2B-BEB2-4F93-A733-3EAC473A1B68}" dt="2021-05-11T22:15:09.218" v="0"/>
          <ac:picMkLst>
            <pc:docMk/>
            <pc:sldMasterMk cId="2207077899" sldId="2147483672"/>
            <ac:picMk id="13" creationId="{53C559C2-8C6E-45A5-9148-D5B12B0EEC22}"/>
          </ac:picMkLst>
        </pc:picChg>
        <pc:picChg chg="mod">
          <ac:chgData name="Nicholas Harvey" userId="6c8f5bcc-6372-430f-9774-4498d9d8aa03" providerId="ADAL" clId="{EB8B2B2B-BEB2-4F93-A733-3EAC473A1B68}" dt="2021-05-11T22:15:09.218" v="0"/>
          <ac:picMkLst>
            <pc:docMk/>
            <pc:sldMasterMk cId="2207077899" sldId="2147483672"/>
            <ac:picMk id="21" creationId="{AF325590-A6D4-9741-870B-736FC1574C76}"/>
          </ac:picMkLst>
        </pc:picChg>
        <pc:sldLayoutChg chg="modSp">
          <pc:chgData name="Nicholas Harvey" userId="6c8f5bcc-6372-430f-9774-4498d9d8aa03" providerId="ADAL" clId="{EB8B2B2B-BEB2-4F93-A733-3EAC473A1B68}" dt="2021-05-11T22:15:09.218" v="0"/>
          <pc:sldLayoutMkLst>
            <pc:docMk/>
            <pc:sldMasterMk cId="2207077899" sldId="2147483672"/>
            <pc:sldLayoutMk cId="2031123883" sldId="2147483673"/>
          </pc:sldLayoutMkLst>
          <pc:spChg chg="mod">
            <ac:chgData name="Nicholas Harvey" userId="6c8f5bcc-6372-430f-9774-4498d9d8aa03" providerId="ADAL" clId="{EB8B2B2B-BEB2-4F93-A733-3EAC473A1B68}" dt="2021-05-11T22:15:09.218" v="0"/>
            <ac:spMkLst>
              <pc:docMk/>
              <pc:sldMasterMk cId="2207077899" sldId="2147483672"/>
              <pc:sldLayoutMk cId="2031123883" sldId="2147483673"/>
              <ac:spMk id="3" creationId="{FD07A26B-FB91-4268-AE80-63214307C03F}"/>
            </ac:spMkLst>
          </pc:spChg>
          <pc:spChg chg="mod">
            <ac:chgData name="Nicholas Harvey" userId="6c8f5bcc-6372-430f-9774-4498d9d8aa03" providerId="ADAL" clId="{EB8B2B2B-BEB2-4F93-A733-3EAC473A1B68}" dt="2021-05-11T22:15:09.218" v="0"/>
            <ac:spMkLst>
              <pc:docMk/>
              <pc:sldMasterMk cId="2207077899" sldId="2147483672"/>
              <pc:sldLayoutMk cId="2031123883" sldId="2147483673"/>
              <ac:spMk id="4" creationId="{BF84B4DE-83A6-4726-9008-0C7F75D02D1F}"/>
            </ac:spMkLst>
          </pc:spChg>
          <pc:picChg chg="mod">
            <ac:chgData name="Nicholas Harvey" userId="6c8f5bcc-6372-430f-9774-4498d9d8aa03" providerId="ADAL" clId="{EB8B2B2B-BEB2-4F93-A733-3EAC473A1B68}" dt="2021-05-11T22:15:09.218" v="0"/>
            <ac:picMkLst>
              <pc:docMk/>
              <pc:sldMasterMk cId="2207077899" sldId="2147483672"/>
              <pc:sldLayoutMk cId="2031123883" sldId="2147483673"/>
              <ac:picMk id="6" creationId="{F645E500-E4D1-47B6-8A49-38CF5EF7DA96}"/>
            </ac:picMkLst>
          </pc:picChg>
          <pc:picChg chg="mod">
            <ac:chgData name="Nicholas Harvey" userId="6c8f5bcc-6372-430f-9774-4498d9d8aa03" providerId="ADAL" clId="{EB8B2B2B-BEB2-4F93-A733-3EAC473A1B68}" dt="2021-05-11T22:15:09.218" v="0"/>
            <ac:picMkLst>
              <pc:docMk/>
              <pc:sldMasterMk cId="2207077899" sldId="2147483672"/>
              <pc:sldLayoutMk cId="2031123883" sldId="2147483673"/>
              <ac:picMk id="19" creationId="{00000000-0000-0000-0000-000000000000}"/>
            </ac:picMkLst>
          </pc:picChg>
        </pc:sldLayoutChg>
        <pc:sldLayoutChg chg="modSp">
          <pc:chgData name="Nicholas Harvey" userId="6c8f5bcc-6372-430f-9774-4498d9d8aa03" providerId="ADAL" clId="{EB8B2B2B-BEB2-4F93-A733-3EAC473A1B68}" dt="2021-05-11T22:15:09.218" v="0"/>
          <pc:sldLayoutMkLst>
            <pc:docMk/>
            <pc:sldMasterMk cId="2207077899" sldId="2147483672"/>
            <pc:sldLayoutMk cId="1538617444" sldId="2147483674"/>
          </pc:sldLayoutMkLst>
          <pc:spChg chg="mod">
            <ac:chgData name="Nicholas Harvey" userId="6c8f5bcc-6372-430f-9774-4498d9d8aa03" providerId="ADAL" clId="{EB8B2B2B-BEB2-4F93-A733-3EAC473A1B68}" dt="2021-05-11T22:15:09.218" v="0"/>
            <ac:spMkLst>
              <pc:docMk/>
              <pc:sldMasterMk cId="2207077899" sldId="2147483672"/>
              <pc:sldLayoutMk cId="1538617444" sldId="2147483674"/>
              <ac:spMk id="4" creationId="{00000000-0000-0000-0000-000000000000}"/>
            </ac:spMkLst>
          </pc:spChg>
          <pc:spChg chg="mod">
            <ac:chgData name="Nicholas Harvey" userId="6c8f5bcc-6372-430f-9774-4498d9d8aa03" providerId="ADAL" clId="{EB8B2B2B-BEB2-4F93-A733-3EAC473A1B68}" dt="2021-05-11T22:15:09.218" v="0"/>
            <ac:spMkLst>
              <pc:docMk/>
              <pc:sldMasterMk cId="2207077899" sldId="2147483672"/>
              <pc:sldLayoutMk cId="1538617444" sldId="2147483674"/>
              <ac:spMk id="6" creationId="{00000000-0000-0000-0000-000000000000}"/>
            </ac:spMkLst>
          </pc:spChg>
        </pc:sldLayoutChg>
        <pc:sldLayoutChg chg="modSp">
          <pc:chgData name="Nicholas Harvey" userId="6c8f5bcc-6372-430f-9774-4498d9d8aa03" providerId="ADAL" clId="{EB8B2B2B-BEB2-4F93-A733-3EAC473A1B68}" dt="2021-05-11T22:15:09.218" v="0"/>
          <pc:sldLayoutMkLst>
            <pc:docMk/>
            <pc:sldMasterMk cId="2207077899" sldId="2147483672"/>
            <pc:sldLayoutMk cId="3373601526" sldId="2147483675"/>
          </pc:sldLayoutMkLst>
          <pc:spChg chg="mod">
            <ac:chgData name="Nicholas Harvey" userId="6c8f5bcc-6372-430f-9774-4498d9d8aa03" providerId="ADAL" clId="{EB8B2B2B-BEB2-4F93-A733-3EAC473A1B68}" dt="2021-05-11T22:15:09.218" v="0"/>
            <ac:spMkLst>
              <pc:docMk/>
              <pc:sldMasterMk cId="2207077899" sldId="2147483672"/>
              <pc:sldLayoutMk cId="3373601526" sldId="2147483675"/>
              <ac:spMk id="3" creationId="{00000000-0000-0000-0000-000000000000}"/>
            </ac:spMkLst>
          </pc:spChg>
          <pc:spChg chg="mod">
            <ac:chgData name="Nicholas Harvey" userId="6c8f5bcc-6372-430f-9774-4498d9d8aa03" providerId="ADAL" clId="{EB8B2B2B-BEB2-4F93-A733-3EAC473A1B68}" dt="2021-05-11T22:15:09.218" v="0"/>
            <ac:spMkLst>
              <pc:docMk/>
              <pc:sldMasterMk cId="2207077899" sldId="2147483672"/>
              <pc:sldLayoutMk cId="3373601526" sldId="2147483675"/>
              <ac:spMk id="6" creationId="{7EEEF48D-AAD9-49BB-8D9F-21813F6D70FC}"/>
            </ac:spMkLst>
          </pc:spChg>
        </pc:sldLayoutChg>
      </pc:sldMaster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D2F295C-DE71-45E2-A867-AD33E37E2C68}" type="datetimeFigureOut">
              <a:rPr lang="en-GB" smtClean="0"/>
              <a:t>11/05/2021</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56B379D-C20E-4DD2-9DC3-CB3FB59121C8}" type="slidenum">
              <a:rPr lang="en-GB" smtClean="0"/>
              <a:t>‹#›</a:t>
            </a:fld>
            <a:endParaRPr lang="en-GB"/>
          </a:p>
        </p:txBody>
      </p:sp>
    </p:spTree>
    <p:extLst>
      <p:ext uri="{BB962C8B-B14F-4D97-AF65-F5344CB8AC3E}">
        <p14:creationId xmlns:p14="http://schemas.microsoft.com/office/powerpoint/2010/main" val="78549847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2"/>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tabLst/>
              <a:defRPr/>
            </a:pPr>
            <a:fld id="{00000000-1234-1234-1234-123412341234}" type="slidenum">
              <a:rPr kumimoji="0" lang="en-GB" sz="1200" b="0" i="0" u="none" strike="noStrike" kern="1200" cap="none" spc="0" normalizeH="0" baseline="0" noProof="0" smtClean="0">
                <a:ln>
                  <a:noFill/>
                </a:ln>
                <a:solidFill>
                  <a:prstClr val="black"/>
                </a:solidFill>
                <a:effectLst/>
                <a:uLnTx/>
                <a:uFillTx/>
                <a:latin typeface="Calibri"/>
                <a:ea typeface="Calibri"/>
                <a:cs typeface="Calibri"/>
                <a:sym typeface="Calibri"/>
              </a:rPr>
              <a:pPr marL="0" marR="0" lvl="0" indent="0" algn="r" defTabSz="685800" rtl="0" eaLnBrk="1" fontAlgn="auto" latinLnBrk="0" hangingPunct="1">
                <a:lnSpc>
                  <a:spcPct val="100000"/>
                </a:lnSpc>
                <a:spcBef>
                  <a:spcPts val="0"/>
                </a:spcBef>
                <a:spcAft>
                  <a:spcPts val="0"/>
                </a:spcAft>
                <a:buClrTx/>
                <a:buSzTx/>
                <a:buFontTx/>
                <a:buNone/>
                <a:tabLst/>
                <a:defRPr/>
              </a:pPr>
              <a:t>1</a:t>
            </a:fld>
            <a:endParaRPr kumimoji="0" lang="en-GB" sz="1200" b="0" i="0" u="none" strike="noStrike" kern="1200" cap="none" spc="0" normalizeH="0" baseline="0" noProof="0">
              <a:ln>
                <a:noFill/>
              </a:ln>
              <a:solidFill>
                <a:prstClr val="black"/>
              </a:solidFill>
              <a:effectLst/>
              <a:uLnTx/>
              <a:uFillTx/>
              <a:latin typeface="Calibri"/>
              <a:ea typeface="Calibri"/>
              <a:cs typeface="Calibri"/>
              <a:sym typeface="Calibri"/>
            </a:endParaRPr>
          </a:p>
        </p:txBody>
      </p:sp>
    </p:spTree>
    <p:extLst>
      <p:ext uri="{BB962C8B-B14F-4D97-AF65-F5344CB8AC3E}">
        <p14:creationId xmlns:p14="http://schemas.microsoft.com/office/powerpoint/2010/main" val="227519371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3" name="Group 42"/>
          <p:cNvGrpSpPr/>
          <p:nvPr/>
        </p:nvGrpSpPr>
        <p:grpSpPr>
          <a:xfrm>
            <a:off x="-509872" y="0"/>
            <a:ext cx="13243109" cy="6858000"/>
            <a:chOff x="-382404" y="0"/>
            <a:chExt cx="9932332" cy="6858000"/>
          </a:xfrm>
        </p:grpSpPr>
        <p:grpSp>
          <p:nvGrpSpPr>
            <p:cNvPr id="44" name="Group 44"/>
            <p:cNvGrpSpPr/>
            <p:nvPr/>
          </p:nvGrpSpPr>
          <p:grpSpPr>
            <a:xfrm>
              <a:off x="0" y="0"/>
              <a:ext cx="9144000" cy="6858000"/>
              <a:chOff x="0" y="0"/>
              <a:chExt cx="9144000" cy="6858000"/>
            </a:xfrm>
          </p:grpSpPr>
          <p:grpSp>
            <p:nvGrpSpPr>
              <p:cNvPr id="70" name="Group 4"/>
              <p:cNvGrpSpPr/>
              <p:nvPr/>
            </p:nvGrpSpPr>
            <p:grpSpPr>
              <a:xfrm>
                <a:off x="0" y="0"/>
                <a:ext cx="2514600" cy="6858000"/>
                <a:chOff x="0" y="0"/>
                <a:chExt cx="2514600" cy="6858000"/>
              </a:xfrm>
            </p:grpSpPr>
            <p:sp>
              <p:nvSpPr>
                <p:cNvPr id="115" name="Rectangle 114"/>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16"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17"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grpSp>
          <p:grpSp>
            <p:nvGrpSpPr>
              <p:cNvPr id="71" name="Group 5"/>
              <p:cNvGrpSpPr/>
              <p:nvPr/>
            </p:nvGrpSpPr>
            <p:grpSpPr>
              <a:xfrm>
                <a:off x="422910" y="0"/>
                <a:ext cx="2514600" cy="6858000"/>
                <a:chOff x="0" y="0"/>
                <a:chExt cx="2514600" cy="6858000"/>
              </a:xfrm>
            </p:grpSpPr>
            <p:sp>
              <p:nvSpPr>
                <p:cNvPr id="85" name="Rectangle 84"/>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86" name="Rectangle 85"/>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14" name="Rectangle 11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grpSp>
          <p:grpSp>
            <p:nvGrpSpPr>
              <p:cNvPr id="73" name="Group 9"/>
              <p:cNvGrpSpPr/>
              <p:nvPr/>
            </p:nvGrpSpPr>
            <p:grpSpPr>
              <a:xfrm rot="10800000">
                <a:off x="6629400" y="0"/>
                <a:ext cx="2514600" cy="6858000"/>
                <a:chOff x="0" y="0"/>
                <a:chExt cx="2514600" cy="6858000"/>
              </a:xfrm>
            </p:grpSpPr>
            <p:sp>
              <p:nvSpPr>
                <p:cNvPr id="78" name="Rectangle 77"/>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79" name="Rectangle 78"/>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81" name="Rectangle 80"/>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grpSp>
          <p:sp>
            <p:nvSpPr>
              <p:cNvPr id="75" name="Rectangle 74"/>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76" name="Rectangle 75"/>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77" name="Rectangle 76"/>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grpSp>
        <p:sp>
          <p:nvSpPr>
            <p:cNvPr id="45" name="Freeform 44"/>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800"/>
            </a:p>
          </p:txBody>
        </p:sp>
        <p:sp>
          <p:nvSpPr>
            <p:cNvPr id="48" name="Freeform 47"/>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800"/>
            </a:p>
          </p:txBody>
        </p:sp>
        <p:sp>
          <p:nvSpPr>
            <p:cNvPr id="49" name="Freeform 48"/>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800"/>
            </a:p>
          </p:txBody>
        </p:sp>
        <p:sp>
          <p:nvSpPr>
            <p:cNvPr id="51" name="Freeform 50"/>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800"/>
            </a:p>
          </p:txBody>
        </p:sp>
        <p:sp>
          <p:nvSpPr>
            <p:cNvPr id="52" name="Freeform 51"/>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800"/>
            </a:p>
          </p:txBody>
        </p:sp>
        <p:sp>
          <p:nvSpPr>
            <p:cNvPr id="53" name="Hexagon 52"/>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54" name="Hexagon 53"/>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55" name="Hexagon 54"/>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56" name="Hexagon 55"/>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57" name="Hexagon 56"/>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58" name="Freeform 57"/>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59" name="Hexagon 58"/>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60" name="Hexagon 59"/>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61" name="Hexagon 60"/>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62" name="Hexagon 61"/>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63" name="Hexagon 62"/>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64" name="Hexagon 63"/>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65" name="Hexagon 64"/>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66" name="Hexagon 65"/>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67" name="Hexagon 66"/>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68" name="Freeform 67"/>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69" name="Freeform 68"/>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grpSp>
      <p:sp>
        <p:nvSpPr>
          <p:cNvPr id="46" name="Rectangle 45"/>
          <p:cNvSpPr/>
          <p:nvPr/>
        </p:nvSpPr>
        <p:spPr>
          <a:xfrm>
            <a:off x="6081656" y="-21511"/>
            <a:ext cx="4905488"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47" name="Rectangle 46"/>
          <p:cNvSpPr/>
          <p:nvPr/>
        </p:nvSpPr>
        <p:spPr>
          <a:xfrm>
            <a:off x="6198795" y="-21511"/>
            <a:ext cx="4673600" cy="231288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1"/>
          <p:cNvSpPr>
            <a:spLocks noGrp="1"/>
          </p:cNvSpPr>
          <p:nvPr>
            <p:ph type="ctrTitle"/>
          </p:nvPr>
        </p:nvSpPr>
        <p:spPr>
          <a:xfrm>
            <a:off x="6311154" y="2708476"/>
            <a:ext cx="4417807" cy="1702160"/>
          </a:xfrm>
        </p:spPr>
        <p:txBody>
          <a:bodyPr>
            <a:normAutofit/>
          </a:bodyPr>
          <a:lstStyle>
            <a:lvl1pPr>
              <a:defRPr sz="3600"/>
            </a:lvl1pPr>
          </a:lstStyle>
          <a:p>
            <a:r>
              <a:rPr lang="en-US"/>
              <a:t>Click to edit Master title style</a:t>
            </a:r>
            <a:endParaRPr lang="en-US" dirty="0"/>
          </a:p>
        </p:txBody>
      </p:sp>
      <p:sp>
        <p:nvSpPr>
          <p:cNvPr id="3" name="Subtitle 2"/>
          <p:cNvSpPr>
            <a:spLocks noGrp="1"/>
          </p:cNvSpPr>
          <p:nvPr>
            <p:ph type="subTitle" idx="1"/>
          </p:nvPr>
        </p:nvSpPr>
        <p:spPr>
          <a:xfrm>
            <a:off x="6311154" y="4421081"/>
            <a:ext cx="4413071" cy="1260629"/>
          </a:xfrm>
        </p:spPr>
        <p:txBody>
          <a:bodyPr>
            <a:normAutofit/>
          </a:bodyPr>
          <a:lstStyle>
            <a:lvl1pPr marL="0" indent="0" algn="l">
              <a:buNone/>
              <a:defRPr sz="1800">
                <a:solidFill>
                  <a:srgbClr val="42424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6318325" y="1516829"/>
            <a:ext cx="2844800" cy="750981"/>
          </a:xfrm>
        </p:spPr>
        <p:txBody>
          <a:bodyPr anchor="b"/>
          <a:lstStyle>
            <a:lvl1pPr algn="l">
              <a:defRPr sz="2400"/>
            </a:lvl1pPr>
          </a:lstStyle>
          <a:p>
            <a:fld id="{CF41801F-CC59-4997-AE9E-54AF0F8FED75}" type="datetimeFigureOut">
              <a:rPr lang="en-GB" smtClean="0"/>
              <a:t>11/05/2021</a:t>
            </a:fld>
            <a:endParaRPr lang="en-GB"/>
          </a:p>
        </p:txBody>
      </p:sp>
      <p:sp>
        <p:nvSpPr>
          <p:cNvPr id="50" name="Rectangle 49"/>
          <p:cNvSpPr/>
          <p:nvPr/>
        </p:nvSpPr>
        <p:spPr>
          <a:xfrm>
            <a:off x="6201185" y="6088284"/>
            <a:ext cx="46736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5" name="Footer Placeholder 4"/>
          <p:cNvSpPr>
            <a:spLocks noGrp="1"/>
          </p:cNvSpPr>
          <p:nvPr>
            <p:ph type="ftr" sz="quarter" idx="11"/>
          </p:nvPr>
        </p:nvSpPr>
        <p:spPr>
          <a:xfrm>
            <a:off x="7071360" y="5719967"/>
            <a:ext cx="3775456" cy="365125"/>
          </a:xfrm>
        </p:spPr>
        <p:txBody>
          <a:bodyPr>
            <a:normAutofit/>
          </a:bodyPr>
          <a:lstStyle>
            <a:lvl1pPr>
              <a:defRPr>
                <a:solidFill>
                  <a:schemeClr val="accent1"/>
                </a:solidFill>
              </a:defRPr>
            </a:lvl1pPr>
          </a:lstStyle>
          <a:p>
            <a:endParaRPr lang="en-GB"/>
          </a:p>
        </p:txBody>
      </p:sp>
      <p:sp>
        <p:nvSpPr>
          <p:cNvPr id="6" name="Slide Number Placeholder 5"/>
          <p:cNvSpPr>
            <a:spLocks noGrp="1"/>
          </p:cNvSpPr>
          <p:nvPr>
            <p:ph type="sldNum" sz="quarter" idx="12"/>
          </p:nvPr>
        </p:nvSpPr>
        <p:spPr>
          <a:xfrm>
            <a:off x="6198795" y="5719967"/>
            <a:ext cx="858221" cy="365125"/>
          </a:xfrm>
        </p:spPr>
        <p:txBody>
          <a:bodyPr/>
          <a:lstStyle>
            <a:lvl1pPr>
              <a:defRPr>
                <a:solidFill>
                  <a:schemeClr val="accent1"/>
                </a:solidFill>
              </a:defRPr>
            </a:lvl1pPr>
          </a:lstStyle>
          <a:p>
            <a:fld id="{9C01CA3F-1409-4FBA-B833-8F862B3E0CEB}" type="slidenum">
              <a:rPr lang="en-GB" smtClean="0"/>
              <a:t>‹#›</a:t>
            </a:fld>
            <a:endParaRPr lang="en-GB"/>
          </a:p>
        </p:txBody>
      </p:sp>
      <p:sp>
        <p:nvSpPr>
          <p:cNvPr id="89" name="Rectangle 88"/>
          <p:cNvSpPr/>
          <p:nvPr/>
        </p:nvSpPr>
        <p:spPr>
          <a:xfrm>
            <a:off x="6201185" y="6088284"/>
            <a:ext cx="46736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F41801F-CC59-4997-AE9E-54AF0F8FED75}" type="datetimeFigureOut">
              <a:rPr lang="en-GB" smtClean="0"/>
              <a:t>11/05/2021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C01CA3F-1409-4FBA-B833-8F862B3E0CEB}" type="slidenum">
              <a:rPr lang="en-GB" smtClean="0"/>
              <a:t>‹#›</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1" y="1030147"/>
            <a:ext cx="1979271" cy="4780344"/>
          </a:xfrm>
        </p:spPr>
        <p:txBody>
          <a:bodyPr vert="eaVert" anchor="ctr"/>
          <a:lstStyle/>
          <a:p>
            <a:r>
              <a:rPr lang="en-US"/>
              <a:t>Click to edit Master title style</a:t>
            </a:r>
          </a:p>
        </p:txBody>
      </p:sp>
      <p:sp>
        <p:nvSpPr>
          <p:cNvPr id="3" name="Vertical Text Placeholder 2"/>
          <p:cNvSpPr>
            <a:spLocks noGrp="1"/>
          </p:cNvSpPr>
          <p:nvPr>
            <p:ph type="body" orient="vert" idx="1"/>
          </p:nvPr>
        </p:nvSpPr>
        <p:spPr>
          <a:xfrm>
            <a:off x="1404395" y="1030147"/>
            <a:ext cx="7231605" cy="47803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F41801F-CC59-4997-AE9E-54AF0F8FED75}" type="datetimeFigureOut">
              <a:rPr lang="en-GB" smtClean="0"/>
              <a:t>11/05/2021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C01CA3F-1409-4FBA-B833-8F862B3E0CEB}" type="slidenum">
              <a:rPr lang="en-GB" smtClean="0"/>
              <a:t>‹#›</a:t>
            </a:fld>
            <a:endParaRPr lang="en-GB"/>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pic>
        <p:nvPicPr>
          <p:cNvPr id="19" name="Picture 18" descr="1_TheOU_Logo.pn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627649" y="258878"/>
            <a:ext cx="1213083" cy="623852"/>
          </a:xfrm>
          <a:prstGeom prst="rect">
            <a:avLst/>
          </a:prstGeom>
        </p:spPr>
      </p:pic>
      <p:sp>
        <p:nvSpPr>
          <p:cNvPr id="3" name="Rectangle 2">
            <a:extLst>
              <a:ext uri="{FF2B5EF4-FFF2-40B4-BE49-F238E27FC236}">
                <a16:creationId xmlns:a16="http://schemas.microsoft.com/office/drawing/2014/main" id="{FD07A26B-FB91-4268-AE80-63214307C03F}"/>
              </a:ext>
            </a:extLst>
          </p:cNvPr>
          <p:cNvSpPr/>
          <p:nvPr userDrawn="1"/>
        </p:nvSpPr>
        <p:spPr>
          <a:xfrm>
            <a:off x="0" y="6482693"/>
            <a:ext cx="12192000" cy="375309"/>
          </a:xfrm>
          <a:prstGeom prst="rect">
            <a:avLst/>
          </a:prstGeom>
          <a:solidFill>
            <a:srgbClr val="EB600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738"/>
          </a:p>
        </p:txBody>
      </p:sp>
      <p:sp>
        <p:nvSpPr>
          <p:cNvPr id="4" name="Title 3">
            <a:extLst>
              <a:ext uri="{FF2B5EF4-FFF2-40B4-BE49-F238E27FC236}">
                <a16:creationId xmlns:a16="http://schemas.microsoft.com/office/drawing/2014/main" id="{BF84B4DE-83A6-4726-9008-0C7F75D02D1F}"/>
              </a:ext>
            </a:extLst>
          </p:cNvPr>
          <p:cNvSpPr>
            <a:spLocks noGrp="1"/>
          </p:cNvSpPr>
          <p:nvPr>
            <p:ph type="title"/>
          </p:nvPr>
        </p:nvSpPr>
        <p:spPr>
          <a:xfrm>
            <a:off x="838020" y="364883"/>
            <a:ext cx="10515963" cy="623852"/>
          </a:xfrm>
          <a:prstGeom prst="rect">
            <a:avLst/>
          </a:prstGeom>
        </p:spPr>
        <p:txBody>
          <a:bodyPr/>
          <a:lstStyle>
            <a:lvl1pPr>
              <a:defRPr sz="1898">
                <a:latin typeface="Arial" panose="020B0604020202020204" pitchFamily="34" charset="0"/>
                <a:cs typeface="Arial" panose="020B0604020202020204" pitchFamily="34" charset="0"/>
              </a:defRPr>
            </a:lvl1pPr>
          </a:lstStyle>
          <a:p>
            <a:r>
              <a:rPr lang="en-US" dirty="0"/>
              <a:t>Click to edit Master title style</a:t>
            </a:r>
            <a:endParaRPr lang="en-GB" dirty="0"/>
          </a:p>
        </p:txBody>
      </p:sp>
      <p:pic>
        <p:nvPicPr>
          <p:cNvPr id="6" name="Picture 5">
            <a:extLst>
              <a:ext uri="{FF2B5EF4-FFF2-40B4-BE49-F238E27FC236}">
                <a16:creationId xmlns:a16="http://schemas.microsoft.com/office/drawing/2014/main" id="{F645E500-E4D1-47B6-8A49-38CF5EF7DA96}"/>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553255" y="210365"/>
            <a:ext cx="1287479" cy="544365"/>
          </a:xfrm>
          <a:prstGeom prst="rect">
            <a:avLst/>
          </a:prstGeom>
        </p:spPr>
      </p:pic>
    </p:spTree>
    <p:extLst>
      <p:ext uri="{BB962C8B-B14F-4D97-AF65-F5344CB8AC3E}">
        <p14:creationId xmlns:p14="http://schemas.microsoft.com/office/powerpoint/2010/main" val="203112388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1_Title Slide">
    <p:spTree>
      <p:nvGrpSpPr>
        <p:cNvPr id="1" name=""/>
        <p:cNvGrpSpPr/>
        <p:nvPr/>
      </p:nvGrpSpPr>
      <p:grpSpPr>
        <a:xfrm>
          <a:off x="0" y="0"/>
          <a:ext cx="0" cy="0"/>
          <a:chOff x="0" y="0"/>
          <a:chExt cx="0" cy="0"/>
        </a:xfrm>
      </p:grpSpPr>
      <p:sp>
        <p:nvSpPr>
          <p:cNvPr id="4" name="Rectangle 3"/>
          <p:cNvSpPr/>
          <p:nvPr userDrawn="1"/>
        </p:nvSpPr>
        <p:spPr>
          <a:xfrm>
            <a:off x="0" y="-2925"/>
            <a:ext cx="12192000" cy="6860925"/>
          </a:xfrm>
          <a:prstGeom prst="rect">
            <a:avLst/>
          </a:prstGeom>
          <a:solidFill>
            <a:srgbClr val="EF682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371"/>
          </a:p>
        </p:txBody>
      </p:sp>
      <p:sp>
        <p:nvSpPr>
          <p:cNvPr id="6" name="Title 1"/>
          <p:cNvSpPr>
            <a:spLocks noGrp="1"/>
          </p:cNvSpPr>
          <p:nvPr>
            <p:ph type="ctrTitle" hasCustomPrompt="1"/>
          </p:nvPr>
        </p:nvSpPr>
        <p:spPr>
          <a:xfrm>
            <a:off x="497006" y="2081217"/>
            <a:ext cx="11192959" cy="3271411"/>
          </a:xfrm>
          <a:prstGeom prst="rect">
            <a:avLst/>
          </a:prstGeom>
        </p:spPr>
        <p:txBody>
          <a:bodyPr/>
          <a:lstStyle>
            <a:lvl1pPr algn="ctr">
              <a:lnSpc>
                <a:spcPts val="2636"/>
              </a:lnSpc>
              <a:defRPr lang="en-GB" dirty="0">
                <a:solidFill>
                  <a:schemeClr val="bg1"/>
                </a:solidFill>
              </a:defRPr>
            </a:lvl1pPr>
          </a:lstStyle>
          <a:p>
            <a:br>
              <a:rPr lang="en-GB" dirty="0"/>
            </a:br>
            <a:br>
              <a:rPr lang="en-GB" dirty="0"/>
            </a:br>
            <a:br>
              <a:rPr lang="en-GB" dirty="0"/>
            </a:br>
            <a:endParaRPr lang="en-GB" dirty="0"/>
          </a:p>
        </p:txBody>
      </p:sp>
    </p:spTree>
    <p:extLst>
      <p:ext uri="{BB962C8B-B14F-4D97-AF65-F5344CB8AC3E}">
        <p14:creationId xmlns:p14="http://schemas.microsoft.com/office/powerpoint/2010/main" val="153861744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a:xfrm>
            <a:off x="11505073" y="6277315"/>
            <a:ext cx="644975" cy="567935"/>
          </a:xfrm>
          <a:prstGeom prst="rect">
            <a:avLst/>
          </a:prstGeom>
        </p:spPr>
        <p:txBody>
          <a:bodyPr/>
          <a:lstStyle/>
          <a:p>
            <a:pPr algn="ctr"/>
            <a:fld id="{C0BADC3D-1509-2C4E-AB5E-AF0356668A88}" type="slidenum">
              <a:rPr lang="en-GB" smtClean="0"/>
              <a:pPr algn="ctr"/>
              <a:t>‹#›</a:t>
            </a:fld>
            <a:endParaRPr lang="en-GB" dirty="0"/>
          </a:p>
        </p:txBody>
      </p:sp>
      <p:sp>
        <p:nvSpPr>
          <p:cNvPr id="6" name="Title 1">
            <a:extLst>
              <a:ext uri="{FF2B5EF4-FFF2-40B4-BE49-F238E27FC236}">
                <a16:creationId xmlns:a16="http://schemas.microsoft.com/office/drawing/2014/main" id="{7EEEF48D-AAD9-49BB-8D9F-21813F6D70FC}"/>
              </a:ext>
            </a:extLst>
          </p:cNvPr>
          <p:cNvSpPr txBox="1">
            <a:spLocks/>
          </p:cNvSpPr>
          <p:nvPr userDrawn="1"/>
        </p:nvSpPr>
        <p:spPr>
          <a:xfrm>
            <a:off x="4758520" y="5188888"/>
            <a:ext cx="6456851" cy="730735"/>
          </a:xfrm>
          <a:prstGeom prst="rect">
            <a:avLst/>
          </a:prstGeom>
        </p:spPr>
        <p:txBody>
          <a:bodyPr/>
          <a:lstStyle>
            <a:lvl1pPr algn="l" defTabSz="650276" rtl="0" eaLnBrk="1" latinLnBrk="0" hangingPunct="1">
              <a:lnSpc>
                <a:spcPts val="5200"/>
              </a:lnSpc>
              <a:spcBef>
                <a:spcPts val="0"/>
              </a:spcBef>
              <a:buNone/>
              <a:defRPr sz="4500" b="1" kern="1200">
                <a:solidFill>
                  <a:schemeClr val="tx1"/>
                </a:solidFill>
                <a:latin typeface="+mj-lt"/>
                <a:ea typeface="+mj-ea"/>
                <a:cs typeface="+mj-cs"/>
              </a:defRPr>
            </a:lvl1pPr>
          </a:lstStyle>
          <a:p>
            <a:endParaRPr lang="en-GB" sz="2372" dirty="0"/>
          </a:p>
        </p:txBody>
      </p:sp>
    </p:spTree>
    <p:extLst>
      <p:ext uri="{BB962C8B-B14F-4D97-AF65-F5344CB8AC3E}">
        <p14:creationId xmlns:p14="http://schemas.microsoft.com/office/powerpoint/2010/main" val="337360152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F41801F-CC59-4997-AE9E-54AF0F8FED75}" type="datetimeFigureOut">
              <a:rPr lang="en-GB" smtClean="0"/>
              <a:t>11/05/2021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C01CA3F-1409-4FBA-B833-8F862B3E0CEB}" type="slidenum">
              <a:rPr lang="en-GB" smtClean="0"/>
              <a:t>‹#›</a:t>
            </a:fld>
            <a:endParaRPr lang="en-GB"/>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678194" y="2900830"/>
            <a:ext cx="8849957" cy="1362075"/>
          </a:xfrm>
        </p:spPr>
        <p:txBody>
          <a:bodyPr anchor="b"/>
          <a:lstStyle>
            <a:lvl1pPr algn="l">
              <a:defRPr sz="4000" b="0" cap="none" baseline="0"/>
            </a:lvl1pPr>
          </a:lstStyle>
          <a:p>
            <a:r>
              <a:rPr lang="en-US"/>
              <a:t>Click to edit Master title style</a:t>
            </a:r>
            <a:endParaRPr lang="en-US" dirty="0"/>
          </a:p>
        </p:txBody>
      </p:sp>
      <p:sp>
        <p:nvSpPr>
          <p:cNvPr id="3" name="Text Placeholder 2"/>
          <p:cNvSpPr>
            <a:spLocks noGrp="1"/>
          </p:cNvSpPr>
          <p:nvPr>
            <p:ph type="body" idx="1"/>
          </p:nvPr>
        </p:nvSpPr>
        <p:spPr>
          <a:xfrm>
            <a:off x="1678194" y="4267201"/>
            <a:ext cx="8849956" cy="1520413"/>
          </a:xfrm>
        </p:spPr>
        <p:txBody>
          <a:bodyPr anchor="t"/>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F41801F-CC59-4997-AE9E-54AF0F8FED75}" type="datetimeFigureOut">
              <a:rPr lang="en-GB" smtClean="0"/>
              <a:t>11/05/2021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C01CA3F-1409-4FBA-B833-8F862B3E0CEB}" type="slidenum">
              <a:rPr lang="en-GB" smtClean="0"/>
              <a:t>‹#›</a:t>
            </a:fld>
            <a:endParaRPr lang="en-GB"/>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5" name="Date Placeholder 4"/>
          <p:cNvSpPr>
            <a:spLocks noGrp="1"/>
          </p:cNvSpPr>
          <p:nvPr>
            <p:ph type="dt" sz="half" idx="10"/>
          </p:nvPr>
        </p:nvSpPr>
        <p:spPr/>
        <p:txBody>
          <a:bodyPr/>
          <a:lstStyle/>
          <a:p>
            <a:fld id="{CF41801F-CC59-4997-AE9E-54AF0F8FED75}" type="datetimeFigureOut">
              <a:rPr lang="en-GB" smtClean="0"/>
              <a:t>11/05/2021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C01CA3F-1409-4FBA-B833-8F862B3E0CEB}" type="slidenum">
              <a:rPr lang="en-GB" smtClean="0"/>
              <a:t>‹#›</a:t>
            </a:fld>
            <a:endParaRPr lang="en-GB"/>
          </a:p>
        </p:txBody>
      </p:sp>
      <p:sp>
        <p:nvSpPr>
          <p:cNvPr id="9" name="Content Placeholder 8"/>
          <p:cNvSpPr>
            <a:spLocks noGrp="1"/>
          </p:cNvSpPr>
          <p:nvPr>
            <p:ph sz="quarter" idx="13"/>
          </p:nvPr>
        </p:nvSpPr>
        <p:spPr>
          <a:xfrm>
            <a:off x="1389888" y="2313432"/>
            <a:ext cx="4559808" cy="349300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Content Placeholder 10"/>
          <p:cNvSpPr>
            <a:spLocks noGrp="1"/>
          </p:cNvSpPr>
          <p:nvPr>
            <p:ph sz="quarter" idx="14"/>
          </p:nvPr>
        </p:nvSpPr>
        <p:spPr>
          <a:xfrm>
            <a:off x="6193536" y="2313431"/>
            <a:ext cx="4559808" cy="349300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1882815" y="2316009"/>
            <a:ext cx="4076197" cy="63976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388961" y="2974695"/>
            <a:ext cx="4559808" cy="283579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682450" y="2316010"/>
            <a:ext cx="4074289" cy="63976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536" y="2974695"/>
            <a:ext cx="4559808" cy="283579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CF41801F-CC59-4997-AE9E-54AF0F8FED75}" type="datetimeFigureOut">
              <a:rPr lang="en-GB" smtClean="0"/>
              <a:t>11/05/2021</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9C01CA3F-1409-4FBA-B833-8F862B3E0CEB}" type="slidenum">
              <a:rPr lang="en-GB" smtClean="0"/>
              <a:t>‹#›</a:t>
            </a:fld>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CF41801F-CC59-4997-AE9E-54AF0F8FED75}" type="datetimeFigureOut">
              <a:rPr lang="en-GB" smtClean="0"/>
              <a:t>11/05/2021</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9C01CA3F-1409-4FBA-B833-8F862B3E0CEB}" type="slidenum">
              <a:rPr lang="en-GB" smtClean="0"/>
              <a:t>‹#›</a:t>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F41801F-CC59-4997-AE9E-54AF0F8FED75}" type="datetimeFigureOut">
              <a:rPr lang="en-GB" smtClean="0"/>
              <a:t>11/05/2021</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9C01CA3F-1409-4FBA-B833-8F862B3E0CEB}" type="slidenum">
              <a:rPr lang="en-GB" smtClean="0"/>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44" name="Group 43"/>
          <p:cNvGrpSpPr/>
          <p:nvPr/>
        </p:nvGrpSpPr>
        <p:grpSpPr>
          <a:xfrm>
            <a:off x="-509872" y="0"/>
            <a:ext cx="13243109" cy="6858000"/>
            <a:chOff x="-382404" y="0"/>
            <a:chExt cx="9932332" cy="6858000"/>
          </a:xfrm>
        </p:grpSpPr>
        <p:grpSp>
          <p:nvGrpSpPr>
            <p:cNvPr id="45" name="Group 44"/>
            <p:cNvGrpSpPr/>
            <p:nvPr/>
          </p:nvGrpSpPr>
          <p:grpSpPr>
            <a:xfrm>
              <a:off x="0" y="0"/>
              <a:ext cx="9144000" cy="6858000"/>
              <a:chOff x="0" y="0"/>
              <a:chExt cx="9144000" cy="6858000"/>
            </a:xfrm>
          </p:grpSpPr>
          <p:grpSp>
            <p:nvGrpSpPr>
              <p:cNvPr id="72" name="Group 4"/>
              <p:cNvGrpSpPr/>
              <p:nvPr/>
            </p:nvGrpSpPr>
            <p:grpSpPr>
              <a:xfrm>
                <a:off x="0" y="0"/>
                <a:ext cx="2514600" cy="6858000"/>
                <a:chOff x="0" y="0"/>
                <a:chExt cx="2514600" cy="6858000"/>
              </a:xfrm>
            </p:grpSpPr>
            <p:sp>
              <p:nvSpPr>
                <p:cNvPr id="84" name="Rectangle 83"/>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85"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86"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grpSp>
          <p:grpSp>
            <p:nvGrpSpPr>
              <p:cNvPr id="73" name="Group 5"/>
              <p:cNvGrpSpPr/>
              <p:nvPr/>
            </p:nvGrpSpPr>
            <p:grpSpPr>
              <a:xfrm>
                <a:off x="422910" y="0"/>
                <a:ext cx="2514600" cy="6858000"/>
                <a:chOff x="0" y="0"/>
                <a:chExt cx="2514600" cy="6858000"/>
              </a:xfrm>
            </p:grpSpPr>
            <p:sp>
              <p:nvSpPr>
                <p:cNvPr id="81" name="Rectangle 80"/>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82" name="Rectangle 81"/>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83" name="Rectangle 82"/>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grpSp>
          <p:grpSp>
            <p:nvGrpSpPr>
              <p:cNvPr id="74" name="Group 9"/>
              <p:cNvGrpSpPr/>
              <p:nvPr/>
            </p:nvGrpSpPr>
            <p:grpSpPr>
              <a:xfrm rot="10800000">
                <a:off x="6629400" y="0"/>
                <a:ext cx="2514600" cy="6858000"/>
                <a:chOff x="0" y="0"/>
                <a:chExt cx="2514600" cy="6858000"/>
              </a:xfrm>
            </p:grpSpPr>
            <p:sp>
              <p:nvSpPr>
                <p:cNvPr id="78" name="Rectangle 77"/>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79" name="Rectangle 78"/>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80" name="Rectangle 79"/>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grpSp>
          <p:sp>
            <p:nvSpPr>
              <p:cNvPr id="75" name="Rectangle 74"/>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76" name="Rectangle 75"/>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77" name="Rectangle 76"/>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grpSp>
        <p:sp>
          <p:nvSpPr>
            <p:cNvPr id="47" name="Freeform 46"/>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800"/>
            </a:p>
          </p:txBody>
        </p:sp>
        <p:sp>
          <p:nvSpPr>
            <p:cNvPr id="48" name="Freeform 47"/>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800"/>
            </a:p>
          </p:txBody>
        </p:sp>
        <p:sp>
          <p:nvSpPr>
            <p:cNvPr id="49" name="Freeform 48"/>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800"/>
            </a:p>
          </p:txBody>
        </p:sp>
        <p:sp>
          <p:nvSpPr>
            <p:cNvPr id="50" name="Freeform 49"/>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800"/>
            </a:p>
          </p:txBody>
        </p:sp>
        <p:sp>
          <p:nvSpPr>
            <p:cNvPr id="51" name="Freeform 50"/>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800"/>
            </a:p>
          </p:txBody>
        </p:sp>
        <p:sp>
          <p:nvSpPr>
            <p:cNvPr id="52" name="Hexagon 51"/>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53" name="Hexagon 52"/>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54" name="Hexagon 53"/>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55" name="Hexagon 54"/>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56" name="Hexagon 55"/>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59" name="Freeform 58"/>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60" name="Hexagon 59"/>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62" name="Hexagon 61"/>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63" name="Hexagon 62"/>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64" name="Hexagon 63"/>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65" name="Hexagon 64"/>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66" name="Hexagon 65"/>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67" name="Hexagon 66"/>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68" name="Hexagon 67"/>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69" name="Hexagon 68"/>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70" name="Freeform 69"/>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71" name="Freeform 70"/>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grpSp>
      <p:sp>
        <p:nvSpPr>
          <p:cNvPr id="46" name="Rectangle 45"/>
          <p:cNvSpPr/>
          <p:nvPr/>
        </p:nvSpPr>
        <p:spPr>
          <a:xfrm>
            <a:off x="6081656" y="-21511"/>
            <a:ext cx="4905488"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57" name="Rectangle 56"/>
          <p:cNvSpPr/>
          <p:nvPr/>
        </p:nvSpPr>
        <p:spPr>
          <a:xfrm>
            <a:off x="6198795" y="-21510"/>
            <a:ext cx="46736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5" name="Date Placeholder 4"/>
          <p:cNvSpPr>
            <a:spLocks noGrp="1"/>
          </p:cNvSpPr>
          <p:nvPr>
            <p:ph type="dt" sz="half" idx="10"/>
          </p:nvPr>
        </p:nvSpPr>
        <p:spPr/>
        <p:txBody>
          <a:bodyPr/>
          <a:lstStyle/>
          <a:p>
            <a:fld id="{CF41801F-CC59-4997-AE9E-54AF0F8FED75}" type="datetimeFigureOut">
              <a:rPr lang="en-GB" smtClean="0"/>
              <a:t>11/05/2021</a:t>
            </a:fld>
            <a:endParaRPr lang="en-GB"/>
          </a:p>
        </p:txBody>
      </p:sp>
      <p:sp>
        <p:nvSpPr>
          <p:cNvPr id="7" name="Slide Number Placeholder 6"/>
          <p:cNvSpPr>
            <a:spLocks noGrp="1"/>
          </p:cNvSpPr>
          <p:nvPr>
            <p:ph type="sldNum" sz="quarter" idx="12"/>
          </p:nvPr>
        </p:nvSpPr>
        <p:spPr/>
        <p:txBody>
          <a:bodyPr/>
          <a:lstStyle/>
          <a:p>
            <a:fld id="{9C01CA3F-1409-4FBA-B833-8F862B3E0CEB}" type="slidenum">
              <a:rPr lang="en-GB" smtClean="0"/>
              <a:t>‹#›</a:t>
            </a:fld>
            <a:endParaRPr lang="en-GB"/>
          </a:p>
        </p:txBody>
      </p:sp>
      <p:sp>
        <p:nvSpPr>
          <p:cNvPr id="58" name="Rectangle 57"/>
          <p:cNvSpPr/>
          <p:nvPr/>
        </p:nvSpPr>
        <p:spPr>
          <a:xfrm>
            <a:off x="1207429" y="601884"/>
            <a:ext cx="4749676" cy="5648445"/>
          </a:xfrm>
          <a:prstGeom prst="rect">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3" name="Content Placeholder 2"/>
          <p:cNvSpPr>
            <a:spLocks noGrp="1"/>
          </p:cNvSpPr>
          <p:nvPr>
            <p:ph idx="1"/>
          </p:nvPr>
        </p:nvSpPr>
        <p:spPr>
          <a:xfrm>
            <a:off x="1527859" y="856527"/>
            <a:ext cx="4120587" cy="5150734"/>
          </a:xfrm>
        </p:spPr>
        <p:txBody>
          <a:bodyPr/>
          <a:lstStyle>
            <a:lvl1pPr>
              <a:defRPr sz="2400"/>
            </a:lvl1pPr>
            <a:lvl2pPr>
              <a:defRPr sz="2200"/>
            </a:lvl2pPr>
            <a:lvl3pPr>
              <a:defRPr sz="2000"/>
            </a:lvl3pPr>
            <a:lvl4pPr>
              <a:defRPr sz="1800"/>
            </a:lvl4pPr>
            <a:lvl5pPr>
              <a:defRPr sz="16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1" name="Rectangle 60"/>
          <p:cNvSpPr/>
          <p:nvPr/>
        </p:nvSpPr>
        <p:spPr>
          <a:xfrm>
            <a:off x="6201185" y="6088284"/>
            <a:ext cx="46736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6" name="Footer Placeholder 5"/>
          <p:cNvSpPr>
            <a:spLocks noGrp="1"/>
          </p:cNvSpPr>
          <p:nvPr>
            <p:ph type="ftr" sz="quarter" idx="11"/>
          </p:nvPr>
        </p:nvSpPr>
        <p:spPr>
          <a:xfrm>
            <a:off x="6188597" y="5724836"/>
            <a:ext cx="4658219" cy="365125"/>
          </a:xfrm>
        </p:spPr>
        <p:txBody>
          <a:bodyPr>
            <a:normAutofit/>
          </a:bodyPr>
          <a:lstStyle/>
          <a:p>
            <a:endParaRPr lang="en-GB"/>
          </a:p>
        </p:txBody>
      </p:sp>
      <p:sp>
        <p:nvSpPr>
          <p:cNvPr id="2" name="Title 1"/>
          <p:cNvSpPr>
            <a:spLocks noGrp="1"/>
          </p:cNvSpPr>
          <p:nvPr>
            <p:ph type="title"/>
          </p:nvPr>
        </p:nvSpPr>
        <p:spPr>
          <a:xfrm>
            <a:off x="6319777" y="2657435"/>
            <a:ext cx="4406096" cy="1463153"/>
          </a:xfrm>
        </p:spPr>
        <p:txBody>
          <a:bodyPr anchor="b">
            <a:normAutofit/>
          </a:bodyPr>
          <a:lstStyle>
            <a:lvl1pPr algn="l">
              <a:defRPr sz="2800" b="0"/>
            </a:lvl1pPr>
          </a:lstStyle>
          <a:p>
            <a:r>
              <a:rPr lang="en-US"/>
              <a:t>Click to edit Master title style</a:t>
            </a:r>
          </a:p>
        </p:txBody>
      </p:sp>
      <p:sp>
        <p:nvSpPr>
          <p:cNvPr id="4" name="Text Placeholder 3"/>
          <p:cNvSpPr>
            <a:spLocks noGrp="1"/>
          </p:cNvSpPr>
          <p:nvPr>
            <p:ph type="body" sz="half" idx="2"/>
          </p:nvPr>
        </p:nvSpPr>
        <p:spPr>
          <a:xfrm>
            <a:off x="6315456" y="4136994"/>
            <a:ext cx="4398379" cy="1517904"/>
          </a:xfrm>
        </p:spPr>
        <p:txBody>
          <a:bodyPr>
            <a:normAutofit/>
          </a:bodyPr>
          <a:lstStyle>
            <a:lvl1pPr marL="0" indent="0">
              <a:buNone/>
              <a:defRPr sz="1600">
                <a:solidFill>
                  <a:srgbClr val="42424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44" name="Group 43"/>
          <p:cNvGrpSpPr/>
          <p:nvPr/>
        </p:nvGrpSpPr>
        <p:grpSpPr>
          <a:xfrm>
            <a:off x="-509872" y="0"/>
            <a:ext cx="13243109" cy="6858000"/>
            <a:chOff x="-382404" y="0"/>
            <a:chExt cx="9932332" cy="6858000"/>
          </a:xfrm>
        </p:grpSpPr>
        <p:grpSp>
          <p:nvGrpSpPr>
            <p:cNvPr id="45" name="Group 44"/>
            <p:cNvGrpSpPr/>
            <p:nvPr/>
          </p:nvGrpSpPr>
          <p:grpSpPr>
            <a:xfrm>
              <a:off x="0" y="0"/>
              <a:ext cx="9144000" cy="6858000"/>
              <a:chOff x="0" y="0"/>
              <a:chExt cx="9144000" cy="6858000"/>
            </a:xfrm>
          </p:grpSpPr>
          <p:grpSp>
            <p:nvGrpSpPr>
              <p:cNvPr id="75" name="Group 4"/>
              <p:cNvGrpSpPr/>
              <p:nvPr/>
            </p:nvGrpSpPr>
            <p:grpSpPr>
              <a:xfrm>
                <a:off x="0" y="0"/>
                <a:ext cx="2514600" cy="6858000"/>
                <a:chOff x="0" y="0"/>
                <a:chExt cx="2514600" cy="6858000"/>
              </a:xfrm>
            </p:grpSpPr>
            <p:sp>
              <p:nvSpPr>
                <p:cNvPr id="87" name="Rectangle 86"/>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88"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89"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grpSp>
          <p:grpSp>
            <p:nvGrpSpPr>
              <p:cNvPr id="76" name="Group 5"/>
              <p:cNvGrpSpPr/>
              <p:nvPr/>
            </p:nvGrpSpPr>
            <p:grpSpPr>
              <a:xfrm>
                <a:off x="422910" y="0"/>
                <a:ext cx="2514600" cy="6858000"/>
                <a:chOff x="0" y="0"/>
                <a:chExt cx="2514600" cy="6858000"/>
              </a:xfrm>
            </p:grpSpPr>
            <p:sp>
              <p:nvSpPr>
                <p:cNvPr id="84" name="Rectangle 83"/>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85" name="Rectangle 84"/>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86" name="Rectangle 85"/>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grpSp>
          <p:grpSp>
            <p:nvGrpSpPr>
              <p:cNvPr id="77" name="Group 9"/>
              <p:cNvGrpSpPr/>
              <p:nvPr/>
            </p:nvGrpSpPr>
            <p:grpSpPr>
              <a:xfrm rot="10800000">
                <a:off x="6629400" y="0"/>
                <a:ext cx="2514600" cy="6858000"/>
                <a:chOff x="0" y="0"/>
                <a:chExt cx="2514600" cy="6858000"/>
              </a:xfrm>
            </p:grpSpPr>
            <p:sp>
              <p:nvSpPr>
                <p:cNvPr id="81" name="Rectangle 80"/>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82" name="Rectangle 81"/>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83" name="Rectangle 82"/>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grpSp>
          <p:sp>
            <p:nvSpPr>
              <p:cNvPr id="78" name="Rectangle 77"/>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79" name="Rectangle 78"/>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80" name="Rectangle 79"/>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grpSp>
        <p:sp>
          <p:nvSpPr>
            <p:cNvPr id="46" name="Freeform 45"/>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800"/>
            </a:p>
          </p:txBody>
        </p:sp>
        <p:sp>
          <p:nvSpPr>
            <p:cNvPr id="47" name="Freeform 46"/>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800"/>
            </a:p>
          </p:txBody>
        </p:sp>
        <p:sp>
          <p:nvSpPr>
            <p:cNvPr id="48" name="Freeform 47"/>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800"/>
            </a:p>
          </p:txBody>
        </p:sp>
        <p:sp>
          <p:nvSpPr>
            <p:cNvPr id="49" name="Freeform 48"/>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800"/>
            </a:p>
          </p:txBody>
        </p:sp>
        <p:sp>
          <p:nvSpPr>
            <p:cNvPr id="50" name="Freeform 49"/>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800"/>
            </a:p>
          </p:txBody>
        </p:sp>
        <p:sp>
          <p:nvSpPr>
            <p:cNvPr id="51" name="Hexagon 50"/>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52" name="Hexagon 51"/>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60" name="Hexagon 59"/>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61" name="Hexagon 60"/>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62" name="Hexagon 61"/>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63" name="Freeform 62"/>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64" name="Hexagon 63"/>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65" name="Hexagon 64"/>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66" name="Hexagon 65"/>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67" name="Hexagon 66"/>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68" name="Hexagon 67"/>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69" name="Hexagon 68"/>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70" name="Hexagon 69"/>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71" name="Hexagon 70"/>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72" name="Hexagon 71"/>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73" name="Freeform 72"/>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74" name="Freeform 73"/>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grpSp>
      <p:sp>
        <p:nvSpPr>
          <p:cNvPr id="94" name="Rectangle 93"/>
          <p:cNvSpPr/>
          <p:nvPr/>
        </p:nvSpPr>
        <p:spPr>
          <a:xfrm>
            <a:off x="6081656" y="-21511"/>
            <a:ext cx="4905488"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01" name="Rectangle 100"/>
          <p:cNvSpPr/>
          <p:nvPr/>
        </p:nvSpPr>
        <p:spPr>
          <a:xfrm>
            <a:off x="6198795" y="-21510"/>
            <a:ext cx="46736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02" name="Rectangle 101"/>
          <p:cNvSpPr/>
          <p:nvPr/>
        </p:nvSpPr>
        <p:spPr>
          <a:xfrm>
            <a:off x="1207429" y="601884"/>
            <a:ext cx="4749676" cy="5648445"/>
          </a:xfrm>
          <a:prstGeom prst="rect">
            <a:avLst/>
          </a:prstGeom>
          <a:solidFill>
            <a:srgbClr val="FFFFFF"/>
          </a:solidFill>
          <a:ln w="3175">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05" name="Rectangle 104"/>
          <p:cNvSpPr/>
          <p:nvPr/>
        </p:nvSpPr>
        <p:spPr>
          <a:xfrm>
            <a:off x="6201185" y="6088284"/>
            <a:ext cx="46736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1"/>
          <p:cNvSpPr>
            <a:spLocks noGrp="1"/>
          </p:cNvSpPr>
          <p:nvPr>
            <p:ph type="title"/>
          </p:nvPr>
        </p:nvSpPr>
        <p:spPr>
          <a:xfrm>
            <a:off x="6312565" y="2660904"/>
            <a:ext cx="4401312" cy="1463040"/>
          </a:xfrm>
        </p:spPr>
        <p:txBody>
          <a:bodyPr anchor="b">
            <a:normAutofit/>
          </a:bodyPr>
          <a:lstStyle>
            <a:lvl1pPr algn="l">
              <a:defRPr sz="2800" b="0"/>
            </a:lvl1pPr>
          </a:lstStyle>
          <a:p>
            <a:r>
              <a:rPr lang="en-US"/>
              <a:t>Click to edit Master title style</a:t>
            </a:r>
          </a:p>
        </p:txBody>
      </p:sp>
      <p:sp>
        <p:nvSpPr>
          <p:cNvPr id="3" name="Picture Placeholder 2"/>
          <p:cNvSpPr>
            <a:spLocks noGrp="1"/>
          </p:cNvSpPr>
          <p:nvPr>
            <p:ph type="pic" idx="1"/>
          </p:nvPr>
        </p:nvSpPr>
        <p:spPr>
          <a:xfrm>
            <a:off x="1340278" y="693795"/>
            <a:ext cx="4479497" cy="5468112"/>
          </a:xfrm>
        </p:spPr>
        <p:txBody>
          <a:bodyPr/>
          <a:lstStyle>
            <a:lvl1pPr marL="0" indent="0">
              <a:buNone/>
              <a:defRPr sz="3200">
                <a:solidFill>
                  <a:schemeClr val="accent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312841" y="4133089"/>
            <a:ext cx="4400764" cy="1519561"/>
          </a:xfrm>
        </p:spPr>
        <p:txBody>
          <a:bodyPr>
            <a:normAutofit/>
          </a:bodyPr>
          <a:lstStyle>
            <a:lvl1pPr marL="0" indent="0">
              <a:buNone/>
              <a:defRPr sz="1600">
                <a:solidFill>
                  <a:srgbClr val="42424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F41801F-CC59-4997-AE9E-54AF0F8FED75}" type="datetimeFigureOut">
              <a:rPr lang="en-GB" smtClean="0"/>
              <a:t>11/05/2021</a:t>
            </a:fld>
            <a:endParaRPr lang="en-GB"/>
          </a:p>
        </p:txBody>
      </p:sp>
      <p:sp>
        <p:nvSpPr>
          <p:cNvPr id="6" name="Footer Placeholder 5"/>
          <p:cNvSpPr>
            <a:spLocks noGrp="1"/>
          </p:cNvSpPr>
          <p:nvPr>
            <p:ph type="ftr" sz="quarter" idx="11"/>
          </p:nvPr>
        </p:nvSpPr>
        <p:spPr>
          <a:xfrm>
            <a:off x="6188597" y="5724836"/>
            <a:ext cx="4658219" cy="365125"/>
          </a:xfrm>
        </p:spPr>
        <p:txBody>
          <a:bodyPr>
            <a:normAutofit/>
          </a:bodyPr>
          <a:lstStyle/>
          <a:p>
            <a:endParaRPr lang="en-GB"/>
          </a:p>
        </p:txBody>
      </p:sp>
      <p:sp>
        <p:nvSpPr>
          <p:cNvPr id="7" name="Slide Number Placeholder 6"/>
          <p:cNvSpPr>
            <a:spLocks noGrp="1"/>
          </p:cNvSpPr>
          <p:nvPr>
            <p:ph type="sldNum" sz="quarter" idx="12"/>
          </p:nvPr>
        </p:nvSpPr>
        <p:spPr/>
        <p:txBody>
          <a:bodyPr/>
          <a:lstStyle/>
          <a:p>
            <a:fld id="{9C01CA3F-1409-4FBA-B833-8F862B3E0CEB}" type="slidenum">
              <a:rPr lang="en-GB" smtClean="0"/>
              <a:t>‹#›</a:t>
            </a:fld>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4.xml"/><Relationship Id="rId7" Type="http://schemas.openxmlformats.org/officeDocument/2006/relationships/image" Target="../media/image4.png"/><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42" name="Group 41"/>
          <p:cNvGrpSpPr/>
          <p:nvPr/>
        </p:nvGrpSpPr>
        <p:grpSpPr>
          <a:xfrm>
            <a:off x="-406400" y="0"/>
            <a:ext cx="13243109" cy="6858000"/>
            <a:chOff x="-382404" y="0"/>
            <a:chExt cx="9932332" cy="6858000"/>
          </a:xfrm>
        </p:grpSpPr>
        <p:grpSp>
          <p:nvGrpSpPr>
            <p:cNvPr id="43" name="Group 44"/>
            <p:cNvGrpSpPr/>
            <p:nvPr/>
          </p:nvGrpSpPr>
          <p:grpSpPr>
            <a:xfrm>
              <a:off x="0" y="0"/>
              <a:ext cx="9144000" cy="6858000"/>
              <a:chOff x="0" y="0"/>
              <a:chExt cx="9144000" cy="6858000"/>
            </a:xfrm>
          </p:grpSpPr>
          <p:grpSp>
            <p:nvGrpSpPr>
              <p:cNvPr id="101" name="Group 4"/>
              <p:cNvGrpSpPr/>
              <p:nvPr/>
            </p:nvGrpSpPr>
            <p:grpSpPr>
              <a:xfrm>
                <a:off x="0" y="0"/>
                <a:ext cx="2514600" cy="6858000"/>
                <a:chOff x="0" y="0"/>
                <a:chExt cx="2514600" cy="6858000"/>
              </a:xfrm>
            </p:grpSpPr>
            <p:sp>
              <p:nvSpPr>
                <p:cNvPr id="113" name="Rectangle 112"/>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14"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15"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grpSp>
          <p:grpSp>
            <p:nvGrpSpPr>
              <p:cNvPr id="102" name="Group 5"/>
              <p:cNvGrpSpPr/>
              <p:nvPr/>
            </p:nvGrpSpPr>
            <p:grpSpPr>
              <a:xfrm>
                <a:off x="422910" y="0"/>
                <a:ext cx="2514600" cy="6858000"/>
                <a:chOff x="0" y="0"/>
                <a:chExt cx="2514600" cy="6858000"/>
              </a:xfrm>
            </p:grpSpPr>
            <p:sp>
              <p:nvSpPr>
                <p:cNvPr id="110" name="Rectangle 109"/>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11" name="Rectangle 110"/>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12" name="Rectangle 111"/>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grpSp>
          <p:grpSp>
            <p:nvGrpSpPr>
              <p:cNvPr id="103" name="Group 9"/>
              <p:cNvGrpSpPr/>
              <p:nvPr/>
            </p:nvGrpSpPr>
            <p:grpSpPr>
              <a:xfrm rot="10800000">
                <a:off x="6629400" y="0"/>
                <a:ext cx="2514600" cy="6858000"/>
                <a:chOff x="0" y="0"/>
                <a:chExt cx="2514600" cy="6858000"/>
              </a:xfrm>
            </p:grpSpPr>
            <p:sp>
              <p:nvSpPr>
                <p:cNvPr id="107" name="Rectangle 106"/>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08" name="Rectangle 107"/>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09" name="Rectangle 108"/>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grpSp>
          <p:sp>
            <p:nvSpPr>
              <p:cNvPr id="104" name="Rectangle 103"/>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05" name="Rectangle 104"/>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06" name="Rectangle 105"/>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grpSp>
        <p:sp>
          <p:nvSpPr>
            <p:cNvPr id="44" name="Freeform 43"/>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800"/>
            </a:p>
          </p:txBody>
        </p:sp>
        <p:sp>
          <p:nvSpPr>
            <p:cNvPr id="45" name="Freeform 44"/>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800"/>
            </a:p>
          </p:txBody>
        </p:sp>
        <p:sp>
          <p:nvSpPr>
            <p:cNvPr id="46" name="Freeform 45"/>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800"/>
            </a:p>
          </p:txBody>
        </p:sp>
        <p:sp>
          <p:nvSpPr>
            <p:cNvPr id="47" name="Freeform 46"/>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800"/>
            </a:p>
          </p:txBody>
        </p:sp>
        <p:sp>
          <p:nvSpPr>
            <p:cNvPr id="49" name="Freeform 48"/>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800"/>
            </a:p>
          </p:txBody>
        </p:sp>
        <p:sp>
          <p:nvSpPr>
            <p:cNvPr id="50" name="Hexagon 49"/>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51" name="Hexagon 50"/>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52" name="Hexagon 51"/>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53" name="Hexagon 52"/>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54" name="Hexagon 53"/>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55" name="Freeform 54"/>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56" name="Hexagon 55"/>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57" name="Hexagon 56"/>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58" name="Hexagon 57"/>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59" name="Hexagon 58"/>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60" name="Hexagon 59"/>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95" name="Hexagon 94"/>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96" name="Hexagon 95"/>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97" name="Hexagon 96"/>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98" name="Hexagon 97"/>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99" name="Freeform 98"/>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00" name="Freeform 99"/>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grpSp>
      <p:sp>
        <p:nvSpPr>
          <p:cNvPr id="66" name="Rectangle 65"/>
          <p:cNvSpPr/>
          <p:nvPr/>
        </p:nvSpPr>
        <p:spPr>
          <a:xfrm>
            <a:off x="609600" y="333488"/>
            <a:ext cx="10972800" cy="6185647"/>
          </a:xfrm>
          <a:prstGeom prst="rect">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70" name="Rectangle 69"/>
          <p:cNvSpPr/>
          <p:nvPr/>
        </p:nvSpPr>
        <p:spPr>
          <a:xfrm>
            <a:off x="6081656" y="-21511"/>
            <a:ext cx="4905488" cy="699244"/>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71" name="Rectangle 70"/>
          <p:cNvSpPr/>
          <p:nvPr/>
        </p:nvSpPr>
        <p:spPr>
          <a:xfrm>
            <a:off x="6198795" y="-21510"/>
            <a:ext cx="46736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Placeholder 1"/>
          <p:cNvSpPr>
            <a:spLocks noGrp="1"/>
          </p:cNvSpPr>
          <p:nvPr>
            <p:ph type="title"/>
          </p:nvPr>
        </p:nvSpPr>
        <p:spPr>
          <a:xfrm>
            <a:off x="1391320" y="1027664"/>
            <a:ext cx="9366325" cy="1143000"/>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1391323" y="2323652"/>
            <a:ext cx="9036423" cy="350897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996517" y="224493"/>
            <a:ext cx="2844800" cy="365125"/>
          </a:xfrm>
          <a:prstGeom prst="rect">
            <a:avLst/>
          </a:prstGeom>
        </p:spPr>
        <p:txBody>
          <a:bodyPr vert="horz" lIns="91440" tIns="45720" rIns="91440" bIns="45720" rtlCol="0" anchor="ctr"/>
          <a:lstStyle>
            <a:lvl1pPr algn="r">
              <a:defRPr sz="1200">
                <a:solidFill>
                  <a:srgbClr val="FEFEFE"/>
                </a:solidFill>
              </a:defRPr>
            </a:lvl1pPr>
          </a:lstStyle>
          <a:p>
            <a:fld id="{CF41801F-CC59-4997-AE9E-54AF0F8FED75}" type="datetimeFigureOut">
              <a:rPr lang="en-GB" smtClean="0"/>
              <a:t>11/05/2021</a:t>
            </a:fld>
            <a:endParaRPr lang="en-GB"/>
          </a:p>
        </p:txBody>
      </p:sp>
      <p:sp>
        <p:nvSpPr>
          <p:cNvPr id="5" name="Footer Placeholder 4"/>
          <p:cNvSpPr>
            <a:spLocks noGrp="1"/>
          </p:cNvSpPr>
          <p:nvPr>
            <p:ph type="ftr" sz="quarter" idx="3"/>
          </p:nvPr>
        </p:nvSpPr>
        <p:spPr>
          <a:xfrm>
            <a:off x="6188597" y="5852161"/>
            <a:ext cx="4669536" cy="365125"/>
          </a:xfrm>
          <a:prstGeom prst="rect">
            <a:avLst/>
          </a:prstGeom>
        </p:spPr>
        <p:txBody>
          <a:bodyPr vert="horz" lIns="91440" tIns="45720" rIns="91440" bIns="45720" rtlCol="0" anchor="ctr"/>
          <a:lstStyle>
            <a:lvl1pPr algn="r">
              <a:defRPr sz="1200">
                <a:solidFill>
                  <a:schemeClr val="accent1"/>
                </a:solidFill>
              </a:defRPr>
            </a:lvl1pPr>
          </a:lstStyle>
          <a:p>
            <a:endParaRPr lang="en-GB"/>
          </a:p>
        </p:txBody>
      </p:sp>
      <p:sp>
        <p:nvSpPr>
          <p:cNvPr id="6" name="Slide Number Placeholder 5"/>
          <p:cNvSpPr>
            <a:spLocks noGrp="1"/>
          </p:cNvSpPr>
          <p:nvPr>
            <p:ph type="sldNum" sz="quarter" idx="4"/>
          </p:nvPr>
        </p:nvSpPr>
        <p:spPr>
          <a:xfrm>
            <a:off x="6198795" y="224492"/>
            <a:ext cx="1776208" cy="365125"/>
          </a:xfrm>
          <a:prstGeom prst="rect">
            <a:avLst/>
          </a:prstGeom>
        </p:spPr>
        <p:txBody>
          <a:bodyPr vert="horz" lIns="91440" tIns="45720" rIns="91440" bIns="45720" rtlCol="0" anchor="ctr"/>
          <a:lstStyle>
            <a:lvl1pPr algn="l">
              <a:defRPr sz="1200">
                <a:solidFill>
                  <a:srgbClr val="FEFEFE"/>
                </a:solidFill>
              </a:defRPr>
            </a:lvl1pPr>
          </a:lstStyle>
          <a:p>
            <a:fld id="{9C01CA3F-1409-4FBA-B833-8F862B3E0CEB}" type="slidenum">
              <a:rPr lang="en-GB" smtClean="0"/>
              <a:t>‹#›</a:t>
            </a:fld>
            <a:endParaRPr lang="en-GB"/>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spcBef>
          <a:spcPct val="0"/>
        </a:spcBef>
        <a:buNone/>
        <a:defRPr sz="40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274320" algn="l" defTabSz="914400" rtl="0" eaLnBrk="1" latinLnBrk="0" hangingPunct="1">
        <a:spcBef>
          <a:spcPct val="20000"/>
        </a:spcBef>
        <a:buClr>
          <a:schemeClr val="accent1"/>
        </a:buClr>
        <a:buSzPct val="76000"/>
        <a:buFont typeface="Wingdings 2" pitchFamily="18" charset="2"/>
        <a:buChar char=""/>
        <a:defRPr sz="2400" kern="1200">
          <a:solidFill>
            <a:schemeClr val="tx2"/>
          </a:solidFill>
          <a:latin typeface="+mn-lt"/>
          <a:ea typeface="+mn-ea"/>
          <a:cs typeface="+mn-cs"/>
        </a:defRPr>
      </a:lvl1pPr>
      <a:lvl2pPr marL="640080" indent="-274320" algn="l" defTabSz="914400" rtl="0" eaLnBrk="1" latinLnBrk="0" hangingPunct="1">
        <a:spcBef>
          <a:spcPct val="20000"/>
        </a:spcBef>
        <a:buClr>
          <a:schemeClr val="accent1"/>
        </a:buClr>
        <a:buSzPct val="76000"/>
        <a:buFont typeface="Wingdings 2" pitchFamily="18" charset="2"/>
        <a:buChar char=""/>
        <a:defRPr sz="2200" kern="1200">
          <a:solidFill>
            <a:schemeClr val="tx2"/>
          </a:solidFill>
          <a:latin typeface="+mn-lt"/>
          <a:ea typeface="+mn-ea"/>
          <a:cs typeface="+mn-cs"/>
        </a:defRPr>
      </a:lvl2pPr>
      <a:lvl3pPr marL="914400" indent="-228600" algn="l" defTabSz="914400" rtl="0" eaLnBrk="1" latinLnBrk="0" hangingPunct="1">
        <a:spcBef>
          <a:spcPct val="20000"/>
        </a:spcBef>
        <a:buClr>
          <a:schemeClr val="accent1"/>
        </a:buClr>
        <a:buSzPct val="76000"/>
        <a:buFont typeface="Wingdings 2" pitchFamily="18" charset="2"/>
        <a:buChar char=""/>
        <a:defRPr sz="2000" kern="1200">
          <a:solidFill>
            <a:schemeClr val="tx2"/>
          </a:solidFill>
          <a:latin typeface="+mn-lt"/>
          <a:ea typeface="+mn-ea"/>
          <a:cs typeface="+mn-cs"/>
        </a:defRPr>
      </a:lvl3pPr>
      <a:lvl4pPr marL="1124712" indent="-228600" algn="l" defTabSz="914400" rtl="0" eaLnBrk="1" latinLnBrk="0" hangingPunct="1">
        <a:spcBef>
          <a:spcPct val="20000"/>
        </a:spcBef>
        <a:buClr>
          <a:schemeClr val="accent1"/>
        </a:buClr>
        <a:buSzPct val="76000"/>
        <a:buFont typeface="Wingdings 2" pitchFamily="18" charset="2"/>
        <a:buChar char=""/>
        <a:defRPr sz="1800" kern="1200">
          <a:solidFill>
            <a:schemeClr val="tx2"/>
          </a:solidFill>
          <a:latin typeface="+mn-lt"/>
          <a:ea typeface="+mn-ea"/>
          <a:cs typeface="+mn-cs"/>
        </a:defRPr>
      </a:lvl4pPr>
      <a:lvl5pPr marL="1325880" indent="-228600" algn="l" defTabSz="914400" rtl="0" eaLnBrk="1" latinLnBrk="0" hangingPunct="1">
        <a:spcBef>
          <a:spcPct val="20000"/>
        </a:spcBef>
        <a:buClr>
          <a:schemeClr val="accent1"/>
        </a:buClr>
        <a:buSzPct val="76000"/>
        <a:buFont typeface="Wingdings 2" pitchFamily="18" charset="2"/>
        <a:buChar char=""/>
        <a:defRPr sz="1600" kern="1200" baseline="0">
          <a:solidFill>
            <a:schemeClr val="tx2"/>
          </a:solidFill>
          <a:latin typeface="+mn-lt"/>
          <a:ea typeface="+mn-ea"/>
          <a:cs typeface="+mn-cs"/>
        </a:defRPr>
      </a:lvl5pPr>
      <a:lvl6pPr marL="1517904"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6pPr>
      <a:lvl7pPr marL="1719072"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7pPr>
      <a:lvl8pPr marL="1920240"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8pPr>
      <a:lvl9pPr marL="2121408"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id="{EDADA9AC-09FD-7C48-9CDC-8BC3FBDEF118}"/>
              </a:ext>
            </a:extLst>
          </p:cNvPr>
          <p:cNvSpPr/>
          <p:nvPr userDrawn="1"/>
        </p:nvSpPr>
        <p:spPr>
          <a:xfrm>
            <a:off x="0" y="-1"/>
            <a:ext cx="12192000" cy="5782804"/>
          </a:xfrm>
          <a:prstGeom prst="rect">
            <a:avLst/>
          </a:prstGeom>
          <a:solidFill>
            <a:srgbClr val="EA530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10" name="Oval 9">
            <a:extLst>
              <a:ext uri="{FF2B5EF4-FFF2-40B4-BE49-F238E27FC236}">
                <a16:creationId xmlns:a16="http://schemas.microsoft.com/office/drawing/2014/main" id="{4C279D9C-41B5-407B-BB25-D4AD402308AC}"/>
              </a:ext>
            </a:extLst>
          </p:cNvPr>
          <p:cNvSpPr/>
          <p:nvPr userDrawn="1"/>
        </p:nvSpPr>
        <p:spPr>
          <a:xfrm rot="12190506">
            <a:off x="-2562994" y="-396098"/>
            <a:ext cx="7025655" cy="7191228"/>
          </a:xfrm>
          <a:prstGeom prst="chord">
            <a:avLst>
              <a:gd name="adj1" fmla="val 2776418"/>
              <a:gd name="adj2" fmla="val 16002289"/>
            </a:avLst>
          </a:prstGeom>
          <a:solidFill>
            <a:schemeClr val="bg1">
              <a:alpha val="3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738" dirty="0"/>
          </a:p>
        </p:txBody>
      </p:sp>
      <p:sp>
        <p:nvSpPr>
          <p:cNvPr id="12" name="TextBox 11">
            <a:extLst>
              <a:ext uri="{FF2B5EF4-FFF2-40B4-BE49-F238E27FC236}">
                <a16:creationId xmlns:a16="http://schemas.microsoft.com/office/drawing/2014/main" id="{D3932AFB-98BB-47E6-A66A-42A8B2216A6E}"/>
              </a:ext>
            </a:extLst>
          </p:cNvPr>
          <p:cNvSpPr txBox="1"/>
          <p:nvPr userDrawn="1"/>
        </p:nvSpPr>
        <p:spPr>
          <a:xfrm>
            <a:off x="7396527" y="667260"/>
            <a:ext cx="4731308" cy="611578"/>
          </a:xfrm>
          <a:prstGeom prst="rect">
            <a:avLst/>
          </a:prstGeom>
          <a:noFill/>
        </p:spPr>
        <p:txBody>
          <a:bodyPr wrap="square" rtlCol="0">
            <a:spAutoFit/>
          </a:bodyPr>
          <a:lstStyle/>
          <a:p>
            <a:r>
              <a:rPr lang="en-GB" sz="1687" b="1" dirty="0">
                <a:solidFill>
                  <a:schemeClr val="bg1"/>
                </a:solidFill>
                <a:latin typeface="Arial" panose="020B0604020202020204" pitchFamily="34" charset="0"/>
                <a:cs typeface="Arial" panose="020B0604020202020204" pitchFamily="34" charset="0"/>
              </a:rPr>
              <a:t>Transformation by Innovation </a:t>
            </a:r>
          </a:p>
          <a:p>
            <a:r>
              <a:rPr lang="en-GB" sz="1687" b="1" dirty="0">
                <a:solidFill>
                  <a:schemeClr val="bg1"/>
                </a:solidFill>
                <a:latin typeface="Arial" panose="020B0604020202020204" pitchFamily="34" charset="0"/>
                <a:cs typeface="Arial" panose="020B0604020202020204" pitchFamily="34" charset="0"/>
              </a:rPr>
              <a:t>in Distance Education</a:t>
            </a:r>
          </a:p>
        </p:txBody>
      </p:sp>
      <p:pic>
        <p:nvPicPr>
          <p:cNvPr id="13" name="Picture 12">
            <a:extLst>
              <a:ext uri="{FF2B5EF4-FFF2-40B4-BE49-F238E27FC236}">
                <a16:creationId xmlns:a16="http://schemas.microsoft.com/office/drawing/2014/main" id="{53C559C2-8C6E-45A5-9148-D5B12B0EEC22}"/>
              </a:ext>
            </a:extLst>
          </p:cNvPr>
          <p:cNvPicPr>
            <a:picLocks noChangeAspect="1"/>
          </p:cNvPicPr>
          <p:nvPr userDrawn="1"/>
        </p:nvPicPr>
        <p:blipFill rotWithShape="1">
          <a:blip r:embed="rId5">
            <a:extLst>
              <a:ext uri="{28A0092B-C50C-407E-A947-70E740481C1C}">
                <a14:useLocalDpi xmlns:a14="http://schemas.microsoft.com/office/drawing/2010/main" val="0"/>
              </a:ext>
            </a:extLst>
          </a:blip>
          <a:srcRect t="-3432" b="-4056"/>
          <a:stretch/>
        </p:blipFill>
        <p:spPr>
          <a:xfrm>
            <a:off x="-180109" y="-232871"/>
            <a:ext cx="3940469" cy="7198452"/>
          </a:xfrm>
          <a:prstGeom prst="rect">
            <a:avLst/>
          </a:prstGeom>
        </p:spPr>
      </p:pic>
      <p:sp>
        <p:nvSpPr>
          <p:cNvPr id="16" name="TextBox 15">
            <a:extLst>
              <a:ext uri="{FF2B5EF4-FFF2-40B4-BE49-F238E27FC236}">
                <a16:creationId xmlns:a16="http://schemas.microsoft.com/office/drawing/2014/main" id="{9D980B62-A8DC-41B1-BFA4-DF6E668D2134}"/>
              </a:ext>
            </a:extLst>
          </p:cNvPr>
          <p:cNvSpPr txBox="1"/>
          <p:nvPr userDrawn="1"/>
        </p:nvSpPr>
        <p:spPr>
          <a:xfrm>
            <a:off x="4934949" y="4292119"/>
            <a:ext cx="6209535" cy="566472"/>
          </a:xfrm>
          <a:prstGeom prst="rect">
            <a:avLst/>
          </a:prstGeom>
        </p:spPr>
        <p:txBody>
          <a:bodyPr vert="horz" wrap="square" lIns="0" tIns="0" rIns="0" bIns="0" rtlCol="0">
            <a:noAutofit/>
          </a:bodyPr>
          <a:lstStyle/>
          <a:p>
            <a:pPr marL="0" indent="0">
              <a:buNone/>
            </a:pPr>
            <a:endParaRPr lang="en-GB" sz="1055" dirty="0">
              <a:solidFill>
                <a:schemeClr val="bg1"/>
              </a:solidFill>
            </a:endParaRPr>
          </a:p>
        </p:txBody>
      </p:sp>
      <p:pic>
        <p:nvPicPr>
          <p:cNvPr id="21" name="Content Placeholder 7" descr="Logo&#10;&#10;Description automatically generated">
            <a:extLst>
              <a:ext uri="{FF2B5EF4-FFF2-40B4-BE49-F238E27FC236}">
                <a16:creationId xmlns:a16="http://schemas.microsoft.com/office/drawing/2014/main" id="{AF325590-A6D4-9741-870B-736FC1574C76}"/>
              </a:ext>
            </a:extLst>
          </p:cNvPr>
          <p:cNvPicPr>
            <a:picLocks noChangeAspect="1"/>
          </p:cNvPicPr>
          <p:nvPr userDrawn="1"/>
        </p:nvPicPr>
        <p:blipFill>
          <a:blip r:embed="rId6"/>
          <a:stretch>
            <a:fillRect/>
          </a:stretch>
        </p:blipFill>
        <p:spPr>
          <a:xfrm>
            <a:off x="4899511" y="591449"/>
            <a:ext cx="2290739" cy="967065"/>
          </a:xfrm>
          <a:prstGeom prst="rect">
            <a:avLst/>
          </a:prstGeom>
        </p:spPr>
      </p:pic>
      <p:pic>
        <p:nvPicPr>
          <p:cNvPr id="3" name="Picture 2">
            <a:extLst>
              <a:ext uri="{FF2B5EF4-FFF2-40B4-BE49-F238E27FC236}">
                <a16:creationId xmlns:a16="http://schemas.microsoft.com/office/drawing/2014/main" id="{1EF659DC-9D8F-B740-94AA-02A6A02D1E51}"/>
              </a:ext>
            </a:extLst>
          </p:cNvPr>
          <p:cNvPicPr>
            <a:picLocks noChangeAspect="1"/>
          </p:cNvPicPr>
          <p:nvPr userDrawn="1"/>
        </p:nvPicPr>
        <p:blipFill>
          <a:blip r:embed="rId7"/>
          <a:stretch>
            <a:fillRect/>
          </a:stretch>
        </p:blipFill>
        <p:spPr>
          <a:xfrm>
            <a:off x="3012318" y="5861230"/>
            <a:ext cx="9115515" cy="922555"/>
          </a:xfrm>
          <a:prstGeom prst="rect">
            <a:avLst/>
          </a:prstGeom>
        </p:spPr>
      </p:pic>
    </p:spTree>
    <p:extLst>
      <p:ext uri="{BB962C8B-B14F-4D97-AF65-F5344CB8AC3E}">
        <p14:creationId xmlns:p14="http://schemas.microsoft.com/office/powerpoint/2010/main" val="2207077899"/>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Lst>
  <p:hf hdr="0" ftr="0" dt="0"/>
  <p:txStyles>
    <p:titleStyle>
      <a:lvl1pPr algn="l" defTabSz="342809" rtl="0" eaLnBrk="1" latinLnBrk="0" hangingPunct="1">
        <a:lnSpc>
          <a:spcPts val="2741"/>
        </a:lnSpc>
        <a:spcBef>
          <a:spcPts val="0"/>
        </a:spcBef>
        <a:buNone/>
        <a:defRPr sz="2372" b="1" kern="1200">
          <a:solidFill>
            <a:schemeClr val="tx1"/>
          </a:solidFill>
          <a:latin typeface="+mj-lt"/>
          <a:ea typeface="+mj-ea"/>
          <a:cs typeface="+mj-cs"/>
        </a:defRPr>
      </a:lvl1pPr>
    </p:titleStyle>
    <p:bodyStyle>
      <a:lvl1pPr marL="138924" indent="-138924" algn="l" defTabSz="342809" rtl="0" eaLnBrk="1" latinLnBrk="0" hangingPunct="1">
        <a:lnSpc>
          <a:spcPts val="1371"/>
        </a:lnSpc>
        <a:spcBef>
          <a:spcPts val="580"/>
        </a:spcBef>
        <a:spcAft>
          <a:spcPts val="422"/>
        </a:spcAft>
        <a:buClr>
          <a:schemeClr val="accent3"/>
        </a:buClr>
        <a:buSzPct val="90000"/>
        <a:buFont typeface="Lucida Grande"/>
        <a:buChar char="●"/>
        <a:defRPr sz="1265" kern="1200">
          <a:solidFill>
            <a:schemeClr val="tx1"/>
          </a:solidFill>
          <a:latin typeface="+mn-lt"/>
          <a:ea typeface="+mn-ea"/>
          <a:cs typeface="+mn-cs"/>
        </a:defRPr>
      </a:lvl1pPr>
      <a:lvl2pPr marL="292075" indent="-117165" algn="l" defTabSz="342809" rtl="0" eaLnBrk="1" latinLnBrk="0" hangingPunct="1">
        <a:lnSpc>
          <a:spcPts val="1371"/>
        </a:lnSpc>
        <a:spcBef>
          <a:spcPts val="0"/>
        </a:spcBef>
        <a:buClr>
          <a:schemeClr val="accent3"/>
        </a:buClr>
        <a:buSzPct val="90000"/>
        <a:buFont typeface="Lucida Grande"/>
        <a:buChar char="●"/>
        <a:defRPr sz="949" kern="1200">
          <a:solidFill>
            <a:schemeClr val="tx1"/>
          </a:solidFill>
          <a:latin typeface="+mn-lt"/>
          <a:ea typeface="+mn-ea"/>
          <a:cs typeface="+mn-cs"/>
        </a:defRPr>
      </a:lvl2pPr>
      <a:lvl3pPr marL="180768" indent="-180768" algn="l" defTabSz="342809" rtl="0" eaLnBrk="1" latinLnBrk="0" hangingPunct="1">
        <a:lnSpc>
          <a:spcPts val="1371"/>
        </a:lnSpc>
        <a:spcBef>
          <a:spcPts val="1002"/>
        </a:spcBef>
        <a:buClr>
          <a:schemeClr val="accent3"/>
        </a:buClr>
        <a:buSzPct val="90000"/>
        <a:buFont typeface="Lucida Grande"/>
        <a:buChar char="●"/>
        <a:defRPr sz="1265" kern="1200">
          <a:solidFill>
            <a:schemeClr val="tx1"/>
          </a:solidFill>
          <a:latin typeface="+mn-lt"/>
          <a:ea typeface="+mn-ea"/>
          <a:cs typeface="+mn-cs"/>
        </a:defRPr>
      </a:lvl3pPr>
      <a:lvl4pPr marL="0" indent="0" algn="l" defTabSz="342809" rtl="0" eaLnBrk="1" latinLnBrk="0" hangingPunct="1">
        <a:lnSpc>
          <a:spcPts val="1371"/>
        </a:lnSpc>
        <a:spcBef>
          <a:spcPts val="0"/>
        </a:spcBef>
        <a:buClr>
          <a:schemeClr val="accent3"/>
        </a:buClr>
        <a:buFont typeface="Lucida Grande"/>
        <a:buNone/>
        <a:defRPr sz="949" kern="1200">
          <a:solidFill>
            <a:schemeClr val="tx1"/>
          </a:solidFill>
          <a:latin typeface="+mn-lt"/>
          <a:ea typeface="+mn-ea"/>
          <a:cs typeface="+mn-cs"/>
        </a:defRPr>
      </a:lvl4pPr>
      <a:lvl5pPr marL="0" indent="0" algn="l" defTabSz="342809" rtl="0" eaLnBrk="1" latinLnBrk="0" hangingPunct="1">
        <a:lnSpc>
          <a:spcPts val="1371"/>
        </a:lnSpc>
        <a:spcBef>
          <a:spcPts val="0"/>
        </a:spcBef>
        <a:buClr>
          <a:schemeClr val="accent3"/>
        </a:buClr>
        <a:buFont typeface="Lucida Grande"/>
        <a:buNone/>
        <a:defRPr sz="949" kern="1200">
          <a:solidFill>
            <a:schemeClr val="tx1"/>
          </a:solidFill>
          <a:latin typeface="+mn-lt"/>
          <a:ea typeface="+mn-ea"/>
          <a:cs typeface="+mn-cs"/>
        </a:defRPr>
      </a:lvl5pPr>
      <a:lvl6pPr marL="1885450" indent="-171405" algn="l" defTabSz="342809" rtl="0" eaLnBrk="1" latinLnBrk="0" hangingPunct="1">
        <a:spcBef>
          <a:spcPct val="20000"/>
        </a:spcBef>
        <a:buFont typeface="Arial"/>
        <a:buChar char="•"/>
        <a:defRPr sz="1476" kern="1200">
          <a:solidFill>
            <a:schemeClr val="tx1"/>
          </a:solidFill>
          <a:latin typeface="+mn-lt"/>
          <a:ea typeface="+mn-ea"/>
          <a:cs typeface="+mn-cs"/>
        </a:defRPr>
      </a:lvl6pPr>
      <a:lvl7pPr marL="2228258" indent="-171405" algn="l" defTabSz="342809" rtl="0" eaLnBrk="1" latinLnBrk="0" hangingPunct="1">
        <a:spcBef>
          <a:spcPct val="20000"/>
        </a:spcBef>
        <a:buFont typeface="Arial"/>
        <a:buChar char="•"/>
        <a:defRPr sz="1476" kern="1200">
          <a:solidFill>
            <a:schemeClr val="tx1"/>
          </a:solidFill>
          <a:latin typeface="+mn-lt"/>
          <a:ea typeface="+mn-ea"/>
          <a:cs typeface="+mn-cs"/>
        </a:defRPr>
      </a:lvl7pPr>
      <a:lvl8pPr marL="2571068" indent="-171405" algn="l" defTabSz="342809" rtl="0" eaLnBrk="1" latinLnBrk="0" hangingPunct="1">
        <a:spcBef>
          <a:spcPct val="20000"/>
        </a:spcBef>
        <a:buFont typeface="Arial"/>
        <a:buChar char="•"/>
        <a:defRPr sz="1476" kern="1200">
          <a:solidFill>
            <a:schemeClr val="tx1"/>
          </a:solidFill>
          <a:latin typeface="+mn-lt"/>
          <a:ea typeface="+mn-ea"/>
          <a:cs typeface="+mn-cs"/>
        </a:defRPr>
      </a:lvl8pPr>
      <a:lvl9pPr marL="2913877" indent="-171405" algn="l" defTabSz="342809" rtl="0" eaLnBrk="1" latinLnBrk="0" hangingPunct="1">
        <a:spcBef>
          <a:spcPct val="20000"/>
        </a:spcBef>
        <a:buFont typeface="Arial"/>
        <a:buChar char="•"/>
        <a:defRPr sz="1476" kern="1200">
          <a:solidFill>
            <a:schemeClr val="tx1"/>
          </a:solidFill>
          <a:latin typeface="+mn-lt"/>
          <a:ea typeface="+mn-ea"/>
          <a:cs typeface="+mn-cs"/>
        </a:defRPr>
      </a:lvl9pPr>
    </p:bodyStyle>
    <p:otherStyle>
      <a:defPPr>
        <a:defRPr lang="en-US"/>
      </a:defPPr>
      <a:lvl1pPr marL="0" algn="l" defTabSz="342809" rtl="0" eaLnBrk="1" latinLnBrk="0" hangingPunct="1">
        <a:defRPr sz="1371" kern="1200">
          <a:solidFill>
            <a:schemeClr val="tx1"/>
          </a:solidFill>
          <a:latin typeface="+mn-lt"/>
          <a:ea typeface="+mn-ea"/>
          <a:cs typeface="+mn-cs"/>
        </a:defRPr>
      </a:lvl1pPr>
      <a:lvl2pPr marL="342809" algn="l" defTabSz="342809" rtl="0" eaLnBrk="1" latinLnBrk="0" hangingPunct="1">
        <a:defRPr sz="1371" kern="1200">
          <a:solidFill>
            <a:schemeClr val="tx1"/>
          </a:solidFill>
          <a:latin typeface="+mn-lt"/>
          <a:ea typeface="+mn-ea"/>
          <a:cs typeface="+mn-cs"/>
        </a:defRPr>
      </a:lvl2pPr>
      <a:lvl3pPr marL="685618" algn="l" defTabSz="342809" rtl="0" eaLnBrk="1" latinLnBrk="0" hangingPunct="1">
        <a:defRPr sz="1371" kern="1200">
          <a:solidFill>
            <a:schemeClr val="tx1"/>
          </a:solidFill>
          <a:latin typeface="+mn-lt"/>
          <a:ea typeface="+mn-ea"/>
          <a:cs typeface="+mn-cs"/>
        </a:defRPr>
      </a:lvl3pPr>
      <a:lvl4pPr marL="1028427" algn="l" defTabSz="342809" rtl="0" eaLnBrk="1" latinLnBrk="0" hangingPunct="1">
        <a:defRPr sz="1371" kern="1200">
          <a:solidFill>
            <a:schemeClr val="tx1"/>
          </a:solidFill>
          <a:latin typeface="+mn-lt"/>
          <a:ea typeface="+mn-ea"/>
          <a:cs typeface="+mn-cs"/>
        </a:defRPr>
      </a:lvl4pPr>
      <a:lvl5pPr marL="1371236" algn="l" defTabSz="342809" rtl="0" eaLnBrk="1" latinLnBrk="0" hangingPunct="1">
        <a:defRPr sz="1371" kern="1200">
          <a:solidFill>
            <a:schemeClr val="tx1"/>
          </a:solidFill>
          <a:latin typeface="+mn-lt"/>
          <a:ea typeface="+mn-ea"/>
          <a:cs typeface="+mn-cs"/>
        </a:defRPr>
      </a:lvl5pPr>
      <a:lvl6pPr marL="1714046" algn="l" defTabSz="342809" rtl="0" eaLnBrk="1" latinLnBrk="0" hangingPunct="1">
        <a:defRPr sz="1371" kern="1200">
          <a:solidFill>
            <a:schemeClr val="tx1"/>
          </a:solidFill>
          <a:latin typeface="+mn-lt"/>
          <a:ea typeface="+mn-ea"/>
          <a:cs typeface="+mn-cs"/>
        </a:defRPr>
      </a:lvl6pPr>
      <a:lvl7pPr marL="2056854" algn="l" defTabSz="342809" rtl="0" eaLnBrk="1" latinLnBrk="0" hangingPunct="1">
        <a:defRPr sz="1371" kern="1200">
          <a:solidFill>
            <a:schemeClr val="tx1"/>
          </a:solidFill>
          <a:latin typeface="+mn-lt"/>
          <a:ea typeface="+mn-ea"/>
          <a:cs typeface="+mn-cs"/>
        </a:defRPr>
      </a:lvl7pPr>
      <a:lvl8pPr marL="2399663" algn="l" defTabSz="342809" rtl="0" eaLnBrk="1" latinLnBrk="0" hangingPunct="1">
        <a:defRPr sz="1371" kern="1200">
          <a:solidFill>
            <a:schemeClr val="tx1"/>
          </a:solidFill>
          <a:latin typeface="+mn-lt"/>
          <a:ea typeface="+mn-ea"/>
          <a:cs typeface="+mn-cs"/>
        </a:defRPr>
      </a:lvl8pPr>
      <a:lvl9pPr marL="2742472" algn="l" defTabSz="342809" rtl="0" eaLnBrk="1" latinLnBrk="0" hangingPunct="1">
        <a:defRPr sz="1371"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eur02.safelinks.protection.outlook.com/?url=http%3A%2F%2Fwww.spheir.org.uk%2F&amp;data=04%7C01%7Cm-al-mossallami%40dfid.gov.uk%7Ca2cc67f1fb864ea0b2b708d8ff1eb7df%7Ccdf709af1a184c74bd936d14a64d73b3%7C0%7C0%7C637539854685157620%7CUnknown%7CTWFpbGZsb3d8eyJWIjoiMC4wLjAwMDAiLCJQIjoiV2luMzIiLCJBTiI6Ik1haWwiLCJXVCI6Mn0%3D%7C1000&amp;sdata=F%2BSxYfjNYBkAHmmPrPY1E3CG09rgoTCEgxr3vu9Jrvo%3D&amp;reserved=0" TargetMode="External"/><Relationship Id="rId2" Type="http://schemas.openxmlformats.org/officeDocument/2006/relationships/notesSlide" Target="../notesSlides/notesSlide1.xml"/><Relationship Id="rId1" Type="http://schemas.openxmlformats.org/officeDocument/2006/relationships/slideLayout" Target="../slideLayouts/slideLayout14.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gif"/><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png"/><Relationship Id="rId1" Type="http://schemas.openxmlformats.org/officeDocument/2006/relationships/slideLayout" Target="../slideLayouts/slideLayout2.xml"/><Relationship Id="rId6" Type="http://schemas.openxmlformats.org/officeDocument/2006/relationships/image" Target="../media/image16.jpeg"/><Relationship Id="rId5" Type="http://schemas.openxmlformats.org/officeDocument/2006/relationships/image" Target="cid:53ed471d-2b60-48ae-a760-f3f07fb231cc" TargetMode="External"/><Relationship Id="rId4" Type="http://schemas.openxmlformats.org/officeDocument/2006/relationships/image" Target="../media/image15.jpeg"/></Relationships>
</file>

<file path=ppt/slides/_rels/slide2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2872186B-9D18-1947-AF81-A057AE538664}"/>
              </a:ext>
            </a:extLst>
          </p:cNvPr>
          <p:cNvSpPr txBox="1"/>
          <p:nvPr/>
        </p:nvSpPr>
        <p:spPr>
          <a:xfrm flipH="1">
            <a:off x="5274515" y="3836013"/>
            <a:ext cx="4592861" cy="298173"/>
          </a:xfrm>
          <a:prstGeom prst="rect">
            <a:avLst/>
          </a:prstGeom>
        </p:spPr>
        <p:txBody>
          <a:bodyPr vert="horz" wrap="none" lIns="0" tIns="0" rIns="0" bIns="0" rtlCol="0">
            <a:noAutofit/>
          </a:bodyPr>
          <a:lstStyle/>
          <a:p>
            <a:pPr defTabSz="685800"/>
            <a:r>
              <a:rPr lang="en-US" sz="1600" dirty="0">
                <a:solidFill>
                  <a:prstClr val="white"/>
                </a:solidFill>
                <a:latin typeface="Helvetica"/>
              </a:rPr>
              <a:t>Dr Ellen Fry</a:t>
            </a:r>
          </a:p>
        </p:txBody>
      </p:sp>
      <p:sp>
        <p:nvSpPr>
          <p:cNvPr id="6" name="Title 5">
            <a:extLst>
              <a:ext uri="{FF2B5EF4-FFF2-40B4-BE49-F238E27FC236}">
                <a16:creationId xmlns:a16="http://schemas.microsoft.com/office/drawing/2014/main" id="{D98CA6AC-AF6D-ED4D-A561-6ED549640C49}"/>
              </a:ext>
            </a:extLst>
          </p:cNvPr>
          <p:cNvSpPr>
            <a:spLocks noGrp="1"/>
          </p:cNvSpPr>
          <p:nvPr>
            <p:ph type="title" idx="4294967295"/>
          </p:nvPr>
        </p:nvSpPr>
        <p:spPr>
          <a:xfrm>
            <a:off x="5174954" y="2325691"/>
            <a:ext cx="6579943" cy="548051"/>
          </a:xfrm>
          <a:prstGeom prst="rect">
            <a:avLst/>
          </a:prstGeom>
        </p:spPr>
        <p:txBody>
          <a:bodyPr/>
          <a:lstStyle/>
          <a:p>
            <a:pPr>
              <a:lnSpc>
                <a:spcPct val="100000"/>
              </a:lnSpc>
            </a:pPr>
            <a:r>
              <a:rPr lang="en-US" sz="4000" dirty="0">
                <a:solidFill>
                  <a:schemeClr val="bg1"/>
                </a:solidFill>
              </a:rPr>
              <a:t>Experimental Design</a:t>
            </a:r>
            <a:endParaRPr lang="en-US" sz="3600" dirty="0">
              <a:solidFill>
                <a:schemeClr val="bg1"/>
              </a:solidFill>
            </a:endParaRPr>
          </a:p>
        </p:txBody>
      </p:sp>
      <p:sp>
        <p:nvSpPr>
          <p:cNvPr id="2" name="Rectangle 1">
            <a:extLst>
              <a:ext uri="{FF2B5EF4-FFF2-40B4-BE49-F238E27FC236}">
                <a16:creationId xmlns:a16="http://schemas.microsoft.com/office/drawing/2014/main" id="{091B274E-D604-3240-A618-B29F15A3F9F6}"/>
              </a:ext>
            </a:extLst>
          </p:cNvPr>
          <p:cNvSpPr/>
          <p:nvPr/>
        </p:nvSpPr>
        <p:spPr>
          <a:xfrm>
            <a:off x="5174952" y="4429497"/>
            <a:ext cx="5220486" cy="630942"/>
          </a:xfrm>
          <a:prstGeom prst="rect">
            <a:avLst/>
          </a:prstGeom>
        </p:spPr>
        <p:txBody>
          <a:bodyPr wrap="square">
            <a:spAutoFit/>
          </a:bodyPr>
          <a:lstStyle/>
          <a:p>
            <a:pPr defTabSz="685800"/>
            <a:r>
              <a:rPr lang="en-GB" sz="700" dirty="0">
                <a:solidFill>
                  <a:prstClr val="white"/>
                </a:solidFill>
                <a:latin typeface="Arial" panose="020B0604020202020204" pitchFamily="34" charset="0"/>
                <a:cs typeface="Arial" panose="020B0604020202020204" pitchFamily="34" charset="0"/>
              </a:rPr>
              <a:t>The Transformation by Innovation in Distance Education (TIDE) project is enhancing distance learning in Myanmar by building the capacity of Higher Education staff and students, enhancing programmes of study, and strengthening systems that support Higher Educational Institutions in Myanmar. TIDE is part of the UK-Aid-funded Strategic Partnerships for Higher Education Innovation and Reform (SPHEIR) programme(</a:t>
            </a:r>
            <a:r>
              <a:rPr lang="en-GB" sz="700" u="sng" dirty="0">
                <a:solidFill>
                  <a:prstClr val="white"/>
                </a:solidFill>
                <a:latin typeface="Arial" panose="020B0604020202020204" pitchFamily="34" charset="0"/>
                <a:cs typeface="Arial" panose="020B0604020202020204" pitchFamily="34" charset="0"/>
                <a:hlinkClick r:id="rId3" tooltip="https://eur02.safelinks.protection.outlook.com/?url=http%3A%2F%2Fwww.spheir.org.uk%2F&amp;data=04%7C01%7Cm-al-mossallami%40dfid.gov.uk%7Ca2cc67f1fb864ea0b2b708d8ff1eb7df%7Ccdf709af1a184c74bd936d14a64d73b3%7C0%7C0%7C637539854685157620%7CUnknown%7CTWFpbGZsb3d8eyJWIjoiMC4wLjAwMDAiLCJQIjoiV2luMzIiLCJBTiI6Ik1haWwiLCJXVCI6Mn0%3D%7C1000&amp;sdata=F%2BSxYfjNYBkAHmmPrPY1E3CG09rgoTCEgxr3vu9Jrvo%3D&amp;reserved=0">
                  <a:extLst>
                    <a:ext uri="{A12FA001-AC4F-418D-AE19-62706E023703}">
                      <ahyp:hlinkClr xmlns:ahyp="http://schemas.microsoft.com/office/drawing/2018/hyperlinkcolor" val="tx"/>
                    </a:ext>
                  </a:extLst>
                </a:hlinkClick>
              </a:rPr>
              <a:t>www.spheir.org.uk</a:t>
            </a:r>
            <a:r>
              <a:rPr lang="en-GB" sz="700" dirty="0">
                <a:solidFill>
                  <a:prstClr val="white"/>
                </a:solidFill>
                <a:latin typeface="Arial" panose="020B0604020202020204" pitchFamily="34" charset="0"/>
                <a:cs typeface="Arial" panose="020B0604020202020204" pitchFamily="34" charset="0"/>
              </a:rPr>
              <a:t>). SPHEIR is managed on behalf of FCDO by a consortium led by the British Council that includes PwC and Universities UK International. The TIDE project will close in May 2021.</a:t>
            </a:r>
            <a:endParaRPr lang="en-US" sz="700" dirty="0">
              <a:solidFill>
                <a:prstClr val="white"/>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03971133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63552" y="476672"/>
            <a:ext cx="8064896" cy="1143000"/>
          </a:xfrm>
        </p:spPr>
        <p:txBody>
          <a:bodyPr>
            <a:normAutofit fontScale="90000"/>
          </a:bodyPr>
          <a:lstStyle/>
          <a:p>
            <a:r>
              <a:rPr lang="en-GB" dirty="0"/>
              <a:t>3. Design experimental treatments</a:t>
            </a:r>
          </a:p>
        </p:txBody>
      </p:sp>
      <p:sp>
        <p:nvSpPr>
          <p:cNvPr id="3" name="Content Placeholder 2"/>
          <p:cNvSpPr>
            <a:spLocks noGrp="1"/>
          </p:cNvSpPr>
          <p:nvPr>
            <p:ph idx="1"/>
          </p:nvPr>
        </p:nvSpPr>
        <p:spPr>
          <a:xfrm>
            <a:off x="2135560" y="1916832"/>
            <a:ext cx="7992888" cy="4392488"/>
          </a:xfrm>
        </p:spPr>
        <p:txBody>
          <a:bodyPr>
            <a:normAutofit/>
          </a:bodyPr>
          <a:lstStyle/>
          <a:p>
            <a:pPr>
              <a:lnSpc>
                <a:spcPct val="150000"/>
              </a:lnSpc>
            </a:pPr>
            <a:r>
              <a:rPr lang="en-GB" dirty="0"/>
              <a:t>What change are you interested in? Water? Temperature? Nutrients? Species interactions?</a:t>
            </a:r>
          </a:p>
          <a:p>
            <a:pPr>
              <a:lnSpc>
                <a:spcPct val="150000"/>
              </a:lnSpc>
            </a:pPr>
            <a:r>
              <a:rPr lang="en-GB" dirty="0"/>
              <a:t>How can you change this? Is it possible?</a:t>
            </a:r>
          </a:p>
          <a:p>
            <a:pPr>
              <a:lnSpc>
                <a:spcPct val="150000"/>
              </a:lnSpc>
            </a:pPr>
            <a:r>
              <a:rPr lang="en-GB" dirty="0"/>
              <a:t>How big a change will this be?</a:t>
            </a:r>
          </a:p>
          <a:p>
            <a:pPr>
              <a:lnSpc>
                <a:spcPct val="150000"/>
              </a:lnSpc>
            </a:pPr>
            <a:r>
              <a:rPr lang="en-GB" dirty="0"/>
              <a:t>What is your reason for this?</a:t>
            </a:r>
          </a:p>
          <a:p>
            <a:pPr>
              <a:lnSpc>
                <a:spcPct val="150000"/>
              </a:lnSpc>
            </a:pPr>
            <a:r>
              <a:rPr lang="en-GB" dirty="0"/>
              <a:t>Are you staying realistic? Or looking for limits?</a:t>
            </a:r>
          </a:p>
          <a:p>
            <a:pPr>
              <a:lnSpc>
                <a:spcPct val="150000"/>
              </a:lnSpc>
            </a:pPr>
            <a:r>
              <a:rPr lang="en-GB" dirty="0"/>
              <a:t>Categorical or continuous variables?</a:t>
            </a:r>
          </a:p>
        </p:txBody>
      </p:sp>
    </p:spTree>
    <p:extLst>
      <p:ext uri="{BB962C8B-B14F-4D97-AF65-F5344CB8AC3E}">
        <p14:creationId xmlns:p14="http://schemas.microsoft.com/office/powerpoint/2010/main" val="275488152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67490" y="260648"/>
            <a:ext cx="7024744" cy="1143000"/>
          </a:xfrm>
        </p:spPr>
        <p:txBody>
          <a:bodyPr/>
          <a:lstStyle/>
          <a:p>
            <a:r>
              <a:rPr lang="en-GB" dirty="0"/>
              <a:t>Control groups</a:t>
            </a:r>
          </a:p>
        </p:txBody>
      </p:sp>
      <p:sp>
        <p:nvSpPr>
          <p:cNvPr id="3" name="Content Placeholder 2"/>
          <p:cNvSpPr>
            <a:spLocks noGrp="1"/>
          </p:cNvSpPr>
          <p:nvPr>
            <p:ph idx="1"/>
          </p:nvPr>
        </p:nvSpPr>
        <p:spPr>
          <a:xfrm>
            <a:off x="2063552" y="1412776"/>
            <a:ext cx="8064896" cy="4968552"/>
          </a:xfrm>
        </p:spPr>
        <p:txBody>
          <a:bodyPr>
            <a:normAutofit fontScale="92500"/>
          </a:bodyPr>
          <a:lstStyle/>
          <a:p>
            <a:pPr>
              <a:lnSpc>
                <a:spcPct val="160000"/>
              </a:lnSpc>
            </a:pPr>
            <a:r>
              <a:rPr lang="en-GB" dirty="0"/>
              <a:t>To detect a treatment effect, we need to have a control group that has not been changed.</a:t>
            </a:r>
          </a:p>
          <a:p>
            <a:pPr>
              <a:lnSpc>
                <a:spcPct val="160000"/>
              </a:lnSpc>
            </a:pPr>
            <a:r>
              <a:rPr lang="en-GB" dirty="0"/>
              <a:t>Always need to compare, so if you have a drought treatment, you need a treatment that has the normal ‘ambient’ rainfall. Then you can have confidence in your effects.</a:t>
            </a:r>
          </a:p>
          <a:p>
            <a:pPr>
              <a:lnSpc>
                <a:spcPct val="160000"/>
              </a:lnSpc>
            </a:pPr>
            <a:r>
              <a:rPr lang="en-GB" dirty="0"/>
              <a:t>If you’re in very controlled conditions you need to simulate the natural conditions as closely as possible.</a:t>
            </a:r>
          </a:p>
        </p:txBody>
      </p:sp>
    </p:spTree>
    <p:extLst>
      <p:ext uri="{BB962C8B-B14F-4D97-AF65-F5344CB8AC3E}">
        <p14:creationId xmlns:p14="http://schemas.microsoft.com/office/powerpoint/2010/main" val="362243697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67490" y="260648"/>
            <a:ext cx="7024744" cy="1143000"/>
          </a:xfrm>
        </p:spPr>
        <p:txBody>
          <a:bodyPr/>
          <a:lstStyle/>
          <a:p>
            <a:r>
              <a:rPr lang="en-GB" dirty="0"/>
              <a:t>Factorial designs</a:t>
            </a:r>
          </a:p>
        </p:txBody>
      </p:sp>
      <p:sp>
        <p:nvSpPr>
          <p:cNvPr id="3" name="Content Placeholder 2"/>
          <p:cNvSpPr>
            <a:spLocks noGrp="1"/>
          </p:cNvSpPr>
          <p:nvPr>
            <p:ph idx="1"/>
          </p:nvPr>
        </p:nvSpPr>
        <p:spPr>
          <a:xfrm>
            <a:off x="2135560" y="1268760"/>
            <a:ext cx="7920880" cy="3096344"/>
          </a:xfrm>
        </p:spPr>
        <p:txBody>
          <a:bodyPr>
            <a:normAutofit fontScale="92500" lnSpcReduction="10000"/>
          </a:bodyPr>
          <a:lstStyle/>
          <a:p>
            <a:pPr>
              <a:lnSpc>
                <a:spcPct val="150000"/>
              </a:lnSpc>
            </a:pPr>
            <a:r>
              <a:rPr lang="en-GB" dirty="0"/>
              <a:t>If you have two or more treatments, these designs look at every combination of your treatments, so you have every possibility measured.</a:t>
            </a:r>
          </a:p>
          <a:p>
            <a:pPr>
              <a:lnSpc>
                <a:spcPct val="150000"/>
              </a:lnSpc>
            </a:pPr>
            <a:r>
              <a:rPr lang="en-GB" dirty="0"/>
              <a:t>These are the easiest to analyse and to discuss.</a:t>
            </a:r>
          </a:p>
          <a:p>
            <a:pPr>
              <a:lnSpc>
                <a:spcPct val="150000"/>
              </a:lnSpc>
            </a:pPr>
            <a:r>
              <a:rPr lang="en-GB" dirty="0"/>
              <a:t>A FACTOR is an independent variable e.g. drought. This is divided into LEVELS - drought and well-watered.</a:t>
            </a:r>
          </a:p>
          <a:p>
            <a:pPr>
              <a:lnSpc>
                <a:spcPct val="150000"/>
              </a:lnSpc>
            </a:pPr>
            <a:endParaRPr lang="en-GB" dirty="0"/>
          </a:p>
        </p:txBody>
      </p:sp>
      <p:graphicFrame>
        <p:nvGraphicFramePr>
          <p:cNvPr id="4" name="Table 3"/>
          <p:cNvGraphicFramePr>
            <a:graphicFrameLocks noGrp="1"/>
          </p:cNvGraphicFramePr>
          <p:nvPr>
            <p:extLst>
              <p:ext uri="{D42A27DB-BD31-4B8C-83A1-F6EECF244321}">
                <p14:modId xmlns:p14="http://schemas.microsoft.com/office/powerpoint/2010/main" val="2545865421"/>
              </p:ext>
            </p:extLst>
          </p:nvPr>
        </p:nvGraphicFramePr>
        <p:xfrm>
          <a:off x="3888432" y="4725144"/>
          <a:ext cx="4367808" cy="1677784"/>
        </p:xfrm>
        <a:graphic>
          <a:graphicData uri="http://schemas.openxmlformats.org/drawingml/2006/table">
            <a:tbl>
              <a:tblPr firstRow="1" bandRow="1">
                <a:tableStyleId>{5940675A-B579-460E-94D1-54222C63F5DA}</a:tableStyleId>
              </a:tblPr>
              <a:tblGrid>
                <a:gridCol w="2183904">
                  <a:extLst>
                    <a:ext uri="{9D8B030D-6E8A-4147-A177-3AD203B41FA5}">
                      <a16:colId xmlns:a16="http://schemas.microsoft.com/office/drawing/2014/main" val="20000"/>
                    </a:ext>
                  </a:extLst>
                </a:gridCol>
                <a:gridCol w="2183904">
                  <a:extLst>
                    <a:ext uri="{9D8B030D-6E8A-4147-A177-3AD203B41FA5}">
                      <a16:colId xmlns:a16="http://schemas.microsoft.com/office/drawing/2014/main" val="20001"/>
                    </a:ext>
                  </a:extLst>
                </a:gridCol>
              </a:tblGrid>
              <a:tr h="838892">
                <a:tc>
                  <a:txBody>
                    <a:bodyPr/>
                    <a:lstStyle/>
                    <a:p>
                      <a:endParaRPr lang="en-GB" dirty="0"/>
                    </a:p>
                  </a:txBody>
                  <a:tcPr/>
                </a:tc>
                <a:tc>
                  <a:txBody>
                    <a:bodyPr/>
                    <a:lstStyle/>
                    <a:p>
                      <a:endParaRPr lang="en-GB"/>
                    </a:p>
                  </a:txBody>
                  <a:tcPr/>
                </a:tc>
                <a:extLst>
                  <a:ext uri="{0D108BD9-81ED-4DB2-BD59-A6C34878D82A}">
                    <a16:rowId xmlns:a16="http://schemas.microsoft.com/office/drawing/2014/main" val="10000"/>
                  </a:ext>
                </a:extLst>
              </a:tr>
              <a:tr h="838892">
                <a:tc>
                  <a:txBody>
                    <a:bodyPr/>
                    <a:lstStyle/>
                    <a:p>
                      <a:endParaRPr lang="en-GB" dirty="0"/>
                    </a:p>
                  </a:txBody>
                  <a:tcPr/>
                </a:tc>
                <a:tc>
                  <a:txBody>
                    <a:bodyPr/>
                    <a:lstStyle/>
                    <a:p>
                      <a:endParaRPr lang="en-GB" dirty="0"/>
                    </a:p>
                  </a:txBody>
                  <a:tcPr/>
                </a:tc>
                <a:extLst>
                  <a:ext uri="{0D108BD9-81ED-4DB2-BD59-A6C34878D82A}">
                    <a16:rowId xmlns:a16="http://schemas.microsoft.com/office/drawing/2014/main" val="10001"/>
                  </a:ext>
                </a:extLst>
              </a:tr>
            </a:tbl>
          </a:graphicData>
        </a:graphic>
      </p:graphicFrame>
      <p:sp>
        <p:nvSpPr>
          <p:cNvPr id="5" name="TextBox 4"/>
          <p:cNvSpPr txBox="1"/>
          <p:nvPr/>
        </p:nvSpPr>
        <p:spPr>
          <a:xfrm>
            <a:off x="5519936" y="4365104"/>
            <a:ext cx="1091966" cy="369332"/>
          </a:xfrm>
          <a:prstGeom prst="rect">
            <a:avLst/>
          </a:prstGeom>
          <a:noFill/>
        </p:spPr>
        <p:txBody>
          <a:bodyPr wrap="none" rtlCol="0">
            <a:spAutoFit/>
          </a:bodyPr>
          <a:lstStyle/>
          <a:p>
            <a:r>
              <a:rPr lang="en-GB" dirty="0"/>
              <a:t>Drought</a:t>
            </a:r>
          </a:p>
        </p:txBody>
      </p:sp>
      <p:sp>
        <p:nvSpPr>
          <p:cNvPr id="6" name="TextBox 5"/>
          <p:cNvSpPr txBox="1"/>
          <p:nvPr/>
        </p:nvSpPr>
        <p:spPr>
          <a:xfrm rot="16200000">
            <a:off x="3020694" y="5384962"/>
            <a:ext cx="1191352" cy="369332"/>
          </a:xfrm>
          <a:prstGeom prst="rect">
            <a:avLst/>
          </a:prstGeom>
          <a:noFill/>
        </p:spPr>
        <p:txBody>
          <a:bodyPr wrap="none" rtlCol="0">
            <a:spAutoFit/>
          </a:bodyPr>
          <a:lstStyle/>
          <a:p>
            <a:r>
              <a:rPr lang="en-GB" dirty="0"/>
              <a:t>Warming</a:t>
            </a:r>
          </a:p>
        </p:txBody>
      </p:sp>
      <p:sp>
        <p:nvSpPr>
          <p:cNvPr id="7" name="TextBox 6"/>
          <p:cNvSpPr txBox="1"/>
          <p:nvPr/>
        </p:nvSpPr>
        <p:spPr>
          <a:xfrm>
            <a:off x="4243626" y="4973952"/>
            <a:ext cx="1276311" cy="369332"/>
          </a:xfrm>
          <a:prstGeom prst="rect">
            <a:avLst/>
          </a:prstGeom>
          <a:noFill/>
        </p:spPr>
        <p:txBody>
          <a:bodyPr wrap="none" rtlCol="0">
            <a:spAutoFit/>
          </a:bodyPr>
          <a:lstStyle/>
          <a:p>
            <a:r>
              <a:rPr lang="en-GB" dirty="0"/>
              <a:t>Warm Dry</a:t>
            </a:r>
          </a:p>
        </p:txBody>
      </p:sp>
      <p:sp>
        <p:nvSpPr>
          <p:cNvPr id="8" name="TextBox 7"/>
          <p:cNvSpPr txBox="1"/>
          <p:nvPr/>
        </p:nvSpPr>
        <p:spPr>
          <a:xfrm>
            <a:off x="6508727" y="4980467"/>
            <a:ext cx="1362874" cy="369332"/>
          </a:xfrm>
          <a:prstGeom prst="rect">
            <a:avLst/>
          </a:prstGeom>
          <a:noFill/>
        </p:spPr>
        <p:txBody>
          <a:bodyPr wrap="none" rtlCol="0">
            <a:spAutoFit/>
          </a:bodyPr>
          <a:lstStyle/>
          <a:p>
            <a:r>
              <a:rPr lang="en-GB" dirty="0"/>
              <a:t>Warm Wet</a:t>
            </a:r>
          </a:p>
        </p:txBody>
      </p:sp>
      <p:sp>
        <p:nvSpPr>
          <p:cNvPr id="9" name="TextBox 8"/>
          <p:cNvSpPr txBox="1"/>
          <p:nvPr/>
        </p:nvSpPr>
        <p:spPr>
          <a:xfrm>
            <a:off x="4079777" y="5820483"/>
            <a:ext cx="1848583" cy="369332"/>
          </a:xfrm>
          <a:prstGeom prst="rect">
            <a:avLst/>
          </a:prstGeom>
          <a:noFill/>
        </p:spPr>
        <p:txBody>
          <a:bodyPr wrap="none" rtlCol="0">
            <a:spAutoFit/>
          </a:bodyPr>
          <a:lstStyle/>
          <a:p>
            <a:r>
              <a:rPr lang="en-GB" dirty="0" err="1"/>
              <a:t>Unwarmed</a:t>
            </a:r>
            <a:r>
              <a:rPr lang="en-GB" dirty="0"/>
              <a:t> Dry</a:t>
            </a:r>
          </a:p>
        </p:txBody>
      </p:sp>
      <p:sp>
        <p:nvSpPr>
          <p:cNvPr id="10" name="TextBox 9"/>
          <p:cNvSpPr txBox="1"/>
          <p:nvPr/>
        </p:nvSpPr>
        <p:spPr>
          <a:xfrm>
            <a:off x="6168009" y="5820483"/>
            <a:ext cx="1935145" cy="369332"/>
          </a:xfrm>
          <a:prstGeom prst="rect">
            <a:avLst/>
          </a:prstGeom>
          <a:noFill/>
        </p:spPr>
        <p:txBody>
          <a:bodyPr wrap="none" rtlCol="0">
            <a:spAutoFit/>
          </a:bodyPr>
          <a:lstStyle/>
          <a:p>
            <a:r>
              <a:rPr lang="en-GB" dirty="0" err="1"/>
              <a:t>Unwarmed</a:t>
            </a:r>
            <a:r>
              <a:rPr lang="en-GB" dirty="0"/>
              <a:t> Wet</a:t>
            </a:r>
          </a:p>
        </p:txBody>
      </p:sp>
    </p:spTree>
    <p:extLst>
      <p:ext uri="{BB962C8B-B14F-4D97-AF65-F5344CB8AC3E}">
        <p14:creationId xmlns:p14="http://schemas.microsoft.com/office/powerpoint/2010/main" val="419629880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67608" y="692696"/>
            <a:ext cx="7024744" cy="1143000"/>
          </a:xfrm>
        </p:spPr>
        <p:txBody>
          <a:bodyPr/>
          <a:lstStyle/>
          <a:p>
            <a:r>
              <a:rPr lang="en-GB" dirty="0"/>
              <a:t>4. Consider the study size</a:t>
            </a:r>
          </a:p>
        </p:txBody>
      </p:sp>
      <p:sp>
        <p:nvSpPr>
          <p:cNvPr id="3" name="Content Placeholder 2"/>
          <p:cNvSpPr>
            <a:spLocks noGrp="1"/>
          </p:cNvSpPr>
          <p:nvPr>
            <p:ph idx="1"/>
          </p:nvPr>
        </p:nvSpPr>
        <p:spPr>
          <a:xfrm>
            <a:off x="1991544" y="1844825"/>
            <a:ext cx="8280920" cy="3987805"/>
          </a:xfrm>
        </p:spPr>
        <p:txBody>
          <a:bodyPr>
            <a:normAutofit/>
          </a:bodyPr>
          <a:lstStyle/>
          <a:p>
            <a:r>
              <a:rPr lang="en-GB" dirty="0"/>
              <a:t>What is n?</a:t>
            </a:r>
          </a:p>
          <a:p>
            <a:r>
              <a:rPr lang="en-GB" dirty="0"/>
              <a:t>How many is appropriate or feasible/cost effective?</a:t>
            </a:r>
          </a:p>
          <a:p>
            <a:r>
              <a:rPr lang="en-GB" dirty="0"/>
              <a:t>Can you achieve it? Each step needs to be possible.</a:t>
            </a:r>
          </a:p>
          <a:p>
            <a:r>
              <a:rPr lang="en-GB" dirty="0"/>
              <a:t>There needs to be enough to represent the range of outcomes if possible.</a:t>
            </a:r>
          </a:p>
          <a:p>
            <a:r>
              <a:rPr lang="en-GB" dirty="0"/>
              <a:t>More is usually better because it increases statistical power- if an effect has occurred it will be apparent.</a:t>
            </a:r>
          </a:p>
          <a:p>
            <a:r>
              <a:rPr lang="en-GB" dirty="0"/>
              <a:t>Also means you can spot outliers (odd cases).</a:t>
            </a:r>
          </a:p>
          <a:p>
            <a:endParaRPr lang="en-GB" dirty="0"/>
          </a:p>
        </p:txBody>
      </p:sp>
    </p:spTree>
    <p:extLst>
      <p:ext uri="{BB962C8B-B14F-4D97-AF65-F5344CB8AC3E}">
        <p14:creationId xmlns:p14="http://schemas.microsoft.com/office/powerpoint/2010/main" val="205319045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67490" y="44624"/>
            <a:ext cx="7024744" cy="1143000"/>
          </a:xfrm>
        </p:spPr>
        <p:txBody>
          <a:bodyPr/>
          <a:lstStyle/>
          <a:p>
            <a:r>
              <a:rPr lang="en-GB" dirty="0"/>
              <a:t>Replication</a:t>
            </a:r>
          </a:p>
        </p:txBody>
      </p:sp>
      <p:sp>
        <p:nvSpPr>
          <p:cNvPr id="3" name="Content Placeholder 2"/>
          <p:cNvSpPr>
            <a:spLocks noGrp="1"/>
          </p:cNvSpPr>
          <p:nvPr>
            <p:ph idx="1"/>
          </p:nvPr>
        </p:nvSpPr>
        <p:spPr>
          <a:xfrm>
            <a:off x="2063552" y="1268761"/>
            <a:ext cx="8064896" cy="3508977"/>
          </a:xfrm>
        </p:spPr>
        <p:txBody>
          <a:bodyPr/>
          <a:lstStyle/>
          <a:p>
            <a:r>
              <a:rPr lang="en-GB" dirty="0"/>
              <a:t>Each treatment MUST have replicates. If you only have one of a treatment, you don’t know if your treatment has worked.</a:t>
            </a:r>
          </a:p>
          <a:p>
            <a:r>
              <a:rPr lang="en-GB" dirty="0"/>
              <a:t>You need to have at least 4 replicates to be able to see a difference.</a:t>
            </a:r>
          </a:p>
        </p:txBody>
      </p:sp>
      <p:pic>
        <p:nvPicPr>
          <p:cNvPr id="205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3315" t="5491" r="3238"/>
          <a:stretch/>
        </p:blipFill>
        <p:spPr bwMode="auto">
          <a:xfrm>
            <a:off x="1703512" y="3687096"/>
            <a:ext cx="4313304" cy="26222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25518" y="3645872"/>
            <a:ext cx="4434979" cy="26634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407543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05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23592" y="620688"/>
            <a:ext cx="7024744" cy="1143000"/>
          </a:xfrm>
        </p:spPr>
        <p:txBody>
          <a:bodyPr/>
          <a:lstStyle/>
          <a:p>
            <a:r>
              <a:rPr lang="en-GB" dirty="0"/>
              <a:t>5. Randomisation</a:t>
            </a:r>
          </a:p>
        </p:txBody>
      </p:sp>
      <p:sp>
        <p:nvSpPr>
          <p:cNvPr id="3" name="Content Placeholder 2"/>
          <p:cNvSpPr>
            <a:spLocks noGrp="1"/>
          </p:cNvSpPr>
          <p:nvPr>
            <p:ph idx="1"/>
          </p:nvPr>
        </p:nvSpPr>
        <p:spPr>
          <a:xfrm>
            <a:off x="2135560" y="1772816"/>
            <a:ext cx="7920880" cy="4608512"/>
          </a:xfrm>
        </p:spPr>
        <p:txBody>
          <a:bodyPr>
            <a:normAutofit fontScale="92500" lnSpcReduction="10000"/>
          </a:bodyPr>
          <a:lstStyle/>
          <a:p>
            <a:pPr>
              <a:lnSpc>
                <a:spcPct val="150000"/>
              </a:lnSpc>
            </a:pPr>
            <a:r>
              <a:rPr lang="en-GB" dirty="0"/>
              <a:t>Your experimental subjects must be assigned to random groups or locations.</a:t>
            </a:r>
          </a:p>
          <a:p>
            <a:pPr>
              <a:lnSpc>
                <a:spcPct val="150000"/>
              </a:lnSpc>
            </a:pPr>
            <a:r>
              <a:rPr lang="en-GB" dirty="0"/>
              <a:t>E.g. if you have pots in a greenhouse, the treatments must be assigned to random pots, and these must be randomly located in the greenhouse, and also sampled randomly.</a:t>
            </a:r>
          </a:p>
          <a:p>
            <a:pPr>
              <a:lnSpc>
                <a:spcPct val="150000"/>
              </a:lnSpc>
            </a:pPr>
            <a:r>
              <a:rPr lang="en-GB" dirty="0"/>
              <a:t>You can also divide them into blocks and randomise within the blocks. Each block will contain a representative of each treatment.</a:t>
            </a:r>
          </a:p>
        </p:txBody>
      </p:sp>
    </p:spTree>
    <p:extLst>
      <p:ext uri="{BB962C8B-B14F-4D97-AF65-F5344CB8AC3E}">
        <p14:creationId xmlns:p14="http://schemas.microsoft.com/office/powerpoint/2010/main" val="305722683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Block designs</a:t>
            </a:r>
          </a:p>
        </p:txBody>
      </p:sp>
      <p:sp>
        <p:nvSpPr>
          <p:cNvPr id="3" name="Content Placeholder 2"/>
          <p:cNvSpPr>
            <a:spLocks noGrp="1"/>
          </p:cNvSpPr>
          <p:nvPr>
            <p:ph idx="1"/>
          </p:nvPr>
        </p:nvSpPr>
        <p:spPr>
          <a:xfrm>
            <a:off x="2063552" y="2323653"/>
            <a:ext cx="7992888" cy="3508977"/>
          </a:xfrm>
        </p:spPr>
        <p:txBody>
          <a:bodyPr/>
          <a:lstStyle/>
          <a:p>
            <a:pPr>
              <a:lnSpc>
                <a:spcPct val="150000"/>
              </a:lnSpc>
            </a:pPr>
            <a:r>
              <a:rPr lang="en-GB" dirty="0"/>
              <a:t>Useful for statistics.</a:t>
            </a:r>
          </a:p>
          <a:p>
            <a:pPr>
              <a:lnSpc>
                <a:spcPct val="150000"/>
              </a:lnSpc>
            </a:pPr>
            <a:r>
              <a:rPr lang="en-GB" dirty="0"/>
              <a:t>Important if there are changes that you cannot account for, e.g. a slope in a field, shade over a river, a hotter part of a greenhouse. </a:t>
            </a:r>
          </a:p>
          <a:p>
            <a:pPr>
              <a:lnSpc>
                <a:spcPct val="150000"/>
              </a:lnSpc>
            </a:pPr>
            <a:r>
              <a:rPr lang="en-GB" dirty="0"/>
              <a:t>Good way to deal with confounding factors.</a:t>
            </a:r>
          </a:p>
        </p:txBody>
      </p:sp>
    </p:spTree>
    <p:extLst>
      <p:ext uri="{BB962C8B-B14F-4D97-AF65-F5344CB8AC3E}">
        <p14:creationId xmlns:p14="http://schemas.microsoft.com/office/powerpoint/2010/main" val="428282783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6. Take your measurements</a:t>
            </a:r>
          </a:p>
        </p:txBody>
      </p:sp>
      <p:sp>
        <p:nvSpPr>
          <p:cNvPr id="3" name="Content Placeholder 2"/>
          <p:cNvSpPr>
            <a:spLocks noGrp="1"/>
          </p:cNvSpPr>
          <p:nvPr>
            <p:ph idx="1"/>
          </p:nvPr>
        </p:nvSpPr>
        <p:spPr>
          <a:xfrm>
            <a:off x="2135560" y="2323653"/>
            <a:ext cx="7920880" cy="3508977"/>
          </a:xfrm>
        </p:spPr>
        <p:txBody>
          <a:bodyPr/>
          <a:lstStyle/>
          <a:p>
            <a:r>
              <a:rPr lang="en-GB" dirty="0"/>
              <a:t>Take a measurement of all your samples BEFORE the treatments begin.</a:t>
            </a:r>
          </a:p>
          <a:p>
            <a:r>
              <a:rPr lang="en-GB" dirty="0"/>
              <a:t>Each sample needs to be treated the same as the others as far as possible.</a:t>
            </a:r>
          </a:p>
          <a:p>
            <a:r>
              <a:rPr lang="en-GB" dirty="0"/>
              <a:t>Try and take measurements in as short a timeframe as possible.</a:t>
            </a:r>
          </a:p>
          <a:p>
            <a:r>
              <a:rPr lang="en-GB" dirty="0"/>
              <a:t>Block designs might be useful here as well- could do a block on one day and another the next.</a:t>
            </a:r>
          </a:p>
        </p:txBody>
      </p:sp>
    </p:spTree>
    <p:extLst>
      <p:ext uri="{BB962C8B-B14F-4D97-AF65-F5344CB8AC3E}">
        <p14:creationId xmlns:p14="http://schemas.microsoft.com/office/powerpoint/2010/main" val="126040112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Repeated measures</a:t>
            </a:r>
          </a:p>
        </p:txBody>
      </p:sp>
      <p:sp>
        <p:nvSpPr>
          <p:cNvPr id="3" name="Content Placeholder 2"/>
          <p:cNvSpPr>
            <a:spLocks noGrp="1"/>
          </p:cNvSpPr>
          <p:nvPr>
            <p:ph idx="1"/>
          </p:nvPr>
        </p:nvSpPr>
        <p:spPr>
          <a:xfrm>
            <a:off x="2135560" y="2323653"/>
            <a:ext cx="7992888" cy="3508977"/>
          </a:xfrm>
        </p:spPr>
        <p:txBody>
          <a:bodyPr/>
          <a:lstStyle/>
          <a:p>
            <a:pPr>
              <a:lnSpc>
                <a:spcPct val="150000"/>
              </a:lnSpc>
            </a:pPr>
            <a:r>
              <a:rPr lang="en-GB" dirty="0"/>
              <a:t>Is this looking at an effect over days? seasons? Remember the lynx and snowshoe hare. How many times do you need to take a measurement to see the whole effect?</a:t>
            </a:r>
          </a:p>
        </p:txBody>
      </p:sp>
    </p:spTree>
    <p:extLst>
      <p:ext uri="{BB962C8B-B14F-4D97-AF65-F5344CB8AC3E}">
        <p14:creationId xmlns:p14="http://schemas.microsoft.com/office/powerpoint/2010/main" val="61666948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67490" y="260648"/>
            <a:ext cx="7024744" cy="1143000"/>
          </a:xfrm>
        </p:spPr>
        <p:txBody>
          <a:bodyPr/>
          <a:lstStyle/>
          <a:p>
            <a:r>
              <a:rPr lang="en-GB" dirty="0"/>
              <a:t>7. Analyse your data</a:t>
            </a:r>
          </a:p>
        </p:txBody>
      </p:sp>
      <p:sp>
        <p:nvSpPr>
          <p:cNvPr id="3" name="Content Placeholder 2"/>
          <p:cNvSpPr>
            <a:spLocks noGrp="1"/>
          </p:cNvSpPr>
          <p:nvPr>
            <p:ph idx="1"/>
          </p:nvPr>
        </p:nvSpPr>
        <p:spPr>
          <a:xfrm>
            <a:off x="2135560" y="1556792"/>
            <a:ext cx="7920880" cy="4896544"/>
          </a:xfrm>
        </p:spPr>
        <p:txBody>
          <a:bodyPr>
            <a:normAutofit/>
          </a:bodyPr>
          <a:lstStyle/>
          <a:p>
            <a:r>
              <a:rPr lang="en-GB" dirty="0"/>
              <a:t>A null outcome is where your treatments have no effect. You would accept the null hypothesis.</a:t>
            </a:r>
          </a:p>
          <a:p>
            <a:endParaRPr lang="en-GB" dirty="0"/>
          </a:p>
          <a:p>
            <a:pPr marL="68580" indent="0">
              <a:buNone/>
            </a:pPr>
            <a:r>
              <a:rPr lang="en-GB" dirty="0"/>
              <a:t>1. Prepare the data- enter the data, clean, check, save as a database.</a:t>
            </a:r>
          </a:p>
          <a:p>
            <a:pPr marL="68580" indent="0">
              <a:buNone/>
            </a:pPr>
            <a:r>
              <a:rPr lang="en-GB" dirty="0"/>
              <a:t>2. Store metadata- when were measures taken, what instrument was used, who did it? Any analytical blanks and so on.</a:t>
            </a:r>
          </a:p>
          <a:p>
            <a:pPr marL="68580" indent="0">
              <a:buNone/>
            </a:pPr>
            <a:r>
              <a:rPr lang="en-GB" dirty="0"/>
              <a:t>3. Describe the data- simple graphics analysis. What do the data show?</a:t>
            </a:r>
          </a:p>
          <a:p>
            <a:pPr marL="68580" indent="0">
              <a:buNone/>
            </a:pPr>
            <a:r>
              <a:rPr lang="en-GB" dirty="0"/>
              <a:t>4. Test hypotheses and models. </a:t>
            </a:r>
          </a:p>
        </p:txBody>
      </p:sp>
    </p:spTree>
    <p:extLst>
      <p:ext uri="{BB962C8B-B14F-4D97-AF65-F5344CB8AC3E}">
        <p14:creationId xmlns:p14="http://schemas.microsoft.com/office/powerpoint/2010/main" val="49028038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123384" y="-273273"/>
            <a:ext cx="3645024" cy="1470025"/>
          </a:xfrm>
        </p:spPr>
        <p:txBody>
          <a:bodyPr/>
          <a:lstStyle/>
          <a:p>
            <a:pPr algn="ctr"/>
            <a:r>
              <a:rPr lang="en-GB" dirty="0"/>
              <a:t>Experimental Design</a:t>
            </a:r>
          </a:p>
        </p:txBody>
      </p:sp>
      <p:sp>
        <p:nvSpPr>
          <p:cNvPr id="3" name="Subtitle 2"/>
          <p:cNvSpPr>
            <a:spLocks noGrp="1"/>
          </p:cNvSpPr>
          <p:nvPr>
            <p:ph type="subTitle" idx="1"/>
          </p:nvPr>
        </p:nvSpPr>
        <p:spPr>
          <a:xfrm>
            <a:off x="6123384" y="5755704"/>
            <a:ext cx="6400800" cy="697632"/>
          </a:xfrm>
        </p:spPr>
        <p:txBody>
          <a:bodyPr/>
          <a:lstStyle/>
          <a:p>
            <a:r>
              <a:rPr lang="en-GB" dirty="0"/>
              <a:t>Week 9 Lecture 18</a:t>
            </a:r>
          </a:p>
        </p:txBody>
      </p:sp>
      <p:pic>
        <p:nvPicPr>
          <p:cNvPr id="1026" name="Picture 2" descr="https://media.eurekalert.org/multimedia_prod/pub/web/197776_web.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94384" y="1196752"/>
            <a:ext cx="6858000" cy="45720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7680177" y="6550224"/>
            <a:ext cx="3001143" cy="307777"/>
          </a:xfrm>
          <a:prstGeom prst="rect">
            <a:avLst/>
          </a:prstGeom>
          <a:noFill/>
        </p:spPr>
        <p:txBody>
          <a:bodyPr wrap="none" rtlCol="0">
            <a:spAutoFit/>
          </a:bodyPr>
          <a:lstStyle/>
          <a:p>
            <a:r>
              <a:rPr lang="en-GB" sz="1400" dirty="0"/>
              <a:t>Photo credit: Christoph </a:t>
            </a:r>
            <a:r>
              <a:rPr lang="en-GB" sz="1400" dirty="0" err="1"/>
              <a:t>Scherber</a:t>
            </a:r>
            <a:endParaRPr lang="en-GB" sz="1400" dirty="0"/>
          </a:p>
        </p:txBody>
      </p:sp>
    </p:spTree>
    <p:extLst>
      <p:ext uri="{BB962C8B-B14F-4D97-AF65-F5344CB8AC3E}">
        <p14:creationId xmlns:p14="http://schemas.microsoft.com/office/powerpoint/2010/main" val="187663465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67490" y="188640"/>
            <a:ext cx="7024744" cy="1143000"/>
          </a:xfrm>
        </p:spPr>
        <p:txBody>
          <a:bodyPr/>
          <a:lstStyle/>
          <a:p>
            <a:r>
              <a:rPr lang="en-GB" dirty="0"/>
              <a:t>Example: Wessex BESS</a:t>
            </a:r>
          </a:p>
        </p:txBody>
      </p:sp>
      <p:sp>
        <p:nvSpPr>
          <p:cNvPr id="3" name="Content Placeholder 2"/>
          <p:cNvSpPr>
            <a:spLocks noGrp="1"/>
          </p:cNvSpPr>
          <p:nvPr>
            <p:ph idx="1"/>
          </p:nvPr>
        </p:nvSpPr>
        <p:spPr/>
        <p:txBody>
          <a:bodyPr/>
          <a:lstStyle/>
          <a:p>
            <a:endParaRPr lang="en-GB"/>
          </a:p>
        </p:txBody>
      </p:sp>
      <p:pic>
        <p:nvPicPr>
          <p:cNvPr id="4" name="Picture 7" descr="http://www.brc.ac.uk/wessexbess/sites/www.brc.ac.uk.wessexbess/files/imce/Wessex%20landscape.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423592" y="1417628"/>
            <a:ext cx="7416824" cy="504836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3933493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Research question</a:t>
            </a:r>
          </a:p>
        </p:txBody>
      </p:sp>
      <p:sp>
        <p:nvSpPr>
          <p:cNvPr id="3" name="Content Placeholder 2"/>
          <p:cNvSpPr>
            <a:spLocks noGrp="1"/>
          </p:cNvSpPr>
          <p:nvPr>
            <p:ph idx="1"/>
          </p:nvPr>
        </p:nvSpPr>
        <p:spPr>
          <a:xfrm>
            <a:off x="2135560" y="2323653"/>
            <a:ext cx="7920880" cy="3508977"/>
          </a:xfrm>
        </p:spPr>
        <p:txBody>
          <a:bodyPr/>
          <a:lstStyle/>
          <a:p>
            <a:pPr>
              <a:lnSpc>
                <a:spcPct val="150000"/>
              </a:lnSpc>
            </a:pPr>
            <a:r>
              <a:rPr lang="en-GB" dirty="0"/>
              <a:t>What ecosystem functions are delivered in a chalk grassland?</a:t>
            </a:r>
          </a:p>
          <a:p>
            <a:pPr>
              <a:lnSpc>
                <a:spcPct val="150000"/>
              </a:lnSpc>
            </a:pPr>
            <a:r>
              <a:rPr lang="en-GB" dirty="0"/>
              <a:t>How do plant communities deliver these functions?</a:t>
            </a:r>
          </a:p>
          <a:p>
            <a:pPr>
              <a:lnSpc>
                <a:spcPct val="150000"/>
              </a:lnSpc>
            </a:pPr>
            <a:r>
              <a:rPr lang="en-GB" dirty="0"/>
              <a:t>Will plant communities show different rates of ecosystem  function under climate change?</a:t>
            </a:r>
          </a:p>
        </p:txBody>
      </p:sp>
    </p:spTree>
    <p:extLst>
      <p:ext uri="{BB962C8B-B14F-4D97-AF65-F5344CB8AC3E}">
        <p14:creationId xmlns:p14="http://schemas.microsoft.com/office/powerpoint/2010/main" val="125045479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Research hypotheses</a:t>
            </a:r>
          </a:p>
        </p:txBody>
      </p:sp>
      <p:sp>
        <p:nvSpPr>
          <p:cNvPr id="3" name="Content Placeholder 2"/>
          <p:cNvSpPr>
            <a:spLocks noGrp="1"/>
          </p:cNvSpPr>
          <p:nvPr>
            <p:ph idx="1"/>
          </p:nvPr>
        </p:nvSpPr>
        <p:spPr>
          <a:xfrm>
            <a:off x="2207568" y="2323652"/>
            <a:ext cx="7848872" cy="3913660"/>
          </a:xfrm>
        </p:spPr>
        <p:txBody>
          <a:bodyPr>
            <a:normAutofit lnSpcReduction="10000"/>
          </a:bodyPr>
          <a:lstStyle/>
          <a:p>
            <a:pPr>
              <a:lnSpc>
                <a:spcPct val="150000"/>
              </a:lnSpc>
            </a:pPr>
            <a:r>
              <a:rPr lang="en-GB" dirty="0"/>
              <a:t>Plant species with functional traits that exploit resources have increased ecosystem function rates.</a:t>
            </a:r>
          </a:p>
          <a:p>
            <a:pPr>
              <a:lnSpc>
                <a:spcPct val="150000"/>
              </a:lnSpc>
            </a:pPr>
            <a:r>
              <a:rPr lang="en-GB" dirty="0"/>
              <a:t>Exploitative functional traits are not equipped to cope with abiotic stress, so they will have lower rates of function under drought and poor recovery.</a:t>
            </a:r>
          </a:p>
        </p:txBody>
      </p:sp>
    </p:spTree>
    <p:extLst>
      <p:ext uri="{BB962C8B-B14F-4D97-AF65-F5344CB8AC3E}">
        <p14:creationId xmlns:p14="http://schemas.microsoft.com/office/powerpoint/2010/main" val="248325535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99648" y="188640"/>
            <a:ext cx="7024744" cy="1143000"/>
          </a:xfrm>
        </p:spPr>
        <p:txBody>
          <a:bodyPr/>
          <a:lstStyle/>
          <a:p>
            <a:r>
              <a:rPr lang="en-GB" dirty="0"/>
              <a:t>Randomised Block Design</a:t>
            </a:r>
          </a:p>
        </p:txBody>
      </p:sp>
      <p:sp>
        <p:nvSpPr>
          <p:cNvPr id="3" name="Content Placeholder 2"/>
          <p:cNvSpPr>
            <a:spLocks noGrp="1"/>
          </p:cNvSpPr>
          <p:nvPr>
            <p:ph idx="1"/>
          </p:nvPr>
        </p:nvSpPr>
        <p:spPr>
          <a:xfrm>
            <a:off x="2567493" y="1440160"/>
            <a:ext cx="6777317" cy="5589240"/>
          </a:xfrm>
        </p:spPr>
        <p:txBody>
          <a:bodyPr>
            <a:normAutofit/>
          </a:bodyPr>
          <a:lstStyle/>
          <a:p>
            <a:r>
              <a:rPr lang="en-GB" dirty="0"/>
              <a:t>Three plant functional groups:</a:t>
            </a:r>
          </a:p>
          <a:p>
            <a:pPr marL="68580" indent="0">
              <a:buNone/>
            </a:pPr>
            <a:r>
              <a:rPr lang="en-GB" dirty="0"/>
              <a:t>	</a:t>
            </a:r>
          </a:p>
          <a:p>
            <a:pPr marL="68580" indent="0">
              <a:buNone/>
            </a:pPr>
            <a:endParaRPr lang="en-GB" dirty="0"/>
          </a:p>
          <a:p>
            <a:pPr marL="68580" indent="0">
              <a:buNone/>
            </a:pPr>
            <a:endParaRPr lang="en-GB" dirty="0"/>
          </a:p>
          <a:p>
            <a:pPr marL="68580" indent="0">
              <a:buNone/>
            </a:pPr>
            <a:endParaRPr lang="en-GB" dirty="0"/>
          </a:p>
          <a:p>
            <a:pPr marL="68580" indent="0">
              <a:buNone/>
            </a:pPr>
            <a:endParaRPr lang="en-GB" dirty="0"/>
          </a:p>
          <a:p>
            <a:pPr marL="68580" indent="0">
              <a:buNone/>
            </a:pPr>
            <a:endParaRPr lang="en-GB" dirty="0"/>
          </a:p>
          <a:p>
            <a:r>
              <a:rPr lang="en-GB" dirty="0"/>
              <a:t>All 7 combinations</a:t>
            </a:r>
          </a:p>
          <a:p>
            <a:r>
              <a:rPr lang="en-GB" dirty="0"/>
              <a:t>Six replicates</a:t>
            </a:r>
          </a:p>
          <a:p>
            <a:r>
              <a:rPr lang="en-GB" dirty="0"/>
              <a:t>Blocks to account for slope</a:t>
            </a:r>
          </a:p>
          <a:p>
            <a:r>
              <a:rPr lang="en-GB" dirty="0"/>
              <a:t>Repeated measures</a:t>
            </a:r>
          </a:p>
        </p:txBody>
      </p:sp>
      <p:grpSp>
        <p:nvGrpSpPr>
          <p:cNvPr id="10" name="Group 9"/>
          <p:cNvGrpSpPr/>
          <p:nvPr/>
        </p:nvGrpSpPr>
        <p:grpSpPr>
          <a:xfrm>
            <a:off x="4151784" y="2033060"/>
            <a:ext cx="4104456" cy="2509674"/>
            <a:chOff x="2924196" y="1569831"/>
            <a:chExt cx="4104456" cy="2509674"/>
          </a:xfrm>
        </p:grpSpPr>
        <p:sp>
          <p:nvSpPr>
            <p:cNvPr id="4" name="TextBox 3"/>
            <p:cNvSpPr txBox="1"/>
            <p:nvPr/>
          </p:nvSpPr>
          <p:spPr>
            <a:xfrm>
              <a:off x="5734746" y="1753652"/>
              <a:ext cx="1293906" cy="523220"/>
            </a:xfrm>
            <a:prstGeom prst="rect">
              <a:avLst/>
            </a:prstGeom>
            <a:solidFill>
              <a:schemeClr val="bg1">
                <a:alpha val="75000"/>
              </a:schemeClr>
            </a:solidFill>
          </p:spPr>
          <p:txBody>
            <a:bodyPr wrap="square" rtlCol="0">
              <a:spAutoFit/>
            </a:bodyPr>
            <a:lstStyle/>
            <a:p>
              <a:r>
                <a:rPr lang="en-GB" sz="1400" dirty="0"/>
                <a:t>3. Shallow, complex</a:t>
              </a:r>
            </a:p>
          </p:txBody>
        </p:sp>
        <p:sp>
          <p:nvSpPr>
            <p:cNvPr id="5" name="TextBox 4"/>
            <p:cNvSpPr txBox="1"/>
            <p:nvPr/>
          </p:nvSpPr>
          <p:spPr>
            <a:xfrm>
              <a:off x="4326324" y="1569831"/>
              <a:ext cx="1152188" cy="738664"/>
            </a:xfrm>
            <a:prstGeom prst="rect">
              <a:avLst/>
            </a:prstGeom>
            <a:solidFill>
              <a:schemeClr val="bg1">
                <a:alpha val="75000"/>
              </a:schemeClr>
            </a:solidFill>
          </p:spPr>
          <p:txBody>
            <a:bodyPr wrap="square" rtlCol="0">
              <a:spAutoFit/>
            </a:bodyPr>
            <a:lstStyle/>
            <a:p>
              <a:r>
                <a:rPr lang="en-GB" sz="1400" dirty="0"/>
                <a:t>2. Very shallow, simple</a:t>
              </a:r>
            </a:p>
          </p:txBody>
        </p:sp>
        <p:pic>
          <p:nvPicPr>
            <p:cNvPr id="6" name="Picture 2" descr="Image result for root types"/>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24609" r="51534"/>
            <a:stretch/>
          </p:blipFill>
          <p:spPr bwMode="auto">
            <a:xfrm>
              <a:off x="5664150" y="2310668"/>
              <a:ext cx="1108268" cy="1768837"/>
            </a:xfrm>
            <a:prstGeom prst="rect">
              <a:avLst/>
            </a:prstGeom>
            <a:solidFill>
              <a:schemeClr val="bg1">
                <a:alpha val="75000"/>
              </a:schemeClr>
            </a:solidFill>
          </p:spPr>
        </p:pic>
        <p:pic>
          <p:nvPicPr>
            <p:cNvPr id="7" name="Picture 2" descr="Image result for root types"/>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r="76955"/>
            <a:stretch/>
          </p:blipFill>
          <p:spPr bwMode="auto">
            <a:xfrm>
              <a:off x="2924196" y="2308495"/>
              <a:ext cx="1070561" cy="1768838"/>
            </a:xfrm>
            <a:prstGeom prst="rect">
              <a:avLst/>
            </a:prstGeom>
            <a:solidFill>
              <a:schemeClr val="bg1">
                <a:alpha val="75000"/>
              </a:schemeClr>
            </a:solidFill>
          </p:spPr>
        </p:pic>
        <p:sp>
          <p:nvSpPr>
            <p:cNvPr id="8" name="TextBox 7"/>
            <p:cNvSpPr txBox="1"/>
            <p:nvPr/>
          </p:nvSpPr>
          <p:spPr>
            <a:xfrm>
              <a:off x="2924197" y="1753652"/>
              <a:ext cx="927724" cy="523220"/>
            </a:xfrm>
            <a:prstGeom prst="rect">
              <a:avLst/>
            </a:prstGeom>
            <a:solidFill>
              <a:schemeClr val="bg1">
                <a:alpha val="75000"/>
              </a:schemeClr>
            </a:solidFill>
          </p:spPr>
          <p:txBody>
            <a:bodyPr wrap="square" rtlCol="0">
              <a:spAutoFit/>
            </a:bodyPr>
            <a:lstStyle/>
            <a:p>
              <a:r>
                <a:rPr lang="en-GB" sz="1400" dirty="0"/>
                <a:t>1. Deep, simple</a:t>
              </a:r>
            </a:p>
          </p:txBody>
        </p:sp>
        <p:pic>
          <p:nvPicPr>
            <p:cNvPr id="9" name="Picture 7" descr="Image result for plantago media"/>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3693" t="40901" r="10992"/>
            <a:stretch/>
          </p:blipFill>
          <p:spPr bwMode="auto">
            <a:xfrm>
              <a:off x="4317529" y="2308495"/>
              <a:ext cx="1047542" cy="1728898"/>
            </a:xfrm>
            <a:prstGeom prst="rect">
              <a:avLst/>
            </a:prstGeom>
            <a:solidFill>
              <a:schemeClr val="bg1">
                <a:alpha val="75000"/>
              </a:schemeClr>
            </a:solidFill>
          </p:spPr>
        </p:pic>
      </p:grpSp>
    </p:spTree>
    <p:extLst>
      <p:ext uri="{BB962C8B-B14F-4D97-AF65-F5344CB8AC3E}">
        <p14:creationId xmlns:p14="http://schemas.microsoft.com/office/powerpoint/2010/main" val="48949426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70856" y="-25679"/>
            <a:ext cx="8229600" cy="1143000"/>
          </a:xfrm>
        </p:spPr>
        <p:txBody>
          <a:bodyPr>
            <a:normAutofit/>
          </a:bodyPr>
          <a:lstStyle/>
          <a:p>
            <a:pPr algn="l"/>
            <a:r>
              <a:rPr lang="en-GB" sz="3600" dirty="0"/>
              <a:t>Easton Farm (Winklebury Hill)</a:t>
            </a:r>
          </a:p>
        </p:txBody>
      </p:sp>
      <p:pic>
        <p:nvPicPr>
          <p:cNvPr id="819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03512" y="1124744"/>
            <a:ext cx="7801020" cy="367240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Picture 2" descr="\\nask.man.ac.uk\home$\Fieldwork set up\Sowing seed.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919537" y="4581128"/>
            <a:ext cx="2819805" cy="2114854"/>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descr="cid:53ed471d-2b60-48ae-a760-f3f07fb231cc"/>
          <p:cNvPicPr/>
          <p:nvPr/>
        </p:nvPicPr>
        <p:blipFill>
          <a:blip r:embed="rId4" r:link="rId5" cstate="print">
            <a:extLst>
              <a:ext uri="{28A0092B-C50C-407E-A947-70E740481C1C}">
                <a14:useLocalDpi xmlns:a14="http://schemas.microsoft.com/office/drawing/2010/main" val="0"/>
              </a:ext>
            </a:extLst>
          </a:blip>
          <a:srcRect/>
          <a:stretch>
            <a:fillRect/>
          </a:stretch>
        </p:blipFill>
        <p:spPr bwMode="auto">
          <a:xfrm>
            <a:off x="4739341" y="4581128"/>
            <a:ext cx="2518240" cy="2114854"/>
          </a:xfrm>
          <a:prstGeom prst="rect">
            <a:avLst/>
          </a:prstGeom>
          <a:noFill/>
          <a:ln>
            <a:noFill/>
          </a:ln>
        </p:spPr>
      </p:pic>
      <p:pic>
        <p:nvPicPr>
          <p:cNvPr id="7" name="Picture 2" descr="C:\Users\mqbssefb\Dropbox\Ellen an Amy work\Field Work Pictures\DSCF8261.JPG"/>
          <p:cNvPicPr>
            <a:picLocks noChangeAspect="1" noChangeArrowheads="1"/>
          </p:cNvPicPr>
          <p:nvPr/>
        </p:nvPicPr>
        <p:blipFill>
          <a:blip r:embed="rId6" cstate="print">
            <a:extLst>
              <a:ext uri="{28A0092B-C50C-407E-A947-70E740481C1C}">
                <a14:useLocalDpi xmlns:a14="http://schemas.microsoft.com/office/drawing/2010/main" val="0"/>
              </a:ext>
            </a:extLst>
          </a:blip>
          <a:stretch>
            <a:fillRect/>
          </a:stretch>
        </p:blipFill>
        <p:spPr bwMode="auto">
          <a:xfrm>
            <a:off x="7248128" y="4580842"/>
            <a:ext cx="2818808" cy="211514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4659762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endParaRPr lang="en-GB"/>
          </a:p>
        </p:txBody>
      </p:sp>
      <p:pic>
        <p:nvPicPr>
          <p:cNvPr id="5128" name="Picture 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27648" y="435596"/>
            <a:ext cx="6443098" cy="608974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06606164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a:xfrm>
            <a:off x="6672064" y="2323653"/>
            <a:ext cx="3456384" cy="3508977"/>
          </a:xfrm>
        </p:spPr>
        <p:txBody>
          <a:bodyPr/>
          <a:lstStyle/>
          <a:p>
            <a:pPr marL="68580" indent="0">
              <a:lnSpc>
                <a:spcPct val="150000"/>
              </a:lnSpc>
              <a:buNone/>
            </a:pPr>
            <a:r>
              <a:rPr lang="en-GB" dirty="0"/>
              <a:t>Rain shelters give 100% drought for six weeks (IPCC high emission scenario for 2100).</a:t>
            </a:r>
          </a:p>
          <a:p>
            <a:pPr>
              <a:lnSpc>
                <a:spcPct val="150000"/>
              </a:lnSpc>
            </a:pPr>
            <a:endParaRPr lang="en-GB" dirty="0"/>
          </a:p>
        </p:txBody>
      </p:sp>
      <p:pic>
        <p:nvPicPr>
          <p:cNvPr id="4" name="Picture 2" descr="C:\Users\mqbssefb\Dropbox\Ellen an Amy work\FIELD SEASON 2015\Field Work Pictures\DSCF8274.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919536" y="260649"/>
            <a:ext cx="4752528" cy="6334765"/>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6888088" y="6093296"/>
            <a:ext cx="2654894" cy="369332"/>
          </a:xfrm>
          <a:prstGeom prst="rect">
            <a:avLst/>
          </a:prstGeom>
          <a:noFill/>
        </p:spPr>
        <p:txBody>
          <a:bodyPr wrap="none" rtlCol="0">
            <a:spAutoFit/>
          </a:bodyPr>
          <a:lstStyle/>
          <a:p>
            <a:r>
              <a:rPr lang="en-GB" dirty="0"/>
              <a:t>Fry et al. 2018 Ecology</a:t>
            </a:r>
          </a:p>
        </p:txBody>
      </p:sp>
    </p:spTree>
    <p:extLst>
      <p:ext uri="{BB962C8B-B14F-4D97-AF65-F5344CB8AC3E}">
        <p14:creationId xmlns:p14="http://schemas.microsoft.com/office/powerpoint/2010/main" val="390270687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Summary</a:t>
            </a:r>
          </a:p>
        </p:txBody>
      </p:sp>
      <p:sp>
        <p:nvSpPr>
          <p:cNvPr id="3" name="Content Placeholder 2"/>
          <p:cNvSpPr>
            <a:spLocks noGrp="1"/>
          </p:cNvSpPr>
          <p:nvPr>
            <p:ph idx="1"/>
          </p:nvPr>
        </p:nvSpPr>
        <p:spPr>
          <a:xfrm>
            <a:off x="2135560" y="2323653"/>
            <a:ext cx="7920880" cy="3508977"/>
          </a:xfrm>
        </p:spPr>
        <p:txBody>
          <a:bodyPr/>
          <a:lstStyle/>
          <a:p>
            <a:pPr>
              <a:lnSpc>
                <a:spcPct val="150000"/>
              </a:lnSpc>
            </a:pPr>
            <a:r>
              <a:rPr lang="en-GB" dirty="0"/>
              <a:t>Experiments must be carefully planned.</a:t>
            </a:r>
          </a:p>
          <a:p>
            <a:pPr>
              <a:lnSpc>
                <a:spcPct val="150000"/>
              </a:lnSpc>
            </a:pPr>
            <a:r>
              <a:rPr lang="en-GB" dirty="0"/>
              <a:t>All the decisions you make must be justifiable.</a:t>
            </a:r>
          </a:p>
          <a:p>
            <a:pPr>
              <a:lnSpc>
                <a:spcPct val="150000"/>
              </a:lnSpc>
            </a:pPr>
            <a:r>
              <a:rPr lang="en-GB" dirty="0"/>
              <a:t>Plan for your analysis at the beginning so you collect appropriate data.</a:t>
            </a:r>
          </a:p>
          <a:p>
            <a:pPr>
              <a:lnSpc>
                <a:spcPct val="150000"/>
              </a:lnSpc>
            </a:pPr>
            <a:endParaRPr lang="en-GB" dirty="0"/>
          </a:p>
        </p:txBody>
      </p:sp>
    </p:spTree>
    <p:extLst>
      <p:ext uri="{BB962C8B-B14F-4D97-AF65-F5344CB8AC3E}">
        <p14:creationId xmlns:p14="http://schemas.microsoft.com/office/powerpoint/2010/main" val="267971147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Learning outcomes</a:t>
            </a:r>
          </a:p>
        </p:txBody>
      </p:sp>
      <p:sp>
        <p:nvSpPr>
          <p:cNvPr id="3" name="Content Placeholder 2"/>
          <p:cNvSpPr>
            <a:spLocks noGrp="1"/>
          </p:cNvSpPr>
          <p:nvPr>
            <p:ph idx="1"/>
          </p:nvPr>
        </p:nvSpPr>
        <p:spPr>
          <a:xfrm>
            <a:off x="1981200" y="3140969"/>
            <a:ext cx="8229600" cy="2985195"/>
          </a:xfrm>
        </p:spPr>
        <p:txBody>
          <a:bodyPr/>
          <a:lstStyle/>
          <a:p>
            <a:pPr marL="0" indent="0" algn="ctr">
              <a:buNone/>
            </a:pPr>
            <a:r>
              <a:rPr lang="en-GB" dirty="0"/>
              <a:t>Be able to design a controlled experiment and explain your choices.</a:t>
            </a:r>
          </a:p>
        </p:txBody>
      </p:sp>
    </p:spTree>
    <p:extLst>
      <p:ext uri="{BB962C8B-B14F-4D97-AF65-F5344CB8AC3E}">
        <p14:creationId xmlns:p14="http://schemas.microsoft.com/office/powerpoint/2010/main" val="340288972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991544" y="908720"/>
            <a:ext cx="8229600" cy="6120680"/>
          </a:xfrm>
        </p:spPr>
        <p:txBody>
          <a:bodyPr>
            <a:normAutofit/>
          </a:bodyPr>
          <a:lstStyle/>
          <a:p>
            <a:pPr marL="0" indent="0">
              <a:buNone/>
            </a:pPr>
            <a:r>
              <a:rPr lang="en-GB" sz="2000" dirty="0"/>
              <a:t>An experiment is where you manipulate one or more variables and measure their effect on another variable.</a:t>
            </a:r>
          </a:p>
          <a:p>
            <a:pPr marL="0" indent="0">
              <a:buNone/>
            </a:pPr>
            <a:endParaRPr lang="en-GB" sz="2000" dirty="0"/>
          </a:p>
          <a:p>
            <a:pPr marL="0" indent="0">
              <a:buNone/>
            </a:pPr>
            <a:r>
              <a:rPr lang="en-GB" sz="2000" dirty="0"/>
              <a:t>Independent variable: the cause of the effect you see. It is independent of other variables.</a:t>
            </a:r>
          </a:p>
          <a:p>
            <a:pPr marL="0" indent="0">
              <a:buNone/>
            </a:pPr>
            <a:endParaRPr lang="en-GB" sz="2000" dirty="0"/>
          </a:p>
          <a:p>
            <a:pPr marL="0" indent="0">
              <a:buNone/>
            </a:pPr>
            <a:r>
              <a:rPr lang="en-GB" sz="2000" dirty="0"/>
              <a:t>Dependent variable: the variable that is affected by your manipulation. Its value depends on the independent variable.</a:t>
            </a:r>
          </a:p>
          <a:p>
            <a:pPr marL="0" indent="0">
              <a:buNone/>
            </a:pPr>
            <a:endParaRPr lang="en-GB" sz="2000" dirty="0"/>
          </a:p>
          <a:p>
            <a:pPr marL="0" indent="0">
              <a:buNone/>
            </a:pPr>
            <a:r>
              <a:rPr lang="en-GB" sz="2000" dirty="0"/>
              <a:t>e.g. Will increasing temperatures under climate change affect coral populations?</a:t>
            </a:r>
          </a:p>
          <a:p>
            <a:pPr marL="0" indent="0">
              <a:buNone/>
            </a:pPr>
            <a:endParaRPr lang="en-GB" sz="2000" dirty="0"/>
          </a:p>
          <a:p>
            <a:pPr marL="0" indent="0">
              <a:buNone/>
            </a:pPr>
            <a:r>
              <a:rPr lang="en-GB" sz="2000" dirty="0"/>
              <a:t>Independent: temperature</a:t>
            </a:r>
          </a:p>
          <a:p>
            <a:pPr marL="0" indent="0">
              <a:buNone/>
            </a:pPr>
            <a:r>
              <a:rPr lang="en-GB" sz="2000" dirty="0"/>
              <a:t>Dependent: coral</a:t>
            </a:r>
          </a:p>
          <a:p>
            <a:pPr marL="0" indent="0">
              <a:buNone/>
            </a:pPr>
            <a:endParaRPr lang="en-GB" sz="2000" dirty="0"/>
          </a:p>
          <a:p>
            <a:pPr marL="0" indent="0">
              <a:buNone/>
            </a:pPr>
            <a:endParaRPr lang="en-GB" sz="2000" dirty="0"/>
          </a:p>
        </p:txBody>
      </p:sp>
      <p:pic>
        <p:nvPicPr>
          <p:cNvPr id="4" name="Picture 2" descr="C:\Users\mqbssefb\Downloads\q-u-i-0G01UI1MQhg-unsplash.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816081" y="4797152"/>
            <a:ext cx="2987823" cy="18498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8484294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a:t>Step 1: the research question</a:t>
            </a:r>
          </a:p>
        </p:txBody>
      </p:sp>
      <p:sp>
        <p:nvSpPr>
          <p:cNvPr id="3" name="Content Placeholder 2"/>
          <p:cNvSpPr>
            <a:spLocks noGrp="1"/>
          </p:cNvSpPr>
          <p:nvPr>
            <p:ph idx="1"/>
          </p:nvPr>
        </p:nvSpPr>
        <p:spPr/>
        <p:txBody>
          <a:bodyPr>
            <a:normAutofit fontScale="77500" lnSpcReduction="20000"/>
          </a:bodyPr>
          <a:lstStyle/>
          <a:p>
            <a:pPr marL="0" indent="0">
              <a:buNone/>
            </a:pPr>
            <a:r>
              <a:rPr lang="en-GB" sz="2800" dirty="0"/>
              <a:t>Where are knowledge gaps?</a:t>
            </a:r>
          </a:p>
          <a:p>
            <a:pPr marL="0" indent="0">
              <a:buNone/>
            </a:pPr>
            <a:r>
              <a:rPr lang="en-GB" sz="2800" dirty="0"/>
              <a:t>	- background reading is needed.</a:t>
            </a:r>
          </a:p>
          <a:p>
            <a:pPr marL="0" indent="0">
              <a:buNone/>
            </a:pPr>
            <a:endParaRPr lang="en-GB" sz="2800" dirty="0"/>
          </a:p>
          <a:p>
            <a:pPr marL="0" indent="0">
              <a:buNone/>
            </a:pPr>
            <a:r>
              <a:rPr lang="en-GB" sz="2800" dirty="0"/>
              <a:t>Examples:</a:t>
            </a:r>
          </a:p>
          <a:p>
            <a:pPr marL="0" indent="0">
              <a:buNone/>
            </a:pPr>
            <a:r>
              <a:rPr lang="en-GB" sz="2800" dirty="0"/>
              <a:t>How will increased temperature affect populations of fish on a coral reef?</a:t>
            </a:r>
          </a:p>
          <a:p>
            <a:pPr marL="0" indent="0">
              <a:buNone/>
            </a:pPr>
            <a:endParaRPr lang="en-GB" sz="2800" dirty="0"/>
          </a:p>
          <a:p>
            <a:pPr marL="0" indent="0">
              <a:buNone/>
            </a:pPr>
            <a:r>
              <a:rPr lang="en-GB" sz="2800" dirty="0"/>
              <a:t>How do plants change soil nutrients?</a:t>
            </a:r>
          </a:p>
          <a:p>
            <a:pPr marL="0" indent="0">
              <a:buNone/>
            </a:pPr>
            <a:endParaRPr lang="en-GB" sz="2800" dirty="0"/>
          </a:p>
          <a:p>
            <a:pPr marL="0" indent="0">
              <a:buNone/>
            </a:pPr>
            <a:r>
              <a:rPr lang="en-GB" sz="2800" dirty="0"/>
              <a:t>How does predation affect food webs?</a:t>
            </a:r>
          </a:p>
        </p:txBody>
      </p:sp>
    </p:spTree>
    <p:extLst>
      <p:ext uri="{BB962C8B-B14F-4D97-AF65-F5344CB8AC3E}">
        <p14:creationId xmlns:p14="http://schemas.microsoft.com/office/powerpoint/2010/main" val="393536548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a:t>What variables are important?</a:t>
            </a:r>
          </a:p>
        </p:txBody>
      </p:sp>
      <p:sp>
        <p:nvSpPr>
          <p:cNvPr id="3" name="Content Placeholder 2"/>
          <p:cNvSpPr>
            <a:spLocks noGrp="1"/>
          </p:cNvSpPr>
          <p:nvPr>
            <p:ph idx="1"/>
          </p:nvPr>
        </p:nvSpPr>
        <p:spPr>
          <a:xfrm>
            <a:off x="2135560" y="2323653"/>
            <a:ext cx="7848872" cy="3508977"/>
          </a:xfrm>
        </p:spPr>
        <p:txBody>
          <a:bodyPr>
            <a:normAutofit/>
          </a:bodyPr>
          <a:lstStyle/>
          <a:p>
            <a:pPr marL="0" indent="0">
              <a:buNone/>
            </a:pPr>
            <a:r>
              <a:rPr lang="en-GB" sz="2800" dirty="0"/>
              <a:t>Use your knowledge to think about what to include. </a:t>
            </a:r>
          </a:p>
          <a:p>
            <a:pPr marL="0" indent="0">
              <a:buNone/>
            </a:pPr>
            <a:endParaRPr lang="en-GB" sz="2800" dirty="0"/>
          </a:p>
          <a:p>
            <a:pPr marL="0" indent="0">
              <a:buNone/>
            </a:pPr>
            <a:r>
              <a:rPr lang="en-GB" sz="2800" dirty="0"/>
              <a:t>What is likely to have an effect on your organism or system of interest?</a:t>
            </a:r>
          </a:p>
          <a:p>
            <a:pPr marL="0" indent="0">
              <a:buNone/>
            </a:pPr>
            <a:endParaRPr lang="en-GB" sz="2800" dirty="0"/>
          </a:p>
          <a:p>
            <a:pPr marL="0" indent="0">
              <a:buNone/>
            </a:pPr>
            <a:r>
              <a:rPr lang="en-GB" sz="2800" dirty="0"/>
              <a:t>List dependent and independent variables.</a:t>
            </a:r>
          </a:p>
        </p:txBody>
      </p:sp>
    </p:spTree>
    <p:extLst>
      <p:ext uri="{BB962C8B-B14F-4D97-AF65-F5344CB8AC3E}">
        <p14:creationId xmlns:p14="http://schemas.microsoft.com/office/powerpoint/2010/main" val="138559011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67490" y="260648"/>
            <a:ext cx="7024744" cy="1143000"/>
          </a:xfrm>
        </p:spPr>
        <p:txBody>
          <a:bodyPr/>
          <a:lstStyle/>
          <a:p>
            <a:r>
              <a:rPr lang="en-GB" dirty="0"/>
              <a:t>Confounding variables</a:t>
            </a:r>
          </a:p>
        </p:txBody>
      </p:sp>
      <p:sp>
        <p:nvSpPr>
          <p:cNvPr id="3" name="Content Placeholder 2"/>
          <p:cNvSpPr>
            <a:spLocks noGrp="1"/>
          </p:cNvSpPr>
          <p:nvPr>
            <p:ph idx="1"/>
          </p:nvPr>
        </p:nvSpPr>
        <p:spPr>
          <a:xfrm>
            <a:off x="1991544" y="1792232"/>
            <a:ext cx="8208912" cy="3508977"/>
          </a:xfrm>
        </p:spPr>
        <p:txBody>
          <a:bodyPr>
            <a:noAutofit/>
          </a:bodyPr>
          <a:lstStyle/>
          <a:p>
            <a:pPr marL="0" indent="0">
              <a:buNone/>
            </a:pPr>
            <a:r>
              <a:rPr lang="en-GB" sz="2200" dirty="0"/>
              <a:t>Many things are likely to impact your dependent variable that you are not interested in. You will need to make sure these are either controlled for, or accounted for in your analysis.</a:t>
            </a:r>
          </a:p>
          <a:p>
            <a:pPr marL="0" indent="0">
              <a:buNone/>
            </a:pPr>
            <a:endParaRPr lang="en-GB" sz="2200" dirty="0"/>
          </a:p>
          <a:p>
            <a:pPr marL="0" indent="0">
              <a:buNone/>
            </a:pPr>
            <a:r>
              <a:rPr lang="en-GB" sz="2200" dirty="0"/>
              <a:t>e.g. If you’re interested in temperature effects on plants, you will also need to think about effects of water. </a:t>
            </a:r>
          </a:p>
          <a:p>
            <a:pPr marL="0" indent="0">
              <a:buNone/>
            </a:pPr>
            <a:r>
              <a:rPr lang="en-GB" sz="2200" dirty="0"/>
              <a:t>You could do this experimentally, through making sure all plants have the same soil moisture</a:t>
            </a:r>
          </a:p>
          <a:p>
            <a:pPr marL="0" indent="0">
              <a:buNone/>
            </a:pPr>
            <a:r>
              <a:rPr lang="en-GB" sz="2200" dirty="0"/>
              <a:t>Or statistically by measuring the moisture then including it as a random effect.</a:t>
            </a:r>
          </a:p>
          <a:p>
            <a:pPr marL="0" indent="0">
              <a:buNone/>
            </a:pPr>
            <a:endParaRPr lang="en-GB" sz="2200" dirty="0"/>
          </a:p>
        </p:txBody>
      </p:sp>
    </p:spTree>
    <p:extLst>
      <p:ext uri="{BB962C8B-B14F-4D97-AF65-F5344CB8AC3E}">
        <p14:creationId xmlns:p14="http://schemas.microsoft.com/office/powerpoint/2010/main" val="306126967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91544" y="53752"/>
            <a:ext cx="8229600" cy="1143000"/>
          </a:xfrm>
        </p:spPr>
        <p:txBody>
          <a:bodyPr>
            <a:normAutofit/>
          </a:bodyPr>
          <a:lstStyle/>
          <a:p>
            <a:r>
              <a:rPr lang="en-GB" sz="3600" dirty="0"/>
              <a:t>2. Write your hypothesis.</a:t>
            </a:r>
          </a:p>
        </p:txBody>
      </p:sp>
      <p:sp>
        <p:nvSpPr>
          <p:cNvPr id="3" name="Content Placeholder 2"/>
          <p:cNvSpPr>
            <a:spLocks noGrp="1"/>
          </p:cNvSpPr>
          <p:nvPr>
            <p:ph idx="1"/>
          </p:nvPr>
        </p:nvSpPr>
        <p:spPr>
          <a:xfrm>
            <a:off x="1981200" y="1052736"/>
            <a:ext cx="8229600" cy="5760640"/>
          </a:xfrm>
        </p:spPr>
        <p:txBody>
          <a:bodyPr>
            <a:normAutofit fontScale="92500"/>
          </a:bodyPr>
          <a:lstStyle/>
          <a:p>
            <a:pPr marL="0" indent="0">
              <a:lnSpc>
                <a:spcPct val="150000"/>
              </a:lnSpc>
              <a:buNone/>
            </a:pPr>
            <a:r>
              <a:rPr lang="en-GB" dirty="0"/>
              <a:t>Hypothesis testing is a formal procedure for investigating our ideas about the world using statistics. It is most often used by scientists to test specific predictions, called hypotheses, that arise from theories.</a:t>
            </a:r>
          </a:p>
          <a:p>
            <a:pPr marL="0" indent="0">
              <a:lnSpc>
                <a:spcPct val="150000"/>
              </a:lnSpc>
              <a:buNone/>
            </a:pPr>
            <a:r>
              <a:rPr lang="en-GB" dirty="0"/>
              <a:t>A hypothesis is a </a:t>
            </a:r>
            <a:r>
              <a:rPr lang="en-GB" b="1" dirty="0"/>
              <a:t>falsifiable</a:t>
            </a:r>
            <a:r>
              <a:rPr lang="en-GB" dirty="0"/>
              <a:t> statement that you can test.</a:t>
            </a:r>
          </a:p>
          <a:p>
            <a:pPr marL="0" indent="0">
              <a:lnSpc>
                <a:spcPct val="150000"/>
              </a:lnSpc>
              <a:buNone/>
            </a:pPr>
            <a:endParaRPr lang="en-GB" dirty="0"/>
          </a:p>
          <a:p>
            <a:pPr marL="0" indent="0">
              <a:lnSpc>
                <a:spcPct val="150000"/>
              </a:lnSpc>
              <a:buNone/>
            </a:pPr>
            <a:r>
              <a:rPr lang="en-GB" dirty="0"/>
              <a:t>You would create a null hypothesis (H</a:t>
            </a:r>
            <a:r>
              <a:rPr lang="en-GB" baseline="-25000" dirty="0"/>
              <a:t>0</a:t>
            </a:r>
            <a:r>
              <a:rPr lang="en-GB" dirty="0"/>
              <a:t>) and an alternate hypothesis (H</a:t>
            </a:r>
            <a:r>
              <a:rPr lang="en-GB" baseline="-25000" dirty="0"/>
              <a:t>A</a:t>
            </a:r>
            <a:r>
              <a:rPr lang="en-GB" dirty="0"/>
              <a:t>).</a:t>
            </a:r>
          </a:p>
          <a:p>
            <a:pPr marL="0" indent="0">
              <a:lnSpc>
                <a:spcPct val="150000"/>
              </a:lnSpc>
              <a:buNone/>
            </a:pPr>
            <a:r>
              <a:rPr lang="en-GB" dirty="0"/>
              <a:t>e.g. H</a:t>
            </a:r>
            <a:r>
              <a:rPr lang="en-GB" baseline="-25000" dirty="0"/>
              <a:t>0</a:t>
            </a:r>
            <a:r>
              <a:rPr lang="en-GB" dirty="0"/>
              <a:t>= Myanmar does not have any bat species.</a:t>
            </a:r>
          </a:p>
          <a:p>
            <a:pPr marL="0" indent="0">
              <a:lnSpc>
                <a:spcPct val="150000"/>
              </a:lnSpc>
              <a:buNone/>
            </a:pPr>
            <a:r>
              <a:rPr lang="en-GB" dirty="0"/>
              <a:t>H</a:t>
            </a:r>
            <a:r>
              <a:rPr lang="en-GB" baseline="-25000" dirty="0"/>
              <a:t>A</a:t>
            </a:r>
            <a:r>
              <a:rPr lang="en-GB" dirty="0"/>
              <a:t>= Myanmar does have bat species.</a:t>
            </a:r>
          </a:p>
          <a:p>
            <a:pPr marL="0" indent="0">
              <a:lnSpc>
                <a:spcPct val="150000"/>
              </a:lnSpc>
              <a:buNone/>
            </a:pPr>
            <a:endParaRPr lang="en-GB" dirty="0"/>
          </a:p>
        </p:txBody>
      </p:sp>
    </p:spTree>
    <p:extLst>
      <p:ext uri="{BB962C8B-B14F-4D97-AF65-F5344CB8AC3E}">
        <p14:creationId xmlns:p14="http://schemas.microsoft.com/office/powerpoint/2010/main" val="403466733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67608" y="980728"/>
            <a:ext cx="7024744" cy="1143000"/>
          </a:xfrm>
        </p:spPr>
        <p:txBody>
          <a:bodyPr>
            <a:normAutofit fontScale="90000"/>
          </a:bodyPr>
          <a:lstStyle/>
          <a:p>
            <a:r>
              <a:rPr lang="en-GB" dirty="0"/>
              <a:t>Think about where and how</a:t>
            </a:r>
          </a:p>
        </p:txBody>
      </p:sp>
      <p:sp>
        <p:nvSpPr>
          <p:cNvPr id="3" name="Content Placeholder 2"/>
          <p:cNvSpPr>
            <a:spLocks noGrp="1"/>
          </p:cNvSpPr>
          <p:nvPr>
            <p:ph idx="1"/>
          </p:nvPr>
        </p:nvSpPr>
        <p:spPr>
          <a:xfrm>
            <a:off x="2135560" y="2323653"/>
            <a:ext cx="7920880" cy="3508977"/>
          </a:xfrm>
        </p:spPr>
        <p:txBody>
          <a:bodyPr>
            <a:normAutofit fontScale="85000" lnSpcReduction="10000"/>
          </a:bodyPr>
          <a:lstStyle/>
          <a:p>
            <a:r>
              <a:rPr lang="en-GB" sz="2800" dirty="0"/>
              <a:t>Field or lab or greenhouse?</a:t>
            </a:r>
          </a:p>
          <a:p>
            <a:endParaRPr lang="en-GB" sz="2800" dirty="0"/>
          </a:p>
          <a:p>
            <a:r>
              <a:rPr lang="en-GB" sz="2800" dirty="0"/>
              <a:t>All have advantages and disadvantages.</a:t>
            </a:r>
          </a:p>
          <a:p>
            <a:endParaRPr lang="en-GB" sz="2800" dirty="0"/>
          </a:p>
          <a:p>
            <a:pPr marL="0" indent="0">
              <a:buNone/>
            </a:pPr>
            <a:r>
              <a:rPr lang="en-GB" sz="2800" dirty="0"/>
              <a:t>Field- more ‘real’ but more confounding variables.</a:t>
            </a:r>
          </a:p>
          <a:p>
            <a:pPr marL="0" indent="0">
              <a:buNone/>
            </a:pPr>
            <a:r>
              <a:rPr lang="en-GB" sz="2800" dirty="0"/>
              <a:t>Greenhouse- more easily controlled, some realism.</a:t>
            </a:r>
          </a:p>
          <a:p>
            <a:pPr marL="0" indent="0">
              <a:buNone/>
            </a:pPr>
            <a:r>
              <a:rPr lang="en-GB" sz="2800" dirty="0"/>
              <a:t>Lab- very tightly controlled. Loses realism though.</a:t>
            </a:r>
          </a:p>
          <a:p>
            <a:endParaRPr lang="en-GB" sz="2800" dirty="0"/>
          </a:p>
          <a:p>
            <a:endParaRPr lang="en-GB" sz="2800" dirty="0"/>
          </a:p>
        </p:txBody>
      </p:sp>
    </p:spTree>
    <p:extLst>
      <p:ext uri="{BB962C8B-B14F-4D97-AF65-F5344CB8AC3E}">
        <p14:creationId xmlns:p14="http://schemas.microsoft.com/office/powerpoint/2010/main" val="157846044"/>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ustin">
  <a:themeElements>
    <a:clrScheme name="Austin">
      <a:dk1>
        <a:sysClr val="windowText" lastClr="000000"/>
      </a:dk1>
      <a:lt1>
        <a:sysClr val="window" lastClr="FFFFFF"/>
      </a:lt1>
      <a:dk2>
        <a:srgbClr val="3E3D2D"/>
      </a:dk2>
      <a:lt2>
        <a:srgbClr val="CAF278"/>
      </a:lt2>
      <a:accent1>
        <a:srgbClr val="94C600"/>
      </a:accent1>
      <a:accent2>
        <a:srgbClr val="71685A"/>
      </a:accent2>
      <a:accent3>
        <a:srgbClr val="FF6700"/>
      </a:accent3>
      <a:accent4>
        <a:srgbClr val="909465"/>
      </a:accent4>
      <a:accent5>
        <a:srgbClr val="956B43"/>
      </a:accent5>
      <a:accent6>
        <a:srgbClr val="FEA022"/>
      </a:accent6>
      <a:hlink>
        <a:srgbClr val="E68200"/>
      </a:hlink>
      <a:folHlink>
        <a:srgbClr val="FFA94A"/>
      </a:folHlink>
    </a:clrScheme>
    <a:fontScheme name="Austin">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Austin">
      <a:fillStyleLst>
        <a:solidFill>
          <a:schemeClr val="phClr"/>
        </a:solidFill>
        <a:gradFill rotWithShape="1">
          <a:gsLst>
            <a:gs pos="0">
              <a:schemeClr val="phClr">
                <a:tint val="20000"/>
                <a:satMod val="180000"/>
                <a:lumMod val="98000"/>
              </a:schemeClr>
            </a:gs>
            <a:gs pos="40000">
              <a:schemeClr val="phClr">
                <a:tint val="30000"/>
                <a:satMod val="260000"/>
                <a:lumMod val="84000"/>
              </a:schemeClr>
            </a:gs>
            <a:gs pos="100000">
              <a:schemeClr val="phClr">
                <a:tint val="100000"/>
                <a:satMod val="110000"/>
                <a:lumMod val="100000"/>
              </a:schemeClr>
            </a:gs>
          </a:gsLst>
          <a:lin ang="5040000" scaled="1"/>
        </a:gradFill>
        <a:gradFill rotWithShape="1">
          <a:gsLst>
            <a:gs pos="0">
              <a:schemeClr val="phClr"/>
            </a:gs>
            <a:gs pos="100000">
              <a:schemeClr val="phClr">
                <a:shade val="75000"/>
                <a:satMod val="120000"/>
                <a:lumMod val="9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scene3d>
            <a:camera prst="orthographicFront">
              <a:rot lat="0" lon="0" rev="0"/>
            </a:camera>
            <a:lightRig rig="threePt" dir="tl">
              <a:rot lat="0" lon="0" rev="20400000"/>
            </a:lightRig>
          </a:scene3d>
          <a:sp3d>
            <a:bevelT w="50800" h="12700" prst="softRound"/>
          </a:sp3d>
        </a:effectStyle>
        <a:effectStyle>
          <a:effectLst>
            <a:outerShdw blurRad="44450" dist="50800" dir="5400000" sx="96000" rotWithShape="0">
              <a:srgbClr val="000000">
                <a:alpha val="34000"/>
              </a:srgbClr>
            </a:outerShdw>
          </a:effectLst>
          <a:scene3d>
            <a:camera prst="orthographicFront">
              <a:rot lat="0" lon="0" rev="0"/>
            </a:camera>
            <a:lightRig rig="threePt" dir="tl">
              <a:rot lat="0" lon="0" rev="20400000"/>
            </a:lightRig>
          </a:scene3d>
          <a:sp3d contourW="15875" prstMaterial="metal">
            <a:bevelT w="101600" h="25400" prst="softRound"/>
            <a:contourClr>
              <a:schemeClr val="phClr">
                <a:shade val="30000"/>
              </a:schemeClr>
            </a:contourClr>
          </a:sp3d>
        </a:effectStyle>
      </a:effectStyleLst>
      <a:bgFillStyleLst>
        <a:solidFill>
          <a:schemeClr val="phClr"/>
        </a:solidFill>
        <a:gradFill rotWithShape="1">
          <a:gsLst>
            <a:gs pos="0">
              <a:schemeClr val="phClr">
                <a:shade val="94000"/>
                <a:satMod val="114000"/>
                <a:lumMod val="96000"/>
              </a:schemeClr>
            </a:gs>
            <a:gs pos="62000">
              <a:schemeClr val="phClr">
                <a:tint val="92000"/>
                <a:shade val="66000"/>
                <a:satMod val="110000"/>
                <a:lumMod val="80000"/>
              </a:schemeClr>
            </a:gs>
            <a:gs pos="100000">
              <a:schemeClr val="phClr">
                <a:tint val="89000"/>
                <a:shade val="62000"/>
                <a:satMod val="110000"/>
                <a:lumMod val="72000"/>
              </a:schemeClr>
            </a:gs>
          </a:gsLst>
          <a:lin ang="5400000" scaled="0"/>
        </a:gradFill>
        <a:blipFill rotWithShape="1">
          <a:blip xmlns:r="http://schemas.openxmlformats.org/officeDocument/2006/relationships" r:embed="rId1">
            <a:duotone>
              <a:schemeClr val="phClr">
                <a:tint val="80000"/>
                <a:shade val="58000"/>
              </a:schemeClr>
              <a:schemeClr val="phClr">
                <a:tint val="73000"/>
                <a:shade val="68000"/>
                <a:satMod val="15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1_Office Theme">
  <a:themeElements>
    <a:clrScheme name="OU">
      <a:dk1>
        <a:sysClr val="windowText" lastClr="000000"/>
      </a:dk1>
      <a:lt1>
        <a:sysClr val="window" lastClr="FFFFFF"/>
      </a:lt1>
      <a:dk2>
        <a:srgbClr val="75AAE5"/>
      </a:dk2>
      <a:lt2>
        <a:srgbClr val="FFFFFF"/>
      </a:lt2>
      <a:accent1>
        <a:srgbClr val="75AAE5"/>
      </a:accent1>
      <a:accent2>
        <a:srgbClr val="0B55A8"/>
      </a:accent2>
      <a:accent3>
        <a:srgbClr val="E80074"/>
      </a:accent3>
      <a:accent4>
        <a:srgbClr val="630031"/>
      </a:accent4>
      <a:accent5>
        <a:srgbClr val="FFC23D"/>
      </a:accent5>
      <a:accent6>
        <a:srgbClr val="A4A400"/>
      </a:accent6>
      <a:hlink>
        <a:srgbClr val="000000"/>
      </a:hlink>
      <a:folHlink>
        <a:srgbClr val="000000"/>
      </a:folHlink>
    </a:clrScheme>
    <a:fontScheme name="Office 2">
      <a:majorFont>
        <a:latin typeface="Helvetica"/>
        <a:ea typeface=""/>
        <a:cs typeface=""/>
        <a:font script="Jpan" typeface="ＭＳ 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Helvetica"/>
        <a:ea typeface=""/>
        <a:cs typeface=""/>
        <a:font script="Jpan" typeface="ＭＳ Ｐ明朝"/>
        <a:font script="Hang" typeface="맑은 고딕"/>
        <a:font script="Hans" typeface="黑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a:no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ln w="38100" cap="rnd">
          <a:prstDash val="sysDot"/>
        </a:ln>
        <a:effectLst/>
      </a:spPr>
      <a:bodyPr/>
      <a:lstStyle/>
      <a:style>
        <a:lnRef idx="2">
          <a:schemeClr val="accent1"/>
        </a:lnRef>
        <a:fillRef idx="0">
          <a:schemeClr val="accent1"/>
        </a:fillRef>
        <a:effectRef idx="1">
          <a:schemeClr val="accent1"/>
        </a:effectRef>
        <a:fontRef idx="minor">
          <a:schemeClr val="tx1"/>
        </a:fontRef>
      </a:style>
    </a:lnDef>
    <a:txDef>
      <a:spPr/>
      <a:bodyPr vert="horz" lIns="0" tIns="0" rIns="0" bIns="0" rtlCol="0">
        <a:noAutofit/>
      </a:bodyPr>
      <a:lstStyle>
        <a:defPPr marL="0" indent="0">
          <a:buNone/>
          <a:defRPr sz="2000" dirty="0" smtClean="0">
            <a:solidFill>
              <a:schemeClr val="bg1"/>
            </a:solidFill>
          </a:defRPr>
        </a:defPPr>
      </a:lstStyle>
    </a:tx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Austin</Template>
  <TotalTime>4228</TotalTime>
  <Words>1323</Words>
  <Application>Microsoft Office PowerPoint</Application>
  <PresentationFormat>Widescreen</PresentationFormat>
  <Paragraphs>139</Paragraphs>
  <Slides>27</Slides>
  <Notes>1</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27</vt:i4>
      </vt:variant>
    </vt:vector>
  </HeadingPairs>
  <TitlesOfParts>
    <vt:vector size="35" baseType="lpstr">
      <vt:lpstr>Arial</vt:lpstr>
      <vt:lpstr>Calibri</vt:lpstr>
      <vt:lpstr>Century Gothic</vt:lpstr>
      <vt:lpstr>Helvetica</vt:lpstr>
      <vt:lpstr>Lucida Grande</vt:lpstr>
      <vt:lpstr>Wingdings 2</vt:lpstr>
      <vt:lpstr>Austin</vt:lpstr>
      <vt:lpstr>1_Office Theme</vt:lpstr>
      <vt:lpstr>Experimental Design</vt:lpstr>
      <vt:lpstr>Experimental Design</vt:lpstr>
      <vt:lpstr>Learning outcomes</vt:lpstr>
      <vt:lpstr>PowerPoint Presentation</vt:lpstr>
      <vt:lpstr>Step 1: the research question</vt:lpstr>
      <vt:lpstr>What variables are important?</vt:lpstr>
      <vt:lpstr>Confounding variables</vt:lpstr>
      <vt:lpstr>2. Write your hypothesis.</vt:lpstr>
      <vt:lpstr>Think about where and how</vt:lpstr>
      <vt:lpstr>3. Design experimental treatments</vt:lpstr>
      <vt:lpstr>Control groups</vt:lpstr>
      <vt:lpstr>Factorial designs</vt:lpstr>
      <vt:lpstr>4. Consider the study size</vt:lpstr>
      <vt:lpstr>Replication</vt:lpstr>
      <vt:lpstr>5. Randomisation</vt:lpstr>
      <vt:lpstr>Block designs</vt:lpstr>
      <vt:lpstr>6. Take your measurements</vt:lpstr>
      <vt:lpstr>Repeated measures</vt:lpstr>
      <vt:lpstr>7. Analyse your data</vt:lpstr>
      <vt:lpstr>Example: Wessex BESS</vt:lpstr>
      <vt:lpstr>Research question</vt:lpstr>
      <vt:lpstr>Research hypotheses</vt:lpstr>
      <vt:lpstr>Randomised Block Design</vt:lpstr>
      <vt:lpstr>Easton Farm (Winklebury Hill)</vt:lpstr>
      <vt:lpstr>PowerPoint Presentation</vt:lpstr>
      <vt:lpstr>PowerPoint Presentation</vt:lpstr>
      <vt:lpstr>Summary</vt:lpstr>
    </vt:vector>
  </TitlesOfParts>
  <Company>The University of Manchester</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Experimental Design</dc:title>
  <dc:creator>Ellen Fry</dc:creator>
  <cp:lastModifiedBy>Nicholas Harvey</cp:lastModifiedBy>
  <cp:revision>45</cp:revision>
  <dcterms:created xsi:type="dcterms:W3CDTF">2020-08-28T16:11:28Z</dcterms:created>
  <dcterms:modified xsi:type="dcterms:W3CDTF">2021-05-11T22:15:32Z</dcterms:modified>
</cp:coreProperties>
</file>