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0"/>
  </p:notesMasterIdLst>
  <p:sldIdLst>
    <p:sldId id="304" r:id="rId3"/>
    <p:sldId id="256" r:id="rId4"/>
    <p:sldId id="257" r:id="rId5"/>
    <p:sldId id="270" r:id="rId6"/>
    <p:sldId id="258" r:id="rId7"/>
    <p:sldId id="259" r:id="rId8"/>
    <p:sldId id="262" r:id="rId9"/>
    <p:sldId id="260" r:id="rId10"/>
    <p:sldId id="269" r:id="rId11"/>
    <p:sldId id="263" r:id="rId12"/>
    <p:sldId id="266" r:id="rId13"/>
    <p:sldId id="274" r:id="rId14"/>
    <p:sldId id="261" r:id="rId15"/>
    <p:sldId id="271" r:id="rId16"/>
    <p:sldId id="264" r:id="rId17"/>
    <p:sldId id="265" r:id="rId18"/>
    <p:sldId id="272" r:id="rId19"/>
    <p:sldId id="268" r:id="rId20"/>
    <p:sldId id="273" r:id="rId21"/>
    <p:sldId id="275" r:id="rId22"/>
    <p:sldId id="276" r:id="rId23"/>
    <p:sldId id="278" r:id="rId24"/>
    <p:sldId id="279" r:id="rId25"/>
    <p:sldId id="277" r:id="rId26"/>
    <p:sldId id="280" r:id="rId27"/>
    <p:sldId id="282" r:id="rId28"/>
    <p:sldId id="28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8B2B2B-BEB2-4F93-A733-3EAC473A1B68}" v="2" dt="2021-05-11T22:15:09.2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3" d="100"/>
          <a:sy n="43" d="100"/>
        </p:scale>
        <p:origin x="42" y="96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EB8B2B2B-BEB2-4F93-A733-3EAC473A1B68}"/>
    <pc:docChg chg="custSel modSld modMainMaster modNotesMaster">
      <pc:chgData name="Nicholas Harvey" userId="6c8f5bcc-6372-430f-9774-4498d9d8aa03" providerId="ADAL" clId="{EB8B2B2B-BEB2-4F93-A733-3EAC473A1B68}" dt="2021-05-11T22:15:29.242" v="15" actId="20577"/>
      <pc:docMkLst>
        <pc:docMk/>
      </pc:docMkLst>
      <pc:sldChg chg="modSp">
        <pc:chgData name="Nicholas Harvey" userId="6c8f5bcc-6372-430f-9774-4498d9d8aa03" providerId="ADAL" clId="{EB8B2B2B-BEB2-4F93-A733-3EAC473A1B68}" dt="2021-05-11T22:15:09.218" v="0"/>
        <pc:sldMkLst>
          <pc:docMk/>
          <pc:sldMk cId="1876634653" sldId="256"/>
        </pc:sldMkLst>
        <pc:spChg chg="mod">
          <ac:chgData name="Nicholas Harvey" userId="6c8f5bcc-6372-430f-9774-4498d9d8aa03" providerId="ADAL" clId="{EB8B2B2B-BEB2-4F93-A733-3EAC473A1B68}" dt="2021-05-11T22:15:09.218" v="0"/>
          <ac:spMkLst>
            <pc:docMk/>
            <pc:sldMk cId="1876634653" sldId="256"/>
            <ac:spMk id="2" creationId="{00000000-0000-0000-0000-000000000000}"/>
          </ac:spMkLst>
        </pc:spChg>
        <pc:spChg chg="mod">
          <ac:chgData name="Nicholas Harvey" userId="6c8f5bcc-6372-430f-9774-4498d9d8aa03" providerId="ADAL" clId="{EB8B2B2B-BEB2-4F93-A733-3EAC473A1B68}" dt="2021-05-11T22:15:09.218" v="0"/>
          <ac:spMkLst>
            <pc:docMk/>
            <pc:sldMk cId="1876634653" sldId="256"/>
            <ac:spMk id="3" creationId="{00000000-0000-0000-0000-000000000000}"/>
          </ac:spMkLst>
        </pc:spChg>
        <pc:spChg chg="mod">
          <ac:chgData name="Nicholas Harvey" userId="6c8f5bcc-6372-430f-9774-4498d9d8aa03" providerId="ADAL" clId="{EB8B2B2B-BEB2-4F93-A733-3EAC473A1B68}" dt="2021-05-11T22:15:09.218" v="0"/>
          <ac:spMkLst>
            <pc:docMk/>
            <pc:sldMk cId="1876634653" sldId="256"/>
            <ac:spMk id="4" creationId="{00000000-0000-0000-0000-000000000000}"/>
          </ac:spMkLst>
        </pc:spChg>
        <pc:picChg chg="mod">
          <ac:chgData name="Nicholas Harvey" userId="6c8f5bcc-6372-430f-9774-4498d9d8aa03" providerId="ADAL" clId="{EB8B2B2B-BEB2-4F93-A733-3EAC473A1B68}" dt="2021-05-11T22:15:09.218" v="0"/>
          <ac:picMkLst>
            <pc:docMk/>
            <pc:sldMk cId="1876634653" sldId="256"/>
            <ac:picMk id="1026" creationId="{00000000-0000-0000-0000-000000000000}"/>
          </ac:picMkLst>
        </pc:picChg>
      </pc:sldChg>
      <pc:sldChg chg="modSp">
        <pc:chgData name="Nicholas Harvey" userId="6c8f5bcc-6372-430f-9774-4498d9d8aa03" providerId="ADAL" clId="{EB8B2B2B-BEB2-4F93-A733-3EAC473A1B68}" dt="2021-05-11T22:15:09.218" v="0"/>
        <pc:sldMkLst>
          <pc:docMk/>
          <pc:sldMk cId="3402889729" sldId="257"/>
        </pc:sldMkLst>
        <pc:spChg chg="mod">
          <ac:chgData name="Nicholas Harvey" userId="6c8f5bcc-6372-430f-9774-4498d9d8aa03" providerId="ADAL" clId="{EB8B2B2B-BEB2-4F93-A733-3EAC473A1B68}" dt="2021-05-11T22:15:09.218" v="0"/>
          <ac:spMkLst>
            <pc:docMk/>
            <pc:sldMk cId="3402889729" sldId="257"/>
            <ac:spMk id="3" creationId="{00000000-0000-0000-0000-000000000000}"/>
          </ac:spMkLst>
        </pc:spChg>
      </pc:sldChg>
      <pc:sldChg chg="modSp mod">
        <pc:chgData name="Nicholas Harvey" userId="6c8f5bcc-6372-430f-9774-4498d9d8aa03" providerId="ADAL" clId="{EB8B2B2B-BEB2-4F93-A733-3EAC473A1B68}" dt="2021-05-11T22:15:10.048" v="1" actId="27636"/>
        <pc:sldMkLst>
          <pc:docMk/>
          <pc:sldMk cId="3935365480" sldId="258"/>
        </pc:sldMkLst>
        <pc:spChg chg="mod">
          <ac:chgData name="Nicholas Harvey" userId="6c8f5bcc-6372-430f-9774-4498d9d8aa03" providerId="ADAL" clId="{EB8B2B2B-BEB2-4F93-A733-3EAC473A1B68}" dt="2021-05-11T22:15:10.048" v="1" actId="27636"/>
          <ac:spMkLst>
            <pc:docMk/>
            <pc:sldMk cId="3935365480" sldId="258"/>
            <ac:spMk id="2" creationId="{00000000-0000-0000-0000-000000000000}"/>
          </ac:spMkLst>
        </pc:spChg>
      </pc:sldChg>
      <pc:sldChg chg="modSp mod">
        <pc:chgData name="Nicholas Harvey" userId="6c8f5bcc-6372-430f-9774-4498d9d8aa03" providerId="ADAL" clId="{EB8B2B2B-BEB2-4F93-A733-3EAC473A1B68}" dt="2021-05-11T22:15:10.083" v="2" actId="27636"/>
        <pc:sldMkLst>
          <pc:docMk/>
          <pc:sldMk cId="1385590116" sldId="259"/>
        </pc:sldMkLst>
        <pc:spChg chg="mod">
          <ac:chgData name="Nicholas Harvey" userId="6c8f5bcc-6372-430f-9774-4498d9d8aa03" providerId="ADAL" clId="{EB8B2B2B-BEB2-4F93-A733-3EAC473A1B68}" dt="2021-05-11T22:15:10.083" v="2" actId="27636"/>
          <ac:spMkLst>
            <pc:docMk/>
            <pc:sldMk cId="1385590116" sldId="259"/>
            <ac:spMk id="2" creationId="{00000000-0000-0000-0000-000000000000}"/>
          </ac:spMkLst>
        </pc:spChg>
        <pc:spChg chg="mod">
          <ac:chgData name="Nicholas Harvey" userId="6c8f5bcc-6372-430f-9774-4498d9d8aa03" providerId="ADAL" clId="{EB8B2B2B-BEB2-4F93-A733-3EAC473A1B68}" dt="2021-05-11T22:15:09.218" v="0"/>
          <ac:spMkLst>
            <pc:docMk/>
            <pc:sldMk cId="1385590116" sldId="259"/>
            <ac:spMk id="3" creationId="{00000000-0000-0000-0000-000000000000}"/>
          </ac:spMkLst>
        </pc:spChg>
      </pc:sldChg>
      <pc:sldChg chg="modSp">
        <pc:chgData name="Nicholas Harvey" userId="6c8f5bcc-6372-430f-9774-4498d9d8aa03" providerId="ADAL" clId="{EB8B2B2B-BEB2-4F93-A733-3EAC473A1B68}" dt="2021-05-11T22:15:09.218" v="0"/>
        <pc:sldMkLst>
          <pc:docMk/>
          <pc:sldMk cId="4034667331" sldId="260"/>
        </pc:sldMkLst>
        <pc:spChg chg="mod">
          <ac:chgData name="Nicholas Harvey" userId="6c8f5bcc-6372-430f-9774-4498d9d8aa03" providerId="ADAL" clId="{EB8B2B2B-BEB2-4F93-A733-3EAC473A1B68}" dt="2021-05-11T22:15:09.218" v="0"/>
          <ac:spMkLst>
            <pc:docMk/>
            <pc:sldMk cId="4034667331" sldId="260"/>
            <ac:spMk id="2" creationId="{00000000-0000-0000-0000-000000000000}"/>
          </ac:spMkLst>
        </pc:spChg>
        <pc:spChg chg="mod">
          <ac:chgData name="Nicholas Harvey" userId="6c8f5bcc-6372-430f-9774-4498d9d8aa03" providerId="ADAL" clId="{EB8B2B2B-BEB2-4F93-A733-3EAC473A1B68}" dt="2021-05-11T22:15:09.218" v="0"/>
          <ac:spMkLst>
            <pc:docMk/>
            <pc:sldMk cId="4034667331" sldId="260"/>
            <ac:spMk id="3" creationId="{00000000-0000-0000-0000-000000000000}"/>
          </ac:spMkLst>
        </pc:spChg>
      </pc:sldChg>
      <pc:sldChg chg="modSp">
        <pc:chgData name="Nicholas Harvey" userId="6c8f5bcc-6372-430f-9774-4498d9d8aa03" providerId="ADAL" clId="{EB8B2B2B-BEB2-4F93-A733-3EAC473A1B68}" dt="2021-05-11T22:15:09.218" v="0"/>
        <pc:sldMkLst>
          <pc:docMk/>
          <pc:sldMk cId="2053190452" sldId="261"/>
        </pc:sldMkLst>
        <pc:spChg chg="mod">
          <ac:chgData name="Nicholas Harvey" userId="6c8f5bcc-6372-430f-9774-4498d9d8aa03" providerId="ADAL" clId="{EB8B2B2B-BEB2-4F93-A733-3EAC473A1B68}" dt="2021-05-11T22:15:09.218" v="0"/>
          <ac:spMkLst>
            <pc:docMk/>
            <pc:sldMk cId="2053190452" sldId="261"/>
            <ac:spMk id="2" creationId="{00000000-0000-0000-0000-000000000000}"/>
          </ac:spMkLst>
        </pc:spChg>
        <pc:spChg chg="mod">
          <ac:chgData name="Nicholas Harvey" userId="6c8f5bcc-6372-430f-9774-4498d9d8aa03" providerId="ADAL" clId="{EB8B2B2B-BEB2-4F93-A733-3EAC473A1B68}" dt="2021-05-11T22:15:09.218" v="0"/>
          <ac:spMkLst>
            <pc:docMk/>
            <pc:sldMk cId="2053190452" sldId="261"/>
            <ac:spMk id="3" creationId="{00000000-0000-0000-0000-000000000000}"/>
          </ac:spMkLst>
        </pc:spChg>
      </pc:sldChg>
      <pc:sldChg chg="modSp">
        <pc:chgData name="Nicholas Harvey" userId="6c8f5bcc-6372-430f-9774-4498d9d8aa03" providerId="ADAL" clId="{EB8B2B2B-BEB2-4F93-A733-3EAC473A1B68}" dt="2021-05-11T22:15:09.218" v="0"/>
        <pc:sldMkLst>
          <pc:docMk/>
          <pc:sldMk cId="3061269676" sldId="262"/>
        </pc:sldMkLst>
        <pc:spChg chg="mod">
          <ac:chgData name="Nicholas Harvey" userId="6c8f5bcc-6372-430f-9774-4498d9d8aa03" providerId="ADAL" clId="{EB8B2B2B-BEB2-4F93-A733-3EAC473A1B68}" dt="2021-05-11T22:15:09.218" v="0"/>
          <ac:spMkLst>
            <pc:docMk/>
            <pc:sldMk cId="3061269676" sldId="262"/>
            <ac:spMk id="2" creationId="{00000000-0000-0000-0000-000000000000}"/>
          </ac:spMkLst>
        </pc:spChg>
        <pc:spChg chg="mod">
          <ac:chgData name="Nicholas Harvey" userId="6c8f5bcc-6372-430f-9774-4498d9d8aa03" providerId="ADAL" clId="{EB8B2B2B-BEB2-4F93-A733-3EAC473A1B68}" dt="2021-05-11T22:15:09.218" v="0"/>
          <ac:spMkLst>
            <pc:docMk/>
            <pc:sldMk cId="3061269676" sldId="262"/>
            <ac:spMk id="3" creationId="{00000000-0000-0000-0000-000000000000}"/>
          </ac:spMkLst>
        </pc:spChg>
      </pc:sldChg>
      <pc:sldChg chg="modSp">
        <pc:chgData name="Nicholas Harvey" userId="6c8f5bcc-6372-430f-9774-4498d9d8aa03" providerId="ADAL" clId="{EB8B2B2B-BEB2-4F93-A733-3EAC473A1B68}" dt="2021-05-11T22:15:09.218" v="0"/>
        <pc:sldMkLst>
          <pc:docMk/>
          <pc:sldMk cId="2754881520" sldId="263"/>
        </pc:sldMkLst>
        <pc:spChg chg="mod">
          <ac:chgData name="Nicholas Harvey" userId="6c8f5bcc-6372-430f-9774-4498d9d8aa03" providerId="ADAL" clId="{EB8B2B2B-BEB2-4F93-A733-3EAC473A1B68}" dt="2021-05-11T22:15:09.218" v="0"/>
          <ac:spMkLst>
            <pc:docMk/>
            <pc:sldMk cId="2754881520" sldId="263"/>
            <ac:spMk id="2" creationId="{00000000-0000-0000-0000-000000000000}"/>
          </ac:spMkLst>
        </pc:spChg>
        <pc:spChg chg="mod">
          <ac:chgData name="Nicholas Harvey" userId="6c8f5bcc-6372-430f-9774-4498d9d8aa03" providerId="ADAL" clId="{EB8B2B2B-BEB2-4F93-A733-3EAC473A1B68}" dt="2021-05-11T22:15:09.218" v="0"/>
          <ac:spMkLst>
            <pc:docMk/>
            <pc:sldMk cId="2754881520" sldId="263"/>
            <ac:spMk id="3" creationId="{00000000-0000-0000-0000-000000000000}"/>
          </ac:spMkLst>
        </pc:spChg>
      </pc:sldChg>
      <pc:sldChg chg="modSp">
        <pc:chgData name="Nicholas Harvey" userId="6c8f5bcc-6372-430f-9774-4498d9d8aa03" providerId="ADAL" clId="{EB8B2B2B-BEB2-4F93-A733-3EAC473A1B68}" dt="2021-05-11T22:15:09.218" v="0"/>
        <pc:sldMkLst>
          <pc:docMk/>
          <pc:sldMk cId="3057226835" sldId="264"/>
        </pc:sldMkLst>
        <pc:spChg chg="mod">
          <ac:chgData name="Nicholas Harvey" userId="6c8f5bcc-6372-430f-9774-4498d9d8aa03" providerId="ADAL" clId="{EB8B2B2B-BEB2-4F93-A733-3EAC473A1B68}" dt="2021-05-11T22:15:09.218" v="0"/>
          <ac:spMkLst>
            <pc:docMk/>
            <pc:sldMk cId="3057226835" sldId="264"/>
            <ac:spMk id="2" creationId="{00000000-0000-0000-0000-000000000000}"/>
          </ac:spMkLst>
        </pc:spChg>
        <pc:spChg chg="mod">
          <ac:chgData name="Nicholas Harvey" userId="6c8f5bcc-6372-430f-9774-4498d9d8aa03" providerId="ADAL" clId="{EB8B2B2B-BEB2-4F93-A733-3EAC473A1B68}" dt="2021-05-11T22:15:09.218" v="0"/>
          <ac:spMkLst>
            <pc:docMk/>
            <pc:sldMk cId="3057226835" sldId="264"/>
            <ac:spMk id="3" creationId="{00000000-0000-0000-0000-000000000000}"/>
          </ac:spMkLst>
        </pc:spChg>
      </pc:sldChg>
      <pc:sldChg chg="modSp">
        <pc:chgData name="Nicholas Harvey" userId="6c8f5bcc-6372-430f-9774-4498d9d8aa03" providerId="ADAL" clId="{EB8B2B2B-BEB2-4F93-A733-3EAC473A1B68}" dt="2021-05-11T22:15:09.218" v="0"/>
        <pc:sldMkLst>
          <pc:docMk/>
          <pc:sldMk cId="4282827837" sldId="265"/>
        </pc:sldMkLst>
        <pc:spChg chg="mod">
          <ac:chgData name="Nicholas Harvey" userId="6c8f5bcc-6372-430f-9774-4498d9d8aa03" providerId="ADAL" clId="{EB8B2B2B-BEB2-4F93-A733-3EAC473A1B68}" dt="2021-05-11T22:15:09.218" v="0"/>
          <ac:spMkLst>
            <pc:docMk/>
            <pc:sldMk cId="4282827837" sldId="265"/>
            <ac:spMk id="3" creationId="{00000000-0000-0000-0000-000000000000}"/>
          </ac:spMkLst>
        </pc:spChg>
      </pc:sldChg>
      <pc:sldChg chg="modSp">
        <pc:chgData name="Nicholas Harvey" userId="6c8f5bcc-6372-430f-9774-4498d9d8aa03" providerId="ADAL" clId="{EB8B2B2B-BEB2-4F93-A733-3EAC473A1B68}" dt="2021-05-11T22:15:09.218" v="0"/>
        <pc:sldMkLst>
          <pc:docMk/>
          <pc:sldMk cId="3622436978" sldId="266"/>
        </pc:sldMkLst>
        <pc:spChg chg="mod">
          <ac:chgData name="Nicholas Harvey" userId="6c8f5bcc-6372-430f-9774-4498d9d8aa03" providerId="ADAL" clId="{EB8B2B2B-BEB2-4F93-A733-3EAC473A1B68}" dt="2021-05-11T22:15:09.218" v="0"/>
          <ac:spMkLst>
            <pc:docMk/>
            <pc:sldMk cId="3622436978" sldId="266"/>
            <ac:spMk id="2" creationId="{00000000-0000-0000-0000-000000000000}"/>
          </ac:spMkLst>
        </pc:spChg>
        <pc:spChg chg="mod">
          <ac:chgData name="Nicholas Harvey" userId="6c8f5bcc-6372-430f-9774-4498d9d8aa03" providerId="ADAL" clId="{EB8B2B2B-BEB2-4F93-A733-3EAC473A1B68}" dt="2021-05-11T22:15:09.218" v="0"/>
          <ac:spMkLst>
            <pc:docMk/>
            <pc:sldMk cId="3622436978" sldId="266"/>
            <ac:spMk id="3" creationId="{00000000-0000-0000-0000-000000000000}"/>
          </ac:spMkLst>
        </pc:spChg>
      </pc:sldChg>
      <pc:sldChg chg="modSp">
        <pc:chgData name="Nicholas Harvey" userId="6c8f5bcc-6372-430f-9774-4498d9d8aa03" providerId="ADAL" clId="{EB8B2B2B-BEB2-4F93-A733-3EAC473A1B68}" dt="2021-05-11T22:15:09.218" v="0"/>
        <pc:sldMkLst>
          <pc:docMk/>
          <pc:sldMk cId="616669487" sldId="268"/>
        </pc:sldMkLst>
        <pc:spChg chg="mod">
          <ac:chgData name="Nicholas Harvey" userId="6c8f5bcc-6372-430f-9774-4498d9d8aa03" providerId="ADAL" clId="{EB8B2B2B-BEB2-4F93-A733-3EAC473A1B68}" dt="2021-05-11T22:15:09.218" v="0"/>
          <ac:spMkLst>
            <pc:docMk/>
            <pc:sldMk cId="616669487" sldId="268"/>
            <ac:spMk id="3" creationId="{00000000-0000-0000-0000-000000000000}"/>
          </ac:spMkLst>
        </pc:spChg>
      </pc:sldChg>
      <pc:sldChg chg="modSp">
        <pc:chgData name="Nicholas Harvey" userId="6c8f5bcc-6372-430f-9774-4498d9d8aa03" providerId="ADAL" clId="{EB8B2B2B-BEB2-4F93-A733-3EAC473A1B68}" dt="2021-05-11T22:15:09.218" v="0"/>
        <pc:sldMkLst>
          <pc:docMk/>
          <pc:sldMk cId="157846044" sldId="269"/>
        </pc:sldMkLst>
        <pc:spChg chg="mod">
          <ac:chgData name="Nicholas Harvey" userId="6c8f5bcc-6372-430f-9774-4498d9d8aa03" providerId="ADAL" clId="{EB8B2B2B-BEB2-4F93-A733-3EAC473A1B68}" dt="2021-05-11T22:15:09.218" v="0"/>
          <ac:spMkLst>
            <pc:docMk/>
            <pc:sldMk cId="157846044" sldId="269"/>
            <ac:spMk id="2" creationId="{00000000-0000-0000-0000-000000000000}"/>
          </ac:spMkLst>
        </pc:spChg>
        <pc:spChg chg="mod">
          <ac:chgData name="Nicholas Harvey" userId="6c8f5bcc-6372-430f-9774-4498d9d8aa03" providerId="ADAL" clId="{EB8B2B2B-BEB2-4F93-A733-3EAC473A1B68}" dt="2021-05-11T22:15:09.218" v="0"/>
          <ac:spMkLst>
            <pc:docMk/>
            <pc:sldMk cId="157846044" sldId="269"/>
            <ac:spMk id="3" creationId="{00000000-0000-0000-0000-000000000000}"/>
          </ac:spMkLst>
        </pc:spChg>
      </pc:sldChg>
      <pc:sldChg chg="modSp">
        <pc:chgData name="Nicholas Harvey" userId="6c8f5bcc-6372-430f-9774-4498d9d8aa03" providerId="ADAL" clId="{EB8B2B2B-BEB2-4F93-A733-3EAC473A1B68}" dt="2021-05-11T22:15:09.218" v="0"/>
        <pc:sldMkLst>
          <pc:docMk/>
          <pc:sldMk cId="3884842948" sldId="270"/>
        </pc:sldMkLst>
        <pc:spChg chg="mod">
          <ac:chgData name="Nicholas Harvey" userId="6c8f5bcc-6372-430f-9774-4498d9d8aa03" providerId="ADAL" clId="{EB8B2B2B-BEB2-4F93-A733-3EAC473A1B68}" dt="2021-05-11T22:15:09.218" v="0"/>
          <ac:spMkLst>
            <pc:docMk/>
            <pc:sldMk cId="3884842948" sldId="270"/>
            <ac:spMk id="3" creationId="{00000000-0000-0000-0000-000000000000}"/>
          </ac:spMkLst>
        </pc:spChg>
        <pc:picChg chg="mod">
          <ac:chgData name="Nicholas Harvey" userId="6c8f5bcc-6372-430f-9774-4498d9d8aa03" providerId="ADAL" clId="{EB8B2B2B-BEB2-4F93-A733-3EAC473A1B68}" dt="2021-05-11T22:15:09.218" v="0"/>
          <ac:picMkLst>
            <pc:docMk/>
            <pc:sldMk cId="3884842948" sldId="270"/>
            <ac:picMk id="4" creationId="{00000000-0000-0000-0000-000000000000}"/>
          </ac:picMkLst>
        </pc:picChg>
      </pc:sldChg>
      <pc:sldChg chg="modSp">
        <pc:chgData name="Nicholas Harvey" userId="6c8f5bcc-6372-430f-9774-4498d9d8aa03" providerId="ADAL" clId="{EB8B2B2B-BEB2-4F93-A733-3EAC473A1B68}" dt="2021-05-11T22:15:09.218" v="0"/>
        <pc:sldMkLst>
          <pc:docMk/>
          <pc:sldMk cId="3340754366" sldId="271"/>
        </pc:sldMkLst>
        <pc:spChg chg="mod">
          <ac:chgData name="Nicholas Harvey" userId="6c8f5bcc-6372-430f-9774-4498d9d8aa03" providerId="ADAL" clId="{EB8B2B2B-BEB2-4F93-A733-3EAC473A1B68}" dt="2021-05-11T22:15:09.218" v="0"/>
          <ac:spMkLst>
            <pc:docMk/>
            <pc:sldMk cId="3340754366" sldId="271"/>
            <ac:spMk id="2" creationId="{00000000-0000-0000-0000-000000000000}"/>
          </ac:spMkLst>
        </pc:spChg>
        <pc:spChg chg="mod">
          <ac:chgData name="Nicholas Harvey" userId="6c8f5bcc-6372-430f-9774-4498d9d8aa03" providerId="ADAL" clId="{EB8B2B2B-BEB2-4F93-A733-3EAC473A1B68}" dt="2021-05-11T22:15:09.218" v="0"/>
          <ac:spMkLst>
            <pc:docMk/>
            <pc:sldMk cId="3340754366" sldId="271"/>
            <ac:spMk id="3" creationId="{00000000-0000-0000-0000-000000000000}"/>
          </ac:spMkLst>
        </pc:spChg>
        <pc:picChg chg="mod">
          <ac:chgData name="Nicholas Harvey" userId="6c8f5bcc-6372-430f-9774-4498d9d8aa03" providerId="ADAL" clId="{EB8B2B2B-BEB2-4F93-A733-3EAC473A1B68}" dt="2021-05-11T22:15:09.218" v="0"/>
          <ac:picMkLst>
            <pc:docMk/>
            <pc:sldMk cId="3340754366" sldId="271"/>
            <ac:picMk id="2050" creationId="{00000000-0000-0000-0000-000000000000}"/>
          </ac:picMkLst>
        </pc:picChg>
        <pc:picChg chg="mod">
          <ac:chgData name="Nicholas Harvey" userId="6c8f5bcc-6372-430f-9774-4498d9d8aa03" providerId="ADAL" clId="{EB8B2B2B-BEB2-4F93-A733-3EAC473A1B68}" dt="2021-05-11T22:15:09.218" v="0"/>
          <ac:picMkLst>
            <pc:docMk/>
            <pc:sldMk cId="3340754366" sldId="271"/>
            <ac:picMk id="2051" creationId="{00000000-0000-0000-0000-000000000000}"/>
          </ac:picMkLst>
        </pc:picChg>
      </pc:sldChg>
      <pc:sldChg chg="modSp">
        <pc:chgData name="Nicholas Harvey" userId="6c8f5bcc-6372-430f-9774-4498d9d8aa03" providerId="ADAL" clId="{EB8B2B2B-BEB2-4F93-A733-3EAC473A1B68}" dt="2021-05-11T22:15:09.218" v="0"/>
        <pc:sldMkLst>
          <pc:docMk/>
          <pc:sldMk cId="1260401126" sldId="272"/>
        </pc:sldMkLst>
        <pc:spChg chg="mod">
          <ac:chgData name="Nicholas Harvey" userId="6c8f5bcc-6372-430f-9774-4498d9d8aa03" providerId="ADAL" clId="{EB8B2B2B-BEB2-4F93-A733-3EAC473A1B68}" dt="2021-05-11T22:15:09.218" v="0"/>
          <ac:spMkLst>
            <pc:docMk/>
            <pc:sldMk cId="1260401126" sldId="272"/>
            <ac:spMk id="3" creationId="{00000000-0000-0000-0000-000000000000}"/>
          </ac:spMkLst>
        </pc:spChg>
      </pc:sldChg>
      <pc:sldChg chg="modSp">
        <pc:chgData name="Nicholas Harvey" userId="6c8f5bcc-6372-430f-9774-4498d9d8aa03" providerId="ADAL" clId="{EB8B2B2B-BEB2-4F93-A733-3EAC473A1B68}" dt="2021-05-11T22:15:09.218" v="0"/>
        <pc:sldMkLst>
          <pc:docMk/>
          <pc:sldMk cId="490280389" sldId="273"/>
        </pc:sldMkLst>
        <pc:spChg chg="mod">
          <ac:chgData name="Nicholas Harvey" userId="6c8f5bcc-6372-430f-9774-4498d9d8aa03" providerId="ADAL" clId="{EB8B2B2B-BEB2-4F93-A733-3EAC473A1B68}" dt="2021-05-11T22:15:09.218" v="0"/>
          <ac:spMkLst>
            <pc:docMk/>
            <pc:sldMk cId="490280389" sldId="273"/>
            <ac:spMk id="2" creationId="{00000000-0000-0000-0000-000000000000}"/>
          </ac:spMkLst>
        </pc:spChg>
        <pc:spChg chg="mod">
          <ac:chgData name="Nicholas Harvey" userId="6c8f5bcc-6372-430f-9774-4498d9d8aa03" providerId="ADAL" clId="{EB8B2B2B-BEB2-4F93-A733-3EAC473A1B68}" dt="2021-05-11T22:15:09.218" v="0"/>
          <ac:spMkLst>
            <pc:docMk/>
            <pc:sldMk cId="490280389" sldId="273"/>
            <ac:spMk id="3" creationId="{00000000-0000-0000-0000-000000000000}"/>
          </ac:spMkLst>
        </pc:spChg>
      </pc:sldChg>
      <pc:sldChg chg="modSp">
        <pc:chgData name="Nicholas Harvey" userId="6c8f5bcc-6372-430f-9774-4498d9d8aa03" providerId="ADAL" clId="{EB8B2B2B-BEB2-4F93-A733-3EAC473A1B68}" dt="2021-05-11T22:15:09.218" v="0"/>
        <pc:sldMkLst>
          <pc:docMk/>
          <pc:sldMk cId="4196298802" sldId="274"/>
        </pc:sldMkLst>
        <pc:spChg chg="mod">
          <ac:chgData name="Nicholas Harvey" userId="6c8f5bcc-6372-430f-9774-4498d9d8aa03" providerId="ADAL" clId="{EB8B2B2B-BEB2-4F93-A733-3EAC473A1B68}" dt="2021-05-11T22:15:09.218" v="0"/>
          <ac:spMkLst>
            <pc:docMk/>
            <pc:sldMk cId="4196298802" sldId="274"/>
            <ac:spMk id="2" creationId="{00000000-0000-0000-0000-000000000000}"/>
          </ac:spMkLst>
        </pc:spChg>
        <pc:spChg chg="mod">
          <ac:chgData name="Nicholas Harvey" userId="6c8f5bcc-6372-430f-9774-4498d9d8aa03" providerId="ADAL" clId="{EB8B2B2B-BEB2-4F93-A733-3EAC473A1B68}" dt="2021-05-11T22:15:09.218" v="0"/>
          <ac:spMkLst>
            <pc:docMk/>
            <pc:sldMk cId="4196298802" sldId="274"/>
            <ac:spMk id="3" creationId="{00000000-0000-0000-0000-000000000000}"/>
          </ac:spMkLst>
        </pc:spChg>
        <pc:spChg chg="mod">
          <ac:chgData name="Nicholas Harvey" userId="6c8f5bcc-6372-430f-9774-4498d9d8aa03" providerId="ADAL" clId="{EB8B2B2B-BEB2-4F93-A733-3EAC473A1B68}" dt="2021-05-11T22:15:09.218" v="0"/>
          <ac:spMkLst>
            <pc:docMk/>
            <pc:sldMk cId="4196298802" sldId="274"/>
            <ac:spMk id="5" creationId="{00000000-0000-0000-0000-000000000000}"/>
          </ac:spMkLst>
        </pc:spChg>
        <pc:spChg chg="mod">
          <ac:chgData name="Nicholas Harvey" userId="6c8f5bcc-6372-430f-9774-4498d9d8aa03" providerId="ADAL" clId="{EB8B2B2B-BEB2-4F93-A733-3EAC473A1B68}" dt="2021-05-11T22:15:09.218" v="0"/>
          <ac:spMkLst>
            <pc:docMk/>
            <pc:sldMk cId="4196298802" sldId="274"/>
            <ac:spMk id="6" creationId="{00000000-0000-0000-0000-000000000000}"/>
          </ac:spMkLst>
        </pc:spChg>
        <pc:spChg chg="mod">
          <ac:chgData name="Nicholas Harvey" userId="6c8f5bcc-6372-430f-9774-4498d9d8aa03" providerId="ADAL" clId="{EB8B2B2B-BEB2-4F93-A733-3EAC473A1B68}" dt="2021-05-11T22:15:09.218" v="0"/>
          <ac:spMkLst>
            <pc:docMk/>
            <pc:sldMk cId="4196298802" sldId="274"/>
            <ac:spMk id="7" creationId="{00000000-0000-0000-0000-000000000000}"/>
          </ac:spMkLst>
        </pc:spChg>
        <pc:spChg chg="mod">
          <ac:chgData name="Nicholas Harvey" userId="6c8f5bcc-6372-430f-9774-4498d9d8aa03" providerId="ADAL" clId="{EB8B2B2B-BEB2-4F93-A733-3EAC473A1B68}" dt="2021-05-11T22:15:09.218" v="0"/>
          <ac:spMkLst>
            <pc:docMk/>
            <pc:sldMk cId="4196298802" sldId="274"/>
            <ac:spMk id="8" creationId="{00000000-0000-0000-0000-000000000000}"/>
          </ac:spMkLst>
        </pc:spChg>
        <pc:spChg chg="mod">
          <ac:chgData name="Nicholas Harvey" userId="6c8f5bcc-6372-430f-9774-4498d9d8aa03" providerId="ADAL" clId="{EB8B2B2B-BEB2-4F93-A733-3EAC473A1B68}" dt="2021-05-11T22:15:09.218" v="0"/>
          <ac:spMkLst>
            <pc:docMk/>
            <pc:sldMk cId="4196298802" sldId="274"/>
            <ac:spMk id="9" creationId="{00000000-0000-0000-0000-000000000000}"/>
          </ac:spMkLst>
        </pc:spChg>
        <pc:spChg chg="mod">
          <ac:chgData name="Nicholas Harvey" userId="6c8f5bcc-6372-430f-9774-4498d9d8aa03" providerId="ADAL" clId="{EB8B2B2B-BEB2-4F93-A733-3EAC473A1B68}" dt="2021-05-11T22:15:09.218" v="0"/>
          <ac:spMkLst>
            <pc:docMk/>
            <pc:sldMk cId="4196298802" sldId="274"/>
            <ac:spMk id="10" creationId="{00000000-0000-0000-0000-000000000000}"/>
          </ac:spMkLst>
        </pc:spChg>
        <pc:graphicFrameChg chg="mod">
          <ac:chgData name="Nicholas Harvey" userId="6c8f5bcc-6372-430f-9774-4498d9d8aa03" providerId="ADAL" clId="{EB8B2B2B-BEB2-4F93-A733-3EAC473A1B68}" dt="2021-05-11T22:15:09.218" v="0"/>
          <ac:graphicFrameMkLst>
            <pc:docMk/>
            <pc:sldMk cId="4196298802" sldId="274"/>
            <ac:graphicFrameMk id="4" creationId="{00000000-0000-0000-0000-000000000000}"/>
          </ac:graphicFrameMkLst>
        </pc:graphicFrameChg>
      </pc:sldChg>
      <pc:sldChg chg="modSp">
        <pc:chgData name="Nicholas Harvey" userId="6c8f5bcc-6372-430f-9774-4498d9d8aa03" providerId="ADAL" clId="{EB8B2B2B-BEB2-4F93-A733-3EAC473A1B68}" dt="2021-05-11T22:15:09.218" v="0"/>
        <pc:sldMkLst>
          <pc:docMk/>
          <pc:sldMk cId="2839334931" sldId="275"/>
        </pc:sldMkLst>
        <pc:spChg chg="mod">
          <ac:chgData name="Nicholas Harvey" userId="6c8f5bcc-6372-430f-9774-4498d9d8aa03" providerId="ADAL" clId="{EB8B2B2B-BEB2-4F93-A733-3EAC473A1B68}" dt="2021-05-11T22:15:09.218" v="0"/>
          <ac:spMkLst>
            <pc:docMk/>
            <pc:sldMk cId="2839334931" sldId="275"/>
            <ac:spMk id="2" creationId="{00000000-0000-0000-0000-000000000000}"/>
          </ac:spMkLst>
        </pc:spChg>
        <pc:picChg chg="mod">
          <ac:chgData name="Nicholas Harvey" userId="6c8f5bcc-6372-430f-9774-4498d9d8aa03" providerId="ADAL" clId="{EB8B2B2B-BEB2-4F93-A733-3EAC473A1B68}" dt="2021-05-11T22:15:09.218" v="0"/>
          <ac:picMkLst>
            <pc:docMk/>
            <pc:sldMk cId="2839334931" sldId="275"/>
            <ac:picMk id="4" creationId="{00000000-0000-0000-0000-000000000000}"/>
          </ac:picMkLst>
        </pc:picChg>
      </pc:sldChg>
      <pc:sldChg chg="modSp">
        <pc:chgData name="Nicholas Harvey" userId="6c8f5bcc-6372-430f-9774-4498d9d8aa03" providerId="ADAL" clId="{EB8B2B2B-BEB2-4F93-A733-3EAC473A1B68}" dt="2021-05-11T22:15:09.218" v="0"/>
        <pc:sldMkLst>
          <pc:docMk/>
          <pc:sldMk cId="1250454797" sldId="276"/>
        </pc:sldMkLst>
        <pc:spChg chg="mod">
          <ac:chgData name="Nicholas Harvey" userId="6c8f5bcc-6372-430f-9774-4498d9d8aa03" providerId="ADAL" clId="{EB8B2B2B-BEB2-4F93-A733-3EAC473A1B68}" dt="2021-05-11T22:15:09.218" v="0"/>
          <ac:spMkLst>
            <pc:docMk/>
            <pc:sldMk cId="1250454797" sldId="276"/>
            <ac:spMk id="3" creationId="{00000000-0000-0000-0000-000000000000}"/>
          </ac:spMkLst>
        </pc:spChg>
      </pc:sldChg>
      <pc:sldChg chg="modSp">
        <pc:chgData name="Nicholas Harvey" userId="6c8f5bcc-6372-430f-9774-4498d9d8aa03" providerId="ADAL" clId="{EB8B2B2B-BEB2-4F93-A733-3EAC473A1B68}" dt="2021-05-11T22:15:09.218" v="0"/>
        <pc:sldMkLst>
          <pc:docMk/>
          <pc:sldMk cId="4246597625" sldId="277"/>
        </pc:sldMkLst>
        <pc:spChg chg="mod">
          <ac:chgData name="Nicholas Harvey" userId="6c8f5bcc-6372-430f-9774-4498d9d8aa03" providerId="ADAL" clId="{EB8B2B2B-BEB2-4F93-A733-3EAC473A1B68}" dt="2021-05-11T22:15:09.218" v="0"/>
          <ac:spMkLst>
            <pc:docMk/>
            <pc:sldMk cId="4246597625" sldId="277"/>
            <ac:spMk id="2" creationId="{00000000-0000-0000-0000-000000000000}"/>
          </ac:spMkLst>
        </pc:spChg>
        <pc:picChg chg="mod">
          <ac:chgData name="Nicholas Harvey" userId="6c8f5bcc-6372-430f-9774-4498d9d8aa03" providerId="ADAL" clId="{EB8B2B2B-BEB2-4F93-A733-3EAC473A1B68}" dt="2021-05-11T22:15:09.218" v="0"/>
          <ac:picMkLst>
            <pc:docMk/>
            <pc:sldMk cId="4246597625" sldId="277"/>
            <ac:picMk id="5" creationId="{00000000-0000-0000-0000-000000000000}"/>
          </ac:picMkLst>
        </pc:picChg>
        <pc:picChg chg="mod">
          <ac:chgData name="Nicholas Harvey" userId="6c8f5bcc-6372-430f-9774-4498d9d8aa03" providerId="ADAL" clId="{EB8B2B2B-BEB2-4F93-A733-3EAC473A1B68}" dt="2021-05-11T22:15:09.218" v="0"/>
          <ac:picMkLst>
            <pc:docMk/>
            <pc:sldMk cId="4246597625" sldId="277"/>
            <ac:picMk id="6" creationId="{00000000-0000-0000-0000-000000000000}"/>
          </ac:picMkLst>
        </pc:picChg>
        <pc:picChg chg="mod">
          <ac:chgData name="Nicholas Harvey" userId="6c8f5bcc-6372-430f-9774-4498d9d8aa03" providerId="ADAL" clId="{EB8B2B2B-BEB2-4F93-A733-3EAC473A1B68}" dt="2021-05-11T22:15:09.218" v="0"/>
          <ac:picMkLst>
            <pc:docMk/>
            <pc:sldMk cId="4246597625" sldId="277"/>
            <ac:picMk id="7" creationId="{00000000-0000-0000-0000-000000000000}"/>
          </ac:picMkLst>
        </pc:picChg>
        <pc:picChg chg="mod">
          <ac:chgData name="Nicholas Harvey" userId="6c8f5bcc-6372-430f-9774-4498d9d8aa03" providerId="ADAL" clId="{EB8B2B2B-BEB2-4F93-A733-3EAC473A1B68}" dt="2021-05-11T22:15:09.218" v="0"/>
          <ac:picMkLst>
            <pc:docMk/>
            <pc:sldMk cId="4246597625" sldId="277"/>
            <ac:picMk id="8194" creationId="{00000000-0000-0000-0000-000000000000}"/>
          </ac:picMkLst>
        </pc:picChg>
      </pc:sldChg>
      <pc:sldChg chg="modSp">
        <pc:chgData name="Nicholas Harvey" userId="6c8f5bcc-6372-430f-9774-4498d9d8aa03" providerId="ADAL" clId="{EB8B2B2B-BEB2-4F93-A733-3EAC473A1B68}" dt="2021-05-11T22:15:09.218" v="0"/>
        <pc:sldMkLst>
          <pc:docMk/>
          <pc:sldMk cId="2483255355" sldId="278"/>
        </pc:sldMkLst>
        <pc:spChg chg="mod">
          <ac:chgData name="Nicholas Harvey" userId="6c8f5bcc-6372-430f-9774-4498d9d8aa03" providerId="ADAL" clId="{EB8B2B2B-BEB2-4F93-A733-3EAC473A1B68}" dt="2021-05-11T22:15:09.218" v="0"/>
          <ac:spMkLst>
            <pc:docMk/>
            <pc:sldMk cId="2483255355" sldId="278"/>
            <ac:spMk id="3" creationId="{00000000-0000-0000-0000-000000000000}"/>
          </ac:spMkLst>
        </pc:spChg>
      </pc:sldChg>
      <pc:sldChg chg="modSp">
        <pc:chgData name="Nicholas Harvey" userId="6c8f5bcc-6372-430f-9774-4498d9d8aa03" providerId="ADAL" clId="{EB8B2B2B-BEB2-4F93-A733-3EAC473A1B68}" dt="2021-05-11T22:15:09.218" v="0"/>
        <pc:sldMkLst>
          <pc:docMk/>
          <pc:sldMk cId="489494269" sldId="279"/>
        </pc:sldMkLst>
        <pc:spChg chg="mod">
          <ac:chgData name="Nicholas Harvey" userId="6c8f5bcc-6372-430f-9774-4498d9d8aa03" providerId="ADAL" clId="{EB8B2B2B-BEB2-4F93-A733-3EAC473A1B68}" dt="2021-05-11T22:15:09.218" v="0"/>
          <ac:spMkLst>
            <pc:docMk/>
            <pc:sldMk cId="489494269" sldId="279"/>
            <ac:spMk id="2" creationId="{00000000-0000-0000-0000-000000000000}"/>
          </ac:spMkLst>
        </pc:spChg>
        <pc:spChg chg="mod">
          <ac:chgData name="Nicholas Harvey" userId="6c8f5bcc-6372-430f-9774-4498d9d8aa03" providerId="ADAL" clId="{EB8B2B2B-BEB2-4F93-A733-3EAC473A1B68}" dt="2021-05-11T22:15:09.218" v="0"/>
          <ac:spMkLst>
            <pc:docMk/>
            <pc:sldMk cId="489494269" sldId="279"/>
            <ac:spMk id="3" creationId="{00000000-0000-0000-0000-000000000000}"/>
          </ac:spMkLst>
        </pc:spChg>
        <pc:spChg chg="mod">
          <ac:chgData name="Nicholas Harvey" userId="6c8f5bcc-6372-430f-9774-4498d9d8aa03" providerId="ADAL" clId="{EB8B2B2B-BEB2-4F93-A733-3EAC473A1B68}" dt="2021-05-11T22:15:09.218" v="0"/>
          <ac:spMkLst>
            <pc:docMk/>
            <pc:sldMk cId="489494269" sldId="279"/>
            <ac:spMk id="4" creationId="{00000000-0000-0000-0000-000000000000}"/>
          </ac:spMkLst>
        </pc:spChg>
        <pc:spChg chg="mod">
          <ac:chgData name="Nicholas Harvey" userId="6c8f5bcc-6372-430f-9774-4498d9d8aa03" providerId="ADAL" clId="{EB8B2B2B-BEB2-4F93-A733-3EAC473A1B68}" dt="2021-05-11T22:15:09.218" v="0"/>
          <ac:spMkLst>
            <pc:docMk/>
            <pc:sldMk cId="489494269" sldId="279"/>
            <ac:spMk id="5" creationId="{00000000-0000-0000-0000-000000000000}"/>
          </ac:spMkLst>
        </pc:spChg>
        <pc:spChg chg="mod">
          <ac:chgData name="Nicholas Harvey" userId="6c8f5bcc-6372-430f-9774-4498d9d8aa03" providerId="ADAL" clId="{EB8B2B2B-BEB2-4F93-A733-3EAC473A1B68}" dt="2021-05-11T22:15:09.218" v="0"/>
          <ac:spMkLst>
            <pc:docMk/>
            <pc:sldMk cId="489494269" sldId="279"/>
            <ac:spMk id="8" creationId="{00000000-0000-0000-0000-000000000000}"/>
          </ac:spMkLst>
        </pc:spChg>
        <pc:grpChg chg="mod">
          <ac:chgData name="Nicholas Harvey" userId="6c8f5bcc-6372-430f-9774-4498d9d8aa03" providerId="ADAL" clId="{EB8B2B2B-BEB2-4F93-A733-3EAC473A1B68}" dt="2021-05-11T22:15:09.218" v="0"/>
          <ac:grpSpMkLst>
            <pc:docMk/>
            <pc:sldMk cId="489494269" sldId="279"/>
            <ac:grpSpMk id="10" creationId="{00000000-0000-0000-0000-000000000000}"/>
          </ac:grpSpMkLst>
        </pc:grpChg>
        <pc:picChg chg="mod">
          <ac:chgData name="Nicholas Harvey" userId="6c8f5bcc-6372-430f-9774-4498d9d8aa03" providerId="ADAL" clId="{EB8B2B2B-BEB2-4F93-A733-3EAC473A1B68}" dt="2021-05-11T22:15:09.218" v="0"/>
          <ac:picMkLst>
            <pc:docMk/>
            <pc:sldMk cId="489494269" sldId="279"/>
            <ac:picMk id="6" creationId="{00000000-0000-0000-0000-000000000000}"/>
          </ac:picMkLst>
        </pc:picChg>
        <pc:picChg chg="mod">
          <ac:chgData name="Nicholas Harvey" userId="6c8f5bcc-6372-430f-9774-4498d9d8aa03" providerId="ADAL" clId="{EB8B2B2B-BEB2-4F93-A733-3EAC473A1B68}" dt="2021-05-11T22:15:09.218" v="0"/>
          <ac:picMkLst>
            <pc:docMk/>
            <pc:sldMk cId="489494269" sldId="279"/>
            <ac:picMk id="7" creationId="{00000000-0000-0000-0000-000000000000}"/>
          </ac:picMkLst>
        </pc:picChg>
        <pc:picChg chg="mod">
          <ac:chgData name="Nicholas Harvey" userId="6c8f5bcc-6372-430f-9774-4498d9d8aa03" providerId="ADAL" clId="{EB8B2B2B-BEB2-4F93-A733-3EAC473A1B68}" dt="2021-05-11T22:15:09.218" v="0"/>
          <ac:picMkLst>
            <pc:docMk/>
            <pc:sldMk cId="489494269" sldId="279"/>
            <ac:picMk id="9" creationId="{00000000-0000-0000-0000-000000000000}"/>
          </ac:picMkLst>
        </pc:picChg>
      </pc:sldChg>
      <pc:sldChg chg="modSp">
        <pc:chgData name="Nicholas Harvey" userId="6c8f5bcc-6372-430f-9774-4498d9d8aa03" providerId="ADAL" clId="{EB8B2B2B-BEB2-4F93-A733-3EAC473A1B68}" dt="2021-05-11T22:15:09.218" v="0"/>
        <pc:sldMkLst>
          <pc:docMk/>
          <pc:sldMk cId="3066061649" sldId="280"/>
        </pc:sldMkLst>
        <pc:picChg chg="mod">
          <ac:chgData name="Nicholas Harvey" userId="6c8f5bcc-6372-430f-9774-4498d9d8aa03" providerId="ADAL" clId="{EB8B2B2B-BEB2-4F93-A733-3EAC473A1B68}" dt="2021-05-11T22:15:09.218" v="0"/>
          <ac:picMkLst>
            <pc:docMk/>
            <pc:sldMk cId="3066061649" sldId="280"/>
            <ac:picMk id="5128" creationId="{00000000-0000-0000-0000-000000000000}"/>
          </ac:picMkLst>
        </pc:picChg>
      </pc:sldChg>
      <pc:sldChg chg="modSp">
        <pc:chgData name="Nicholas Harvey" userId="6c8f5bcc-6372-430f-9774-4498d9d8aa03" providerId="ADAL" clId="{EB8B2B2B-BEB2-4F93-A733-3EAC473A1B68}" dt="2021-05-11T22:15:09.218" v="0"/>
        <pc:sldMkLst>
          <pc:docMk/>
          <pc:sldMk cId="2679711474" sldId="281"/>
        </pc:sldMkLst>
        <pc:spChg chg="mod">
          <ac:chgData name="Nicholas Harvey" userId="6c8f5bcc-6372-430f-9774-4498d9d8aa03" providerId="ADAL" clId="{EB8B2B2B-BEB2-4F93-A733-3EAC473A1B68}" dt="2021-05-11T22:15:09.218" v="0"/>
          <ac:spMkLst>
            <pc:docMk/>
            <pc:sldMk cId="2679711474" sldId="281"/>
            <ac:spMk id="3" creationId="{00000000-0000-0000-0000-000000000000}"/>
          </ac:spMkLst>
        </pc:spChg>
      </pc:sldChg>
      <pc:sldChg chg="modSp">
        <pc:chgData name="Nicholas Harvey" userId="6c8f5bcc-6372-430f-9774-4498d9d8aa03" providerId="ADAL" clId="{EB8B2B2B-BEB2-4F93-A733-3EAC473A1B68}" dt="2021-05-11T22:15:09.218" v="0"/>
        <pc:sldMkLst>
          <pc:docMk/>
          <pc:sldMk cId="3902706871" sldId="282"/>
        </pc:sldMkLst>
        <pc:spChg chg="mod">
          <ac:chgData name="Nicholas Harvey" userId="6c8f5bcc-6372-430f-9774-4498d9d8aa03" providerId="ADAL" clId="{EB8B2B2B-BEB2-4F93-A733-3EAC473A1B68}" dt="2021-05-11T22:15:09.218" v="0"/>
          <ac:spMkLst>
            <pc:docMk/>
            <pc:sldMk cId="3902706871" sldId="282"/>
            <ac:spMk id="3" creationId="{00000000-0000-0000-0000-000000000000}"/>
          </ac:spMkLst>
        </pc:spChg>
        <pc:spChg chg="mod">
          <ac:chgData name="Nicholas Harvey" userId="6c8f5bcc-6372-430f-9774-4498d9d8aa03" providerId="ADAL" clId="{EB8B2B2B-BEB2-4F93-A733-3EAC473A1B68}" dt="2021-05-11T22:15:09.218" v="0"/>
          <ac:spMkLst>
            <pc:docMk/>
            <pc:sldMk cId="3902706871" sldId="282"/>
            <ac:spMk id="5" creationId="{00000000-0000-0000-0000-000000000000}"/>
          </ac:spMkLst>
        </pc:spChg>
        <pc:picChg chg="mod">
          <ac:chgData name="Nicholas Harvey" userId="6c8f5bcc-6372-430f-9774-4498d9d8aa03" providerId="ADAL" clId="{EB8B2B2B-BEB2-4F93-A733-3EAC473A1B68}" dt="2021-05-11T22:15:09.218" v="0"/>
          <ac:picMkLst>
            <pc:docMk/>
            <pc:sldMk cId="3902706871" sldId="282"/>
            <ac:picMk id="4" creationId="{00000000-0000-0000-0000-000000000000}"/>
          </ac:picMkLst>
        </pc:picChg>
      </pc:sldChg>
      <pc:sldChg chg="modSp mod modNotes">
        <pc:chgData name="Nicholas Harvey" userId="6c8f5bcc-6372-430f-9774-4498d9d8aa03" providerId="ADAL" clId="{EB8B2B2B-BEB2-4F93-A733-3EAC473A1B68}" dt="2021-05-11T22:15:29.242" v="15" actId="20577"/>
        <pc:sldMkLst>
          <pc:docMk/>
          <pc:sldMk cId="1039711339" sldId="304"/>
        </pc:sldMkLst>
        <pc:spChg chg="mod">
          <ac:chgData name="Nicholas Harvey" userId="6c8f5bcc-6372-430f-9774-4498d9d8aa03" providerId="ADAL" clId="{EB8B2B2B-BEB2-4F93-A733-3EAC473A1B68}" dt="2021-05-11T22:15:09.218" v="0"/>
          <ac:spMkLst>
            <pc:docMk/>
            <pc:sldMk cId="1039711339" sldId="304"/>
            <ac:spMk id="2" creationId="{091B274E-D604-3240-A618-B29F15A3F9F6}"/>
          </ac:spMkLst>
        </pc:spChg>
        <pc:spChg chg="mod">
          <ac:chgData name="Nicholas Harvey" userId="6c8f5bcc-6372-430f-9774-4498d9d8aa03" providerId="ADAL" clId="{EB8B2B2B-BEB2-4F93-A733-3EAC473A1B68}" dt="2021-05-11T22:15:29.242" v="15" actId="20577"/>
          <ac:spMkLst>
            <pc:docMk/>
            <pc:sldMk cId="1039711339" sldId="304"/>
            <ac:spMk id="4" creationId="{2872186B-9D18-1947-AF81-A057AE538664}"/>
          </ac:spMkLst>
        </pc:spChg>
        <pc:spChg chg="mod">
          <ac:chgData name="Nicholas Harvey" userId="6c8f5bcc-6372-430f-9774-4498d9d8aa03" providerId="ADAL" clId="{EB8B2B2B-BEB2-4F93-A733-3EAC473A1B68}" dt="2021-05-11T22:15:24.417" v="3"/>
          <ac:spMkLst>
            <pc:docMk/>
            <pc:sldMk cId="1039711339" sldId="304"/>
            <ac:spMk id="6" creationId="{D98CA6AC-AF6D-ED4D-A561-6ED549640C49}"/>
          </ac:spMkLst>
        </pc:spChg>
      </pc:sldChg>
      <pc:sldMasterChg chg="modSp modSldLayout">
        <pc:chgData name="Nicholas Harvey" userId="6c8f5bcc-6372-430f-9774-4498d9d8aa03" providerId="ADAL" clId="{EB8B2B2B-BEB2-4F93-A733-3EAC473A1B68}" dt="2021-05-11T22:15:09.218" v="0"/>
        <pc:sldMasterMkLst>
          <pc:docMk/>
          <pc:sldMasterMk cId="0" sldId="2147483660"/>
        </pc:sldMasterMkLst>
        <pc:spChg chg="mod">
          <ac:chgData name="Nicholas Harvey" userId="6c8f5bcc-6372-430f-9774-4498d9d8aa03" providerId="ADAL" clId="{EB8B2B2B-BEB2-4F93-A733-3EAC473A1B68}" dt="2021-05-11T22:15:09.218" v="0"/>
          <ac:spMkLst>
            <pc:docMk/>
            <pc:sldMasterMk cId="0" sldId="2147483660"/>
            <ac:spMk id="2"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3"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4"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6"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44"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45"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46"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47"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49"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0"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1"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2"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3"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4"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5"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6"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7"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8"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59"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60"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66"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70"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71"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95"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96"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97"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98"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99"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00"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04"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05"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06"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07"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08"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09"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10"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11"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12"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13"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14" creationId="{00000000-0000-0000-0000-000000000000}"/>
          </ac:spMkLst>
        </pc:spChg>
        <pc:spChg chg="mod">
          <ac:chgData name="Nicholas Harvey" userId="6c8f5bcc-6372-430f-9774-4498d9d8aa03" providerId="ADAL" clId="{EB8B2B2B-BEB2-4F93-A733-3EAC473A1B68}" dt="2021-05-11T22:15:09.218" v="0"/>
          <ac:spMkLst>
            <pc:docMk/>
            <pc:sldMasterMk cId="0" sldId="2147483660"/>
            <ac:spMk id="115" creationId="{00000000-0000-0000-0000-000000000000}"/>
          </ac:spMkLst>
        </pc:spChg>
        <pc:grpChg chg="mod">
          <ac:chgData name="Nicholas Harvey" userId="6c8f5bcc-6372-430f-9774-4498d9d8aa03" providerId="ADAL" clId="{EB8B2B2B-BEB2-4F93-A733-3EAC473A1B68}" dt="2021-05-11T22:15:09.218" v="0"/>
          <ac:grpSpMkLst>
            <pc:docMk/>
            <pc:sldMasterMk cId="0" sldId="2147483660"/>
            <ac:grpSpMk id="42"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ac:grpSpMk id="43"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ac:grpSpMk id="101"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ac:grpSpMk id="102"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ac:grpSpMk id="103" creationId="{00000000-0000-0000-0000-000000000000}"/>
          </ac:grpSpMkLst>
        </pc:grpChg>
        <pc:sldLayoutChg chg="modSp">
          <pc:chgData name="Nicholas Harvey" userId="6c8f5bcc-6372-430f-9774-4498d9d8aa03" providerId="ADAL" clId="{EB8B2B2B-BEB2-4F93-A733-3EAC473A1B68}" dt="2021-05-11T22:15:09.218" v="0"/>
          <pc:sldLayoutMkLst>
            <pc:docMk/>
            <pc:sldMasterMk cId="0" sldId="2147483660"/>
            <pc:sldLayoutMk cId="0" sldId="2147483661"/>
          </pc:sldLayoutMkLst>
          <pc:spChg chg="mod">
            <ac:chgData name="Nicholas Harvey" userId="6c8f5bcc-6372-430f-9774-4498d9d8aa03" providerId="ADAL" clId="{EB8B2B2B-BEB2-4F93-A733-3EAC473A1B68}" dt="2021-05-11T22:15:09.218" v="0"/>
            <ac:spMkLst>
              <pc:docMk/>
              <pc:sldMasterMk cId="0" sldId="2147483660"/>
              <pc:sldLayoutMk cId="0" sldId="2147483661"/>
              <ac:spMk id="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4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4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4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4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4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0"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5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0"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6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7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7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7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7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7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8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8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8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8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11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11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11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1"/>
              <ac:spMk id="117" creationId="{00000000-0000-0000-0000-000000000000}"/>
            </ac:spMkLst>
          </pc:spChg>
          <pc:grpChg chg="mod">
            <ac:chgData name="Nicholas Harvey" userId="6c8f5bcc-6372-430f-9774-4498d9d8aa03" providerId="ADAL" clId="{EB8B2B2B-BEB2-4F93-A733-3EAC473A1B68}" dt="2021-05-11T22:15:09.218" v="0"/>
            <ac:grpSpMkLst>
              <pc:docMk/>
              <pc:sldMasterMk cId="0" sldId="2147483660"/>
              <pc:sldLayoutMk cId="0" sldId="2147483661"/>
              <ac:grpSpMk id="43"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1"/>
              <ac:grpSpMk id="44"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1"/>
              <ac:grpSpMk id="70"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1"/>
              <ac:grpSpMk id="71"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1"/>
              <ac:grpSpMk id="73" creationId="{00000000-0000-0000-0000-000000000000}"/>
            </ac:grpSpMkLst>
          </pc:grpChg>
        </pc:sldLayoutChg>
        <pc:sldLayoutChg chg="modSp">
          <pc:chgData name="Nicholas Harvey" userId="6c8f5bcc-6372-430f-9774-4498d9d8aa03" providerId="ADAL" clId="{EB8B2B2B-BEB2-4F93-A733-3EAC473A1B68}" dt="2021-05-11T22:15:09.218" v="0"/>
          <pc:sldLayoutMkLst>
            <pc:docMk/>
            <pc:sldMasterMk cId="0" sldId="2147483660"/>
            <pc:sldLayoutMk cId="0" sldId="2147483663"/>
          </pc:sldLayoutMkLst>
          <pc:spChg chg="mod">
            <ac:chgData name="Nicholas Harvey" userId="6c8f5bcc-6372-430f-9774-4498d9d8aa03" providerId="ADAL" clId="{EB8B2B2B-BEB2-4F93-A733-3EAC473A1B68}" dt="2021-05-11T22:15:09.218" v="0"/>
            <ac:spMkLst>
              <pc:docMk/>
              <pc:sldMasterMk cId="0" sldId="2147483660"/>
              <pc:sldLayoutMk cId="0" sldId="2147483663"/>
              <ac:spMk id="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3"/>
              <ac:spMk id="3" creationId="{00000000-0000-0000-0000-000000000000}"/>
            </ac:spMkLst>
          </pc:spChg>
        </pc:sldLayoutChg>
        <pc:sldLayoutChg chg="modSp">
          <pc:chgData name="Nicholas Harvey" userId="6c8f5bcc-6372-430f-9774-4498d9d8aa03" providerId="ADAL" clId="{EB8B2B2B-BEB2-4F93-A733-3EAC473A1B68}" dt="2021-05-11T22:15:09.218" v="0"/>
          <pc:sldLayoutMkLst>
            <pc:docMk/>
            <pc:sldMasterMk cId="0" sldId="2147483660"/>
            <pc:sldLayoutMk cId="0" sldId="2147483664"/>
          </pc:sldLayoutMkLst>
          <pc:spChg chg="mod">
            <ac:chgData name="Nicholas Harvey" userId="6c8f5bcc-6372-430f-9774-4498d9d8aa03" providerId="ADAL" clId="{EB8B2B2B-BEB2-4F93-A733-3EAC473A1B68}" dt="2021-05-11T22:15:09.218" v="0"/>
            <ac:spMkLst>
              <pc:docMk/>
              <pc:sldMasterMk cId="0" sldId="2147483660"/>
              <pc:sldLayoutMk cId="0" sldId="2147483664"/>
              <ac:spMk id="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4"/>
              <ac:spMk id="11" creationId="{00000000-0000-0000-0000-000000000000}"/>
            </ac:spMkLst>
          </pc:spChg>
        </pc:sldLayoutChg>
        <pc:sldLayoutChg chg="modSp">
          <pc:chgData name="Nicholas Harvey" userId="6c8f5bcc-6372-430f-9774-4498d9d8aa03" providerId="ADAL" clId="{EB8B2B2B-BEB2-4F93-A733-3EAC473A1B68}" dt="2021-05-11T22:15:09.218" v="0"/>
          <pc:sldLayoutMkLst>
            <pc:docMk/>
            <pc:sldMasterMk cId="0" sldId="2147483660"/>
            <pc:sldLayoutMk cId="0" sldId="2147483665"/>
          </pc:sldLayoutMkLst>
          <pc:spChg chg="mod">
            <ac:chgData name="Nicholas Harvey" userId="6c8f5bcc-6372-430f-9774-4498d9d8aa03" providerId="ADAL" clId="{EB8B2B2B-BEB2-4F93-A733-3EAC473A1B68}" dt="2021-05-11T22:15:09.218" v="0"/>
            <ac:spMkLst>
              <pc:docMk/>
              <pc:sldMasterMk cId="0" sldId="2147483660"/>
              <pc:sldLayoutMk cId="0" sldId="2147483665"/>
              <ac:spMk id="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5"/>
              <ac:spMk id="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5"/>
              <ac:spMk id="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5"/>
              <ac:spMk id="6" creationId="{00000000-0000-0000-0000-000000000000}"/>
            </ac:spMkLst>
          </pc:spChg>
        </pc:sldLayoutChg>
        <pc:sldLayoutChg chg="modSp">
          <pc:chgData name="Nicholas Harvey" userId="6c8f5bcc-6372-430f-9774-4498d9d8aa03" providerId="ADAL" clId="{EB8B2B2B-BEB2-4F93-A733-3EAC473A1B68}" dt="2021-05-11T22:15:09.218" v="0"/>
          <pc:sldLayoutMkLst>
            <pc:docMk/>
            <pc:sldMasterMk cId="0" sldId="2147483660"/>
            <pc:sldLayoutMk cId="0" sldId="2147483668"/>
          </pc:sldLayoutMkLst>
          <pc:spChg chg="mod">
            <ac:chgData name="Nicholas Harvey" userId="6c8f5bcc-6372-430f-9774-4498d9d8aa03" providerId="ADAL" clId="{EB8B2B2B-BEB2-4F93-A733-3EAC473A1B68}" dt="2021-05-11T22:15:09.218" v="0"/>
            <ac:spMkLst>
              <pc:docMk/>
              <pc:sldMasterMk cId="0" sldId="2147483660"/>
              <pc:sldLayoutMk cId="0" sldId="2147483668"/>
              <ac:spMk id="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4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4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4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4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50"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5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5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5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5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5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5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5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5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5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0"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6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70"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7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7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7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7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7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7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80"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8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8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8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8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8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8"/>
              <ac:spMk id="86" creationId="{00000000-0000-0000-0000-000000000000}"/>
            </ac:spMkLst>
          </pc:spChg>
          <pc:grpChg chg="mod">
            <ac:chgData name="Nicholas Harvey" userId="6c8f5bcc-6372-430f-9774-4498d9d8aa03" providerId="ADAL" clId="{EB8B2B2B-BEB2-4F93-A733-3EAC473A1B68}" dt="2021-05-11T22:15:09.218" v="0"/>
            <ac:grpSpMkLst>
              <pc:docMk/>
              <pc:sldMasterMk cId="0" sldId="2147483660"/>
              <pc:sldLayoutMk cId="0" sldId="2147483668"/>
              <ac:grpSpMk id="44"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8"/>
              <ac:grpSpMk id="45"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8"/>
              <ac:grpSpMk id="72"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8"/>
              <ac:grpSpMk id="73"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8"/>
              <ac:grpSpMk id="74" creationId="{00000000-0000-0000-0000-000000000000}"/>
            </ac:grpSpMkLst>
          </pc:grpChg>
        </pc:sldLayoutChg>
        <pc:sldLayoutChg chg="modSp">
          <pc:chgData name="Nicholas Harvey" userId="6c8f5bcc-6372-430f-9774-4498d9d8aa03" providerId="ADAL" clId="{EB8B2B2B-BEB2-4F93-A733-3EAC473A1B68}" dt="2021-05-11T22:15:09.218" v="0"/>
          <pc:sldLayoutMkLst>
            <pc:docMk/>
            <pc:sldMasterMk cId="0" sldId="2147483660"/>
            <pc:sldLayoutMk cId="0" sldId="2147483669"/>
          </pc:sldLayoutMkLst>
          <pc:spChg chg="mod">
            <ac:chgData name="Nicholas Harvey" userId="6c8f5bcc-6372-430f-9774-4498d9d8aa03" providerId="ADAL" clId="{EB8B2B2B-BEB2-4F93-A733-3EAC473A1B68}" dt="2021-05-11T22:15:09.218" v="0"/>
            <ac:spMkLst>
              <pc:docMk/>
              <pc:sldMasterMk cId="0" sldId="2147483660"/>
              <pc:sldLayoutMk cId="0" sldId="2147483669"/>
              <ac:spMk id="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4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4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4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4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50"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5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5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0"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6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70"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7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7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7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7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7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7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80"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8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8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83"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8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85"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86"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87"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88"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89"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94"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101"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10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69"/>
              <ac:spMk id="105" creationId="{00000000-0000-0000-0000-000000000000}"/>
            </ac:spMkLst>
          </pc:spChg>
          <pc:grpChg chg="mod">
            <ac:chgData name="Nicholas Harvey" userId="6c8f5bcc-6372-430f-9774-4498d9d8aa03" providerId="ADAL" clId="{EB8B2B2B-BEB2-4F93-A733-3EAC473A1B68}" dt="2021-05-11T22:15:09.218" v="0"/>
            <ac:grpSpMkLst>
              <pc:docMk/>
              <pc:sldMasterMk cId="0" sldId="2147483660"/>
              <pc:sldLayoutMk cId="0" sldId="2147483669"/>
              <ac:grpSpMk id="44"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9"/>
              <ac:grpSpMk id="45"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9"/>
              <ac:grpSpMk id="75"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9"/>
              <ac:grpSpMk id="76" creationId="{00000000-0000-0000-0000-000000000000}"/>
            </ac:grpSpMkLst>
          </pc:grpChg>
          <pc:grpChg chg="mod">
            <ac:chgData name="Nicholas Harvey" userId="6c8f5bcc-6372-430f-9774-4498d9d8aa03" providerId="ADAL" clId="{EB8B2B2B-BEB2-4F93-A733-3EAC473A1B68}" dt="2021-05-11T22:15:09.218" v="0"/>
            <ac:grpSpMkLst>
              <pc:docMk/>
              <pc:sldMasterMk cId="0" sldId="2147483660"/>
              <pc:sldLayoutMk cId="0" sldId="2147483669"/>
              <ac:grpSpMk id="77" creationId="{00000000-0000-0000-0000-000000000000}"/>
            </ac:grpSpMkLst>
          </pc:grpChg>
        </pc:sldLayoutChg>
        <pc:sldLayoutChg chg="modSp">
          <pc:chgData name="Nicholas Harvey" userId="6c8f5bcc-6372-430f-9774-4498d9d8aa03" providerId="ADAL" clId="{EB8B2B2B-BEB2-4F93-A733-3EAC473A1B68}" dt="2021-05-11T22:15:09.218" v="0"/>
          <pc:sldLayoutMkLst>
            <pc:docMk/>
            <pc:sldMasterMk cId="0" sldId="2147483660"/>
            <pc:sldLayoutMk cId="0" sldId="2147483671"/>
          </pc:sldLayoutMkLst>
          <pc:spChg chg="mod">
            <ac:chgData name="Nicholas Harvey" userId="6c8f5bcc-6372-430f-9774-4498d9d8aa03" providerId="ADAL" clId="{EB8B2B2B-BEB2-4F93-A733-3EAC473A1B68}" dt="2021-05-11T22:15:09.218" v="0"/>
            <ac:spMkLst>
              <pc:docMk/>
              <pc:sldMasterMk cId="0" sldId="2147483660"/>
              <pc:sldLayoutMk cId="0" sldId="2147483671"/>
              <ac:spMk id="2" creationId="{00000000-0000-0000-0000-000000000000}"/>
            </ac:spMkLst>
          </pc:spChg>
          <pc:spChg chg="mod">
            <ac:chgData name="Nicholas Harvey" userId="6c8f5bcc-6372-430f-9774-4498d9d8aa03" providerId="ADAL" clId="{EB8B2B2B-BEB2-4F93-A733-3EAC473A1B68}" dt="2021-05-11T22:15:09.218" v="0"/>
            <ac:spMkLst>
              <pc:docMk/>
              <pc:sldMasterMk cId="0" sldId="2147483660"/>
              <pc:sldLayoutMk cId="0" sldId="2147483671"/>
              <ac:spMk id="3" creationId="{00000000-0000-0000-0000-000000000000}"/>
            </ac:spMkLst>
          </pc:spChg>
        </pc:sldLayoutChg>
      </pc:sldMasterChg>
      <pc:sldMasterChg chg="modSp modSldLayout">
        <pc:chgData name="Nicholas Harvey" userId="6c8f5bcc-6372-430f-9774-4498d9d8aa03" providerId="ADAL" clId="{EB8B2B2B-BEB2-4F93-A733-3EAC473A1B68}" dt="2021-05-11T22:15:09.218" v="0"/>
        <pc:sldMasterMkLst>
          <pc:docMk/>
          <pc:sldMasterMk cId="2207077899" sldId="2147483672"/>
        </pc:sldMasterMkLst>
        <pc:spChg chg="mod">
          <ac:chgData name="Nicholas Harvey" userId="6c8f5bcc-6372-430f-9774-4498d9d8aa03" providerId="ADAL" clId="{EB8B2B2B-BEB2-4F93-A733-3EAC473A1B68}" dt="2021-05-11T22:15:09.218" v="0"/>
          <ac:spMkLst>
            <pc:docMk/>
            <pc:sldMasterMk cId="2207077899" sldId="2147483672"/>
            <ac:spMk id="10" creationId="{4C279D9C-41B5-407B-BB25-D4AD402308AC}"/>
          </ac:spMkLst>
        </pc:spChg>
        <pc:spChg chg="mod">
          <ac:chgData name="Nicholas Harvey" userId="6c8f5bcc-6372-430f-9774-4498d9d8aa03" providerId="ADAL" clId="{EB8B2B2B-BEB2-4F93-A733-3EAC473A1B68}" dt="2021-05-11T22:15:09.218" v="0"/>
          <ac:spMkLst>
            <pc:docMk/>
            <pc:sldMasterMk cId="2207077899" sldId="2147483672"/>
            <ac:spMk id="12" creationId="{D3932AFB-98BB-47E6-A66A-42A8B2216A6E}"/>
          </ac:spMkLst>
        </pc:spChg>
        <pc:spChg chg="mod">
          <ac:chgData name="Nicholas Harvey" userId="6c8f5bcc-6372-430f-9774-4498d9d8aa03" providerId="ADAL" clId="{EB8B2B2B-BEB2-4F93-A733-3EAC473A1B68}" dt="2021-05-11T22:15:09.218" v="0"/>
          <ac:spMkLst>
            <pc:docMk/>
            <pc:sldMasterMk cId="2207077899" sldId="2147483672"/>
            <ac:spMk id="16" creationId="{9D980B62-A8DC-41B1-BFA4-DF6E668D2134}"/>
          </ac:spMkLst>
        </pc:spChg>
        <pc:spChg chg="mod">
          <ac:chgData name="Nicholas Harvey" userId="6c8f5bcc-6372-430f-9774-4498d9d8aa03" providerId="ADAL" clId="{EB8B2B2B-BEB2-4F93-A733-3EAC473A1B68}" dt="2021-05-11T22:15:09.218" v="0"/>
          <ac:spMkLst>
            <pc:docMk/>
            <pc:sldMasterMk cId="2207077899" sldId="2147483672"/>
            <ac:spMk id="20" creationId="{EDADA9AC-09FD-7C48-9CDC-8BC3FBDEF118}"/>
          </ac:spMkLst>
        </pc:spChg>
        <pc:picChg chg="mod">
          <ac:chgData name="Nicholas Harvey" userId="6c8f5bcc-6372-430f-9774-4498d9d8aa03" providerId="ADAL" clId="{EB8B2B2B-BEB2-4F93-A733-3EAC473A1B68}" dt="2021-05-11T22:15:09.218" v="0"/>
          <ac:picMkLst>
            <pc:docMk/>
            <pc:sldMasterMk cId="2207077899" sldId="2147483672"/>
            <ac:picMk id="3" creationId="{1EF659DC-9D8F-B740-94AA-02A6A02D1E51}"/>
          </ac:picMkLst>
        </pc:picChg>
        <pc:picChg chg="mod">
          <ac:chgData name="Nicholas Harvey" userId="6c8f5bcc-6372-430f-9774-4498d9d8aa03" providerId="ADAL" clId="{EB8B2B2B-BEB2-4F93-A733-3EAC473A1B68}" dt="2021-05-11T22:15:09.218" v="0"/>
          <ac:picMkLst>
            <pc:docMk/>
            <pc:sldMasterMk cId="2207077899" sldId="2147483672"/>
            <ac:picMk id="13" creationId="{53C559C2-8C6E-45A5-9148-D5B12B0EEC22}"/>
          </ac:picMkLst>
        </pc:picChg>
        <pc:picChg chg="mod">
          <ac:chgData name="Nicholas Harvey" userId="6c8f5bcc-6372-430f-9774-4498d9d8aa03" providerId="ADAL" clId="{EB8B2B2B-BEB2-4F93-A733-3EAC473A1B68}" dt="2021-05-11T22:15:09.218" v="0"/>
          <ac:picMkLst>
            <pc:docMk/>
            <pc:sldMasterMk cId="2207077899" sldId="2147483672"/>
            <ac:picMk id="21" creationId="{AF325590-A6D4-9741-870B-736FC1574C76}"/>
          </ac:picMkLst>
        </pc:picChg>
        <pc:sldLayoutChg chg="modSp">
          <pc:chgData name="Nicholas Harvey" userId="6c8f5bcc-6372-430f-9774-4498d9d8aa03" providerId="ADAL" clId="{EB8B2B2B-BEB2-4F93-A733-3EAC473A1B68}" dt="2021-05-11T22:15:09.218" v="0"/>
          <pc:sldLayoutMkLst>
            <pc:docMk/>
            <pc:sldMasterMk cId="2207077899" sldId="2147483672"/>
            <pc:sldLayoutMk cId="2031123883" sldId="2147483673"/>
          </pc:sldLayoutMkLst>
          <pc:spChg chg="mod">
            <ac:chgData name="Nicholas Harvey" userId="6c8f5bcc-6372-430f-9774-4498d9d8aa03" providerId="ADAL" clId="{EB8B2B2B-BEB2-4F93-A733-3EAC473A1B68}" dt="2021-05-11T22:15:09.218" v="0"/>
            <ac:spMkLst>
              <pc:docMk/>
              <pc:sldMasterMk cId="2207077899" sldId="2147483672"/>
              <pc:sldLayoutMk cId="2031123883" sldId="2147483673"/>
              <ac:spMk id="3" creationId="{FD07A26B-FB91-4268-AE80-63214307C03F}"/>
            </ac:spMkLst>
          </pc:spChg>
          <pc:spChg chg="mod">
            <ac:chgData name="Nicholas Harvey" userId="6c8f5bcc-6372-430f-9774-4498d9d8aa03" providerId="ADAL" clId="{EB8B2B2B-BEB2-4F93-A733-3EAC473A1B68}" dt="2021-05-11T22:15:09.218" v="0"/>
            <ac:spMkLst>
              <pc:docMk/>
              <pc:sldMasterMk cId="2207077899" sldId="2147483672"/>
              <pc:sldLayoutMk cId="2031123883" sldId="2147483673"/>
              <ac:spMk id="4" creationId="{BF84B4DE-83A6-4726-9008-0C7F75D02D1F}"/>
            </ac:spMkLst>
          </pc:spChg>
          <pc:picChg chg="mod">
            <ac:chgData name="Nicholas Harvey" userId="6c8f5bcc-6372-430f-9774-4498d9d8aa03" providerId="ADAL" clId="{EB8B2B2B-BEB2-4F93-A733-3EAC473A1B68}" dt="2021-05-11T22:15:09.218" v="0"/>
            <ac:picMkLst>
              <pc:docMk/>
              <pc:sldMasterMk cId="2207077899" sldId="2147483672"/>
              <pc:sldLayoutMk cId="2031123883" sldId="2147483673"/>
              <ac:picMk id="6" creationId="{F645E500-E4D1-47B6-8A49-38CF5EF7DA96}"/>
            </ac:picMkLst>
          </pc:picChg>
          <pc:picChg chg="mod">
            <ac:chgData name="Nicholas Harvey" userId="6c8f5bcc-6372-430f-9774-4498d9d8aa03" providerId="ADAL" clId="{EB8B2B2B-BEB2-4F93-A733-3EAC473A1B68}" dt="2021-05-11T22:15:09.218" v="0"/>
            <ac:picMkLst>
              <pc:docMk/>
              <pc:sldMasterMk cId="2207077899" sldId="2147483672"/>
              <pc:sldLayoutMk cId="2031123883" sldId="2147483673"/>
              <ac:picMk id="19" creationId="{00000000-0000-0000-0000-000000000000}"/>
            </ac:picMkLst>
          </pc:picChg>
        </pc:sldLayoutChg>
        <pc:sldLayoutChg chg="modSp">
          <pc:chgData name="Nicholas Harvey" userId="6c8f5bcc-6372-430f-9774-4498d9d8aa03" providerId="ADAL" clId="{EB8B2B2B-BEB2-4F93-A733-3EAC473A1B68}" dt="2021-05-11T22:15:09.218" v="0"/>
          <pc:sldLayoutMkLst>
            <pc:docMk/>
            <pc:sldMasterMk cId="2207077899" sldId="2147483672"/>
            <pc:sldLayoutMk cId="1538617444" sldId="2147483674"/>
          </pc:sldLayoutMkLst>
          <pc:spChg chg="mod">
            <ac:chgData name="Nicholas Harvey" userId="6c8f5bcc-6372-430f-9774-4498d9d8aa03" providerId="ADAL" clId="{EB8B2B2B-BEB2-4F93-A733-3EAC473A1B68}" dt="2021-05-11T22:15:09.218" v="0"/>
            <ac:spMkLst>
              <pc:docMk/>
              <pc:sldMasterMk cId="2207077899" sldId="2147483672"/>
              <pc:sldLayoutMk cId="1538617444" sldId="2147483674"/>
              <ac:spMk id="4" creationId="{00000000-0000-0000-0000-000000000000}"/>
            </ac:spMkLst>
          </pc:spChg>
          <pc:spChg chg="mod">
            <ac:chgData name="Nicholas Harvey" userId="6c8f5bcc-6372-430f-9774-4498d9d8aa03" providerId="ADAL" clId="{EB8B2B2B-BEB2-4F93-A733-3EAC473A1B68}" dt="2021-05-11T22:15:09.218" v="0"/>
            <ac:spMkLst>
              <pc:docMk/>
              <pc:sldMasterMk cId="2207077899" sldId="2147483672"/>
              <pc:sldLayoutMk cId="1538617444" sldId="2147483674"/>
              <ac:spMk id="6" creationId="{00000000-0000-0000-0000-000000000000}"/>
            </ac:spMkLst>
          </pc:spChg>
        </pc:sldLayoutChg>
        <pc:sldLayoutChg chg="modSp">
          <pc:chgData name="Nicholas Harvey" userId="6c8f5bcc-6372-430f-9774-4498d9d8aa03" providerId="ADAL" clId="{EB8B2B2B-BEB2-4F93-A733-3EAC473A1B68}" dt="2021-05-11T22:15:09.218" v="0"/>
          <pc:sldLayoutMkLst>
            <pc:docMk/>
            <pc:sldMasterMk cId="2207077899" sldId="2147483672"/>
            <pc:sldLayoutMk cId="3373601526" sldId="2147483675"/>
          </pc:sldLayoutMkLst>
          <pc:spChg chg="mod">
            <ac:chgData name="Nicholas Harvey" userId="6c8f5bcc-6372-430f-9774-4498d9d8aa03" providerId="ADAL" clId="{EB8B2B2B-BEB2-4F93-A733-3EAC473A1B68}" dt="2021-05-11T22:15:09.218" v="0"/>
            <ac:spMkLst>
              <pc:docMk/>
              <pc:sldMasterMk cId="2207077899" sldId="2147483672"/>
              <pc:sldLayoutMk cId="3373601526" sldId="2147483675"/>
              <ac:spMk id="3" creationId="{00000000-0000-0000-0000-000000000000}"/>
            </ac:spMkLst>
          </pc:spChg>
          <pc:spChg chg="mod">
            <ac:chgData name="Nicholas Harvey" userId="6c8f5bcc-6372-430f-9774-4498d9d8aa03" providerId="ADAL" clId="{EB8B2B2B-BEB2-4F93-A733-3EAC473A1B68}" dt="2021-05-11T22:15:09.218" v="0"/>
            <ac:spMkLst>
              <pc:docMk/>
              <pc:sldMasterMk cId="2207077899" sldId="2147483672"/>
              <pc:sldLayoutMk cId="3373601526" sldId="2147483675"/>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2F295C-DE71-45E2-A867-AD33E37E2C68}" type="datetimeFigureOut">
              <a:rPr lang="en-GB" smtClean="0"/>
              <a:t>11/05/2021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6B379D-C20E-4DD2-9DC3-CB3FB59121C8}" type="slidenum">
              <a:rPr lang="en-GB" smtClean="0"/>
              <a:t>‹#›</a:t>
            </a:fld>
            <a:endParaRPr lang="en-GB"/>
          </a:p>
        </p:txBody>
      </p:sp>
    </p:spTree>
    <p:extLst>
      <p:ext uri="{BB962C8B-B14F-4D97-AF65-F5344CB8AC3E}">
        <p14:creationId xmlns:p14="http://schemas.microsoft.com/office/powerpoint/2010/main" val="785498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509872" y="0"/>
            <a:ext cx="13243109"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6" name="Rectangle 45"/>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7" name="Rectangle 46"/>
          <p:cNvSpPr/>
          <p:nvPr/>
        </p:nvSpPr>
        <p:spPr>
          <a:xfrm>
            <a:off x="6198795" y="-21511"/>
            <a:ext cx="46736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6311154" y="2708476"/>
            <a:ext cx="4417807"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6311154" y="4421081"/>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318325" y="1516829"/>
            <a:ext cx="2844800" cy="750981"/>
          </a:xfrm>
        </p:spPr>
        <p:txBody>
          <a:bodyPr anchor="b"/>
          <a:lstStyle>
            <a:lvl1pPr algn="l">
              <a:defRPr sz="2400"/>
            </a:lvl1pPr>
          </a:lstStyle>
          <a:p>
            <a:fld id="{CF41801F-CC59-4997-AE9E-54AF0F8FED75}" type="datetimeFigureOut">
              <a:rPr lang="en-GB" smtClean="0"/>
              <a:t>11/05/2021</a:t>
            </a:fld>
            <a:endParaRPr lang="en-GB"/>
          </a:p>
        </p:txBody>
      </p:sp>
      <p:sp>
        <p:nvSpPr>
          <p:cNvPr id="50" name="Rectangle 49"/>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Footer Placeholder 4"/>
          <p:cNvSpPr>
            <a:spLocks noGrp="1"/>
          </p:cNvSpPr>
          <p:nvPr>
            <p:ph type="ftr" sz="quarter" idx="11"/>
          </p:nvPr>
        </p:nvSpPr>
        <p:spPr>
          <a:xfrm>
            <a:off x="7071360" y="5719967"/>
            <a:ext cx="3775456" cy="365125"/>
          </a:xfrm>
        </p:spPr>
        <p:txBody>
          <a:bodyPr>
            <a:normAutofit/>
          </a:bodyPr>
          <a:lstStyle>
            <a:lvl1pPr>
              <a:defRPr>
                <a:solidFill>
                  <a:schemeClr val="accent1"/>
                </a:solidFill>
              </a:defRPr>
            </a:lvl1pPr>
          </a:lstStyle>
          <a:p>
            <a:endParaRPr lang="en-GB"/>
          </a:p>
        </p:txBody>
      </p:sp>
      <p:sp>
        <p:nvSpPr>
          <p:cNvPr id="6" name="Slide Number Placeholder 5"/>
          <p:cNvSpPr>
            <a:spLocks noGrp="1"/>
          </p:cNvSpPr>
          <p:nvPr>
            <p:ph type="sldNum" sz="quarter" idx="12"/>
          </p:nvPr>
        </p:nvSpPr>
        <p:spPr>
          <a:xfrm>
            <a:off x="6198795" y="5719967"/>
            <a:ext cx="858221" cy="365125"/>
          </a:xfrm>
        </p:spPr>
        <p:txBody>
          <a:bodyPr/>
          <a:lstStyle>
            <a:lvl1pPr>
              <a:defRPr>
                <a:solidFill>
                  <a:schemeClr val="accent1"/>
                </a:solidFill>
              </a:defRPr>
            </a:lvl1pPr>
          </a:lstStyle>
          <a:p>
            <a:fld id="{9C01CA3F-1409-4FBA-B833-8F862B3E0CEB}" type="slidenum">
              <a:rPr lang="en-GB" smtClean="0"/>
              <a:t>‹#›</a:t>
            </a:fld>
            <a:endParaRPr lang="en-GB"/>
          </a:p>
        </p:txBody>
      </p:sp>
      <p:sp>
        <p:nvSpPr>
          <p:cNvPr id="89" name="Rectangle 88"/>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41801F-CC59-4997-AE9E-54AF0F8FED75}"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01CA3F-1409-4FBA-B833-8F862B3E0CEB}"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1030147"/>
            <a:ext cx="1979271"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404395" y="1030147"/>
            <a:ext cx="7231605"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41801F-CC59-4997-AE9E-54AF0F8FED75}"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01CA3F-1409-4FBA-B833-8F862B3E0CEB}"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2031123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538617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3373601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41801F-CC59-4997-AE9E-54AF0F8FED75}"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01CA3F-1409-4FBA-B833-8F862B3E0CEB}"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78194" y="2900830"/>
            <a:ext cx="8849957" cy="1362075"/>
          </a:xfrm>
        </p:spPr>
        <p:txBody>
          <a:bodyPr anchor="b"/>
          <a:lstStyle>
            <a:lvl1pPr algn="l">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678194" y="4267201"/>
            <a:ext cx="8849956"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F41801F-CC59-4997-AE9E-54AF0F8FED75}"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01CA3F-1409-4FBA-B833-8F862B3E0CEB}"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CF41801F-CC59-4997-AE9E-54AF0F8FED75}"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01CA3F-1409-4FBA-B833-8F862B3E0CEB}" type="slidenum">
              <a:rPr lang="en-GB" smtClean="0"/>
              <a:t>‹#›</a:t>
            </a:fld>
            <a:endParaRPr lang="en-GB"/>
          </a:p>
        </p:txBody>
      </p:sp>
      <p:sp>
        <p:nvSpPr>
          <p:cNvPr id="9" name="Content Placeholder 8"/>
          <p:cNvSpPr>
            <a:spLocks noGrp="1"/>
          </p:cNvSpPr>
          <p:nvPr>
            <p:ph sz="quarter" idx="13"/>
          </p:nvPr>
        </p:nvSpPr>
        <p:spPr>
          <a:xfrm>
            <a:off x="1389888" y="2313432"/>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6193536" y="2313431"/>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88961"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82450"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36"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F41801F-CC59-4997-AE9E-54AF0F8FED75}"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C01CA3F-1409-4FBA-B833-8F862B3E0CEB}"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F41801F-CC59-4997-AE9E-54AF0F8FED75}"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C01CA3F-1409-4FBA-B833-8F862B3E0CEB}"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41801F-CC59-4997-AE9E-54AF0F8FED75}"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C01CA3F-1409-4FBA-B833-8F862B3E0CEB}"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509872" y="0"/>
            <a:ext cx="13243109"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6" name="Rectangle 45"/>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7" name="Rectangle 56"/>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Date Placeholder 4"/>
          <p:cNvSpPr>
            <a:spLocks noGrp="1"/>
          </p:cNvSpPr>
          <p:nvPr>
            <p:ph type="dt" sz="half" idx="10"/>
          </p:nvPr>
        </p:nvSpPr>
        <p:spPr/>
        <p:txBody>
          <a:bodyPr/>
          <a:lstStyle/>
          <a:p>
            <a:fld id="{CF41801F-CC59-4997-AE9E-54AF0F8FED75}" type="datetimeFigureOut">
              <a:rPr lang="en-GB" smtClean="0"/>
              <a:t>11/05/2021</a:t>
            </a:fld>
            <a:endParaRPr lang="en-GB"/>
          </a:p>
        </p:txBody>
      </p:sp>
      <p:sp>
        <p:nvSpPr>
          <p:cNvPr id="7" name="Slide Number Placeholder 6"/>
          <p:cNvSpPr>
            <a:spLocks noGrp="1"/>
          </p:cNvSpPr>
          <p:nvPr>
            <p:ph type="sldNum" sz="quarter" idx="12"/>
          </p:nvPr>
        </p:nvSpPr>
        <p:spPr/>
        <p:txBody>
          <a:bodyPr/>
          <a:lstStyle/>
          <a:p>
            <a:fld id="{9C01CA3F-1409-4FBA-B833-8F862B3E0CEB}" type="slidenum">
              <a:rPr lang="en-GB" smtClean="0"/>
              <a:t>‹#›</a:t>
            </a:fld>
            <a:endParaRPr lang="en-GB"/>
          </a:p>
        </p:txBody>
      </p:sp>
      <p:sp>
        <p:nvSpPr>
          <p:cNvPr id="58" name="Rectangle 57"/>
          <p:cNvSpPr/>
          <p:nvPr/>
        </p:nvSpPr>
        <p:spPr>
          <a:xfrm>
            <a:off x="1207429" y="601884"/>
            <a:ext cx="4749676"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1527859" y="856527"/>
            <a:ext cx="4120587"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1" name="Rectangle 60"/>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Footer Placeholder 5"/>
          <p:cNvSpPr>
            <a:spLocks noGrp="1"/>
          </p:cNvSpPr>
          <p:nvPr>
            <p:ph type="ftr" sz="quarter" idx="11"/>
          </p:nvPr>
        </p:nvSpPr>
        <p:spPr>
          <a:xfrm>
            <a:off x="6188597" y="5724836"/>
            <a:ext cx="4658219" cy="365125"/>
          </a:xfrm>
        </p:spPr>
        <p:txBody>
          <a:bodyPr>
            <a:normAutofit/>
          </a:bodyPr>
          <a:lstStyle/>
          <a:p>
            <a:endParaRPr lang="en-GB"/>
          </a:p>
        </p:txBody>
      </p:sp>
      <p:sp>
        <p:nvSpPr>
          <p:cNvPr id="2" name="Title 1"/>
          <p:cNvSpPr>
            <a:spLocks noGrp="1"/>
          </p:cNvSpPr>
          <p:nvPr>
            <p:ph type="title"/>
          </p:nvPr>
        </p:nvSpPr>
        <p:spPr>
          <a:xfrm>
            <a:off x="6319777" y="2657435"/>
            <a:ext cx="4406096" cy="1463153"/>
          </a:xfrm>
        </p:spPr>
        <p:txBody>
          <a:bodyPr anchor="b">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6315456" y="4136994"/>
            <a:ext cx="4398379"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509872" y="0"/>
            <a:ext cx="13243109"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94" name="Rectangle 93"/>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1" name="Rectangle 100"/>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2" name="Rectangle 101"/>
          <p:cNvSpPr/>
          <p:nvPr/>
        </p:nvSpPr>
        <p:spPr>
          <a:xfrm>
            <a:off x="1207429" y="601884"/>
            <a:ext cx="4749676"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5" name="Rectangle 104"/>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312565" y="2660904"/>
            <a:ext cx="4401312" cy="1463040"/>
          </a:xfrm>
        </p:spPr>
        <p:txBody>
          <a:bodyPr anchor="b">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340278" y="693795"/>
            <a:ext cx="4479497"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312841" y="4133089"/>
            <a:ext cx="4400764"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41801F-CC59-4997-AE9E-54AF0F8FED75}" type="datetimeFigureOut">
              <a:rPr lang="en-GB" smtClean="0"/>
              <a:t>11/05/2021</a:t>
            </a:fld>
            <a:endParaRPr lang="en-GB"/>
          </a:p>
        </p:txBody>
      </p:sp>
      <p:sp>
        <p:nvSpPr>
          <p:cNvPr id="6" name="Footer Placeholder 5"/>
          <p:cNvSpPr>
            <a:spLocks noGrp="1"/>
          </p:cNvSpPr>
          <p:nvPr>
            <p:ph type="ftr" sz="quarter" idx="11"/>
          </p:nvPr>
        </p:nvSpPr>
        <p:spPr>
          <a:xfrm>
            <a:off x="6188597" y="5724836"/>
            <a:ext cx="4658219" cy="365125"/>
          </a:xfrm>
        </p:spPr>
        <p:txBody>
          <a:bodyPr>
            <a:normAutofit/>
          </a:bodyPr>
          <a:lstStyle/>
          <a:p>
            <a:endParaRPr lang="en-GB"/>
          </a:p>
        </p:txBody>
      </p:sp>
      <p:sp>
        <p:nvSpPr>
          <p:cNvPr id="7" name="Slide Number Placeholder 6"/>
          <p:cNvSpPr>
            <a:spLocks noGrp="1"/>
          </p:cNvSpPr>
          <p:nvPr>
            <p:ph type="sldNum" sz="quarter" idx="12"/>
          </p:nvPr>
        </p:nvSpPr>
        <p:spPr/>
        <p:txBody>
          <a:bodyPr/>
          <a:lstStyle/>
          <a:p>
            <a:fld id="{9C01CA3F-1409-4FBA-B833-8F862B3E0CEB}"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406400" y="0"/>
            <a:ext cx="13243109"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66" name="Rectangle 65"/>
          <p:cNvSpPr/>
          <p:nvPr/>
        </p:nvSpPr>
        <p:spPr>
          <a:xfrm>
            <a:off x="609600" y="333488"/>
            <a:ext cx="109728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0" name="Rectangle 69"/>
          <p:cNvSpPr/>
          <p:nvPr/>
        </p:nvSpPr>
        <p:spPr>
          <a:xfrm>
            <a:off x="6081656" y="-21511"/>
            <a:ext cx="4905488"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1" name="Rectangle 70"/>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1391320" y="1027664"/>
            <a:ext cx="9366325"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391323" y="2323652"/>
            <a:ext cx="9036423"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96517" y="224493"/>
            <a:ext cx="2844800" cy="365125"/>
          </a:xfrm>
          <a:prstGeom prst="rect">
            <a:avLst/>
          </a:prstGeom>
        </p:spPr>
        <p:txBody>
          <a:bodyPr vert="horz" lIns="91440" tIns="45720" rIns="91440" bIns="45720" rtlCol="0" anchor="ctr"/>
          <a:lstStyle>
            <a:lvl1pPr algn="r">
              <a:defRPr sz="1200">
                <a:solidFill>
                  <a:srgbClr val="FEFEFE"/>
                </a:solidFill>
              </a:defRPr>
            </a:lvl1pPr>
          </a:lstStyle>
          <a:p>
            <a:fld id="{CF41801F-CC59-4997-AE9E-54AF0F8FED75}" type="datetimeFigureOut">
              <a:rPr lang="en-GB" smtClean="0"/>
              <a:t>11/05/2021</a:t>
            </a:fld>
            <a:endParaRPr lang="en-GB"/>
          </a:p>
        </p:txBody>
      </p:sp>
      <p:sp>
        <p:nvSpPr>
          <p:cNvPr id="5" name="Footer Placeholder 4"/>
          <p:cNvSpPr>
            <a:spLocks noGrp="1"/>
          </p:cNvSpPr>
          <p:nvPr>
            <p:ph type="ftr" sz="quarter" idx="3"/>
          </p:nvPr>
        </p:nvSpPr>
        <p:spPr>
          <a:xfrm>
            <a:off x="6188597" y="5852161"/>
            <a:ext cx="4669536" cy="365125"/>
          </a:xfrm>
          <a:prstGeom prst="rect">
            <a:avLst/>
          </a:prstGeom>
        </p:spPr>
        <p:txBody>
          <a:bodyPr vert="horz" lIns="91440" tIns="45720" rIns="91440" bIns="45720" rtlCol="0" anchor="ctr"/>
          <a:lstStyle>
            <a:lvl1pPr algn="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6198795" y="224492"/>
            <a:ext cx="1776208" cy="365125"/>
          </a:xfrm>
          <a:prstGeom prst="rect">
            <a:avLst/>
          </a:prstGeom>
        </p:spPr>
        <p:txBody>
          <a:bodyPr vert="horz" lIns="91440" tIns="45720" rIns="91440" bIns="45720" rtlCol="0" anchor="ctr"/>
          <a:lstStyle>
            <a:lvl1pPr algn="l">
              <a:defRPr sz="1200">
                <a:solidFill>
                  <a:srgbClr val="FEFEFE"/>
                </a:solidFill>
              </a:defRPr>
            </a:lvl1pPr>
          </a:lstStyle>
          <a:p>
            <a:fld id="{9C01CA3F-1409-4FBA-B833-8F862B3E0CEB}"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22070778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cid:53ed471d-2b60-48ae-a760-f3f07fb231cc" TargetMode="Externa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Dr Ellen Fry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US" sz="4000" dirty="0">
                <a:solidFill>
                  <a:schemeClr val="bg1"/>
                </a:solidFill>
              </a:rPr>
              <a:t>Experimental Design</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552" y="476672"/>
            <a:ext cx="8064896" cy="1143000"/>
          </a:xfrm>
        </p:spPr>
        <p:txBody>
          <a:bodyPr>
            <a:normAutofit fontScale="90000"/>
          </a:bodyPr>
          <a:lstStyle/>
          <a:p>
            <a:r>
              <a:rPr lang="en-GB" dirty="0"/>
              <a:t>3. Design experimental treatments</a:t>
            </a:r>
          </a:p>
        </p:txBody>
      </p:sp>
      <p:sp>
        <p:nvSpPr>
          <p:cNvPr id="3" name="Content Placeholder 2"/>
          <p:cNvSpPr>
            <a:spLocks noGrp="1"/>
          </p:cNvSpPr>
          <p:nvPr>
            <p:ph idx="1"/>
          </p:nvPr>
        </p:nvSpPr>
        <p:spPr>
          <a:xfrm>
            <a:off x="2135560" y="1916832"/>
            <a:ext cx="7992888" cy="4392488"/>
          </a:xfrm>
        </p:spPr>
        <p:txBody>
          <a:bodyPr>
            <a:normAutofit/>
          </a:bodyPr>
          <a:lstStyle/>
          <a:p>
            <a:pPr>
              <a:lnSpc>
                <a:spcPct val="150000"/>
              </a:lnSpc>
            </a:pPr>
            <a:r>
              <a:rPr lang="en-GB" dirty="0"/>
              <a:t>What change are you interested in? Water? Temperature? Nutrients? Species interactions?</a:t>
            </a:r>
          </a:p>
          <a:p>
            <a:pPr>
              <a:lnSpc>
                <a:spcPct val="150000"/>
              </a:lnSpc>
            </a:pPr>
            <a:r>
              <a:rPr lang="en-GB" dirty="0"/>
              <a:t>How can you change this? Is it possible?</a:t>
            </a:r>
          </a:p>
          <a:p>
            <a:pPr>
              <a:lnSpc>
                <a:spcPct val="150000"/>
              </a:lnSpc>
            </a:pPr>
            <a:r>
              <a:rPr lang="en-GB" dirty="0"/>
              <a:t>How big a change will this be?</a:t>
            </a:r>
          </a:p>
          <a:p>
            <a:pPr>
              <a:lnSpc>
                <a:spcPct val="150000"/>
              </a:lnSpc>
            </a:pPr>
            <a:r>
              <a:rPr lang="en-GB" dirty="0"/>
              <a:t>What is your reason for this?</a:t>
            </a:r>
          </a:p>
          <a:p>
            <a:pPr>
              <a:lnSpc>
                <a:spcPct val="150000"/>
              </a:lnSpc>
            </a:pPr>
            <a:r>
              <a:rPr lang="en-GB" dirty="0"/>
              <a:t>Are you staying realistic? Or looking for limits?</a:t>
            </a:r>
          </a:p>
          <a:p>
            <a:pPr>
              <a:lnSpc>
                <a:spcPct val="150000"/>
              </a:lnSpc>
            </a:pPr>
            <a:r>
              <a:rPr lang="en-GB" dirty="0"/>
              <a:t>Categorical or continuous variables?</a:t>
            </a:r>
          </a:p>
        </p:txBody>
      </p:sp>
    </p:spTree>
    <p:extLst>
      <p:ext uri="{BB962C8B-B14F-4D97-AF65-F5344CB8AC3E}">
        <p14:creationId xmlns:p14="http://schemas.microsoft.com/office/powerpoint/2010/main" val="2754881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490" y="260648"/>
            <a:ext cx="7024744" cy="1143000"/>
          </a:xfrm>
        </p:spPr>
        <p:txBody>
          <a:bodyPr/>
          <a:lstStyle/>
          <a:p>
            <a:r>
              <a:rPr lang="en-GB" dirty="0"/>
              <a:t>Control groups</a:t>
            </a:r>
          </a:p>
        </p:txBody>
      </p:sp>
      <p:sp>
        <p:nvSpPr>
          <p:cNvPr id="3" name="Content Placeholder 2"/>
          <p:cNvSpPr>
            <a:spLocks noGrp="1"/>
          </p:cNvSpPr>
          <p:nvPr>
            <p:ph idx="1"/>
          </p:nvPr>
        </p:nvSpPr>
        <p:spPr>
          <a:xfrm>
            <a:off x="2063552" y="1412776"/>
            <a:ext cx="8064896" cy="4968552"/>
          </a:xfrm>
        </p:spPr>
        <p:txBody>
          <a:bodyPr>
            <a:normAutofit fontScale="92500"/>
          </a:bodyPr>
          <a:lstStyle/>
          <a:p>
            <a:pPr>
              <a:lnSpc>
                <a:spcPct val="160000"/>
              </a:lnSpc>
            </a:pPr>
            <a:r>
              <a:rPr lang="en-GB" dirty="0"/>
              <a:t>To detect a treatment effect, we need to have a control group that has not been changed.</a:t>
            </a:r>
          </a:p>
          <a:p>
            <a:pPr>
              <a:lnSpc>
                <a:spcPct val="160000"/>
              </a:lnSpc>
            </a:pPr>
            <a:r>
              <a:rPr lang="en-GB" dirty="0"/>
              <a:t>Always need to compare, so if you have a drought treatment, you need a treatment that has the normal ‘ambient’ rainfall. Then you can have confidence in your effects.</a:t>
            </a:r>
          </a:p>
          <a:p>
            <a:pPr>
              <a:lnSpc>
                <a:spcPct val="160000"/>
              </a:lnSpc>
            </a:pPr>
            <a:r>
              <a:rPr lang="en-GB" dirty="0"/>
              <a:t>If you’re in very controlled conditions you need to simulate the natural conditions as closely as possible.</a:t>
            </a:r>
          </a:p>
        </p:txBody>
      </p:sp>
    </p:spTree>
    <p:extLst>
      <p:ext uri="{BB962C8B-B14F-4D97-AF65-F5344CB8AC3E}">
        <p14:creationId xmlns:p14="http://schemas.microsoft.com/office/powerpoint/2010/main" val="3622436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490" y="260648"/>
            <a:ext cx="7024744" cy="1143000"/>
          </a:xfrm>
        </p:spPr>
        <p:txBody>
          <a:bodyPr/>
          <a:lstStyle/>
          <a:p>
            <a:r>
              <a:rPr lang="en-GB" dirty="0"/>
              <a:t>Factorial designs</a:t>
            </a:r>
          </a:p>
        </p:txBody>
      </p:sp>
      <p:sp>
        <p:nvSpPr>
          <p:cNvPr id="3" name="Content Placeholder 2"/>
          <p:cNvSpPr>
            <a:spLocks noGrp="1"/>
          </p:cNvSpPr>
          <p:nvPr>
            <p:ph idx="1"/>
          </p:nvPr>
        </p:nvSpPr>
        <p:spPr>
          <a:xfrm>
            <a:off x="2135560" y="1268760"/>
            <a:ext cx="7920880" cy="3096344"/>
          </a:xfrm>
        </p:spPr>
        <p:txBody>
          <a:bodyPr>
            <a:normAutofit fontScale="92500" lnSpcReduction="10000"/>
          </a:bodyPr>
          <a:lstStyle/>
          <a:p>
            <a:pPr>
              <a:lnSpc>
                <a:spcPct val="150000"/>
              </a:lnSpc>
            </a:pPr>
            <a:r>
              <a:rPr lang="en-GB" dirty="0"/>
              <a:t>If you have two or more treatments, these designs look at every combination of your treatments, so you have every possibility measured.</a:t>
            </a:r>
          </a:p>
          <a:p>
            <a:pPr>
              <a:lnSpc>
                <a:spcPct val="150000"/>
              </a:lnSpc>
            </a:pPr>
            <a:r>
              <a:rPr lang="en-GB" dirty="0"/>
              <a:t>These are the easiest to analyse and to discuss.</a:t>
            </a:r>
          </a:p>
          <a:p>
            <a:pPr>
              <a:lnSpc>
                <a:spcPct val="150000"/>
              </a:lnSpc>
            </a:pPr>
            <a:r>
              <a:rPr lang="en-GB" dirty="0"/>
              <a:t>A FACTOR is an independent variable e.g. drought. This is divided into LEVELS - drought and well-watered.</a:t>
            </a:r>
          </a:p>
          <a:p>
            <a:pPr>
              <a:lnSpc>
                <a:spcPct val="150000"/>
              </a:lnSpc>
            </a:pP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545865421"/>
              </p:ext>
            </p:extLst>
          </p:nvPr>
        </p:nvGraphicFramePr>
        <p:xfrm>
          <a:off x="3888432" y="4725144"/>
          <a:ext cx="4367808" cy="1677784"/>
        </p:xfrm>
        <a:graphic>
          <a:graphicData uri="http://schemas.openxmlformats.org/drawingml/2006/table">
            <a:tbl>
              <a:tblPr firstRow="1" bandRow="1">
                <a:tableStyleId>{5940675A-B579-460E-94D1-54222C63F5DA}</a:tableStyleId>
              </a:tblPr>
              <a:tblGrid>
                <a:gridCol w="2183904">
                  <a:extLst>
                    <a:ext uri="{9D8B030D-6E8A-4147-A177-3AD203B41FA5}">
                      <a16:colId xmlns:a16="http://schemas.microsoft.com/office/drawing/2014/main" val="20000"/>
                    </a:ext>
                  </a:extLst>
                </a:gridCol>
                <a:gridCol w="2183904">
                  <a:extLst>
                    <a:ext uri="{9D8B030D-6E8A-4147-A177-3AD203B41FA5}">
                      <a16:colId xmlns:a16="http://schemas.microsoft.com/office/drawing/2014/main" val="20001"/>
                    </a:ext>
                  </a:extLst>
                </a:gridCol>
              </a:tblGrid>
              <a:tr h="838892">
                <a:tc>
                  <a:txBody>
                    <a:bodyPr/>
                    <a:lstStyle/>
                    <a:p>
                      <a:endParaRPr lang="en-GB" dirty="0"/>
                    </a:p>
                  </a:txBody>
                  <a:tcPr/>
                </a:tc>
                <a:tc>
                  <a:txBody>
                    <a:bodyPr/>
                    <a:lstStyle/>
                    <a:p>
                      <a:endParaRPr lang="en-GB"/>
                    </a:p>
                  </a:txBody>
                  <a:tcPr/>
                </a:tc>
                <a:extLst>
                  <a:ext uri="{0D108BD9-81ED-4DB2-BD59-A6C34878D82A}">
                    <a16:rowId xmlns:a16="http://schemas.microsoft.com/office/drawing/2014/main" val="10000"/>
                  </a:ext>
                </a:extLst>
              </a:tr>
              <a:tr h="838892">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1"/>
                  </a:ext>
                </a:extLst>
              </a:tr>
            </a:tbl>
          </a:graphicData>
        </a:graphic>
      </p:graphicFrame>
      <p:sp>
        <p:nvSpPr>
          <p:cNvPr id="5" name="TextBox 4"/>
          <p:cNvSpPr txBox="1"/>
          <p:nvPr/>
        </p:nvSpPr>
        <p:spPr>
          <a:xfrm>
            <a:off x="5519936" y="4365104"/>
            <a:ext cx="1091966" cy="369332"/>
          </a:xfrm>
          <a:prstGeom prst="rect">
            <a:avLst/>
          </a:prstGeom>
          <a:noFill/>
        </p:spPr>
        <p:txBody>
          <a:bodyPr wrap="none" rtlCol="0">
            <a:spAutoFit/>
          </a:bodyPr>
          <a:lstStyle/>
          <a:p>
            <a:r>
              <a:rPr lang="en-GB" dirty="0"/>
              <a:t>Drought</a:t>
            </a:r>
          </a:p>
        </p:txBody>
      </p:sp>
      <p:sp>
        <p:nvSpPr>
          <p:cNvPr id="6" name="TextBox 5"/>
          <p:cNvSpPr txBox="1"/>
          <p:nvPr/>
        </p:nvSpPr>
        <p:spPr>
          <a:xfrm rot="16200000">
            <a:off x="3020694" y="5384962"/>
            <a:ext cx="1191352" cy="369332"/>
          </a:xfrm>
          <a:prstGeom prst="rect">
            <a:avLst/>
          </a:prstGeom>
          <a:noFill/>
        </p:spPr>
        <p:txBody>
          <a:bodyPr wrap="none" rtlCol="0">
            <a:spAutoFit/>
          </a:bodyPr>
          <a:lstStyle/>
          <a:p>
            <a:r>
              <a:rPr lang="en-GB" dirty="0"/>
              <a:t>Warming</a:t>
            </a:r>
          </a:p>
        </p:txBody>
      </p:sp>
      <p:sp>
        <p:nvSpPr>
          <p:cNvPr id="7" name="TextBox 6"/>
          <p:cNvSpPr txBox="1"/>
          <p:nvPr/>
        </p:nvSpPr>
        <p:spPr>
          <a:xfrm>
            <a:off x="4243626" y="4973952"/>
            <a:ext cx="1276311" cy="369332"/>
          </a:xfrm>
          <a:prstGeom prst="rect">
            <a:avLst/>
          </a:prstGeom>
          <a:noFill/>
        </p:spPr>
        <p:txBody>
          <a:bodyPr wrap="none" rtlCol="0">
            <a:spAutoFit/>
          </a:bodyPr>
          <a:lstStyle/>
          <a:p>
            <a:r>
              <a:rPr lang="en-GB" dirty="0"/>
              <a:t>Warm Dry</a:t>
            </a:r>
          </a:p>
        </p:txBody>
      </p:sp>
      <p:sp>
        <p:nvSpPr>
          <p:cNvPr id="8" name="TextBox 7"/>
          <p:cNvSpPr txBox="1"/>
          <p:nvPr/>
        </p:nvSpPr>
        <p:spPr>
          <a:xfrm>
            <a:off x="6508727" y="4980467"/>
            <a:ext cx="1362874" cy="369332"/>
          </a:xfrm>
          <a:prstGeom prst="rect">
            <a:avLst/>
          </a:prstGeom>
          <a:noFill/>
        </p:spPr>
        <p:txBody>
          <a:bodyPr wrap="none" rtlCol="0">
            <a:spAutoFit/>
          </a:bodyPr>
          <a:lstStyle/>
          <a:p>
            <a:r>
              <a:rPr lang="en-GB" dirty="0"/>
              <a:t>Warm Wet</a:t>
            </a:r>
          </a:p>
        </p:txBody>
      </p:sp>
      <p:sp>
        <p:nvSpPr>
          <p:cNvPr id="9" name="TextBox 8"/>
          <p:cNvSpPr txBox="1"/>
          <p:nvPr/>
        </p:nvSpPr>
        <p:spPr>
          <a:xfrm>
            <a:off x="4079777" y="5820483"/>
            <a:ext cx="1848583" cy="369332"/>
          </a:xfrm>
          <a:prstGeom prst="rect">
            <a:avLst/>
          </a:prstGeom>
          <a:noFill/>
        </p:spPr>
        <p:txBody>
          <a:bodyPr wrap="none" rtlCol="0">
            <a:spAutoFit/>
          </a:bodyPr>
          <a:lstStyle/>
          <a:p>
            <a:r>
              <a:rPr lang="en-GB" dirty="0" err="1"/>
              <a:t>Unwarmed</a:t>
            </a:r>
            <a:r>
              <a:rPr lang="en-GB" dirty="0"/>
              <a:t> Dry</a:t>
            </a:r>
          </a:p>
        </p:txBody>
      </p:sp>
      <p:sp>
        <p:nvSpPr>
          <p:cNvPr id="10" name="TextBox 9"/>
          <p:cNvSpPr txBox="1"/>
          <p:nvPr/>
        </p:nvSpPr>
        <p:spPr>
          <a:xfrm>
            <a:off x="6168009" y="5820483"/>
            <a:ext cx="1935145" cy="369332"/>
          </a:xfrm>
          <a:prstGeom prst="rect">
            <a:avLst/>
          </a:prstGeom>
          <a:noFill/>
        </p:spPr>
        <p:txBody>
          <a:bodyPr wrap="none" rtlCol="0">
            <a:spAutoFit/>
          </a:bodyPr>
          <a:lstStyle/>
          <a:p>
            <a:r>
              <a:rPr lang="en-GB" dirty="0" err="1"/>
              <a:t>Unwarmed</a:t>
            </a:r>
            <a:r>
              <a:rPr lang="en-GB" dirty="0"/>
              <a:t> Wet</a:t>
            </a:r>
          </a:p>
        </p:txBody>
      </p:sp>
    </p:spTree>
    <p:extLst>
      <p:ext uri="{BB962C8B-B14F-4D97-AF65-F5344CB8AC3E}">
        <p14:creationId xmlns:p14="http://schemas.microsoft.com/office/powerpoint/2010/main" val="4196298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608" y="692696"/>
            <a:ext cx="7024744" cy="1143000"/>
          </a:xfrm>
        </p:spPr>
        <p:txBody>
          <a:bodyPr/>
          <a:lstStyle/>
          <a:p>
            <a:r>
              <a:rPr lang="en-GB" dirty="0"/>
              <a:t>4. Consider the study size</a:t>
            </a:r>
          </a:p>
        </p:txBody>
      </p:sp>
      <p:sp>
        <p:nvSpPr>
          <p:cNvPr id="3" name="Content Placeholder 2"/>
          <p:cNvSpPr>
            <a:spLocks noGrp="1"/>
          </p:cNvSpPr>
          <p:nvPr>
            <p:ph idx="1"/>
          </p:nvPr>
        </p:nvSpPr>
        <p:spPr>
          <a:xfrm>
            <a:off x="1991544" y="1844825"/>
            <a:ext cx="8280920" cy="3987805"/>
          </a:xfrm>
        </p:spPr>
        <p:txBody>
          <a:bodyPr>
            <a:normAutofit/>
          </a:bodyPr>
          <a:lstStyle/>
          <a:p>
            <a:r>
              <a:rPr lang="en-GB" dirty="0"/>
              <a:t>What is n?</a:t>
            </a:r>
          </a:p>
          <a:p>
            <a:r>
              <a:rPr lang="en-GB" dirty="0"/>
              <a:t>How many is appropriate or feasible/cost effective?</a:t>
            </a:r>
          </a:p>
          <a:p>
            <a:r>
              <a:rPr lang="en-GB" dirty="0"/>
              <a:t>Can you achieve it? Each step needs to be possible.</a:t>
            </a:r>
          </a:p>
          <a:p>
            <a:r>
              <a:rPr lang="en-GB" dirty="0"/>
              <a:t>There needs to be enough to represent the range of outcomes if possible.</a:t>
            </a:r>
          </a:p>
          <a:p>
            <a:r>
              <a:rPr lang="en-GB" dirty="0"/>
              <a:t>More is usually better because it increases statistical power- if an effect has occurred it will be apparent.</a:t>
            </a:r>
          </a:p>
          <a:p>
            <a:r>
              <a:rPr lang="en-GB" dirty="0"/>
              <a:t>Also means you can spot outliers (odd cases).</a:t>
            </a:r>
          </a:p>
          <a:p>
            <a:endParaRPr lang="en-GB" dirty="0"/>
          </a:p>
        </p:txBody>
      </p:sp>
    </p:spTree>
    <p:extLst>
      <p:ext uri="{BB962C8B-B14F-4D97-AF65-F5344CB8AC3E}">
        <p14:creationId xmlns:p14="http://schemas.microsoft.com/office/powerpoint/2010/main" val="2053190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490" y="44624"/>
            <a:ext cx="7024744" cy="1143000"/>
          </a:xfrm>
        </p:spPr>
        <p:txBody>
          <a:bodyPr/>
          <a:lstStyle/>
          <a:p>
            <a:r>
              <a:rPr lang="en-GB" dirty="0"/>
              <a:t>Replication</a:t>
            </a:r>
          </a:p>
        </p:txBody>
      </p:sp>
      <p:sp>
        <p:nvSpPr>
          <p:cNvPr id="3" name="Content Placeholder 2"/>
          <p:cNvSpPr>
            <a:spLocks noGrp="1"/>
          </p:cNvSpPr>
          <p:nvPr>
            <p:ph idx="1"/>
          </p:nvPr>
        </p:nvSpPr>
        <p:spPr>
          <a:xfrm>
            <a:off x="2063552" y="1268761"/>
            <a:ext cx="8064896" cy="3508977"/>
          </a:xfrm>
        </p:spPr>
        <p:txBody>
          <a:bodyPr/>
          <a:lstStyle/>
          <a:p>
            <a:r>
              <a:rPr lang="en-GB" dirty="0"/>
              <a:t>Each treatment MUST have replicates. If you only have one of a treatment, you don’t know if your treatment has worked.</a:t>
            </a:r>
          </a:p>
          <a:p>
            <a:r>
              <a:rPr lang="en-GB" dirty="0"/>
              <a:t>You need to have at least 4 replicates to be able to see a difference.</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15" t="5491" r="3238"/>
          <a:stretch/>
        </p:blipFill>
        <p:spPr bwMode="auto">
          <a:xfrm>
            <a:off x="1703512" y="3687096"/>
            <a:ext cx="4313304" cy="2622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5518" y="3645872"/>
            <a:ext cx="4434979" cy="2663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0754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3592" y="620688"/>
            <a:ext cx="7024744" cy="1143000"/>
          </a:xfrm>
        </p:spPr>
        <p:txBody>
          <a:bodyPr/>
          <a:lstStyle/>
          <a:p>
            <a:r>
              <a:rPr lang="en-GB" dirty="0"/>
              <a:t>5. Randomisation</a:t>
            </a:r>
          </a:p>
        </p:txBody>
      </p:sp>
      <p:sp>
        <p:nvSpPr>
          <p:cNvPr id="3" name="Content Placeholder 2"/>
          <p:cNvSpPr>
            <a:spLocks noGrp="1"/>
          </p:cNvSpPr>
          <p:nvPr>
            <p:ph idx="1"/>
          </p:nvPr>
        </p:nvSpPr>
        <p:spPr>
          <a:xfrm>
            <a:off x="2135560" y="1772816"/>
            <a:ext cx="7920880" cy="4608512"/>
          </a:xfrm>
        </p:spPr>
        <p:txBody>
          <a:bodyPr>
            <a:normAutofit fontScale="92500" lnSpcReduction="10000"/>
          </a:bodyPr>
          <a:lstStyle/>
          <a:p>
            <a:pPr>
              <a:lnSpc>
                <a:spcPct val="150000"/>
              </a:lnSpc>
            </a:pPr>
            <a:r>
              <a:rPr lang="en-GB" dirty="0"/>
              <a:t>Your experimental subjects must be assigned to random groups or locations.</a:t>
            </a:r>
          </a:p>
          <a:p>
            <a:pPr>
              <a:lnSpc>
                <a:spcPct val="150000"/>
              </a:lnSpc>
            </a:pPr>
            <a:r>
              <a:rPr lang="en-GB" dirty="0"/>
              <a:t>E.g. if you have pots in a greenhouse, the treatments must be assigned to random pots, and these must be randomly located in the greenhouse, and also sampled randomly.</a:t>
            </a:r>
          </a:p>
          <a:p>
            <a:pPr>
              <a:lnSpc>
                <a:spcPct val="150000"/>
              </a:lnSpc>
            </a:pPr>
            <a:r>
              <a:rPr lang="en-GB" dirty="0"/>
              <a:t>You can also divide them into blocks and randomise within the blocks. Each block will contain a representative of each treatment.</a:t>
            </a:r>
          </a:p>
        </p:txBody>
      </p:sp>
    </p:spTree>
    <p:extLst>
      <p:ext uri="{BB962C8B-B14F-4D97-AF65-F5344CB8AC3E}">
        <p14:creationId xmlns:p14="http://schemas.microsoft.com/office/powerpoint/2010/main" val="3057226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Block designs</a:t>
            </a:r>
          </a:p>
        </p:txBody>
      </p:sp>
      <p:sp>
        <p:nvSpPr>
          <p:cNvPr id="3" name="Content Placeholder 2"/>
          <p:cNvSpPr>
            <a:spLocks noGrp="1"/>
          </p:cNvSpPr>
          <p:nvPr>
            <p:ph idx="1"/>
          </p:nvPr>
        </p:nvSpPr>
        <p:spPr>
          <a:xfrm>
            <a:off x="2063552" y="2323653"/>
            <a:ext cx="7992888" cy="3508977"/>
          </a:xfrm>
        </p:spPr>
        <p:txBody>
          <a:bodyPr/>
          <a:lstStyle/>
          <a:p>
            <a:pPr>
              <a:lnSpc>
                <a:spcPct val="150000"/>
              </a:lnSpc>
            </a:pPr>
            <a:r>
              <a:rPr lang="en-GB" dirty="0"/>
              <a:t>Useful for statistics.</a:t>
            </a:r>
          </a:p>
          <a:p>
            <a:pPr>
              <a:lnSpc>
                <a:spcPct val="150000"/>
              </a:lnSpc>
            </a:pPr>
            <a:r>
              <a:rPr lang="en-GB" dirty="0"/>
              <a:t>Important if there are changes that you cannot account for, e.g. a slope in a field, shade over a river, a hotter part of a greenhouse. </a:t>
            </a:r>
          </a:p>
          <a:p>
            <a:pPr>
              <a:lnSpc>
                <a:spcPct val="150000"/>
              </a:lnSpc>
            </a:pPr>
            <a:r>
              <a:rPr lang="en-GB" dirty="0"/>
              <a:t>Good way to deal with confounding factors.</a:t>
            </a:r>
          </a:p>
        </p:txBody>
      </p:sp>
    </p:spTree>
    <p:extLst>
      <p:ext uri="{BB962C8B-B14F-4D97-AF65-F5344CB8AC3E}">
        <p14:creationId xmlns:p14="http://schemas.microsoft.com/office/powerpoint/2010/main" val="4282827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6. Take your measurements</a:t>
            </a:r>
          </a:p>
        </p:txBody>
      </p:sp>
      <p:sp>
        <p:nvSpPr>
          <p:cNvPr id="3" name="Content Placeholder 2"/>
          <p:cNvSpPr>
            <a:spLocks noGrp="1"/>
          </p:cNvSpPr>
          <p:nvPr>
            <p:ph idx="1"/>
          </p:nvPr>
        </p:nvSpPr>
        <p:spPr>
          <a:xfrm>
            <a:off x="2135560" y="2323653"/>
            <a:ext cx="7920880" cy="3508977"/>
          </a:xfrm>
        </p:spPr>
        <p:txBody>
          <a:bodyPr/>
          <a:lstStyle/>
          <a:p>
            <a:r>
              <a:rPr lang="en-GB" dirty="0"/>
              <a:t>Take a measurement of all your samples BEFORE the treatments begin.</a:t>
            </a:r>
          </a:p>
          <a:p>
            <a:r>
              <a:rPr lang="en-GB" dirty="0"/>
              <a:t>Each sample needs to be treated the same as the others as far as possible.</a:t>
            </a:r>
          </a:p>
          <a:p>
            <a:r>
              <a:rPr lang="en-GB" dirty="0"/>
              <a:t>Try and take measurements in as short a timeframe as possible.</a:t>
            </a:r>
          </a:p>
          <a:p>
            <a:r>
              <a:rPr lang="en-GB" dirty="0"/>
              <a:t>Block designs might be useful here as well- could do a block on one day and another the next.</a:t>
            </a:r>
          </a:p>
        </p:txBody>
      </p:sp>
    </p:spTree>
    <p:extLst>
      <p:ext uri="{BB962C8B-B14F-4D97-AF65-F5344CB8AC3E}">
        <p14:creationId xmlns:p14="http://schemas.microsoft.com/office/powerpoint/2010/main" val="1260401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Repeated measures</a:t>
            </a:r>
          </a:p>
        </p:txBody>
      </p:sp>
      <p:sp>
        <p:nvSpPr>
          <p:cNvPr id="3" name="Content Placeholder 2"/>
          <p:cNvSpPr>
            <a:spLocks noGrp="1"/>
          </p:cNvSpPr>
          <p:nvPr>
            <p:ph idx="1"/>
          </p:nvPr>
        </p:nvSpPr>
        <p:spPr>
          <a:xfrm>
            <a:off x="2135560" y="2323653"/>
            <a:ext cx="7992888" cy="3508977"/>
          </a:xfrm>
        </p:spPr>
        <p:txBody>
          <a:bodyPr/>
          <a:lstStyle/>
          <a:p>
            <a:pPr>
              <a:lnSpc>
                <a:spcPct val="150000"/>
              </a:lnSpc>
            </a:pPr>
            <a:r>
              <a:rPr lang="en-GB" dirty="0"/>
              <a:t>Is this looking at an effect over days? seasons? Remember the lynx and snowshoe hare. How many times do you need to take a measurement to see the whole effect?</a:t>
            </a:r>
          </a:p>
        </p:txBody>
      </p:sp>
    </p:spTree>
    <p:extLst>
      <p:ext uri="{BB962C8B-B14F-4D97-AF65-F5344CB8AC3E}">
        <p14:creationId xmlns:p14="http://schemas.microsoft.com/office/powerpoint/2010/main" val="616669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490" y="260648"/>
            <a:ext cx="7024744" cy="1143000"/>
          </a:xfrm>
        </p:spPr>
        <p:txBody>
          <a:bodyPr/>
          <a:lstStyle/>
          <a:p>
            <a:r>
              <a:rPr lang="en-GB" dirty="0"/>
              <a:t>7. Analyse your data</a:t>
            </a:r>
          </a:p>
        </p:txBody>
      </p:sp>
      <p:sp>
        <p:nvSpPr>
          <p:cNvPr id="3" name="Content Placeholder 2"/>
          <p:cNvSpPr>
            <a:spLocks noGrp="1"/>
          </p:cNvSpPr>
          <p:nvPr>
            <p:ph idx="1"/>
          </p:nvPr>
        </p:nvSpPr>
        <p:spPr>
          <a:xfrm>
            <a:off x="2135560" y="1556792"/>
            <a:ext cx="7920880" cy="4896544"/>
          </a:xfrm>
        </p:spPr>
        <p:txBody>
          <a:bodyPr>
            <a:normAutofit/>
          </a:bodyPr>
          <a:lstStyle/>
          <a:p>
            <a:r>
              <a:rPr lang="en-GB" dirty="0"/>
              <a:t>A null outcome is where your treatments have no effect. You would accept the null hypothesis.</a:t>
            </a:r>
          </a:p>
          <a:p>
            <a:endParaRPr lang="en-GB" dirty="0"/>
          </a:p>
          <a:p>
            <a:pPr marL="68580" indent="0">
              <a:buNone/>
            </a:pPr>
            <a:r>
              <a:rPr lang="en-GB" dirty="0"/>
              <a:t>1. Prepare the data- enter the data, clean, check, save as a database.</a:t>
            </a:r>
          </a:p>
          <a:p>
            <a:pPr marL="68580" indent="0">
              <a:buNone/>
            </a:pPr>
            <a:r>
              <a:rPr lang="en-GB" dirty="0"/>
              <a:t>2. Store metadata- when were measures taken, what instrument was used, who did it? Any analytical blanks and so on.</a:t>
            </a:r>
          </a:p>
          <a:p>
            <a:pPr marL="68580" indent="0">
              <a:buNone/>
            </a:pPr>
            <a:r>
              <a:rPr lang="en-GB" dirty="0"/>
              <a:t>3. Describe the data- simple graphics analysis. What do the data show?</a:t>
            </a:r>
          </a:p>
          <a:p>
            <a:pPr marL="68580" indent="0">
              <a:buNone/>
            </a:pPr>
            <a:r>
              <a:rPr lang="en-GB" dirty="0"/>
              <a:t>4. Test hypotheses and models. </a:t>
            </a:r>
          </a:p>
        </p:txBody>
      </p:sp>
    </p:spTree>
    <p:extLst>
      <p:ext uri="{BB962C8B-B14F-4D97-AF65-F5344CB8AC3E}">
        <p14:creationId xmlns:p14="http://schemas.microsoft.com/office/powerpoint/2010/main" val="490280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23384" y="-273273"/>
            <a:ext cx="3645024" cy="1470025"/>
          </a:xfrm>
        </p:spPr>
        <p:txBody>
          <a:bodyPr/>
          <a:lstStyle/>
          <a:p>
            <a:pPr algn="ctr"/>
            <a:r>
              <a:rPr lang="en-GB" dirty="0"/>
              <a:t>Experimental Design</a:t>
            </a:r>
          </a:p>
        </p:txBody>
      </p:sp>
      <p:sp>
        <p:nvSpPr>
          <p:cNvPr id="3" name="Subtitle 2"/>
          <p:cNvSpPr>
            <a:spLocks noGrp="1"/>
          </p:cNvSpPr>
          <p:nvPr>
            <p:ph type="subTitle" idx="1"/>
          </p:nvPr>
        </p:nvSpPr>
        <p:spPr>
          <a:xfrm>
            <a:off x="6123384" y="5755704"/>
            <a:ext cx="6400800" cy="697632"/>
          </a:xfrm>
        </p:spPr>
        <p:txBody>
          <a:bodyPr/>
          <a:lstStyle/>
          <a:p>
            <a:r>
              <a:rPr lang="en-GB" dirty="0"/>
              <a:t>Week 9 Lecture 18</a:t>
            </a:r>
          </a:p>
        </p:txBody>
      </p:sp>
      <p:pic>
        <p:nvPicPr>
          <p:cNvPr id="1026" name="Picture 2" descr="https://media.eurekalert.org/multimedia_prod/pub/web/197776_w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4384" y="1196752"/>
            <a:ext cx="6858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80177" y="6550224"/>
            <a:ext cx="3001143" cy="307777"/>
          </a:xfrm>
          <a:prstGeom prst="rect">
            <a:avLst/>
          </a:prstGeom>
          <a:noFill/>
        </p:spPr>
        <p:txBody>
          <a:bodyPr wrap="none" rtlCol="0">
            <a:spAutoFit/>
          </a:bodyPr>
          <a:lstStyle/>
          <a:p>
            <a:r>
              <a:rPr lang="en-GB" sz="1400" dirty="0"/>
              <a:t>Photo credit: Christoph </a:t>
            </a:r>
            <a:r>
              <a:rPr lang="en-GB" sz="1400" dirty="0" err="1"/>
              <a:t>Scherber</a:t>
            </a:r>
            <a:endParaRPr lang="en-GB" sz="1400" dirty="0"/>
          </a:p>
        </p:txBody>
      </p:sp>
    </p:spTree>
    <p:extLst>
      <p:ext uri="{BB962C8B-B14F-4D97-AF65-F5344CB8AC3E}">
        <p14:creationId xmlns:p14="http://schemas.microsoft.com/office/powerpoint/2010/main" val="1876634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490" y="188640"/>
            <a:ext cx="7024744" cy="1143000"/>
          </a:xfrm>
        </p:spPr>
        <p:txBody>
          <a:bodyPr/>
          <a:lstStyle/>
          <a:p>
            <a:r>
              <a:rPr lang="en-GB" dirty="0"/>
              <a:t>Example: Wessex BESS</a:t>
            </a:r>
          </a:p>
        </p:txBody>
      </p:sp>
      <p:sp>
        <p:nvSpPr>
          <p:cNvPr id="3" name="Content Placeholder 2"/>
          <p:cNvSpPr>
            <a:spLocks noGrp="1"/>
          </p:cNvSpPr>
          <p:nvPr>
            <p:ph idx="1"/>
          </p:nvPr>
        </p:nvSpPr>
        <p:spPr/>
        <p:txBody>
          <a:bodyPr/>
          <a:lstStyle/>
          <a:p>
            <a:endParaRPr lang="en-GB"/>
          </a:p>
        </p:txBody>
      </p:sp>
      <p:pic>
        <p:nvPicPr>
          <p:cNvPr id="4" name="Picture 7" descr="http://www.brc.ac.uk/wessexbess/sites/www.brc.ac.uk.wessexbess/files/imce/Wessex%20landscap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3592" y="1417628"/>
            <a:ext cx="7416824" cy="5048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334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Research question</a:t>
            </a:r>
          </a:p>
        </p:txBody>
      </p:sp>
      <p:sp>
        <p:nvSpPr>
          <p:cNvPr id="3" name="Content Placeholder 2"/>
          <p:cNvSpPr>
            <a:spLocks noGrp="1"/>
          </p:cNvSpPr>
          <p:nvPr>
            <p:ph idx="1"/>
          </p:nvPr>
        </p:nvSpPr>
        <p:spPr>
          <a:xfrm>
            <a:off x="2135560" y="2323653"/>
            <a:ext cx="7920880" cy="3508977"/>
          </a:xfrm>
        </p:spPr>
        <p:txBody>
          <a:bodyPr/>
          <a:lstStyle/>
          <a:p>
            <a:pPr>
              <a:lnSpc>
                <a:spcPct val="150000"/>
              </a:lnSpc>
            </a:pPr>
            <a:r>
              <a:rPr lang="en-GB" dirty="0"/>
              <a:t>What ecosystem functions are delivered in a chalk grassland?</a:t>
            </a:r>
          </a:p>
          <a:p>
            <a:pPr>
              <a:lnSpc>
                <a:spcPct val="150000"/>
              </a:lnSpc>
            </a:pPr>
            <a:r>
              <a:rPr lang="en-GB" dirty="0"/>
              <a:t>How do plant communities deliver these functions?</a:t>
            </a:r>
          </a:p>
          <a:p>
            <a:pPr>
              <a:lnSpc>
                <a:spcPct val="150000"/>
              </a:lnSpc>
            </a:pPr>
            <a:r>
              <a:rPr lang="en-GB" dirty="0"/>
              <a:t>Will plant communities show different rates of ecosystem  function under climate change?</a:t>
            </a:r>
          </a:p>
        </p:txBody>
      </p:sp>
    </p:spTree>
    <p:extLst>
      <p:ext uri="{BB962C8B-B14F-4D97-AF65-F5344CB8AC3E}">
        <p14:creationId xmlns:p14="http://schemas.microsoft.com/office/powerpoint/2010/main" val="1250454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Research hypotheses</a:t>
            </a:r>
          </a:p>
        </p:txBody>
      </p:sp>
      <p:sp>
        <p:nvSpPr>
          <p:cNvPr id="3" name="Content Placeholder 2"/>
          <p:cNvSpPr>
            <a:spLocks noGrp="1"/>
          </p:cNvSpPr>
          <p:nvPr>
            <p:ph idx="1"/>
          </p:nvPr>
        </p:nvSpPr>
        <p:spPr>
          <a:xfrm>
            <a:off x="2207568" y="2323652"/>
            <a:ext cx="7848872" cy="3913660"/>
          </a:xfrm>
        </p:spPr>
        <p:txBody>
          <a:bodyPr>
            <a:normAutofit lnSpcReduction="10000"/>
          </a:bodyPr>
          <a:lstStyle/>
          <a:p>
            <a:pPr>
              <a:lnSpc>
                <a:spcPct val="150000"/>
              </a:lnSpc>
            </a:pPr>
            <a:r>
              <a:rPr lang="en-GB" dirty="0"/>
              <a:t>Plant species with functional traits that exploit resources have increased ecosystem function rates.</a:t>
            </a:r>
          </a:p>
          <a:p>
            <a:pPr>
              <a:lnSpc>
                <a:spcPct val="150000"/>
              </a:lnSpc>
            </a:pPr>
            <a:r>
              <a:rPr lang="en-GB" dirty="0"/>
              <a:t>Exploitative functional traits are not equipped to cope with abiotic stress, so they will have lower rates of function under drought and poor recovery.</a:t>
            </a:r>
          </a:p>
        </p:txBody>
      </p:sp>
    </p:spTree>
    <p:extLst>
      <p:ext uri="{BB962C8B-B14F-4D97-AF65-F5344CB8AC3E}">
        <p14:creationId xmlns:p14="http://schemas.microsoft.com/office/powerpoint/2010/main" val="2483255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9648" y="188640"/>
            <a:ext cx="7024744" cy="1143000"/>
          </a:xfrm>
        </p:spPr>
        <p:txBody>
          <a:bodyPr/>
          <a:lstStyle/>
          <a:p>
            <a:r>
              <a:rPr lang="en-GB" dirty="0"/>
              <a:t>Randomised Block Design</a:t>
            </a:r>
          </a:p>
        </p:txBody>
      </p:sp>
      <p:sp>
        <p:nvSpPr>
          <p:cNvPr id="3" name="Content Placeholder 2"/>
          <p:cNvSpPr>
            <a:spLocks noGrp="1"/>
          </p:cNvSpPr>
          <p:nvPr>
            <p:ph idx="1"/>
          </p:nvPr>
        </p:nvSpPr>
        <p:spPr>
          <a:xfrm>
            <a:off x="2567493" y="1440160"/>
            <a:ext cx="6777317" cy="5589240"/>
          </a:xfrm>
        </p:spPr>
        <p:txBody>
          <a:bodyPr>
            <a:normAutofit/>
          </a:bodyPr>
          <a:lstStyle/>
          <a:p>
            <a:r>
              <a:rPr lang="en-GB" dirty="0"/>
              <a:t>Three plant functional groups:</a:t>
            </a:r>
          </a:p>
          <a:p>
            <a:pPr marL="68580" indent="0">
              <a:buNone/>
            </a:pPr>
            <a:r>
              <a:rPr lang="en-GB" dirty="0"/>
              <a:t>	</a:t>
            </a:r>
          </a:p>
          <a:p>
            <a:pPr marL="68580" indent="0">
              <a:buNone/>
            </a:pPr>
            <a:endParaRPr lang="en-GB" dirty="0"/>
          </a:p>
          <a:p>
            <a:pPr marL="68580" indent="0">
              <a:buNone/>
            </a:pPr>
            <a:endParaRPr lang="en-GB" dirty="0"/>
          </a:p>
          <a:p>
            <a:pPr marL="68580" indent="0">
              <a:buNone/>
            </a:pPr>
            <a:endParaRPr lang="en-GB" dirty="0"/>
          </a:p>
          <a:p>
            <a:pPr marL="68580" indent="0">
              <a:buNone/>
            </a:pPr>
            <a:endParaRPr lang="en-GB" dirty="0"/>
          </a:p>
          <a:p>
            <a:pPr marL="68580" indent="0">
              <a:buNone/>
            </a:pPr>
            <a:endParaRPr lang="en-GB" dirty="0"/>
          </a:p>
          <a:p>
            <a:r>
              <a:rPr lang="en-GB" dirty="0"/>
              <a:t>All 7 combinations</a:t>
            </a:r>
          </a:p>
          <a:p>
            <a:r>
              <a:rPr lang="en-GB" dirty="0"/>
              <a:t>Six replicates</a:t>
            </a:r>
          </a:p>
          <a:p>
            <a:r>
              <a:rPr lang="en-GB" dirty="0"/>
              <a:t>Blocks to account for slope</a:t>
            </a:r>
          </a:p>
          <a:p>
            <a:r>
              <a:rPr lang="en-GB" dirty="0"/>
              <a:t>Repeated measures</a:t>
            </a:r>
          </a:p>
        </p:txBody>
      </p:sp>
      <p:grpSp>
        <p:nvGrpSpPr>
          <p:cNvPr id="10" name="Group 9"/>
          <p:cNvGrpSpPr/>
          <p:nvPr/>
        </p:nvGrpSpPr>
        <p:grpSpPr>
          <a:xfrm>
            <a:off x="4151784" y="2033060"/>
            <a:ext cx="4104456" cy="2509674"/>
            <a:chOff x="2924196" y="1569831"/>
            <a:chExt cx="4104456" cy="2509674"/>
          </a:xfrm>
        </p:grpSpPr>
        <p:sp>
          <p:nvSpPr>
            <p:cNvPr id="4" name="TextBox 3"/>
            <p:cNvSpPr txBox="1"/>
            <p:nvPr/>
          </p:nvSpPr>
          <p:spPr>
            <a:xfrm>
              <a:off x="5734746" y="1753652"/>
              <a:ext cx="1293906" cy="523220"/>
            </a:xfrm>
            <a:prstGeom prst="rect">
              <a:avLst/>
            </a:prstGeom>
            <a:solidFill>
              <a:schemeClr val="bg1">
                <a:alpha val="75000"/>
              </a:schemeClr>
            </a:solidFill>
          </p:spPr>
          <p:txBody>
            <a:bodyPr wrap="square" rtlCol="0">
              <a:spAutoFit/>
            </a:bodyPr>
            <a:lstStyle/>
            <a:p>
              <a:r>
                <a:rPr lang="en-GB" sz="1400" dirty="0"/>
                <a:t>3. Shallow, complex</a:t>
              </a:r>
            </a:p>
          </p:txBody>
        </p:sp>
        <p:sp>
          <p:nvSpPr>
            <p:cNvPr id="5" name="TextBox 4"/>
            <p:cNvSpPr txBox="1"/>
            <p:nvPr/>
          </p:nvSpPr>
          <p:spPr>
            <a:xfrm>
              <a:off x="4326324" y="1569831"/>
              <a:ext cx="1152188" cy="738664"/>
            </a:xfrm>
            <a:prstGeom prst="rect">
              <a:avLst/>
            </a:prstGeom>
            <a:solidFill>
              <a:schemeClr val="bg1">
                <a:alpha val="75000"/>
              </a:schemeClr>
            </a:solidFill>
          </p:spPr>
          <p:txBody>
            <a:bodyPr wrap="square" rtlCol="0">
              <a:spAutoFit/>
            </a:bodyPr>
            <a:lstStyle/>
            <a:p>
              <a:r>
                <a:rPr lang="en-GB" sz="1400" dirty="0"/>
                <a:t>2. Very shallow, simple</a:t>
              </a:r>
            </a:p>
          </p:txBody>
        </p:sp>
        <p:pic>
          <p:nvPicPr>
            <p:cNvPr id="6" name="Picture 2" descr="Image result for root type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609" r="51534"/>
            <a:stretch/>
          </p:blipFill>
          <p:spPr bwMode="auto">
            <a:xfrm>
              <a:off x="5664150" y="2310668"/>
              <a:ext cx="1108268" cy="1768837"/>
            </a:xfrm>
            <a:prstGeom prst="rect">
              <a:avLst/>
            </a:prstGeom>
            <a:solidFill>
              <a:schemeClr val="bg1">
                <a:alpha val="75000"/>
              </a:schemeClr>
            </a:solidFill>
          </p:spPr>
        </p:pic>
        <p:pic>
          <p:nvPicPr>
            <p:cNvPr id="7" name="Picture 2" descr="Image result for root type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6955"/>
            <a:stretch/>
          </p:blipFill>
          <p:spPr bwMode="auto">
            <a:xfrm>
              <a:off x="2924196" y="2308495"/>
              <a:ext cx="1070561" cy="1768838"/>
            </a:xfrm>
            <a:prstGeom prst="rect">
              <a:avLst/>
            </a:prstGeom>
            <a:solidFill>
              <a:schemeClr val="bg1">
                <a:alpha val="75000"/>
              </a:schemeClr>
            </a:solidFill>
          </p:spPr>
        </p:pic>
        <p:sp>
          <p:nvSpPr>
            <p:cNvPr id="8" name="TextBox 7"/>
            <p:cNvSpPr txBox="1"/>
            <p:nvPr/>
          </p:nvSpPr>
          <p:spPr>
            <a:xfrm>
              <a:off x="2924197" y="1753652"/>
              <a:ext cx="927724" cy="523220"/>
            </a:xfrm>
            <a:prstGeom prst="rect">
              <a:avLst/>
            </a:prstGeom>
            <a:solidFill>
              <a:schemeClr val="bg1">
                <a:alpha val="75000"/>
              </a:schemeClr>
            </a:solidFill>
          </p:spPr>
          <p:txBody>
            <a:bodyPr wrap="square" rtlCol="0">
              <a:spAutoFit/>
            </a:bodyPr>
            <a:lstStyle/>
            <a:p>
              <a:r>
                <a:rPr lang="en-GB" sz="1400" dirty="0"/>
                <a:t>1. Deep, simple</a:t>
              </a:r>
            </a:p>
          </p:txBody>
        </p:sp>
        <p:pic>
          <p:nvPicPr>
            <p:cNvPr id="9" name="Picture 7" descr="Image result for plantago media"/>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693" t="40901" r="10992"/>
            <a:stretch/>
          </p:blipFill>
          <p:spPr bwMode="auto">
            <a:xfrm>
              <a:off x="4317529" y="2308495"/>
              <a:ext cx="1047542" cy="1728898"/>
            </a:xfrm>
            <a:prstGeom prst="rect">
              <a:avLst/>
            </a:prstGeom>
            <a:solidFill>
              <a:schemeClr val="bg1">
                <a:alpha val="75000"/>
              </a:schemeClr>
            </a:solidFill>
          </p:spPr>
        </p:pic>
      </p:grpSp>
    </p:spTree>
    <p:extLst>
      <p:ext uri="{BB962C8B-B14F-4D97-AF65-F5344CB8AC3E}">
        <p14:creationId xmlns:p14="http://schemas.microsoft.com/office/powerpoint/2010/main" val="489494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0856" y="-25679"/>
            <a:ext cx="8229600" cy="1143000"/>
          </a:xfrm>
        </p:spPr>
        <p:txBody>
          <a:bodyPr>
            <a:normAutofit/>
          </a:bodyPr>
          <a:lstStyle/>
          <a:p>
            <a:pPr algn="l"/>
            <a:r>
              <a:rPr lang="en-GB" sz="3600" dirty="0"/>
              <a:t>Easton Farm (Winklebury Hill)</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3512" y="1124744"/>
            <a:ext cx="7801020"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descr="\\nask.man.ac.uk\home$\Fieldwork set up\Sowing se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9537" y="4581128"/>
            <a:ext cx="2819805" cy="21148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id:53ed471d-2b60-48ae-a760-f3f07fb231cc"/>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739341" y="4581128"/>
            <a:ext cx="2518240" cy="2114854"/>
          </a:xfrm>
          <a:prstGeom prst="rect">
            <a:avLst/>
          </a:prstGeom>
          <a:noFill/>
          <a:ln>
            <a:noFill/>
          </a:ln>
        </p:spPr>
      </p:pic>
      <p:pic>
        <p:nvPicPr>
          <p:cNvPr id="7" name="Picture 2" descr="C:\Users\mqbssefb\Dropbox\Ellen an Amy work\Field Work Pictures\DSCF8261.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248128" y="4580842"/>
            <a:ext cx="2818808" cy="2115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597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512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648" y="435596"/>
            <a:ext cx="6443098" cy="6089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6061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6672064" y="2323653"/>
            <a:ext cx="3456384" cy="3508977"/>
          </a:xfrm>
        </p:spPr>
        <p:txBody>
          <a:bodyPr/>
          <a:lstStyle/>
          <a:p>
            <a:pPr marL="68580" indent="0">
              <a:lnSpc>
                <a:spcPct val="150000"/>
              </a:lnSpc>
              <a:buNone/>
            </a:pPr>
            <a:r>
              <a:rPr lang="en-GB" dirty="0"/>
              <a:t>Rain shelters give 100% drought for six weeks (IPCC high emission scenario for 2100).</a:t>
            </a:r>
          </a:p>
          <a:p>
            <a:pPr>
              <a:lnSpc>
                <a:spcPct val="150000"/>
              </a:lnSpc>
            </a:pPr>
            <a:endParaRPr lang="en-GB" dirty="0"/>
          </a:p>
        </p:txBody>
      </p:sp>
      <p:pic>
        <p:nvPicPr>
          <p:cNvPr id="4" name="Picture 2" descr="C:\Users\mqbssefb\Dropbox\Ellen an Amy work\FIELD SEASON 2015\Field Work Pictures\DSCF827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536" y="260649"/>
            <a:ext cx="4752528" cy="63347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88088" y="6093296"/>
            <a:ext cx="2654894" cy="369332"/>
          </a:xfrm>
          <a:prstGeom prst="rect">
            <a:avLst/>
          </a:prstGeom>
          <a:noFill/>
        </p:spPr>
        <p:txBody>
          <a:bodyPr wrap="none" rtlCol="0">
            <a:spAutoFit/>
          </a:bodyPr>
          <a:lstStyle/>
          <a:p>
            <a:r>
              <a:rPr lang="en-GB" dirty="0"/>
              <a:t>Fry et al. 2018 Ecology</a:t>
            </a:r>
          </a:p>
        </p:txBody>
      </p:sp>
    </p:spTree>
    <p:extLst>
      <p:ext uri="{BB962C8B-B14F-4D97-AF65-F5344CB8AC3E}">
        <p14:creationId xmlns:p14="http://schemas.microsoft.com/office/powerpoint/2010/main" val="3902706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3" name="Content Placeholder 2"/>
          <p:cNvSpPr>
            <a:spLocks noGrp="1"/>
          </p:cNvSpPr>
          <p:nvPr>
            <p:ph idx="1"/>
          </p:nvPr>
        </p:nvSpPr>
        <p:spPr>
          <a:xfrm>
            <a:off x="2135560" y="2323653"/>
            <a:ext cx="7920880" cy="3508977"/>
          </a:xfrm>
        </p:spPr>
        <p:txBody>
          <a:bodyPr/>
          <a:lstStyle/>
          <a:p>
            <a:pPr>
              <a:lnSpc>
                <a:spcPct val="150000"/>
              </a:lnSpc>
            </a:pPr>
            <a:r>
              <a:rPr lang="en-GB" dirty="0"/>
              <a:t>Experiments must be carefully planned.</a:t>
            </a:r>
          </a:p>
          <a:p>
            <a:pPr>
              <a:lnSpc>
                <a:spcPct val="150000"/>
              </a:lnSpc>
            </a:pPr>
            <a:r>
              <a:rPr lang="en-GB" dirty="0"/>
              <a:t>All the decisions you make must be justifiable.</a:t>
            </a:r>
          </a:p>
          <a:p>
            <a:pPr>
              <a:lnSpc>
                <a:spcPct val="150000"/>
              </a:lnSpc>
            </a:pPr>
            <a:r>
              <a:rPr lang="en-GB" dirty="0"/>
              <a:t>Plan for your analysis at the beginning so you collect appropriate data.</a:t>
            </a:r>
          </a:p>
          <a:p>
            <a:pPr>
              <a:lnSpc>
                <a:spcPct val="150000"/>
              </a:lnSpc>
            </a:pPr>
            <a:endParaRPr lang="en-GB" dirty="0"/>
          </a:p>
        </p:txBody>
      </p:sp>
    </p:spTree>
    <p:extLst>
      <p:ext uri="{BB962C8B-B14F-4D97-AF65-F5344CB8AC3E}">
        <p14:creationId xmlns:p14="http://schemas.microsoft.com/office/powerpoint/2010/main" val="2679711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a:xfrm>
            <a:off x="1981200" y="3140969"/>
            <a:ext cx="8229600" cy="2985195"/>
          </a:xfrm>
        </p:spPr>
        <p:txBody>
          <a:bodyPr/>
          <a:lstStyle/>
          <a:p>
            <a:pPr marL="0" indent="0" algn="ctr">
              <a:buNone/>
            </a:pPr>
            <a:r>
              <a:rPr lang="en-GB" dirty="0"/>
              <a:t>Be able to design a controlled experiment and explain your choices.</a:t>
            </a:r>
          </a:p>
        </p:txBody>
      </p:sp>
    </p:spTree>
    <p:extLst>
      <p:ext uri="{BB962C8B-B14F-4D97-AF65-F5344CB8AC3E}">
        <p14:creationId xmlns:p14="http://schemas.microsoft.com/office/powerpoint/2010/main" val="3402889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1544" y="908720"/>
            <a:ext cx="8229600" cy="6120680"/>
          </a:xfrm>
        </p:spPr>
        <p:txBody>
          <a:bodyPr>
            <a:normAutofit/>
          </a:bodyPr>
          <a:lstStyle/>
          <a:p>
            <a:pPr marL="0" indent="0">
              <a:buNone/>
            </a:pPr>
            <a:r>
              <a:rPr lang="en-GB" sz="2000" dirty="0"/>
              <a:t>An experiment is where you manipulate one or more variables and measure their effect on another variable.</a:t>
            </a:r>
          </a:p>
          <a:p>
            <a:pPr marL="0" indent="0">
              <a:buNone/>
            </a:pPr>
            <a:endParaRPr lang="en-GB" sz="2000" dirty="0"/>
          </a:p>
          <a:p>
            <a:pPr marL="0" indent="0">
              <a:buNone/>
            </a:pPr>
            <a:r>
              <a:rPr lang="en-GB" sz="2000" dirty="0"/>
              <a:t>Independent variable: the cause of the effect you see. It is independent of other variables.</a:t>
            </a:r>
          </a:p>
          <a:p>
            <a:pPr marL="0" indent="0">
              <a:buNone/>
            </a:pPr>
            <a:endParaRPr lang="en-GB" sz="2000" dirty="0"/>
          </a:p>
          <a:p>
            <a:pPr marL="0" indent="0">
              <a:buNone/>
            </a:pPr>
            <a:r>
              <a:rPr lang="en-GB" sz="2000" dirty="0"/>
              <a:t>Dependent variable: the variable that is affected by your manipulation. Its value depends on the independent variable.</a:t>
            </a:r>
          </a:p>
          <a:p>
            <a:pPr marL="0" indent="0">
              <a:buNone/>
            </a:pPr>
            <a:endParaRPr lang="en-GB" sz="2000" dirty="0"/>
          </a:p>
          <a:p>
            <a:pPr marL="0" indent="0">
              <a:buNone/>
            </a:pPr>
            <a:r>
              <a:rPr lang="en-GB" sz="2000" dirty="0"/>
              <a:t>e.g. Will increasing temperatures under climate change affect coral populations?</a:t>
            </a:r>
          </a:p>
          <a:p>
            <a:pPr marL="0" indent="0">
              <a:buNone/>
            </a:pPr>
            <a:endParaRPr lang="en-GB" sz="2000" dirty="0"/>
          </a:p>
          <a:p>
            <a:pPr marL="0" indent="0">
              <a:buNone/>
            </a:pPr>
            <a:r>
              <a:rPr lang="en-GB" sz="2000" dirty="0"/>
              <a:t>Independent: temperature</a:t>
            </a:r>
          </a:p>
          <a:p>
            <a:pPr marL="0" indent="0">
              <a:buNone/>
            </a:pPr>
            <a:r>
              <a:rPr lang="en-GB" sz="2000" dirty="0"/>
              <a:t>Dependent: coral</a:t>
            </a:r>
          </a:p>
          <a:p>
            <a:pPr marL="0" indent="0">
              <a:buNone/>
            </a:pPr>
            <a:endParaRPr lang="en-GB" sz="2000" dirty="0"/>
          </a:p>
          <a:p>
            <a:pPr marL="0" indent="0">
              <a:buNone/>
            </a:pPr>
            <a:endParaRPr lang="en-GB" sz="2000" dirty="0"/>
          </a:p>
        </p:txBody>
      </p:sp>
      <p:pic>
        <p:nvPicPr>
          <p:cNvPr id="4" name="Picture 2" descr="C:\Users\mqbssefb\Downloads\q-u-i-0G01UI1MQhg-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6081" y="4797152"/>
            <a:ext cx="2987823" cy="1849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842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Step 1: the research question</a:t>
            </a:r>
          </a:p>
        </p:txBody>
      </p:sp>
      <p:sp>
        <p:nvSpPr>
          <p:cNvPr id="3" name="Content Placeholder 2"/>
          <p:cNvSpPr>
            <a:spLocks noGrp="1"/>
          </p:cNvSpPr>
          <p:nvPr>
            <p:ph idx="1"/>
          </p:nvPr>
        </p:nvSpPr>
        <p:spPr/>
        <p:txBody>
          <a:bodyPr>
            <a:normAutofit fontScale="77500" lnSpcReduction="20000"/>
          </a:bodyPr>
          <a:lstStyle/>
          <a:p>
            <a:pPr marL="0" indent="0">
              <a:buNone/>
            </a:pPr>
            <a:r>
              <a:rPr lang="en-GB" sz="2800" dirty="0"/>
              <a:t>Where are knowledge gaps?</a:t>
            </a:r>
          </a:p>
          <a:p>
            <a:pPr marL="0" indent="0">
              <a:buNone/>
            </a:pPr>
            <a:r>
              <a:rPr lang="en-GB" sz="2800" dirty="0"/>
              <a:t>	- background reading is needed.</a:t>
            </a:r>
          </a:p>
          <a:p>
            <a:pPr marL="0" indent="0">
              <a:buNone/>
            </a:pPr>
            <a:endParaRPr lang="en-GB" sz="2800" dirty="0"/>
          </a:p>
          <a:p>
            <a:pPr marL="0" indent="0">
              <a:buNone/>
            </a:pPr>
            <a:r>
              <a:rPr lang="en-GB" sz="2800" dirty="0"/>
              <a:t>Examples:</a:t>
            </a:r>
          </a:p>
          <a:p>
            <a:pPr marL="0" indent="0">
              <a:buNone/>
            </a:pPr>
            <a:r>
              <a:rPr lang="en-GB" sz="2800" dirty="0"/>
              <a:t>How will increased temperature affect populations of fish on a coral reef?</a:t>
            </a:r>
          </a:p>
          <a:p>
            <a:pPr marL="0" indent="0">
              <a:buNone/>
            </a:pPr>
            <a:endParaRPr lang="en-GB" sz="2800" dirty="0"/>
          </a:p>
          <a:p>
            <a:pPr marL="0" indent="0">
              <a:buNone/>
            </a:pPr>
            <a:r>
              <a:rPr lang="en-GB" sz="2800" dirty="0"/>
              <a:t>How do plants change soil nutrients?</a:t>
            </a:r>
          </a:p>
          <a:p>
            <a:pPr marL="0" indent="0">
              <a:buNone/>
            </a:pPr>
            <a:endParaRPr lang="en-GB" sz="2800" dirty="0"/>
          </a:p>
          <a:p>
            <a:pPr marL="0" indent="0">
              <a:buNone/>
            </a:pPr>
            <a:r>
              <a:rPr lang="en-GB" sz="2800" dirty="0"/>
              <a:t>How does predation affect food webs?</a:t>
            </a:r>
          </a:p>
        </p:txBody>
      </p:sp>
    </p:spTree>
    <p:extLst>
      <p:ext uri="{BB962C8B-B14F-4D97-AF65-F5344CB8AC3E}">
        <p14:creationId xmlns:p14="http://schemas.microsoft.com/office/powerpoint/2010/main" val="3935365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What variables are important?</a:t>
            </a:r>
          </a:p>
        </p:txBody>
      </p:sp>
      <p:sp>
        <p:nvSpPr>
          <p:cNvPr id="3" name="Content Placeholder 2"/>
          <p:cNvSpPr>
            <a:spLocks noGrp="1"/>
          </p:cNvSpPr>
          <p:nvPr>
            <p:ph idx="1"/>
          </p:nvPr>
        </p:nvSpPr>
        <p:spPr>
          <a:xfrm>
            <a:off x="2135560" y="2323653"/>
            <a:ext cx="7848872" cy="3508977"/>
          </a:xfrm>
        </p:spPr>
        <p:txBody>
          <a:bodyPr>
            <a:normAutofit/>
          </a:bodyPr>
          <a:lstStyle/>
          <a:p>
            <a:pPr marL="0" indent="0">
              <a:buNone/>
            </a:pPr>
            <a:r>
              <a:rPr lang="en-GB" sz="2800" dirty="0"/>
              <a:t>Use your knowledge to think about what to include. </a:t>
            </a:r>
          </a:p>
          <a:p>
            <a:pPr marL="0" indent="0">
              <a:buNone/>
            </a:pPr>
            <a:endParaRPr lang="en-GB" sz="2800" dirty="0"/>
          </a:p>
          <a:p>
            <a:pPr marL="0" indent="0">
              <a:buNone/>
            </a:pPr>
            <a:r>
              <a:rPr lang="en-GB" sz="2800" dirty="0"/>
              <a:t>What is likely to have an effect on your organism or system of interest?</a:t>
            </a:r>
          </a:p>
          <a:p>
            <a:pPr marL="0" indent="0">
              <a:buNone/>
            </a:pPr>
            <a:endParaRPr lang="en-GB" sz="2800" dirty="0"/>
          </a:p>
          <a:p>
            <a:pPr marL="0" indent="0">
              <a:buNone/>
            </a:pPr>
            <a:r>
              <a:rPr lang="en-GB" sz="2800" dirty="0"/>
              <a:t>List dependent and independent variables.</a:t>
            </a:r>
          </a:p>
        </p:txBody>
      </p:sp>
    </p:spTree>
    <p:extLst>
      <p:ext uri="{BB962C8B-B14F-4D97-AF65-F5344CB8AC3E}">
        <p14:creationId xmlns:p14="http://schemas.microsoft.com/office/powerpoint/2010/main" val="1385590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490" y="260648"/>
            <a:ext cx="7024744" cy="1143000"/>
          </a:xfrm>
        </p:spPr>
        <p:txBody>
          <a:bodyPr/>
          <a:lstStyle/>
          <a:p>
            <a:r>
              <a:rPr lang="en-GB" dirty="0"/>
              <a:t>Confounding variables</a:t>
            </a:r>
          </a:p>
        </p:txBody>
      </p:sp>
      <p:sp>
        <p:nvSpPr>
          <p:cNvPr id="3" name="Content Placeholder 2"/>
          <p:cNvSpPr>
            <a:spLocks noGrp="1"/>
          </p:cNvSpPr>
          <p:nvPr>
            <p:ph idx="1"/>
          </p:nvPr>
        </p:nvSpPr>
        <p:spPr>
          <a:xfrm>
            <a:off x="1991544" y="1792232"/>
            <a:ext cx="8208912" cy="3508977"/>
          </a:xfrm>
        </p:spPr>
        <p:txBody>
          <a:bodyPr>
            <a:noAutofit/>
          </a:bodyPr>
          <a:lstStyle/>
          <a:p>
            <a:pPr marL="0" indent="0">
              <a:buNone/>
            </a:pPr>
            <a:r>
              <a:rPr lang="en-GB" sz="2200" dirty="0"/>
              <a:t>Many things are likely to impact your dependent variable that you are not interested in. You will need to make sure these are either controlled for, or accounted for in your analysis.</a:t>
            </a:r>
          </a:p>
          <a:p>
            <a:pPr marL="0" indent="0">
              <a:buNone/>
            </a:pPr>
            <a:endParaRPr lang="en-GB" sz="2200" dirty="0"/>
          </a:p>
          <a:p>
            <a:pPr marL="0" indent="0">
              <a:buNone/>
            </a:pPr>
            <a:r>
              <a:rPr lang="en-GB" sz="2200" dirty="0"/>
              <a:t>e.g. If you’re interested in temperature effects on plants, you will also need to think about effects of water. </a:t>
            </a:r>
          </a:p>
          <a:p>
            <a:pPr marL="0" indent="0">
              <a:buNone/>
            </a:pPr>
            <a:r>
              <a:rPr lang="en-GB" sz="2200" dirty="0"/>
              <a:t>You could do this experimentally, through making sure all plants have the same soil moisture</a:t>
            </a:r>
          </a:p>
          <a:p>
            <a:pPr marL="0" indent="0">
              <a:buNone/>
            </a:pPr>
            <a:r>
              <a:rPr lang="en-GB" sz="2200" dirty="0"/>
              <a:t>Or statistically by measuring the moisture then including it as a random effect.</a:t>
            </a:r>
          </a:p>
          <a:p>
            <a:pPr marL="0" indent="0">
              <a:buNone/>
            </a:pPr>
            <a:endParaRPr lang="en-GB" sz="2200" dirty="0"/>
          </a:p>
        </p:txBody>
      </p:sp>
    </p:spTree>
    <p:extLst>
      <p:ext uri="{BB962C8B-B14F-4D97-AF65-F5344CB8AC3E}">
        <p14:creationId xmlns:p14="http://schemas.microsoft.com/office/powerpoint/2010/main" val="3061269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53752"/>
            <a:ext cx="8229600" cy="1143000"/>
          </a:xfrm>
        </p:spPr>
        <p:txBody>
          <a:bodyPr>
            <a:normAutofit/>
          </a:bodyPr>
          <a:lstStyle/>
          <a:p>
            <a:r>
              <a:rPr lang="en-GB" sz="3600" dirty="0"/>
              <a:t>2. Write your hypothesis.</a:t>
            </a:r>
          </a:p>
        </p:txBody>
      </p:sp>
      <p:sp>
        <p:nvSpPr>
          <p:cNvPr id="3" name="Content Placeholder 2"/>
          <p:cNvSpPr>
            <a:spLocks noGrp="1"/>
          </p:cNvSpPr>
          <p:nvPr>
            <p:ph idx="1"/>
          </p:nvPr>
        </p:nvSpPr>
        <p:spPr>
          <a:xfrm>
            <a:off x="1981200" y="1052736"/>
            <a:ext cx="8229600" cy="5760640"/>
          </a:xfrm>
        </p:spPr>
        <p:txBody>
          <a:bodyPr>
            <a:normAutofit fontScale="92500"/>
          </a:bodyPr>
          <a:lstStyle/>
          <a:p>
            <a:pPr marL="0" indent="0">
              <a:lnSpc>
                <a:spcPct val="150000"/>
              </a:lnSpc>
              <a:buNone/>
            </a:pPr>
            <a:r>
              <a:rPr lang="en-GB" dirty="0"/>
              <a:t>Hypothesis testing is a formal procedure for investigating our ideas about the world using statistics. It is most often used by scientists to test specific predictions, called hypotheses, that arise from theories.</a:t>
            </a:r>
          </a:p>
          <a:p>
            <a:pPr marL="0" indent="0">
              <a:lnSpc>
                <a:spcPct val="150000"/>
              </a:lnSpc>
              <a:buNone/>
            </a:pPr>
            <a:r>
              <a:rPr lang="en-GB" dirty="0"/>
              <a:t>A hypothesis is a </a:t>
            </a:r>
            <a:r>
              <a:rPr lang="en-GB" b="1" dirty="0"/>
              <a:t>falsifiable</a:t>
            </a:r>
            <a:r>
              <a:rPr lang="en-GB" dirty="0"/>
              <a:t> statement that you can test.</a:t>
            </a:r>
          </a:p>
          <a:p>
            <a:pPr marL="0" indent="0">
              <a:lnSpc>
                <a:spcPct val="150000"/>
              </a:lnSpc>
              <a:buNone/>
            </a:pPr>
            <a:endParaRPr lang="en-GB" dirty="0"/>
          </a:p>
          <a:p>
            <a:pPr marL="0" indent="0">
              <a:lnSpc>
                <a:spcPct val="150000"/>
              </a:lnSpc>
              <a:buNone/>
            </a:pPr>
            <a:r>
              <a:rPr lang="en-GB" dirty="0"/>
              <a:t>You would create a null hypothesis (H</a:t>
            </a:r>
            <a:r>
              <a:rPr lang="en-GB" baseline="-25000" dirty="0"/>
              <a:t>0</a:t>
            </a:r>
            <a:r>
              <a:rPr lang="en-GB" dirty="0"/>
              <a:t>) and an alternate hypothesis (H</a:t>
            </a:r>
            <a:r>
              <a:rPr lang="en-GB" baseline="-25000" dirty="0"/>
              <a:t>A</a:t>
            </a:r>
            <a:r>
              <a:rPr lang="en-GB" dirty="0"/>
              <a:t>).</a:t>
            </a:r>
          </a:p>
          <a:p>
            <a:pPr marL="0" indent="0">
              <a:lnSpc>
                <a:spcPct val="150000"/>
              </a:lnSpc>
              <a:buNone/>
            </a:pPr>
            <a:r>
              <a:rPr lang="en-GB" dirty="0"/>
              <a:t>e.g. H</a:t>
            </a:r>
            <a:r>
              <a:rPr lang="en-GB" baseline="-25000" dirty="0"/>
              <a:t>0</a:t>
            </a:r>
            <a:r>
              <a:rPr lang="en-GB" dirty="0"/>
              <a:t>= Myanmar does not have any bat species.</a:t>
            </a:r>
          </a:p>
          <a:p>
            <a:pPr marL="0" indent="0">
              <a:lnSpc>
                <a:spcPct val="150000"/>
              </a:lnSpc>
              <a:buNone/>
            </a:pPr>
            <a:r>
              <a:rPr lang="en-GB" dirty="0"/>
              <a:t>H</a:t>
            </a:r>
            <a:r>
              <a:rPr lang="en-GB" baseline="-25000" dirty="0"/>
              <a:t>A</a:t>
            </a:r>
            <a:r>
              <a:rPr lang="en-GB" dirty="0"/>
              <a:t>= Myanmar does have bat species.</a:t>
            </a:r>
          </a:p>
          <a:p>
            <a:pPr marL="0" indent="0">
              <a:lnSpc>
                <a:spcPct val="150000"/>
              </a:lnSpc>
              <a:buNone/>
            </a:pPr>
            <a:endParaRPr lang="en-GB" dirty="0"/>
          </a:p>
        </p:txBody>
      </p:sp>
    </p:spTree>
    <p:extLst>
      <p:ext uri="{BB962C8B-B14F-4D97-AF65-F5344CB8AC3E}">
        <p14:creationId xmlns:p14="http://schemas.microsoft.com/office/powerpoint/2010/main" val="4034667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608" y="980728"/>
            <a:ext cx="7024744" cy="1143000"/>
          </a:xfrm>
        </p:spPr>
        <p:txBody>
          <a:bodyPr>
            <a:normAutofit fontScale="90000"/>
          </a:bodyPr>
          <a:lstStyle/>
          <a:p>
            <a:r>
              <a:rPr lang="en-GB" dirty="0"/>
              <a:t>Think about where and how</a:t>
            </a:r>
          </a:p>
        </p:txBody>
      </p:sp>
      <p:sp>
        <p:nvSpPr>
          <p:cNvPr id="3" name="Content Placeholder 2"/>
          <p:cNvSpPr>
            <a:spLocks noGrp="1"/>
          </p:cNvSpPr>
          <p:nvPr>
            <p:ph idx="1"/>
          </p:nvPr>
        </p:nvSpPr>
        <p:spPr>
          <a:xfrm>
            <a:off x="2135560" y="2323653"/>
            <a:ext cx="7920880" cy="3508977"/>
          </a:xfrm>
        </p:spPr>
        <p:txBody>
          <a:bodyPr>
            <a:normAutofit fontScale="85000" lnSpcReduction="10000"/>
          </a:bodyPr>
          <a:lstStyle/>
          <a:p>
            <a:r>
              <a:rPr lang="en-GB" sz="2800" dirty="0"/>
              <a:t>Field or lab or greenhouse?</a:t>
            </a:r>
          </a:p>
          <a:p>
            <a:endParaRPr lang="en-GB" sz="2800" dirty="0"/>
          </a:p>
          <a:p>
            <a:r>
              <a:rPr lang="en-GB" sz="2800" dirty="0"/>
              <a:t>All have advantages and disadvantages.</a:t>
            </a:r>
          </a:p>
          <a:p>
            <a:endParaRPr lang="en-GB" sz="2800" dirty="0"/>
          </a:p>
          <a:p>
            <a:pPr marL="0" indent="0">
              <a:buNone/>
            </a:pPr>
            <a:r>
              <a:rPr lang="en-GB" sz="2800" dirty="0"/>
              <a:t>Field- more ‘real’ but more confounding variables.</a:t>
            </a:r>
          </a:p>
          <a:p>
            <a:pPr marL="0" indent="0">
              <a:buNone/>
            </a:pPr>
            <a:r>
              <a:rPr lang="en-GB" sz="2800" dirty="0"/>
              <a:t>Greenhouse- more easily controlled, some realism.</a:t>
            </a:r>
          </a:p>
          <a:p>
            <a:pPr marL="0" indent="0">
              <a:buNone/>
            </a:pPr>
            <a:r>
              <a:rPr lang="en-GB" sz="2800" dirty="0"/>
              <a:t>Lab- very tightly controlled. Loses realism though.</a:t>
            </a:r>
          </a:p>
          <a:p>
            <a:endParaRPr lang="en-GB" sz="2800" dirty="0"/>
          </a:p>
          <a:p>
            <a:endParaRPr lang="en-GB" sz="2800" dirty="0"/>
          </a:p>
        </p:txBody>
      </p:sp>
    </p:spTree>
    <p:extLst>
      <p:ext uri="{BB962C8B-B14F-4D97-AF65-F5344CB8AC3E}">
        <p14:creationId xmlns:p14="http://schemas.microsoft.com/office/powerpoint/2010/main" val="1578460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4228</TotalTime>
  <Words>1323</Words>
  <Application>Microsoft Office PowerPoint</Application>
  <PresentationFormat>Widescreen</PresentationFormat>
  <Paragraphs>139</Paragraphs>
  <Slides>27</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Arial</vt:lpstr>
      <vt:lpstr>Calibri</vt:lpstr>
      <vt:lpstr>Century Gothic</vt:lpstr>
      <vt:lpstr>Helvetica</vt:lpstr>
      <vt:lpstr>Lucida Grande</vt:lpstr>
      <vt:lpstr>Wingdings 2</vt:lpstr>
      <vt:lpstr>Austin</vt:lpstr>
      <vt:lpstr>1_Office Theme</vt:lpstr>
      <vt:lpstr>Experimental Design</vt:lpstr>
      <vt:lpstr>Experimental Design</vt:lpstr>
      <vt:lpstr>Learning outcomes</vt:lpstr>
      <vt:lpstr>PowerPoint Presentation</vt:lpstr>
      <vt:lpstr>Step 1: the research question</vt:lpstr>
      <vt:lpstr>What variables are important?</vt:lpstr>
      <vt:lpstr>Confounding variables</vt:lpstr>
      <vt:lpstr>2. Write your hypothesis.</vt:lpstr>
      <vt:lpstr>Think about where and how</vt:lpstr>
      <vt:lpstr>3. Design experimental treatments</vt:lpstr>
      <vt:lpstr>Control groups</vt:lpstr>
      <vt:lpstr>Factorial designs</vt:lpstr>
      <vt:lpstr>4. Consider the study size</vt:lpstr>
      <vt:lpstr>Replication</vt:lpstr>
      <vt:lpstr>5. Randomisation</vt:lpstr>
      <vt:lpstr>Block designs</vt:lpstr>
      <vt:lpstr>6. Take your measurements</vt:lpstr>
      <vt:lpstr>Repeated measures</vt:lpstr>
      <vt:lpstr>7. Analyse your data</vt:lpstr>
      <vt:lpstr>Example: Wessex BESS</vt:lpstr>
      <vt:lpstr>Research question</vt:lpstr>
      <vt:lpstr>Research hypotheses</vt:lpstr>
      <vt:lpstr>Randomised Block Design</vt:lpstr>
      <vt:lpstr>Easton Farm (Winklebury Hill)</vt:lpstr>
      <vt:lpstr>PowerPoint Presentation</vt:lpstr>
      <vt:lpstr>PowerPoint Presentation</vt:lpstr>
      <vt:lpstr>Summary</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Experimental Design</dc:title>
  <dc:creator>Ellen Fry</dc:creator>
  <cp:lastModifiedBy>Nicholas Harvey</cp:lastModifiedBy>
  <cp:revision>45</cp:revision>
  <dcterms:created xsi:type="dcterms:W3CDTF">2020-08-28T16:11:28Z</dcterms:created>
  <dcterms:modified xsi:type="dcterms:W3CDTF">2021-05-11T22:15:32Z</dcterms:modified>
</cp:coreProperties>
</file>