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Lst>
  <p:notesMasterIdLst>
    <p:notesMasterId r:id="rId30"/>
  </p:notesMasterIdLst>
  <p:sldIdLst>
    <p:sldId id="2141411778" r:id="rId6"/>
    <p:sldId id="2141411715" r:id="rId7"/>
    <p:sldId id="260" r:id="rId8"/>
    <p:sldId id="2141411721" r:id="rId9"/>
    <p:sldId id="2141411755" r:id="rId10"/>
    <p:sldId id="2141411726" r:id="rId11"/>
    <p:sldId id="2141411723" r:id="rId12"/>
    <p:sldId id="2141411733" r:id="rId13"/>
    <p:sldId id="2141411727" r:id="rId14"/>
    <p:sldId id="2141411729" r:id="rId15"/>
    <p:sldId id="2141411728" r:id="rId16"/>
    <p:sldId id="2141411745" r:id="rId17"/>
    <p:sldId id="2141411740" r:id="rId18"/>
    <p:sldId id="2141411741" r:id="rId19"/>
    <p:sldId id="2141411730" r:id="rId20"/>
    <p:sldId id="2141411742" r:id="rId21"/>
    <p:sldId id="2141411734" r:id="rId22"/>
    <p:sldId id="2141411735" r:id="rId23"/>
    <p:sldId id="2141411737" r:id="rId24"/>
    <p:sldId id="2141411739" r:id="rId25"/>
    <p:sldId id="2141411754" r:id="rId26"/>
    <p:sldId id="2141411753" r:id="rId27"/>
    <p:sldId id="2141411779" r:id="rId28"/>
    <p:sldId id="30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2VQFcuIJtIuYXoLNq3UBQ==" hashData="Szcx4HyPgJhmJgBlp8w91VZaabnWApS6J8yDVmrbeuEYYrlcJWOEbdYq9J0fczcZd6TkmfP9+ML9wPCtn45Xu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D1B674-8AF4-3021-6286-84945B954512}" v="44" dt="2023-10-29T21:20:09.230"/>
    <p1510:client id="{769033D6-1C8E-D555-2E65-1C963208320E}" v="2" dt="2023-10-24T12:20:51.083"/>
    <p1510:client id="{F33C051A-012B-404D-B61B-6F1E26EC2D81}" v="4" dt="2023-10-23T22:12:14.1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6"/>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ot, Ariane L" userId="d11e702e-6128-4f51-93f8-6eeb7333f3d0" providerId="ADAL" clId="{8A36FDF5-2963-4174-8EA5-046B4A659671}"/>
    <pc:docChg chg="undo redo custSel addSld delSld modSld sldOrd delMainMaster modMainMaster">
      <pc:chgData name="Millot, Ariane L" userId="d11e702e-6128-4f51-93f8-6eeb7333f3d0" providerId="ADAL" clId="{8A36FDF5-2963-4174-8EA5-046B4A659671}" dt="2023-10-13T10:59:17.617" v="1355" actId="948"/>
      <pc:docMkLst>
        <pc:docMk/>
      </pc:docMkLst>
      <pc:sldChg chg="modSp mod">
        <pc:chgData name="Millot, Ariane L" userId="d11e702e-6128-4f51-93f8-6eeb7333f3d0" providerId="ADAL" clId="{8A36FDF5-2963-4174-8EA5-046B4A659671}" dt="2023-10-13T10:42:38.671" v="1318" actId="6549"/>
        <pc:sldMkLst>
          <pc:docMk/>
          <pc:sldMk cId="2829058016" sldId="258"/>
        </pc:sldMkLst>
        <pc:spChg chg="mod">
          <ac:chgData name="Millot, Ariane L" userId="d11e702e-6128-4f51-93f8-6eeb7333f3d0" providerId="ADAL" clId="{8A36FDF5-2963-4174-8EA5-046B4A659671}" dt="2023-10-13T10:42:38.671" v="1318" actId="6549"/>
          <ac:spMkLst>
            <pc:docMk/>
            <pc:sldMk cId="2829058016" sldId="258"/>
            <ac:spMk id="211" creationId="{00000000-0000-0000-0000-000000000000}"/>
          </ac:spMkLst>
        </pc:spChg>
      </pc:sldChg>
      <pc:sldChg chg="add del">
        <pc:chgData name="Millot, Ariane L" userId="d11e702e-6128-4f51-93f8-6eeb7333f3d0" providerId="ADAL" clId="{8A36FDF5-2963-4174-8EA5-046B4A659671}" dt="2023-10-13T10:48:41.904" v="1326" actId="47"/>
        <pc:sldMkLst>
          <pc:docMk/>
          <pc:sldMk cId="426237922" sldId="259"/>
        </pc:sldMkLst>
      </pc:sldChg>
      <pc:sldChg chg="add del">
        <pc:chgData name="Millot, Ariane L" userId="d11e702e-6128-4f51-93f8-6eeb7333f3d0" providerId="ADAL" clId="{8A36FDF5-2963-4174-8EA5-046B4A659671}" dt="2023-10-13T10:45:08.035" v="1323" actId="2696"/>
        <pc:sldMkLst>
          <pc:docMk/>
          <pc:sldMk cId="644641627" sldId="259"/>
        </pc:sldMkLst>
      </pc:sldChg>
      <pc:sldChg chg="modNotesTx">
        <pc:chgData name="Millot, Ariane L" userId="d11e702e-6128-4f51-93f8-6eeb7333f3d0" providerId="ADAL" clId="{8A36FDF5-2963-4174-8EA5-046B4A659671}" dt="2023-09-14T16:03:06.598" v="111" actId="20577"/>
        <pc:sldMkLst>
          <pc:docMk/>
          <pc:sldMk cId="3429335739" sldId="2141411715"/>
        </pc:sldMkLst>
      </pc:sldChg>
      <pc:sldChg chg="del">
        <pc:chgData name="Millot, Ariane L" userId="d11e702e-6128-4f51-93f8-6eeb7333f3d0" providerId="ADAL" clId="{8A36FDF5-2963-4174-8EA5-046B4A659671}" dt="2023-09-14T15:37:29.275" v="16" actId="47"/>
        <pc:sldMkLst>
          <pc:docMk/>
          <pc:sldMk cId="2672084448" sldId="2141411719"/>
        </pc:sldMkLst>
      </pc:sldChg>
      <pc:sldChg chg="modSp mod modNotesTx">
        <pc:chgData name="Millot, Ariane L" userId="d11e702e-6128-4f51-93f8-6eeb7333f3d0" providerId="ADAL" clId="{8A36FDF5-2963-4174-8EA5-046B4A659671}" dt="2023-10-09T15:38:22.420" v="829" actId="2711"/>
        <pc:sldMkLst>
          <pc:docMk/>
          <pc:sldMk cId="2068865634" sldId="2141411721"/>
        </pc:sldMkLst>
        <pc:spChg chg="mod">
          <ac:chgData name="Millot, Ariane L" userId="d11e702e-6128-4f51-93f8-6eeb7333f3d0" providerId="ADAL" clId="{8A36FDF5-2963-4174-8EA5-046B4A659671}" dt="2023-10-09T15:38:22.420" v="829" actId="2711"/>
          <ac:spMkLst>
            <pc:docMk/>
            <pc:sldMk cId="2068865634" sldId="2141411721"/>
            <ac:spMk id="2" creationId="{09EC543B-1A86-54FA-97D8-5C1EC3C63E2C}"/>
          </ac:spMkLst>
        </pc:spChg>
      </pc:sldChg>
      <pc:sldChg chg="del mod modShow">
        <pc:chgData name="Millot, Ariane L" userId="d11e702e-6128-4f51-93f8-6eeb7333f3d0" providerId="ADAL" clId="{8A36FDF5-2963-4174-8EA5-046B4A659671}" dt="2023-09-14T15:42:28.939" v="31" actId="47"/>
        <pc:sldMkLst>
          <pc:docMk/>
          <pc:sldMk cId="3518116795" sldId="2141411722"/>
        </pc:sldMkLst>
      </pc:sldChg>
      <pc:sldChg chg="modSp mod modNotesTx">
        <pc:chgData name="Millot, Ariane L" userId="d11e702e-6128-4f51-93f8-6eeb7333f3d0" providerId="ADAL" clId="{8A36FDF5-2963-4174-8EA5-046B4A659671}" dt="2023-10-09T15:37:59.361" v="826" actId="2711"/>
        <pc:sldMkLst>
          <pc:docMk/>
          <pc:sldMk cId="3199440877" sldId="2141411723"/>
        </pc:sldMkLst>
        <pc:spChg chg="mod">
          <ac:chgData name="Millot, Ariane L" userId="d11e702e-6128-4f51-93f8-6eeb7333f3d0" providerId="ADAL" clId="{8A36FDF5-2963-4174-8EA5-046B4A659671}" dt="2023-10-09T15:37:59.361" v="826" actId="2711"/>
          <ac:spMkLst>
            <pc:docMk/>
            <pc:sldMk cId="3199440877" sldId="2141411723"/>
            <ac:spMk id="2" creationId="{521C0CC5-DD02-6BBC-18AD-7976851FA6B5}"/>
          </ac:spMkLst>
        </pc:spChg>
        <pc:spChg chg="mod">
          <ac:chgData name="Millot, Ariane L" userId="d11e702e-6128-4f51-93f8-6eeb7333f3d0" providerId="ADAL" clId="{8A36FDF5-2963-4174-8EA5-046B4A659671}" dt="2023-09-14T17:07:48.942" v="331" actId="20577"/>
          <ac:spMkLst>
            <pc:docMk/>
            <pc:sldMk cId="3199440877" sldId="2141411723"/>
            <ac:spMk id="3" creationId="{817F7BF6-1B68-F5E6-E04C-332FD3CA9E12}"/>
          </ac:spMkLst>
        </pc:spChg>
        <pc:graphicFrameChg chg="mod">
          <ac:chgData name="Millot, Ariane L" userId="d11e702e-6128-4f51-93f8-6eeb7333f3d0" providerId="ADAL" clId="{8A36FDF5-2963-4174-8EA5-046B4A659671}" dt="2023-09-14T17:08:02.851" v="346" actId="20577"/>
          <ac:graphicFrameMkLst>
            <pc:docMk/>
            <pc:sldMk cId="3199440877" sldId="2141411723"/>
            <ac:graphicFrameMk id="4" creationId="{EC6985F3-C3D9-B3CB-5FC6-C449CD403E6C}"/>
          </ac:graphicFrameMkLst>
        </pc:graphicFrameChg>
      </pc:sldChg>
      <pc:sldChg chg="addSp delSp modSp del mod modNotesTx">
        <pc:chgData name="Millot, Ariane L" userId="d11e702e-6128-4f51-93f8-6eeb7333f3d0" providerId="ADAL" clId="{8A36FDF5-2963-4174-8EA5-046B4A659671}" dt="2023-09-14T16:21:51.486" v="177" actId="47"/>
        <pc:sldMkLst>
          <pc:docMk/>
          <pc:sldMk cId="751397866" sldId="2141411724"/>
        </pc:sldMkLst>
        <pc:spChg chg="mod">
          <ac:chgData name="Millot, Ariane L" userId="d11e702e-6128-4f51-93f8-6eeb7333f3d0" providerId="ADAL" clId="{8A36FDF5-2963-4174-8EA5-046B4A659671}" dt="2023-09-14T16:18:09.488" v="151" actId="20577"/>
          <ac:spMkLst>
            <pc:docMk/>
            <pc:sldMk cId="751397866" sldId="2141411724"/>
            <ac:spMk id="3" creationId="{7B32A6A6-1962-49B3-2B43-C5BB012EFEAE}"/>
          </ac:spMkLst>
        </pc:spChg>
        <pc:spChg chg="mod">
          <ac:chgData name="Millot, Ariane L" userId="d11e702e-6128-4f51-93f8-6eeb7333f3d0" providerId="ADAL" clId="{8A36FDF5-2963-4174-8EA5-046B4A659671}" dt="2023-09-14T16:17:53.953" v="137" actId="164"/>
          <ac:spMkLst>
            <pc:docMk/>
            <pc:sldMk cId="751397866" sldId="2141411724"/>
            <ac:spMk id="10" creationId="{CE5D9B3C-BF36-6C38-A56A-A91BDDA86461}"/>
          </ac:spMkLst>
        </pc:spChg>
        <pc:spChg chg="mod">
          <ac:chgData name="Millot, Ariane L" userId="d11e702e-6128-4f51-93f8-6eeb7333f3d0" providerId="ADAL" clId="{8A36FDF5-2963-4174-8EA5-046B4A659671}" dt="2023-09-14T16:17:53.953" v="137" actId="164"/>
          <ac:spMkLst>
            <pc:docMk/>
            <pc:sldMk cId="751397866" sldId="2141411724"/>
            <ac:spMk id="12" creationId="{AE96AE75-6534-65D4-9C2F-63C7E79AA127}"/>
          </ac:spMkLst>
        </pc:spChg>
        <pc:spChg chg="mod">
          <ac:chgData name="Millot, Ariane L" userId="d11e702e-6128-4f51-93f8-6eeb7333f3d0" providerId="ADAL" clId="{8A36FDF5-2963-4174-8EA5-046B4A659671}" dt="2023-09-14T16:17:53.953" v="137" actId="164"/>
          <ac:spMkLst>
            <pc:docMk/>
            <pc:sldMk cId="751397866" sldId="2141411724"/>
            <ac:spMk id="15" creationId="{FC63B4E4-D035-F413-0216-D2C249503495}"/>
          </ac:spMkLst>
        </pc:spChg>
        <pc:spChg chg="mod">
          <ac:chgData name="Millot, Ariane L" userId="d11e702e-6128-4f51-93f8-6eeb7333f3d0" providerId="ADAL" clId="{8A36FDF5-2963-4174-8EA5-046B4A659671}" dt="2023-09-14T16:17:53.953" v="137" actId="164"/>
          <ac:spMkLst>
            <pc:docMk/>
            <pc:sldMk cId="751397866" sldId="2141411724"/>
            <ac:spMk id="16" creationId="{7A252BF7-1C8B-6F39-330A-7734694458ED}"/>
          </ac:spMkLst>
        </pc:spChg>
        <pc:spChg chg="mod">
          <ac:chgData name="Millot, Ariane L" userId="d11e702e-6128-4f51-93f8-6eeb7333f3d0" providerId="ADAL" clId="{8A36FDF5-2963-4174-8EA5-046B4A659671}" dt="2023-09-14T16:17:53.953" v="137" actId="164"/>
          <ac:spMkLst>
            <pc:docMk/>
            <pc:sldMk cId="751397866" sldId="2141411724"/>
            <ac:spMk id="17" creationId="{21ECA849-50F8-1147-D08A-E442A27085D9}"/>
          </ac:spMkLst>
        </pc:spChg>
        <pc:spChg chg="mod">
          <ac:chgData name="Millot, Ariane L" userId="d11e702e-6128-4f51-93f8-6eeb7333f3d0" providerId="ADAL" clId="{8A36FDF5-2963-4174-8EA5-046B4A659671}" dt="2023-09-14T16:17:53.953" v="137" actId="164"/>
          <ac:spMkLst>
            <pc:docMk/>
            <pc:sldMk cId="751397866" sldId="2141411724"/>
            <ac:spMk id="18" creationId="{3BBCEA0F-2574-582F-3168-B31FE7BC63ED}"/>
          </ac:spMkLst>
        </pc:spChg>
        <pc:grpChg chg="add mod">
          <ac:chgData name="Millot, Ariane L" userId="d11e702e-6128-4f51-93f8-6eeb7333f3d0" providerId="ADAL" clId="{8A36FDF5-2963-4174-8EA5-046B4A659671}" dt="2023-09-14T16:18:01.089" v="138" actId="164"/>
          <ac:grpSpMkLst>
            <pc:docMk/>
            <pc:sldMk cId="751397866" sldId="2141411724"/>
            <ac:grpSpMk id="5" creationId="{966595BA-B71F-2F11-39B5-24C2D8942686}"/>
          </ac:grpSpMkLst>
        </pc:grpChg>
        <pc:grpChg chg="add mod">
          <ac:chgData name="Millot, Ariane L" userId="d11e702e-6128-4f51-93f8-6eeb7333f3d0" providerId="ADAL" clId="{8A36FDF5-2963-4174-8EA5-046B4A659671}" dt="2023-09-14T16:18:05.683" v="149" actId="1036"/>
          <ac:grpSpMkLst>
            <pc:docMk/>
            <pc:sldMk cId="751397866" sldId="2141411724"/>
            <ac:grpSpMk id="7" creationId="{D184C4C5-CC55-61E3-758F-1E113CFC9668}"/>
          </ac:grpSpMkLst>
        </pc:grpChg>
        <pc:picChg chg="add mod">
          <ac:chgData name="Millot, Ariane L" userId="d11e702e-6128-4f51-93f8-6eeb7333f3d0" providerId="ADAL" clId="{8A36FDF5-2963-4174-8EA5-046B4A659671}" dt="2023-09-14T16:20:24.950" v="154" actId="14100"/>
          <ac:picMkLst>
            <pc:docMk/>
            <pc:sldMk cId="751397866" sldId="2141411724"/>
            <ac:picMk id="4" creationId="{14F33F6C-FD7F-5B91-153B-2EDA54EC0B87}"/>
          </ac:picMkLst>
        </pc:picChg>
        <pc:picChg chg="add del mod">
          <ac:chgData name="Millot, Ariane L" userId="d11e702e-6128-4f51-93f8-6eeb7333f3d0" providerId="ADAL" clId="{8A36FDF5-2963-4174-8EA5-046B4A659671}" dt="2023-09-14T16:20:26.915" v="155" actId="478"/>
          <ac:picMkLst>
            <pc:docMk/>
            <pc:sldMk cId="751397866" sldId="2141411724"/>
            <ac:picMk id="9" creationId="{6DF12DDE-FE01-8692-271E-F00CD7FA0B82}"/>
          </ac:picMkLst>
        </pc:picChg>
        <pc:cxnChg chg="mod">
          <ac:chgData name="Millot, Ariane L" userId="d11e702e-6128-4f51-93f8-6eeb7333f3d0" providerId="ADAL" clId="{8A36FDF5-2963-4174-8EA5-046B4A659671}" dt="2023-09-14T16:17:53.953" v="137" actId="164"/>
          <ac:cxnSpMkLst>
            <pc:docMk/>
            <pc:sldMk cId="751397866" sldId="2141411724"/>
            <ac:cxnSpMk id="6" creationId="{4CEB6262-5EA7-BC29-C865-F8278864D965}"/>
          </ac:cxnSpMkLst>
        </pc:cxnChg>
        <pc:cxnChg chg="mod">
          <ac:chgData name="Millot, Ariane L" userId="d11e702e-6128-4f51-93f8-6eeb7333f3d0" providerId="ADAL" clId="{8A36FDF5-2963-4174-8EA5-046B4A659671}" dt="2023-09-14T16:18:01.089" v="138" actId="164"/>
          <ac:cxnSpMkLst>
            <pc:docMk/>
            <pc:sldMk cId="751397866" sldId="2141411724"/>
            <ac:cxnSpMk id="8" creationId="{E777A2EC-60F5-068D-7CC5-1ABED518ED7C}"/>
          </ac:cxnSpMkLst>
        </pc:cxnChg>
      </pc:sldChg>
      <pc:sldChg chg="modSp mod modNotesTx">
        <pc:chgData name="Millot, Ariane L" userId="d11e702e-6128-4f51-93f8-6eeb7333f3d0" providerId="ADAL" clId="{8A36FDF5-2963-4174-8EA5-046B4A659671}" dt="2023-09-14T16:42:20.953" v="184"/>
        <pc:sldMkLst>
          <pc:docMk/>
          <pc:sldMk cId="4119233271" sldId="2141411726"/>
        </pc:sldMkLst>
        <pc:spChg chg="mod">
          <ac:chgData name="Millot, Ariane L" userId="d11e702e-6128-4f51-93f8-6eeb7333f3d0" providerId="ADAL" clId="{8A36FDF5-2963-4174-8EA5-046B4A659671}" dt="2023-09-14T16:41:21.370" v="183" actId="1076"/>
          <ac:spMkLst>
            <pc:docMk/>
            <pc:sldMk cId="4119233271" sldId="2141411726"/>
            <ac:spMk id="6" creationId="{6DEB309A-799F-BB97-E2B1-98B8DDBE84E4}"/>
          </ac:spMkLst>
        </pc:spChg>
      </pc:sldChg>
      <pc:sldChg chg="modSp mod modNotesTx">
        <pc:chgData name="Millot, Ariane L" userId="d11e702e-6128-4f51-93f8-6eeb7333f3d0" providerId="ADAL" clId="{8A36FDF5-2963-4174-8EA5-046B4A659671}" dt="2023-10-13T10:59:17.617" v="1355" actId="948"/>
        <pc:sldMkLst>
          <pc:docMk/>
          <pc:sldMk cId="1105910516" sldId="2141411728"/>
        </pc:sldMkLst>
        <pc:spChg chg="mod">
          <ac:chgData name="Millot, Ariane L" userId="d11e702e-6128-4f51-93f8-6eeb7333f3d0" providerId="ADAL" clId="{8A36FDF5-2963-4174-8EA5-046B4A659671}" dt="2023-10-09T15:51:25.567" v="864" actId="20577"/>
          <ac:spMkLst>
            <pc:docMk/>
            <pc:sldMk cId="1105910516" sldId="2141411728"/>
            <ac:spMk id="2" creationId="{77A0CE21-6296-3241-038B-544BB8D4DFAE}"/>
          </ac:spMkLst>
        </pc:spChg>
        <pc:spChg chg="mod">
          <ac:chgData name="Millot, Ariane L" userId="d11e702e-6128-4f51-93f8-6eeb7333f3d0" providerId="ADAL" clId="{8A36FDF5-2963-4174-8EA5-046B4A659671}" dt="2023-10-13T10:59:17.617" v="1355" actId="948"/>
          <ac:spMkLst>
            <pc:docMk/>
            <pc:sldMk cId="1105910516" sldId="2141411728"/>
            <ac:spMk id="3" creationId="{C9B87831-BE4F-CAC2-9710-DD68D7791325}"/>
          </ac:spMkLst>
        </pc:spChg>
      </pc:sldChg>
      <pc:sldChg chg="addSp modSp mod ord modNotesTx">
        <pc:chgData name="Millot, Ariane L" userId="d11e702e-6128-4f51-93f8-6eeb7333f3d0" providerId="ADAL" clId="{8A36FDF5-2963-4174-8EA5-046B4A659671}" dt="2023-10-09T15:52:47.600" v="943" actId="1036"/>
        <pc:sldMkLst>
          <pc:docMk/>
          <pc:sldMk cId="3175629383" sldId="2141411729"/>
        </pc:sldMkLst>
        <pc:spChg chg="mod">
          <ac:chgData name="Millot, Ariane L" userId="d11e702e-6128-4f51-93f8-6eeb7333f3d0" providerId="ADAL" clId="{8A36FDF5-2963-4174-8EA5-046B4A659671}" dt="2023-10-09T15:51:20.705" v="863" actId="20577"/>
          <ac:spMkLst>
            <pc:docMk/>
            <pc:sldMk cId="3175629383" sldId="2141411729"/>
            <ac:spMk id="2" creationId="{CBCC6DC0-3FE9-39D7-D67C-21C4529BABFA}"/>
          </ac:spMkLst>
        </pc:spChg>
        <pc:spChg chg="mod">
          <ac:chgData name="Millot, Ariane L" userId="d11e702e-6128-4f51-93f8-6eeb7333f3d0" providerId="ADAL" clId="{8A36FDF5-2963-4174-8EA5-046B4A659671}" dt="2023-10-09T15:52:40.316" v="932" actId="113"/>
          <ac:spMkLst>
            <pc:docMk/>
            <pc:sldMk cId="3175629383" sldId="2141411729"/>
            <ac:spMk id="3" creationId="{531EF4D1-4EBE-74CD-B851-6C988B428C47}"/>
          </ac:spMkLst>
        </pc:spChg>
        <pc:picChg chg="add mod">
          <ac:chgData name="Millot, Ariane L" userId="d11e702e-6128-4f51-93f8-6eeb7333f3d0" providerId="ADAL" clId="{8A36FDF5-2963-4174-8EA5-046B4A659671}" dt="2023-10-09T15:52:47.600" v="943" actId="1036"/>
          <ac:picMkLst>
            <pc:docMk/>
            <pc:sldMk cId="3175629383" sldId="2141411729"/>
            <ac:picMk id="5" creationId="{1E3FCDFB-A208-58B6-2796-B6C01D8A029D}"/>
          </ac:picMkLst>
        </pc:picChg>
        <pc:picChg chg="add mod">
          <ac:chgData name="Millot, Ariane L" userId="d11e702e-6128-4f51-93f8-6eeb7333f3d0" providerId="ADAL" clId="{8A36FDF5-2963-4174-8EA5-046B4A659671}" dt="2023-10-09T15:52:47.600" v="943" actId="1036"/>
          <ac:picMkLst>
            <pc:docMk/>
            <pc:sldMk cId="3175629383" sldId="2141411729"/>
            <ac:picMk id="7" creationId="{BB124B73-5D37-7928-829D-E9BFA18B9448}"/>
          </ac:picMkLst>
        </pc:picChg>
        <pc:picChg chg="add mod">
          <ac:chgData name="Millot, Ariane L" userId="d11e702e-6128-4f51-93f8-6eeb7333f3d0" providerId="ADAL" clId="{8A36FDF5-2963-4174-8EA5-046B4A659671}" dt="2023-10-09T15:52:43.157" v="933" actId="1076"/>
          <ac:picMkLst>
            <pc:docMk/>
            <pc:sldMk cId="3175629383" sldId="2141411729"/>
            <ac:picMk id="9" creationId="{B044C730-F661-A021-544B-FB5C2987E776}"/>
          </ac:picMkLst>
        </pc:picChg>
        <pc:picChg chg="add mod">
          <ac:chgData name="Millot, Ariane L" userId="d11e702e-6128-4f51-93f8-6eeb7333f3d0" providerId="ADAL" clId="{8A36FDF5-2963-4174-8EA5-046B4A659671}" dt="2023-10-09T15:52:47.600" v="943" actId="1036"/>
          <ac:picMkLst>
            <pc:docMk/>
            <pc:sldMk cId="3175629383" sldId="2141411729"/>
            <ac:picMk id="11" creationId="{0B78C9E4-EF63-4371-BFFB-5D0308E02CA3}"/>
          </ac:picMkLst>
        </pc:picChg>
      </pc:sldChg>
      <pc:sldChg chg="modNotesTx">
        <pc:chgData name="Millot, Ariane L" userId="d11e702e-6128-4f51-93f8-6eeb7333f3d0" providerId="ADAL" clId="{8A36FDF5-2963-4174-8EA5-046B4A659671}" dt="2023-09-15T15:33:07.275" v="759"/>
        <pc:sldMkLst>
          <pc:docMk/>
          <pc:sldMk cId="2786788699" sldId="2141411730"/>
        </pc:sldMkLst>
      </pc:sldChg>
      <pc:sldChg chg="del mod modShow">
        <pc:chgData name="Millot, Ariane L" userId="d11e702e-6128-4f51-93f8-6eeb7333f3d0" providerId="ADAL" clId="{8A36FDF5-2963-4174-8EA5-046B4A659671}" dt="2023-09-14T15:36:20.396" v="6" actId="47"/>
        <pc:sldMkLst>
          <pc:docMk/>
          <pc:sldMk cId="4107828233" sldId="2141411731"/>
        </pc:sldMkLst>
      </pc:sldChg>
      <pc:sldChg chg="del">
        <pc:chgData name="Millot, Ariane L" userId="d11e702e-6128-4f51-93f8-6eeb7333f3d0" providerId="ADAL" clId="{8A36FDF5-2963-4174-8EA5-046B4A659671}" dt="2023-09-14T15:36:53.876" v="10" actId="2696"/>
        <pc:sldMkLst>
          <pc:docMk/>
          <pc:sldMk cId="631507217" sldId="2141411732"/>
        </pc:sldMkLst>
      </pc:sldChg>
      <pc:sldChg chg="addSp delSp modSp mod modNotesTx">
        <pc:chgData name="Millot, Ariane L" userId="d11e702e-6128-4f51-93f8-6eeb7333f3d0" providerId="ADAL" clId="{8A36FDF5-2963-4174-8EA5-046B4A659671}" dt="2023-10-09T15:45:43.714" v="833" actId="2711"/>
        <pc:sldMkLst>
          <pc:docMk/>
          <pc:sldMk cId="206910960" sldId="2141411733"/>
        </pc:sldMkLst>
        <pc:spChg chg="mod">
          <ac:chgData name="Millot, Ariane L" userId="d11e702e-6128-4f51-93f8-6eeb7333f3d0" providerId="ADAL" clId="{8A36FDF5-2963-4174-8EA5-046B4A659671}" dt="2023-10-09T15:45:43.714" v="833" actId="2711"/>
          <ac:spMkLst>
            <pc:docMk/>
            <pc:sldMk cId="206910960" sldId="2141411733"/>
            <ac:spMk id="2" creationId="{521C0CC5-DD02-6BBC-18AD-7976851FA6B5}"/>
          </ac:spMkLst>
        </pc:spChg>
        <pc:spChg chg="mod">
          <ac:chgData name="Millot, Ariane L" userId="d11e702e-6128-4f51-93f8-6eeb7333f3d0" providerId="ADAL" clId="{8A36FDF5-2963-4174-8EA5-046B4A659671}" dt="2023-09-14T16:55:03.908" v="275" actId="21"/>
          <ac:spMkLst>
            <pc:docMk/>
            <pc:sldMk cId="206910960" sldId="2141411733"/>
            <ac:spMk id="5" creationId="{EE4937A1-2559-A6BC-EB31-682B12CA90C7}"/>
          </ac:spMkLst>
        </pc:spChg>
        <pc:spChg chg="add del">
          <ac:chgData name="Millot, Ariane L" userId="d11e702e-6128-4f51-93f8-6eeb7333f3d0" providerId="ADAL" clId="{8A36FDF5-2963-4174-8EA5-046B4A659671}" dt="2023-09-14T16:47:55.744" v="196" actId="478"/>
          <ac:spMkLst>
            <pc:docMk/>
            <pc:sldMk cId="206910960" sldId="2141411733"/>
            <ac:spMk id="12" creationId="{57055F0C-21E7-8149-B2DA-9B80BFAF32E2}"/>
          </ac:spMkLst>
        </pc:spChg>
        <pc:spChg chg="add del">
          <ac:chgData name="Millot, Ariane L" userId="d11e702e-6128-4f51-93f8-6eeb7333f3d0" providerId="ADAL" clId="{8A36FDF5-2963-4174-8EA5-046B4A659671}" dt="2023-09-14T16:48:01.543" v="198" actId="478"/>
          <ac:spMkLst>
            <pc:docMk/>
            <pc:sldMk cId="206910960" sldId="2141411733"/>
            <ac:spMk id="14" creationId="{B9C577CE-D05E-D1D4-71BE-CF6FA60E7CEB}"/>
          </ac:spMkLst>
        </pc:spChg>
        <pc:graphicFrameChg chg="add del mod">
          <ac:chgData name="Millot, Ariane L" userId="d11e702e-6128-4f51-93f8-6eeb7333f3d0" providerId="ADAL" clId="{8A36FDF5-2963-4174-8EA5-046B4A659671}" dt="2023-09-14T16:45:51.916" v="189" actId="478"/>
          <ac:graphicFrameMkLst>
            <pc:docMk/>
            <pc:sldMk cId="206910960" sldId="2141411733"/>
            <ac:graphicFrameMk id="6" creationId="{BE6C44A7-6F9B-6A92-3ACD-B433DA7CD513}"/>
          </ac:graphicFrameMkLst>
        </pc:graphicFrameChg>
        <pc:picChg chg="add mod">
          <ac:chgData name="Millot, Ariane L" userId="d11e702e-6128-4f51-93f8-6eeb7333f3d0" providerId="ADAL" clId="{8A36FDF5-2963-4174-8EA5-046B4A659671}" dt="2023-09-14T16:52:19.080" v="272" actId="1038"/>
          <ac:picMkLst>
            <pc:docMk/>
            <pc:sldMk cId="206910960" sldId="2141411733"/>
            <ac:picMk id="4" creationId="{EAA3D39C-CF91-0702-6892-F04BCE4154CC}"/>
          </ac:picMkLst>
        </pc:picChg>
        <pc:picChg chg="add del mod">
          <ac:chgData name="Millot, Ariane L" userId="d11e702e-6128-4f51-93f8-6eeb7333f3d0" providerId="ADAL" clId="{8A36FDF5-2963-4174-8EA5-046B4A659671}" dt="2023-09-14T16:46:01.500" v="192" actId="478"/>
          <ac:picMkLst>
            <pc:docMk/>
            <pc:sldMk cId="206910960" sldId="2141411733"/>
            <ac:picMk id="8" creationId="{F99F13AF-3AE5-D17C-8B99-EA9C6C4806F3}"/>
          </ac:picMkLst>
        </pc:picChg>
        <pc:picChg chg="add del mod">
          <ac:chgData name="Millot, Ariane L" userId="d11e702e-6128-4f51-93f8-6eeb7333f3d0" providerId="ADAL" clId="{8A36FDF5-2963-4174-8EA5-046B4A659671}" dt="2023-09-14T16:46:46.796" v="194" actId="478"/>
          <ac:picMkLst>
            <pc:docMk/>
            <pc:sldMk cId="206910960" sldId="2141411733"/>
            <ac:picMk id="10" creationId="{9C12BDFB-4CF7-080F-D8A8-3FE72A1C5115}"/>
          </ac:picMkLst>
        </pc:picChg>
        <pc:picChg chg="add del mod">
          <ac:chgData name="Millot, Ariane L" userId="d11e702e-6128-4f51-93f8-6eeb7333f3d0" providerId="ADAL" clId="{8A36FDF5-2963-4174-8EA5-046B4A659671}" dt="2023-09-14T16:48:28.683" v="203" actId="478"/>
          <ac:picMkLst>
            <pc:docMk/>
            <pc:sldMk cId="206910960" sldId="2141411733"/>
            <ac:picMk id="16" creationId="{1AC5FBE6-DBDD-A9E1-592F-A6C608077E22}"/>
          </ac:picMkLst>
        </pc:picChg>
        <pc:picChg chg="add mod">
          <ac:chgData name="Millot, Ariane L" userId="d11e702e-6128-4f51-93f8-6eeb7333f3d0" providerId="ADAL" clId="{8A36FDF5-2963-4174-8EA5-046B4A659671}" dt="2023-09-14T16:52:19.080" v="272" actId="1038"/>
          <ac:picMkLst>
            <pc:docMk/>
            <pc:sldMk cId="206910960" sldId="2141411733"/>
            <ac:picMk id="18" creationId="{DB93B51C-5CCD-8B84-446B-BCBE033F784C}"/>
          </ac:picMkLst>
        </pc:picChg>
        <pc:picChg chg="add mod">
          <ac:chgData name="Millot, Ariane L" userId="d11e702e-6128-4f51-93f8-6eeb7333f3d0" providerId="ADAL" clId="{8A36FDF5-2963-4174-8EA5-046B4A659671}" dt="2023-09-14T16:52:19.080" v="272" actId="1038"/>
          <ac:picMkLst>
            <pc:docMk/>
            <pc:sldMk cId="206910960" sldId="2141411733"/>
            <ac:picMk id="20" creationId="{7B52C209-F566-76F6-35B8-FBCA5228AC08}"/>
          </ac:picMkLst>
        </pc:picChg>
        <pc:picChg chg="add del">
          <ac:chgData name="Millot, Ariane L" userId="d11e702e-6128-4f51-93f8-6eeb7333f3d0" providerId="ADAL" clId="{8A36FDF5-2963-4174-8EA5-046B4A659671}" dt="2023-09-14T16:49:58.333" v="212" actId="478"/>
          <ac:picMkLst>
            <pc:docMk/>
            <pc:sldMk cId="206910960" sldId="2141411733"/>
            <ac:picMk id="22" creationId="{5E8A9463-7A88-B8B6-A0E2-F96B5453AA42}"/>
          </ac:picMkLst>
        </pc:picChg>
        <pc:picChg chg="add mod">
          <ac:chgData name="Millot, Ariane L" userId="d11e702e-6128-4f51-93f8-6eeb7333f3d0" providerId="ADAL" clId="{8A36FDF5-2963-4174-8EA5-046B4A659671}" dt="2023-09-14T16:52:19.080" v="272" actId="1038"/>
          <ac:picMkLst>
            <pc:docMk/>
            <pc:sldMk cId="206910960" sldId="2141411733"/>
            <ac:picMk id="24" creationId="{AF2125C6-7AA4-A239-C511-7370B49AF17F}"/>
          </ac:picMkLst>
        </pc:picChg>
      </pc:sldChg>
      <pc:sldChg chg="modNotesTx">
        <pc:chgData name="Millot, Ariane L" userId="d11e702e-6128-4f51-93f8-6eeb7333f3d0" providerId="ADAL" clId="{8A36FDF5-2963-4174-8EA5-046B4A659671}" dt="2023-09-15T15:41:08.126" v="760"/>
        <pc:sldMkLst>
          <pc:docMk/>
          <pc:sldMk cId="2995094216" sldId="2141411735"/>
        </pc:sldMkLst>
      </pc:sldChg>
      <pc:sldChg chg="modSp mod modNotesTx">
        <pc:chgData name="Millot, Ariane L" userId="d11e702e-6128-4f51-93f8-6eeb7333f3d0" providerId="ADAL" clId="{8A36FDF5-2963-4174-8EA5-046B4A659671}" dt="2023-09-15T16:02:41.380" v="810"/>
        <pc:sldMkLst>
          <pc:docMk/>
          <pc:sldMk cId="3529600400" sldId="2141411737"/>
        </pc:sldMkLst>
        <pc:spChg chg="mod">
          <ac:chgData name="Millot, Ariane L" userId="d11e702e-6128-4f51-93f8-6eeb7333f3d0" providerId="ADAL" clId="{8A36FDF5-2963-4174-8EA5-046B4A659671}" dt="2023-09-15T15:57:02.387" v="772" actId="113"/>
          <ac:spMkLst>
            <pc:docMk/>
            <pc:sldMk cId="3529600400" sldId="2141411737"/>
            <ac:spMk id="3" creationId="{EE950F87-E0F5-D90D-607F-F73B90C3E13B}"/>
          </ac:spMkLst>
        </pc:spChg>
      </pc:sldChg>
      <pc:sldChg chg="modSp mod modNotesTx">
        <pc:chgData name="Millot, Ariane L" userId="d11e702e-6128-4f51-93f8-6eeb7333f3d0" providerId="ADAL" clId="{8A36FDF5-2963-4174-8EA5-046B4A659671}" dt="2023-10-09T16:11:07.453" v="1314" actId="403"/>
        <pc:sldMkLst>
          <pc:docMk/>
          <pc:sldMk cId="865321756" sldId="2141411739"/>
        </pc:sldMkLst>
        <pc:spChg chg="mod">
          <ac:chgData name="Millot, Ariane L" userId="d11e702e-6128-4f51-93f8-6eeb7333f3d0" providerId="ADAL" clId="{8A36FDF5-2963-4174-8EA5-046B4A659671}" dt="2023-10-09T16:11:07.453" v="1314" actId="403"/>
          <ac:spMkLst>
            <pc:docMk/>
            <pc:sldMk cId="865321756" sldId="2141411739"/>
            <ac:spMk id="3" creationId="{4964641E-B846-8509-4C36-17D7FAA0C429}"/>
          </ac:spMkLst>
        </pc:spChg>
      </pc:sldChg>
      <pc:sldChg chg="addSp modSp mod modNotesTx">
        <pc:chgData name="Millot, Ariane L" userId="d11e702e-6128-4f51-93f8-6eeb7333f3d0" providerId="ADAL" clId="{8A36FDF5-2963-4174-8EA5-046B4A659671}" dt="2023-10-09T15:54:11.544" v="960" actId="20577"/>
        <pc:sldMkLst>
          <pc:docMk/>
          <pc:sldMk cId="3262389496" sldId="2141411740"/>
        </pc:sldMkLst>
        <pc:spChg chg="mod">
          <ac:chgData name="Millot, Ariane L" userId="d11e702e-6128-4f51-93f8-6eeb7333f3d0" providerId="ADAL" clId="{8A36FDF5-2963-4174-8EA5-046B4A659671}" dt="2023-10-09T15:51:38.037" v="867" actId="20577"/>
          <ac:spMkLst>
            <pc:docMk/>
            <pc:sldMk cId="3262389496" sldId="2141411740"/>
            <ac:spMk id="2" creationId="{77A0CE21-6296-3241-038B-544BB8D4DFAE}"/>
          </ac:spMkLst>
        </pc:spChg>
        <pc:spChg chg="mod">
          <ac:chgData name="Millot, Ariane L" userId="d11e702e-6128-4f51-93f8-6eeb7333f3d0" providerId="ADAL" clId="{8A36FDF5-2963-4174-8EA5-046B4A659671}" dt="2023-10-09T15:54:11.544" v="960" actId="20577"/>
          <ac:spMkLst>
            <pc:docMk/>
            <pc:sldMk cId="3262389496" sldId="2141411740"/>
            <ac:spMk id="3" creationId="{C9B87831-BE4F-CAC2-9710-DD68D7791325}"/>
          </ac:spMkLst>
        </pc:spChg>
        <pc:picChg chg="add mod">
          <ac:chgData name="Millot, Ariane L" userId="d11e702e-6128-4f51-93f8-6eeb7333f3d0" providerId="ADAL" clId="{8A36FDF5-2963-4174-8EA5-046B4A659671}" dt="2023-09-15T10:30:47.721" v="536" actId="1076"/>
          <ac:picMkLst>
            <pc:docMk/>
            <pc:sldMk cId="3262389496" sldId="2141411740"/>
            <ac:picMk id="5" creationId="{7FF2C6F7-E4C9-45C7-50F3-9CEF51976740}"/>
          </ac:picMkLst>
        </pc:picChg>
        <pc:picChg chg="add mod">
          <ac:chgData name="Millot, Ariane L" userId="d11e702e-6128-4f51-93f8-6eeb7333f3d0" providerId="ADAL" clId="{8A36FDF5-2963-4174-8EA5-046B4A659671}" dt="2023-09-15T10:30:37.987" v="535" actId="12789"/>
          <ac:picMkLst>
            <pc:docMk/>
            <pc:sldMk cId="3262389496" sldId="2141411740"/>
            <ac:picMk id="7" creationId="{61ACD0D0-FD96-C8EA-8028-C0D05F47A08E}"/>
          </ac:picMkLst>
        </pc:picChg>
        <pc:picChg chg="add mod">
          <ac:chgData name="Millot, Ariane L" userId="d11e702e-6128-4f51-93f8-6eeb7333f3d0" providerId="ADAL" clId="{8A36FDF5-2963-4174-8EA5-046B4A659671}" dt="2023-09-15T10:30:37.987" v="535" actId="12789"/>
          <ac:picMkLst>
            <pc:docMk/>
            <pc:sldMk cId="3262389496" sldId="2141411740"/>
            <ac:picMk id="9" creationId="{4DE45C50-84B8-F7D3-F64B-ABED7BC74D36}"/>
          </ac:picMkLst>
        </pc:picChg>
        <pc:picChg chg="add mod">
          <ac:chgData name="Millot, Ariane L" userId="d11e702e-6128-4f51-93f8-6eeb7333f3d0" providerId="ADAL" clId="{8A36FDF5-2963-4174-8EA5-046B4A659671}" dt="2023-09-15T10:30:37.987" v="535" actId="12789"/>
          <ac:picMkLst>
            <pc:docMk/>
            <pc:sldMk cId="3262389496" sldId="2141411740"/>
            <ac:picMk id="11" creationId="{8C40D3A3-E48E-0FFC-07F1-5F9BCFF7EC00}"/>
          </ac:picMkLst>
        </pc:picChg>
        <pc:picChg chg="add mod">
          <ac:chgData name="Millot, Ariane L" userId="d11e702e-6128-4f51-93f8-6eeb7333f3d0" providerId="ADAL" clId="{8A36FDF5-2963-4174-8EA5-046B4A659671}" dt="2023-09-15T10:30:37.987" v="535" actId="12789"/>
          <ac:picMkLst>
            <pc:docMk/>
            <pc:sldMk cId="3262389496" sldId="2141411740"/>
            <ac:picMk id="13" creationId="{72C07E01-D34D-1D14-AD3B-9CA584D0D6BC}"/>
          </ac:picMkLst>
        </pc:picChg>
      </pc:sldChg>
      <pc:sldChg chg="addSp modSp mod modNotesTx">
        <pc:chgData name="Millot, Ariane L" userId="d11e702e-6128-4f51-93f8-6eeb7333f3d0" providerId="ADAL" clId="{8A36FDF5-2963-4174-8EA5-046B4A659671}" dt="2023-10-09T15:51:43.491" v="870" actId="20577"/>
        <pc:sldMkLst>
          <pc:docMk/>
          <pc:sldMk cId="1172865364" sldId="2141411741"/>
        </pc:sldMkLst>
        <pc:spChg chg="mod">
          <ac:chgData name="Millot, Ariane L" userId="d11e702e-6128-4f51-93f8-6eeb7333f3d0" providerId="ADAL" clId="{8A36FDF5-2963-4174-8EA5-046B4A659671}" dt="2023-10-09T15:51:42.522" v="869" actId="20577"/>
          <ac:spMkLst>
            <pc:docMk/>
            <pc:sldMk cId="1172865364" sldId="2141411741"/>
            <ac:spMk id="2" creationId="{77A0CE21-6296-3241-038B-544BB8D4DFAE}"/>
          </ac:spMkLst>
        </pc:spChg>
        <pc:spChg chg="mod">
          <ac:chgData name="Millot, Ariane L" userId="d11e702e-6128-4f51-93f8-6eeb7333f3d0" providerId="ADAL" clId="{8A36FDF5-2963-4174-8EA5-046B4A659671}" dt="2023-10-09T15:51:43.491" v="870" actId="20577"/>
          <ac:spMkLst>
            <pc:docMk/>
            <pc:sldMk cId="1172865364" sldId="2141411741"/>
            <ac:spMk id="3" creationId="{C9B87831-BE4F-CAC2-9710-DD68D7791325}"/>
          </ac:spMkLst>
        </pc:spChg>
        <pc:picChg chg="add mod">
          <ac:chgData name="Millot, Ariane L" userId="d11e702e-6128-4f51-93f8-6eeb7333f3d0" providerId="ADAL" clId="{8A36FDF5-2963-4174-8EA5-046B4A659671}" dt="2023-09-15T10:44:05.570" v="550" actId="1076"/>
          <ac:picMkLst>
            <pc:docMk/>
            <pc:sldMk cId="1172865364" sldId="2141411741"/>
            <ac:picMk id="5" creationId="{C47744A7-85B4-FE55-8647-CFCE9FD74ED5}"/>
          </ac:picMkLst>
        </pc:picChg>
      </pc:sldChg>
      <pc:sldChg chg="modNotesTx">
        <pc:chgData name="Millot, Ariane L" userId="d11e702e-6128-4f51-93f8-6eeb7333f3d0" providerId="ADAL" clId="{8A36FDF5-2963-4174-8EA5-046B4A659671}" dt="2023-09-15T15:14:06.644" v="600"/>
        <pc:sldMkLst>
          <pc:docMk/>
          <pc:sldMk cId="292089227" sldId="2141411742"/>
        </pc:sldMkLst>
      </pc:sldChg>
      <pc:sldChg chg="modSp del">
        <pc:chgData name="Millot, Ariane L" userId="d11e702e-6128-4f51-93f8-6eeb7333f3d0" providerId="ADAL" clId="{8A36FDF5-2963-4174-8EA5-046B4A659671}" dt="2023-09-14T15:49:00.896" v="43" actId="47"/>
        <pc:sldMkLst>
          <pc:docMk/>
          <pc:sldMk cId="3879850652" sldId="2141411743"/>
        </pc:sldMkLst>
        <pc:graphicFrameChg chg="mod">
          <ac:chgData name="Millot, Ariane L" userId="d11e702e-6128-4f51-93f8-6eeb7333f3d0" providerId="ADAL" clId="{8A36FDF5-2963-4174-8EA5-046B4A659671}" dt="2023-09-14T15:48:50.200" v="42"/>
          <ac:graphicFrameMkLst>
            <pc:docMk/>
            <pc:sldMk cId="3879850652" sldId="2141411743"/>
            <ac:graphicFrameMk id="5" creationId="{3A4B925C-7CD3-3E2C-DB4B-30083BE5396A}"/>
          </ac:graphicFrameMkLst>
        </pc:graphicFrameChg>
      </pc:sldChg>
      <pc:sldChg chg="del">
        <pc:chgData name="Millot, Ariane L" userId="d11e702e-6128-4f51-93f8-6eeb7333f3d0" providerId="ADAL" clId="{8A36FDF5-2963-4174-8EA5-046B4A659671}" dt="2023-09-14T15:38:15.420" v="20" actId="47"/>
        <pc:sldMkLst>
          <pc:docMk/>
          <pc:sldMk cId="195697811" sldId="2141411744"/>
        </pc:sldMkLst>
      </pc:sldChg>
      <pc:sldChg chg="addSp delSp modSp mod modNotesTx">
        <pc:chgData name="Millot, Ariane L" userId="d11e702e-6128-4f51-93f8-6eeb7333f3d0" providerId="ADAL" clId="{8A36FDF5-2963-4174-8EA5-046B4A659671}" dt="2023-10-09T15:51:35.063" v="866" actId="20577"/>
        <pc:sldMkLst>
          <pc:docMk/>
          <pc:sldMk cId="2018377022" sldId="2141411745"/>
        </pc:sldMkLst>
        <pc:spChg chg="mod">
          <ac:chgData name="Millot, Ariane L" userId="d11e702e-6128-4f51-93f8-6eeb7333f3d0" providerId="ADAL" clId="{8A36FDF5-2963-4174-8EA5-046B4A659671}" dt="2023-10-09T15:51:35.063" v="866" actId="20577"/>
          <ac:spMkLst>
            <pc:docMk/>
            <pc:sldMk cId="2018377022" sldId="2141411745"/>
            <ac:spMk id="2" creationId="{77A0CE21-6296-3241-038B-544BB8D4DFAE}"/>
          </ac:spMkLst>
        </pc:spChg>
        <pc:spChg chg="mod">
          <ac:chgData name="Millot, Ariane L" userId="d11e702e-6128-4f51-93f8-6eeb7333f3d0" providerId="ADAL" clId="{8A36FDF5-2963-4174-8EA5-046B4A659671}" dt="2023-09-15T09:52:05.959" v="400" actId="20577"/>
          <ac:spMkLst>
            <pc:docMk/>
            <pc:sldMk cId="2018377022" sldId="2141411745"/>
            <ac:spMk id="3" creationId="{C9B87831-BE4F-CAC2-9710-DD68D7791325}"/>
          </ac:spMkLst>
        </pc:spChg>
        <pc:picChg chg="add mod">
          <ac:chgData name="Millot, Ariane L" userId="d11e702e-6128-4f51-93f8-6eeb7333f3d0" providerId="ADAL" clId="{8A36FDF5-2963-4174-8EA5-046B4A659671}" dt="2023-09-15T09:53:53.222" v="406" actId="1076"/>
          <ac:picMkLst>
            <pc:docMk/>
            <pc:sldMk cId="2018377022" sldId="2141411745"/>
            <ac:picMk id="5" creationId="{4F919602-FD42-C885-86CB-6F571353450D}"/>
          </ac:picMkLst>
        </pc:picChg>
        <pc:picChg chg="add del">
          <ac:chgData name="Millot, Ariane L" userId="d11e702e-6128-4f51-93f8-6eeb7333f3d0" providerId="ADAL" clId="{8A36FDF5-2963-4174-8EA5-046B4A659671}" dt="2023-09-15T09:54:19.910" v="408" actId="478"/>
          <ac:picMkLst>
            <pc:docMk/>
            <pc:sldMk cId="2018377022" sldId="2141411745"/>
            <ac:picMk id="7" creationId="{0D643938-6ABC-7E1B-EFF1-5DC09BFAC7BE}"/>
          </ac:picMkLst>
        </pc:picChg>
        <pc:picChg chg="add mod">
          <ac:chgData name="Millot, Ariane L" userId="d11e702e-6128-4f51-93f8-6eeb7333f3d0" providerId="ADAL" clId="{8A36FDF5-2963-4174-8EA5-046B4A659671}" dt="2023-09-15T09:54:40.435" v="411" actId="1076"/>
          <ac:picMkLst>
            <pc:docMk/>
            <pc:sldMk cId="2018377022" sldId="2141411745"/>
            <ac:picMk id="9" creationId="{BFE9DADE-A665-6A1A-42A9-1A5104527ECD}"/>
          </ac:picMkLst>
        </pc:picChg>
      </pc:sldChg>
      <pc:sldChg chg="del">
        <pc:chgData name="Millot, Ariane L" userId="d11e702e-6128-4f51-93f8-6eeb7333f3d0" providerId="ADAL" clId="{8A36FDF5-2963-4174-8EA5-046B4A659671}" dt="2023-09-14T15:45:03.914" v="32" actId="47"/>
        <pc:sldMkLst>
          <pc:docMk/>
          <pc:sldMk cId="3096071936" sldId="2141411747"/>
        </pc:sldMkLst>
      </pc:sldChg>
      <pc:sldChg chg="del">
        <pc:chgData name="Millot, Ariane L" userId="d11e702e-6128-4f51-93f8-6eeb7333f3d0" providerId="ADAL" clId="{8A36FDF5-2963-4174-8EA5-046B4A659671}" dt="2023-09-14T15:41:55.238" v="30" actId="47"/>
        <pc:sldMkLst>
          <pc:docMk/>
          <pc:sldMk cId="759848789" sldId="2141411748"/>
        </pc:sldMkLst>
      </pc:sldChg>
      <pc:sldChg chg="modSp del mod">
        <pc:chgData name="Millot, Ariane L" userId="d11e702e-6128-4f51-93f8-6eeb7333f3d0" providerId="ADAL" clId="{8A36FDF5-2963-4174-8EA5-046B4A659671}" dt="2023-09-14T15:50:46.549" v="58" actId="47"/>
        <pc:sldMkLst>
          <pc:docMk/>
          <pc:sldMk cId="3924846570" sldId="2141411749"/>
        </pc:sldMkLst>
        <pc:spChg chg="mod">
          <ac:chgData name="Millot, Ariane L" userId="d11e702e-6128-4f51-93f8-6eeb7333f3d0" providerId="ADAL" clId="{8A36FDF5-2963-4174-8EA5-046B4A659671}" dt="2023-09-14T15:50:32.367" v="47" actId="21"/>
          <ac:spMkLst>
            <pc:docMk/>
            <pc:sldMk cId="3924846570" sldId="2141411749"/>
            <ac:spMk id="3" creationId="{30946753-F827-F06E-A097-AA46A70EE9B1}"/>
          </ac:spMkLst>
        </pc:spChg>
      </pc:sldChg>
      <pc:sldChg chg="del">
        <pc:chgData name="Millot, Ariane L" userId="d11e702e-6128-4f51-93f8-6eeb7333f3d0" providerId="ADAL" clId="{8A36FDF5-2963-4174-8EA5-046B4A659671}" dt="2023-09-14T15:34:47.408" v="0" actId="47"/>
        <pc:sldMkLst>
          <pc:docMk/>
          <pc:sldMk cId="3623887324" sldId="2141411750"/>
        </pc:sldMkLst>
      </pc:sldChg>
      <pc:sldChg chg="del">
        <pc:chgData name="Millot, Ariane L" userId="d11e702e-6128-4f51-93f8-6eeb7333f3d0" providerId="ADAL" clId="{8A36FDF5-2963-4174-8EA5-046B4A659671}" dt="2023-09-14T15:49:40.972" v="46" actId="47"/>
        <pc:sldMkLst>
          <pc:docMk/>
          <pc:sldMk cId="3932396356" sldId="2141411751"/>
        </pc:sldMkLst>
      </pc:sldChg>
      <pc:sldChg chg="modSp modNotesTx">
        <pc:chgData name="Millot, Ariane L" userId="d11e702e-6128-4f51-93f8-6eeb7333f3d0" providerId="ADAL" clId="{8A36FDF5-2963-4174-8EA5-046B4A659671}" dt="2023-10-13T10:54:34.099" v="1350" actId="20577"/>
        <pc:sldMkLst>
          <pc:docMk/>
          <pc:sldMk cId="4171192430" sldId="2141411754"/>
        </pc:sldMkLst>
        <pc:picChg chg="mod">
          <ac:chgData name="Millot, Ariane L" userId="d11e702e-6128-4f51-93f8-6eeb7333f3d0" providerId="ADAL" clId="{8A36FDF5-2963-4174-8EA5-046B4A659671}" dt="2023-09-14T15:46:09.125" v="36" actId="14100"/>
          <ac:picMkLst>
            <pc:docMk/>
            <pc:sldMk cId="4171192430" sldId="2141411754"/>
            <ac:picMk id="1026" creationId="{9CE4CF70-3E07-6640-7DCD-057E2B9B3D3B}"/>
          </ac:picMkLst>
        </pc:picChg>
      </pc:sldChg>
      <pc:sldChg chg="modSp add mod modNotesTx">
        <pc:chgData name="Millot, Ariane L" userId="d11e702e-6128-4f51-93f8-6eeb7333f3d0" providerId="ADAL" clId="{8A36FDF5-2963-4174-8EA5-046B4A659671}" dt="2023-09-14T16:39:12.253" v="181" actId="20577"/>
        <pc:sldMkLst>
          <pc:docMk/>
          <pc:sldMk cId="3110501610" sldId="2141411755"/>
        </pc:sldMkLst>
        <pc:spChg chg="mod">
          <ac:chgData name="Millot, Ariane L" userId="d11e702e-6128-4f51-93f8-6eeb7333f3d0" providerId="ADAL" clId="{8A36FDF5-2963-4174-8EA5-046B4A659671}" dt="2023-09-14T16:21:31.980" v="170" actId="404"/>
          <ac:spMkLst>
            <pc:docMk/>
            <pc:sldMk cId="3110501610" sldId="2141411755"/>
            <ac:spMk id="3" creationId="{7B32A6A6-1962-49B3-2B43-C5BB012EFEAE}"/>
          </ac:spMkLst>
        </pc:spChg>
        <pc:grpChg chg="mod">
          <ac:chgData name="Millot, Ariane L" userId="d11e702e-6128-4f51-93f8-6eeb7333f3d0" providerId="ADAL" clId="{8A36FDF5-2963-4174-8EA5-046B4A659671}" dt="2023-09-14T16:21:43.308" v="176" actId="1036"/>
          <ac:grpSpMkLst>
            <pc:docMk/>
            <pc:sldMk cId="3110501610" sldId="2141411755"/>
            <ac:grpSpMk id="7" creationId="{D184C4C5-CC55-61E3-758F-1E113CFC9668}"/>
          </ac:grpSpMkLst>
        </pc:grpChg>
        <pc:picChg chg="mod">
          <ac:chgData name="Millot, Ariane L" userId="d11e702e-6128-4f51-93f8-6eeb7333f3d0" providerId="ADAL" clId="{8A36FDF5-2963-4174-8EA5-046B4A659671}" dt="2023-09-14T16:21:28.484" v="167" actId="1076"/>
          <ac:picMkLst>
            <pc:docMk/>
            <pc:sldMk cId="3110501610" sldId="2141411755"/>
            <ac:picMk id="4" creationId="{14F33F6C-FD7F-5B91-153B-2EDA54EC0B87}"/>
          </ac:picMkLst>
        </pc:picChg>
      </pc:sldChg>
      <pc:sldChg chg="modSp add del mod ord">
        <pc:chgData name="Millot, Ariane L" userId="d11e702e-6128-4f51-93f8-6eeb7333f3d0" providerId="ADAL" clId="{8A36FDF5-2963-4174-8EA5-046B4A659671}" dt="2023-10-13T10:43:34.028" v="1321" actId="2696"/>
        <pc:sldMkLst>
          <pc:docMk/>
          <pc:sldMk cId="996270381" sldId="2141411756"/>
        </pc:sldMkLst>
        <pc:spChg chg="mod">
          <ac:chgData name="Millot, Ariane L" userId="d11e702e-6128-4f51-93f8-6eeb7333f3d0" providerId="ADAL" clId="{8A36FDF5-2963-4174-8EA5-046B4A659671}" dt="2023-10-13T10:43:09.314" v="1319" actId="20577"/>
          <ac:spMkLst>
            <pc:docMk/>
            <pc:sldMk cId="996270381" sldId="2141411756"/>
            <ac:spMk id="2" creationId="{5D3F1E9C-79C5-E84E-B08F-06797F27B6F6}"/>
          </ac:spMkLst>
        </pc:spChg>
      </pc:sldChg>
      <pc:sldChg chg="new del">
        <pc:chgData name="Millot, Ariane L" userId="d11e702e-6128-4f51-93f8-6eeb7333f3d0" providerId="ADAL" clId="{8A36FDF5-2963-4174-8EA5-046B4A659671}" dt="2023-10-09T15:38:12.592" v="828" actId="47"/>
        <pc:sldMkLst>
          <pc:docMk/>
          <pc:sldMk cId="3759454049" sldId="2141411756"/>
        </pc:sldMkLst>
      </pc:sldChg>
      <pc:sldChg chg="add del">
        <pc:chgData name="Millot, Ariane L" userId="d11e702e-6128-4f51-93f8-6eeb7333f3d0" providerId="ADAL" clId="{8A36FDF5-2963-4174-8EA5-046B4A659671}" dt="2023-10-13T10:53:43.887" v="1328" actId="47"/>
        <pc:sldMkLst>
          <pc:docMk/>
          <pc:sldMk cId="606237119" sldId="2141411757"/>
        </pc:sldMkLst>
      </pc:sldChg>
      <pc:sldChg chg="modSp add mod">
        <pc:chgData name="Millot, Ariane L" userId="d11e702e-6128-4f51-93f8-6eeb7333f3d0" providerId="ADAL" clId="{8A36FDF5-2963-4174-8EA5-046B4A659671}" dt="2023-10-13T10:53:50.971" v="1341" actId="6549"/>
        <pc:sldMkLst>
          <pc:docMk/>
          <pc:sldMk cId="640759335" sldId="2141411777"/>
        </pc:sldMkLst>
        <pc:spChg chg="mod">
          <ac:chgData name="Millot, Ariane L" userId="d11e702e-6128-4f51-93f8-6eeb7333f3d0" providerId="ADAL" clId="{8A36FDF5-2963-4174-8EA5-046B4A659671}" dt="2023-10-13T10:53:50.971" v="1341" actId="6549"/>
          <ac:spMkLst>
            <pc:docMk/>
            <pc:sldMk cId="640759335" sldId="2141411777"/>
            <ac:spMk id="6" creationId="{F86BE729-03A1-22F5-69BF-1FBAEEBA5FAA}"/>
          </ac:spMkLst>
        </pc:spChg>
      </pc:sldChg>
      <pc:sldChg chg="add del">
        <pc:chgData name="Millot, Ariane L" userId="d11e702e-6128-4f51-93f8-6eeb7333f3d0" providerId="ADAL" clId="{8A36FDF5-2963-4174-8EA5-046B4A659671}" dt="2023-10-13T10:54:36.617" v="1352"/>
        <pc:sldMkLst>
          <pc:docMk/>
          <pc:sldMk cId="2480180122" sldId="2141411778"/>
        </pc:sldMkLst>
      </pc:sldChg>
      <pc:sldMasterChg chg="modSp modSldLayout">
        <pc:chgData name="Millot, Ariane L" userId="d11e702e-6128-4f51-93f8-6eeb7333f3d0" providerId="ADAL" clId="{8A36FDF5-2963-4174-8EA5-046B4A659671}" dt="2023-10-09T15:45:17.707" v="831" actId="2711"/>
        <pc:sldMasterMkLst>
          <pc:docMk/>
          <pc:sldMasterMk cId="495285279" sldId="2147483660"/>
        </pc:sldMasterMkLst>
        <pc:spChg chg="mod">
          <ac:chgData name="Millot, Ariane L" userId="d11e702e-6128-4f51-93f8-6eeb7333f3d0" providerId="ADAL" clId="{8A36FDF5-2963-4174-8EA5-046B4A659671}" dt="2023-10-09T15:45:17.707" v="831" actId="2711"/>
          <ac:spMkLst>
            <pc:docMk/>
            <pc:sldMasterMk cId="495285279" sldId="2147483660"/>
            <ac:spMk id="450" creationId="{00000000-0000-0000-0000-000000000000}"/>
          </ac:spMkLst>
        </pc:spChg>
        <pc:sldLayoutChg chg="modSp">
          <pc:chgData name="Millot, Ariane L" userId="d11e702e-6128-4f51-93f8-6eeb7333f3d0" providerId="ADAL" clId="{8A36FDF5-2963-4174-8EA5-046B4A659671}" dt="2023-10-09T15:45:01.898" v="830" actId="2711"/>
          <pc:sldLayoutMkLst>
            <pc:docMk/>
            <pc:sldMasterMk cId="495285279" sldId="2147483660"/>
            <pc:sldLayoutMk cId="2875400971" sldId="2147483662"/>
          </pc:sldLayoutMkLst>
          <pc:spChg chg="mod">
            <ac:chgData name="Millot, Ariane L" userId="d11e702e-6128-4f51-93f8-6eeb7333f3d0" providerId="ADAL" clId="{8A36FDF5-2963-4174-8EA5-046B4A659671}" dt="2023-10-09T15:45:01.898" v="830" actId="2711"/>
            <ac:spMkLst>
              <pc:docMk/>
              <pc:sldMasterMk cId="495285279" sldId="2147483660"/>
              <pc:sldLayoutMk cId="2875400971" sldId="2147483662"/>
              <ac:spMk id="490" creationId="{00000000-0000-0000-0000-000000000000}"/>
            </ac:spMkLst>
          </pc:spChg>
        </pc:sldLayoutChg>
      </pc:sldMasterChg>
      <pc:sldMasterChg chg="del">
        <pc:chgData name="Millot, Ariane L" userId="d11e702e-6128-4f51-93f8-6eeb7333f3d0" providerId="ADAL" clId="{8A36FDF5-2963-4174-8EA5-046B4A659671}" dt="2023-10-09T15:45:22.816" v="832" actId="2696"/>
        <pc:sldMasterMkLst>
          <pc:docMk/>
          <pc:sldMasterMk cId="3176676507" sldId="2147483666"/>
        </pc:sldMasterMkLst>
      </pc:sldMasterChg>
      <pc:sldMasterChg chg="addSldLayout delSldLayout">
        <pc:chgData name="Millot, Ariane L" userId="d11e702e-6128-4f51-93f8-6eeb7333f3d0" providerId="ADAL" clId="{8A36FDF5-2963-4174-8EA5-046B4A659671}" dt="2023-10-13T10:45:08.035" v="1323" actId="2696"/>
        <pc:sldMasterMkLst>
          <pc:docMk/>
          <pc:sldMasterMk cId="3168349961" sldId="2147483697"/>
        </pc:sldMasterMkLst>
        <pc:sldLayoutChg chg="add del">
          <pc:chgData name="Millot, Ariane L" userId="d11e702e-6128-4f51-93f8-6eeb7333f3d0" providerId="ADAL" clId="{8A36FDF5-2963-4174-8EA5-046B4A659671}" dt="2023-10-13T10:43:34.028" v="1321" actId="2696"/>
          <pc:sldLayoutMkLst>
            <pc:docMk/>
            <pc:sldMasterMk cId="3168349961" sldId="2147483697"/>
            <pc:sldLayoutMk cId="2927432994" sldId="2147483699"/>
          </pc:sldLayoutMkLst>
        </pc:sldLayoutChg>
        <pc:sldLayoutChg chg="del">
          <pc:chgData name="Millot, Ariane L" userId="d11e702e-6128-4f51-93f8-6eeb7333f3d0" providerId="ADAL" clId="{8A36FDF5-2963-4174-8EA5-046B4A659671}" dt="2023-10-13T10:45:08.035" v="1323" actId="2696"/>
          <pc:sldLayoutMkLst>
            <pc:docMk/>
            <pc:sldMasterMk cId="3168349961" sldId="2147483697"/>
            <pc:sldLayoutMk cId="2552780217" sldId="2147483700"/>
          </pc:sldLayoutMkLst>
        </pc:sldLayoutChg>
      </pc:sldMasterChg>
    </pc:docChg>
  </pc:docChgLst>
  <pc:docChgLst>
    <pc:chgData name="Helena Walters" userId="0082c520-c2c8-4944-9e5a-2aa07d58029d" providerId="ADAL" clId="{AACF8CE4-A03F-4EBE-BE00-1441E1720D63}"/>
    <pc:docChg chg="custSel addSld delSld modSld">
      <pc:chgData name="Helena Walters" userId="0082c520-c2c8-4944-9e5a-2aa07d58029d" providerId="ADAL" clId="{AACF8CE4-A03F-4EBE-BE00-1441E1720D63}" dt="2023-11-09T12:03:36.298" v="14" actId="47"/>
      <pc:docMkLst>
        <pc:docMk/>
      </pc:docMkLst>
      <pc:sldChg chg="del">
        <pc:chgData name="Helena Walters" userId="0082c520-c2c8-4944-9e5a-2aa07d58029d" providerId="ADAL" clId="{AACF8CE4-A03F-4EBE-BE00-1441E1720D63}" dt="2023-11-07T15:49:19.606" v="2" actId="47"/>
        <pc:sldMkLst>
          <pc:docMk/>
          <pc:sldMk cId="996270381" sldId="2141411756"/>
        </pc:sldMkLst>
      </pc:sldChg>
      <pc:sldChg chg="del">
        <pc:chgData name="Helena Walters" userId="0082c520-c2c8-4944-9e5a-2aa07d58029d" providerId="ADAL" clId="{AACF8CE4-A03F-4EBE-BE00-1441E1720D63}" dt="2023-11-09T12:03:36.298" v="14" actId="47"/>
        <pc:sldMkLst>
          <pc:docMk/>
          <pc:sldMk cId="640759335" sldId="2141411777"/>
        </pc:sldMkLst>
      </pc:sldChg>
      <pc:sldChg chg="modSp add mod">
        <pc:chgData name="Helena Walters" userId="0082c520-c2c8-4944-9e5a-2aa07d58029d" providerId="ADAL" clId="{AACF8CE4-A03F-4EBE-BE00-1441E1720D63}" dt="2023-11-07T15:49:34.091" v="12" actId="1035"/>
        <pc:sldMkLst>
          <pc:docMk/>
          <pc:sldMk cId="4021967736" sldId="2141411778"/>
        </pc:sldMkLst>
        <pc:spChg chg="mod">
          <ac:chgData name="Helena Walters" userId="0082c520-c2c8-4944-9e5a-2aa07d58029d" providerId="ADAL" clId="{AACF8CE4-A03F-4EBE-BE00-1441E1720D63}" dt="2023-11-07T15:49:34.091" v="12" actId="1035"/>
          <ac:spMkLst>
            <pc:docMk/>
            <pc:sldMk cId="4021967736" sldId="2141411778"/>
            <ac:spMk id="3" creationId="{67152F7C-4392-D042-93ED-48A50946CFDD}"/>
          </ac:spMkLst>
        </pc:spChg>
        <pc:spChg chg="mod">
          <ac:chgData name="Helena Walters" userId="0082c520-c2c8-4944-9e5a-2aa07d58029d" providerId="ADAL" clId="{AACF8CE4-A03F-4EBE-BE00-1441E1720D63}" dt="2023-11-07T15:48:30.570" v="1" actId="27636"/>
          <ac:spMkLst>
            <pc:docMk/>
            <pc:sldMk cId="4021967736" sldId="2141411778"/>
            <ac:spMk id="6" creationId="{8EF35676-49DE-E547-B19F-0A8B69E1FA3A}"/>
          </ac:spMkLst>
        </pc:spChg>
      </pc:sldChg>
      <pc:sldChg chg="add">
        <pc:chgData name="Helena Walters" userId="0082c520-c2c8-4944-9e5a-2aa07d58029d" providerId="ADAL" clId="{AACF8CE4-A03F-4EBE-BE00-1441E1720D63}" dt="2023-11-09T12:03:20.022" v="13"/>
        <pc:sldMkLst>
          <pc:docMk/>
          <pc:sldMk cId="0" sldId="2141411779"/>
        </pc:sldMkLst>
      </pc:sldChg>
    </pc:docChg>
  </pc:docChgLst>
  <pc:docChgLst>
    <pc:chgData name="Millot, Ariane L" userId="d11e702e-6128-4f51-93f8-6eeb7333f3d0" providerId="ADAL" clId="{4C94B027-A262-47F5-B59D-D39FC2993FC2}"/>
    <pc:docChg chg="undo redo custSel addSld delSld modSld">
      <pc:chgData name="Millot, Ariane L" userId="d11e702e-6128-4f51-93f8-6eeb7333f3d0" providerId="ADAL" clId="{4C94B027-A262-47F5-B59D-D39FC2993FC2}" dt="2023-07-02T20:56:43.889" v="2492" actId="20577"/>
      <pc:docMkLst>
        <pc:docMk/>
      </pc:docMkLst>
      <pc:sldChg chg="modSp mod">
        <pc:chgData name="Millot, Ariane L" userId="d11e702e-6128-4f51-93f8-6eeb7333f3d0" providerId="ADAL" clId="{4C94B027-A262-47F5-B59D-D39FC2993FC2}" dt="2023-06-02T09:07:47.317" v="3" actId="20577"/>
        <pc:sldMkLst>
          <pc:docMk/>
          <pc:sldMk cId="2829058016" sldId="258"/>
        </pc:sldMkLst>
        <pc:spChg chg="mod">
          <ac:chgData name="Millot, Ariane L" userId="d11e702e-6128-4f51-93f8-6eeb7333f3d0" providerId="ADAL" clId="{4C94B027-A262-47F5-B59D-D39FC2993FC2}" dt="2023-06-02T09:07:47.317" v="3" actId="20577"/>
          <ac:spMkLst>
            <pc:docMk/>
            <pc:sldMk cId="2829058016" sldId="258"/>
            <ac:spMk id="211" creationId="{00000000-0000-0000-0000-000000000000}"/>
          </ac:spMkLst>
        </pc:spChg>
      </pc:sldChg>
      <pc:sldChg chg="modSp mod">
        <pc:chgData name="Millot, Ariane L" userId="d11e702e-6128-4f51-93f8-6eeb7333f3d0" providerId="ADAL" clId="{4C94B027-A262-47F5-B59D-D39FC2993FC2}" dt="2023-06-02T09:13:06.836" v="14" actId="6549"/>
        <pc:sldMkLst>
          <pc:docMk/>
          <pc:sldMk cId="3877229710" sldId="260"/>
        </pc:sldMkLst>
        <pc:spChg chg="mod">
          <ac:chgData name="Millot, Ariane L" userId="d11e702e-6128-4f51-93f8-6eeb7333f3d0" providerId="ADAL" clId="{4C94B027-A262-47F5-B59D-D39FC2993FC2}" dt="2023-06-02T09:13:06.836" v="14" actId="6549"/>
          <ac:spMkLst>
            <pc:docMk/>
            <pc:sldMk cId="3877229710" sldId="260"/>
            <ac:spMk id="1806" creationId="{00000000-0000-0000-0000-000000000000}"/>
          </ac:spMkLst>
        </pc:spChg>
      </pc:sldChg>
      <pc:sldChg chg="addSp modSp mod">
        <pc:chgData name="Millot, Ariane L" userId="d11e702e-6128-4f51-93f8-6eeb7333f3d0" providerId="ADAL" clId="{4C94B027-A262-47F5-B59D-D39FC2993FC2}" dt="2023-06-20T16:04:30.558" v="2166" actId="404"/>
        <pc:sldMkLst>
          <pc:docMk/>
          <pc:sldMk cId="2672084448" sldId="2141411719"/>
        </pc:sldMkLst>
        <pc:spChg chg="mod">
          <ac:chgData name="Millot, Ariane L" userId="d11e702e-6128-4f51-93f8-6eeb7333f3d0" providerId="ADAL" clId="{4C94B027-A262-47F5-B59D-D39FC2993FC2}" dt="2023-06-09T13:29:13.894" v="1429" actId="113"/>
          <ac:spMkLst>
            <pc:docMk/>
            <pc:sldMk cId="2672084448" sldId="2141411719"/>
            <ac:spMk id="3" creationId="{EF12961F-4CB1-43C9-2D95-55FEEEB4264C}"/>
          </ac:spMkLst>
        </pc:spChg>
        <pc:spChg chg="add mod">
          <ac:chgData name="Millot, Ariane L" userId="d11e702e-6128-4f51-93f8-6eeb7333f3d0" providerId="ADAL" clId="{4C94B027-A262-47F5-B59D-D39FC2993FC2}" dt="2023-06-20T16:04:30.558" v="2166" actId="404"/>
          <ac:spMkLst>
            <pc:docMk/>
            <pc:sldMk cId="2672084448" sldId="2141411719"/>
            <ac:spMk id="4" creationId="{14599B58-A486-9590-0E7B-0DB94640F0BD}"/>
          </ac:spMkLst>
        </pc:spChg>
        <pc:picChg chg="mod">
          <ac:chgData name="Millot, Ariane L" userId="d11e702e-6128-4f51-93f8-6eeb7333f3d0" providerId="ADAL" clId="{4C94B027-A262-47F5-B59D-D39FC2993FC2}" dt="2023-06-09T13:29:19.754" v="1433" actId="1076"/>
          <ac:picMkLst>
            <pc:docMk/>
            <pc:sldMk cId="2672084448" sldId="2141411719"/>
            <ac:picMk id="5" creationId="{A9C4B872-C34C-BF67-2482-EC54E357BEB8}"/>
          </ac:picMkLst>
        </pc:picChg>
      </pc:sldChg>
      <pc:sldChg chg="modSp mod modNotesTx">
        <pc:chgData name="Millot, Ariane L" userId="d11e702e-6128-4f51-93f8-6eeb7333f3d0" providerId="ADAL" clId="{4C94B027-A262-47F5-B59D-D39FC2993FC2}" dt="2023-06-30T16:55:45.895" v="2175" actId="113"/>
        <pc:sldMkLst>
          <pc:docMk/>
          <pc:sldMk cId="2068865634" sldId="2141411721"/>
        </pc:sldMkLst>
        <pc:spChg chg="mod">
          <ac:chgData name="Millot, Ariane L" userId="d11e702e-6128-4f51-93f8-6eeb7333f3d0" providerId="ADAL" clId="{4C94B027-A262-47F5-B59D-D39FC2993FC2}" dt="2023-06-30T16:55:45.895" v="2175" actId="113"/>
          <ac:spMkLst>
            <pc:docMk/>
            <pc:sldMk cId="2068865634" sldId="2141411721"/>
            <ac:spMk id="3" creationId="{1EA883A4-7DBA-AD83-0254-0342C538E435}"/>
          </ac:spMkLst>
        </pc:spChg>
        <pc:spChg chg="mod">
          <ac:chgData name="Millot, Ariane L" userId="d11e702e-6128-4f51-93f8-6eeb7333f3d0" providerId="ADAL" clId="{4C94B027-A262-47F5-B59D-D39FC2993FC2}" dt="2023-06-02T09:09:20.826" v="5" actId="114"/>
          <ac:spMkLst>
            <pc:docMk/>
            <pc:sldMk cId="2068865634" sldId="2141411721"/>
            <ac:spMk id="8" creationId="{50AB0EC3-203C-6435-5B04-92DC66AAC9D8}"/>
          </ac:spMkLst>
        </pc:spChg>
      </pc:sldChg>
      <pc:sldChg chg="modSp mod">
        <pc:chgData name="Millot, Ariane L" userId="d11e702e-6128-4f51-93f8-6eeb7333f3d0" providerId="ADAL" clId="{4C94B027-A262-47F5-B59D-D39FC2993FC2}" dt="2023-06-02T09:18:48.675" v="243" actId="20577"/>
        <pc:sldMkLst>
          <pc:docMk/>
          <pc:sldMk cId="3518116795" sldId="2141411722"/>
        </pc:sldMkLst>
        <pc:spChg chg="mod">
          <ac:chgData name="Millot, Ariane L" userId="d11e702e-6128-4f51-93f8-6eeb7333f3d0" providerId="ADAL" clId="{4C94B027-A262-47F5-B59D-D39FC2993FC2}" dt="2023-06-02T09:18:48.675" v="243" actId="20577"/>
          <ac:spMkLst>
            <pc:docMk/>
            <pc:sldMk cId="3518116795" sldId="2141411722"/>
            <ac:spMk id="3" creationId="{54EBA78E-C009-B8E4-B489-DBBE4E92CF19}"/>
          </ac:spMkLst>
        </pc:spChg>
      </pc:sldChg>
      <pc:sldChg chg="delSp modSp mod">
        <pc:chgData name="Millot, Ariane L" userId="d11e702e-6128-4f51-93f8-6eeb7333f3d0" providerId="ADAL" clId="{4C94B027-A262-47F5-B59D-D39FC2993FC2}" dt="2023-06-16T16:11:45.928" v="2056" actId="21"/>
        <pc:sldMkLst>
          <pc:docMk/>
          <pc:sldMk cId="3199440877" sldId="2141411723"/>
        </pc:sldMkLst>
        <pc:spChg chg="mod">
          <ac:chgData name="Millot, Ariane L" userId="d11e702e-6128-4f51-93f8-6eeb7333f3d0" providerId="ADAL" clId="{4C94B027-A262-47F5-B59D-D39FC2993FC2}" dt="2023-06-09T13:33:54.282" v="1511" actId="404"/>
          <ac:spMkLst>
            <pc:docMk/>
            <pc:sldMk cId="3199440877" sldId="2141411723"/>
            <ac:spMk id="3" creationId="{817F7BF6-1B68-F5E6-E04C-332FD3CA9E12}"/>
          </ac:spMkLst>
        </pc:spChg>
        <pc:graphicFrameChg chg="mod modGraphic">
          <ac:chgData name="Millot, Ariane L" userId="d11e702e-6128-4f51-93f8-6eeb7333f3d0" providerId="ADAL" clId="{4C94B027-A262-47F5-B59D-D39FC2993FC2}" dt="2023-06-16T16:11:24.958" v="2055" actId="14100"/>
          <ac:graphicFrameMkLst>
            <pc:docMk/>
            <pc:sldMk cId="3199440877" sldId="2141411723"/>
            <ac:graphicFrameMk id="4" creationId="{EC6985F3-C3D9-B3CB-5FC6-C449CD403E6C}"/>
          </ac:graphicFrameMkLst>
        </pc:graphicFrameChg>
        <pc:picChg chg="del mod">
          <ac:chgData name="Millot, Ariane L" userId="d11e702e-6128-4f51-93f8-6eeb7333f3d0" providerId="ADAL" clId="{4C94B027-A262-47F5-B59D-D39FC2993FC2}" dt="2023-06-16T16:11:45.928" v="2056" actId="21"/>
          <ac:picMkLst>
            <pc:docMk/>
            <pc:sldMk cId="3199440877" sldId="2141411723"/>
            <ac:picMk id="6" creationId="{043B2F57-430A-9B1D-3BC2-F3B5B722CD2C}"/>
          </ac:picMkLst>
        </pc:picChg>
      </pc:sldChg>
      <pc:sldChg chg="addSp delSp modSp mod">
        <pc:chgData name="Millot, Ariane L" userId="d11e702e-6128-4f51-93f8-6eeb7333f3d0" providerId="ADAL" clId="{4C94B027-A262-47F5-B59D-D39FC2993FC2}" dt="2023-06-09T13:17:08.063" v="1226" actId="21"/>
        <pc:sldMkLst>
          <pc:docMk/>
          <pc:sldMk cId="751397866" sldId="2141411724"/>
        </pc:sldMkLst>
        <pc:spChg chg="mod">
          <ac:chgData name="Millot, Ariane L" userId="d11e702e-6128-4f51-93f8-6eeb7333f3d0" providerId="ADAL" clId="{4C94B027-A262-47F5-B59D-D39FC2993FC2}" dt="2023-06-02T09:43:19.594" v="515" actId="5793"/>
          <ac:spMkLst>
            <pc:docMk/>
            <pc:sldMk cId="751397866" sldId="2141411724"/>
            <ac:spMk id="3" creationId="{7B32A6A6-1962-49B3-2B43-C5BB012EFEAE}"/>
          </ac:spMkLst>
        </pc:spChg>
        <pc:spChg chg="add mod">
          <ac:chgData name="Millot, Ariane L" userId="d11e702e-6128-4f51-93f8-6eeb7333f3d0" providerId="ADAL" clId="{4C94B027-A262-47F5-B59D-D39FC2993FC2}" dt="2023-06-02T09:34:59.067" v="373" actId="1076"/>
          <ac:spMkLst>
            <pc:docMk/>
            <pc:sldMk cId="751397866" sldId="2141411724"/>
            <ac:spMk id="10" creationId="{CE5D9B3C-BF36-6C38-A56A-A91BDDA86461}"/>
          </ac:spMkLst>
        </pc:spChg>
        <pc:spChg chg="add mod">
          <ac:chgData name="Millot, Ariane L" userId="d11e702e-6128-4f51-93f8-6eeb7333f3d0" providerId="ADAL" clId="{4C94B027-A262-47F5-B59D-D39FC2993FC2}" dt="2023-06-02T09:33:25.761" v="296" actId="12788"/>
          <ac:spMkLst>
            <pc:docMk/>
            <pc:sldMk cId="751397866" sldId="2141411724"/>
            <ac:spMk id="12" creationId="{AE96AE75-6534-65D4-9C2F-63C7E79AA127}"/>
          </ac:spMkLst>
        </pc:spChg>
        <pc:spChg chg="add mod">
          <ac:chgData name="Millot, Ariane L" userId="d11e702e-6128-4f51-93f8-6eeb7333f3d0" providerId="ADAL" clId="{4C94B027-A262-47F5-B59D-D39FC2993FC2}" dt="2023-06-02T09:37:45.321" v="424" actId="20577"/>
          <ac:spMkLst>
            <pc:docMk/>
            <pc:sldMk cId="751397866" sldId="2141411724"/>
            <ac:spMk id="15" creationId="{FC63B4E4-D035-F413-0216-D2C249503495}"/>
          </ac:spMkLst>
        </pc:spChg>
        <pc:spChg chg="add mod">
          <ac:chgData name="Millot, Ariane L" userId="d11e702e-6128-4f51-93f8-6eeb7333f3d0" providerId="ADAL" clId="{4C94B027-A262-47F5-B59D-D39FC2993FC2}" dt="2023-06-02T09:37:00.752" v="411" actId="1036"/>
          <ac:spMkLst>
            <pc:docMk/>
            <pc:sldMk cId="751397866" sldId="2141411724"/>
            <ac:spMk id="16" creationId="{7A252BF7-1C8B-6F39-330A-7734694458ED}"/>
          </ac:spMkLst>
        </pc:spChg>
        <pc:spChg chg="add mod">
          <ac:chgData name="Millot, Ariane L" userId="d11e702e-6128-4f51-93f8-6eeb7333f3d0" providerId="ADAL" clId="{4C94B027-A262-47F5-B59D-D39FC2993FC2}" dt="2023-06-02T09:37:52.917" v="431" actId="20577"/>
          <ac:spMkLst>
            <pc:docMk/>
            <pc:sldMk cId="751397866" sldId="2141411724"/>
            <ac:spMk id="17" creationId="{21ECA849-50F8-1147-D08A-E442A27085D9}"/>
          </ac:spMkLst>
        </pc:spChg>
        <pc:spChg chg="add mod">
          <ac:chgData name="Millot, Ariane L" userId="d11e702e-6128-4f51-93f8-6eeb7333f3d0" providerId="ADAL" clId="{4C94B027-A262-47F5-B59D-D39FC2993FC2}" dt="2023-06-02T09:37:34.553" v="417" actId="20577"/>
          <ac:spMkLst>
            <pc:docMk/>
            <pc:sldMk cId="751397866" sldId="2141411724"/>
            <ac:spMk id="18" creationId="{3BBCEA0F-2574-582F-3168-B31FE7BC63ED}"/>
          </ac:spMkLst>
        </pc:spChg>
        <pc:picChg chg="del mod">
          <ac:chgData name="Millot, Ariane L" userId="d11e702e-6128-4f51-93f8-6eeb7333f3d0" providerId="ADAL" clId="{4C94B027-A262-47F5-B59D-D39FC2993FC2}" dt="2023-06-09T13:17:04.897" v="1225" actId="21"/>
          <ac:picMkLst>
            <pc:docMk/>
            <pc:sldMk cId="751397866" sldId="2141411724"/>
            <ac:picMk id="5" creationId="{49887B39-1F07-A2BF-F560-442CFFBB0A80}"/>
          </ac:picMkLst>
        </pc:picChg>
        <pc:picChg chg="del mod">
          <ac:chgData name="Millot, Ariane L" userId="d11e702e-6128-4f51-93f8-6eeb7333f3d0" providerId="ADAL" clId="{4C94B027-A262-47F5-B59D-D39FC2993FC2}" dt="2023-06-09T13:17:08.063" v="1226" actId="21"/>
          <ac:picMkLst>
            <pc:docMk/>
            <pc:sldMk cId="751397866" sldId="2141411724"/>
            <ac:picMk id="7" creationId="{83A6DE17-C51F-2FF3-F4F2-5612AE795E00}"/>
          </ac:picMkLst>
        </pc:picChg>
        <pc:cxnChg chg="add mod">
          <ac:chgData name="Millot, Ariane L" userId="d11e702e-6128-4f51-93f8-6eeb7333f3d0" providerId="ADAL" clId="{4C94B027-A262-47F5-B59D-D39FC2993FC2}" dt="2023-06-02T09:33:25.761" v="296" actId="12788"/>
          <ac:cxnSpMkLst>
            <pc:docMk/>
            <pc:sldMk cId="751397866" sldId="2141411724"/>
            <ac:cxnSpMk id="6" creationId="{4CEB6262-5EA7-BC29-C865-F8278864D965}"/>
          </ac:cxnSpMkLst>
        </pc:cxnChg>
        <pc:cxnChg chg="add mod">
          <ac:chgData name="Millot, Ariane L" userId="d11e702e-6128-4f51-93f8-6eeb7333f3d0" providerId="ADAL" clId="{4C94B027-A262-47F5-B59D-D39FC2993FC2}" dt="2023-06-02T09:34:28.120" v="368" actId="14100"/>
          <ac:cxnSpMkLst>
            <pc:docMk/>
            <pc:sldMk cId="751397866" sldId="2141411724"/>
            <ac:cxnSpMk id="8" creationId="{E777A2EC-60F5-068D-7CC5-1ABED518ED7C}"/>
          </ac:cxnSpMkLst>
        </pc:cxnChg>
      </pc:sldChg>
      <pc:sldChg chg="modSp mod modNotesTx">
        <pc:chgData name="Millot, Ariane L" userId="d11e702e-6128-4f51-93f8-6eeb7333f3d0" providerId="ADAL" clId="{4C94B027-A262-47F5-B59D-D39FC2993FC2}" dt="2023-06-09T14:22:45.161" v="1664" actId="20577"/>
        <pc:sldMkLst>
          <pc:docMk/>
          <pc:sldMk cId="4119233271" sldId="2141411726"/>
        </pc:sldMkLst>
        <pc:spChg chg="mod">
          <ac:chgData name="Millot, Ariane L" userId="d11e702e-6128-4f51-93f8-6eeb7333f3d0" providerId="ADAL" clId="{4C94B027-A262-47F5-B59D-D39FC2993FC2}" dt="2023-06-02T10:00:00.591" v="579" actId="113"/>
          <ac:spMkLst>
            <pc:docMk/>
            <pc:sldMk cId="4119233271" sldId="2141411726"/>
            <ac:spMk id="6" creationId="{6DEB309A-799F-BB97-E2B1-98B8DDBE84E4}"/>
          </ac:spMkLst>
        </pc:spChg>
        <pc:graphicFrameChg chg="mod">
          <ac:chgData name="Millot, Ariane L" userId="d11e702e-6128-4f51-93f8-6eeb7333f3d0" providerId="ADAL" clId="{4C94B027-A262-47F5-B59D-D39FC2993FC2}" dt="2023-06-02T09:48:56.370" v="544" actId="1035"/>
          <ac:graphicFrameMkLst>
            <pc:docMk/>
            <pc:sldMk cId="4119233271" sldId="2141411726"/>
            <ac:graphicFrameMk id="5" creationId="{A699F72E-8667-C0E2-7D44-BF445387A187}"/>
          </ac:graphicFrameMkLst>
        </pc:graphicFrameChg>
      </pc:sldChg>
      <pc:sldChg chg="modSp mod">
        <pc:chgData name="Millot, Ariane L" userId="d11e702e-6128-4f51-93f8-6eeb7333f3d0" providerId="ADAL" clId="{4C94B027-A262-47F5-B59D-D39FC2993FC2}" dt="2023-07-02T20:33:59.578" v="2470" actId="20577"/>
        <pc:sldMkLst>
          <pc:docMk/>
          <pc:sldMk cId="1105910516" sldId="2141411728"/>
        </pc:sldMkLst>
        <pc:spChg chg="mod">
          <ac:chgData name="Millot, Ariane L" userId="d11e702e-6128-4f51-93f8-6eeb7333f3d0" providerId="ADAL" clId="{4C94B027-A262-47F5-B59D-D39FC2993FC2}" dt="2023-07-02T20:33:59.578" v="2470" actId="20577"/>
          <ac:spMkLst>
            <pc:docMk/>
            <pc:sldMk cId="1105910516" sldId="2141411728"/>
            <ac:spMk id="3" creationId="{C9B87831-BE4F-CAC2-9710-DD68D7791325}"/>
          </ac:spMkLst>
        </pc:spChg>
      </pc:sldChg>
      <pc:sldChg chg="modSp mod">
        <pc:chgData name="Millot, Ariane L" userId="d11e702e-6128-4f51-93f8-6eeb7333f3d0" providerId="ADAL" clId="{4C94B027-A262-47F5-B59D-D39FC2993FC2}" dt="2023-06-09T14:29:52.251" v="1726" actId="113"/>
        <pc:sldMkLst>
          <pc:docMk/>
          <pc:sldMk cId="3175629383" sldId="2141411729"/>
        </pc:sldMkLst>
        <pc:spChg chg="mod">
          <ac:chgData name="Millot, Ariane L" userId="d11e702e-6128-4f51-93f8-6eeb7333f3d0" providerId="ADAL" clId="{4C94B027-A262-47F5-B59D-D39FC2993FC2}" dt="2023-06-09T14:29:52.251" v="1726" actId="113"/>
          <ac:spMkLst>
            <pc:docMk/>
            <pc:sldMk cId="3175629383" sldId="2141411729"/>
            <ac:spMk id="3" creationId="{531EF4D1-4EBE-74CD-B851-6C988B428C47}"/>
          </ac:spMkLst>
        </pc:spChg>
      </pc:sldChg>
      <pc:sldChg chg="modSp mod">
        <pc:chgData name="Millot, Ariane L" userId="d11e702e-6128-4f51-93f8-6eeb7333f3d0" providerId="ADAL" clId="{4C94B027-A262-47F5-B59D-D39FC2993FC2}" dt="2023-06-09T14:31:10.747" v="1731" actId="948"/>
        <pc:sldMkLst>
          <pc:docMk/>
          <pc:sldMk cId="2786788699" sldId="2141411730"/>
        </pc:sldMkLst>
        <pc:spChg chg="mod">
          <ac:chgData name="Millot, Ariane L" userId="d11e702e-6128-4f51-93f8-6eeb7333f3d0" providerId="ADAL" clId="{4C94B027-A262-47F5-B59D-D39FC2993FC2}" dt="2023-06-09T14:31:10.747" v="1731" actId="948"/>
          <ac:spMkLst>
            <pc:docMk/>
            <pc:sldMk cId="2786788699" sldId="2141411730"/>
            <ac:spMk id="3" creationId="{17183E23-9D80-021F-472E-43B7822F1C78}"/>
          </ac:spMkLst>
        </pc:spChg>
      </pc:sldChg>
      <pc:sldChg chg="modSp mod">
        <pc:chgData name="Millot, Ariane L" userId="d11e702e-6128-4f51-93f8-6eeb7333f3d0" providerId="ADAL" clId="{4C94B027-A262-47F5-B59D-D39FC2993FC2}" dt="2023-06-02T09:42:16.996" v="491" actId="113"/>
        <pc:sldMkLst>
          <pc:docMk/>
          <pc:sldMk cId="4107828233" sldId="2141411731"/>
        </pc:sldMkLst>
        <pc:spChg chg="mod">
          <ac:chgData name="Millot, Ariane L" userId="d11e702e-6128-4f51-93f8-6eeb7333f3d0" providerId="ADAL" clId="{4C94B027-A262-47F5-B59D-D39FC2993FC2}" dt="2023-06-02T09:42:16.996" v="491" actId="113"/>
          <ac:spMkLst>
            <pc:docMk/>
            <pc:sldMk cId="4107828233" sldId="2141411731"/>
            <ac:spMk id="3" creationId="{7B32A6A6-1962-49B3-2B43-C5BB012EFEAE}"/>
          </ac:spMkLst>
        </pc:spChg>
        <pc:picChg chg="mod">
          <ac:chgData name="Millot, Ariane L" userId="d11e702e-6128-4f51-93f8-6eeb7333f3d0" providerId="ADAL" clId="{4C94B027-A262-47F5-B59D-D39FC2993FC2}" dt="2023-06-02T09:42:13.496" v="490" actId="14100"/>
          <ac:picMkLst>
            <pc:docMk/>
            <pc:sldMk cId="4107828233" sldId="2141411731"/>
            <ac:picMk id="1028" creationId="{076BA0C0-A223-5490-354B-1DDEAA73B129}"/>
          </ac:picMkLst>
        </pc:picChg>
      </pc:sldChg>
      <pc:sldChg chg="addSp delSp modSp mod">
        <pc:chgData name="Millot, Ariane L" userId="d11e702e-6128-4f51-93f8-6eeb7333f3d0" providerId="ADAL" clId="{4C94B027-A262-47F5-B59D-D39FC2993FC2}" dt="2023-07-02T20:19:12.095" v="2183" actId="20577"/>
        <pc:sldMkLst>
          <pc:docMk/>
          <pc:sldMk cId="631507217" sldId="2141411732"/>
        </pc:sldMkLst>
        <pc:spChg chg="mod">
          <ac:chgData name="Millot, Ariane L" userId="d11e702e-6128-4f51-93f8-6eeb7333f3d0" providerId="ADAL" clId="{4C94B027-A262-47F5-B59D-D39FC2993FC2}" dt="2023-07-02T20:19:12.095" v="2183" actId="20577"/>
          <ac:spMkLst>
            <pc:docMk/>
            <pc:sldMk cId="631507217" sldId="2141411732"/>
            <ac:spMk id="3" creationId="{817F7BF6-1B68-F5E6-E04C-332FD3CA9E12}"/>
          </ac:spMkLst>
        </pc:spChg>
        <pc:spChg chg="add mod">
          <ac:chgData name="Millot, Ariane L" userId="d11e702e-6128-4f51-93f8-6eeb7333f3d0" providerId="ADAL" clId="{4C94B027-A262-47F5-B59D-D39FC2993FC2}" dt="2023-06-02T10:35:47.761" v="1058" actId="1076"/>
          <ac:spMkLst>
            <pc:docMk/>
            <pc:sldMk cId="631507217" sldId="2141411732"/>
            <ac:spMk id="4" creationId="{C6D29202-93CF-D74A-25A5-EACE1C090AF2}"/>
          </ac:spMkLst>
        </pc:spChg>
        <pc:spChg chg="add del mod">
          <ac:chgData name="Millot, Ariane L" userId="d11e702e-6128-4f51-93f8-6eeb7333f3d0" providerId="ADAL" clId="{4C94B027-A262-47F5-B59D-D39FC2993FC2}" dt="2023-06-02T10:24:52.284" v="773" actId="478"/>
          <ac:spMkLst>
            <pc:docMk/>
            <pc:sldMk cId="631507217" sldId="2141411732"/>
            <ac:spMk id="5" creationId="{E3BC966B-06B1-3225-3633-144096C03985}"/>
          </ac:spMkLst>
        </pc:spChg>
        <pc:spChg chg="add del mod">
          <ac:chgData name="Millot, Ariane L" userId="d11e702e-6128-4f51-93f8-6eeb7333f3d0" providerId="ADAL" clId="{4C94B027-A262-47F5-B59D-D39FC2993FC2}" dt="2023-06-02T10:25:14.228" v="779" actId="478"/>
          <ac:spMkLst>
            <pc:docMk/>
            <pc:sldMk cId="631507217" sldId="2141411732"/>
            <ac:spMk id="6" creationId="{92DB08F0-160D-9B27-2014-276818AAEB4A}"/>
          </ac:spMkLst>
        </pc:spChg>
        <pc:spChg chg="add mod">
          <ac:chgData name="Millot, Ariane L" userId="d11e702e-6128-4f51-93f8-6eeb7333f3d0" providerId="ADAL" clId="{4C94B027-A262-47F5-B59D-D39FC2993FC2}" dt="2023-06-02T10:32:58.284" v="876" actId="12789"/>
          <ac:spMkLst>
            <pc:docMk/>
            <pc:sldMk cId="631507217" sldId="2141411732"/>
            <ac:spMk id="8" creationId="{566F3D36-7E75-21C9-09CD-491CE561350B}"/>
          </ac:spMkLst>
        </pc:spChg>
        <pc:spChg chg="add mod">
          <ac:chgData name="Millot, Ariane L" userId="d11e702e-6128-4f51-93f8-6eeb7333f3d0" providerId="ADAL" clId="{4C94B027-A262-47F5-B59D-D39FC2993FC2}" dt="2023-06-02T10:33:30.099" v="894" actId="1076"/>
          <ac:spMkLst>
            <pc:docMk/>
            <pc:sldMk cId="631507217" sldId="2141411732"/>
            <ac:spMk id="9" creationId="{4F16F535-5FEE-0722-6BEA-48B993FF2D4C}"/>
          </ac:spMkLst>
        </pc:spChg>
        <pc:spChg chg="add mod">
          <ac:chgData name="Millot, Ariane L" userId="d11e702e-6128-4f51-93f8-6eeb7333f3d0" providerId="ADAL" clId="{4C94B027-A262-47F5-B59D-D39FC2993FC2}" dt="2023-06-02T10:35:12.889" v="1045" actId="1038"/>
          <ac:spMkLst>
            <pc:docMk/>
            <pc:sldMk cId="631507217" sldId="2141411732"/>
            <ac:spMk id="10" creationId="{23D91034-1205-9BC1-8988-C3DB6977B601}"/>
          </ac:spMkLst>
        </pc:spChg>
        <pc:spChg chg="add mod">
          <ac:chgData name="Millot, Ariane L" userId="d11e702e-6128-4f51-93f8-6eeb7333f3d0" providerId="ADAL" clId="{4C94B027-A262-47F5-B59D-D39FC2993FC2}" dt="2023-06-02T10:35:59.223" v="1059" actId="1076"/>
          <ac:spMkLst>
            <pc:docMk/>
            <pc:sldMk cId="631507217" sldId="2141411732"/>
            <ac:spMk id="11" creationId="{60B201ED-55F3-12F1-97C0-72B56BEDC5CB}"/>
          </ac:spMkLst>
        </pc:spChg>
        <pc:spChg chg="add mod">
          <ac:chgData name="Millot, Ariane L" userId="d11e702e-6128-4f51-93f8-6eeb7333f3d0" providerId="ADAL" clId="{4C94B027-A262-47F5-B59D-D39FC2993FC2}" dt="2023-06-02T10:35:12.889" v="1045" actId="1038"/>
          <ac:spMkLst>
            <pc:docMk/>
            <pc:sldMk cId="631507217" sldId="2141411732"/>
            <ac:spMk id="16" creationId="{440ACE10-C75B-BF27-9A33-38C2CA20C7BB}"/>
          </ac:spMkLst>
        </pc:spChg>
        <pc:spChg chg="add mod">
          <ac:chgData name="Millot, Ariane L" userId="d11e702e-6128-4f51-93f8-6eeb7333f3d0" providerId="ADAL" clId="{4C94B027-A262-47F5-B59D-D39FC2993FC2}" dt="2023-06-02T10:35:17.923" v="1055" actId="1038"/>
          <ac:spMkLst>
            <pc:docMk/>
            <pc:sldMk cId="631507217" sldId="2141411732"/>
            <ac:spMk id="17" creationId="{EF92A5B1-E098-AFBD-2672-416039059848}"/>
          </ac:spMkLst>
        </pc:spChg>
        <pc:graphicFrameChg chg="del mod">
          <ac:chgData name="Millot, Ariane L" userId="d11e702e-6128-4f51-93f8-6eeb7333f3d0" providerId="ADAL" clId="{4C94B027-A262-47F5-B59D-D39FC2993FC2}" dt="2023-06-09T13:17:31.648" v="1227" actId="21"/>
          <ac:graphicFrameMkLst>
            <pc:docMk/>
            <pc:sldMk cId="631507217" sldId="2141411732"/>
            <ac:graphicFrameMk id="7" creationId="{7FC7E312-336D-A4FF-4822-5BCA2774FFC4}"/>
          </ac:graphicFrameMkLst>
        </pc:graphicFrameChg>
        <pc:cxnChg chg="add mod ord">
          <ac:chgData name="Millot, Ariane L" userId="d11e702e-6128-4f51-93f8-6eeb7333f3d0" providerId="ADAL" clId="{4C94B027-A262-47F5-B59D-D39FC2993FC2}" dt="2023-06-02T10:33:04.593" v="889" actId="1037"/>
          <ac:cxnSpMkLst>
            <pc:docMk/>
            <pc:sldMk cId="631507217" sldId="2141411732"/>
            <ac:cxnSpMk id="13" creationId="{6EED3694-862D-9509-D935-C5899075F29B}"/>
          </ac:cxnSpMkLst>
        </pc:cxnChg>
        <pc:cxnChg chg="add mod">
          <ac:chgData name="Millot, Ariane L" userId="d11e702e-6128-4f51-93f8-6eeb7333f3d0" providerId="ADAL" clId="{4C94B027-A262-47F5-B59D-D39FC2993FC2}" dt="2023-06-02T10:34:12.369" v="900" actId="1582"/>
          <ac:cxnSpMkLst>
            <pc:docMk/>
            <pc:sldMk cId="631507217" sldId="2141411732"/>
            <ac:cxnSpMk id="15" creationId="{CCEAA0D0-7F2D-AE2F-A069-339C3287AC53}"/>
          </ac:cxnSpMkLst>
        </pc:cxnChg>
      </pc:sldChg>
      <pc:sldChg chg="modSp mod modNotesTx">
        <pc:chgData name="Millot, Ariane L" userId="d11e702e-6128-4f51-93f8-6eeb7333f3d0" providerId="ADAL" clId="{4C94B027-A262-47F5-B59D-D39FC2993FC2}" dt="2023-07-02T20:24:17.879" v="2469" actId="20577"/>
        <pc:sldMkLst>
          <pc:docMk/>
          <pc:sldMk cId="206910960" sldId="2141411733"/>
        </pc:sldMkLst>
        <pc:spChg chg="mod">
          <ac:chgData name="Millot, Ariane L" userId="d11e702e-6128-4f51-93f8-6eeb7333f3d0" providerId="ADAL" clId="{4C94B027-A262-47F5-B59D-D39FC2993FC2}" dt="2023-06-09T13:33:42.812" v="1510" actId="404"/>
          <ac:spMkLst>
            <pc:docMk/>
            <pc:sldMk cId="206910960" sldId="2141411733"/>
            <ac:spMk id="5" creationId="{EE4937A1-2559-A6BC-EB31-682B12CA90C7}"/>
          </ac:spMkLst>
        </pc:spChg>
      </pc:sldChg>
      <pc:sldChg chg="modSp mod">
        <pc:chgData name="Millot, Ariane L" userId="d11e702e-6128-4f51-93f8-6eeb7333f3d0" providerId="ADAL" clId="{4C94B027-A262-47F5-B59D-D39FC2993FC2}" dt="2023-06-09T14:39:10.035" v="1802" actId="20577"/>
        <pc:sldMkLst>
          <pc:docMk/>
          <pc:sldMk cId="2995094216" sldId="2141411735"/>
        </pc:sldMkLst>
        <pc:spChg chg="mod">
          <ac:chgData name="Millot, Ariane L" userId="d11e702e-6128-4f51-93f8-6eeb7333f3d0" providerId="ADAL" clId="{4C94B027-A262-47F5-B59D-D39FC2993FC2}" dt="2023-06-09T14:39:10.035" v="1802" actId="20577"/>
          <ac:spMkLst>
            <pc:docMk/>
            <pc:sldMk cId="2995094216" sldId="2141411735"/>
            <ac:spMk id="3" creationId="{79910368-CBCE-AEC1-5A0A-7763047202E5}"/>
          </ac:spMkLst>
        </pc:spChg>
        <pc:picChg chg="mod">
          <ac:chgData name="Millot, Ariane L" userId="d11e702e-6128-4f51-93f8-6eeb7333f3d0" providerId="ADAL" clId="{4C94B027-A262-47F5-B59D-D39FC2993FC2}" dt="2023-06-09T14:38:41.166" v="1771" actId="1076"/>
          <ac:picMkLst>
            <pc:docMk/>
            <pc:sldMk cId="2995094216" sldId="2141411735"/>
            <ac:picMk id="4" creationId="{A90C6CDD-1018-C058-267F-9D115F9F21BC}"/>
          </ac:picMkLst>
        </pc:picChg>
        <pc:picChg chg="mod">
          <ac:chgData name="Millot, Ariane L" userId="d11e702e-6128-4f51-93f8-6eeb7333f3d0" providerId="ADAL" clId="{4C94B027-A262-47F5-B59D-D39FC2993FC2}" dt="2023-06-09T14:38:33.924" v="1770" actId="1076"/>
          <ac:picMkLst>
            <pc:docMk/>
            <pc:sldMk cId="2995094216" sldId="2141411735"/>
            <ac:picMk id="6" creationId="{67593952-3BAB-A0A0-D150-29BCD15A3123}"/>
          </ac:picMkLst>
        </pc:picChg>
      </pc:sldChg>
      <pc:sldChg chg="modSp mod">
        <pc:chgData name="Millot, Ariane L" userId="d11e702e-6128-4f51-93f8-6eeb7333f3d0" providerId="ADAL" clId="{4C94B027-A262-47F5-B59D-D39FC2993FC2}" dt="2023-07-02T20:56:43.889" v="2492" actId="20577"/>
        <pc:sldMkLst>
          <pc:docMk/>
          <pc:sldMk cId="3529600400" sldId="2141411737"/>
        </pc:sldMkLst>
        <pc:spChg chg="mod">
          <ac:chgData name="Millot, Ariane L" userId="d11e702e-6128-4f51-93f8-6eeb7333f3d0" providerId="ADAL" clId="{4C94B027-A262-47F5-B59D-D39FC2993FC2}" dt="2023-07-02T20:56:43.889" v="2492" actId="20577"/>
          <ac:spMkLst>
            <pc:docMk/>
            <pc:sldMk cId="3529600400" sldId="2141411737"/>
            <ac:spMk id="3" creationId="{EE950F87-E0F5-D90D-607F-F73B90C3E13B}"/>
          </ac:spMkLst>
        </pc:spChg>
      </pc:sldChg>
      <pc:sldChg chg="modSp mod">
        <pc:chgData name="Millot, Ariane L" userId="d11e702e-6128-4f51-93f8-6eeb7333f3d0" providerId="ADAL" clId="{4C94B027-A262-47F5-B59D-D39FC2993FC2}" dt="2023-06-09T14:47:25.426" v="1992" actId="404"/>
        <pc:sldMkLst>
          <pc:docMk/>
          <pc:sldMk cId="865321756" sldId="2141411739"/>
        </pc:sldMkLst>
        <pc:spChg chg="mod">
          <ac:chgData name="Millot, Ariane L" userId="d11e702e-6128-4f51-93f8-6eeb7333f3d0" providerId="ADAL" clId="{4C94B027-A262-47F5-B59D-D39FC2993FC2}" dt="2023-06-09T14:47:25.426" v="1992" actId="404"/>
          <ac:spMkLst>
            <pc:docMk/>
            <pc:sldMk cId="865321756" sldId="2141411739"/>
            <ac:spMk id="3" creationId="{4964641E-B846-8509-4C36-17D7FAA0C429}"/>
          </ac:spMkLst>
        </pc:spChg>
      </pc:sldChg>
      <pc:sldChg chg="modSp mod">
        <pc:chgData name="Millot, Ariane L" userId="d11e702e-6128-4f51-93f8-6eeb7333f3d0" providerId="ADAL" clId="{4C94B027-A262-47F5-B59D-D39FC2993FC2}" dt="2023-06-09T14:25:58.118" v="1698" actId="948"/>
        <pc:sldMkLst>
          <pc:docMk/>
          <pc:sldMk cId="3262389496" sldId="2141411740"/>
        </pc:sldMkLst>
        <pc:spChg chg="mod">
          <ac:chgData name="Millot, Ariane L" userId="d11e702e-6128-4f51-93f8-6eeb7333f3d0" providerId="ADAL" clId="{4C94B027-A262-47F5-B59D-D39FC2993FC2}" dt="2023-06-09T14:25:58.118" v="1698" actId="948"/>
          <ac:spMkLst>
            <pc:docMk/>
            <pc:sldMk cId="3262389496" sldId="2141411740"/>
            <ac:spMk id="3" creationId="{C9B87831-BE4F-CAC2-9710-DD68D7791325}"/>
          </ac:spMkLst>
        </pc:spChg>
      </pc:sldChg>
      <pc:sldChg chg="modSp mod modNotesTx">
        <pc:chgData name="Millot, Ariane L" userId="d11e702e-6128-4f51-93f8-6eeb7333f3d0" providerId="ADAL" clId="{4C94B027-A262-47F5-B59D-D39FC2993FC2}" dt="2023-06-30T17:58:44.991" v="2181" actId="20577"/>
        <pc:sldMkLst>
          <pc:docMk/>
          <pc:sldMk cId="1172865364" sldId="2141411741"/>
        </pc:sldMkLst>
        <pc:spChg chg="mod">
          <ac:chgData name="Millot, Ariane L" userId="d11e702e-6128-4f51-93f8-6eeb7333f3d0" providerId="ADAL" clId="{4C94B027-A262-47F5-B59D-D39FC2993FC2}" dt="2023-06-30T17:58:44.991" v="2181" actId="20577"/>
          <ac:spMkLst>
            <pc:docMk/>
            <pc:sldMk cId="1172865364" sldId="2141411741"/>
            <ac:spMk id="3" creationId="{C9B87831-BE4F-CAC2-9710-DD68D7791325}"/>
          </ac:spMkLst>
        </pc:spChg>
      </pc:sldChg>
      <pc:sldChg chg="modSp mod modNotesTx">
        <pc:chgData name="Millot, Ariane L" userId="d11e702e-6128-4f51-93f8-6eeb7333f3d0" providerId="ADAL" clId="{4C94B027-A262-47F5-B59D-D39FC2993FC2}" dt="2023-06-09T14:33:28.842" v="1755" actId="20577"/>
        <pc:sldMkLst>
          <pc:docMk/>
          <pc:sldMk cId="292089227" sldId="2141411742"/>
        </pc:sldMkLst>
        <pc:spChg chg="mod">
          <ac:chgData name="Millot, Ariane L" userId="d11e702e-6128-4f51-93f8-6eeb7333f3d0" providerId="ADAL" clId="{4C94B027-A262-47F5-B59D-D39FC2993FC2}" dt="2023-06-09T14:31:43.548" v="1741" actId="20577"/>
          <ac:spMkLst>
            <pc:docMk/>
            <pc:sldMk cId="292089227" sldId="2141411742"/>
            <ac:spMk id="3" creationId="{17183E23-9D80-021F-472E-43B7822F1C78}"/>
          </ac:spMkLst>
        </pc:spChg>
      </pc:sldChg>
      <pc:sldChg chg="modSp mod">
        <pc:chgData name="Millot, Ariane L" userId="d11e702e-6128-4f51-93f8-6eeb7333f3d0" providerId="ADAL" clId="{4C94B027-A262-47F5-B59D-D39FC2993FC2}" dt="2023-06-09T15:01:52.427" v="2040" actId="122"/>
        <pc:sldMkLst>
          <pc:docMk/>
          <pc:sldMk cId="3879850652" sldId="2141411743"/>
        </pc:sldMkLst>
        <pc:graphicFrameChg chg="modGraphic">
          <ac:chgData name="Millot, Ariane L" userId="d11e702e-6128-4f51-93f8-6eeb7333f3d0" providerId="ADAL" clId="{4C94B027-A262-47F5-B59D-D39FC2993FC2}" dt="2023-06-09T15:01:52.427" v="2040" actId="122"/>
          <ac:graphicFrameMkLst>
            <pc:docMk/>
            <pc:sldMk cId="3879850652" sldId="2141411743"/>
            <ac:graphicFrameMk id="5" creationId="{3A4B925C-7CD3-3E2C-DB4B-30083BE5396A}"/>
          </ac:graphicFrameMkLst>
        </pc:graphicFrameChg>
      </pc:sldChg>
      <pc:sldChg chg="addSp modSp mod modNotesTx">
        <pc:chgData name="Millot, Ariane L" userId="d11e702e-6128-4f51-93f8-6eeb7333f3d0" providerId="ADAL" clId="{4C94B027-A262-47F5-B59D-D39FC2993FC2}" dt="2023-06-16T16:28:02.721" v="2131" actId="20577"/>
        <pc:sldMkLst>
          <pc:docMk/>
          <pc:sldMk cId="195697811" sldId="2141411744"/>
        </pc:sldMkLst>
        <pc:spChg chg="mod">
          <ac:chgData name="Millot, Ariane L" userId="d11e702e-6128-4f51-93f8-6eeb7333f3d0" providerId="ADAL" clId="{4C94B027-A262-47F5-B59D-D39FC2993FC2}" dt="2023-06-09T13:35:07.129" v="1537" actId="20577"/>
          <ac:spMkLst>
            <pc:docMk/>
            <pc:sldMk cId="195697811" sldId="2141411744"/>
            <ac:spMk id="3" creationId="{C9B87831-BE4F-CAC2-9710-DD68D7791325}"/>
          </ac:spMkLst>
        </pc:spChg>
        <pc:spChg chg="add mod ord">
          <ac:chgData name="Millot, Ariane L" userId="d11e702e-6128-4f51-93f8-6eeb7333f3d0" providerId="ADAL" clId="{4C94B027-A262-47F5-B59D-D39FC2993FC2}" dt="2023-06-16T16:12:51.419" v="2061" actId="208"/>
          <ac:spMkLst>
            <pc:docMk/>
            <pc:sldMk cId="195697811" sldId="2141411744"/>
            <ac:spMk id="4" creationId="{01CB9126-9CB2-564E-C0AF-FC411ABAC7FD}"/>
          </ac:spMkLst>
        </pc:spChg>
        <pc:spChg chg="mod">
          <ac:chgData name="Millot, Ariane L" userId="d11e702e-6128-4f51-93f8-6eeb7333f3d0" providerId="ADAL" clId="{4C94B027-A262-47F5-B59D-D39FC2993FC2}" dt="2023-06-16T16:13:09.667" v="2078" actId="1035"/>
          <ac:spMkLst>
            <pc:docMk/>
            <pc:sldMk cId="195697811" sldId="2141411744"/>
            <ac:spMk id="14" creationId="{FCA47D25-8E0A-51C9-115D-C0D0260D7924}"/>
          </ac:spMkLst>
        </pc:spChg>
        <pc:spChg chg="mod">
          <ac:chgData name="Millot, Ariane L" userId="d11e702e-6128-4f51-93f8-6eeb7333f3d0" providerId="ADAL" clId="{4C94B027-A262-47F5-B59D-D39FC2993FC2}" dt="2023-06-09T13:35:41.054" v="1545" actId="6549"/>
          <ac:spMkLst>
            <pc:docMk/>
            <pc:sldMk cId="195697811" sldId="2141411744"/>
            <ac:spMk id="17" creationId="{29AF6D44-FB47-9F63-8E46-C48CCBD7C2DB}"/>
          </ac:spMkLst>
        </pc:spChg>
        <pc:cxnChg chg="mod">
          <ac:chgData name="Millot, Ariane L" userId="d11e702e-6128-4f51-93f8-6eeb7333f3d0" providerId="ADAL" clId="{4C94B027-A262-47F5-B59D-D39FC2993FC2}" dt="2023-06-16T16:13:03.710" v="2062" actId="14100"/>
          <ac:cxnSpMkLst>
            <pc:docMk/>
            <pc:sldMk cId="195697811" sldId="2141411744"/>
            <ac:cxnSpMk id="6" creationId="{54B76CC9-165C-1376-1DD7-4CF6AC3C72E0}"/>
          </ac:cxnSpMkLst>
        </pc:cxnChg>
      </pc:sldChg>
      <pc:sldChg chg="modSp mod">
        <pc:chgData name="Millot, Ariane L" userId="d11e702e-6128-4f51-93f8-6eeb7333f3d0" providerId="ADAL" clId="{4C94B027-A262-47F5-B59D-D39FC2993FC2}" dt="2023-06-09T13:35:57.531" v="1546" actId="2711"/>
        <pc:sldMkLst>
          <pc:docMk/>
          <pc:sldMk cId="2018377022" sldId="2141411745"/>
        </pc:sldMkLst>
        <pc:spChg chg="mod">
          <ac:chgData name="Millot, Ariane L" userId="d11e702e-6128-4f51-93f8-6eeb7333f3d0" providerId="ADAL" clId="{4C94B027-A262-47F5-B59D-D39FC2993FC2}" dt="2023-06-09T13:35:57.531" v="1546" actId="2711"/>
          <ac:spMkLst>
            <pc:docMk/>
            <pc:sldMk cId="2018377022" sldId="2141411745"/>
            <ac:spMk id="3" creationId="{C9B87831-BE4F-CAC2-9710-DD68D7791325}"/>
          </ac:spMkLst>
        </pc:spChg>
      </pc:sldChg>
      <pc:sldChg chg="modSp mod">
        <pc:chgData name="Millot, Ariane L" userId="d11e702e-6128-4f51-93f8-6eeb7333f3d0" providerId="ADAL" clId="{4C94B027-A262-47F5-B59D-D39FC2993FC2}" dt="2023-06-09T14:28:24.470" v="1708" actId="1076"/>
        <pc:sldMkLst>
          <pc:docMk/>
          <pc:sldMk cId="759848789" sldId="2141411748"/>
        </pc:sldMkLst>
        <pc:spChg chg="mod">
          <ac:chgData name="Millot, Ariane L" userId="d11e702e-6128-4f51-93f8-6eeb7333f3d0" providerId="ADAL" clId="{4C94B027-A262-47F5-B59D-D39FC2993FC2}" dt="2023-06-09T14:28:05.772" v="1701" actId="1076"/>
          <ac:spMkLst>
            <pc:docMk/>
            <pc:sldMk cId="759848789" sldId="2141411748"/>
            <ac:spMk id="8" creationId="{B1585E95-3016-D35C-6085-3B6B9840863B}"/>
          </ac:spMkLst>
        </pc:spChg>
        <pc:spChg chg="mod">
          <ac:chgData name="Millot, Ariane L" userId="d11e702e-6128-4f51-93f8-6eeb7333f3d0" providerId="ADAL" clId="{4C94B027-A262-47F5-B59D-D39FC2993FC2}" dt="2023-06-09T14:28:07.846" v="1702" actId="1076"/>
          <ac:spMkLst>
            <pc:docMk/>
            <pc:sldMk cId="759848789" sldId="2141411748"/>
            <ac:spMk id="9" creationId="{E92F4913-648F-6E42-88B5-2FB63BF3DC52}"/>
          </ac:spMkLst>
        </pc:spChg>
        <pc:spChg chg="mod">
          <ac:chgData name="Millot, Ariane L" userId="d11e702e-6128-4f51-93f8-6eeb7333f3d0" providerId="ADAL" clId="{4C94B027-A262-47F5-B59D-D39FC2993FC2}" dt="2023-06-09T14:28:13.668" v="1705" actId="1076"/>
          <ac:spMkLst>
            <pc:docMk/>
            <pc:sldMk cId="759848789" sldId="2141411748"/>
            <ac:spMk id="11" creationId="{126E47AF-4F11-71C0-9781-D384574D8198}"/>
          </ac:spMkLst>
        </pc:spChg>
        <pc:spChg chg="mod">
          <ac:chgData name="Millot, Ariane L" userId="d11e702e-6128-4f51-93f8-6eeb7333f3d0" providerId="ADAL" clId="{4C94B027-A262-47F5-B59D-D39FC2993FC2}" dt="2023-06-09T14:28:24.470" v="1708" actId="1076"/>
          <ac:spMkLst>
            <pc:docMk/>
            <pc:sldMk cId="759848789" sldId="2141411748"/>
            <ac:spMk id="18" creationId="{B33A0563-7C94-3174-F05E-8700A15359D4}"/>
          </ac:spMkLst>
        </pc:spChg>
        <pc:spChg chg="mod">
          <ac:chgData name="Millot, Ariane L" userId="d11e702e-6128-4f51-93f8-6eeb7333f3d0" providerId="ADAL" clId="{4C94B027-A262-47F5-B59D-D39FC2993FC2}" dt="2023-06-09T14:28:04.142" v="1700" actId="1076"/>
          <ac:spMkLst>
            <pc:docMk/>
            <pc:sldMk cId="759848789" sldId="2141411748"/>
            <ac:spMk id="20" creationId="{56F591EF-3846-F93E-F54E-644E73D1BD41}"/>
          </ac:spMkLst>
        </pc:spChg>
        <pc:spChg chg="mod">
          <ac:chgData name="Millot, Ariane L" userId="d11e702e-6128-4f51-93f8-6eeb7333f3d0" providerId="ADAL" clId="{4C94B027-A262-47F5-B59D-D39FC2993FC2}" dt="2023-06-09T14:27:58.093" v="1699" actId="1076"/>
          <ac:spMkLst>
            <pc:docMk/>
            <pc:sldMk cId="759848789" sldId="2141411748"/>
            <ac:spMk id="21" creationId="{D917AF66-08B5-4FDE-3F94-84D80A9AC605}"/>
          </ac:spMkLst>
        </pc:spChg>
        <pc:spChg chg="mod">
          <ac:chgData name="Millot, Ariane L" userId="d11e702e-6128-4f51-93f8-6eeb7333f3d0" providerId="ADAL" clId="{4C94B027-A262-47F5-B59D-D39FC2993FC2}" dt="2023-06-09T14:28:21.312" v="1707" actId="1076"/>
          <ac:spMkLst>
            <pc:docMk/>
            <pc:sldMk cId="759848789" sldId="2141411748"/>
            <ac:spMk id="22" creationId="{E9B311CB-BB6C-7922-3E1B-4BD31E05F662}"/>
          </ac:spMkLst>
        </pc:spChg>
        <pc:spChg chg="mod">
          <ac:chgData name="Millot, Ariane L" userId="d11e702e-6128-4f51-93f8-6eeb7333f3d0" providerId="ADAL" clId="{4C94B027-A262-47F5-B59D-D39FC2993FC2}" dt="2023-06-09T14:28:18.288" v="1706" actId="1076"/>
          <ac:spMkLst>
            <pc:docMk/>
            <pc:sldMk cId="759848789" sldId="2141411748"/>
            <ac:spMk id="23" creationId="{1202B825-44F6-E04C-92FA-BA629E7E32C2}"/>
          </ac:spMkLst>
        </pc:spChg>
      </pc:sldChg>
      <pc:sldChg chg="modSp mod">
        <pc:chgData name="Millot, Ariane L" userId="d11e702e-6128-4f51-93f8-6eeb7333f3d0" providerId="ADAL" clId="{4C94B027-A262-47F5-B59D-D39FC2993FC2}" dt="2023-06-09T15:01:35.691" v="2039" actId="404"/>
        <pc:sldMkLst>
          <pc:docMk/>
          <pc:sldMk cId="3924846570" sldId="2141411749"/>
        </pc:sldMkLst>
        <pc:spChg chg="mod">
          <ac:chgData name="Millot, Ariane L" userId="d11e702e-6128-4f51-93f8-6eeb7333f3d0" providerId="ADAL" clId="{4C94B027-A262-47F5-B59D-D39FC2993FC2}" dt="2023-06-09T15:01:35.691" v="2039" actId="404"/>
          <ac:spMkLst>
            <pc:docMk/>
            <pc:sldMk cId="3924846570" sldId="2141411749"/>
            <ac:spMk id="3" creationId="{30946753-F827-F06E-A097-AA46A70EE9B1}"/>
          </ac:spMkLst>
        </pc:spChg>
      </pc:sldChg>
      <pc:sldChg chg="modSp mod">
        <pc:chgData name="Millot, Ariane L" userId="d11e702e-6128-4f51-93f8-6eeb7333f3d0" providerId="ADAL" clId="{4C94B027-A262-47F5-B59D-D39FC2993FC2}" dt="2023-06-09T14:40:32.205" v="1810" actId="12"/>
        <pc:sldMkLst>
          <pc:docMk/>
          <pc:sldMk cId="3932396356" sldId="2141411751"/>
        </pc:sldMkLst>
        <pc:spChg chg="mod">
          <ac:chgData name="Millot, Ariane L" userId="d11e702e-6128-4f51-93f8-6eeb7333f3d0" providerId="ADAL" clId="{4C94B027-A262-47F5-B59D-D39FC2993FC2}" dt="2023-06-09T14:40:32.205" v="1810" actId="12"/>
          <ac:spMkLst>
            <pc:docMk/>
            <pc:sldMk cId="3932396356" sldId="2141411751"/>
            <ac:spMk id="3" creationId="{EE950F87-E0F5-D90D-607F-F73B90C3E13B}"/>
          </ac:spMkLst>
        </pc:spChg>
      </pc:sldChg>
      <pc:sldChg chg="modSp new del mod">
        <pc:chgData name="Millot, Ariane L" userId="d11e702e-6128-4f51-93f8-6eeb7333f3d0" providerId="ADAL" clId="{4C94B027-A262-47F5-B59D-D39FC2993FC2}" dt="2023-06-09T15:00:54.972" v="2028" actId="47"/>
        <pc:sldMkLst>
          <pc:docMk/>
          <pc:sldMk cId="2085382007" sldId="2141411752"/>
        </pc:sldMkLst>
        <pc:spChg chg="mod">
          <ac:chgData name="Millot, Ariane L" userId="d11e702e-6128-4f51-93f8-6eeb7333f3d0" providerId="ADAL" clId="{4C94B027-A262-47F5-B59D-D39FC2993FC2}" dt="2023-06-09T13:36:43.702" v="1557" actId="20577"/>
          <ac:spMkLst>
            <pc:docMk/>
            <pc:sldMk cId="2085382007" sldId="2141411752"/>
            <ac:spMk id="2" creationId="{6D96D10C-2C01-E1B2-14F8-F8580CC928D7}"/>
          </ac:spMkLst>
        </pc:spChg>
        <pc:spChg chg="mod">
          <ac:chgData name="Millot, Ariane L" userId="d11e702e-6128-4f51-93f8-6eeb7333f3d0" providerId="ADAL" clId="{4C94B027-A262-47F5-B59D-D39FC2993FC2}" dt="2023-06-09T14:59:05.259" v="1994"/>
          <ac:spMkLst>
            <pc:docMk/>
            <pc:sldMk cId="2085382007" sldId="2141411752"/>
            <ac:spMk id="3" creationId="{CAD9C0EC-D0E7-77BF-64B6-1B53C222EEA0}"/>
          </ac:spMkLst>
        </pc:spChg>
      </pc:sldChg>
      <pc:sldChg chg="modSp new mod">
        <pc:chgData name="Millot, Ariane L" userId="d11e702e-6128-4f51-93f8-6eeb7333f3d0" providerId="ADAL" clId="{4C94B027-A262-47F5-B59D-D39FC2993FC2}" dt="2023-06-09T15:02:52.912" v="2054" actId="20577"/>
        <pc:sldMkLst>
          <pc:docMk/>
          <pc:sldMk cId="620889562" sldId="2141411753"/>
        </pc:sldMkLst>
        <pc:spChg chg="mod">
          <ac:chgData name="Millot, Ariane L" userId="d11e702e-6128-4f51-93f8-6eeb7333f3d0" providerId="ADAL" clId="{4C94B027-A262-47F5-B59D-D39FC2993FC2}" dt="2023-06-09T15:02:52.912" v="2054" actId="20577"/>
          <ac:spMkLst>
            <pc:docMk/>
            <pc:sldMk cId="620889562" sldId="2141411753"/>
            <ac:spMk id="2" creationId="{E9BA0091-2612-0DED-9AC5-53737AA5DEC5}"/>
          </ac:spMkLst>
        </pc:spChg>
        <pc:spChg chg="mod">
          <ac:chgData name="Millot, Ariane L" userId="d11e702e-6128-4f51-93f8-6eeb7333f3d0" providerId="ADAL" clId="{4C94B027-A262-47F5-B59D-D39FC2993FC2}" dt="2023-06-09T15:00:42.950" v="2017" actId="6549"/>
          <ac:spMkLst>
            <pc:docMk/>
            <pc:sldMk cId="620889562" sldId="2141411753"/>
            <ac:spMk id="3" creationId="{3523A4B0-475A-8C64-4E42-9ABBAC0D73C6}"/>
          </ac:spMkLst>
        </pc:spChg>
      </pc:sldChg>
    </pc:docChg>
  </pc:docChgLst>
  <pc:docChgLst>
    <pc:chgData name="Peter Allen" userId="S::gypa@lunet.lboro.ac.uk::b821b811-c7bb-4158-8f9b-fb04c0cf5d17" providerId="AD" clId="Web-{4DD1B674-8AF4-3021-6286-84945B954512}"/>
    <pc:docChg chg="modSld">
      <pc:chgData name="Peter Allen" userId="S::gypa@lunet.lboro.ac.uk::b821b811-c7bb-4158-8f9b-fb04c0cf5d17" providerId="AD" clId="Web-{4DD1B674-8AF4-3021-6286-84945B954512}" dt="2023-10-29T21:20:09.230" v="41"/>
      <pc:docMkLst>
        <pc:docMk/>
      </pc:docMkLst>
      <pc:sldChg chg="modSp">
        <pc:chgData name="Peter Allen" userId="S::gypa@lunet.lboro.ac.uk::b821b811-c7bb-4158-8f9b-fb04c0cf5d17" providerId="AD" clId="Web-{4DD1B674-8AF4-3021-6286-84945B954512}" dt="2023-10-29T21:15:35.856" v="21"/>
        <pc:sldMkLst>
          <pc:docMk/>
          <pc:sldMk cId="3429335739" sldId="2141411715"/>
        </pc:sldMkLst>
        <pc:spChg chg="mod">
          <ac:chgData name="Peter Allen" userId="S::gypa@lunet.lboro.ac.uk::b821b811-c7bb-4158-8f9b-fb04c0cf5d17" providerId="AD" clId="Web-{4DD1B674-8AF4-3021-6286-84945B954512}" dt="2023-10-29T21:15:35.856" v="21"/>
          <ac:spMkLst>
            <pc:docMk/>
            <pc:sldMk cId="3429335739" sldId="2141411715"/>
            <ac:spMk id="2" creationId="{65C04837-0476-8D91-D29B-27D6DE015B5C}"/>
          </ac:spMkLst>
        </pc:spChg>
      </pc:sldChg>
      <pc:sldChg chg="modSp">
        <pc:chgData name="Peter Allen" userId="S::gypa@lunet.lboro.ac.uk::b821b811-c7bb-4158-8f9b-fb04c0cf5d17" providerId="AD" clId="Web-{4DD1B674-8AF4-3021-6286-84945B954512}" dt="2023-10-29T21:15:44.825" v="22"/>
        <pc:sldMkLst>
          <pc:docMk/>
          <pc:sldMk cId="2068865634" sldId="2141411721"/>
        </pc:sldMkLst>
        <pc:spChg chg="mod">
          <ac:chgData name="Peter Allen" userId="S::gypa@lunet.lboro.ac.uk::b821b811-c7bb-4158-8f9b-fb04c0cf5d17" providerId="AD" clId="Web-{4DD1B674-8AF4-3021-6286-84945B954512}" dt="2023-10-29T21:15:44.825" v="22"/>
          <ac:spMkLst>
            <pc:docMk/>
            <pc:sldMk cId="2068865634" sldId="2141411721"/>
            <ac:spMk id="2" creationId="{09EC543B-1A86-54FA-97D8-5C1EC3C63E2C}"/>
          </ac:spMkLst>
        </pc:spChg>
        <pc:spChg chg="mod">
          <ac:chgData name="Peter Allen" userId="S::gypa@lunet.lboro.ac.uk::b821b811-c7bb-4158-8f9b-fb04c0cf5d17" providerId="AD" clId="Web-{4DD1B674-8AF4-3021-6286-84945B954512}" dt="2023-10-29T21:11:16.880" v="2" actId="20577"/>
          <ac:spMkLst>
            <pc:docMk/>
            <pc:sldMk cId="2068865634" sldId="2141411721"/>
            <ac:spMk id="3" creationId="{1EA883A4-7DBA-AD83-0254-0342C538E435}"/>
          </ac:spMkLst>
        </pc:spChg>
      </pc:sldChg>
      <pc:sldChg chg="modSp">
        <pc:chgData name="Peter Allen" userId="S::gypa@lunet.lboro.ac.uk::b821b811-c7bb-4158-8f9b-fb04c0cf5d17" providerId="AD" clId="Web-{4DD1B674-8AF4-3021-6286-84945B954512}" dt="2023-10-29T21:16:21.030" v="25"/>
        <pc:sldMkLst>
          <pc:docMk/>
          <pc:sldMk cId="3199440877" sldId="2141411723"/>
        </pc:sldMkLst>
        <pc:spChg chg="mod">
          <ac:chgData name="Peter Allen" userId="S::gypa@lunet.lboro.ac.uk::b821b811-c7bb-4158-8f9b-fb04c0cf5d17" providerId="AD" clId="Web-{4DD1B674-8AF4-3021-6286-84945B954512}" dt="2023-10-29T21:16:21.030" v="25"/>
          <ac:spMkLst>
            <pc:docMk/>
            <pc:sldMk cId="3199440877" sldId="2141411723"/>
            <ac:spMk id="2" creationId="{521C0CC5-DD02-6BBC-18AD-7976851FA6B5}"/>
          </ac:spMkLst>
        </pc:spChg>
      </pc:sldChg>
      <pc:sldChg chg="modSp">
        <pc:chgData name="Peter Allen" userId="S::gypa@lunet.lboro.ac.uk::b821b811-c7bb-4158-8f9b-fb04c0cf5d17" providerId="AD" clId="Web-{4DD1B674-8AF4-3021-6286-84945B954512}" dt="2023-10-29T21:16:11.982" v="24"/>
        <pc:sldMkLst>
          <pc:docMk/>
          <pc:sldMk cId="4119233271" sldId="2141411726"/>
        </pc:sldMkLst>
        <pc:spChg chg="mod">
          <ac:chgData name="Peter Allen" userId="S::gypa@lunet.lboro.ac.uk::b821b811-c7bb-4158-8f9b-fb04c0cf5d17" providerId="AD" clId="Web-{4DD1B674-8AF4-3021-6286-84945B954512}" dt="2023-10-29T21:16:11.982" v="24"/>
          <ac:spMkLst>
            <pc:docMk/>
            <pc:sldMk cId="4119233271" sldId="2141411726"/>
            <ac:spMk id="2" creationId="{7B39417B-0F7B-73C8-FA1A-E80CD6018323}"/>
          </ac:spMkLst>
        </pc:spChg>
        <pc:spChg chg="mod">
          <ac:chgData name="Peter Allen" userId="S::gypa@lunet.lboro.ac.uk::b821b811-c7bb-4158-8f9b-fb04c0cf5d17" providerId="AD" clId="Web-{4DD1B674-8AF4-3021-6286-84945B954512}" dt="2023-10-29T21:12:00.085" v="5" actId="20577"/>
          <ac:spMkLst>
            <pc:docMk/>
            <pc:sldMk cId="4119233271" sldId="2141411726"/>
            <ac:spMk id="3" creationId="{7B32A6A6-1962-49B3-2B43-C5BB012EFEAE}"/>
          </ac:spMkLst>
        </pc:spChg>
      </pc:sldChg>
      <pc:sldChg chg="modSp">
        <pc:chgData name="Peter Allen" userId="S::gypa@lunet.lboro.ac.uk::b821b811-c7bb-4158-8f9b-fb04c0cf5d17" providerId="AD" clId="Web-{4DD1B674-8AF4-3021-6286-84945B954512}" dt="2023-10-29T21:17:27.615" v="28"/>
        <pc:sldMkLst>
          <pc:docMk/>
          <pc:sldMk cId="1105910516" sldId="2141411728"/>
        </pc:sldMkLst>
        <pc:spChg chg="mod">
          <ac:chgData name="Peter Allen" userId="S::gypa@lunet.lboro.ac.uk::b821b811-c7bb-4158-8f9b-fb04c0cf5d17" providerId="AD" clId="Web-{4DD1B674-8AF4-3021-6286-84945B954512}" dt="2023-10-29T21:17:27.615" v="28"/>
          <ac:spMkLst>
            <pc:docMk/>
            <pc:sldMk cId="1105910516" sldId="2141411728"/>
            <ac:spMk id="2" creationId="{77A0CE21-6296-3241-038B-544BB8D4DFAE}"/>
          </ac:spMkLst>
        </pc:spChg>
        <pc:spChg chg="mod">
          <ac:chgData name="Peter Allen" userId="S::gypa@lunet.lboro.ac.uk::b821b811-c7bb-4158-8f9b-fb04c0cf5d17" providerId="AD" clId="Web-{4DD1B674-8AF4-3021-6286-84945B954512}" dt="2023-10-29T21:14:33.276" v="17" actId="20577"/>
          <ac:spMkLst>
            <pc:docMk/>
            <pc:sldMk cId="1105910516" sldId="2141411728"/>
            <ac:spMk id="3" creationId="{C9B87831-BE4F-CAC2-9710-DD68D7791325}"/>
          </ac:spMkLst>
        </pc:spChg>
      </pc:sldChg>
      <pc:sldChg chg="modSp">
        <pc:chgData name="Peter Allen" userId="S::gypa@lunet.lboro.ac.uk::b821b811-c7bb-4158-8f9b-fb04c0cf5d17" providerId="AD" clId="Web-{4DD1B674-8AF4-3021-6286-84945B954512}" dt="2023-10-29T21:17:18.646" v="27"/>
        <pc:sldMkLst>
          <pc:docMk/>
          <pc:sldMk cId="3175629383" sldId="2141411729"/>
        </pc:sldMkLst>
        <pc:spChg chg="mod">
          <ac:chgData name="Peter Allen" userId="S::gypa@lunet.lboro.ac.uk::b821b811-c7bb-4158-8f9b-fb04c0cf5d17" providerId="AD" clId="Web-{4DD1B674-8AF4-3021-6286-84945B954512}" dt="2023-10-29T21:17:18.646" v="27"/>
          <ac:spMkLst>
            <pc:docMk/>
            <pc:sldMk cId="3175629383" sldId="2141411729"/>
            <ac:spMk id="2" creationId="{CBCC6DC0-3FE9-39D7-D67C-21C4529BABFA}"/>
          </ac:spMkLst>
        </pc:spChg>
      </pc:sldChg>
      <pc:sldChg chg="addSp delSp modSp">
        <pc:chgData name="Peter Allen" userId="S::gypa@lunet.lboro.ac.uk::b821b811-c7bb-4158-8f9b-fb04c0cf5d17" providerId="AD" clId="Web-{4DD1B674-8AF4-3021-6286-84945B954512}" dt="2023-10-29T21:18:34.806" v="37" actId="1076"/>
        <pc:sldMkLst>
          <pc:docMk/>
          <pc:sldMk cId="2786788699" sldId="2141411730"/>
        </pc:sldMkLst>
        <pc:spChg chg="add del mod">
          <ac:chgData name="Peter Allen" userId="S::gypa@lunet.lboro.ac.uk::b821b811-c7bb-4158-8f9b-fb04c0cf5d17" providerId="AD" clId="Web-{4DD1B674-8AF4-3021-6286-84945B954512}" dt="2023-10-29T21:18:34.806" v="37" actId="1076"/>
          <ac:spMkLst>
            <pc:docMk/>
            <pc:sldMk cId="2786788699" sldId="2141411730"/>
            <ac:spMk id="2" creationId="{A877EA6D-BAC7-EF16-9DB6-65CE2856CF28}"/>
          </ac:spMkLst>
        </pc:spChg>
        <pc:spChg chg="add del mod">
          <ac:chgData name="Peter Allen" userId="S::gypa@lunet.lboro.ac.uk::b821b811-c7bb-4158-8f9b-fb04c0cf5d17" providerId="AD" clId="Web-{4DD1B674-8AF4-3021-6286-84945B954512}" dt="2023-10-29T21:18:28.493" v="36"/>
          <ac:spMkLst>
            <pc:docMk/>
            <pc:sldMk cId="2786788699" sldId="2141411730"/>
            <ac:spMk id="13" creationId="{DE566BD9-4BFB-DB31-7BEA-890AEAB59C27}"/>
          </ac:spMkLst>
        </pc:spChg>
      </pc:sldChg>
      <pc:sldChg chg="modSp">
        <pc:chgData name="Peter Allen" userId="S::gypa@lunet.lboro.ac.uk::b821b811-c7bb-4158-8f9b-fb04c0cf5d17" providerId="AD" clId="Web-{4DD1B674-8AF4-3021-6286-84945B954512}" dt="2023-10-29T21:17:12.849" v="26"/>
        <pc:sldMkLst>
          <pc:docMk/>
          <pc:sldMk cId="206910960" sldId="2141411733"/>
        </pc:sldMkLst>
        <pc:spChg chg="mod">
          <ac:chgData name="Peter Allen" userId="S::gypa@lunet.lboro.ac.uk::b821b811-c7bb-4158-8f9b-fb04c0cf5d17" providerId="AD" clId="Web-{4DD1B674-8AF4-3021-6286-84945B954512}" dt="2023-10-29T21:17:12.849" v="26"/>
          <ac:spMkLst>
            <pc:docMk/>
            <pc:sldMk cId="206910960" sldId="2141411733"/>
            <ac:spMk id="2" creationId="{521C0CC5-DD02-6BBC-18AD-7976851FA6B5}"/>
          </ac:spMkLst>
        </pc:spChg>
        <pc:spChg chg="mod">
          <ac:chgData name="Peter Allen" userId="S::gypa@lunet.lboro.ac.uk::b821b811-c7bb-4158-8f9b-fb04c0cf5d17" providerId="AD" clId="Web-{4DD1B674-8AF4-3021-6286-84945B954512}" dt="2023-10-29T21:13:06.133" v="11" actId="20577"/>
          <ac:spMkLst>
            <pc:docMk/>
            <pc:sldMk cId="206910960" sldId="2141411733"/>
            <ac:spMk id="5" creationId="{EE4937A1-2559-A6BC-EB31-682B12CA90C7}"/>
          </ac:spMkLst>
        </pc:spChg>
      </pc:sldChg>
      <pc:sldChg chg="modSp">
        <pc:chgData name="Peter Allen" userId="S::gypa@lunet.lboro.ac.uk::b821b811-c7bb-4158-8f9b-fb04c0cf5d17" providerId="AD" clId="Web-{4DD1B674-8AF4-3021-6286-84945B954512}" dt="2023-10-29T21:18:51.978" v="38"/>
        <pc:sldMkLst>
          <pc:docMk/>
          <pc:sldMk cId="2995094216" sldId="2141411735"/>
        </pc:sldMkLst>
        <pc:spChg chg="mod">
          <ac:chgData name="Peter Allen" userId="S::gypa@lunet.lboro.ac.uk::b821b811-c7bb-4158-8f9b-fb04c0cf5d17" providerId="AD" clId="Web-{4DD1B674-8AF4-3021-6286-84945B954512}" dt="2023-10-29T21:18:51.978" v="38"/>
          <ac:spMkLst>
            <pc:docMk/>
            <pc:sldMk cId="2995094216" sldId="2141411735"/>
            <ac:spMk id="2" creationId="{65D21E38-2253-6B4B-5E26-4F37CAC73176}"/>
          </ac:spMkLst>
        </pc:spChg>
      </pc:sldChg>
      <pc:sldChg chg="modSp">
        <pc:chgData name="Peter Allen" userId="S::gypa@lunet.lboro.ac.uk::b821b811-c7bb-4158-8f9b-fb04c0cf5d17" providerId="AD" clId="Web-{4DD1B674-8AF4-3021-6286-84945B954512}" dt="2023-10-29T21:19:02.338" v="39"/>
        <pc:sldMkLst>
          <pc:docMk/>
          <pc:sldMk cId="3529600400" sldId="2141411737"/>
        </pc:sldMkLst>
        <pc:spChg chg="mod">
          <ac:chgData name="Peter Allen" userId="S::gypa@lunet.lboro.ac.uk::b821b811-c7bb-4158-8f9b-fb04c0cf5d17" providerId="AD" clId="Web-{4DD1B674-8AF4-3021-6286-84945B954512}" dt="2023-10-29T21:19:02.338" v="39"/>
          <ac:spMkLst>
            <pc:docMk/>
            <pc:sldMk cId="3529600400" sldId="2141411737"/>
            <ac:spMk id="2" creationId="{73A3A7C7-881E-4BF3-7AF7-7F06C896818C}"/>
          </ac:spMkLst>
        </pc:spChg>
      </pc:sldChg>
      <pc:sldChg chg="modSp">
        <pc:chgData name="Peter Allen" userId="S::gypa@lunet.lboro.ac.uk::b821b811-c7bb-4158-8f9b-fb04c0cf5d17" providerId="AD" clId="Web-{4DD1B674-8AF4-3021-6286-84945B954512}" dt="2023-10-29T21:19:41.542" v="40"/>
        <pc:sldMkLst>
          <pc:docMk/>
          <pc:sldMk cId="865321756" sldId="2141411739"/>
        </pc:sldMkLst>
        <pc:spChg chg="mod">
          <ac:chgData name="Peter Allen" userId="S::gypa@lunet.lboro.ac.uk::b821b811-c7bb-4158-8f9b-fb04c0cf5d17" providerId="AD" clId="Web-{4DD1B674-8AF4-3021-6286-84945B954512}" dt="2023-10-29T21:19:41.542" v="40"/>
          <ac:spMkLst>
            <pc:docMk/>
            <pc:sldMk cId="865321756" sldId="2141411739"/>
            <ac:spMk id="2" creationId="{3829C243-18C3-05E1-970B-71006B26FE85}"/>
          </ac:spMkLst>
        </pc:spChg>
      </pc:sldChg>
      <pc:sldChg chg="modSp">
        <pc:chgData name="Peter Allen" userId="S::gypa@lunet.lboro.ac.uk::b821b811-c7bb-4158-8f9b-fb04c0cf5d17" providerId="AD" clId="Web-{4DD1B674-8AF4-3021-6286-84945B954512}" dt="2023-10-29T21:17:50.569" v="31"/>
        <pc:sldMkLst>
          <pc:docMk/>
          <pc:sldMk cId="3262389496" sldId="2141411740"/>
        </pc:sldMkLst>
        <pc:spChg chg="mod">
          <ac:chgData name="Peter Allen" userId="S::gypa@lunet.lboro.ac.uk::b821b811-c7bb-4158-8f9b-fb04c0cf5d17" providerId="AD" clId="Web-{4DD1B674-8AF4-3021-6286-84945B954512}" dt="2023-10-29T21:17:50.569" v="31"/>
          <ac:spMkLst>
            <pc:docMk/>
            <pc:sldMk cId="3262389496" sldId="2141411740"/>
            <ac:spMk id="2" creationId="{77A0CE21-6296-3241-038B-544BB8D4DFAE}"/>
          </ac:spMkLst>
        </pc:spChg>
      </pc:sldChg>
      <pc:sldChg chg="modSp">
        <pc:chgData name="Peter Allen" userId="S::gypa@lunet.lboro.ac.uk::b821b811-c7bb-4158-8f9b-fb04c0cf5d17" providerId="AD" clId="Web-{4DD1B674-8AF4-3021-6286-84945B954512}" dt="2023-10-29T21:17:57.648" v="32"/>
        <pc:sldMkLst>
          <pc:docMk/>
          <pc:sldMk cId="1172865364" sldId="2141411741"/>
        </pc:sldMkLst>
        <pc:spChg chg="mod">
          <ac:chgData name="Peter Allen" userId="S::gypa@lunet.lboro.ac.uk::b821b811-c7bb-4158-8f9b-fb04c0cf5d17" providerId="AD" clId="Web-{4DD1B674-8AF4-3021-6286-84945B954512}" dt="2023-10-29T21:17:57.648" v="32"/>
          <ac:spMkLst>
            <pc:docMk/>
            <pc:sldMk cId="1172865364" sldId="2141411741"/>
            <ac:spMk id="2" creationId="{77A0CE21-6296-3241-038B-544BB8D4DFAE}"/>
          </ac:spMkLst>
        </pc:spChg>
      </pc:sldChg>
      <pc:sldChg chg="modSp">
        <pc:chgData name="Peter Allen" userId="S::gypa@lunet.lboro.ac.uk::b821b811-c7bb-4158-8f9b-fb04c0cf5d17" providerId="AD" clId="Web-{4DD1B674-8AF4-3021-6286-84945B954512}" dt="2023-10-29T21:17:42.757" v="30" actId="14100"/>
        <pc:sldMkLst>
          <pc:docMk/>
          <pc:sldMk cId="2018377022" sldId="2141411745"/>
        </pc:sldMkLst>
        <pc:spChg chg="mod">
          <ac:chgData name="Peter Allen" userId="S::gypa@lunet.lboro.ac.uk::b821b811-c7bb-4158-8f9b-fb04c0cf5d17" providerId="AD" clId="Web-{4DD1B674-8AF4-3021-6286-84945B954512}" dt="2023-10-29T21:17:36.959" v="29"/>
          <ac:spMkLst>
            <pc:docMk/>
            <pc:sldMk cId="2018377022" sldId="2141411745"/>
            <ac:spMk id="2" creationId="{77A0CE21-6296-3241-038B-544BB8D4DFAE}"/>
          </ac:spMkLst>
        </pc:spChg>
        <pc:spChg chg="mod">
          <ac:chgData name="Peter Allen" userId="S::gypa@lunet.lboro.ac.uk::b821b811-c7bb-4158-8f9b-fb04c0cf5d17" providerId="AD" clId="Web-{4DD1B674-8AF4-3021-6286-84945B954512}" dt="2023-10-29T21:17:42.757" v="30" actId="14100"/>
          <ac:spMkLst>
            <pc:docMk/>
            <pc:sldMk cId="2018377022" sldId="2141411745"/>
            <ac:spMk id="3" creationId="{C9B87831-BE4F-CAC2-9710-DD68D7791325}"/>
          </ac:spMkLst>
        </pc:spChg>
      </pc:sldChg>
      <pc:sldChg chg="modSp">
        <pc:chgData name="Peter Allen" userId="S::gypa@lunet.lboro.ac.uk::b821b811-c7bb-4158-8f9b-fb04c0cf5d17" providerId="AD" clId="Web-{4DD1B674-8AF4-3021-6286-84945B954512}" dt="2023-10-29T21:20:09.230" v="41"/>
        <pc:sldMkLst>
          <pc:docMk/>
          <pc:sldMk cId="620889562" sldId="2141411753"/>
        </pc:sldMkLst>
        <pc:spChg chg="mod">
          <ac:chgData name="Peter Allen" userId="S::gypa@lunet.lboro.ac.uk::b821b811-c7bb-4158-8f9b-fb04c0cf5d17" providerId="AD" clId="Web-{4DD1B674-8AF4-3021-6286-84945B954512}" dt="2023-10-29T21:20:09.230" v="41"/>
          <ac:spMkLst>
            <pc:docMk/>
            <pc:sldMk cId="620889562" sldId="2141411753"/>
            <ac:spMk id="2" creationId="{E9BA0091-2612-0DED-9AC5-53737AA5DEC5}"/>
          </ac:spMkLst>
        </pc:spChg>
      </pc:sldChg>
      <pc:sldChg chg="modSp">
        <pc:chgData name="Peter Allen" userId="S::gypa@lunet.lboro.ac.uk::b821b811-c7bb-4158-8f9b-fb04c0cf5d17" providerId="AD" clId="Web-{4DD1B674-8AF4-3021-6286-84945B954512}" dt="2023-10-29T21:16:00.263" v="23"/>
        <pc:sldMkLst>
          <pc:docMk/>
          <pc:sldMk cId="3110501610" sldId="2141411755"/>
        </pc:sldMkLst>
        <pc:spChg chg="mod">
          <ac:chgData name="Peter Allen" userId="S::gypa@lunet.lboro.ac.uk::b821b811-c7bb-4158-8f9b-fb04c0cf5d17" providerId="AD" clId="Web-{4DD1B674-8AF4-3021-6286-84945B954512}" dt="2023-10-29T21:16:00.263" v="23"/>
          <ac:spMkLst>
            <pc:docMk/>
            <pc:sldMk cId="3110501610" sldId="2141411755"/>
            <ac:spMk id="2" creationId="{7B39417B-0F7B-73C8-FA1A-E80CD6018323}"/>
          </ac:spMkLst>
        </pc:spChg>
      </pc:sldChg>
    </pc:docChg>
  </pc:docChgLst>
  <pc:docChgLst>
    <pc:chgData name="Millot, Ariane L" userId="S::a.millot_imperial.ac.uk#ext#@lunet.onmicrosoft.com::314d8868-4544-4e87-856b-d456efba46e7" providerId="AD" clId="Web-{DFF70B3A-0F22-720F-162A-8CE312C9CCDA}"/>
    <pc:docChg chg="modSld">
      <pc:chgData name="Millot, Ariane L" userId="S::a.millot_imperial.ac.uk#ext#@lunet.onmicrosoft.com::314d8868-4544-4e87-856b-d456efba46e7" providerId="AD" clId="Web-{DFF70B3A-0F22-720F-162A-8CE312C9CCDA}" dt="2023-10-19T11:49:59.600" v="14" actId="20577"/>
      <pc:docMkLst>
        <pc:docMk/>
      </pc:docMkLst>
      <pc:sldChg chg="modSp">
        <pc:chgData name="Millot, Ariane L" userId="S::a.millot_imperial.ac.uk#ext#@lunet.onmicrosoft.com::314d8868-4544-4e87-856b-d456efba46e7" providerId="AD" clId="Web-{DFF70B3A-0F22-720F-162A-8CE312C9CCDA}" dt="2023-10-19T11:49:59.600" v="14" actId="20577"/>
        <pc:sldMkLst>
          <pc:docMk/>
          <pc:sldMk cId="620889562" sldId="2141411753"/>
        </pc:sldMkLst>
        <pc:spChg chg="mod">
          <ac:chgData name="Millot, Ariane L" userId="S::a.millot_imperial.ac.uk#ext#@lunet.onmicrosoft.com::314d8868-4544-4e87-856b-d456efba46e7" providerId="AD" clId="Web-{DFF70B3A-0F22-720F-162A-8CE312C9CCDA}" dt="2023-10-19T11:49:59.600" v="14" actId="20577"/>
          <ac:spMkLst>
            <pc:docMk/>
            <pc:sldMk cId="620889562" sldId="2141411753"/>
            <ac:spMk id="3" creationId="{3523A4B0-475A-8C64-4E42-9ABBAC0D73C6}"/>
          </ac:spMkLst>
        </pc:spChg>
      </pc:sldChg>
      <pc:sldChg chg="delSp modSp">
        <pc:chgData name="Millot, Ariane L" userId="S::a.millot_imperial.ac.uk#ext#@lunet.onmicrosoft.com::314d8868-4544-4e87-856b-d456efba46e7" providerId="AD" clId="Web-{DFF70B3A-0F22-720F-162A-8CE312C9CCDA}" dt="2023-10-19T11:47:41.313" v="3" actId="20577"/>
        <pc:sldMkLst>
          <pc:docMk/>
          <pc:sldMk cId="996270381" sldId="2141411756"/>
        </pc:sldMkLst>
        <pc:spChg chg="mod">
          <ac:chgData name="Millot, Ariane L" userId="S::a.millot_imperial.ac.uk#ext#@lunet.onmicrosoft.com::314d8868-4544-4e87-856b-d456efba46e7" providerId="AD" clId="Web-{DFF70B3A-0F22-720F-162A-8CE312C9CCDA}" dt="2023-10-19T11:47:41.313" v="3" actId="20577"/>
          <ac:spMkLst>
            <pc:docMk/>
            <pc:sldMk cId="996270381" sldId="2141411756"/>
            <ac:spMk id="2" creationId="{5D3F1E9C-79C5-E84E-B08F-06797F27B6F6}"/>
          </ac:spMkLst>
        </pc:spChg>
        <pc:spChg chg="del">
          <ac:chgData name="Millot, Ariane L" userId="S::a.millot_imperial.ac.uk#ext#@lunet.onmicrosoft.com::314d8868-4544-4e87-856b-d456efba46e7" providerId="AD" clId="Web-{DFF70B3A-0F22-720F-162A-8CE312C9CCDA}" dt="2023-10-19T11:47:27.531" v="0"/>
          <ac:spMkLst>
            <pc:docMk/>
            <pc:sldMk cId="996270381" sldId="2141411756"/>
            <ac:spMk id="3" creationId="{67152F7C-4392-D042-93ED-48A50946CFDD}"/>
          </ac:spMkLst>
        </pc:spChg>
      </pc:sldChg>
    </pc:docChg>
  </pc:docChgLst>
  <pc:docChgLst>
    <pc:chgData name="Jairo Quiros" userId="c6e0c9a6bf53ef3c" providerId="LiveId" clId="{F33C051A-012B-404D-B61B-6F1E26EC2D81}"/>
    <pc:docChg chg="undo redo custSel delSld modSld modMainMaster">
      <pc:chgData name="Jairo Quiros" userId="c6e0c9a6bf53ef3c" providerId="LiveId" clId="{F33C051A-012B-404D-B61B-6F1E26EC2D81}" dt="2023-10-23T22:33:43.026" v="84" actId="1076"/>
      <pc:docMkLst>
        <pc:docMk/>
      </pc:docMkLst>
      <pc:sldChg chg="modSp del mod">
        <pc:chgData name="Jairo Quiros" userId="c6e0c9a6bf53ef3c" providerId="LiveId" clId="{F33C051A-012B-404D-B61B-6F1E26EC2D81}" dt="2023-10-23T22:08:52.611" v="12" actId="47"/>
        <pc:sldMkLst>
          <pc:docMk/>
          <pc:sldMk cId="2829058016" sldId="258"/>
        </pc:sldMkLst>
        <pc:spChg chg="mod">
          <ac:chgData name="Jairo Quiros" userId="c6e0c9a6bf53ef3c" providerId="LiveId" clId="{F33C051A-012B-404D-B61B-6F1E26EC2D81}" dt="2023-10-22T09:21:44.890" v="7" actId="20577"/>
          <ac:spMkLst>
            <pc:docMk/>
            <pc:sldMk cId="2829058016" sldId="258"/>
            <ac:spMk id="210" creationId="{00000000-0000-0000-0000-000000000000}"/>
          </ac:spMkLst>
        </pc:spChg>
      </pc:sldChg>
      <pc:sldChg chg="modSp mod">
        <pc:chgData name="Jairo Quiros" userId="c6e0c9a6bf53ef3c" providerId="LiveId" clId="{F33C051A-012B-404D-B61B-6F1E26EC2D81}" dt="2023-10-23T22:08:46.390" v="11" actId="732"/>
        <pc:sldMkLst>
          <pc:docMk/>
          <pc:sldMk cId="996270381" sldId="2141411756"/>
        </pc:sldMkLst>
        <pc:spChg chg="mod">
          <ac:chgData name="Jairo Quiros" userId="c6e0c9a6bf53ef3c" providerId="LiveId" clId="{F33C051A-012B-404D-B61B-6F1E26EC2D81}" dt="2023-10-22T09:21:32.243" v="3" actId="20577"/>
          <ac:spMkLst>
            <pc:docMk/>
            <pc:sldMk cId="996270381" sldId="2141411756"/>
            <ac:spMk id="2" creationId="{5D3F1E9C-79C5-E84E-B08F-06797F27B6F6}"/>
          </ac:spMkLst>
        </pc:spChg>
        <pc:picChg chg="mod modCrop">
          <ac:chgData name="Jairo Quiros" userId="c6e0c9a6bf53ef3c" providerId="LiveId" clId="{F33C051A-012B-404D-B61B-6F1E26EC2D81}" dt="2023-10-23T22:08:46.390" v="11" actId="732"/>
          <ac:picMkLst>
            <pc:docMk/>
            <pc:sldMk cId="996270381" sldId="2141411756"/>
            <ac:picMk id="5" creationId="{AD590227-F5B1-B5CC-CE5F-EDA473ED96F5}"/>
          </ac:picMkLst>
        </pc:picChg>
      </pc:sldChg>
      <pc:sldChg chg="modSp mod">
        <pc:chgData name="Jairo Quiros" userId="c6e0c9a6bf53ef3c" providerId="LiveId" clId="{F33C051A-012B-404D-B61B-6F1E26EC2D81}" dt="2023-10-23T22:17:31.296" v="75" actId="1076"/>
        <pc:sldMkLst>
          <pc:docMk/>
          <pc:sldMk cId="640759335" sldId="2141411777"/>
        </pc:sldMkLst>
        <pc:spChg chg="mod">
          <ac:chgData name="Jairo Quiros" userId="c6e0c9a6bf53ef3c" providerId="LiveId" clId="{F33C051A-012B-404D-B61B-6F1E26EC2D81}" dt="2023-10-22T09:21:57.353" v="10" actId="6549"/>
          <ac:spMkLst>
            <pc:docMk/>
            <pc:sldMk cId="640759335" sldId="2141411777"/>
            <ac:spMk id="6" creationId="{F86BE729-03A1-22F5-69BF-1FBAEEBA5FAA}"/>
          </ac:spMkLst>
        </pc:spChg>
        <pc:picChg chg="mod modCrop">
          <ac:chgData name="Jairo Quiros" userId="c6e0c9a6bf53ef3c" providerId="LiveId" clId="{F33C051A-012B-404D-B61B-6F1E26EC2D81}" dt="2023-10-23T22:17:31.296" v="75" actId="1076"/>
          <ac:picMkLst>
            <pc:docMk/>
            <pc:sldMk cId="640759335" sldId="2141411777"/>
            <ac:picMk id="12" creationId="{585DF062-A72D-369E-DA6E-1A9081F592F6}"/>
          </ac:picMkLst>
        </pc:picChg>
      </pc:sldChg>
      <pc:sldMasterChg chg="modSldLayout">
        <pc:chgData name="Jairo Quiros" userId="c6e0c9a6bf53ef3c" providerId="LiveId" clId="{F33C051A-012B-404D-B61B-6F1E26EC2D81}" dt="2023-10-23T22:33:43.026" v="84" actId="1076"/>
        <pc:sldMasterMkLst>
          <pc:docMk/>
          <pc:sldMasterMk cId="495285279" sldId="2147483660"/>
        </pc:sldMasterMkLst>
        <pc:sldLayoutChg chg="addSp delSp modSp mod">
          <pc:chgData name="Jairo Quiros" userId="c6e0c9a6bf53ef3c" providerId="LiveId" clId="{F33C051A-012B-404D-B61B-6F1E26EC2D81}" dt="2023-10-23T22:33:43.026" v="84" actId="1076"/>
          <pc:sldLayoutMkLst>
            <pc:docMk/>
            <pc:sldMasterMk cId="495285279" sldId="2147483660"/>
            <pc:sldLayoutMk cId="2875400971" sldId="2147483662"/>
          </pc:sldLayoutMkLst>
          <pc:spChg chg="del">
            <ac:chgData name="Jairo Quiros" userId="c6e0c9a6bf53ef3c" providerId="LiveId" clId="{F33C051A-012B-404D-B61B-6F1E26EC2D81}" dt="2023-10-23T22:09:37.016" v="13" actId="478"/>
            <ac:spMkLst>
              <pc:docMk/>
              <pc:sldMasterMk cId="495285279" sldId="2147483660"/>
              <pc:sldLayoutMk cId="2875400971" sldId="2147483662"/>
              <ac:spMk id="2" creationId="{35E4B0DE-EE44-08A6-0FF5-1CA221EE6C69}"/>
            </ac:spMkLst>
          </pc:spChg>
          <pc:grpChg chg="add mod">
            <ac:chgData name="Jairo Quiros" userId="c6e0c9a6bf53ef3c" providerId="LiveId" clId="{F33C051A-012B-404D-B61B-6F1E26EC2D81}" dt="2023-10-23T22:28:09.062" v="81" actId="1076"/>
            <ac:grpSpMkLst>
              <pc:docMk/>
              <pc:sldMasterMk cId="495285279" sldId="2147483660"/>
              <pc:sldLayoutMk cId="2875400971" sldId="2147483662"/>
              <ac:grpSpMk id="7" creationId="{10862BA2-67BB-14A9-A4E9-AC14C93055A4}"/>
            </ac:grpSpMkLst>
          </pc:grpChg>
          <pc:picChg chg="del">
            <ac:chgData name="Jairo Quiros" userId="c6e0c9a6bf53ef3c" providerId="LiveId" clId="{F33C051A-012B-404D-B61B-6F1E26EC2D81}" dt="2023-10-23T22:09:37.016" v="13" actId="478"/>
            <ac:picMkLst>
              <pc:docMk/>
              <pc:sldMasterMk cId="495285279" sldId="2147483660"/>
              <pc:sldLayoutMk cId="2875400971" sldId="2147483662"/>
              <ac:picMk id="3" creationId="{CFF79C88-1CAD-34EF-7B1C-C1E7587D2A00}"/>
            </ac:picMkLst>
          </pc:picChg>
          <pc:picChg chg="del">
            <ac:chgData name="Jairo Quiros" userId="c6e0c9a6bf53ef3c" providerId="LiveId" clId="{F33C051A-012B-404D-B61B-6F1E26EC2D81}" dt="2023-10-23T22:09:40.074" v="14" actId="478"/>
            <ac:picMkLst>
              <pc:docMk/>
              <pc:sldMasterMk cId="495285279" sldId="2147483660"/>
              <pc:sldLayoutMk cId="2875400971" sldId="2147483662"/>
              <ac:picMk id="4" creationId="{B15F8D50-F370-FDE5-CAC5-437053DAB780}"/>
            </ac:picMkLst>
          </pc:picChg>
          <pc:picChg chg="del">
            <ac:chgData name="Jairo Quiros" userId="c6e0c9a6bf53ef3c" providerId="LiveId" clId="{F33C051A-012B-404D-B61B-6F1E26EC2D81}" dt="2023-10-23T22:09:40.074" v="14" actId="478"/>
            <ac:picMkLst>
              <pc:docMk/>
              <pc:sldMasterMk cId="495285279" sldId="2147483660"/>
              <pc:sldLayoutMk cId="2875400971" sldId="2147483662"/>
              <ac:picMk id="5" creationId="{B043A1A9-CA32-F2C9-6698-1A420E6BCC88}"/>
            </ac:picMkLst>
          </pc:picChg>
          <pc:picChg chg="add del mod">
            <ac:chgData name="Jairo Quiros" userId="c6e0c9a6bf53ef3c" providerId="LiveId" clId="{F33C051A-012B-404D-B61B-6F1E26EC2D81}" dt="2023-10-23T22:10:49.662" v="19" actId="478"/>
            <ac:picMkLst>
              <pc:docMk/>
              <pc:sldMasterMk cId="495285279" sldId="2147483660"/>
              <pc:sldLayoutMk cId="2875400971" sldId="2147483662"/>
              <ac:picMk id="6" creationId="{38650D5B-5378-A95D-43EE-CD3B764713EC}"/>
            </ac:picMkLst>
          </pc:picChg>
          <pc:picChg chg="mod">
            <ac:chgData name="Jairo Quiros" userId="c6e0c9a6bf53ef3c" providerId="LiveId" clId="{F33C051A-012B-404D-B61B-6F1E26EC2D81}" dt="2023-10-23T22:10:46.640" v="18"/>
            <ac:picMkLst>
              <pc:docMk/>
              <pc:sldMasterMk cId="495285279" sldId="2147483660"/>
              <pc:sldLayoutMk cId="2875400971" sldId="2147483662"/>
              <ac:picMk id="8" creationId="{9AB30654-86B0-641A-CEDC-77EAFE390496}"/>
            </ac:picMkLst>
          </pc:picChg>
          <pc:picChg chg="mod">
            <ac:chgData name="Jairo Quiros" userId="c6e0c9a6bf53ef3c" providerId="LiveId" clId="{F33C051A-012B-404D-B61B-6F1E26EC2D81}" dt="2023-10-23T22:10:46.640" v="18"/>
            <ac:picMkLst>
              <pc:docMk/>
              <pc:sldMasterMk cId="495285279" sldId="2147483660"/>
              <pc:sldLayoutMk cId="2875400971" sldId="2147483662"/>
              <ac:picMk id="10" creationId="{5624F428-7ADC-6B4C-A21B-CB25533EFE71}"/>
            </ac:picMkLst>
          </pc:picChg>
          <pc:picChg chg="add mod modCrop">
            <ac:chgData name="Jairo Quiros" userId="c6e0c9a6bf53ef3c" providerId="LiveId" clId="{F33C051A-012B-404D-B61B-6F1E26EC2D81}" dt="2023-10-23T22:33:43.026" v="84" actId="1076"/>
            <ac:picMkLst>
              <pc:docMk/>
              <pc:sldMasterMk cId="495285279" sldId="2147483660"/>
              <pc:sldLayoutMk cId="2875400971" sldId="2147483662"/>
              <ac:picMk id="11" creationId="{17BDF2BC-8B55-44F4-D07C-D0E2BAD33210}"/>
            </ac:picMkLst>
          </pc:picChg>
        </pc:sldLayoutChg>
      </pc:sldMasterChg>
      <pc:sldMasterChg chg="delSldLayout modSldLayout">
        <pc:chgData name="Jairo Quiros" userId="c6e0c9a6bf53ef3c" providerId="LiveId" clId="{F33C051A-012B-404D-B61B-6F1E26EC2D81}" dt="2023-10-23T22:28:57.737" v="83" actId="1076"/>
        <pc:sldMasterMkLst>
          <pc:docMk/>
          <pc:sldMasterMk cId="3168349961" sldId="2147483697"/>
        </pc:sldMasterMkLst>
        <pc:sldLayoutChg chg="del">
          <pc:chgData name="Jairo Quiros" userId="c6e0c9a6bf53ef3c" providerId="LiveId" clId="{F33C051A-012B-404D-B61B-6F1E26EC2D81}" dt="2023-10-23T22:08:52.611" v="12" actId="47"/>
          <pc:sldLayoutMkLst>
            <pc:docMk/>
            <pc:sldMasterMk cId="3168349961" sldId="2147483697"/>
            <pc:sldLayoutMk cId="1314709517" sldId="2147483698"/>
          </pc:sldLayoutMkLst>
        </pc:sldLayoutChg>
        <pc:sldLayoutChg chg="modSp mod">
          <pc:chgData name="Jairo Quiros" userId="c6e0c9a6bf53ef3c" providerId="LiveId" clId="{F33C051A-012B-404D-B61B-6F1E26EC2D81}" dt="2023-10-23T22:28:57.737" v="83" actId="1076"/>
          <pc:sldLayoutMkLst>
            <pc:docMk/>
            <pc:sldMasterMk cId="3168349961" sldId="2147483697"/>
            <pc:sldLayoutMk cId="2927432994" sldId="2147483699"/>
          </pc:sldLayoutMkLst>
          <pc:picChg chg="mod">
            <ac:chgData name="Jairo Quiros" userId="c6e0c9a6bf53ef3c" providerId="LiveId" clId="{F33C051A-012B-404D-B61B-6F1E26EC2D81}" dt="2023-10-23T22:28:57.737" v="83" actId="1076"/>
            <ac:picMkLst>
              <pc:docMk/>
              <pc:sldMasterMk cId="3168349961" sldId="2147483697"/>
              <pc:sldLayoutMk cId="2927432994" sldId="2147483699"/>
              <ac:picMk id="6" creationId="{A1F99227-50D2-1C46-AF8E-9827980BE985}"/>
            </ac:picMkLst>
          </pc:picChg>
        </pc:sldLayoutChg>
      </pc:sldMasterChg>
    </pc:docChg>
  </pc:docChgLst>
  <pc:docChgLst>
    <pc:chgData name="Millot, Ariane L" userId="d11e702e-6128-4f51-93f8-6eeb7333f3d0" providerId="ADAL" clId="{5A200150-20D6-4418-828F-8521CD107C94}"/>
    <pc:docChg chg="undo custSel modSld">
      <pc:chgData name="Millot, Ariane L" userId="d11e702e-6128-4f51-93f8-6eeb7333f3d0" providerId="ADAL" clId="{5A200150-20D6-4418-828F-8521CD107C94}" dt="2023-05-12T08:41:02.678" v="1028" actId="20577"/>
      <pc:docMkLst>
        <pc:docMk/>
      </pc:docMkLst>
      <pc:sldChg chg="modSp mod">
        <pc:chgData name="Millot, Ariane L" userId="d11e702e-6128-4f51-93f8-6eeb7333f3d0" providerId="ADAL" clId="{5A200150-20D6-4418-828F-8521CD107C94}" dt="2023-05-12T08:06:42.986" v="594" actId="20577"/>
        <pc:sldMkLst>
          <pc:docMk/>
          <pc:sldMk cId="3429335739" sldId="2141411715"/>
        </pc:sldMkLst>
        <pc:spChg chg="mod">
          <ac:chgData name="Millot, Ariane L" userId="d11e702e-6128-4f51-93f8-6eeb7333f3d0" providerId="ADAL" clId="{5A200150-20D6-4418-828F-8521CD107C94}" dt="2023-05-12T08:06:42.986" v="594" actId="20577"/>
          <ac:spMkLst>
            <pc:docMk/>
            <pc:sldMk cId="3429335739" sldId="2141411715"/>
            <ac:spMk id="3" creationId="{3C763F81-A9A6-1D94-A4E3-545E63185670}"/>
          </ac:spMkLst>
        </pc:spChg>
      </pc:sldChg>
      <pc:sldChg chg="modNotesTx">
        <pc:chgData name="Millot, Ariane L" userId="d11e702e-6128-4f51-93f8-6eeb7333f3d0" providerId="ADAL" clId="{5A200150-20D6-4418-828F-8521CD107C94}" dt="2023-05-12T08:31:03.715" v="720" actId="20577"/>
        <pc:sldMkLst>
          <pc:docMk/>
          <pc:sldMk cId="2672084448" sldId="2141411719"/>
        </pc:sldMkLst>
      </pc:sldChg>
      <pc:sldChg chg="modSp mod">
        <pc:chgData name="Millot, Ariane L" userId="d11e702e-6128-4f51-93f8-6eeb7333f3d0" providerId="ADAL" clId="{5A200150-20D6-4418-828F-8521CD107C94}" dt="2023-05-12T08:07:52.785" v="596" actId="113"/>
        <pc:sldMkLst>
          <pc:docMk/>
          <pc:sldMk cId="3518116795" sldId="2141411722"/>
        </pc:sldMkLst>
        <pc:spChg chg="mod">
          <ac:chgData name="Millot, Ariane L" userId="d11e702e-6128-4f51-93f8-6eeb7333f3d0" providerId="ADAL" clId="{5A200150-20D6-4418-828F-8521CD107C94}" dt="2023-05-12T08:07:52.785" v="596" actId="113"/>
          <ac:spMkLst>
            <pc:docMk/>
            <pc:sldMk cId="3518116795" sldId="2141411722"/>
            <ac:spMk id="3" creationId="{54EBA78E-C009-B8E4-B489-DBBE4E92CF19}"/>
          </ac:spMkLst>
        </pc:spChg>
      </pc:sldChg>
      <pc:sldChg chg="modSp mod">
        <pc:chgData name="Millot, Ariane L" userId="d11e702e-6128-4f51-93f8-6eeb7333f3d0" providerId="ADAL" clId="{5A200150-20D6-4418-828F-8521CD107C94}" dt="2023-05-12T08:28:02.639" v="600" actId="113"/>
        <pc:sldMkLst>
          <pc:docMk/>
          <pc:sldMk cId="3199440877" sldId="2141411723"/>
        </pc:sldMkLst>
        <pc:spChg chg="mod">
          <ac:chgData name="Millot, Ariane L" userId="d11e702e-6128-4f51-93f8-6eeb7333f3d0" providerId="ADAL" clId="{5A200150-20D6-4418-828F-8521CD107C94}" dt="2023-05-12T08:28:02.639" v="600" actId="113"/>
          <ac:spMkLst>
            <pc:docMk/>
            <pc:sldMk cId="3199440877" sldId="2141411723"/>
            <ac:spMk id="3" creationId="{817F7BF6-1B68-F5E6-E04C-332FD3CA9E12}"/>
          </ac:spMkLst>
        </pc:spChg>
      </pc:sldChg>
      <pc:sldChg chg="modSp mod">
        <pc:chgData name="Millot, Ariane L" userId="d11e702e-6128-4f51-93f8-6eeb7333f3d0" providerId="ADAL" clId="{5A200150-20D6-4418-828F-8521CD107C94}" dt="2023-05-12T08:08:27.544" v="597" actId="1076"/>
        <pc:sldMkLst>
          <pc:docMk/>
          <pc:sldMk cId="751397866" sldId="2141411724"/>
        </pc:sldMkLst>
        <pc:picChg chg="mod">
          <ac:chgData name="Millot, Ariane L" userId="d11e702e-6128-4f51-93f8-6eeb7333f3d0" providerId="ADAL" clId="{5A200150-20D6-4418-828F-8521CD107C94}" dt="2023-05-12T08:08:27.544" v="597" actId="1076"/>
          <ac:picMkLst>
            <pc:docMk/>
            <pc:sldMk cId="751397866" sldId="2141411724"/>
            <ac:picMk id="5" creationId="{49887B39-1F07-A2BF-F560-442CFFBB0A80}"/>
          </ac:picMkLst>
        </pc:picChg>
      </pc:sldChg>
      <pc:sldChg chg="modSp mod">
        <pc:chgData name="Millot, Ariane L" userId="d11e702e-6128-4f51-93f8-6eeb7333f3d0" providerId="ADAL" clId="{5A200150-20D6-4418-828F-8521CD107C94}" dt="2023-05-12T08:27:46.922" v="598" actId="113"/>
        <pc:sldMkLst>
          <pc:docMk/>
          <pc:sldMk cId="4119233271" sldId="2141411726"/>
        </pc:sldMkLst>
        <pc:spChg chg="mod">
          <ac:chgData name="Millot, Ariane L" userId="d11e702e-6128-4f51-93f8-6eeb7333f3d0" providerId="ADAL" clId="{5A200150-20D6-4418-828F-8521CD107C94}" dt="2023-05-12T08:27:46.922" v="598" actId="113"/>
          <ac:spMkLst>
            <pc:docMk/>
            <pc:sldMk cId="4119233271" sldId="2141411726"/>
            <ac:spMk id="6" creationId="{6DEB309A-799F-BB97-E2B1-98B8DDBE84E4}"/>
          </ac:spMkLst>
        </pc:spChg>
      </pc:sldChg>
      <pc:sldChg chg="modSp mod">
        <pc:chgData name="Millot, Ariane L" userId="d11e702e-6128-4f51-93f8-6eeb7333f3d0" providerId="ADAL" clId="{5A200150-20D6-4418-828F-8521CD107C94}" dt="2023-05-12T08:31:22.476" v="723" actId="113"/>
        <pc:sldMkLst>
          <pc:docMk/>
          <pc:sldMk cId="1105910516" sldId="2141411728"/>
        </pc:sldMkLst>
        <pc:spChg chg="mod">
          <ac:chgData name="Millot, Ariane L" userId="d11e702e-6128-4f51-93f8-6eeb7333f3d0" providerId="ADAL" clId="{5A200150-20D6-4418-828F-8521CD107C94}" dt="2023-05-12T08:31:22.476" v="723" actId="113"/>
          <ac:spMkLst>
            <pc:docMk/>
            <pc:sldMk cId="1105910516" sldId="2141411728"/>
            <ac:spMk id="3" creationId="{C9B87831-BE4F-CAC2-9710-DD68D7791325}"/>
          </ac:spMkLst>
        </pc:spChg>
      </pc:sldChg>
      <pc:sldChg chg="modSp mod modNotesTx">
        <pc:chgData name="Millot, Ariane L" userId="d11e702e-6128-4f51-93f8-6eeb7333f3d0" providerId="ADAL" clId="{5A200150-20D6-4418-828F-8521CD107C94}" dt="2023-05-12T08:35:55.892" v="922" actId="20577"/>
        <pc:sldMkLst>
          <pc:docMk/>
          <pc:sldMk cId="3175629383" sldId="2141411729"/>
        </pc:sldMkLst>
        <pc:spChg chg="mod">
          <ac:chgData name="Millot, Ariane L" userId="d11e702e-6128-4f51-93f8-6eeb7333f3d0" providerId="ADAL" clId="{5A200150-20D6-4418-828F-8521CD107C94}" dt="2023-05-12T08:35:55.892" v="922" actId="20577"/>
          <ac:spMkLst>
            <pc:docMk/>
            <pc:sldMk cId="3175629383" sldId="2141411729"/>
            <ac:spMk id="3" creationId="{531EF4D1-4EBE-74CD-B851-6C988B428C47}"/>
          </ac:spMkLst>
        </pc:spChg>
      </pc:sldChg>
      <pc:sldChg chg="modSp mod modNotesTx">
        <pc:chgData name="Millot, Ariane L" userId="d11e702e-6128-4f51-93f8-6eeb7333f3d0" providerId="ADAL" clId="{5A200150-20D6-4418-828F-8521CD107C94}" dt="2023-05-12T08:36:57.320" v="955" actId="113"/>
        <pc:sldMkLst>
          <pc:docMk/>
          <pc:sldMk cId="2786788699" sldId="2141411730"/>
        </pc:sldMkLst>
        <pc:spChg chg="mod">
          <ac:chgData name="Millot, Ariane L" userId="d11e702e-6128-4f51-93f8-6eeb7333f3d0" providerId="ADAL" clId="{5A200150-20D6-4418-828F-8521CD107C94}" dt="2023-05-12T08:36:57.320" v="955" actId="113"/>
          <ac:spMkLst>
            <pc:docMk/>
            <pc:sldMk cId="2786788699" sldId="2141411730"/>
            <ac:spMk id="3" creationId="{17183E23-9D80-021F-472E-43B7822F1C78}"/>
          </ac:spMkLst>
        </pc:spChg>
      </pc:sldChg>
      <pc:sldChg chg="modSp mod">
        <pc:chgData name="Millot, Ariane L" userId="d11e702e-6128-4f51-93f8-6eeb7333f3d0" providerId="ADAL" clId="{5A200150-20D6-4418-828F-8521CD107C94}" dt="2023-05-12T08:30:45.763" v="718" actId="20577"/>
        <pc:sldMkLst>
          <pc:docMk/>
          <pc:sldMk cId="206910960" sldId="2141411733"/>
        </pc:sldMkLst>
        <pc:spChg chg="mod">
          <ac:chgData name="Millot, Ariane L" userId="d11e702e-6128-4f51-93f8-6eeb7333f3d0" providerId="ADAL" clId="{5A200150-20D6-4418-828F-8521CD107C94}" dt="2023-05-12T08:30:45.763" v="718" actId="20577"/>
          <ac:spMkLst>
            <pc:docMk/>
            <pc:sldMk cId="206910960" sldId="2141411733"/>
            <ac:spMk id="5" creationId="{EE4937A1-2559-A6BC-EB31-682B12CA90C7}"/>
          </ac:spMkLst>
        </pc:spChg>
      </pc:sldChg>
      <pc:sldChg chg="modSp mod">
        <pc:chgData name="Millot, Ariane L" userId="d11e702e-6128-4f51-93f8-6eeb7333f3d0" providerId="ADAL" clId="{5A200150-20D6-4418-828F-8521CD107C94}" dt="2023-05-11T23:10:13.867" v="352" actId="113"/>
        <pc:sldMkLst>
          <pc:docMk/>
          <pc:sldMk cId="2995094216" sldId="2141411735"/>
        </pc:sldMkLst>
        <pc:spChg chg="mod">
          <ac:chgData name="Millot, Ariane L" userId="d11e702e-6128-4f51-93f8-6eeb7333f3d0" providerId="ADAL" clId="{5A200150-20D6-4418-828F-8521CD107C94}" dt="2023-05-11T23:10:13.867" v="352" actId="113"/>
          <ac:spMkLst>
            <pc:docMk/>
            <pc:sldMk cId="2995094216" sldId="2141411735"/>
            <ac:spMk id="3" creationId="{79910368-CBCE-AEC1-5A0A-7763047202E5}"/>
          </ac:spMkLst>
        </pc:spChg>
      </pc:sldChg>
      <pc:sldChg chg="modSp mod modNotesTx">
        <pc:chgData name="Millot, Ariane L" userId="d11e702e-6128-4f51-93f8-6eeb7333f3d0" providerId="ADAL" clId="{5A200150-20D6-4418-828F-8521CD107C94}" dt="2023-05-12T08:39:51.888" v="969" actId="20577"/>
        <pc:sldMkLst>
          <pc:docMk/>
          <pc:sldMk cId="3529600400" sldId="2141411737"/>
        </pc:sldMkLst>
        <pc:spChg chg="mod">
          <ac:chgData name="Millot, Ariane L" userId="d11e702e-6128-4f51-93f8-6eeb7333f3d0" providerId="ADAL" clId="{5A200150-20D6-4418-828F-8521CD107C94}" dt="2023-05-12T08:39:51.888" v="969" actId="20577"/>
          <ac:spMkLst>
            <pc:docMk/>
            <pc:sldMk cId="3529600400" sldId="2141411737"/>
            <ac:spMk id="3" creationId="{EE950F87-E0F5-D90D-607F-F73B90C3E13B}"/>
          </ac:spMkLst>
        </pc:spChg>
      </pc:sldChg>
      <pc:sldChg chg="modSp mod">
        <pc:chgData name="Millot, Ariane L" userId="d11e702e-6128-4f51-93f8-6eeb7333f3d0" providerId="ADAL" clId="{5A200150-20D6-4418-828F-8521CD107C94}" dt="2023-05-11T23:09:38.810" v="346" actId="12"/>
        <pc:sldMkLst>
          <pc:docMk/>
          <pc:sldMk cId="865321756" sldId="2141411739"/>
        </pc:sldMkLst>
        <pc:spChg chg="mod">
          <ac:chgData name="Millot, Ariane L" userId="d11e702e-6128-4f51-93f8-6eeb7333f3d0" providerId="ADAL" clId="{5A200150-20D6-4418-828F-8521CD107C94}" dt="2023-05-11T23:09:38.810" v="346" actId="12"/>
          <ac:spMkLst>
            <pc:docMk/>
            <pc:sldMk cId="865321756" sldId="2141411739"/>
            <ac:spMk id="3" creationId="{4964641E-B846-8509-4C36-17D7FAA0C429}"/>
          </ac:spMkLst>
        </pc:spChg>
      </pc:sldChg>
      <pc:sldChg chg="modSp mod modNotesTx">
        <pc:chgData name="Millot, Ariane L" userId="d11e702e-6128-4f51-93f8-6eeb7333f3d0" providerId="ADAL" clId="{5A200150-20D6-4418-828F-8521CD107C94}" dt="2023-05-12T08:33:24.997" v="751" actId="20577"/>
        <pc:sldMkLst>
          <pc:docMk/>
          <pc:sldMk cId="3262389496" sldId="2141411740"/>
        </pc:sldMkLst>
        <pc:spChg chg="mod">
          <ac:chgData name="Millot, Ariane L" userId="d11e702e-6128-4f51-93f8-6eeb7333f3d0" providerId="ADAL" clId="{5A200150-20D6-4418-828F-8521CD107C94}" dt="2023-05-12T08:33:24.997" v="751" actId="20577"/>
          <ac:spMkLst>
            <pc:docMk/>
            <pc:sldMk cId="3262389496" sldId="2141411740"/>
            <ac:spMk id="3" creationId="{C9B87831-BE4F-CAC2-9710-DD68D7791325}"/>
          </ac:spMkLst>
        </pc:spChg>
      </pc:sldChg>
      <pc:sldChg chg="modSp mod modNotesTx">
        <pc:chgData name="Millot, Ariane L" userId="d11e702e-6128-4f51-93f8-6eeb7333f3d0" providerId="ADAL" clId="{5A200150-20D6-4418-828F-8521CD107C94}" dt="2023-05-12T08:34:04.066" v="759" actId="113"/>
        <pc:sldMkLst>
          <pc:docMk/>
          <pc:sldMk cId="1172865364" sldId="2141411741"/>
        </pc:sldMkLst>
        <pc:spChg chg="mod">
          <ac:chgData name="Millot, Ariane L" userId="d11e702e-6128-4f51-93f8-6eeb7333f3d0" providerId="ADAL" clId="{5A200150-20D6-4418-828F-8521CD107C94}" dt="2023-05-12T08:34:04.066" v="759" actId="113"/>
          <ac:spMkLst>
            <pc:docMk/>
            <pc:sldMk cId="1172865364" sldId="2141411741"/>
            <ac:spMk id="3" creationId="{C9B87831-BE4F-CAC2-9710-DD68D7791325}"/>
          </ac:spMkLst>
        </pc:spChg>
      </pc:sldChg>
      <pc:sldChg chg="modSp mod modNotesTx">
        <pc:chgData name="Millot, Ariane L" userId="d11e702e-6128-4f51-93f8-6eeb7333f3d0" providerId="ADAL" clId="{5A200150-20D6-4418-828F-8521CD107C94}" dt="2023-05-12T08:37:40.342" v="964" actId="113"/>
        <pc:sldMkLst>
          <pc:docMk/>
          <pc:sldMk cId="292089227" sldId="2141411742"/>
        </pc:sldMkLst>
        <pc:spChg chg="mod">
          <ac:chgData name="Millot, Ariane L" userId="d11e702e-6128-4f51-93f8-6eeb7333f3d0" providerId="ADAL" clId="{5A200150-20D6-4418-828F-8521CD107C94}" dt="2023-05-12T08:37:40.342" v="964" actId="113"/>
          <ac:spMkLst>
            <pc:docMk/>
            <pc:sldMk cId="292089227" sldId="2141411742"/>
            <ac:spMk id="3" creationId="{17183E23-9D80-021F-472E-43B7822F1C78}"/>
          </ac:spMkLst>
        </pc:spChg>
      </pc:sldChg>
      <pc:sldChg chg="modSp mod modNotesTx">
        <pc:chgData name="Millot, Ariane L" userId="d11e702e-6128-4f51-93f8-6eeb7333f3d0" providerId="ADAL" clId="{5A200150-20D6-4418-828F-8521CD107C94}" dt="2023-05-12T08:31:55.020" v="737" actId="20577"/>
        <pc:sldMkLst>
          <pc:docMk/>
          <pc:sldMk cId="2018377022" sldId="2141411745"/>
        </pc:sldMkLst>
        <pc:spChg chg="mod">
          <ac:chgData name="Millot, Ariane L" userId="d11e702e-6128-4f51-93f8-6eeb7333f3d0" providerId="ADAL" clId="{5A200150-20D6-4418-828F-8521CD107C94}" dt="2023-05-12T08:31:55.020" v="737" actId="20577"/>
          <ac:spMkLst>
            <pc:docMk/>
            <pc:sldMk cId="2018377022" sldId="2141411745"/>
            <ac:spMk id="3" creationId="{C9B87831-BE4F-CAC2-9710-DD68D7791325}"/>
          </ac:spMkLst>
        </pc:spChg>
      </pc:sldChg>
      <pc:sldChg chg="modNotesTx">
        <pc:chgData name="Millot, Ariane L" userId="d11e702e-6128-4f51-93f8-6eeb7333f3d0" providerId="ADAL" clId="{5A200150-20D6-4418-828F-8521CD107C94}" dt="2023-05-12T08:34:52.929" v="915" actId="20577"/>
        <pc:sldMkLst>
          <pc:docMk/>
          <pc:sldMk cId="759848789" sldId="2141411748"/>
        </pc:sldMkLst>
      </pc:sldChg>
      <pc:sldChg chg="modSp mod">
        <pc:chgData name="Millot, Ariane L" userId="d11e702e-6128-4f51-93f8-6eeb7333f3d0" providerId="ADAL" clId="{5A200150-20D6-4418-828F-8521CD107C94}" dt="2023-05-11T23:09:47.109" v="348" actId="12"/>
        <pc:sldMkLst>
          <pc:docMk/>
          <pc:sldMk cId="3924846570" sldId="2141411749"/>
        </pc:sldMkLst>
        <pc:spChg chg="mod">
          <ac:chgData name="Millot, Ariane L" userId="d11e702e-6128-4f51-93f8-6eeb7333f3d0" providerId="ADAL" clId="{5A200150-20D6-4418-828F-8521CD107C94}" dt="2023-05-11T23:09:47.109" v="348" actId="12"/>
          <ac:spMkLst>
            <pc:docMk/>
            <pc:sldMk cId="3924846570" sldId="2141411749"/>
            <ac:spMk id="3" creationId="{30946753-F827-F06E-A097-AA46A70EE9B1}"/>
          </ac:spMkLst>
        </pc:spChg>
      </pc:sldChg>
      <pc:sldChg chg="modSp mod modNotesTx">
        <pc:chgData name="Millot, Ariane L" userId="d11e702e-6128-4f51-93f8-6eeb7333f3d0" providerId="ADAL" clId="{5A200150-20D6-4418-828F-8521CD107C94}" dt="2023-05-12T08:35:41.883" v="920" actId="1076"/>
        <pc:sldMkLst>
          <pc:docMk/>
          <pc:sldMk cId="3623887324" sldId="2141411750"/>
        </pc:sldMkLst>
        <pc:spChg chg="mod">
          <ac:chgData name="Millot, Ariane L" userId="d11e702e-6128-4f51-93f8-6eeb7333f3d0" providerId="ADAL" clId="{5A200150-20D6-4418-828F-8521CD107C94}" dt="2023-05-12T08:35:34.123" v="919" actId="20577"/>
          <ac:spMkLst>
            <pc:docMk/>
            <pc:sldMk cId="3623887324" sldId="2141411750"/>
            <ac:spMk id="3" creationId="{D3230D4C-810C-B6CB-C4D2-C128F22CD1EF}"/>
          </ac:spMkLst>
        </pc:spChg>
        <pc:picChg chg="mod">
          <ac:chgData name="Millot, Ariane L" userId="d11e702e-6128-4f51-93f8-6eeb7333f3d0" providerId="ADAL" clId="{5A200150-20D6-4418-828F-8521CD107C94}" dt="2023-05-12T08:35:41.883" v="920" actId="1076"/>
          <ac:picMkLst>
            <pc:docMk/>
            <pc:sldMk cId="3623887324" sldId="2141411750"/>
            <ac:picMk id="5" creationId="{A4F07168-444B-D8D7-070B-7D0CA785922E}"/>
          </ac:picMkLst>
        </pc:picChg>
      </pc:sldChg>
      <pc:sldChg chg="modSp mod modNotesTx">
        <pc:chgData name="Millot, Ariane L" userId="d11e702e-6128-4f51-93f8-6eeb7333f3d0" providerId="ADAL" clId="{5A200150-20D6-4418-828F-8521CD107C94}" dt="2023-05-12T08:41:02.678" v="1028" actId="20577"/>
        <pc:sldMkLst>
          <pc:docMk/>
          <pc:sldMk cId="3932396356" sldId="2141411751"/>
        </pc:sldMkLst>
        <pc:spChg chg="mod">
          <ac:chgData name="Millot, Ariane L" userId="d11e702e-6128-4f51-93f8-6eeb7333f3d0" providerId="ADAL" clId="{5A200150-20D6-4418-828F-8521CD107C94}" dt="2023-05-12T08:41:02.678" v="1028" actId="20577"/>
          <ac:spMkLst>
            <pc:docMk/>
            <pc:sldMk cId="3932396356" sldId="2141411751"/>
            <ac:spMk id="3" creationId="{EE950F87-E0F5-D90D-607F-F73B90C3E13B}"/>
          </ac:spMkLst>
        </pc:spChg>
      </pc:sldChg>
    </pc:docChg>
  </pc:docChgLst>
  <pc:docChgLst>
    <pc:chgData name="Millot, Ariane L" userId="d11e702e-6128-4f51-93f8-6eeb7333f3d0" providerId="ADAL" clId="{280695F8-B2A0-4D01-A8CD-C497CA7098D4}"/>
    <pc:docChg chg="undo custSel addSld delSld modSld sldOrd">
      <pc:chgData name="Millot, Ariane L" userId="d11e702e-6128-4f51-93f8-6eeb7333f3d0" providerId="ADAL" clId="{280695F8-B2A0-4D01-A8CD-C497CA7098D4}" dt="2023-09-14T15:22:50.070" v="458" actId="20577"/>
      <pc:docMkLst>
        <pc:docMk/>
      </pc:docMkLst>
      <pc:sldChg chg="addSp delSp modSp mod">
        <pc:chgData name="Millot, Ariane L" userId="d11e702e-6128-4f51-93f8-6eeb7333f3d0" providerId="ADAL" clId="{280695F8-B2A0-4D01-A8CD-C497CA7098D4}" dt="2023-09-14T14:35:38.697" v="7" actId="14100"/>
        <pc:sldMkLst>
          <pc:docMk/>
          <pc:sldMk cId="2829058016" sldId="258"/>
        </pc:sldMkLst>
        <pc:graphicFrameChg chg="add del mod">
          <ac:chgData name="Millot, Ariane L" userId="d11e702e-6128-4f51-93f8-6eeb7333f3d0" providerId="ADAL" clId="{280695F8-B2A0-4D01-A8CD-C497CA7098D4}" dt="2023-09-14T14:34:45.783" v="1" actId="478"/>
          <ac:graphicFrameMkLst>
            <pc:docMk/>
            <pc:sldMk cId="2829058016" sldId="258"/>
            <ac:graphicFrameMk id="2" creationId="{0158F76A-CD6C-E080-EC14-9E7BC39DB532}"/>
          </ac:graphicFrameMkLst>
        </pc:graphicFrameChg>
        <pc:picChg chg="add mod">
          <ac:chgData name="Millot, Ariane L" userId="d11e702e-6128-4f51-93f8-6eeb7333f3d0" providerId="ADAL" clId="{280695F8-B2A0-4D01-A8CD-C497CA7098D4}" dt="2023-09-14T14:35:38.697" v="7" actId="14100"/>
          <ac:picMkLst>
            <pc:docMk/>
            <pc:sldMk cId="2829058016" sldId="258"/>
            <ac:picMk id="4" creationId="{93AB0AE9-3EF0-7E45-6A6C-563BB7A577C4}"/>
          </ac:picMkLst>
        </pc:picChg>
      </pc:sldChg>
      <pc:sldChg chg="modSp mod">
        <pc:chgData name="Millot, Ariane L" userId="d11e702e-6128-4f51-93f8-6eeb7333f3d0" providerId="ADAL" clId="{280695F8-B2A0-4D01-A8CD-C497CA7098D4}" dt="2023-09-14T15:22:50.070" v="458" actId="20577"/>
        <pc:sldMkLst>
          <pc:docMk/>
          <pc:sldMk cId="2786788699" sldId="2141411730"/>
        </pc:sldMkLst>
        <pc:spChg chg="mod">
          <ac:chgData name="Millot, Ariane L" userId="d11e702e-6128-4f51-93f8-6eeb7333f3d0" providerId="ADAL" clId="{280695F8-B2A0-4D01-A8CD-C497CA7098D4}" dt="2023-09-14T15:22:50.070" v="458" actId="20577"/>
          <ac:spMkLst>
            <pc:docMk/>
            <pc:sldMk cId="2786788699" sldId="2141411730"/>
            <ac:spMk id="3" creationId="{17183E23-9D80-021F-472E-43B7822F1C78}"/>
          </ac:spMkLst>
        </pc:spChg>
      </pc:sldChg>
      <pc:sldChg chg="modSp mod">
        <pc:chgData name="Millot, Ariane L" userId="d11e702e-6128-4f51-93f8-6eeb7333f3d0" providerId="ADAL" clId="{280695F8-B2A0-4D01-A8CD-C497CA7098D4}" dt="2023-09-14T15:02:20.337" v="86" actId="113"/>
        <pc:sldMkLst>
          <pc:docMk/>
          <pc:sldMk cId="3529600400" sldId="2141411737"/>
        </pc:sldMkLst>
        <pc:spChg chg="mod">
          <ac:chgData name="Millot, Ariane L" userId="d11e702e-6128-4f51-93f8-6eeb7333f3d0" providerId="ADAL" clId="{280695F8-B2A0-4D01-A8CD-C497CA7098D4}" dt="2023-09-14T15:02:20.337" v="86" actId="113"/>
          <ac:spMkLst>
            <pc:docMk/>
            <pc:sldMk cId="3529600400" sldId="2141411737"/>
            <ac:spMk id="3" creationId="{EE950F87-E0F5-D90D-607F-F73B90C3E13B}"/>
          </ac:spMkLst>
        </pc:spChg>
      </pc:sldChg>
      <pc:sldChg chg="modSp mod modNotesTx">
        <pc:chgData name="Millot, Ariane L" userId="d11e702e-6128-4f51-93f8-6eeb7333f3d0" providerId="ADAL" clId="{280695F8-B2A0-4D01-A8CD-C497CA7098D4}" dt="2023-09-14T15:05:41.671" v="161" actId="20577"/>
        <pc:sldMkLst>
          <pc:docMk/>
          <pc:sldMk cId="1172865364" sldId="2141411741"/>
        </pc:sldMkLst>
        <pc:spChg chg="mod">
          <ac:chgData name="Millot, Ariane L" userId="d11e702e-6128-4f51-93f8-6eeb7333f3d0" providerId="ADAL" clId="{280695F8-B2A0-4D01-A8CD-C497CA7098D4}" dt="2023-09-14T15:05:41.671" v="161" actId="20577"/>
          <ac:spMkLst>
            <pc:docMk/>
            <pc:sldMk cId="1172865364" sldId="2141411741"/>
            <ac:spMk id="3" creationId="{C9B87831-BE4F-CAC2-9710-DD68D7791325}"/>
          </ac:spMkLst>
        </pc:spChg>
      </pc:sldChg>
      <pc:sldChg chg="addSp modSp mod">
        <pc:chgData name="Millot, Ariane L" userId="d11e702e-6128-4f51-93f8-6eeb7333f3d0" providerId="ADAL" clId="{280695F8-B2A0-4D01-A8CD-C497CA7098D4}" dt="2023-09-14T15:21:19.180" v="419" actId="20577"/>
        <pc:sldMkLst>
          <pc:docMk/>
          <pc:sldMk cId="195697811" sldId="2141411744"/>
        </pc:sldMkLst>
        <pc:spChg chg="mod">
          <ac:chgData name="Millot, Ariane L" userId="d11e702e-6128-4f51-93f8-6eeb7333f3d0" providerId="ADAL" clId="{280695F8-B2A0-4D01-A8CD-C497CA7098D4}" dt="2023-09-14T15:21:19.180" v="419" actId="20577"/>
          <ac:spMkLst>
            <pc:docMk/>
            <pc:sldMk cId="195697811" sldId="2141411744"/>
            <ac:spMk id="3" creationId="{C9B87831-BE4F-CAC2-9710-DD68D7791325}"/>
          </ac:spMkLst>
        </pc:spChg>
        <pc:spChg chg="mod">
          <ac:chgData name="Millot, Ariane L" userId="d11e702e-6128-4f51-93f8-6eeb7333f3d0" providerId="ADAL" clId="{280695F8-B2A0-4D01-A8CD-C497CA7098D4}" dt="2023-09-14T15:15:17.499" v="170" actId="164"/>
          <ac:spMkLst>
            <pc:docMk/>
            <pc:sldMk cId="195697811" sldId="2141411744"/>
            <ac:spMk id="4" creationId="{01CB9126-9CB2-564E-C0AF-FC411ABAC7FD}"/>
          </ac:spMkLst>
        </pc:spChg>
        <pc:spChg chg="mod">
          <ac:chgData name="Millot, Ariane L" userId="d11e702e-6128-4f51-93f8-6eeb7333f3d0" providerId="ADAL" clId="{280695F8-B2A0-4D01-A8CD-C497CA7098D4}" dt="2023-09-14T15:14:40.545" v="165" actId="164"/>
          <ac:spMkLst>
            <pc:docMk/>
            <pc:sldMk cId="195697811" sldId="2141411744"/>
            <ac:spMk id="12" creationId="{96B9ED2F-5C9A-59A1-7532-7A6F515B7C76}"/>
          </ac:spMkLst>
        </pc:spChg>
        <pc:spChg chg="mod">
          <ac:chgData name="Millot, Ariane L" userId="d11e702e-6128-4f51-93f8-6eeb7333f3d0" providerId="ADAL" clId="{280695F8-B2A0-4D01-A8CD-C497CA7098D4}" dt="2023-09-14T15:14:40.545" v="165" actId="164"/>
          <ac:spMkLst>
            <pc:docMk/>
            <pc:sldMk cId="195697811" sldId="2141411744"/>
            <ac:spMk id="13" creationId="{035493A0-460A-64EE-FCAB-49C10D40F18D}"/>
          </ac:spMkLst>
        </pc:spChg>
        <pc:spChg chg="mod">
          <ac:chgData name="Millot, Ariane L" userId="d11e702e-6128-4f51-93f8-6eeb7333f3d0" providerId="ADAL" clId="{280695F8-B2A0-4D01-A8CD-C497CA7098D4}" dt="2023-09-14T15:14:40.545" v="165" actId="164"/>
          <ac:spMkLst>
            <pc:docMk/>
            <pc:sldMk cId="195697811" sldId="2141411744"/>
            <ac:spMk id="14" creationId="{FCA47D25-8E0A-51C9-115D-C0D0260D7924}"/>
          </ac:spMkLst>
        </pc:spChg>
        <pc:spChg chg="mod">
          <ac:chgData name="Millot, Ariane L" userId="d11e702e-6128-4f51-93f8-6eeb7333f3d0" providerId="ADAL" clId="{280695F8-B2A0-4D01-A8CD-C497CA7098D4}" dt="2023-09-14T15:14:40.545" v="165" actId="164"/>
          <ac:spMkLst>
            <pc:docMk/>
            <pc:sldMk cId="195697811" sldId="2141411744"/>
            <ac:spMk id="15" creationId="{06BEF93C-C230-0763-600F-98CC06784286}"/>
          </ac:spMkLst>
        </pc:spChg>
        <pc:spChg chg="mod">
          <ac:chgData name="Millot, Ariane L" userId="d11e702e-6128-4f51-93f8-6eeb7333f3d0" providerId="ADAL" clId="{280695F8-B2A0-4D01-A8CD-C497CA7098D4}" dt="2023-09-14T15:16:27.027" v="185" actId="1076"/>
          <ac:spMkLst>
            <pc:docMk/>
            <pc:sldMk cId="195697811" sldId="2141411744"/>
            <ac:spMk id="16" creationId="{D5AE6A37-7C89-B84A-CEF4-8B65ABD5F07D}"/>
          </ac:spMkLst>
        </pc:spChg>
        <pc:spChg chg="mod">
          <ac:chgData name="Millot, Ariane L" userId="d11e702e-6128-4f51-93f8-6eeb7333f3d0" providerId="ADAL" clId="{280695F8-B2A0-4D01-A8CD-C497CA7098D4}" dt="2023-09-14T15:16:20.498" v="183" actId="14100"/>
          <ac:spMkLst>
            <pc:docMk/>
            <pc:sldMk cId="195697811" sldId="2141411744"/>
            <ac:spMk id="17" creationId="{29AF6D44-FB47-9F63-8E46-C48CCBD7C2DB}"/>
          </ac:spMkLst>
        </pc:spChg>
        <pc:spChg chg="mod">
          <ac:chgData name="Millot, Ariane L" userId="d11e702e-6128-4f51-93f8-6eeb7333f3d0" providerId="ADAL" clId="{280695F8-B2A0-4D01-A8CD-C497CA7098D4}" dt="2023-09-14T15:14:59.599" v="167" actId="164"/>
          <ac:spMkLst>
            <pc:docMk/>
            <pc:sldMk cId="195697811" sldId="2141411744"/>
            <ac:spMk id="18" creationId="{141D43C0-17BD-5684-9EB2-06CD5EF0B6C5}"/>
          </ac:spMkLst>
        </pc:spChg>
        <pc:spChg chg="mod">
          <ac:chgData name="Millot, Ariane L" userId="d11e702e-6128-4f51-93f8-6eeb7333f3d0" providerId="ADAL" clId="{280695F8-B2A0-4D01-A8CD-C497CA7098D4}" dt="2023-09-14T15:14:59.599" v="167" actId="164"/>
          <ac:spMkLst>
            <pc:docMk/>
            <pc:sldMk cId="195697811" sldId="2141411744"/>
            <ac:spMk id="19" creationId="{638ACFB5-EE38-C268-4778-758B2AB4FB07}"/>
          </ac:spMkLst>
        </pc:spChg>
        <pc:spChg chg="mod">
          <ac:chgData name="Millot, Ariane L" userId="d11e702e-6128-4f51-93f8-6eeb7333f3d0" providerId="ADAL" clId="{280695F8-B2A0-4D01-A8CD-C497CA7098D4}" dt="2023-09-14T15:14:59.599" v="167" actId="164"/>
          <ac:spMkLst>
            <pc:docMk/>
            <pc:sldMk cId="195697811" sldId="2141411744"/>
            <ac:spMk id="20" creationId="{5F60E4F2-D9BF-C13F-B090-303A382388F4}"/>
          </ac:spMkLst>
        </pc:spChg>
        <pc:spChg chg="mod">
          <ac:chgData name="Millot, Ariane L" userId="d11e702e-6128-4f51-93f8-6eeb7333f3d0" providerId="ADAL" clId="{280695F8-B2A0-4D01-A8CD-C497CA7098D4}" dt="2023-09-14T15:15:35.653" v="174" actId="571"/>
          <ac:spMkLst>
            <pc:docMk/>
            <pc:sldMk cId="195697811" sldId="2141411744"/>
            <ac:spMk id="24" creationId="{24ADCEDE-9349-F020-710E-D95D0DB8E848}"/>
          </ac:spMkLst>
        </pc:spChg>
        <pc:spChg chg="mod">
          <ac:chgData name="Millot, Ariane L" userId="d11e702e-6128-4f51-93f8-6eeb7333f3d0" providerId="ADAL" clId="{280695F8-B2A0-4D01-A8CD-C497CA7098D4}" dt="2023-09-14T15:15:35.653" v="174" actId="571"/>
          <ac:spMkLst>
            <pc:docMk/>
            <pc:sldMk cId="195697811" sldId="2141411744"/>
            <ac:spMk id="26" creationId="{7CFA6996-6F00-E3EA-9D96-2AFF8ABDA9EE}"/>
          </ac:spMkLst>
        </pc:spChg>
        <pc:spChg chg="mod">
          <ac:chgData name="Millot, Ariane L" userId="d11e702e-6128-4f51-93f8-6eeb7333f3d0" providerId="ADAL" clId="{280695F8-B2A0-4D01-A8CD-C497CA7098D4}" dt="2023-09-14T15:15:35.653" v="174" actId="571"/>
          <ac:spMkLst>
            <pc:docMk/>
            <pc:sldMk cId="195697811" sldId="2141411744"/>
            <ac:spMk id="27" creationId="{B39FEBFB-68AC-24A7-3C6D-17D0DCF0ABD3}"/>
          </ac:spMkLst>
        </pc:spChg>
        <pc:grpChg chg="add mod">
          <ac:chgData name="Millot, Ariane L" userId="d11e702e-6128-4f51-93f8-6eeb7333f3d0" providerId="ADAL" clId="{280695F8-B2A0-4D01-A8CD-C497CA7098D4}" dt="2023-09-14T15:14:40.545" v="165" actId="164"/>
          <ac:grpSpMkLst>
            <pc:docMk/>
            <pc:sldMk cId="195697811" sldId="2141411744"/>
            <ac:grpSpMk id="7" creationId="{6FC60112-ADA7-78F5-18C2-8866D5E48946}"/>
          </ac:grpSpMkLst>
        </pc:grpChg>
        <pc:grpChg chg="add mod">
          <ac:chgData name="Millot, Ariane L" userId="d11e702e-6128-4f51-93f8-6eeb7333f3d0" providerId="ADAL" clId="{280695F8-B2A0-4D01-A8CD-C497CA7098D4}" dt="2023-09-14T15:14:59.599" v="167" actId="164"/>
          <ac:grpSpMkLst>
            <pc:docMk/>
            <pc:sldMk cId="195697811" sldId="2141411744"/>
            <ac:grpSpMk id="8" creationId="{5F988FE3-E84C-FFC7-630C-B0CCA5A1AF37}"/>
          </ac:grpSpMkLst>
        </pc:grpChg>
        <pc:grpChg chg="add mod">
          <ac:chgData name="Millot, Ariane L" userId="d11e702e-6128-4f51-93f8-6eeb7333f3d0" providerId="ADAL" clId="{280695F8-B2A0-4D01-A8CD-C497CA7098D4}" dt="2023-09-14T15:15:59.355" v="177" actId="164"/>
          <ac:grpSpMkLst>
            <pc:docMk/>
            <pc:sldMk cId="195697811" sldId="2141411744"/>
            <ac:grpSpMk id="9" creationId="{601ADBFD-96AE-3B78-5D20-E56DF1E73727}"/>
          </ac:grpSpMkLst>
        </pc:grpChg>
        <pc:grpChg chg="add mod">
          <ac:chgData name="Millot, Ariane L" userId="d11e702e-6128-4f51-93f8-6eeb7333f3d0" providerId="ADAL" clId="{280695F8-B2A0-4D01-A8CD-C497CA7098D4}" dt="2023-09-14T15:15:59.355" v="177" actId="164"/>
          <ac:grpSpMkLst>
            <pc:docMk/>
            <pc:sldMk cId="195697811" sldId="2141411744"/>
            <ac:grpSpMk id="10" creationId="{E7FE8235-FB15-99E7-1B55-BE066F0977C7}"/>
          </ac:grpSpMkLst>
        </pc:grpChg>
        <pc:grpChg chg="add mod">
          <ac:chgData name="Millot, Ariane L" userId="d11e702e-6128-4f51-93f8-6eeb7333f3d0" providerId="ADAL" clId="{280695F8-B2A0-4D01-A8CD-C497CA7098D4}" dt="2023-09-14T15:15:35.653" v="174" actId="571"/>
          <ac:grpSpMkLst>
            <pc:docMk/>
            <pc:sldMk cId="195697811" sldId="2141411744"/>
            <ac:grpSpMk id="11" creationId="{F4FDFA2C-1AD7-1808-E949-A7BD6A2309BF}"/>
          </ac:grpSpMkLst>
        </pc:grpChg>
        <pc:grpChg chg="mod">
          <ac:chgData name="Millot, Ariane L" userId="d11e702e-6128-4f51-93f8-6eeb7333f3d0" providerId="ADAL" clId="{280695F8-B2A0-4D01-A8CD-C497CA7098D4}" dt="2023-09-14T15:14:52.315" v="166" actId="164"/>
          <ac:grpSpMkLst>
            <pc:docMk/>
            <pc:sldMk cId="195697811" sldId="2141411744"/>
            <ac:grpSpMk id="21" creationId="{20DBE922-D777-AC5C-C3CB-8C1F51DF7985}"/>
          </ac:grpSpMkLst>
        </pc:grpChg>
        <pc:grpChg chg="mod">
          <ac:chgData name="Millot, Ariane L" userId="d11e702e-6128-4f51-93f8-6eeb7333f3d0" providerId="ADAL" clId="{280695F8-B2A0-4D01-A8CD-C497CA7098D4}" dt="2023-09-14T15:14:52.315" v="166" actId="164"/>
          <ac:grpSpMkLst>
            <pc:docMk/>
            <pc:sldMk cId="195697811" sldId="2141411744"/>
            <ac:grpSpMk id="22" creationId="{0BF1A637-6267-3407-AABE-6C1269A1B060}"/>
          </ac:grpSpMkLst>
        </pc:grpChg>
        <pc:grpChg chg="mod">
          <ac:chgData name="Millot, Ariane L" userId="d11e702e-6128-4f51-93f8-6eeb7333f3d0" providerId="ADAL" clId="{280695F8-B2A0-4D01-A8CD-C497CA7098D4}" dt="2023-09-14T15:15:17.499" v="170" actId="164"/>
          <ac:grpSpMkLst>
            <pc:docMk/>
            <pc:sldMk cId="195697811" sldId="2141411744"/>
            <ac:grpSpMk id="23" creationId="{7D194CC7-777F-A724-AE03-BC22FB2985F2}"/>
          </ac:grpSpMkLst>
        </pc:grpChg>
        <pc:grpChg chg="mod">
          <ac:chgData name="Millot, Ariane L" userId="d11e702e-6128-4f51-93f8-6eeb7333f3d0" providerId="ADAL" clId="{280695F8-B2A0-4D01-A8CD-C497CA7098D4}" dt="2023-09-14T15:15:35.653" v="174" actId="571"/>
          <ac:grpSpMkLst>
            <pc:docMk/>
            <pc:sldMk cId="195697811" sldId="2141411744"/>
            <ac:grpSpMk id="25" creationId="{3E7CCE47-DAC2-AC8F-F8B9-917E084722CD}"/>
          </ac:grpSpMkLst>
        </pc:grpChg>
        <pc:grpChg chg="add mod">
          <ac:chgData name="Millot, Ariane L" userId="d11e702e-6128-4f51-93f8-6eeb7333f3d0" providerId="ADAL" clId="{280695F8-B2A0-4D01-A8CD-C497CA7098D4}" dt="2023-09-14T15:16:14.810" v="181" actId="1076"/>
          <ac:grpSpMkLst>
            <pc:docMk/>
            <pc:sldMk cId="195697811" sldId="2141411744"/>
            <ac:grpSpMk id="28" creationId="{63DB36C9-B552-C032-58C0-2AE1FE9FD96E}"/>
          </ac:grpSpMkLst>
        </pc:grpChg>
      </pc:sldChg>
      <pc:sldChg chg="modNotesTx">
        <pc:chgData name="Millot, Ariane L" userId="d11e702e-6128-4f51-93f8-6eeb7333f3d0" providerId="ADAL" clId="{280695F8-B2A0-4D01-A8CD-C497CA7098D4}" dt="2023-09-14T14:56:22.196" v="46" actId="20577"/>
        <pc:sldMkLst>
          <pc:docMk/>
          <pc:sldMk cId="3096071936" sldId="2141411747"/>
        </pc:sldMkLst>
      </pc:sldChg>
      <pc:sldChg chg="addSp new del">
        <pc:chgData name="Millot, Ariane L" userId="d11e702e-6128-4f51-93f8-6eeb7333f3d0" providerId="ADAL" clId="{280695F8-B2A0-4D01-A8CD-C497CA7098D4}" dt="2023-09-14T15:18:11.685" v="299" actId="2696"/>
        <pc:sldMkLst>
          <pc:docMk/>
          <pc:sldMk cId="3033131301" sldId="2141411754"/>
        </pc:sldMkLst>
        <pc:picChg chg="add">
          <ac:chgData name="Millot, Ariane L" userId="d11e702e-6128-4f51-93f8-6eeb7333f3d0" providerId="ADAL" clId="{280695F8-B2A0-4D01-A8CD-C497CA7098D4}" dt="2023-09-14T14:55:00.934" v="9"/>
          <ac:picMkLst>
            <pc:docMk/>
            <pc:sldMk cId="3033131301" sldId="2141411754"/>
            <ac:picMk id="1026" creationId="{9CE4CF70-3E07-6640-7DCD-057E2B9B3D3B}"/>
          </ac:picMkLst>
        </pc:picChg>
      </pc:sldChg>
      <pc:sldChg chg="add ord">
        <pc:chgData name="Millot, Ariane L" userId="d11e702e-6128-4f51-93f8-6eeb7333f3d0" providerId="ADAL" clId="{280695F8-B2A0-4D01-A8CD-C497CA7098D4}" dt="2023-09-14T15:18:18.767" v="302"/>
        <pc:sldMkLst>
          <pc:docMk/>
          <pc:sldMk cId="4171192430" sldId="2141411754"/>
        </pc:sldMkLst>
      </pc:sldChg>
    </pc:docChg>
  </pc:docChgLst>
  <pc:docChgLst>
    <pc:chgData name="Millot, Ariane L" userId="S::a.millot_imperial.ac.uk#ext#@lunet.onmicrosoft.com::314d8868-4544-4e87-856b-d456efba46e7" providerId="AD" clId="Web-{769033D6-1C8E-D555-2E65-1C963208320E}"/>
    <pc:docChg chg="modSld">
      <pc:chgData name="Millot, Ariane L" userId="S::a.millot_imperial.ac.uk#ext#@lunet.onmicrosoft.com::314d8868-4544-4e87-856b-d456efba46e7" providerId="AD" clId="Web-{769033D6-1C8E-D555-2E65-1C963208320E}" dt="2023-10-24T12:20:51.083" v="1"/>
      <pc:docMkLst>
        <pc:docMk/>
      </pc:docMkLst>
      <pc:sldChg chg="addSp delSp">
        <pc:chgData name="Millot, Ariane L" userId="S::a.millot_imperial.ac.uk#ext#@lunet.onmicrosoft.com::314d8868-4544-4e87-856b-d456efba46e7" providerId="AD" clId="Web-{769033D6-1C8E-D555-2E65-1C963208320E}" dt="2023-10-24T12:20:51.083" v="1"/>
        <pc:sldMkLst>
          <pc:docMk/>
          <pc:sldMk cId="4171192430" sldId="2141411754"/>
        </pc:sldMkLst>
        <pc:picChg chg="add del">
          <ac:chgData name="Millot, Ariane L" userId="S::a.millot_imperial.ac.uk#ext#@lunet.onmicrosoft.com::314d8868-4544-4e87-856b-d456efba46e7" providerId="AD" clId="Web-{769033D6-1C8E-D555-2E65-1C963208320E}" dt="2023-10-24T12:20:51.083" v="1"/>
          <ac:picMkLst>
            <pc:docMk/>
            <pc:sldMk cId="4171192430" sldId="2141411754"/>
            <ac:picMk id="1026" creationId="{9CE4CF70-3E07-6640-7DCD-057E2B9B3D3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D30843-BC4C-460C-8A9F-99C00AD80F29}" type="doc">
      <dgm:prSet loTypeId="urn:microsoft.com/office/officeart/2005/8/layout/process3" loCatId="process" qsTypeId="urn:microsoft.com/office/officeart/2005/8/quickstyle/simple1" qsCatId="simple" csTypeId="urn:microsoft.com/office/officeart/2005/8/colors/accent1_2" csCatId="accent1" phldr="1"/>
      <dgm:spPr/>
    </dgm:pt>
    <dgm:pt modelId="{42E13BDD-9DAA-4558-A54D-87482B09220D}">
      <dgm:prSet phldrT="[Text]"/>
      <dgm:spPr/>
      <dgm:t>
        <a:bodyPr/>
        <a:lstStyle/>
        <a:p>
          <a:r>
            <a:rPr lang="en-GB"/>
            <a:t>Vision</a:t>
          </a:r>
        </a:p>
      </dgm:t>
    </dgm:pt>
    <dgm:pt modelId="{CE1CDD7A-5BD7-4B47-874B-0FF6BAD034E6}" type="parTrans" cxnId="{5B3A8EB4-731C-424F-80DD-672952ECCA2D}">
      <dgm:prSet/>
      <dgm:spPr/>
      <dgm:t>
        <a:bodyPr/>
        <a:lstStyle/>
        <a:p>
          <a:endParaRPr lang="en-GB"/>
        </a:p>
      </dgm:t>
    </dgm:pt>
    <dgm:pt modelId="{D9150E49-C9FF-4ABF-923F-9F270410B780}" type="sibTrans" cxnId="{5B3A8EB4-731C-424F-80DD-672952ECCA2D}">
      <dgm:prSet/>
      <dgm:spPr/>
      <dgm:t>
        <a:bodyPr/>
        <a:lstStyle/>
        <a:p>
          <a:endParaRPr lang="en-GB"/>
        </a:p>
      </dgm:t>
    </dgm:pt>
    <dgm:pt modelId="{1D21BEFA-5731-4EAF-A960-5DEB77973E84}">
      <dgm:prSet phldrT="[Text]"/>
      <dgm:spPr/>
      <dgm:t>
        <a:bodyPr/>
        <a:lstStyle/>
        <a:p>
          <a:r>
            <a:rPr lang="en-GB"/>
            <a:t>Pathway</a:t>
          </a:r>
        </a:p>
      </dgm:t>
    </dgm:pt>
    <dgm:pt modelId="{67C084E1-2459-4473-8C6C-BFE9B64772C1}" type="parTrans" cxnId="{342DC1F8-1B78-4956-BBED-9B0656B5E1F8}">
      <dgm:prSet/>
      <dgm:spPr/>
      <dgm:t>
        <a:bodyPr/>
        <a:lstStyle/>
        <a:p>
          <a:endParaRPr lang="en-GB"/>
        </a:p>
      </dgm:t>
    </dgm:pt>
    <dgm:pt modelId="{535F9F92-7D27-4985-A8B9-476EFEDC7429}" type="sibTrans" cxnId="{342DC1F8-1B78-4956-BBED-9B0656B5E1F8}">
      <dgm:prSet/>
      <dgm:spPr/>
      <dgm:t>
        <a:bodyPr/>
        <a:lstStyle/>
        <a:p>
          <a:endParaRPr lang="en-GB"/>
        </a:p>
      </dgm:t>
    </dgm:pt>
    <dgm:pt modelId="{E72A2355-D286-4288-8A56-4716EFDB4FAF}">
      <dgm:prSet phldrT="[Text]"/>
      <dgm:spPr/>
      <dgm:t>
        <a:bodyPr/>
        <a:lstStyle/>
        <a:p>
          <a:r>
            <a:rPr lang="en-GB"/>
            <a:t>Modelling</a:t>
          </a:r>
        </a:p>
      </dgm:t>
    </dgm:pt>
    <dgm:pt modelId="{F9D67FD7-C26A-4BBC-BF91-A4840EB27BC6}" type="parTrans" cxnId="{1F9EBB56-EB7F-4A40-B376-C055E70FA344}">
      <dgm:prSet/>
      <dgm:spPr/>
      <dgm:t>
        <a:bodyPr/>
        <a:lstStyle/>
        <a:p>
          <a:endParaRPr lang="en-GB"/>
        </a:p>
      </dgm:t>
    </dgm:pt>
    <dgm:pt modelId="{56BE0012-E71F-4B36-9324-55C91E464B32}" type="sibTrans" cxnId="{1F9EBB56-EB7F-4A40-B376-C055E70FA344}">
      <dgm:prSet/>
      <dgm:spPr/>
      <dgm:t>
        <a:bodyPr/>
        <a:lstStyle/>
        <a:p>
          <a:endParaRPr lang="en-GB"/>
        </a:p>
      </dgm:t>
    </dgm:pt>
    <dgm:pt modelId="{7D1B39C3-BB76-427F-9BCA-855049E76492}">
      <dgm:prSet phldrT="[Text]"/>
      <dgm:spPr/>
      <dgm:t>
        <a:bodyPr/>
        <a:lstStyle/>
        <a:p>
          <a:r>
            <a:rPr lang="en-GB"/>
            <a:t>Results</a:t>
          </a:r>
        </a:p>
      </dgm:t>
    </dgm:pt>
    <dgm:pt modelId="{1379DFD2-A710-48E4-A495-C14A1C9875E0}" type="parTrans" cxnId="{0A438B60-DC39-4BC1-A4CE-D2831BBCA41F}">
      <dgm:prSet/>
      <dgm:spPr/>
      <dgm:t>
        <a:bodyPr/>
        <a:lstStyle/>
        <a:p>
          <a:endParaRPr lang="en-GB"/>
        </a:p>
      </dgm:t>
    </dgm:pt>
    <dgm:pt modelId="{6F24870B-8EB2-43E2-BCF0-F29D22C4DC69}" type="sibTrans" cxnId="{0A438B60-DC39-4BC1-A4CE-D2831BBCA41F}">
      <dgm:prSet/>
      <dgm:spPr/>
      <dgm:t>
        <a:bodyPr/>
        <a:lstStyle/>
        <a:p>
          <a:endParaRPr lang="en-GB"/>
        </a:p>
      </dgm:t>
    </dgm:pt>
    <dgm:pt modelId="{46216958-3C4C-4803-8183-A2A804ACDCA3}">
      <dgm:prSet phldrT="[Text]"/>
      <dgm:spPr/>
      <dgm:t>
        <a:bodyPr/>
        <a:lstStyle/>
        <a:p>
          <a:r>
            <a:rPr lang="en-GB"/>
            <a:t>Policy insights</a:t>
          </a:r>
        </a:p>
      </dgm:t>
    </dgm:pt>
    <dgm:pt modelId="{2A5E4D34-AA10-4C0A-B2D5-0188BD344D59}" type="parTrans" cxnId="{DEE5A7A1-8D5E-4F8B-A2B6-AA14759AE80D}">
      <dgm:prSet/>
      <dgm:spPr/>
      <dgm:t>
        <a:bodyPr/>
        <a:lstStyle/>
        <a:p>
          <a:endParaRPr lang="en-GB"/>
        </a:p>
      </dgm:t>
    </dgm:pt>
    <dgm:pt modelId="{3F424B8D-BA36-4028-80C5-1EFE7D36EB5E}" type="sibTrans" cxnId="{DEE5A7A1-8D5E-4F8B-A2B6-AA14759AE80D}">
      <dgm:prSet/>
      <dgm:spPr/>
      <dgm:t>
        <a:bodyPr/>
        <a:lstStyle/>
        <a:p>
          <a:endParaRPr lang="en-GB"/>
        </a:p>
      </dgm:t>
    </dgm:pt>
    <dgm:pt modelId="{D9EEF75C-1FB3-4081-8212-754E8B82E2BF}">
      <dgm:prSet/>
      <dgm:spPr/>
      <dgm:t>
        <a:bodyPr/>
        <a:lstStyle/>
        <a:p>
          <a:r>
            <a:rPr lang="en-GB"/>
            <a:t>Ministries</a:t>
          </a:r>
        </a:p>
      </dgm:t>
    </dgm:pt>
    <dgm:pt modelId="{7EAB90DE-7240-4158-A681-CDE6D045B9F5}" type="parTrans" cxnId="{64F98E11-CEAB-47AA-8D27-F8849716507B}">
      <dgm:prSet/>
      <dgm:spPr/>
      <dgm:t>
        <a:bodyPr/>
        <a:lstStyle/>
        <a:p>
          <a:endParaRPr lang="en-GB"/>
        </a:p>
      </dgm:t>
    </dgm:pt>
    <dgm:pt modelId="{C7378AF1-31BA-4E88-93F7-53A1E020AC9F}" type="sibTrans" cxnId="{64F98E11-CEAB-47AA-8D27-F8849716507B}">
      <dgm:prSet/>
      <dgm:spPr/>
      <dgm:t>
        <a:bodyPr/>
        <a:lstStyle/>
        <a:p>
          <a:endParaRPr lang="en-GB"/>
        </a:p>
      </dgm:t>
    </dgm:pt>
    <dgm:pt modelId="{8C39F155-9C0E-4625-8AF4-95BE669DBE1A}">
      <dgm:prSet/>
      <dgm:spPr/>
      <dgm:t>
        <a:bodyPr/>
        <a:lstStyle/>
        <a:p>
          <a:r>
            <a:rPr lang="en-GB"/>
            <a:t>Ministries</a:t>
          </a:r>
        </a:p>
      </dgm:t>
    </dgm:pt>
    <dgm:pt modelId="{1EC9A931-2989-4967-937D-5A2843F57B39}" type="parTrans" cxnId="{CD206C89-6358-4BEB-812C-91F82AF3FFE6}">
      <dgm:prSet/>
      <dgm:spPr/>
      <dgm:t>
        <a:bodyPr/>
        <a:lstStyle/>
        <a:p>
          <a:endParaRPr lang="en-GB"/>
        </a:p>
      </dgm:t>
    </dgm:pt>
    <dgm:pt modelId="{0DD41301-DDCD-4CF8-9060-067FC9F30211}" type="sibTrans" cxnId="{CD206C89-6358-4BEB-812C-91F82AF3FFE6}">
      <dgm:prSet/>
      <dgm:spPr/>
      <dgm:t>
        <a:bodyPr/>
        <a:lstStyle/>
        <a:p>
          <a:endParaRPr lang="en-GB"/>
        </a:p>
      </dgm:t>
    </dgm:pt>
    <dgm:pt modelId="{6396DD18-A7E2-4234-8040-FEDD61F6CCA8}">
      <dgm:prSet/>
      <dgm:spPr/>
      <dgm:t>
        <a:bodyPr/>
        <a:lstStyle/>
        <a:p>
          <a:r>
            <a:rPr lang="en-GB"/>
            <a:t>Civil society</a:t>
          </a:r>
        </a:p>
      </dgm:t>
    </dgm:pt>
    <dgm:pt modelId="{893A0FAE-DA3B-438F-B8AF-6AF0D91F8E25}" type="parTrans" cxnId="{6CB88813-2CA4-4284-95C9-97FEEC419B3F}">
      <dgm:prSet/>
      <dgm:spPr/>
      <dgm:t>
        <a:bodyPr/>
        <a:lstStyle/>
        <a:p>
          <a:endParaRPr lang="en-GB"/>
        </a:p>
      </dgm:t>
    </dgm:pt>
    <dgm:pt modelId="{E1A7949C-703E-4ACB-B884-451F181C1057}" type="sibTrans" cxnId="{6CB88813-2CA4-4284-95C9-97FEEC419B3F}">
      <dgm:prSet/>
      <dgm:spPr/>
      <dgm:t>
        <a:bodyPr/>
        <a:lstStyle/>
        <a:p>
          <a:endParaRPr lang="en-GB"/>
        </a:p>
      </dgm:t>
    </dgm:pt>
    <dgm:pt modelId="{86E24253-4FFF-4118-94AB-E25A444E77D7}">
      <dgm:prSet/>
      <dgm:spPr/>
      <dgm:t>
        <a:bodyPr/>
        <a:lstStyle/>
        <a:p>
          <a:r>
            <a:rPr lang="en-GB"/>
            <a:t>Ministries</a:t>
          </a:r>
        </a:p>
      </dgm:t>
    </dgm:pt>
    <dgm:pt modelId="{972BDCC4-FD72-42D3-85E7-FD88BC5C4B5B}" type="parTrans" cxnId="{54A0E833-B329-47EB-8607-87D2DBA05167}">
      <dgm:prSet/>
      <dgm:spPr/>
      <dgm:t>
        <a:bodyPr/>
        <a:lstStyle/>
        <a:p>
          <a:endParaRPr lang="en-GB"/>
        </a:p>
      </dgm:t>
    </dgm:pt>
    <dgm:pt modelId="{5CFB0191-B331-4A30-B984-522B0094A324}" type="sibTrans" cxnId="{54A0E833-B329-47EB-8607-87D2DBA05167}">
      <dgm:prSet/>
      <dgm:spPr/>
      <dgm:t>
        <a:bodyPr/>
        <a:lstStyle/>
        <a:p>
          <a:endParaRPr lang="en-GB"/>
        </a:p>
      </dgm:t>
    </dgm:pt>
    <dgm:pt modelId="{979DFAF7-0C3A-45E4-8BBA-CA85C5ACC7BC}">
      <dgm:prSet/>
      <dgm:spPr/>
      <dgm:t>
        <a:bodyPr/>
        <a:lstStyle/>
        <a:p>
          <a:r>
            <a:rPr lang="en-GB"/>
            <a:t>Utilities</a:t>
          </a:r>
        </a:p>
      </dgm:t>
    </dgm:pt>
    <dgm:pt modelId="{2A6F4B8C-9CE5-4084-9EDD-4055816AF7AF}" type="parTrans" cxnId="{A8C31A5D-22C2-4205-BB7A-5F2E893C3511}">
      <dgm:prSet/>
      <dgm:spPr/>
      <dgm:t>
        <a:bodyPr/>
        <a:lstStyle/>
        <a:p>
          <a:endParaRPr lang="en-GB"/>
        </a:p>
      </dgm:t>
    </dgm:pt>
    <dgm:pt modelId="{D722B915-98E3-4AA5-83D8-D24901765C7F}" type="sibTrans" cxnId="{A8C31A5D-22C2-4205-BB7A-5F2E893C3511}">
      <dgm:prSet/>
      <dgm:spPr/>
      <dgm:t>
        <a:bodyPr/>
        <a:lstStyle/>
        <a:p>
          <a:endParaRPr lang="en-GB"/>
        </a:p>
      </dgm:t>
    </dgm:pt>
    <dgm:pt modelId="{1A3401A0-773F-4A19-A058-37B19AEABBCE}">
      <dgm:prSet/>
      <dgm:spPr/>
      <dgm:t>
        <a:bodyPr/>
        <a:lstStyle/>
        <a:p>
          <a:endParaRPr lang="en-GB"/>
        </a:p>
      </dgm:t>
    </dgm:pt>
    <dgm:pt modelId="{8B8B9D1D-B15D-411D-AB15-B8F2D12601D7}" type="parTrans" cxnId="{1E70AC43-2496-426B-B387-F38F11DBD2DD}">
      <dgm:prSet/>
      <dgm:spPr/>
      <dgm:t>
        <a:bodyPr/>
        <a:lstStyle/>
        <a:p>
          <a:endParaRPr lang="en-GB"/>
        </a:p>
      </dgm:t>
    </dgm:pt>
    <dgm:pt modelId="{D76C735B-EBC9-4C0F-94BE-E6C70D13E4A2}" type="sibTrans" cxnId="{1E70AC43-2496-426B-B387-F38F11DBD2DD}">
      <dgm:prSet/>
      <dgm:spPr/>
      <dgm:t>
        <a:bodyPr/>
        <a:lstStyle/>
        <a:p>
          <a:endParaRPr lang="en-GB"/>
        </a:p>
      </dgm:t>
    </dgm:pt>
    <dgm:pt modelId="{65B95C10-6323-4410-9ED0-40BEA0BCB17F}">
      <dgm:prSet/>
      <dgm:spPr/>
      <dgm:t>
        <a:bodyPr/>
        <a:lstStyle/>
        <a:p>
          <a:r>
            <a:rPr lang="en-GB"/>
            <a:t>Ministries</a:t>
          </a:r>
        </a:p>
      </dgm:t>
    </dgm:pt>
    <dgm:pt modelId="{22EFAD8E-7279-41E7-8DBE-169E01D11685}" type="parTrans" cxnId="{BB05CD2B-F05F-4333-946D-0895908253F5}">
      <dgm:prSet/>
      <dgm:spPr/>
      <dgm:t>
        <a:bodyPr/>
        <a:lstStyle/>
        <a:p>
          <a:endParaRPr lang="en-GB"/>
        </a:p>
      </dgm:t>
    </dgm:pt>
    <dgm:pt modelId="{5E106C2A-3679-486D-A625-4E06C3F38D7B}" type="sibTrans" cxnId="{BB05CD2B-F05F-4333-946D-0895908253F5}">
      <dgm:prSet/>
      <dgm:spPr/>
      <dgm:t>
        <a:bodyPr/>
        <a:lstStyle/>
        <a:p>
          <a:endParaRPr lang="en-GB"/>
        </a:p>
      </dgm:t>
    </dgm:pt>
    <dgm:pt modelId="{5B4D1CE3-7F04-4E9C-8A4A-7318D06B5433}">
      <dgm:prSet/>
      <dgm:spPr/>
      <dgm:t>
        <a:bodyPr/>
        <a:lstStyle/>
        <a:p>
          <a:r>
            <a:rPr lang="en-GB"/>
            <a:t>Ministries</a:t>
          </a:r>
        </a:p>
      </dgm:t>
    </dgm:pt>
    <dgm:pt modelId="{F2A5C297-F89B-4CCC-9512-183BF403A82E}" type="parTrans" cxnId="{8C6FCE06-06E1-49FA-BB03-354C74964D85}">
      <dgm:prSet/>
      <dgm:spPr/>
      <dgm:t>
        <a:bodyPr/>
        <a:lstStyle/>
        <a:p>
          <a:endParaRPr lang="en-GB"/>
        </a:p>
      </dgm:t>
    </dgm:pt>
    <dgm:pt modelId="{20B6D9A6-B0B1-4DC4-9FF9-FE007747EC4A}" type="sibTrans" cxnId="{8C6FCE06-06E1-49FA-BB03-354C74964D85}">
      <dgm:prSet/>
      <dgm:spPr/>
      <dgm:t>
        <a:bodyPr/>
        <a:lstStyle/>
        <a:p>
          <a:endParaRPr lang="en-GB"/>
        </a:p>
      </dgm:t>
    </dgm:pt>
    <dgm:pt modelId="{78949530-7132-4175-8E55-09CB54315177}">
      <dgm:prSet/>
      <dgm:spPr/>
      <dgm:t>
        <a:bodyPr/>
        <a:lstStyle/>
        <a:p>
          <a:r>
            <a:rPr lang="en-GB"/>
            <a:t>Agencies</a:t>
          </a:r>
        </a:p>
      </dgm:t>
    </dgm:pt>
    <dgm:pt modelId="{A341EC60-79BE-4468-9BC0-9CED7405449D}" type="parTrans" cxnId="{3275B5E9-38EC-4A44-86AA-91A19ACD125F}">
      <dgm:prSet/>
      <dgm:spPr/>
      <dgm:t>
        <a:bodyPr/>
        <a:lstStyle/>
        <a:p>
          <a:endParaRPr lang="en-GB"/>
        </a:p>
      </dgm:t>
    </dgm:pt>
    <dgm:pt modelId="{EF392BFD-5311-4922-8F21-715EC6048B87}" type="sibTrans" cxnId="{3275B5E9-38EC-4A44-86AA-91A19ACD125F}">
      <dgm:prSet/>
      <dgm:spPr/>
      <dgm:t>
        <a:bodyPr/>
        <a:lstStyle/>
        <a:p>
          <a:endParaRPr lang="en-GB"/>
        </a:p>
      </dgm:t>
    </dgm:pt>
    <dgm:pt modelId="{31F42024-7D5D-4267-8709-E686F799D64E}">
      <dgm:prSet/>
      <dgm:spPr/>
      <dgm:t>
        <a:bodyPr/>
        <a:lstStyle/>
        <a:p>
          <a:r>
            <a:rPr lang="en-GB"/>
            <a:t>Finance</a:t>
          </a:r>
        </a:p>
      </dgm:t>
    </dgm:pt>
    <dgm:pt modelId="{901CA03E-A2DA-42BE-B05A-D82990A8B57E}" type="parTrans" cxnId="{8C1583C9-D5C1-4E08-9F83-16F7133296CD}">
      <dgm:prSet/>
      <dgm:spPr/>
      <dgm:t>
        <a:bodyPr/>
        <a:lstStyle/>
        <a:p>
          <a:endParaRPr lang="en-GB"/>
        </a:p>
      </dgm:t>
    </dgm:pt>
    <dgm:pt modelId="{FD65CC0B-8680-4BC2-BEC6-CC1CA11172A7}" type="sibTrans" cxnId="{8C1583C9-D5C1-4E08-9F83-16F7133296CD}">
      <dgm:prSet/>
      <dgm:spPr/>
      <dgm:t>
        <a:bodyPr/>
        <a:lstStyle/>
        <a:p>
          <a:endParaRPr lang="en-GB"/>
        </a:p>
      </dgm:t>
    </dgm:pt>
    <dgm:pt modelId="{10FBDFC1-07F8-4842-BE0A-216AE8FA1739}">
      <dgm:prSet/>
      <dgm:spPr/>
      <dgm:t>
        <a:bodyPr/>
        <a:lstStyle/>
        <a:p>
          <a:r>
            <a:rPr lang="en-GB"/>
            <a:t>Utilities</a:t>
          </a:r>
        </a:p>
      </dgm:t>
    </dgm:pt>
    <dgm:pt modelId="{C56B924F-A30B-47CB-A609-423C8C8E6F7A}" type="parTrans" cxnId="{CE77B8EA-19D8-49EC-8197-31A2306FAE07}">
      <dgm:prSet/>
      <dgm:spPr/>
      <dgm:t>
        <a:bodyPr/>
        <a:lstStyle/>
        <a:p>
          <a:endParaRPr lang="en-GB"/>
        </a:p>
      </dgm:t>
    </dgm:pt>
    <dgm:pt modelId="{650DE1A4-6C5A-43FE-A126-E73CE6AB7F8B}" type="sibTrans" cxnId="{CE77B8EA-19D8-49EC-8197-31A2306FAE07}">
      <dgm:prSet/>
      <dgm:spPr/>
      <dgm:t>
        <a:bodyPr/>
        <a:lstStyle/>
        <a:p>
          <a:endParaRPr lang="en-GB"/>
        </a:p>
      </dgm:t>
    </dgm:pt>
    <dgm:pt modelId="{1F06DD9C-45AA-4581-A724-1C4457C3922C}">
      <dgm:prSet/>
      <dgm:spPr/>
      <dgm:t>
        <a:bodyPr/>
        <a:lstStyle/>
        <a:p>
          <a:r>
            <a:rPr lang="en-GB"/>
            <a:t>Agencies</a:t>
          </a:r>
        </a:p>
      </dgm:t>
    </dgm:pt>
    <dgm:pt modelId="{72EB339B-DDE2-4A31-BD68-44A465D10A65}" type="parTrans" cxnId="{FF60F103-A90E-4CCB-B0B4-17152E3A5F67}">
      <dgm:prSet/>
      <dgm:spPr/>
      <dgm:t>
        <a:bodyPr/>
        <a:lstStyle/>
        <a:p>
          <a:endParaRPr lang="en-GB"/>
        </a:p>
      </dgm:t>
    </dgm:pt>
    <dgm:pt modelId="{E4E83583-99FB-404F-A33E-95118B0BF09E}" type="sibTrans" cxnId="{FF60F103-A90E-4CCB-B0B4-17152E3A5F67}">
      <dgm:prSet/>
      <dgm:spPr/>
      <dgm:t>
        <a:bodyPr/>
        <a:lstStyle/>
        <a:p>
          <a:endParaRPr lang="en-GB"/>
        </a:p>
      </dgm:t>
    </dgm:pt>
    <dgm:pt modelId="{2796B94D-9BD1-420C-AF41-D378770F5167}">
      <dgm:prSet/>
      <dgm:spPr/>
      <dgm:t>
        <a:bodyPr/>
        <a:lstStyle/>
        <a:p>
          <a:r>
            <a:rPr lang="en-GB"/>
            <a:t>Civil society</a:t>
          </a:r>
        </a:p>
      </dgm:t>
    </dgm:pt>
    <dgm:pt modelId="{86891206-EB6F-4E93-877A-131FE2175DEE}" type="parTrans" cxnId="{AA7F8CD4-F400-47A9-A3C2-61A30EDF1A69}">
      <dgm:prSet/>
      <dgm:spPr/>
      <dgm:t>
        <a:bodyPr/>
        <a:lstStyle/>
        <a:p>
          <a:endParaRPr lang="en-GB"/>
        </a:p>
      </dgm:t>
    </dgm:pt>
    <dgm:pt modelId="{28F5112B-1649-40D2-88B9-D5CE3CF70AC5}" type="sibTrans" cxnId="{AA7F8CD4-F400-47A9-A3C2-61A30EDF1A69}">
      <dgm:prSet/>
      <dgm:spPr/>
      <dgm:t>
        <a:bodyPr/>
        <a:lstStyle/>
        <a:p>
          <a:endParaRPr lang="en-GB"/>
        </a:p>
      </dgm:t>
    </dgm:pt>
    <dgm:pt modelId="{AF9ABB4B-AC03-4A29-897A-B33660A73B73}">
      <dgm:prSet/>
      <dgm:spPr/>
      <dgm:t>
        <a:bodyPr/>
        <a:lstStyle/>
        <a:p>
          <a:endParaRPr lang="en-GB"/>
        </a:p>
      </dgm:t>
    </dgm:pt>
    <dgm:pt modelId="{F1AAD36D-C0A9-42DF-9DAA-01F3D887A226}" type="parTrans" cxnId="{3880D98E-88F5-4CE3-B2B2-1B7B5D27FD50}">
      <dgm:prSet/>
      <dgm:spPr/>
      <dgm:t>
        <a:bodyPr/>
        <a:lstStyle/>
        <a:p>
          <a:endParaRPr lang="en-GB"/>
        </a:p>
      </dgm:t>
    </dgm:pt>
    <dgm:pt modelId="{D53DA6AD-0ECA-40CA-8251-C23A5B2DD61F}" type="sibTrans" cxnId="{3880D98E-88F5-4CE3-B2B2-1B7B5D27FD50}">
      <dgm:prSet/>
      <dgm:spPr/>
      <dgm:t>
        <a:bodyPr/>
        <a:lstStyle/>
        <a:p>
          <a:endParaRPr lang="en-GB"/>
        </a:p>
      </dgm:t>
    </dgm:pt>
    <dgm:pt modelId="{0A4E871C-28C0-4EB9-883C-9C91E6DA3E37}">
      <dgm:prSet/>
      <dgm:spPr/>
      <dgm:t>
        <a:bodyPr/>
        <a:lstStyle/>
        <a:p>
          <a:r>
            <a:rPr lang="en-GB"/>
            <a:t>Private sector</a:t>
          </a:r>
        </a:p>
      </dgm:t>
    </dgm:pt>
    <dgm:pt modelId="{C5E8D850-CF65-4080-9452-A4A1B5743CB6}" type="parTrans" cxnId="{566A9EE2-09E1-4C39-AF0A-78621E2123DC}">
      <dgm:prSet/>
      <dgm:spPr/>
      <dgm:t>
        <a:bodyPr/>
        <a:lstStyle/>
        <a:p>
          <a:endParaRPr lang="en-GB"/>
        </a:p>
      </dgm:t>
    </dgm:pt>
    <dgm:pt modelId="{BC8B6D7F-C83A-4C03-B434-EC095417D43A}" type="sibTrans" cxnId="{566A9EE2-09E1-4C39-AF0A-78621E2123DC}">
      <dgm:prSet/>
      <dgm:spPr/>
      <dgm:t>
        <a:bodyPr/>
        <a:lstStyle/>
        <a:p>
          <a:endParaRPr lang="en-GB"/>
        </a:p>
      </dgm:t>
    </dgm:pt>
    <dgm:pt modelId="{4AC4D17C-D91C-470D-BCC9-479137CEE63E}" type="pres">
      <dgm:prSet presAssocID="{2DD30843-BC4C-460C-8A9F-99C00AD80F29}" presName="linearFlow" presStyleCnt="0">
        <dgm:presLayoutVars>
          <dgm:dir/>
          <dgm:animLvl val="lvl"/>
          <dgm:resizeHandles val="exact"/>
        </dgm:presLayoutVars>
      </dgm:prSet>
      <dgm:spPr/>
    </dgm:pt>
    <dgm:pt modelId="{41A849BF-F44E-4CF7-BA37-4E17BDBA01A8}" type="pres">
      <dgm:prSet presAssocID="{42E13BDD-9DAA-4558-A54D-87482B09220D}" presName="composite" presStyleCnt="0"/>
      <dgm:spPr/>
    </dgm:pt>
    <dgm:pt modelId="{5A1B623F-023B-4888-A2BD-6CEF2379B445}" type="pres">
      <dgm:prSet presAssocID="{42E13BDD-9DAA-4558-A54D-87482B09220D}" presName="parTx" presStyleLbl="node1" presStyleIdx="0" presStyleCnt="5">
        <dgm:presLayoutVars>
          <dgm:chMax val="0"/>
          <dgm:chPref val="0"/>
          <dgm:bulletEnabled val="1"/>
        </dgm:presLayoutVars>
      </dgm:prSet>
      <dgm:spPr/>
    </dgm:pt>
    <dgm:pt modelId="{3BD924A9-2368-484C-A7C2-37A4272BC176}" type="pres">
      <dgm:prSet presAssocID="{42E13BDD-9DAA-4558-A54D-87482B09220D}" presName="parSh" presStyleLbl="node1" presStyleIdx="0" presStyleCnt="5"/>
      <dgm:spPr/>
    </dgm:pt>
    <dgm:pt modelId="{A51F4FA6-CAE2-4B22-B525-F0BB1584264F}" type="pres">
      <dgm:prSet presAssocID="{42E13BDD-9DAA-4558-A54D-87482B09220D}" presName="desTx" presStyleLbl="fgAcc1" presStyleIdx="0" presStyleCnt="5">
        <dgm:presLayoutVars>
          <dgm:bulletEnabled val="1"/>
        </dgm:presLayoutVars>
      </dgm:prSet>
      <dgm:spPr/>
    </dgm:pt>
    <dgm:pt modelId="{302385A4-71DE-4189-938B-860EB3482A42}" type="pres">
      <dgm:prSet presAssocID="{D9150E49-C9FF-4ABF-923F-9F270410B780}" presName="sibTrans" presStyleLbl="sibTrans2D1" presStyleIdx="0" presStyleCnt="4"/>
      <dgm:spPr/>
    </dgm:pt>
    <dgm:pt modelId="{76101837-D9F9-49C8-AF2E-FCDA82D6CE50}" type="pres">
      <dgm:prSet presAssocID="{D9150E49-C9FF-4ABF-923F-9F270410B780}" presName="connTx" presStyleLbl="sibTrans2D1" presStyleIdx="0" presStyleCnt="4"/>
      <dgm:spPr/>
    </dgm:pt>
    <dgm:pt modelId="{0254399E-2C1F-43E7-AA49-973B89842891}" type="pres">
      <dgm:prSet presAssocID="{1D21BEFA-5731-4EAF-A960-5DEB77973E84}" presName="composite" presStyleCnt="0"/>
      <dgm:spPr/>
    </dgm:pt>
    <dgm:pt modelId="{B97AD16B-5CD2-479A-8D2F-38D9328D71EA}" type="pres">
      <dgm:prSet presAssocID="{1D21BEFA-5731-4EAF-A960-5DEB77973E84}" presName="parTx" presStyleLbl="node1" presStyleIdx="0" presStyleCnt="5">
        <dgm:presLayoutVars>
          <dgm:chMax val="0"/>
          <dgm:chPref val="0"/>
          <dgm:bulletEnabled val="1"/>
        </dgm:presLayoutVars>
      </dgm:prSet>
      <dgm:spPr/>
    </dgm:pt>
    <dgm:pt modelId="{CB769E48-9346-4E67-B6E4-FDE8CFDD7B10}" type="pres">
      <dgm:prSet presAssocID="{1D21BEFA-5731-4EAF-A960-5DEB77973E84}" presName="parSh" presStyleLbl="node1" presStyleIdx="1" presStyleCnt="5"/>
      <dgm:spPr/>
    </dgm:pt>
    <dgm:pt modelId="{CB22A012-9686-43F8-8C1C-5C115D3846BC}" type="pres">
      <dgm:prSet presAssocID="{1D21BEFA-5731-4EAF-A960-5DEB77973E84}" presName="desTx" presStyleLbl="fgAcc1" presStyleIdx="1" presStyleCnt="5">
        <dgm:presLayoutVars>
          <dgm:bulletEnabled val="1"/>
        </dgm:presLayoutVars>
      </dgm:prSet>
      <dgm:spPr/>
    </dgm:pt>
    <dgm:pt modelId="{1345930D-0F90-4264-8281-E9F17F99156B}" type="pres">
      <dgm:prSet presAssocID="{535F9F92-7D27-4985-A8B9-476EFEDC7429}" presName="sibTrans" presStyleLbl="sibTrans2D1" presStyleIdx="1" presStyleCnt="4"/>
      <dgm:spPr/>
    </dgm:pt>
    <dgm:pt modelId="{CB0A6E80-9ED3-402F-8797-D839896B8726}" type="pres">
      <dgm:prSet presAssocID="{535F9F92-7D27-4985-A8B9-476EFEDC7429}" presName="connTx" presStyleLbl="sibTrans2D1" presStyleIdx="1" presStyleCnt="4"/>
      <dgm:spPr/>
    </dgm:pt>
    <dgm:pt modelId="{E626EA3F-A9EE-41C9-AAC9-B61E3E6E7524}" type="pres">
      <dgm:prSet presAssocID="{E72A2355-D286-4288-8A56-4716EFDB4FAF}" presName="composite" presStyleCnt="0"/>
      <dgm:spPr/>
    </dgm:pt>
    <dgm:pt modelId="{961684EA-13A6-4B0E-8F46-3DE09185108A}" type="pres">
      <dgm:prSet presAssocID="{E72A2355-D286-4288-8A56-4716EFDB4FAF}" presName="parTx" presStyleLbl="node1" presStyleIdx="1" presStyleCnt="5">
        <dgm:presLayoutVars>
          <dgm:chMax val="0"/>
          <dgm:chPref val="0"/>
          <dgm:bulletEnabled val="1"/>
        </dgm:presLayoutVars>
      </dgm:prSet>
      <dgm:spPr/>
    </dgm:pt>
    <dgm:pt modelId="{24B3B194-6F2C-49D0-9E48-81246A3F735E}" type="pres">
      <dgm:prSet presAssocID="{E72A2355-D286-4288-8A56-4716EFDB4FAF}" presName="parSh" presStyleLbl="node1" presStyleIdx="2" presStyleCnt="5"/>
      <dgm:spPr/>
    </dgm:pt>
    <dgm:pt modelId="{434BF0A9-C4A2-437F-9789-02AE7F431AF4}" type="pres">
      <dgm:prSet presAssocID="{E72A2355-D286-4288-8A56-4716EFDB4FAF}" presName="desTx" presStyleLbl="fgAcc1" presStyleIdx="2" presStyleCnt="5">
        <dgm:presLayoutVars>
          <dgm:bulletEnabled val="1"/>
        </dgm:presLayoutVars>
      </dgm:prSet>
      <dgm:spPr/>
    </dgm:pt>
    <dgm:pt modelId="{02AE0D7D-5AAD-4200-9402-EC12137744C7}" type="pres">
      <dgm:prSet presAssocID="{56BE0012-E71F-4B36-9324-55C91E464B32}" presName="sibTrans" presStyleLbl="sibTrans2D1" presStyleIdx="2" presStyleCnt="4"/>
      <dgm:spPr/>
    </dgm:pt>
    <dgm:pt modelId="{BBF62D7C-A663-446F-9D37-9DF18510E97D}" type="pres">
      <dgm:prSet presAssocID="{56BE0012-E71F-4B36-9324-55C91E464B32}" presName="connTx" presStyleLbl="sibTrans2D1" presStyleIdx="2" presStyleCnt="4"/>
      <dgm:spPr/>
    </dgm:pt>
    <dgm:pt modelId="{D9D9A2EC-E10E-41B7-9742-34D76F5F552C}" type="pres">
      <dgm:prSet presAssocID="{7D1B39C3-BB76-427F-9BCA-855049E76492}" presName="composite" presStyleCnt="0"/>
      <dgm:spPr/>
    </dgm:pt>
    <dgm:pt modelId="{40395345-4B7E-493E-B526-B97827281FBF}" type="pres">
      <dgm:prSet presAssocID="{7D1B39C3-BB76-427F-9BCA-855049E76492}" presName="parTx" presStyleLbl="node1" presStyleIdx="2" presStyleCnt="5">
        <dgm:presLayoutVars>
          <dgm:chMax val="0"/>
          <dgm:chPref val="0"/>
          <dgm:bulletEnabled val="1"/>
        </dgm:presLayoutVars>
      </dgm:prSet>
      <dgm:spPr/>
    </dgm:pt>
    <dgm:pt modelId="{32173C26-366A-4CDC-BB1B-0AC09C2A3006}" type="pres">
      <dgm:prSet presAssocID="{7D1B39C3-BB76-427F-9BCA-855049E76492}" presName="parSh" presStyleLbl="node1" presStyleIdx="3" presStyleCnt="5"/>
      <dgm:spPr/>
    </dgm:pt>
    <dgm:pt modelId="{26CED66A-636C-4D3F-8C6E-AF79B938568C}" type="pres">
      <dgm:prSet presAssocID="{7D1B39C3-BB76-427F-9BCA-855049E76492}" presName="desTx" presStyleLbl="fgAcc1" presStyleIdx="3" presStyleCnt="5">
        <dgm:presLayoutVars>
          <dgm:bulletEnabled val="1"/>
        </dgm:presLayoutVars>
      </dgm:prSet>
      <dgm:spPr/>
    </dgm:pt>
    <dgm:pt modelId="{3000858E-8BBA-4C29-8F47-64D48EEB904B}" type="pres">
      <dgm:prSet presAssocID="{6F24870B-8EB2-43E2-BCF0-F29D22C4DC69}" presName="sibTrans" presStyleLbl="sibTrans2D1" presStyleIdx="3" presStyleCnt="4"/>
      <dgm:spPr/>
    </dgm:pt>
    <dgm:pt modelId="{C304B336-F6E7-42BE-8D5C-98890F088C9B}" type="pres">
      <dgm:prSet presAssocID="{6F24870B-8EB2-43E2-BCF0-F29D22C4DC69}" presName="connTx" presStyleLbl="sibTrans2D1" presStyleIdx="3" presStyleCnt="4"/>
      <dgm:spPr/>
    </dgm:pt>
    <dgm:pt modelId="{1CC98933-7129-44CC-92BD-DEF61EEBF9A6}" type="pres">
      <dgm:prSet presAssocID="{46216958-3C4C-4803-8183-A2A804ACDCA3}" presName="composite" presStyleCnt="0"/>
      <dgm:spPr/>
    </dgm:pt>
    <dgm:pt modelId="{D76B65A3-9AFE-41DC-A699-642D2CF01637}" type="pres">
      <dgm:prSet presAssocID="{46216958-3C4C-4803-8183-A2A804ACDCA3}" presName="parTx" presStyleLbl="node1" presStyleIdx="3" presStyleCnt="5">
        <dgm:presLayoutVars>
          <dgm:chMax val="0"/>
          <dgm:chPref val="0"/>
          <dgm:bulletEnabled val="1"/>
        </dgm:presLayoutVars>
      </dgm:prSet>
      <dgm:spPr/>
    </dgm:pt>
    <dgm:pt modelId="{54B64EDE-6F81-4642-9C17-2D3CD4B18C7A}" type="pres">
      <dgm:prSet presAssocID="{46216958-3C4C-4803-8183-A2A804ACDCA3}" presName="parSh" presStyleLbl="node1" presStyleIdx="4" presStyleCnt="5"/>
      <dgm:spPr/>
    </dgm:pt>
    <dgm:pt modelId="{C9112CCC-C3F6-472B-B71D-D700563E2F3D}" type="pres">
      <dgm:prSet presAssocID="{46216958-3C4C-4803-8183-A2A804ACDCA3}" presName="desTx" presStyleLbl="fgAcc1" presStyleIdx="4" presStyleCnt="5">
        <dgm:presLayoutVars>
          <dgm:bulletEnabled val="1"/>
        </dgm:presLayoutVars>
      </dgm:prSet>
      <dgm:spPr/>
    </dgm:pt>
  </dgm:ptLst>
  <dgm:cxnLst>
    <dgm:cxn modelId="{E5538102-C2FE-4669-9A6D-31980229EA18}" type="presOf" srcId="{6F24870B-8EB2-43E2-BCF0-F29D22C4DC69}" destId="{C304B336-F6E7-42BE-8D5C-98890F088C9B}" srcOrd="1" destOrd="0" presId="urn:microsoft.com/office/officeart/2005/8/layout/process3"/>
    <dgm:cxn modelId="{E6564903-F553-44F4-9A80-10483CBC8A76}" type="presOf" srcId="{2796B94D-9BD1-420C-AF41-D378770F5167}" destId="{A51F4FA6-CAE2-4B22-B525-F0BB1584264F}" srcOrd="0" destOrd="1" presId="urn:microsoft.com/office/officeart/2005/8/layout/process3"/>
    <dgm:cxn modelId="{FF60F103-A90E-4CCB-B0B4-17152E3A5F67}" srcId="{7D1B39C3-BB76-427F-9BCA-855049E76492}" destId="{1F06DD9C-45AA-4581-A724-1C4457C3922C}" srcOrd="2" destOrd="0" parTransId="{72EB339B-DDE2-4A31-BD68-44A465D10A65}" sibTransId="{E4E83583-99FB-404F-A33E-95118B0BF09E}"/>
    <dgm:cxn modelId="{8C6FCE06-06E1-49FA-BB03-354C74964D85}" srcId="{46216958-3C4C-4803-8183-A2A804ACDCA3}" destId="{5B4D1CE3-7F04-4E9C-8A4A-7318D06B5433}" srcOrd="0" destOrd="0" parTransId="{F2A5C297-F89B-4CCC-9512-183BF403A82E}" sibTransId="{20B6D9A6-B0B1-4DC4-9FF9-FE007747EC4A}"/>
    <dgm:cxn modelId="{EE11C10C-A34A-483A-862C-AF32D43CC6F7}" type="presOf" srcId="{1D21BEFA-5731-4EAF-A960-5DEB77973E84}" destId="{B97AD16B-5CD2-479A-8D2F-38D9328D71EA}" srcOrd="0" destOrd="0" presId="urn:microsoft.com/office/officeart/2005/8/layout/process3"/>
    <dgm:cxn modelId="{64F98E11-CEAB-47AA-8D27-F8849716507B}" srcId="{42E13BDD-9DAA-4558-A54D-87482B09220D}" destId="{D9EEF75C-1FB3-4081-8212-754E8B82E2BF}" srcOrd="0" destOrd="0" parTransId="{7EAB90DE-7240-4158-A681-CDE6D045B9F5}" sibTransId="{C7378AF1-31BA-4E88-93F7-53A1E020AC9F}"/>
    <dgm:cxn modelId="{18A42112-EDFE-43BC-A58F-2A0C2F3339E2}" type="presOf" srcId="{31F42024-7D5D-4267-8709-E686F799D64E}" destId="{C9112CCC-C3F6-472B-B71D-D700563E2F3D}" srcOrd="0" destOrd="1" presId="urn:microsoft.com/office/officeart/2005/8/layout/process3"/>
    <dgm:cxn modelId="{6CB88813-2CA4-4284-95C9-97FEEC419B3F}" srcId="{1D21BEFA-5731-4EAF-A960-5DEB77973E84}" destId="{6396DD18-A7E2-4234-8040-FEDD61F6CCA8}" srcOrd="1" destOrd="0" parTransId="{893A0FAE-DA3B-438F-B8AF-6AF0D91F8E25}" sibTransId="{E1A7949C-703E-4ACB-B884-451F181C1057}"/>
    <dgm:cxn modelId="{7101E221-F62D-4FE4-9C93-500545D917F7}" type="presOf" srcId="{65B95C10-6323-4410-9ED0-40BEA0BCB17F}" destId="{26CED66A-636C-4D3F-8C6E-AF79B938568C}" srcOrd="0" destOrd="0" presId="urn:microsoft.com/office/officeart/2005/8/layout/process3"/>
    <dgm:cxn modelId="{BB05CD2B-F05F-4333-946D-0895908253F5}" srcId="{7D1B39C3-BB76-427F-9BCA-855049E76492}" destId="{65B95C10-6323-4410-9ED0-40BEA0BCB17F}" srcOrd="0" destOrd="0" parTransId="{22EFAD8E-7279-41E7-8DBE-169E01D11685}" sibTransId="{5E106C2A-3679-486D-A625-4E06C3F38D7B}"/>
    <dgm:cxn modelId="{B3E01C30-7B64-4CB2-9294-5708BAACAB9A}" type="presOf" srcId="{5B4D1CE3-7F04-4E9C-8A4A-7318D06B5433}" destId="{C9112CCC-C3F6-472B-B71D-D700563E2F3D}" srcOrd="0" destOrd="0" presId="urn:microsoft.com/office/officeart/2005/8/layout/process3"/>
    <dgm:cxn modelId="{54A0E833-B329-47EB-8607-87D2DBA05167}" srcId="{E72A2355-D286-4288-8A56-4716EFDB4FAF}" destId="{86E24253-4FFF-4118-94AB-E25A444E77D7}" srcOrd="0" destOrd="0" parTransId="{972BDCC4-FD72-42D3-85E7-FD88BC5C4B5B}" sibTransId="{5CFB0191-B331-4A30-B984-522B0094A324}"/>
    <dgm:cxn modelId="{A8C31A5D-22C2-4205-BB7A-5F2E893C3511}" srcId="{E72A2355-D286-4288-8A56-4716EFDB4FAF}" destId="{979DFAF7-0C3A-45E4-8BBA-CA85C5ACC7BC}" srcOrd="1" destOrd="0" parTransId="{2A6F4B8C-9CE5-4084-9EDD-4055816AF7AF}" sibTransId="{D722B915-98E3-4AA5-83D8-D24901765C7F}"/>
    <dgm:cxn modelId="{0A438B60-DC39-4BC1-A4CE-D2831BBCA41F}" srcId="{2DD30843-BC4C-460C-8A9F-99C00AD80F29}" destId="{7D1B39C3-BB76-427F-9BCA-855049E76492}" srcOrd="3" destOrd="0" parTransId="{1379DFD2-A710-48E4-A495-C14A1C9875E0}" sibTransId="{6F24870B-8EB2-43E2-BCF0-F29D22C4DC69}"/>
    <dgm:cxn modelId="{1E70AC43-2496-426B-B387-F38F11DBD2DD}" srcId="{E72A2355-D286-4288-8A56-4716EFDB4FAF}" destId="{1A3401A0-773F-4A19-A058-37B19AEABBCE}" srcOrd="3" destOrd="0" parTransId="{8B8B9D1D-B15D-411D-AB15-B8F2D12601D7}" sibTransId="{D76C735B-EBC9-4C0F-94BE-E6C70D13E4A2}"/>
    <dgm:cxn modelId="{40259C45-1D6A-4C8A-9395-0438F76A3252}" type="presOf" srcId="{2DD30843-BC4C-460C-8A9F-99C00AD80F29}" destId="{4AC4D17C-D91C-470D-BCC9-479137CEE63E}" srcOrd="0" destOrd="0" presId="urn:microsoft.com/office/officeart/2005/8/layout/process3"/>
    <dgm:cxn modelId="{86AD2366-DDC3-4934-AB91-EC4D121AEB46}" type="presOf" srcId="{1A3401A0-773F-4A19-A058-37B19AEABBCE}" destId="{434BF0A9-C4A2-437F-9789-02AE7F431AF4}" srcOrd="0" destOrd="3" presId="urn:microsoft.com/office/officeart/2005/8/layout/process3"/>
    <dgm:cxn modelId="{86BA0367-4BB1-4343-900A-DEDAF4511D2F}" type="presOf" srcId="{D9150E49-C9FF-4ABF-923F-9F270410B780}" destId="{76101837-D9F9-49C8-AF2E-FCDA82D6CE50}" srcOrd="1" destOrd="0" presId="urn:microsoft.com/office/officeart/2005/8/layout/process3"/>
    <dgm:cxn modelId="{3A47776B-FB22-4F1A-83CB-6BAA5959FE19}" type="presOf" srcId="{D9150E49-C9FF-4ABF-923F-9F270410B780}" destId="{302385A4-71DE-4189-938B-860EB3482A42}" srcOrd="0" destOrd="0" presId="urn:microsoft.com/office/officeart/2005/8/layout/process3"/>
    <dgm:cxn modelId="{B9063A4C-B0CE-4763-B5BF-A03341C720D6}" type="presOf" srcId="{6396DD18-A7E2-4234-8040-FEDD61F6CCA8}" destId="{CB22A012-9686-43F8-8C1C-5C115D3846BC}" srcOrd="0" destOrd="1" presId="urn:microsoft.com/office/officeart/2005/8/layout/process3"/>
    <dgm:cxn modelId="{0612C96E-672E-4AB4-8338-92FFC1212FD3}" type="presOf" srcId="{78949530-7132-4175-8E55-09CB54315177}" destId="{434BF0A9-C4A2-437F-9789-02AE7F431AF4}" srcOrd="0" destOrd="2" presId="urn:microsoft.com/office/officeart/2005/8/layout/process3"/>
    <dgm:cxn modelId="{ABC00270-183A-4C0C-BEE7-A34177684D4C}" type="presOf" srcId="{979DFAF7-0C3A-45E4-8BBA-CA85C5ACC7BC}" destId="{434BF0A9-C4A2-437F-9789-02AE7F431AF4}" srcOrd="0" destOrd="1" presId="urn:microsoft.com/office/officeart/2005/8/layout/process3"/>
    <dgm:cxn modelId="{ADCF4C53-CB2C-4D64-B5B2-4CABC9847BCE}" type="presOf" srcId="{AF9ABB4B-AC03-4A29-897A-B33660A73B73}" destId="{A51F4FA6-CAE2-4B22-B525-F0BB1584264F}" srcOrd="0" destOrd="2" presId="urn:microsoft.com/office/officeart/2005/8/layout/process3"/>
    <dgm:cxn modelId="{1F9EBB56-EB7F-4A40-B376-C055E70FA344}" srcId="{2DD30843-BC4C-460C-8A9F-99C00AD80F29}" destId="{E72A2355-D286-4288-8A56-4716EFDB4FAF}" srcOrd="2" destOrd="0" parTransId="{F9D67FD7-C26A-4BBC-BF91-A4840EB27BC6}" sibTransId="{56BE0012-E71F-4B36-9324-55C91E464B32}"/>
    <dgm:cxn modelId="{72A48A5A-B0A7-4D12-AAE0-477EF85DA1FB}" type="presOf" srcId="{1F06DD9C-45AA-4581-A724-1C4457C3922C}" destId="{26CED66A-636C-4D3F-8C6E-AF79B938568C}" srcOrd="0" destOrd="2" presId="urn:microsoft.com/office/officeart/2005/8/layout/process3"/>
    <dgm:cxn modelId="{821B1585-317E-48B4-8F0D-25A2CF1CC093}" type="presOf" srcId="{56BE0012-E71F-4B36-9324-55C91E464B32}" destId="{BBF62D7C-A663-446F-9D37-9DF18510E97D}" srcOrd="1" destOrd="0" presId="urn:microsoft.com/office/officeart/2005/8/layout/process3"/>
    <dgm:cxn modelId="{9E4AAB87-35A3-46B3-ACFD-2FCF7FA5FD42}" type="presOf" srcId="{7D1B39C3-BB76-427F-9BCA-855049E76492}" destId="{40395345-4B7E-493E-B526-B97827281FBF}" srcOrd="0" destOrd="0" presId="urn:microsoft.com/office/officeart/2005/8/layout/process3"/>
    <dgm:cxn modelId="{CD206C89-6358-4BEB-812C-91F82AF3FFE6}" srcId="{1D21BEFA-5731-4EAF-A960-5DEB77973E84}" destId="{8C39F155-9C0E-4625-8AF4-95BE669DBE1A}" srcOrd="0" destOrd="0" parTransId="{1EC9A931-2989-4967-937D-5A2843F57B39}" sibTransId="{0DD41301-DDCD-4CF8-9060-067FC9F30211}"/>
    <dgm:cxn modelId="{3880D98E-88F5-4CE3-B2B2-1B7B5D27FD50}" srcId="{42E13BDD-9DAA-4558-A54D-87482B09220D}" destId="{AF9ABB4B-AC03-4A29-897A-B33660A73B73}" srcOrd="2" destOrd="0" parTransId="{F1AAD36D-C0A9-42DF-9DAA-01F3D887A226}" sibTransId="{D53DA6AD-0ECA-40CA-8251-C23A5B2DD61F}"/>
    <dgm:cxn modelId="{06AFE290-66AF-4C7D-9EF5-FB7A34F6DE06}" type="presOf" srcId="{535F9F92-7D27-4985-A8B9-476EFEDC7429}" destId="{1345930D-0F90-4264-8281-E9F17F99156B}" srcOrd="0" destOrd="0" presId="urn:microsoft.com/office/officeart/2005/8/layout/process3"/>
    <dgm:cxn modelId="{E44B7095-7383-46EA-BDFF-E323ADBEF8D8}" type="presOf" srcId="{86E24253-4FFF-4118-94AB-E25A444E77D7}" destId="{434BF0A9-C4A2-437F-9789-02AE7F431AF4}" srcOrd="0" destOrd="0" presId="urn:microsoft.com/office/officeart/2005/8/layout/process3"/>
    <dgm:cxn modelId="{EFC03E96-EC33-4DF2-B137-E8218BBCDFDC}" type="presOf" srcId="{42E13BDD-9DAA-4558-A54D-87482B09220D}" destId="{5A1B623F-023B-4888-A2BD-6CEF2379B445}" srcOrd="0" destOrd="0" presId="urn:microsoft.com/office/officeart/2005/8/layout/process3"/>
    <dgm:cxn modelId="{FBDC1AA0-C4BF-4674-8706-6EB40B1C3493}" type="presOf" srcId="{46216958-3C4C-4803-8183-A2A804ACDCA3}" destId="{D76B65A3-9AFE-41DC-A699-642D2CF01637}" srcOrd="0" destOrd="0" presId="urn:microsoft.com/office/officeart/2005/8/layout/process3"/>
    <dgm:cxn modelId="{DEE5A7A1-8D5E-4F8B-A2B6-AA14759AE80D}" srcId="{2DD30843-BC4C-460C-8A9F-99C00AD80F29}" destId="{46216958-3C4C-4803-8183-A2A804ACDCA3}" srcOrd="4" destOrd="0" parTransId="{2A5E4D34-AA10-4C0A-B2D5-0188BD344D59}" sibTransId="{3F424B8D-BA36-4028-80C5-1EFE7D36EB5E}"/>
    <dgm:cxn modelId="{EAA9AFA3-59D0-4A24-95D4-55F12CFA3E18}" type="presOf" srcId="{E72A2355-D286-4288-8A56-4716EFDB4FAF}" destId="{961684EA-13A6-4B0E-8F46-3DE09185108A}" srcOrd="0" destOrd="0" presId="urn:microsoft.com/office/officeart/2005/8/layout/process3"/>
    <dgm:cxn modelId="{4CBE07A4-5257-4DEB-96FD-112547B374AA}" type="presOf" srcId="{46216958-3C4C-4803-8183-A2A804ACDCA3}" destId="{54B64EDE-6F81-4642-9C17-2D3CD4B18C7A}" srcOrd="1" destOrd="0" presId="urn:microsoft.com/office/officeart/2005/8/layout/process3"/>
    <dgm:cxn modelId="{402D4AAB-CC89-4704-82BE-4AA947623664}" type="presOf" srcId="{0A4E871C-28C0-4EB9-883C-9C91E6DA3E37}" destId="{CB22A012-9686-43F8-8C1C-5C115D3846BC}" srcOrd="0" destOrd="2" presId="urn:microsoft.com/office/officeart/2005/8/layout/process3"/>
    <dgm:cxn modelId="{3289A2AF-94B4-40C3-AD1F-1B5C5C99AFA6}" type="presOf" srcId="{10FBDFC1-07F8-4842-BE0A-216AE8FA1739}" destId="{26CED66A-636C-4D3F-8C6E-AF79B938568C}" srcOrd="0" destOrd="1" presId="urn:microsoft.com/office/officeart/2005/8/layout/process3"/>
    <dgm:cxn modelId="{ACB79BB1-826F-47B9-9C6E-5EEA4E13DC6E}" type="presOf" srcId="{E72A2355-D286-4288-8A56-4716EFDB4FAF}" destId="{24B3B194-6F2C-49D0-9E48-81246A3F735E}" srcOrd="1" destOrd="0" presId="urn:microsoft.com/office/officeart/2005/8/layout/process3"/>
    <dgm:cxn modelId="{5B3A8EB4-731C-424F-80DD-672952ECCA2D}" srcId="{2DD30843-BC4C-460C-8A9F-99C00AD80F29}" destId="{42E13BDD-9DAA-4558-A54D-87482B09220D}" srcOrd="0" destOrd="0" parTransId="{CE1CDD7A-5BD7-4B47-874B-0FF6BAD034E6}" sibTransId="{D9150E49-C9FF-4ABF-923F-9F270410B780}"/>
    <dgm:cxn modelId="{9C8690B9-53B3-438F-85FE-943442EACE9E}" type="presOf" srcId="{D9EEF75C-1FB3-4081-8212-754E8B82E2BF}" destId="{A51F4FA6-CAE2-4B22-B525-F0BB1584264F}" srcOrd="0" destOrd="0" presId="urn:microsoft.com/office/officeart/2005/8/layout/process3"/>
    <dgm:cxn modelId="{4B01CDBB-32FD-4C86-903D-01CBBE0BC3F2}" type="presOf" srcId="{535F9F92-7D27-4985-A8B9-476EFEDC7429}" destId="{CB0A6E80-9ED3-402F-8797-D839896B8726}" srcOrd="1" destOrd="0" presId="urn:microsoft.com/office/officeart/2005/8/layout/process3"/>
    <dgm:cxn modelId="{8C1583C9-D5C1-4E08-9F83-16F7133296CD}" srcId="{46216958-3C4C-4803-8183-A2A804ACDCA3}" destId="{31F42024-7D5D-4267-8709-E686F799D64E}" srcOrd="1" destOrd="0" parTransId="{901CA03E-A2DA-42BE-B05A-D82990A8B57E}" sibTransId="{FD65CC0B-8680-4BC2-BEC6-CC1CA11172A7}"/>
    <dgm:cxn modelId="{927FA8CD-F9E7-4359-AD90-4EA0A8C7DFA2}" type="presOf" srcId="{8C39F155-9C0E-4625-8AF4-95BE669DBE1A}" destId="{CB22A012-9686-43F8-8C1C-5C115D3846BC}" srcOrd="0" destOrd="0" presId="urn:microsoft.com/office/officeart/2005/8/layout/process3"/>
    <dgm:cxn modelId="{AA7F8CD4-F400-47A9-A3C2-61A30EDF1A69}" srcId="{42E13BDD-9DAA-4558-A54D-87482B09220D}" destId="{2796B94D-9BD1-420C-AF41-D378770F5167}" srcOrd="1" destOrd="0" parTransId="{86891206-EB6F-4E93-877A-131FE2175DEE}" sibTransId="{28F5112B-1649-40D2-88B9-D5CE3CF70AC5}"/>
    <dgm:cxn modelId="{7A2FD0D9-10EF-44D1-B098-9A089CBF877E}" type="presOf" srcId="{7D1B39C3-BB76-427F-9BCA-855049E76492}" destId="{32173C26-366A-4CDC-BB1B-0AC09C2A3006}" srcOrd="1" destOrd="0" presId="urn:microsoft.com/office/officeart/2005/8/layout/process3"/>
    <dgm:cxn modelId="{471AC2DF-60E3-4A1D-BA13-A7F904B07714}" type="presOf" srcId="{42E13BDD-9DAA-4558-A54D-87482B09220D}" destId="{3BD924A9-2368-484C-A7C2-37A4272BC176}" srcOrd="1" destOrd="0" presId="urn:microsoft.com/office/officeart/2005/8/layout/process3"/>
    <dgm:cxn modelId="{566A9EE2-09E1-4C39-AF0A-78621E2123DC}" srcId="{1D21BEFA-5731-4EAF-A960-5DEB77973E84}" destId="{0A4E871C-28C0-4EB9-883C-9C91E6DA3E37}" srcOrd="2" destOrd="0" parTransId="{C5E8D850-CF65-4080-9452-A4A1B5743CB6}" sibTransId="{BC8B6D7F-C83A-4C03-B434-EC095417D43A}"/>
    <dgm:cxn modelId="{3275B5E9-38EC-4A44-86AA-91A19ACD125F}" srcId="{E72A2355-D286-4288-8A56-4716EFDB4FAF}" destId="{78949530-7132-4175-8E55-09CB54315177}" srcOrd="2" destOrd="0" parTransId="{A341EC60-79BE-4468-9BC0-9CED7405449D}" sibTransId="{EF392BFD-5311-4922-8F21-715EC6048B87}"/>
    <dgm:cxn modelId="{CE77B8EA-19D8-49EC-8197-31A2306FAE07}" srcId="{7D1B39C3-BB76-427F-9BCA-855049E76492}" destId="{10FBDFC1-07F8-4842-BE0A-216AE8FA1739}" srcOrd="1" destOrd="0" parTransId="{C56B924F-A30B-47CB-A609-423C8C8E6F7A}" sibTransId="{650DE1A4-6C5A-43FE-A126-E73CE6AB7F8B}"/>
    <dgm:cxn modelId="{872C37EE-DB02-4D71-BF31-8AFAE584E133}" type="presOf" srcId="{56BE0012-E71F-4B36-9324-55C91E464B32}" destId="{02AE0D7D-5AAD-4200-9402-EC12137744C7}" srcOrd="0" destOrd="0" presId="urn:microsoft.com/office/officeart/2005/8/layout/process3"/>
    <dgm:cxn modelId="{8EDC9FF2-486B-4CF4-9A17-B5BB6176967C}" type="presOf" srcId="{6F24870B-8EB2-43E2-BCF0-F29D22C4DC69}" destId="{3000858E-8BBA-4C29-8F47-64D48EEB904B}" srcOrd="0" destOrd="0" presId="urn:microsoft.com/office/officeart/2005/8/layout/process3"/>
    <dgm:cxn modelId="{15E201F8-4D67-40F9-9C76-A889D89F0660}" type="presOf" srcId="{1D21BEFA-5731-4EAF-A960-5DEB77973E84}" destId="{CB769E48-9346-4E67-B6E4-FDE8CFDD7B10}" srcOrd="1" destOrd="0" presId="urn:microsoft.com/office/officeart/2005/8/layout/process3"/>
    <dgm:cxn modelId="{342DC1F8-1B78-4956-BBED-9B0656B5E1F8}" srcId="{2DD30843-BC4C-460C-8A9F-99C00AD80F29}" destId="{1D21BEFA-5731-4EAF-A960-5DEB77973E84}" srcOrd="1" destOrd="0" parTransId="{67C084E1-2459-4473-8C6C-BFE9B64772C1}" sibTransId="{535F9F92-7D27-4985-A8B9-476EFEDC7429}"/>
    <dgm:cxn modelId="{F5F091FD-8791-4F65-ABD2-8CF203E04B4E}" type="presParOf" srcId="{4AC4D17C-D91C-470D-BCC9-479137CEE63E}" destId="{41A849BF-F44E-4CF7-BA37-4E17BDBA01A8}" srcOrd="0" destOrd="0" presId="urn:microsoft.com/office/officeart/2005/8/layout/process3"/>
    <dgm:cxn modelId="{2099F89C-2B57-46AE-8195-78F5F4042E53}" type="presParOf" srcId="{41A849BF-F44E-4CF7-BA37-4E17BDBA01A8}" destId="{5A1B623F-023B-4888-A2BD-6CEF2379B445}" srcOrd="0" destOrd="0" presId="urn:microsoft.com/office/officeart/2005/8/layout/process3"/>
    <dgm:cxn modelId="{D21EA842-AB88-4066-94E5-38F0E6FFC80C}" type="presParOf" srcId="{41A849BF-F44E-4CF7-BA37-4E17BDBA01A8}" destId="{3BD924A9-2368-484C-A7C2-37A4272BC176}" srcOrd="1" destOrd="0" presId="urn:microsoft.com/office/officeart/2005/8/layout/process3"/>
    <dgm:cxn modelId="{7967632B-4605-40B2-9DF7-9E99253ED821}" type="presParOf" srcId="{41A849BF-F44E-4CF7-BA37-4E17BDBA01A8}" destId="{A51F4FA6-CAE2-4B22-B525-F0BB1584264F}" srcOrd="2" destOrd="0" presId="urn:microsoft.com/office/officeart/2005/8/layout/process3"/>
    <dgm:cxn modelId="{389E6A02-AF38-475D-9D07-936D87D671C9}" type="presParOf" srcId="{4AC4D17C-D91C-470D-BCC9-479137CEE63E}" destId="{302385A4-71DE-4189-938B-860EB3482A42}" srcOrd="1" destOrd="0" presId="urn:microsoft.com/office/officeart/2005/8/layout/process3"/>
    <dgm:cxn modelId="{B5366945-9A91-4260-ABCD-FAB5ED0B743B}" type="presParOf" srcId="{302385A4-71DE-4189-938B-860EB3482A42}" destId="{76101837-D9F9-49C8-AF2E-FCDA82D6CE50}" srcOrd="0" destOrd="0" presId="urn:microsoft.com/office/officeart/2005/8/layout/process3"/>
    <dgm:cxn modelId="{BD326076-5BBB-4141-91F8-70083E3ADD2D}" type="presParOf" srcId="{4AC4D17C-D91C-470D-BCC9-479137CEE63E}" destId="{0254399E-2C1F-43E7-AA49-973B89842891}" srcOrd="2" destOrd="0" presId="urn:microsoft.com/office/officeart/2005/8/layout/process3"/>
    <dgm:cxn modelId="{824D06AC-0BFC-42D4-A30C-949A708F6806}" type="presParOf" srcId="{0254399E-2C1F-43E7-AA49-973B89842891}" destId="{B97AD16B-5CD2-479A-8D2F-38D9328D71EA}" srcOrd="0" destOrd="0" presId="urn:microsoft.com/office/officeart/2005/8/layout/process3"/>
    <dgm:cxn modelId="{1C1857E8-EBE1-443B-BCF2-77211A5C7B3F}" type="presParOf" srcId="{0254399E-2C1F-43E7-AA49-973B89842891}" destId="{CB769E48-9346-4E67-B6E4-FDE8CFDD7B10}" srcOrd="1" destOrd="0" presId="urn:microsoft.com/office/officeart/2005/8/layout/process3"/>
    <dgm:cxn modelId="{0B1653CF-992F-4DC8-B91F-7EF8D1C61ECF}" type="presParOf" srcId="{0254399E-2C1F-43E7-AA49-973B89842891}" destId="{CB22A012-9686-43F8-8C1C-5C115D3846BC}" srcOrd="2" destOrd="0" presId="urn:microsoft.com/office/officeart/2005/8/layout/process3"/>
    <dgm:cxn modelId="{DDD8EB9E-C5EA-483C-B37D-F809B9C4FCD3}" type="presParOf" srcId="{4AC4D17C-D91C-470D-BCC9-479137CEE63E}" destId="{1345930D-0F90-4264-8281-E9F17F99156B}" srcOrd="3" destOrd="0" presId="urn:microsoft.com/office/officeart/2005/8/layout/process3"/>
    <dgm:cxn modelId="{FF0C6C52-D882-4F3B-83A8-D2E3DF854C52}" type="presParOf" srcId="{1345930D-0F90-4264-8281-E9F17F99156B}" destId="{CB0A6E80-9ED3-402F-8797-D839896B8726}" srcOrd="0" destOrd="0" presId="urn:microsoft.com/office/officeart/2005/8/layout/process3"/>
    <dgm:cxn modelId="{3D6ECF56-2C30-4915-86E0-B726026AF04D}" type="presParOf" srcId="{4AC4D17C-D91C-470D-BCC9-479137CEE63E}" destId="{E626EA3F-A9EE-41C9-AAC9-B61E3E6E7524}" srcOrd="4" destOrd="0" presId="urn:microsoft.com/office/officeart/2005/8/layout/process3"/>
    <dgm:cxn modelId="{B66FED58-E67E-4C40-BBB9-95DB21DB182A}" type="presParOf" srcId="{E626EA3F-A9EE-41C9-AAC9-B61E3E6E7524}" destId="{961684EA-13A6-4B0E-8F46-3DE09185108A}" srcOrd="0" destOrd="0" presId="urn:microsoft.com/office/officeart/2005/8/layout/process3"/>
    <dgm:cxn modelId="{8F4AC89B-29B8-4DF6-99FA-1568AC21B047}" type="presParOf" srcId="{E626EA3F-A9EE-41C9-AAC9-B61E3E6E7524}" destId="{24B3B194-6F2C-49D0-9E48-81246A3F735E}" srcOrd="1" destOrd="0" presId="urn:microsoft.com/office/officeart/2005/8/layout/process3"/>
    <dgm:cxn modelId="{37A118A4-ED29-405E-A1A1-3AB69203E967}" type="presParOf" srcId="{E626EA3F-A9EE-41C9-AAC9-B61E3E6E7524}" destId="{434BF0A9-C4A2-437F-9789-02AE7F431AF4}" srcOrd="2" destOrd="0" presId="urn:microsoft.com/office/officeart/2005/8/layout/process3"/>
    <dgm:cxn modelId="{5A515C5F-1660-4EF8-BBB2-A9A2B016B9EA}" type="presParOf" srcId="{4AC4D17C-D91C-470D-BCC9-479137CEE63E}" destId="{02AE0D7D-5AAD-4200-9402-EC12137744C7}" srcOrd="5" destOrd="0" presId="urn:microsoft.com/office/officeart/2005/8/layout/process3"/>
    <dgm:cxn modelId="{398ACC87-B808-49BB-A33C-1ADB5A88A15F}" type="presParOf" srcId="{02AE0D7D-5AAD-4200-9402-EC12137744C7}" destId="{BBF62D7C-A663-446F-9D37-9DF18510E97D}" srcOrd="0" destOrd="0" presId="urn:microsoft.com/office/officeart/2005/8/layout/process3"/>
    <dgm:cxn modelId="{669B46D1-F765-439D-B2B1-5772E76F823E}" type="presParOf" srcId="{4AC4D17C-D91C-470D-BCC9-479137CEE63E}" destId="{D9D9A2EC-E10E-41B7-9742-34D76F5F552C}" srcOrd="6" destOrd="0" presId="urn:microsoft.com/office/officeart/2005/8/layout/process3"/>
    <dgm:cxn modelId="{3133955B-B0EF-4A78-8F2D-8228BD638802}" type="presParOf" srcId="{D9D9A2EC-E10E-41B7-9742-34D76F5F552C}" destId="{40395345-4B7E-493E-B526-B97827281FBF}" srcOrd="0" destOrd="0" presId="urn:microsoft.com/office/officeart/2005/8/layout/process3"/>
    <dgm:cxn modelId="{49944B24-DA43-4469-9FD9-54535880951D}" type="presParOf" srcId="{D9D9A2EC-E10E-41B7-9742-34D76F5F552C}" destId="{32173C26-366A-4CDC-BB1B-0AC09C2A3006}" srcOrd="1" destOrd="0" presId="urn:microsoft.com/office/officeart/2005/8/layout/process3"/>
    <dgm:cxn modelId="{678EACDC-9137-4972-A283-EE1AAD50D301}" type="presParOf" srcId="{D9D9A2EC-E10E-41B7-9742-34D76F5F552C}" destId="{26CED66A-636C-4D3F-8C6E-AF79B938568C}" srcOrd="2" destOrd="0" presId="urn:microsoft.com/office/officeart/2005/8/layout/process3"/>
    <dgm:cxn modelId="{0BF6D3DF-FE7B-454E-B207-30B6BDEE262A}" type="presParOf" srcId="{4AC4D17C-D91C-470D-BCC9-479137CEE63E}" destId="{3000858E-8BBA-4C29-8F47-64D48EEB904B}" srcOrd="7" destOrd="0" presId="urn:microsoft.com/office/officeart/2005/8/layout/process3"/>
    <dgm:cxn modelId="{5DA5503A-A32F-49E1-8CF9-A3DBB6962480}" type="presParOf" srcId="{3000858E-8BBA-4C29-8F47-64D48EEB904B}" destId="{C304B336-F6E7-42BE-8D5C-98890F088C9B}" srcOrd="0" destOrd="0" presId="urn:microsoft.com/office/officeart/2005/8/layout/process3"/>
    <dgm:cxn modelId="{2393703F-7419-4806-ACBA-7CA0297C53C7}" type="presParOf" srcId="{4AC4D17C-D91C-470D-BCC9-479137CEE63E}" destId="{1CC98933-7129-44CC-92BD-DEF61EEBF9A6}" srcOrd="8" destOrd="0" presId="urn:microsoft.com/office/officeart/2005/8/layout/process3"/>
    <dgm:cxn modelId="{FD240708-A1D6-4611-AA0F-2ED49B5EAB11}" type="presParOf" srcId="{1CC98933-7129-44CC-92BD-DEF61EEBF9A6}" destId="{D76B65A3-9AFE-41DC-A699-642D2CF01637}" srcOrd="0" destOrd="0" presId="urn:microsoft.com/office/officeart/2005/8/layout/process3"/>
    <dgm:cxn modelId="{08F9333E-7972-4339-A1F4-8B389F334491}" type="presParOf" srcId="{1CC98933-7129-44CC-92BD-DEF61EEBF9A6}" destId="{54B64EDE-6F81-4642-9C17-2D3CD4B18C7A}" srcOrd="1" destOrd="0" presId="urn:microsoft.com/office/officeart/2005/8/layout/process3"/>
    <dgm:cxn modelId="{22F0C99D-31DC-49E4-BD4E-2688975C92B4}" type="presParOf" srcId="{1CC98933-7129-44CC-92BD-DEF61EEBF9A6}" destId="{C9112CCC-C3F6-472B-B71D-D700563E2F3D}"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B37D9-A921-4F2C-A8C8-DB43C7136EB3}" type="doc">
      <dgm:prSet loTypeId="urn:microsoft.com/office/officeart/2005/8/layout/pyramid1" loCatId="pyramid" qsTypeId="urn:microsoft.com/office/officeart/2005/8/quickstyle/simple1" qsCatId="simple" csTypeId="urn:microsoft.com/office/officeart/2005/8/colors/colorful5" csCatId="colorful" phldr="1"/>
      <dgm:spPr/>
    </dgm:pt>
    <dgm:pt modelId="{DE2D35EC-08E7-4C3C-85C8-42704936CDC4}">
      <dgm:prSet phldrT="[Text]"/>
      <dgm:spPr/>
      <dgm:t>
        <a:bodyPr/>
        <a:lstStyle/>
        <a:p>
          <a:r>
            <a:rPr lang="en-GB"/>
            <a:t>Vision</a:t>
          </a:r>
        </a:p>
      </dgm:t>
    </dgm:pt>
    <dgm:pt modelId="{658A6A27-DC58-451E-9EE7-76281C988AD9}" type="parTrans" cxnId="{FA922579-719A-4A71-8D6D-848FB7A158AF}">
      <dgm:prSet/>
      <dgm:spPr/>
      <dgm:t>
        <a:bodyPr/>
        <a:lstStyle/>
        <a:p>
          <a:endParaRPr lang="en-GB"/>
        </a:p>
      </dgm:t>
    </dgm:pt>
    <dgm:pt modelId="{BEB27FE9-415B-4B89-887E-E044DAF83B80}" type="sibTrans" cxnId="{FA922579-719A-4A71-8D6D-848FB7A158AF}">
      <dgm:prSet/>
      <dgm:spPr/>
      <dgm:t>
        <a:bodyPr/>
        <a:lstStyle/>
        <a:p>
          <a:endParaRPr lang="en-GB"/>
        </a:p>
      </dgm:t>
    </dgm:pt>
    <dgm:pt modelId="{F557153C-1896-4CDE-BFE6-76B0E51868AB}">
      <dgm:prSet phldrT="[Text]"/>
      <dgm:spPr/>
      <dgm:t>
        <a:bodyPr/>
        <a:lstStyle/>
        <a:p>
          <a:r>
            <a:rPr lang="en-GB"/>
            <a:t>Priorities</a:t>
          </a:r>
        </a:p>
      </dgm:t>
    </dgm:pt>
    <dgm:pt modelId="{4DAF424A-C3C4-4AA1-9031-04C4B239A820}" type="parTrans" cxnId="{B2BC9253-C028-4153-8AAB-8BD081412743}">
      <dgm:prSet/>
      <dgm:spPr/>
      <dgm:t>
        <a:bodyPr/>
        <a:lstStyle/>
        <a:p>
          <a:endParaRPr lang="en-GB"/>
        </a:p>
      </dgm:t>
    </dgm:pt>
    <dgm:pt modelId="{820860FF-868F-4890-A376-D23ED14467AA}" type="sibTrans" cxnId="{B2BC9253-C028-4153-8AAB-8BD081412743}">
      <dgm:prSet/>
      <dgm:spPr/>
      <dgm:t>
        <a:bodyPr/>
        <a:lstStyle/>
        <a:p>
          <a:endParaRPr lang="en-GB"/>
        </a:p>
      </dgm:t>
    </dgm:pt>
    <dgm:pt modelId="{027B05B4-C26B-4BA4-8997-CEC85FF8CAE2}">
      <dgm:prSet phldrT="[Text]"/>
      <dgm:spPr/>
      <dgm:t>
        <a:bodyPr/>
        <a:lstStyle/>
        <a:p>
          <a:r>
            <a:rPr lang="en-GB"/>
            <a:t>Goals</a:t>
          </a:r>
        </a:p>
      </dgm:t>
    </dgm:pt>
    <dgm:pt modelId="{34D2BFB4-6C73-4C6D-8AB9-3A709AE21CEE}" type="parTrans" cxnId="{2471EB2B-1C76-4E24-839F-A75A05833211}">
      <dgm:prSet/>
      <dgm:spPr/>
      <dgm:t>
        <a:bodyPr/>
        <a:lstStyle/>
        <a:p>
          <a:endParaRPr lang="en-GB"/>
        </a:p>
      </dgm:t>
    </dgm:pt>
    <dgm:pt modelId="{293B52A3-0542-49E0-8E1F-AA3D127B760D}" type="sibTrans" cxnId="{2471EB2B-1C76-4E24-839F-A75A05833211}">
      <dgm:prSet/>
      <dgm:spPr/>
      <dgm:t>
        <a:bodyPr/>
        <a:lstStyle/>
        <a:p>
          <a:endParaRPr lang="en-GB"/>
        </a:p>
      </dgm:t>
    </dgm:pt>
    <dgm:pt modelId="{988EDF42-0ECA-41B0-9277-B606F190591D}" type="pres">
      <dgm:prSet presAssocID="{00CB37D9-A921-4F2C-A8C8-DB43C7136EB3}" presName="Name0" presStyleCnt="0">
        <dgm:presLayoutVars>
          <dgm:dir/>
          <dgm:animLvl val="lvl"/>
          <dgm:resizeHandles val="exact"/>
        </dgm:presLayoutVars>
      </dgm:prSet>
      <dgm:spPr/>
    </dgm:pt>
    <dgm:pt modelId="{ABDCF3EC-92B0-4093-B782-39670640A6AB}" type="pres">
      <dgm:prSet presAssocID="{DE2D35EC-08E7-4C3C-85C8-42704936CDC4}" presName="Name8" presStyleCnt="0"/>
      <dgm:spPr/>
    </dgm:pt>
    <dgm:pt modelId="{CDC7235C-FA26-4E28-994F-B2225F391A86}" type="pres">
      <dgm:prSet presAssocID="{DE2D35EC-08E7-4C3C-85C8-42704936CDC4}" presName="level" presStyleLbl="node1" presStyleIdx="0" presStyleCnt="3">
        <dgm:presLayoutVars>
          <dgm:chMax val="1"/>
          <dgm:bulletEnabled val="1"/>
        </dgm:presLayoutVars>
      </dgm:prSet>
      <dgm:spPr/>
    </dgm:pt>
    <dgm:pt modelId="{554CC9D5-9C40-47CC-9A69-C0EE10DC334A}" type="pres">
      <dgm:prSet presAssocID="{DE2D35EC-08E7-4C3C-85C8-42704936CDC4}" presName="levelTx" presStyleLbl="revTx" presStyleIdx="0" presStyleCnt="0">
        <dgm:presLayoutVars>
          <dgm:chMax val="1"/>
          <dgm:bulletEnabled val="1"/>
        </dgm:presLayoutVars>
      </dgm:prSet>
      <dgm:spPr/>
    </dgm:pt>
    <dgm:pt modelId="{AF557026-DEBF-49AD-8DFA-BB07D6FA65F8}" type="pres">
      <dgm:prSet presAssocID="{F557153C-1896-4CDE-BFE6-76B0E51868AB}" presName="Name8" presStyleCnt="0"/>
      <dgm:spPr/>
    </dgm:pt>
    <dgm:pt modelId="{A9536B80-D06B-4E32-B64B-47651046A68D}" type="pres">
      <dgm:prSet presAssocID="{F557153C-1896-4CDE-BFE6-76B0E51868AB}" presName="level" presStyleLbl="node1" presStyleIdx="1" presStyleCnt="3">
        <dgm:presLayoutVars>
          <dgm:chMax val="1"/>
          <dgm:bulletEnabled val="1"/>
        </dgm:presLayoutVars>
      </dgm:prSet>
      <dgm:spPr/>
    </dgm:pt>
    <dgm:pt modelId="{7024A910-377D-4314-9DB0-4656F58CD2F4}" type="pres">
      <dgm:prSet presAssocID="{F557153C-1896-4CDE-BFE6-76B0E51868AB}" presName="levelTx" presStyleLbl="revTx" presStyleIdx="0" presStyleCnt="0">
        <dgm:presLayoutVars>
          <dgm:chMax val="1"/>
          <dgm:bulletEnabled val="1"/>
        </dgm:presLayoutVars>
      </dgm:prSet>
      <dgm:spPr/>
    </dgm:pt>
    <dgm:pt modelId="{B4BFE31E-23EA-498E-8B60-5F7E3B4B2B7D}" type="pres">
      <dgm:prSet presAssocID="{027B05B4-C26B-4BA4-8997-CEC85FF8CAE2}" presName="Name8" presStyleCnt="0"/>
      <dgm:spPr/>
    </dgm:pt>
    <dgm:pt modelId="{B46529A4-9416-418E-BE39-A4DCBD1312FE}" type="pres">
      <dgm:prSet presAssocID="{027B05B4-C26B-4BA4-8997-CEC85FF8CAE2}" presName="level" presStyleLbl="node1" presStyleIdx="2" presStyleCnt="3">
        <dgm:presLayoutVars>
          <dgm:chMax val="1"/>
          <dgm:bulletEnabled val="1"/>
        </dgm:presLayoutVars>
      </dgm:prSet>
      <dgm:spPr/>
    </dgm:pt>
    <dgm:pt modelId="{91C44711-7A50-4E96-A5A3-294A1DAB9CB3}" type="pres">
      <dgm:prSet presAssocID="{027B05B4-C26B-4BA4-8997-CEC85FF8CAE2}" presName="levelTx" presStyleLbl="revTx" presStyleIdx="0" presStyleCnt="0">
        <dgm:presLayoutVars>
          <dgm:chMax val="1"/>
          <dgm:bulletEnabled val="1"/>
        </dgm:presLayoutVars>
      </dgm:prSet>
      <dgm:spPr/>
    </dgm:pt>
  </dgm:ptLst>
  <dgm:cxnLst>
    <dgm:cxn modelId="{AE34B40D-616F-4621-9B6A-278164BB6465}" type="presOf" srcId="{F557153C-1896-4CDE-BFE6-76B0E51868AB}" destId="{A9536B80-D06B-4E32-B64B-47651046A68D}" srcOrd="0" destOrd="0" presId="urn:microsoft.com/office/officeart/2005/8/layout/pyramid1"/>
    <dgm:cxn modelId="{BB6DDD10-14C1-489A-AB9F-EDA6649C6724}" type="presOf" srcId="{DE2D35EC-08E7-4C3C-85C8-42704936CDC4}" destId="{554CC9D5-9C40-47CC-9A69-C0EE10DC334A}" srcOrd="1" destOrd="0" presId="urn:microsoft.com/office/officeart/2005/8/layout/pyramid1"/>
    <dgm:cxn modelId="{2471EB2B-1C76-4E24-839F-A75A05833211}" srcId="{00CB37D9-A921-4F2C-A8C8-DB43C7136EB3}" destId="{027B05B4-C26B-4BA4-8997-CEC85FF8CAE2}" srcOrd="2" destOrd="0" parTransId="{34D2BFB4-6C73-4C6D-8AB9-3A709AE21CEE}" sibTransId="{293B52A3-0542-49E0-8E1F-AA3D127B760D}"/>
    <dgm:cxn modelId="{B2BC9253-C028-4153-8AAB-8BD081412743}" srcId="{00CB37D9-A921-4F2C-A8C8-DB43C7136EB3}" destId="{F557153C-1896-4CDE-BFE6-76B0E51868AB}" srcOrd="1" destOrd="0" parTransId="{4DAF424A-C3C4-4AA1-9031-04C4B239A820}" sibTransId="{820860FF-868F-4890-A376-D23ED14467AA}"/>
    <dgm:cxn modelId="{34710B57-6293-4A43-8D30-6558311574C3}" type="presOf" srcId="{027B05B4-C26B-4BA4-8997-CEC85FF8CAE2}" destId="{B46529A4-9416-418E-BE39-A4DCBD1312FE}" srcOrd="0" destOrd="0" presId="urn:microsoft.com/office/officeart/2005/8/layout/pyramid1"/>
    <dgm:cxn modelId="{FA922579-719A-4A71-8D6D-848FB7A158AF}" srcId="{00CB37D9-A921-4F2C-A8C8-DB43C7136EB3}" destId="{DE2D35EC-08E7-4C3C-85C8-42704936CDC4}" srcOrd="0" destOrd="0" parTransId="{658A6A27-DC58-451E-9EE7-76281C988AD9}" sibTransId="{BEB27FE9-415B-4B89-887E-E044DAF83B80}"/>
    <dgm:cxn modelId="{7025CB79-40D7-4844-93BC-C7FB83DAB5D3}" type="presOf" srcId="{DE2D35EC-08E7-4C3C-85C8-42704936CDC4}" destId="{CDC7235C-FA26-4E28-994F-B2225F391A86}" srcOrd="0" destOrd="0" presId="urn:microsoft.com/office/officeart/2005/8/layout/pyramid1"/>
    <dgm:cxn modelId="{A7A1FE9F-1EBA-43D3-854A-325A290BFFF3}" type="presOf" srcId="{027B05B4-C26B-4BA4-8997-CEC85FF8CAE2}" destId="{91C44711-7A50-4E96-A5A3-294A1DAB9CB3}" srcOrd="1" destOrd="0" presId="urn:microsoft.com/office/officeart/2005/8/layout/pyramid1"/>
    <dgm:cxn modelId="{C2FD07A2-41D8-4414-A614-93CD5FFED485}" type="presOf" srcId="{F557153C-1896-4CDE-BFE6-76B0E51868AB}" destId="{7024A910-377D-4314-9DB0-4656F58CD2F4}" srcOrd="1" destOrd="0" presId="urn:microsoft.com/office/officeart/2005/8/layout/pyramid1"/>
    <dgm:cxn modelId="{6323B4BE-1B2B-46A1-92BC-BC6F52DAAFC6}" type="presOf" srcId="{00CB37D9-A921-4F2C-A8C8-DB43C7136EB3}" destId="{988EDF42-0ECA-41B0-9277-B606F190591D}" srcOrd="0" destOrd="0" presId="urn:microsoft.com/office/officeart/2005/8/layout/pyramid1"/>
    <dgm:cxn modelId="{CA6F9D63-3542-4E09-BE40-BDFF02D340F6}" type="presParOf" srcId="{988EDF42-0ECA-41B0-9277-B606F190591D}" destId="{ABDCF3EC-92B0-4093-B782-39670640A6AB}" srcOrd="0" destOrd="0" presId="urn:microsoft.com/office/officeart/2005/8/layout/pyramid1"/>
    <dgm:cxn modelId="{23F092C1-6336-4171-ADC1-9DCD0EA22232}" type="presParOf" srcId="{ABDCF3EC-92B0-4093-B782-39670640A6AB}" destId="{CDC7235C-FA26-4E28-994F-B2225F391A86}" srcOrd="0" destOrd="0" presId="urn:microsoft.com/office/officeart/2005/8/layout/pyramid1"/>
    <dgm:cxn modelId="{8FBC618C-312A-4D62-BA59-92191A31FF75}" type="presParOf" srcId="{ABDCF3EC-92B0-4093-B782-39670640A6AB}" destId="{554CC9D5-9C40-47CC-9A69-C0EE10DC334A}" srcOrd="1" destOrd="0" presId="urn:microsoft.com/office/officeart/2005/8/layout/pyramid1"/>
    <dgm:cxn modelId="{5217365D-ECC1-4AF5-8BC9-85962CE78D08}" type="presParOf" srcId="{988EDF42-0ECA-41B0-9277-B606F190591D}" destId="{AF557026-DEBF-49AD-8DFA-BB07D6FA65F8}" srcOrd="1" destOrd="0" presId="urn:microsoft.com/office/officeart/2005/8/layout/pyramid1"/>
    <dgm:cxn modelId="{8697A746-CAE1-4C8B-B5EF-0589969F181A}" type="presParOf" srcId="{AF557026-DEBF-49AD-8DFA-BB07D6FA65F8}" destId="{A9536B80-D06B-4E32-B64B-47651046A68D}" srcOrd="0" destOrd="0" presId="urn:microsoft.com/office/officeart/2005/8/layout/pyramid1"/>
    <dgm:cxn modelId="{66A22F92-4880-4F1F-85DD-FA35ACB31AA2}" type="presParOf" srcId="{AF557026-DEBF-49AD-8DFA-BB07D6FA65F8}" destId="{7024A910-377D-4314-9DB0-4656F58CD2F4}" srcOrd="1" destOrd="0" presId="urn:microsoft.com/office/officeart/2005/8/layout/pyramid1"/>
    <dgm:cxn modelId="{235D11AC-1D5F-4923-B70E-E24E551EE1B7}" type="presParOf" srcId="{988EDF42-0ECA-41B0-9277-B606F190591D}" destId="{B4BFE31E-23EA-498E-8B60-5F7E3B4B2B7D}" srcOrd="2" destOrd="0" presId="urn:microsoft.com/office/officeart/2005/8/layout/pyramid1"/>
    <dgm:cxn modelId="{9112DACA-5407-49D1-B6F7-759059D8C75A}" type="presParOf" srcId="{B4BFE31E-23EA-498E-8B60-5F7E3B4B2B7D}" destId="{B46529A4-9416-418E-BE39-A4DCBD1312FE}" srcOrd="0" destOrd="0" presId="urn:microsoft.com/office/officeart/2005/8/layout/pyramid1"/>
    <dgm:cxn modelId="{A48FE468-CE1B-449C-824F-30BEE69938F1}" type="presParOf" srcId="{B4BFE31E-23EA-498E-8B60-5F7E3B4B2B7D}" destId="{91C44711-7A50-4E96-A5A3-294A1DAB9CB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44238-4FBC-4069-B08A-266A59B658DF}"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GB"/>
        </a:p>
      </dgm:t>
    </dgm:pt>
    <dgm:pt modelId="{8242481D-8885-456B-9A0E-9DE69FA33568}">
      <dgm:prSet phldrT="[Text]"/>
      <dgm:spPr/>
      <dgm:t>
        <a:bodyPr/>
        <a:lstStyle/>
        <a:p>
          <a:r>
            <a:rPr lang="en-GB"/>
            <a:t>Results discussion</a:t>
          </a:r>
        </a:p>
      </dgm:t>
    </dgm:pt>
    <dgm:pt modelId="{A96971BF-F917-4FF8-97F9-787B4C387255}" type="parTrans" cxnId="{720FCE9D-770E-49C2-A638-32C4401593AE}">
      <dgm:prSet/>
      <dgm:spPr/>
      <dgm:t>
        <a:bodyPr/>
        <a:lstStyle/>
        <a:p>
          <a:endParaRPr lang="en-GB"/>
        </a:p>
      </dgm:t>
    </dgm:pt>
    <dgm:pt modelId="{289359A2-909F-4551-AD19-8AA0AC1DEEDF}" type="sibTrans" cxnId="{720FCE9D-770E-49C2-A638-32C4401593AE}">
      <dgm:prSet/>
      <dgm:spPr/>
      <dgm:t>
        <a:bodyPr/>
        <a:lstStyle/>
        <a:p>
          <a:endParaRPr lang="en-GB"/>
        </a:p>
      </dgm:t>
    </dgm:pt>
    <dgm:pt modelId="{A834DFC8-D08F-434C-B19B-D66C4FB3DBE7}">
      <dgm:prSet phldrT="[Text]"/>
      <dgm:spPr/>
      <dgm:t>
        <a:bodyPr/>
        <a:lstStyle/>
        <a:p>
          <a:r>
            <a:rPr lang="en-GB"/>
            <a:t>Assumptions adjustments</a:t>
          </a:r>
        </a:p>
      </dgm:t>
    </dgm:pt>
    <dgm:pt modelId="{9182B21D-A66D-4B51-A1D4-AB6CAAE8A457}" type="parTrans" cxnId="{2CCDB6B3-39D5-4A87-8D87-FCAD4B317F11}">
      <dgm:prSet/>
      <dgm:spPr/>
      <dgm:t>
        <a:bodyPr/>
        <a:lstStyle/>
        <a:p>
          <a:endParaRPr lang="en-GB"/>
        </a:p>
      </dgm:t>
    </dgm:pt>
    <dgm:pt modelId="{88F5BE9F-4A37-403B-96CF-937063BA13C5}" type="sibTrans" cxnId="{2CCDB6B3-39D5-4A87-8D87-FCAD4B317F11}">
      <dgm:prSet/>
      <dgm:spPr/>
      <dgm:t>
        <a:bodyPr/>
        <a:lstStyle/>
        <a:p>
          <a:endParaRPr lang="en-GB"/>
        </a:p>
      </dgm:t>
    </dgm:pt>
    <dgm:pt modelId="{43A6041B-6737-4044-970A-6B07E873E6B5}">
      <dgm:prSet phldrT="[Text]"/>
      <dgm:spPr/>
      <dgm:t>
        <a:bodyPr/>
        <a:lstStyle/>
        <a:p>
          <a:r>
            <a:rPr lang="en-GB"/>
            <a:t>Modelling</a:t>
          </a:r>
        </a:p>
      </dgm:t>
    </dgm:pt>
    <dgm:pt modelId="{86CA657C-88F5-41BC-BEBD-4AEB4E1C666A}" type="parTrans" cxnId="{A42E5CA4-683F-4439-BB71-05C67CBFC6F6}">
      <dgm:prSet/>
      <dgm:spPr/>
      <dgm:t>
        <a:bodyPr/>
        <a:lstStyle/>
        <a:p>
          <a:endParaRPr lang="en-GB"/>
        </a:p>
      </dgm:t>
    </dgm:pt>
    <dgm:pt modelId="{6ACFA13A-A833-4E5B-B405-21A79CBC004A}" type="sibTrans" cxnId="{A42E5CA4-683F-4439-BB71-05C67CBFC6F6}">
      <dgm:prSet/>
      <dgm:spPr/>
      <dgm:t>
        <a:bodyPr/>
        <a:lstStyle/>
        <a:p>
          <a:endParaRPr lang="en-GB"/>
        </a:p>
      </dgm:t>
    </dgm:pt>
    <dgm:pt modelId="{E50D7A1C-B93F-4320-AD77-83814F91D5F5}" type="pres">
      <dgm:prSet presAssocID="{E3C44238-4FBC-4069-B08A-266A59B658DF}" presName="cycle" presStyleCnt="0">
        <dgm:presLayoutVars>
          <dgm:dir/>
          <dgm:resizeHandles val="exact"/>
        </dgm:presLayoutVars>
      </dgm:prSet>
      <dgm:spPr/>
    </dgm:pt>
    <dgm:pt modelId="{07093AB0-9E88-4F02-9B35-FA789D41B092}" type="pres">
      <dgm:prSet presAssocID="{8242481D-8885-456B-9A0E-9DE69FA33568}" presName="node" presStyleLbl="node1" presStyleIdx="0" presStyleCnt="3">
        <dgm:presLayoutVars>
          <dgm:bulletEnabled val="1"/>
        </dgm:presLayoutVars>
      </dgm:prSet>
      <dgm:spPr/>
    </dgm:pt>
    <dgm:pt modelId="{85C9F155-E761-41F8-911A-3DEFE7F52C7C}" type="pres">
      <dgm:prSet presAssocID="{289359A2-909F-4551-AD19-8AA0AC1DEEDF}" presName="sibTrans" presStyleLbl="sibTrans2D1" presStyleIdx="0" presStyleCnt="3"/>
      <dgm:spPr/>
    </dgm:pt>
    <dgm:pt modelId="{9187B1E1-CB1F-4F05-9F13-379EAC14A888}" type="pres">
      <dgm:prSet presAssocID="{289359A2-909F-4551-AD19-8AA0AC1DEEDF}" presName="connectorText" presStyleLbl="sibTrans2D1" presStyleIdx="0" presStyleCnt="3"/>
      <dgm:spPr/>
    </dgm:pt>
    <dgm:pt modelId="{6808A29F-AFFD-42CA-B965-C078F628C8CB}" type="pres">
      <dgm:prSet presAssocID="{A834DFC8-D08F-434C-B19B-D66C4FB3DBE7}" presName="node" presStyleLbl="node1" presStyleIdx="1" presStyleCnt="3">
        <dgm:presLayoutVars>
          <dgm:bulletEnabled val="1"/>
        </dgm:presLayoutVars>
      </dgm:prSet>
      <dgm:spPr/>
    </dgm:pt>
    <dgm:pt modelId="{0CD1648C-36F6-4C74-96FC-0CD25427099F}" type="pres">
      <dgm:prSet presAssocID="{88F5BE9F-4A37-403B-96CF-937063BA13C5}" presName="sibTrans" presStyleLbl="sibTrans2D1" presStyleIdx="1" presStyleCnt="3"/>
      <dgm:spPr/>
    </dgm:pt>
    <dgm:pt modelId="{8C57752E-4FCD-4525-AE66-28D02D838B3C}" type="pres">
      <dgm:prSet presAssocID="{88F5BE9F-4A37-403B-96CF-937063BA13C5}" presName="connectorText" presStyleLbl="sibTrans2D1" presStyleIdx="1" presStyleCnt="3"/>
      <dgm:spPr/>
    </dgm:pt>
    <dgm:pt modelId="{0B8FB78F-279F-44A5-B747-BBC8845B96C0}" type="pres">
      <dgm:prSet presAssocID="{43A6041B-6737-4044-970A-6B07E873E6B5}" presName="node" presStyleLbl="node1" presStyleIdx="2" presStyleCnt="3">
        <dgm:presLayoutVars>
          <dgm:bulletEnabled val="1"/>
        </dgm:presLayoutVars>
      </dgm:prSet>
      <dgm:spPr/>
    </dgm:pt>
    <dgm:pt modelId="{9C2B2058-2D40-4617-B1A6-F14793BC532D}" type="pres">
      <dgm:prSet presAssocID="{6ACFA13A-A833-4E5B-B405-21A79CBC004A}" presName="sibTrans" presStyleLbl="sibTrans2D1" presStyleIdx="2" presStyleCnt="3"/>
      <dgm:spPr/>
    </dgm:pt>
    <dgm:pt modelId="{CB34820D-8D5F-49EA-81B0-A10ADF86C301}" type="pres">
      <dgm:prSet presAssocID="{6ACFA13A-A833-4E5B-B405-21A79CBC004A}" presName="connectorText" presStyleLbl="sibTrans2D1" presStyleIdx="2" presStyleCnt="3"/>
      <dgm:spPr/>
    </dgm:pt>
  </dgm:ptLst>
  <dgm:cxnLst>
    <dgm:cxn modelId="{B4817007-0DC3-45C8-BC8B-25D279232E58}" type="presOf" srcId="{A834DFC8-D08F-434C-B19B-D66C4FB3DBE7}" destId="{6808A29F-AFFD-42CA-B965-C078F628C8CB}" srcOrd="0" destOrd="0" presId="urn:microsoft.com/office/officeart/2005/8/layout/cycle2"/>
    <dgm:cxn modelId="{661B6225-4B21-4522-A58B-F9DC958F34D4}" type="presOf" srcId="{88F5BE9F-4A37-403B-96CF-937063BA13C5}" destId="{0CD1648C-36F6-4C74-96FC-0CD25427099F}" srcOrd="0" destOrd="0" presId="urn:microsoft.com/office/officeart/2005/8/layout/cycle2"/>
    <dgm:cxn modelId="{0F3D4C3B-3835-44B9-8CDD-C03539810C35}" type="presOf" srcId="{289359A2-909F-4551-AD19-8AA0AC1DEEDF}" destId="{85C9F155-E761-41F8-911A-3DEFE7F52C7C}" srcOrd="0" destOrd="0" presId="urn:microsoft.com/office/officeart/2005/8/layout/cycle2"/>
    <dgm:cxn modelId="{5D206C52-F97E-4A89-8A67-18F2480C202E}" type="presOf" srcId="{8242481D-8885-456B-9A0E-9DE69FA33568}" destId="{07093AB0-9E88-4F02-9B35-FA789D41B092}" srcOrd="0" destOrd="0" presId="urn:microsoft.com/office/officeart/2005/8/layout/cycle2"/>
    <dgm:cxn modelId="{F45C1F55-F6E7-4FDB-B066-458E2D9CA9B7}" type="presOf" srcId="{6ACFA13A-A833-4E5B-B405-21A79CBC004A}" destId="{9C2B2058-2D40-4617-B1A6-F14793BC532D}" srcOrd="0" destOrd="0" presId="urn:microsoft.com/office/officeart/2005/8/layout/cycle2"/>
    <dgm:cxn modelId="{78AFDD83-8523-480B-B885-E892227553B0}" type="presOf" srcId="{E3C44238-4FBC-4069-B08A-266A59B658DF}" destId="{E50D7A1C-B93F-4320-AD77-83814F91D5F5}" srcOrd="0" destOrd="0" presId="urn:microsoft.com/office/officeart/2005/8/layout/cycle2"/>
    <dgm:cxn modelId="{720FCE9D-770E-49C2-A638-32C4401593AE}" srcId="{E3C44238-4FBC-4069-B08A-266A59B658DF}" destId="{8242481D-8885-456B-9A0E-9DE69FA33568}" srcOrd="0" destOrd="0" parTransId="{A96971BF-F917-4FF8-97F9-787B4C387255}" sibTransId="{289359A2-909F-4551-AD19-8AA0AC1DEEDF}"/>
    <dgm:cxn modelId="{A42E5CA4-683F-4439-BB71-05C67CBFC6F6}" srcId="{E3C44238-4FBC-4069-B08A-266A59B658DF}" destId="{43A6041B-6737-4044-970A-6B07E873E6B5}" srcOrd="2" destOrd="0" parTransId="{86CA657C-88F5-41BC-BEBD-4AEB4E1C666A}" sibTransId="{6ACFA13A-A833-4E5B-B405-21A79CBC004A}"/>
    <dgm:cxn modelId="{2CCDB6B3-39D5-4A87-8D87-FCAD4B317F11}" srcId="{E3C44238-4FBC-4069-B08A-266A59B658DF}" destId="{A834DFC8-D08F-434C-B19B-D66C4FB3DBE7}" srcOrd="1" destOrd="0" parTransId="{9182B21D-A66D-4B51-A1D4-AB6CAAE8A457}" sibTransId="{88F5BE9F-4A37-403B-96CF-937063BA13C5}"/>
    <dgm:cxn modelId="{131047BE-82EE-4ED6-9DE4-49E311405365}" type="presOf" srcId="{6ACFA13A-A833-4E5B-B405-21A79CBC004A}" destId="{CB34820D-8D5F-49EA-81B0-A10ADF86C301}" srcOrd="1" destOrd="0" presId="urn:microsoft.com/office/officeart/2005/8/layout/cycle2"/>
    <dgm:cxn modelId="{452D75CA-92CC-4EB3-B581-EC547C26A29A}" type="presOf" srcId="{43A6041B-6737-4044-970A-6B07E873E6B5}" destId="{0B8FB78F-279F-44A5-B747-BBC8845B96C0}" srcOrd="0" destOrd="0" presId="urn:microsoft.com/office/officeart/2005/8/layout/cycle2"/>
    <dgm:cxn modelId="{21B96CCF-CDC5-4862-93BD-CF32D63A3068}" type="presOf" srcId="{289359A2-909F-4551-AD19-8AA0AC1DEEDF}" destId="{9187B1E1-CB1F-4F05-9F13-379EAC14A888}" srcOrd="1" destOrd="0" presId="urn:microsoft.com/office/officeart/2005/8/layout/cycle2"/>
    <dgm:cxn modelId="{364E28EA-7529-4ADE-B281-2B6FB8688DEF}" type="presOf" srcId="{88F5BE9F-4A37-403B-96CF-937063BA13C5}" destId="{8C57752E-4FCD-4525-AE66-28D02D838B3C}" srcOrd="1" destOrd="0" presId="urn:microsoft.com/office/officeart/2005/8/layout/cycle2"/>
    <dgm:cxn modelId="{B78936E2-7F4D-441A-B918-DEA6AF632ED1}" type="presParOf" srcId="{E50D7A1C-B93F-4320-AD77-83814F91D5F5}" destId="{07093AB0-9E88-4F02-9B35-FA789D41B092}" srcOrd="0" destOrd="0" presId="urn:microsoft.com/office/officeart/2005/8/layout/cycle2"/>
    <dgm:cxn modelId="{11E69A0B-FB3D-4772-95C1-5DAEF3D3AA78}" type="presParOf" srcId="{E50D7A1C-B93F-4320-AD77-83814F91D5F5}" destId="{85C9F155-E761-41F8-911A-3DEFE7F52C7C}" srcOrd="1" destOrd="0" presId="urn:microsoft.com/office/officeart/2005/8/layout/cycle2"/>
    <dgm:cxn modelId="{EB1405A4-2387-44E0-AC66-A62C346DB3AA}" type="presParOf" srcId="{85C9F155-E761-41F8-911A-3DEFE7F52C7C}" destId="{9187B1E1-CB1F-4F05-9F13-379EAC14A888}" srcOrd="0" destOrd="0" presId="urn:microsoft.com/office/officeart/2005/8/layout/cycle2"/>
    <dgm:cxn modelId="{57D2F52A-A1A6-40D1-8FAE-99D3C1CEDF81}" type="presParOf" srcId="{E50D7A1C-B93F-4320-AD77-83814F91D5F5}" destId="{6808A29F-AFFD-42CA-B965-C078F628C8CB}" srcOrd="2" destOrd="0" presId="urn:microsoft.com/office/officeart/2005/8/layout/cycle2"/>
    <dgm:cxn modelId="{57A3A87D-D816-4B94-A981-27BD90C7AE81}" type="presParOf" srcId="{E50D7A1C-B93F-4320-AD77-83814F91D5F5}" destId="{0CD1648C-36F6-4C74-96FC-0CD25427099F}" srcOrd="3" destOrd="0" presId="urn:microsoft.com/office/officeart/2005/8/layout/cycle2"/>
    <dgm:cxn modelId="{680222E9-CFFA-40D0-B296-8BAA89AE6C29}" type="presParOf" srcId="{0CD1648C-36F6-4C74-96FC-0CD25427099F}" destId="{8C57752E-4FCD-4525-AE66-28D02D838B3C}" srcOrd="0" destOrd="0" presId="urn:microsoft.com/office/officeart/2005/8/layout/cycle2"/>
    <dgm:cxn modelId="{01D16124-1822-41E3-A34A-7B91E2FF7297}" type="presParOf" srcId="{E50D7A1C-B93F-4320-AD77-83814F91D5F5}" destId="{0B8FB78F-279F-44A5-B747-BBC8845B96C0}" srcOrd="4" destOrd="0" presId="urn:microsoft.com/office/officeart/2005/8/layout/cycle2"/>
    <dgm:cxn modelId="{6CFD0306-F636-45E9-A1D2-23789FDA977D}" type="presParOf" srcId="{E50D7A1C-B93F-4320-AD77-83814F91D5F5}" destId="{9C2B2058-2D40-4617-B1A6-F14793BC532D}" srcOrd="5" destOrd="0" presId="urn:microsoft.com/office/officeart/2005/8/layout/cycle2"/>
    <dgm:cxn modelId="{9C2D7E99-B603-4BD6-9FC3-96B628D08E75}" type="presParOf" srcId="{9C2B2058-2D40-4617-B1A6-F14793BC532D}" destId="{CB34820D-8D5F-49EA-81B0-A10ADF86C30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924A9-2368-484C-A7C2-37A4272BC176}">
      <dsp:nvSpPr>
        <dsp:cNvPr id="0" name=""/>
        <dsp:cNvSpPr/>
      </dsp:nvSpPr>
      <dsp:spPr>
        <a:xfrm>
          <a:off x="6343"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Vision</a:t>
          </a:r>
        </a:p>
      </dsp:txBody>
      <dsp:txXfrm>
        <a:off x="6343" y="126250"/>
        <a:ext cx="1431270" cy="432000"/>
      </dsp:txXfrm>
    </dsp:sp>
    <dsp:sp modelId="{A51F4FA6-CAE2-4B22-B525-F0BB1584264F}">
      <dsp:nvSpPr>
        <dsp:cNvPr id="0" name=""/>
        <dsp:cNvSpPr/>
      </dsp:nvSpPr>
      <dsp:spPr>
        <a:xfrm>
          <a:off x="299495"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Civil society</a:t>
          </a:r>
        </a:p>
        <a:p>
          <a:pPr marL="114300" lvl="1" indent="-114300" algn="l" defTabSz="666750">
            <a:lnSpc>
              <a:spcPct val="90000"/>
            </a:lnSpc>
            <a:spcBef>
              <a:spcPct val="0"/>
            </a:spcBef>
            <a:spcAft>
              <a:spcPct val="15000"/>
            </a:spcAft>
            <a:buChar char="•"/>
          </a:pPr>
          <a:endParaRPr lang="en-GB" sz="1500" kern="1200"/>
        </a:p>
      </dsp:txBody>
      <dsp:txXfrm>
        <a:off x="334282" y="593037"/>
        <a:ext cx="1361696" cy="1118135"/>
      </dsp:txXfrm>
    </dsp:sp>
    <dsp:sp modelId="{302385A4-71DE-4189-938B-860EB3482A42}">
      <dsp:nvSpPr>
        <dsp:cNvPr id="0" name=""/>
        <dsp:cNvSpPr/>
      </dsp:nvSpPr>
      <dsp:spPr>
        <a:xfrm>
          <a:off x="1654589" y="164078"/>
          <a:ext cx="459987" cy="356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654589" y="235347"/>
        <a:ext cx="353084" cy="213807"/>
      </dsp:txXfrm>
    </dsp:sp>
    <dsp:sp modelId="{CB769E48-9346-4E67-B6E4-FDE8CFDD7B10}">
      <dsp:nvSpPr>
        <dsp:cNvPr id="0" name=""/>
        <dsp:cNvSpPr/>
      </dsp:nvSpPr>
      <dsp:spPr>
        <a:xfrm>
          <a:off x="2305516"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Pathway</a:t>
          </a:r>
        </a:p>
      </dsp:txBody>
      <dsp:txXfrm>
        <a:off x="2305516" y="126250"/>
        <a:ext cx="1431270" cy="432000"/>
      </dsp:txXfrm>
    </dsp:sp>
    <dsp:sp modelId="{CB22A012-9686-43F8-8C1C-5C115D3846BC}">
      <dsp:nvSpPr>
        <dsp:cNvPr id="0" name=""/>
        <dsp:cNvSpPr/>
      </dsp:nvSpPr>
      <dsp:spPr>
        <a:xfrm>
          <a:off x="2598667"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Civil society</a:t>
          </a:r>
        </a:p>
        <a:p>
          <a:pPr marL="114300" lvl="1" indent="-114300" algn="l" defTabSz="666750">
            <a:lnSpc>
              <a:spcPct val="90000"/>
            </a:lnSpc>
            <a:spcBef>
              <a:spcPct val="0"/>
            </a:spcBef>
            <a:spcAft>
              <a:spcPct val="15000"/>
            </a:spcAft>
            <a:buChar char="•"/>
          </a:pPr>
          <a:r>
            <a:rPr lang="en-GB" sz="1500" kern="1200"/>
            <a:t>Private sector</a:t>
          </a:r>
        </a:p>
      </dsp:txBody>
      <dsp:txXfrm>
        <a:off x="2633454" y="593037"/>
        <a:ext cx="1361696" cy="1118135"/>
      </dsp:txXfrm>
    </dsp:sp>
    <dsp:sp modelId="{1345930D-0F90-4264-8281-E9F17F99156B}">
      <dsp:nvSpPr>
        <dsp:cNvPr id="0" name=""/>
        <dsp:cNvSpPr/>
      </dsp:nvSpPr>
      <dsp:spPr>
        <a:xfrm>
          <a:off x="3953762" y="164078"/>
          <a:ext cx="459987" cy="356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953762" y="235347"/>
        <a:ext cx="353084" cy="213807"/>
      </dsp:txXfrm>
    </dsp:sp>
    <dsp:sp modelId="{24B3B194-6F2C-49D0-9E48-81246A3F735E}">
      <dsp:nvSpPr>
        <dsp:cNvPr id="0" name=""/>
        <dsp:cNvSpPr/>
      </dsp:nvSpPr>
      <dsp:spPr>
        <a:xfrm>
          <a:off x="4604688"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Modelling</a:t>
          </a:r>
        </a:p>
      </dsp:txBody>
      <dsp:txXfrm>
        <a:off x="4604688" y="126250"/>
        <a:ext cx="1431270" cy="432000"/>
      </dsp:txXfrm>
    </dsp:sp>
    <dsp:sp modelId="{434BF0A9-C4A2-437F-9789-02AE7F431AF4}">
      <dsp:nvSpPr>
        <dsp:cNvPr id="0" name=""/>
        <dsp:cNvSpPr/>
      </dsp:nvSpPr>
      <dsp:spPr>
        <a:xfrm>
          <a:off x="4897840"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Utilities</a:t>
          </a:r>
        </a:p>
        <a:p>
          <a:pPr marL="114300" lvl="1" indent="-114300" algn="l" defTabSz="666750">
            <a:lnSpc>
              <a:spcPct val="90000"/>
            </a:lnSpc>
            <a:spcBef>
              <a:spcPct val="0"/>
            </a:spcBef>
            <a:spcAft>
              <a:spcPct val="15000"/>
            </a:spcAft>
            <a:buChar char="•"/>
          </a:pPr>
          <a:r>
            <a:rPr lang="en-GB" sz="1500" kern="1200"/>
            <a:t>Agencies</a:t>
          </a:r>
        </a:p>
        <a:p>
          <a:pPr marL="114300" lvl="1" indent="-114300" algn="l" defTabSz="666750">
            <a:lnSpc>
              <a:spcPct val="90000"/>
            </a:lnSpc>
            <a:spcBef>
              <a:spcPct val="0"/>
            </a:spcBef>
            <a:spcAft>
              <a:spcPct val="15000"/>
            </a:spcAft>
            <a:buChar char="•"/>
          </a:pPr>
          <a:endParaRPr lang="en-GB" sz="1500" kern="1200"/>
        </a:p>
      </dsp:txBody>
      <dsp:txXfrm>
        <a:off x="4932627" y="593037"/>
        <a:ext cx="1361696" cy="1118135"/>
      </dsp:txXfrm>
    </dsp:sp>
    <dsp:sp modelId="{02AE0D7D-5AAD-4200-9402-EC12137744C7}">
      <dsp:nvSpPr>
        <dsp:cNvPr id="0" name=""/>
        <dsp:cNvSpPr/>
      </dsp:nvSpPr>
      <dsp:spPr>
        <a:xfrm>
          <a:off x="6252934" y="164078"/>
          <a:ext cx="459987" cy="356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252934" y="235347"/>
        <a:ext cx="353084" cy="213807"/>
      </dsp:txXfrm>
    </dsp:sp>
    <dsp:sp modelId="{32173C26-366A-4CDC-BB1B-0AC09C2A3006}">
      <dsp:nvSpPr>
        <dsp:cNvPr id="0" name=""/>
        <dsp:cNvSpPr/>
      </dsp:nvSpPr>
      <dsp:spPr>
        <a:xfrm>
          <a:off x="6903861"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Results</a:t>
          </a:r>
        </a:p>
      </dsp:txBody>
      <dsp:txXfrm>
        <a:off x="6903861" y="126250"/>
        <a:ext cx="1431270" cy="432000"/>
      </dsp:txXfrm>
    </dsp:sp>
    <dsp:sp modelId="{26CED66A-636C-4D3F-8C6E-AF79B938568C}">
      <dsp:nvSpPr>
        <dsp:cNvPr id="0" name=""/>
        <dsp:cNvSpPr/>
      </dsp:nvSpPr>
      <dsp:spPr>
        <a:xfrm>
          <a:off x="7197013"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Utilities</a:t>
          </a:r>
        </a:p>
        <a:p>
          <a:pPr marL="114300" lvl="1" indent="-114300" algn="l" defTabSz="666750">
            <a:lnSpc>
              <a:spcPct val="90000"/>
            </a:lnSpc>
            <a:spcBef>
              <a:spcPct val="0"/>
            </a:spcBef>
            <a:spcAft>
              <a:spcPct val="15000"/>
            </a:spcAft>
            <a:buChar char="•"/>
          </a:pPr>
          <a:r>
            <a:rPr lang="en-GB" sz="1500" kern="1200"/>
            <a:t>Agencies</a:t>
          </a:r>
        </a:p>
      </dsp:txBody>
      <dsp:txXfrm>
        <a:off x="7231800" y="593037"/>
        <a:ext cx="1361696" cy="1118135"/>
      </dsp:txXfrm>
    </dsp:sp>
    <dsp:sp modelId="{3000858E-8BBA-4C29-8F47-64D48EEB904B}">
      <dsp:nvSpPr>
        <dsp:cNvPr id="0" name=""/>
        <dsp:cNvSpPr/>
      </dsp:nvSpPr>
      <dsp:spPr>
        <a:xfrm>
          <a:off x="8552107" y="164078"/>
          <a:ext cx="459987" cy="3563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8552107" y="235347"/>
        <a:ext cx="353084" cy="213807"/>
      </dsp:txXfrm>
    </dsp:sp>
    <dsp:sp modelId="{54B64EDE-6F81-4642-9C17-2D3CD4B18C7A}">
      <dsp:nvSpPr>
        <dsp:cNvPr id="0" name=""/>
        <dsp:cNvSpPr/>
      </dsp:nvSpPr>
      <dsp:spPr>
        <a:xfrm>
          <a:off x="9203033" y="126250"/>
          <a:ext cx="1431270" cy="648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a:t>Policy insights</a:t>
          </a:r>
        </a:p>
      </dsp:txBody>
      <dsp:txXfrm>
        <a:off x="9203033" y="126250"/>
        <a:ext cx="1431270" cy="432000"/>
      </dsp:txXfrm>
    </dsp:sp>
    <dsp:sp modelId="{C9112CCC-C3F6-472B-B71D-D700563E2F3D}">
      <dsp:nvSpPr>
        <dsp:cNvPr id="0" name=""/>
        <dsp:cNvSpPr/>
      </dsp:nvSpPr>
      <dsp:spPr>
        <a:xfrm>
          <a:off x="9496185" y="558250"/>
          <a:ext cx="1431270" cy="11877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a:t>Ministries</a:t>
          </a:r>
        </a:p>
        <a:p>
          <a:pPr marL="114300" lvl="1" indent="-114300" algn="l" defTabSz="666750">
            <a:lnSpc>
              <a:spcPct val="90000"/>
            </a:lnSpc>
            <a:spcBef>
              <a:spcPct val="0"/>
            </a:spcBef>
            <a:spcAft>
              <a:spcPct val="15000"/>
            </a:spcAft>
            <a:buChar char="•"/>
          </a:pPr>
          <a:r>
            <a:rPr lang="en-GB" sz="1500" kern="1200"/>
            <a:t>Finance</a:t>
          </a:r>
        </a:p>
      </dsp:txBody>
      <dsp:txXfrm>
        <a:off x="9530972" y="593037"/>
        <a:ext cx="1361696" cy="1118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7235C-FA26-4E28-994F-B2225F391A86}">
      <dsp:nvSpPr>
        <dsp:cNvPr id="0" name=""/>
        <dsp:cNvSpPr/>
      </dsp:nvSpPr>
      <dsp:spPr>
        <a:xfrm>
          <a:off x="1363235" y="0"/>
          <a:ext cx="1363235" cy="929903"/>
        </a:xfrm>
        <a:prstGeom prst="trapezoid">
          <a:avLst>
            <a:gd name="adj" fmla="val 733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Vision</a:t>
          </a:r>
        </a:p>
      </dsp:txBody>
      <dsp:txXfrm>
        <a:off x="1363235" y="0"/>
        <a:ext cx="1363235" cy="929903"/>
      </dsp:txXfrm>
    </dsp:sp>
    <dsp:sp modelId="{A9536B80-D06B-4E32-B64B-47651046A68D}">
      <dsp:nvSpPr>
        <dsp:cNvPr id="0" name=""/>
        <dsp:cNvSpPr/>
      </dsp:nvSpPr>
      <dsp:spPr>
        <a:xfrm>
          <a:off x="681617" y="929903"/>
          <a:ext cx="2726471" cy="929903"/>
        </a:xfrm>
        <a:prstGeom prst="trapezoid">
          <a:avLst>
            <a:gd name="adj" fmla="val 73300"/>
          </a:avLst>
        </a:prstGeom>
        <a:solidFill>
          <a:schemeClr val="accent5">
            <a:hueOff val="3171425"/>
            <a:satOff val="30000"/>
            <a:lumOff val="-9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Priorities</a:t>
          </a:r>
        </a:p>
      </dsp:txBody>
      <dsp:txXfrm>
        <a:off x="1158750" y="929903"/>
        <a:ext cx="1772206" cy="929903"/>
      </dsp:txXfrm>
    </dsp:sp>
    <dsp:sp modelId="{B46529A4-9416-418E-BE39-A4DCBD1312FE}">
      <dsp:nvSpPr>
        <dsp:cNvPr id="0" name=""/>
        <dsp:cNvSpPr/>
      </dsp:nvSpPr>
      <dsp:spPr>
        <a:xfrm>
          <a:off x="0" y="1859807"/>
          <a:ext cx="4089707" cy="929903"/>
        </a:xfrm>
        <a:prstGeom prst="trapezoid">
          <a:avLst>
            <a:gd name="adj" fmla="val 73300"/>
          </a:avLst>
        </a:prstGeom>
        <a:solidFill>
          <a:schemeClr val="accent5">
            <a:hueOff val="6342850"/>
            <a:satOff val="60000"/>
            <a:lumOff val="-1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GB" sz="3400" kern="1200"/>
            <a:t>Goals</a:t>
          </a:r>
        </a:p>
      </dsp:txBody>
      <dsp:txXfrm>
        <a:off x="715698" y="1859807"/>
        <a:ext cx="2658309" cy="929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93AB0-9E88-4F02-9B35-FA789D41B092}">
      <dsp:nvSpPr>
        <dsp:cNvPr id="0" name=""/>
        <dsp:cNvSpPr/>
      </dsp:nvSpPr>
      <dsp:spPr>
        <a:xfrm>
          <a:off x="1951255" y="804"/>
          <a:ext cx="2030928" cy="203092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Results discussion</a:t>
          </a:r>
        </a:p>
      </dsp:txBody>
      <dsp:txXfrm>
        <a:off x="2248678" y="298227"/>
        <a:ext cx="1436082" cy="1436082"/>
      </dsp:txXfrm>
    </dsp:sp>
    <dsp:sp modelId="{85C9F155-E761-41F8-911A-3DEFE7F52C7C}">
      <dsp:nvSpPr>
        <dsp:cNvPr id="0" name=""/>
        <dsp:cNvSpPr/>
      </dsp:nvSpPr>
      <dsp:spPr>
        <a:xfrm rot="3600000">
          <a:off x="3451502" y="1981385"/>
          <a:ext cx="540594" cy="68543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3492047" y="2048248"/>
        <a:ext cx="378416" cy="411262"/>
      </dsp:txXfrm>
    </dsp:sp>
    <dsp:sp modelId="{6808A29F-AFFD-42CA-B965-C078F628C8CB}">
      <dsp:nvSpPr>
        <dsp:cNvPr id="0" name=""/>
        <dsp:cNvSpPr/>
      </dsp:nvSpPr>
      <dsp:spPr>
        <a:xfrm>
          <a:off x="3476714" y="2642976"/>
          <a:ext cx="2030928" cy="2030928"/>
        </a:xfrm>
        <a:prstGeom prst="ellipse">
          <a:avLst/>
        </a:prstGeom>
        <a:solidFill>
          <a:schemeClr val="accent5">
            <a:hueOff val="3171425"/>
            <a:satOff val="30000"/>
            <a:lumOff val="-9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Assumptions adjustments</a:t>
          </a:r>
        </a:p>
      </dsp:txBody>
      <dsp:txXfrm>
        <a:off x="3774137" y="2940399"/>
        <a:ext cx="1436082" cy="1436082"/>
      </dsp:txXfrm>
    </dsp:sp>
    <dsp:sp modelId="{0CD1648C-36F6-4C74-96FC-0CD25427099F}">
      <dsp:nvSpPr>
        <dsp:cNvPr id="0" name=""/>
        <dsp:cNvSpPr/>
      </dsp:nvSpPr>
      <dsp:spPr>
        <a:xfrm rot="10800000">
          <a:off x="2711722" y="3315721"/>
          <a:ext cx="540594" cy="685438"/>
        </a:xfrm>
        <a:prstGeom prst="rightArrow">
          <a:avLst>
            <a:gd name="adj1" fmla="val 60000"/>
            <a:gd name="adj2" fmla="val 50000"/>
          </a:avLst>
        </a:prstGeom>
        <a:solidFill>
          <a:schemeClr val="accent5">
            <a:hueOff val="3171425"/>
            <a:satOff val="30000"/>
            <a:lumOff val="-9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rot="10800000">
        <a:off x="2873900" y="3452809"/>
        <a:ext cx="378416" cy="411262"/>
      </dsp:txXfrm>
    </dsp:sp>
    <dsp:sp modelId="{0B8FB78F-279F-44A5-B747-BBC8845B96C0}">
      <dsp:nvSpPr>
        <dsp:cNvPr id="0" name=""/>
        <dsp:cNvSpPr/>
      </dsp:nvSpPr>
      <dsp:spPr>
        <a:xfrm>
          <a:off x="425796" y="2642976"/>
          <a:ext cx="2030928" cy="2030928"/>
        </a:xfrm>
        <a:prstGeom prst="ellipse">
          <a:avLst/>
        </a:prstGeom>
        <a:solidFill>
          <a:schemeClr val="accent5">
            <a:hueOff val="6342850"/>
            <a:satOff val="60000"/>
            <a:lumOff val="-1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a:t>Modelling</a:t>
          </a:r>
        </a:p>
      </dsp:txBody>
      <dsp:txXfrm>
        <a:off x="723219" y="2940399"/>
        <a:ext cx="1436082" cy="1436082"/>
      </dsp:txXfrm>
    </dsp:sp>
    <dsp:sp modelId="{9C2B2058-2D40-4617-B1A6-F14793BC532D}">
      <dsp:nvSpPr>
        <dsp:cNvPr id="0" name=""/>
        <dsp:cNvSpPr/>
      </dsp:nvSpPr>
      <dsp:spPr>
        <a:xfrm rot="18000000">
          <a:off x="1926043" y="2007885"/>
          <a:ext cx="540594" cy="685438"/>
        </a:xfrm>
        <a:prstGeom prst="rightArrow">
          <a:avLst>
            <a:gd name="adj1" fmla="val 60000"/>
            <a:gd name="adj2" fmla="val 50000"/>
          </a:avLst>
        </a:prstGeom>
        <a:solidFill>
          <a:schemeClr val="accent5">
            <a:hueOff val="6342850"/>
            <a:satOff val="60000"/>
            <a:lumOff val="-1941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966588" y="2215198"/>
        <a:ext cx="378416" cy="4112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GB" b="0" i="0">
                <a:solidFill>
                  <a:srgbClr val="111111"/>
                </a:solidFill>
                <a:effectLst/>
                <a:latin typeface="-apple-system"/>
              </a:rPr>
              <a:t>By the end of this lecture, you will be able to:</a:t>
            </a:r>
          </a:p>
          <a:p>
            <a:pPr algn="l">
              <a:buFont typeface="Arial" panose="020B0604020202020204" pitchFamily="34" charset="0"/>
              <a:buNone/>
            </a:pPr>
            <a:r>
              <a:rPr lang="en-GB" b="1" i="0">
                <a:solidFill>
                  <a:srgbClr val="111111"/>
                </a:solidFill>
                <a:effectLst/>
                <a:latin typeface="-apple-system"/>
              </a:rPr>
              <a:t>- describe</a:t>
            </a:r>
            <a:r>
              <a:rPr lang="en-GB" b="0" i="0">
                <a:solidFill>
                  <a:srgbClr val="111111"/>
                </a:solidFill>
                <a:effectLst/>
                <a:latin typeface="-apple-system"/>
              </a:rPr>
              <a:t> the process of how to set up a long-term vision for the energy system and </a:t>
            </a:r>
            <a:r>
              <a:rPr lang="en-GB" b="1" i="0">
                <a:solidFill>
                  <a:srgbClr val="111111"/>
                </a:solidFill>
                <a:effectLst/>
                <a:latin typeface="-apple-system"/>
              </a:rPr>
              <a:t>explain</a:t>
            </a:r>
            <a:r>
              <a:rPr lang="en-GB" b="0" i="0">
                <a:solidFill>
                  <a:srgbClr val="111111"/>
                </a:solidFill>
                <a:effectLst/>
                <a:latin typeface="-apple-system"/>
              </a:rPr>
              <a:t> why it is important for achieving sustainability goals,</a:t>
            </a:r>
          </a:p>
          <a:p>
            <a:pPr algn="l">
              <a:buFont typeface="Arial" panose="020B0604020202020204" pitchFamily="34" charset="0"/>
              <a:buNone/>
            </a:pPr>
            <a:r>
              <a:rPr lang="en-GB" b="1" i="0">
                <a:solidFill>
                  <a:srgbClr val="111111"/>
                </a:solidFill>
                <a:effectLst/>
                <a:latin typeface="-apple-system"/>
              </a:rPr>
              <a:t>- understand </a:t>
            </a:r>
            <a:r>
              <a:rPr lang="en-GB" b="0" i="0">
                <a:solidFill>
                  <a:srgbClr val="111111"/>
                </a:solidFill>
                <a:effectLst/>
                <a:latin typeface="-apple-system"/>
              </a:rPr>
              <a:t>the tools that can be used to explore pathways of the energy system,</a:t>
            </a:r>
          </a:p>
          <a:p>
            <a:pPr algn="l">
              <a:buFont typeface="Arial" panose="020B0604020202020204" pitchFamily="34" charset="0"/>
              <a:buNone/>
            </a:pPr>
            <a:r>
              <a:rPr lang="en-GB" b="1" i="0">
                <a:solidFill>
                  <a:srgbClr val="111111"/>
                </a:solidFill>
                <a:effectLst/>
                <a:latin typeface="-apple-system"/>
              </a:rPr>
              <a:t>-</a:t>
            </a:r>
            <a:r>
              <a:rPr lang="en-GB" b="0" i="0">
                <a:solidFill>
                  <a:srgbClr val="111111"/>
                </a:solidFill>
                <a:effectLst/>
                <a:latin typeface="-apple-system"/>
              </a:rPr>
              <a:t> </a:t>
            </a:r>
            <a:r>
              <a:rPr lang="en-GB" b="1" i="0">
                <a:solidFill>
                  <a:srgbClr val="111111"/>
                </a:solidFill>
                <a:effectLst/>
                <a:latin typeface="-apple-system"/>
              </a:rPr>
              <a:t>apply</a:t>
            </a:r>
            <a:r>
              <a:rPr lang="en-GB" b="0" i="0">
                <a:solidFill>
                  <a:srgbClr val="111111"/>
                </a:solidFill>
                <a:effectLst/>
                <a:latin typeface="-apple-system"/>
              </a:rPr>
              <a:t> the principles of stakeholder analysis and engagement to leverage impact.</a:t>
            </a:r>
            <a:endParaRPr lang="en-GB"/>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3941456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Diverse modelling approaches are available, they include bottom-up or top-down representation and use simulation or optimisation approaches to determine the pathway. </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Your choice of model depends on the nature of your question, and sometimes, complementary studies become indispensable. Consider the following dimensions when selecting a model:</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Scope</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Decide between sectoral or whole energy system models.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Scale</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Choose from local, regional or national geographical scales.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Timeframe</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Determine whether a mid-term or long-term temporal scope is appropriate.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Economic Framework</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Weigh the merits of general equilibrium models (e.g., CGE) with intricate economic representations against partial equilibrium models for assessing sector-specific environmental interactions.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To harness the full potential of energy modelling, it’s important to develop expertise among academia and promote ownership among stakeholders with capacity-building events.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262916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Once you've chosen your energy modelling approach, the next critical step is to assess your country's current energy situation. This assessment is important for charting a path that aligns with your nation's energy vision.</a:t>
            </a:r>
          </a:p>
          <a:p>
            <a:r>
              <a:rPr lang="en-GB" sz="1800">
                <a:effectLst/>
                <a:latin typeface="Times New Roman" panose="02020603050405020304" pitchFamily="18" charset="0"/>
                <a:ea typeface="Times New Roman" panose="02020603050405020304" pitchFamily="18" charset="0"/>
              </a:rPr>
              <a:t>To gain a comprehensive understanding of your country's energy landscape, consider these key aspects:</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Current Energy Mix: </a:t>
            </a:r>
            <a:r>
              <a:rPr lang="en-GB" sz="1800" b="0">
                <a:effectLst/>
                <a:latin typeface="Times New Roman" panose="02020603050405020304" pitchFamily="18" charset="0"/>
                <a:ea typeface="Times New Roman" panose="02020603050405020304" pitchFamily="18" charset="0"/>
              </a:rPr>
              <a:t>Analyse the existing energy mix, both in terms of the overall energy balance and its distribution across sectors like electricity, transportation, industry, and residential.</a:t>
            </a:r>
            <a:endParaRPr lang="en-GB" sz="18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Resource Assessment</a:t>
            </a:r>
            <a:r>
              <a:rPr lang="en-GB" sz="1800" b="0">
                <a:effectLst/>
                <a:latin typeface="Times New Roman" panose="02020603050405020304" pitchFamily="18" charset="0"/>
                <a:ea typeface="Times New Roman" panose="02020603050405020304" pitchFamily="18" charset="0"/>
              </a:rPr>
              <a:t>: Evaluate the technical and economic potential of available energy resources, including renewables and fossil fuels. Assess trade relationships and interconnections with neighbouring regions.</a:t>
            </a:r>
            <a:endParaRPr lang="en-GB" sz="18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Other Influential Factors: </a:t>
            </a:r>
            <a:r>
              <a:rPr lang="en-GB" sz="1800" b="0">
                <a:effectLst/>
                <a:latin typeface="Times New Roman" panose="02020603050405020304" pitchFamily="18" charset="0"/>
                <a:ea typeface="Times New Roman" panose="02020603050405020304" pitchFamily="18" charset="0"/>
              </a:rPr>
              <a:t>Examine demographic trends, GDP growth, appliance ownership, transportation mileage, and other factors influencing energy demand and consumption.</a:t>
            </a:r>
            <a:endParaRPr lang="en-GB" sz="180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Greenhouse Gas Emissions</a:t>
            </a:r>
            <a:r>
              <a:rPr lang="en-GB" sz="1800" b="0">
                <a:effectLst/>
                <a:latin typeface="Times New Roman" panose="02020603050405020304" pitchFamily="18" charset="0"/>
                <a:ea typeface="Times New Roman" panose="02020603050405020304" pitchFamily="18" charset="0"/>
              </a:rPr>
              <a:t>: Quantify current greenhouse gas emissions to understand the environmental impact of current energy practices.</a:t>
            </a:r>
            <a:endParaRPr lang="en-GB" sz="1800">
              <a:effectLst/>
              <a:latin typeface="Times New Roman" panose="02020603050405020304" pitchFamily="18" charset="0"/>
              <a:ea typeface="Times New Roman" panose="02020603050405020304" pitchFamily="18" charset="0"/>
            </a:endParaRPr>
          </a:p>
          <a:p>
            <a:r>
              <a:rPr lang="en-GB" sz="1800">
                <a:effectLst/>
                <a:latin typeface="Times New Roman" panose="02020603050405020304" pitchFamily="18" charset="0"/>
                <a:ea typeface="Times New Roman" panose="02020603050405020304" pitchFamily="18" charset="0"/>
              </a:rPr>
              <a:t>You can collect the relevant data:</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Data needs</a:t>
            </a:r>
            <a:r>
              <a:rPr lang="en-GB" sz="1800">
                <a:effectLst/>
                <a:latin typeface="Times New Roman" panose="02020603050405020304" pitchFamily="18" charset="0"/>
                <a:ea typeface="Times New Roman" panose="02020603050405020304" pitchFamily="18" charset="0"/>
              </a:rPr>
              <a:t>: Different modelling approaches require varying data granularity.</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Data quality</a:t>
            </a:r>
            <a:r>
              <a:rPr lang="en-GB" sz="1800">
                <a:effectLst/>
                <a:latin typeface="Times New Roman" panose="02020603050405020304" pitchFamily="18" charset="0"/>
                <a:ea typeface="Times New Roman" panose="02020603050405020304" pitchFamily="18" charset="0"/>
              </a:rPr>
              <a:t>: Data quality may vary between sectors, offering an opportunity to enhance data collection processes.</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Historical data</a:t>
            </a:r>
            <a:r>
              <a:rPr lang="en-GB" sz="1800">
                <a:effectLst/>
                <a:latin typeface="Times New Roman" panose="02020603050405020304" pitchFamily="18" charset="0"/>
                <a:ea typeface="Times New Roman" panose="02020603050405020304" pitchFamily="18" charset="0"/>
              </a:rPr>
              <a:t>: they are helpful for identifying past trends and shifts in energy consumption, aiding in future scenario development.</a:t>
            </a:r>
          </a:p>
        </p:txBody>
      </p:sp>
      <p:sp>
        <p:nvSpPr>
          <p:cNvPr id="4" name="Slide Number Placeholder 3"/>
          <p:cNvSpPr>
            <a:spLocks noGrp="1"/>
          </p:cNvSpPr>
          <p:nvPr>
            <p:ph type="sldNum" sz="quarter" idx="5"/>
          </p:nvPr>
        </p:nvSpPr>
        <p:spPr/>
        <p:txBody>
          <a:bodyPr/>
          <a:lstStyle/>
          <a:p>
            <a:fld id="{66DB1EC6-F41B-49B2-82E1-18DE3B3A3675}" type="slidenum">
              <a:rPr lang="en-GB" smtClean="0"/>
              <a:t>13</a:t>
            </a:fld>
            <a:endParaRPr lang="en-GB"/>
          </a:p>
        </p:txBody>
      </p:sp>
    </p:spTree>
    <p:extLst>
      <p:ext uri="{BB962C8B-B14F-4D97-AF65-F5344CB8AC3E}">
        <p14:creationId xmlns:p14="http://schemas.microsoft.com/office/powerpoint/2010/main" val="164223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To develop meaningful energy scenarios, engaging stakeholders in a participatory process is pivotal. This collaborative approach ensures a comprehensive understanding of evolving drivers and helps construct a narrative aligning with your vision. Engaging at an early stage is crucial to building acceptance of the scenarios, strategy and ultimately the decisions that are based on them. Key considerations include:</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Scenario narrative</a:t>
            </a:r>
            <a:r>
              <a:rPr lang="en-GB" sz="1800">
                <a:effectLst/>
                <a:latin typeface="Times New Roman" panose="02020603050405020304" pitchFamily="18" charset="0"/>
                <a:ea typeface="Times New Roman" panose="02020603050405020304" pitchFamily="18" charset="0"/>
              </a:rPr>
              <a:t>: Discuss the overarching framework for your scenario and core assumptions that support your vision. </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Planning horizon</a:t>
            </a:r>
            <a:r>
              <a:rPr lang="en-GB" sz="1800">
                <a:effectLst/>
                <a:latin typeface="Times New Roman" panose="02020603050405020304" pitchFamily="18" charset="0"/>
                <a:ea typeface="Times New Roman" panose="02020603050405020304" pitchFamily="18" charset="0"/>
              </a:rPr>
              <a:t>: Determine your energy planning timeframe, typically up to 2050 or 2070.</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Driver pathways</a:t>
            </a:r>
            <a:r>
              <a:rPr lang="en-GB" sz="1800">
                <a:effectLst/>
                <a:latin typeface="Times New Roman" panose="02020603050405020304" pitchFamily="18" charset="0"/>
                <a:ea typeface="Times New Roman" panose="02020603050405020304" pitchFamily="18" charset="0"/>
              </a:rPr>
              <a:t>: Investigate key driver pathways, including social (population, floor area), economic (GDP, industrial output), and technological (renewable deployment, cost reductions).</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Identifying barriers and drivers</a:t>
            </a:r>
            <a:r>
              <a:rPr lang="en-GB" sz="1800">
                <a:effectLst/>
                <a:latin typeface="Times New Roman" panose="02020603050405020304" pitchFamily="18" charset="0"/>
                <a:ea typeface="Times New Roman" panose="02020603050405020304" pitchFamily="18" charset="0"/>
              </a:rPr>
              <a:t>: Recognize the barriers and catalysts for change, encompassing political, economic, social, and technical aspects.</a:t>
            </a:r>
          </a:p>
          <a:p>
            <a:pPr marL="342900" lvl="0" indent="-3429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Addressing uncertainties</a:t>
            </a:r>
            <a:r>
              <a:rPr lang="en-GB" sz="1800">
                <a:effectLst/>
                <a:latin typeface="Times New Roman" panose="02020603050405020304" pitchFamily="18" charset="0"/>
                <a:ea typeface="Times New Roman" panose="02020603050405020304" pitchFamily="18" charset="0"/>
              </a:rPr>
              <a:t>: Highlight and address key uncertainties in your assumptions to enhance scenario robustness.</a:t>
            </a:r>
          </a:p>
        </p:txBody>
      </p:sp>
      <p:sp>
        <p:nvSpPr>
          <p:cNvPr id="4" name="Slide Number Placeholder 3"/>
          <p:cNvSpPr>
            <a:spLocks noGrp="1"/>
          </p:cNvSpPr>
          <p:nvPr>
            <p:ph type="sldNum" sz="quarter" idx="5"/>
          </p:nvPr>
        </p:nvSpPr>
        <p:spPr/>
        <p:txBody>
          <a:bodyPr/>
          <a:lstStyle/>
          <a:p>
            <a:fld id="{66DB1EC6-F41B-49B2-82E1-18DE3B3A3675}" type="slidenum">
              <a:rPr lang="en-GB" smtClean="0"/>
              <a:t>14</a:t>
            </a:fld>
            <a:endParaRPr lang="en-GB"/>
          </a:p>
        </p:txBody>
      </p:sp>
    </p:spTree>
    <p:extLst>
      <p:ext uri="{BB962C8B-B14F-4D97-AF65-F5344CB8AC3E}">
        <p14:creationId xmlns:p14="http://schemas.microsoft.com/office/powerpoint/2010/main" val="350106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As stressed previously, stakeholder engagement is of paramount importance. Stakeholders play an invaluable role by offering input and feedback at various stages. It's imperative to strategically plan the timeline for their involvement by considering:</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Who to engage</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Identifying the key stakeholders relevant to the modelling exercise.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Interaction strategies</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Determining how best to interact with stakeholders to gather insights and feedback effectively.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Timing of involvement</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Deciding when to engage stakeholders, ensuring their input aligns with the </a:t>
            </a:r>
            <a:r>
              <a:rPr lang="en-GB" sz="1800" kern="0" err="1">
                <a:effectLst/>
                <a:latin typeface="Times New Roman" panose="02020603050405020304" pitchFamily="18" charset="0"/>
                <a:ea typeface="Times New Roman" panose="02020603050405020304" pitchFamily="18" charset="0"/>
                <a:cs typeface="Times New Roman" panose="02020603050405020304" pitchFamily="18" charset="0"/>
              </a:rPr>
              <a:t>modelling's</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progression.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Embrace a participatory approach that includes sessions for collective reflection on the scenarios. This allows for iterative cycles involving modelling, result analysis, and assumptions adjustment, enabling a more comprehensive and refined outcome. Additionally, these sessions offer the opportunity to scrutinize risk assessments associated with different scenarios.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15</a:t>
            </a:fld>
            <a:endParaRPr lang="en-GB"/>
          </a:p>
        </p:txBody>
      </p:sp>
    </p:spTree>
    <p:extLst>
      <p:ext uri="{BB962C8B-B14F-4D97-AF65-F5344CB8AC3E}">
        <p14:creationId xmlns:p14="http://schemas.microsoft.com/office/powerpoint/2010/main" val="3017762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Fostering consensus and trust among stakeholders is paramount in the modelling process, and transparency rules serve as a valuable facilitator. Utilizing open modelling platforms and open data significantly enhances transparency, ensuring that the modelling exercise is accessible and comprehensible, ultimately enabling a more effective and collaborative decision-making process..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The U4RIA principles provide a comprehensive framework for energy system modelling, with each letter representing a key guideline: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Ubuntu</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Encourage community engagement in the modelling process.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Retrievability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Make data easily findable and accessible.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Reusability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Design models to be reusable and user-friendly.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Repeatability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Enable others to replicate the model with clear instructions, digital metadata, and well-documented workflows.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err="1">
                <a:effectLst/>
                <a:latin typeface="Times New Roman" panose="02020603050405020304" pitchFamily="18" charset="0"/>
                <a:ea typeface="Times New Roman" panose="02020603050405020304" pitchFamily="18" charset="0"/>
                <a:cs typeface="Times New Roman" panose="02020603050405020304" pitchFamily="18" charset="0"/>
              </a:rPr>
              <a:t>Reconstructability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Ensure the model can be reconstructed, supported by digital metadata and organized workflows.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Interoperability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Allow scenario outputs to be tested by other models and integrated into broader modelling efforts for policy support.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b="1" kern="0">
                <a:effectLst/>
                <a:latin typeface="Times New Roman" panose="02020603050405020304" pitchFamily="18" charset="0"/>
                <a:ea typeface="Times New Roman" panose="02020603050405020304" pitchFamily="18" charset="0"/>
                <a:cs typeface="Times New Roman" panose="02020603050405020304" pitchFamily="18" charset="0"/>
              </a:rPr>
              <a:t>Auditability</a:t>
            </a:r>
            <a:r>
              <a:rPr lang="en-GB" sz="1800" kern="0">
                <a:effectLst/>
                <a:latin typeface="Times New Roman" panose="02020603050405020304" pitchFamily="18" charset="0"/>
                <a:ea typeface="Times New Roman" panose="02020603050405020304" pitchFamily="18" charset="0"/>
                <a:cs typeface="Times New Roman" panose="02020603050405020304" pitchFamily="18" charset="0"/>
              </a:rPr>
              <a:t>: Establish accountability to funders and society.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16</a:t>
            </a:fld>
            <a:endParaRPr lang="en-GB"/>
          </a:p>
        </p:txBody>
      </p:sp>
    </p:spTree>
    <p:extLst>
      <p:ext uri="{BB962C8B-B14F-4D97-AF65-F5344CB8AC3E}">
        <p14:creationId xmlns:p14="http://schemas.microsoft.com/office/powerpoint/2010/main" val="2386057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After engaging with stakeholders to discuss your modelling results and analysis, the next crucial step is effective communication of key insights to a broader audience, including policymakers. It's important to note that some stakeholders may have been part of earlier project phases.</a:t>
            </a:r>
          </a:p>
          <a:p>
            <a:r>
              <a:rPr lang="en-GB" sz="1800">
                <a:effectLst/>
                <a:latin typeface="Times New Roman" panose="02020603050405020304" pitchFamily="18" charset="0"/>
                <a:ea typeface="Times New Roman" panose="02020603050405020304" pitchFamily="18" charset="0"/>
              </a:rPr>
              <a:t>To ensure your communication resonates effectively, consider adapting your presentation and selecting specific results and insights based on your objectives. Understanding the interests and values of these stakeholders is essential in crafting a meaningful message.</a:t>
            </a:r>
          </a:p>
          <a:p>
            <a:r>
              <a:rPr lang="en-GB" sz="1800">
                <a:effectLst/>
                <a:latin typeface="Times New Roman" panose="02020603050405020304" pitchFamily="18" charset="0"/>
                <a:ea typeface="Times New Roman" panose="02020603050405020304" pitchFamily="18" charset="0"/>
              </a:rPr>
              <a:t>Key considerations include:</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Identifying key stakeholders</a:t>
            </a:r>
            <a:r>
              <a:rPr lang="en-GB" sz="1800">
                <a:effectLst/>
                <a:latin typeface="Times New Roman" panose="02020603050405020304" pitchFamily="18" charset="0"/>
                <a:ea typeface="Times New Roman" panose="02020603050405020304" pitchFamily="18" charset="0"/>
              </a:rPr>
              <a:t>: Determine the primary stakeholders you need to communicate with, which may include financing institutions, private sector entities, ministries, non-governmental organizations, utilities, and citizens.</a:t>
            </a:r>
          </a:p>
          <a:p>
            <a:pPr marL="342900" lvl="0" indent="-342900">
              <a:buSzPts val="1000"/>
              <a:buFont typeface="Symbol" panose="05050102010706020507" pitchFamily="18" charset="2"/>
              <a:buChar char=""/>
              <a:tabLst>
                <a:tab pos="457200" algn="l"/>
              </a:tabLst>
            </a:pPr>
            <a:r>
              <a:rPr lang="en-GB" sz="1800" b="1">
                <a:effectLst/>
                <a:latin typeface="Times New Roman" panose="02020603050405020304" pitchFamily="18" charset="0"/>
                <a:ea typeface="Times New Roman" panose="02020603050405020304" pitchFamily="18" charset="0"/>
              </a:rPr>
              <a:t>Objectives for each group</a:t>
            </a:r>
            <a:r>
              <a:rPr lang="en-GB" sz="1800">
                <a:effectLst/>
                <a:latin typeface="Times New Roman" panose="02020603050405020304" pitchFamily="18" charset="0"/>
                <a:ea typeface="Times New Roman" panose="02020603050405020304" pitchFamily="18" charset="0"/>
              </a:rPr>
              <a:t>: Tailor your communication objectives for each stakeholder group. This may involve identifying financing options, exploring policies to support the chosen pathway, and generating buy-in for the process.</a:t>
            </a:r>
          </a:p>
          <a:p>
            <a:r>
              <a:rPr lang="en-GB" sz="1800">
                <a:effectLst/>
                <a:latin typeface="Times New Roman" panose="02020603050405020304" pitchFamily="18" charset="0"/>
                <a:ea typeface="Times New Roman" panose="02020603050405020304" pitchFamily="18" charset="0"/>
              </a:rPr>
              <a:t>By customizing your communication strategy to the interests and goals of each stakeholder group, you can maximize the impact of your insights, fostering understanding, collaboration, and support for the energy system modelling outcomes.</a:t>
            </a:r>
          </a:p>
        </p:txBody>
      </p:sp>
      <p:sp>
        <p:nvSpPr>
          <p:cNvPr id="4" name="Slide Number Placeholder 3"/>
          <p:cNvSpPr>
            <a:spLocks noGrp="1"/>
          </p:cNvSpPr>
          <p:nvPr>
            <p:ph type="sldNum" sz="quarter" idx="5"/>
          </p:nvPr>
        </p:nvSpPr>
        <p:spPr/>
        <p:txBody>
          <a:bodyPr/>
          <a:lstStyle/>
          <a:p>
            <a:fld id="{66DB1EC6-F41B-49B2-82E1-18DE3B3A3675}" type="slidenum">
              <a:rPr lang="en-GB" smtClean="0"/>
              <a:t>18</a:t>
            </a:fld>
            <a:endParaRPr lang="en-GB"/>
          </a:p>
        </p:txBody>
      </p:sp>
    </p:spTree>
    <p:extLst>
      <p:ext uri="{BB962C8B-B14F-4D97-AF65-F5344CB8AC3E}">
        <p14:creationId xmlns:p14="http://schemas.microsoft.com/office/powerpoint/2010/main" val="356490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Stakeholders might be interested in different parts of the modelling results, as each group has distinct areas of interest and potential use cases. Understanding these divergent interests is essential. Stakeholders might focus on specific aspects such as total investments, energy access or clean cooking solutions. Tailoring results for each stakeholder group, especially for the Ministry of Energy, involves considering the specific political and economic context. Results should not only be technically viable but also politically and socially acceptable. Emphasizing co-benefits like job creation, improved health, and environmental gains is crucial.</a:t>
            </a:r>
          </a:p>
          <a:p>
            <a:r>
              <a:rPr lang="en-GB" sz="1800">
                <a:effectLst/>
                <a:latin typeface="Times New Roman" panose="02020603050405020304" pitchFamily="18" charset="0"/>
                <a:ea typeface="Times New Roman" panose="02020603050405020304" pitchFamily="18" charset="0"/>
              </a:rPr>
              <a:t>Identifying no-regret actions involves conducting </a:t>
            </a:r>
            <a:r>
              <a:rPr lang="en-GB" sz="1800" b="1">
                <a:effectLst/>
                <a:latin typeface="Times New Roman" panose="02020603050405020304" pitchFamily="18" charset="0"/>
                <a:ea typeface="Times New Roman" panose="02020603050405020304" pitchFamily="18" charset="0"/>
              </a:rPr>
              <a:t>sensitivity analysis </a:t>
            </a:r>
            <a:r>
              <a:rPr lang="en-GB" sz="1800">
                <a:effectLst/>
                <a:latin typeface="Times New Roman" panose="02020603050405020304" pitchFamily="18" charset="0"/>
                <a:ea typeface="Times New Roman" panose="02020603050405020304" pitchFamily="18" charset="0"/>
              </a:rPr>
              <a:t>around the main uncertainties, which can produce similar results for multiple scenarios. It also entails assessing common investments required for different pathways, minimizing risks, and enhancing resiliency. Timely decisions may be essential when selecting between pathways, especially for technologies like CCS, DAC, and nuclear, which require extended development timelines.</a:t>
            </a:r>
          </a:p>
        </p:txBody>
      </p:sp>
      <p:sp>
        <p:nvSpPr>
          <p:cNvPr id="4" name="Slide Number Placeholder 3"/>
          <p:cNvSpPr>
            <a:spLocks noGrp="1"/>
          </p:cNvSpPr>
          <p:nvPr>
            <p:ph type="sldNum" sz="quarter" idx="5"/>
          </p:nvPr>
        </p:nvSpPr>
        <p:spPr/>
        <p:txBody>
          <a:bodyPr/>
          <a:lstStyle/>
          <a:p>
            <a:fld id="{66DB1EC6-F41B-49B2-82E1-18DE3B3A3675}" type="slidenum">
              <a:rPr lang="en-GB" smtClean="0"/>
              <a:t>19</a:t>
            </a:fld>
            <a:endParaRPr lang="en-GB"/>
          </a:p>
        </p:txBody>
      </p:sp>
    </p:spTree>
    <p:extLst>
      <p:ext uri="{BB962C8B-B14F-4D97-AF65-F5344CB8AC3E}">
        <p14:creationId xmlns:p14="http://schemas.microsoft.com/office/powerpoint/2010/main" val="316608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After communicating key results to relevant stakeholders, the next step involves exploring a diverse array of policy instruments that can support your chosen pathway. </a:t>
            </a:r>
            <a:r>
              <a:rPr lang="en-GB" sz="2800" b="0" i="0">
                <a:solidFill>
                  <a:srgbClr val="111111"/>
                </a:solidFill>
                <a:effectLst/>
                <a:latin typeface="-apple-system"/>
              </a:rPr>
              <a:t>You need first to define near-term targets that align with your long-term vision and which will help you to design adequate policies. </a:t>
            </a:r>
            <a:r>
              <a:rPr lang="en-GB" sz="1800">
                <a:effectLst/>
                <a:latin typeface="Times New Roman" panose="02020603050405020304" pitchFamily="18" charset="0"/>
                <a:ea typeface="Times New Roman" panose="02020603050405020304" pitchFamily="18" charset="0"/>
              </a:rPr>
              <a:t>These policy instruments span economic, regulatory, and communication strategies. Concurrently, it's important to identify the requisite investments, collaborate closely with financing institutions and stakeholders, and chart a financing strategy closely aligned with your chosen pathway. This entails the identification and discussion of project actions such as renewables, transport infrastructure, and industrial pilot projects with key stakeholders.</a:t>
            </a:r>
          </a:p>
          <a:p>
            <a:r>
              <a:rPr lang="en-GB" sz="1800">
                <a:effectLst/>
                <a:latin typeface="Times New Roman" panose="02020603050405020304" pitchFamily="18" charset="0"/>
                <a:ea typeface="Times New Roman" panose="02020603050405020304" pitchFamily="18" charset="0"/>
              </a:rPr>
              <a:t>Furthermore, it's essential to proactively identify potential barriers and meticulously prioritize actions to surmount these challenges, coupled with the design of tailored strategies for their achievement.</a:t>
            </a:r>
          </a:p>
          <a:p>
            <a:r>
              <a:rPr lang="en-GB" sz="1800">
                <a:effectLst/>
                <a:latin typeface="Times New Roman" panose="02020603050405020304" pitchFamily="18" charset="0"/>
                <a:ea typeface="Times New Roman" panose="02020603050405020304" pitchFamily="18" charset="0"/>
              </a:rPr>
              <a:t>To broaden the scope of your analysis, consider factors like decentralization, regional energy planning, well-being indicators, financial vulnerabilities, gender perspectives, and the array of co-benefits associated with health, environment, and climate. The integration of a just transition framework ensures equity throughout the energy transformation journey. By embracing these dimensions, you can forge a comprehensive and resilient strategy aligned with your long-term energy vision.</a:t>
            </a:r>
          </a:p>
          <a:p>
            <a:endParaRPr lang="en-GB"/>
          </a:p>
        </p:txBody>
      </p:sp>
      <p:sp>
        <p:nvSpPr>
          <p:cNvPr id="4" name="Slide Number Placeholder 3"/>
          <p:cNvSpPr>
            <a:spLocks noGrp="1"/>
          </p:cNvSpPr>
          <p:nvPr>
            <p:ph type="sldNum" sz="quarter" idx="5"/>
          </p:nvPr>
        </p:nvSpPr>
        <p:spPr/>
        <p:txBody>
          <a:bodyPr/>
          <a:lstStyle/>
          <a:p>
            <a:fld id="{66DB1EC6-F41B-49B2-82E1-18DE3B3A3675}" type="slidenum">
              <a:rPr lang="en-GB" smtClean="0"/>
              <a:t>20</a:t>
            </a:fld>
            <a:endParaRPr lang="en-GB"/>
          </a:p>
        </p:txBody>
      </p:sp>
    </p:spTree>
    <p:extLst>
      <p:ext uri="{BB962C8B-B14F-4D97-AF65-F5344CB8AC3E}">
        <p14:creationId xmlns:p14="http://schemas.microsoft.com/office/powerpoint/2010/main" val="3525888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diagram presents an overview of the different possible steps to set up a long-term vision for your energy mix through a participatory modelling process.</a:t>
            </a:r>
          </a:p>
        </p:txBody>
      </p:sp>
      <p:sp>
        <p:nvSpPr>
          <p:cNvPr id="4" name="Slide Number Placeholder 3"/>
          <p:cNvSpPr>
            <a:spLocks noGrp="1"/>
          </p:cNvSpPr>
          <p:nvPr>
            <p:ph type="sldNum" sz="quarter" idx="5"/>
          </p:nvPr>
        </p:nvSpPr>
        <p:spPr/>
        <p:txBody>
          <a:bodyPr/>
          <a:lstStyle/>
          <a:p>
            <a:fld id="{66DB1EC6-F41B-49B2-82E1-18DE3B3A3675}" type="slidenum">
              <a:rPr lang="en-GB" smtClean="0"/>
              <a:t>21</a:t>
            </a:fld>
            <a:endParaRPr lang="en-GB"/>
          </a:p>
        </p:txBody>
      </p:sp>
    </p:spTree>
    <p:extLst>
      <p:ext uri="{BB962C8B-B14F-4D97-AF65-F5344CB8AC3E}">
        <p14:creationId xmlns:p14="http://schemas.microsoft.com/office/powerpoint/2010/main" val="72869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6DB1EC6-F41B-49B2-82E1-18DE3B3A3675}" type="slidenum">
              <a:rPr lang="en-GB" smtClean="0"/>
              <a:t>22</a:t>
            </a:fld>
            <a:endParaRPr lang="en-GB"/>
          </a:p>
        </p:txBody>
      </p:sp>
    </p:spTree>
    <p:extLst>
      <p:ext uri="{BB962C8B-B14F-4D97-AF65-F5344CB8AC3E}">
        <p14:creationId xmlns:p14="http://schemas.microsoft.com/office/powerpoint/2010/main" val="4265289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e618aa29e2_0_16:notes"/>
          <p:cNvSpPr>
            <a:spLocks noGrp="1" noRot="1" noChangeAspect="1"/>
          </p:cNvSpPr>
          <p:nvPr>
            <p:ph type="sldImg" idx="2"/>
          </p:nvPr>
        </p:nvSpPr>
        <p:spPr>
          <a:xfrm>
            <a:off x="155575" y="574675"/>
            <a:ext cx="6621463" cy="37242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lt2"/>
            </a:solidFill>
            <a:prstDash val="solid"/>
            <a:round/>
            <a:headEnd type="none" w="sm" len="sm"/>
            <a:tailEnd type="none" w="sm" len="sm"/>
          </a:ln>
        </p:spPr>
      </p:sp>
      <p:sp>
        <p:nvSpPr>
          <p:cNvPr id="1802" name="Google Shape;1802;ge618aa29e2_0_16:notes"/>
          <p:cNvSpPr txBox="1">
            <a:spLocks noGrp="1"/>
          </p:cNvSpPr>
          <p:nvPr>
            <p:ph type="body" idx="1"/>
          </p:nvPr>
        </p:nvSpPr>
        <p:spPr>
          <a:xfrm>
            <a:off x="259519" y="4714653"/>
            <a:ext cx="6413400" cy="37689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None/>
            </a:pPr>
            <a:r>
              <a:rPr lang="en-GB"/>
              <a:t>The first step for setting up a pathway for the energy system is to create an overarching vision through stakeholder engagement.</a:t>
            </a:r>
            <a:endParaRPr/>
          </a:p>
        </p:txBody>
      </p:sp>
      <p:sp>
        <p:nvSpPr>
          <p:cNvPr id="1803" name="Google Shape;1803;ge618aa29e2_0_16:notes"/>
          <p:cNvSpPr txBox="1">
            <a:spLocks noGrp="1"/>
          </p:cNvSpPr>
          <p:nvPr>
            <p:ph type="sldNum" idx="12"/>
          </p:nvPr>
        </p:nvSpPr>
        <p:spPr>
          <a:xfrm>
            <a:off x="3936770" y="8744096"/>
            <a:ext cx="2919900" cy="463500"/>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Notes view: </a:t>
            </a: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30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energy mix of a country is not just a technical choice, but also a reflection of its vision for the future. The vision is a picture of how the country wants to be in the future, with positive changes in human, social and economic aspects. It should be long-term, for example, 20 years or more, and it should be inclusive, meaning that everyone should benefit from it in some way. The vision should also be inspiring and easy to communicate, without using numbers or technical terms.</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 vision of a country may be already defined in a strategic document developed by the government or other legal representatives. Alternatively, it may be derived or linked to existing national development strategies.</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Each country needs its own vision because there is no one-size-fits-all all pathway. The vision depends on the country’s economy, geography and social organization. For example, some countries need to address the issue of energy poverty and provide access to clean and affordable energy and clean cooking solutions. The scale of the challenge differs from country to country.</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A vision for a country includes overarching goals related to the country's development, including its economy, social development, infrastructure, etc. </a:t>
            </a:r>
            <a:r>
              <a:rPr lang="en-GB" sz="1800" kern="100">
                <a:solidFill>
                  <a:srgbClr val="111111"/>
                </a:solidFill>
                <a:effectLst/>
                <a:latin typeface="Roboto" panose="02000000000000000000" pitchFamily="2" charset="0"/>
                <a:ea typeface="Calibri" panose="020F0502020204030204" pitchFamily="34" charset="0"/>
                <a:cs typeface="Times New Roman" panose="02020603050405020304" pitchFamily="18" charset="0"/>
              </a:rPr>
              <a:t>It also specifies a target year to indicate when </a:t>
            </a:r>
            <a:r>
              <a:rPr lang="en-GB" sz="1800" kern="100">
                <a:effectLst/>
                <a:latin typeface="Calibri" panose="020F0502020204030204" pitchFamily="34" charset="0"/>
                <a:ea typeface="Calibri" panose="020F0502020204030204" pitchFamily="34" charset="0"/>
                <a:cs typeface="Times New Roman" panose="02020603050405020304" pitchFamily="18" charset="0"/>
              </a:rPr>
              <a:t>the vision should be achieved. </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For example, Kenya has defined a vision for its country by 2030 called Kenya Vision 2030. It aims to transform Kenya into a newly industrializing, middle-income country providing a high quality of life to all its citizens by 2030 in a clean and secure environment.</a:t>
            </a:r>
          </a:p>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It is important to identify which stakeholders have formulated the vision, and to involve them in the energy planning process. If a vision has not been established yet, it can be discussed with some representatives of the government or ideally selected stakeholders.</a:t>
            </a:r>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225921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Stakeholders are essential for the energy planning process, as they are the ones who will implement the vision and the transformation. You need to identify and engage with a wide range of stakeholders to create consensus by avoiding silo-thinking, such as: ministries, regulatory bodies, renewable agency, businesses and other utilities, representatives of civil society, local representatives, academic institutions, financing institutions, trade unions, etc.</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You can create a map of stakeholders and assess their level of interest and influence in the process. Based on their position on the map, you can plan how best to engage with them. There are four main types of engagement:</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Inform: You keep these stakeholders updated on the developments and progress of the process. You can also educate them on the planning process.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Consult: You pro-actively ask these stakeholders for feedback and inputs on specific aspects of the process.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Involve: You keep these stakeholders informed of the general developments and progress of the process. You can also involve them in specific parts of the process that might be of interest to them or where their contribution is valuable.</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Manage: You establish a close relationship with these stakeholders throughout the process. You discuss with them the day-to-day activities as well as the milestones and final targets. You solicit their input for the vision and goals of the whole process.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234816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900"/>
              </a:spcBef>
            </a:pPr>
            <a:r>
              <a:rPr lang="en-GB" sz="1800">
                <a:solidFill>
                  <a:srgbClr val="111111"/>
                </a:solidFill>
                <a:effectLst/>
                <a:latin typeface="-apple-system"/>
                <a:ea typeface="Times New Roman" panose="02020603050405020304" pitchFamily="18" charset="0"/>
              </a:rPr>
              <a:t>Planning stakeholders’ engagement is important to make the interactions more effective. You need to plan ahead the different steps for developing your energy vision, and decide who, when and how to engage with different stakeholders. Some stakeholders may need to provide inputs, while others may only need to see the results. You need to communicate with them at each step of the process and manage their expectations.</a:t>
            </a:r>
            <a:endParaRPr lang="en-GB" sz="1800">
              <a:effectLst/>
              <a:latin typeface="Times New Roman" panose="02020603050405020304" pitchFamily="18" charset="0"/>
              <a:ea typeface="Times New Roman" panose="02020603050405020304" pitchFamily="18" charset="0"/>
            </a:endParaRPr>
          </a:p>
          <a:p>
            <a:pPr algn="l">
              <a:spcBef>
                <a:spcPts val="900"/>
              </a:spcBef>
            </a:pPr>
            <a:r>
              <a:rPr lang="en-GB" sz="1800">
                <a:solidFill>
                  <a:srgbClr val="111111"/>
                </a:solidFill>
                <a:effectLst/>
                <a:latin typeface="-apple-system"/>
                <a:ea typeface="Times New Roman" panose="02020603050405020304" pitchFamily="18" charset="0"/>
              </a:rPr>
              <a:t>Stakeholder engagement should start early and continue throughout the process. This will help to build understanding and acceptance of the scenarios, strategy and decisions. You also need to establish the rules of communication between the stakeholders, such as the level of confidentiality, transparency and frequency. The rules may differ for internal and external communication.</a:t>
            </a:r>
            <a:endParaRPr lang="en-GB"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335830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Based on the vision defined in step 1, priorities need to be identified and discussed among stakeholders. These can include for example energy access, economic growth, decarbonisation, energy security, affordable energy services and other SDGs.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The goals and priorities should have a clear timeline, with short-term, mid-term and long-term targets. You need to analyse the synergies and trade-offs between these goals and priorities. For example, how can decarbonisation support or hinder economic growth and job creation? You also need to determine how stakeholders rank them and establish success criteria for their achievement. You can facilitate stakeholder discussions to reach a consensus on the list of priorities that will guide the process.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338755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The vision of the country should be translated into priorities and goals for each sector of the economy and for the society’s organization and evolution. Some examples of sectors are:</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Agriculture</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Industries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Buildings</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a:solidFill>
                  <a:srgbClr val="111111"/>
                </a:solidFill>
                <a:effectLst/>
                <a:latin typeface="-apple-system"/>
                <a:ea typeface="Times New Roman" panose="02020603050405020304" pitchFamily="18" charset="0"/>
                <a:cs typeface="Times New Roman" panose="02020603050405020304" pitchFamily="18" charset="0"/>
              </a:rPr>
              <a:t>Transport</a:t>
            </a:r>
            <a:endParaRPr lang="en-GB" sz="1800" kern="10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The priorities and goals should consider the barriers, conflicts and synergies within and between sectors, as well as the climate change impacts. For example, you need to identify the targets for the energy sector and how it reflects on the energy trilemma: energy security, energy equity and environmental sustainability. Think beyond the electricity sector and consider how these dimensions affect and are affected by the other sectors.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900"/>
              </a:spcBef>
              <a:spcAft>
                <a:spcPts val="800"/>
              </a:spcAft>
            </a:pPr>
            <a:r>
              <a:rPr lang="en-GB" sz="1800" kern="0">
                <a:solidFill>
                  <a:srgbClr val="111111"/>
                </a:solidFill>
                <a:effectLst/>
                <a:latin typeface="-apple-system"/>
                <a:ea typeface="Times New Roman" panose="02020603050405020304" pitchFamily="18" charset="0"/>
                <a:cs typeface="Times New Roman" panose="02020603050405020304" pitchFamily="18" charset="0"/>
              </a:rPr>
              <a:t>You also need to describe the society’s evolution and how it will affect the lifestyles of people. </a:t>
            </a:r>
            <a:r>
              <a:rPr lang="en-GB" sz="3200" kern="0"/>
              <a:t>The impact on energy demand can vary greatly according to it.</a:t>
            </a:r>
            <a:r>
              <a:rPr lang="en-GB" sz="3200" b="1" kern="0"/>
              <a:t> </a:t>
            </a:r>
            <a:r>
              <a:rPr lang="en-GB" sz="1800" kern="0">
                <a:solidFill>
                  <a:srgbClr val="111111"/>
                </a:solidFill>
                <a:effectLst/>
                <a:latin typeface="-apple-system"/>
                <a:ea typeface="Times New Roman" panose="02020603050405020304" pitchFamily="18" charset="0"/>
                <a:cs typeface="Times New Roman" panose="02020603050405020304" pitchFamily="18" charset="0"/>
              </a:rPr>
              <a:t>For example, will the society be more urbanized or decentralized? This will be part of your narratives for your scenarios.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2440938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Times New Roman" panose="02020603050405020304" pitchFamily="18" charset="0"/>
                <a:ea typeface="Times New Roman" panose="02020603050405020304" pitchFamily="18" charset="0"/>
              </a:rPr>
              <a:t>The model choice depends on the </a:t>
            </a:r>
            <a:r>
              <a:rPr lang="en-GB" sz="1800" b="1">
                <a:effectLst/>
                <a:latin typeface="Times New Roman" panose="02020603050405020304" pitchFamily="18" charset="0"/>
                <a:ea typeface="Times New Roman" panose="02020603050405020304" pitchFamily="18" charset="0"/>
              </a:rPr>
              <a:t>questions</a:t>
            </a:r>
            <a:r>
              <a:rPr lang="en-GB" sz="1800">
                <a:effectLst/>
                <a:latin typeface="Times New Roman" panose="02020603050405020304" pitchFamily="18" charset="0"/>
                <a:ea typeface="Times New Roman" panose="02020603050405020304" pitchFamily="18" charset="0"/>
              </a:rPr>
              <a:t> you want to address, which will be linked to your vision and priorities. Examples of questions include:</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are the </a:t>
            </a:r>
            <a:r>
              <a:rPr lang="en-GB" sz="1800" b="1">
                <a:effectLst/>
                <a:latin typeface="Times New Roman" panose="02020603050405020304" pitchFamily="18" charset="0"/>
                <a:ea typeface="Times New Roman" panose="02020603050405020304" pitchFamily="18" charset="0"/>
              </a:rPr>
              <a:t>impacts of the goals </a:t>
            </a:r>
            <a:r>
              <a:rPr lang="en-GB" sz="1800">
                <a:effectLst/>
                <a:latin typeface="Times New Roman" panose="02020603050405020304" pitchFamily="18" charset="0"/>
                <a:ea typeface="Times New Roman" panose="02020603050405020304" pitchFamily="18" charset="0"/>
              </a:rPr>
              <a:t>on the energy system? They can be political, institutional, economic, financial, social and/or technological.</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are the </a:t>
            </a:r>
            <a:r>
              <a:rPr lang="en-GB" sz="1800" b="1">
                <a:effectLst/>
                <a:latin typeface="Times New Roman" panose="02020603050405020304" pitchFamily="18" charset="0"/>
                <a:ea typeface="Times New Roman" panose="02020603050405020304" pitchFamily="18" charset="0"/>
              </a:rPr>
              <a:t>trade-offs</a:t>
            </a:r>
            <a:r>
              <a:rPr lang="en-GB" sz="1800">
                <a:effectLst/>
                <a:latin typeface="Times New Roman" panose="02020603050405020304" pitchFamily="18" charset="0"/>
                <a:ea typeface="Times New Roman" panose="02020603050405020304" pitchFamily="18" charset="0"/>
              </a:rPr>
              <a:t> between the different priorities?</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are the sectors which can create </a:t>
            </a:r>
            <a:r>
              <a:rPr lang="en-GB" sz="1800" b="1">
                <a:effectLst/>
                <a:latin typeface="Times New Roman" panose="02020603050405020304" pitchFamily="18" charset="0"/>
                <a:ea typeface="Times New Roman" panose="02020603050405020304" pitchFamily="18" charset="0"/>
              </a:rPr>
              <a:t>carbon lock-in</a:t>
            </a:r>
            <a:r>
              <a:rPr lang="en-GB" sz="1800">
                <a:effectLst/>
                <a:latin typeface="Times New Roman" panose="02020603050405020304" pitchFamily="18" charset="0"/>
                <a:ea typeface="Times New Roman" panose="02020603050405020304" pitchFamily="18" charset="0"/>
              </a:rPr>
              <a:t>?</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How are the </a:t>
            </a:r>
            <a:r>
              <a:rPr lang="en-GB" sz="1800" b="1">
                <a:effectLst/>
                <a:latin typeface="Times New Roman" panose="02020603050405020304" pitchFamily="18" charset="0"/>
                <a:ea typeface="Times New Roman" panose="02020603050405020304" pitchFamily="18" charset="0"/>
              </a:rPr>
              <a:t>uncertainties</a:t>
            </a:r>
            <a:r>
              <a:rPr lang="en-GB" sz="1800">
                <a:effectLst/>
                <a:latin typeface="Times New Roman" panose="02020603050405020304" pitchFamily="18" charset="0"/>
                <a:ea typeface="Times New Roman" panose="02020603050405020304" pitchFamily="18" charset="0"/>
              </a:rPr>
              <a:t> taken into account? How will they be managed?</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are the </a:t>
            </a:r>
            <a:r>
              <a:rPr lang="en-GB" sz="1800" b="1">
                <a:effectLst/>
                <a:latin typeface="Times New Roman" panose="02020603050405020304" pitchFamily="18" charset="0"/>
                <a:ea typeface="Times New Roman" panose="02020603050405020304" pitchFamily="18" charset="0"/>
              </a:rPr>
              <a:t>investments</a:t>
            </a:r>
            <a:r>
              <a:rPr lang="en-GB" sz="1800">
                <a:effectLst/>
                <a:latin typeface="Times New Roman" panose="02020603050405020304" pitchFamily="18" charset="0"/>
                <a:ea typeface="Times New Roman" panose="02020603050405020304" pitchFamily="18" charset="0"/>
              </a:rPr>
              <a:t> needed?</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How </a:t>
            </a:r>
            <a:r>
              <a:rPr lang="en-GB" sz="1800" b="1">
                <a:effectLst/>
                <a:latin typeface="Times New Roman" panose="02020603050405020304" pitchFamily="18" charset="0"/>
                <a:ea typeface="Times New Roman" panose="02020603050405020304" pitchFamily="18" charset="0"/>
              </a:rPr>
              <a:t>resilient</a:t>
            </a:r>
            <a:r>
              <a:rPr lang="en-GB" sz="1800">
                <a:effectLst/>
                <a:latin typeface="Times New Roman" panose="02020603050405020304" pitchFamily="18" charset="0"/>
                <a:ea typeface="Times New Roman" panose="02020603050405020304" pitchFamily="18" charset="0"/>
              </a:rPr>
              <a:t> is the energy system?</a:t>
            </a:r>
          </a:p>
          <a:p>
            <a:pPr marL="342900" lvl="0" indent="-342900">
              <a:buFont typeface="Symbol" panose="05050102010706020507" pitchFamily="18" charset="2"/>
              <a:buChar char=""/>
              <a:tabLst>
                <a:tab pos="457200" algn="l"/>
              </a:tabLst>
            </a:pPr>
            <a:r>
              <a:rPr lang="en-GB" sz="1800">
                <a:effectLst/>
                <a:latin typeface="Times New Roman" panose="02020603050405020304" pitchFamily="18" charset="0"/>
                <a:ea typeface="Times New Roman" panose="02020603050405020304" pitchFamily="18" charset="0"/>
              </a:rPr>
              <a:t>What is the </a:t>
            </a:r>
            <a:r>
              <a:rPr lang="en-GB" sz="1800" b="1">
                <a:effectLst/>
                <a:latin typeface="Times New Roman" panose="02020603050405020304" pitchFamily="18" charset="0"/>
                <a:ea typeface="Times New Roman" panose="02020603050405020304" pitchFamily="18" charset="0"/>
              </a:rPr>
              <a:t>impact of climate change </a:t>
            </a:r>
            <a:r>
              <a:rPr lang="en-GB" sz="1800">
                <a:effectLst/>
                <a:latin typeface="Times New Roman" panose="02020603050405020304" pitchFamily="18" charset="0"/>
                <a:ea typeface="Times New Roman" panose="02020603050405020304" pitchFamily="18" charset="0"/>
              </a:rPr>
              <a:t>on your energy system?</a:t>
            </a:r>
          </a:p>
          <a:p>
            <a:r>
              <a:rPr lang="en-GB" sz="1800">
                <a:effectLst/>
                <a:latin typeface="Times New Roman" panose="02020603050405020304" pitchFamily="18" charset="0"/>
                <a:ea typeface="Times New Roman" panose="02020603050405020304" pitchFamily="18" charset="0"/>
              </a:rPr>
              <a:t>To explore uncertainties, you can run multiple scenarios and run sensitivity analysis.</a:t>
            </a:r>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2705417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111111"/>
                </a:solidFill>
                <a:effectLst/>
                <a:latin typeface="-apple-system"/>
                <a:ea typeface="Times New Roman" panose="02020603050405020304" pitchFamily="18" charset="0"/>
              </a:rPr>
              <a:t>To achieve your vision, energy system modelling is an important tool. These models facilitate long-term thinking, emphasizing the crucial link between present decisions and their far-reaching implications, potentially leading to infrastructure lock-ins that span decades. For instance, certain power plants and industrial structures have lifespans exceeding 30 years.</a:t>
            </a:r>
            <a:endParaRPr lang="en-GB" sz="1200">
              <a:effectLst/>
              <a:latin typeface="Times New Roman" panose="02020603050405020304" pitchFamily="18" charset="0"/>
              <a:ea typeface="Times New Roman" panose="02020603050405020304" pitchFamily="18" charset="0"/>
            </a:endParaRPr>
          </a:p>
          <a:p>
            <a:r>
              <a:rPr lang="en-GB" sz="1200">
                <a:solidFill>
                  <a:srgbClr val="111111"/>
                </a:solidFill>
                <a:effectLst/>
                <a:latin typeface="-apple-system"/>
                <a:ea typeface="Times New Roman" panose="02020603050405020304" pitchFamily="18" charset="0"/>
              </a:rPr>
              <a:t>Energy system modelling encompasses mathematical representations of various energy system components, spanning production, conversion, and consumption. These models construct coherent pathways by accounting for intersectoral and economic interactions, collectively referred to as scenarios.</a:t>
            </a:r>
            <a:endParaRPr lang="en-GB" sz="1200">
              <a:effectLst/>
              <a:latin typeface="Times New Roman" panose="02020603050405020304" pitchFamily="18" charset="0"/>
              <a:ea typeface="Times New Roman" panose="02020603050405020304" pitchFamily="18" charset="0"/>
            </a:endParaRPr>
          </a:p>
          <a:p>
            <a:r>
              <a:rPr lang="en-GB" sz="1200">
                <a:solidFill>
                  <a:srgbClr val="111111"/>
                </a:solidFill>
                <a:effectLst/>
                <a:latin typeface="-apple-system"/>
                <a:ea typeface="Times New Roman" panose="02020603050405020304" pitchFamily="18" charset="0"/>
              </a:rPr>
              <a:t>These scenarios serve a multifaceted purpose, enabling us to:</a:t>
            </a:r>
            <a:endParaRPr lang="en-GB" sz="1200">
              <a:effectLst/>
              <a:latin typeface="Times New Roman" panose="02020603050405020304" pitchFamily="18" charset="0"/>
              <a:ea typeface="Times New Roman" panose="02020603050405020304" pitchFamily="18" charset="0"/>
            </a:endParaRPr>
          </a:p>
          <a:p>
            <a:pPr marL="742950" lvl="1" indent="-285750">
              <a:buFont typeface="Arial" panose="020B0604020202020204" pitchFamily="34" charset="0"/>
              <a:buChar char="•"/>
              <a:tabLst>
                <a:tab pos="914400" algn="l"/>
              </a:tabLst>
            </a:pPr>
            <a:r>
              <a:rPr lang="en-GB" sz="1200" b="1">
                <a:solidFill>
                  <a:srgbClr val="111111"/>
                </a:solidFill>
                <a:effectLst/>
                <a:latin typeface="-apple-system"/>
                <a:ea typeface="Times New Roman" panose="02020603050405020304" pitchFamily="18" charset="0"/>
                <a:cs typeface="Times New Roman" panose="02020603050405020304" pitchFamily="18" charset="0"/>
              </a:rPr>
              <a:t>explore</a:t>
            </a:r>
            <a:r>
              <a:rPr lang="en-GB" sz="1200">
                <a:solidFill>
                  <a:srgbClr val="111111"/>
                </a:solidFill>
                <a:effectLst/>
                <a:latin typeface="-apple-system"/>
                <a:ea typeface="Times New Roman" panose="02020603050405020304" pitchFamily="18" charset="0"/>
                <a:cs typeface="Times New Roman" panose="02020603050405020304" pitchFamily="18" charset="0"/>
              </a:rPr>
              <a:t> the future by varying different hypotheses regarding technologies, economic growth or behaviours,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GB" sz="1200">
                <a:solidFill>
                  <a:srgbClr val="111111"/>
                </a:solidFill>
                <a:effectLst/>
                <a:latin typeface="-apple-system"/>
                <a:ea typeface="Times New Roman" panose="02020603050405020304" pitchFamily="18" charset="0"/>
                <a:cs typeface="Times New Roman" panose="02020603050405020304" pitchFamily="18" charset="0"/>
              </a:rPr>
              <a:t>assess the </a:t>
            </a:r>
            <a:r>
              <a:rPr lang="en-GB" sz="1200" b="1">
                <a:solidFill>
                  <a:srgbClr val="111111"/>
                </a:solidFill>
                <a:effectLst/>
                <a:latin typeface="-apple-system"/>
                <a:ea typeface="Times New Roman" panose="02020603050405020304" pitchFamily="18" charset="0"/>
                <a:cs typeface="Times New Roman" panose="02020603050405020304" pitchFamily="18" charset="0"/>
              </a:rPr>
              <a:t>feasibility</a:t>
            </a:r>
            <a:r>
              <a:rPr lang="en-GB" sz="1200">
                <a:solidFill>
                  <a:srgbClr val="111111"/>
                </a:solidFill>
                <a:effectLst/>
                <a:latin typeface="-apple-system"/>
                <a:ea typeface="Times New Roman" panose="02020603050405020304" pitchFamily="18" charset="0"/>
                <a:cs typeface="Times New Roman" panose="02020603050405020304" pitchFamily="18" charset="0"/>
              </a:rPr>
              <a:t> of different energy and technological options in terms of costs or emissions,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GB" sz="1200">
                <a:solidFill>
                  <a:srgbClr val="111111"/>
                </a:solidFill>
                <a:effectLst/>
                <a:latin typeface="-apple-system"/>
                <a:ea typeface="Times New Roman" panose="02020603050405020304" pitchFamily="18" charset="0"/>
                <a:cs typeface="Times New Roman" panose="02020603050405020304" pitchFamily="18" charset="0"/>
              </a:rPr>
              <a:t>investigate </a:t>
            </a:r>
            <a:r>
              <a:rPr lang="en-GB" sz="1200" b="1">
                <a:solidFill>
                  <a:srgbClr val="111111"/>
                </a:solidFill>
                <a:effectLst/>
                <a:latin typeface="-apple-system"/>
                <a:ea typeface="Times New Roman" panose="02020603050405020304" pitchFamily="18" charset="0"/>
                <a:cs typeface="Times New Roman" panose="02020603050405020304" pitchFamily="18" charset="0"/>
              </a:rPr>
              <a:t>trade-offs</a:t>
            </a:r>
            <a:r>
              <a:rPr lang="en-GB" sz="1200">
                <a:solidFill>
                  <a:srgbClr val="111111"/>
                </a:solidFill>
                <a:effectLst/>
                <a:latin typeface="-apple-system"/>
                <a:ea typeface="Times New Roman" panose="02020603050405020304" pitchFamily="18" charset="0"/>
                <a:cs typeface="Times New Roman" panose="02020603050405020304" pitchFamily="18" charset="0"/>
              </a:rPr>
              <a:t> and </a:t>
            </a:r>
            <a:r>
              <a:rPr lang="en-GB" sz="1200" b="1">
                <a:solidFill>
                  <a:srgbClr val="111111"/>
                </a:solidFill>
                <a:effectLst/>
                <a:latin typeface="-apple-system"/>
                <a:ea typeface="Times New Roman" panose="02020603050405020304" pitchFamily="18" charset="0"/>
                <a:cs typeface="Times New Roman" panose="02020603050405020304" pitchFamily="18" charset="0"/>
              </a:rPr>
              <a:t>synergies</a:t>
            </a:r>
            <a:r>
              <a:rPr lang="en-GB" sz="1200">
                <a:solidFill>
                  <a:srgbClr val="111111"/>
                </a:solidFill>
                <a:effectLst/>
                <a:latin typeface="-apple-system"/>
                <a:ea typeface="Times New Roman" panose="02020603050405020304" pitchFamily="18" charset="0"/>
                <a:cs typeface="Times New Roman" panose="02020603050405020304" pitchFamily="18" charset="0"/>
              </a:rPr>
              <a:t> between different targets,</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tabLst>
                <a:tab pos="914400" algn="l"/>
              </a:tabLst>
            </a:pPr>
            <a:r>
              <a:rPr lang="en-GB" sz="1200" b="1">
                <a:solidFill>
                  <a:srgbClr val="111111"/>
                </a:solidFill>
                <a:effectLst/>
                <a:latin typeface="-apple-system"/>
                <a:ea typeface="Times New Roman" panose="02020603050405020304" pitchFamily="18" charset="0"/>
                <a:cs typeface="Times New Roman" panose="02020603050405020304" pitchFamily="18" charset="0"/>
              </a:rPr>
              <a:t>support</a:t>
            </a:r>
            <a:r>
              <a:rPr lang="en-GB" sz="1200">
                <a:solidFill>
                  <a:srgbClr val="111111"/>
                </a:solidFill>
                <a:effectLst/>
                <a:latin typeface="-apple-system"/>
                <a:ea typeface="Times New Roman" panose="02020603050405020304" pitchFamily="18" charset="0"/>
                <a:cs typeface="Times New Roman" panose="02020603050405020304" pitchFamily="18" charset="0"/>
              </a:rPr>
              <a:t> </a:t>
            </a:r>
            <a:r>
              <a:rPr lang="en-GB" sz="1200" b="1">
                <a:solidFill>
                  <a:srgbClr val="111111"/>
                </a:solidFill>
                <a:effectLst/>
                <a:latin typeface="-apple-system"/>
                <a:ea typeface="Times New Roman" panose="02020603050405020304" pitchFamily="18" charset="0"/>
                <a:cs typeface="Times New Roman" panose="02020603050405020304" pitchFamily="18" charset="0"/>
              </a:rPr>
              <a:t>policymaking</a:t>
            </a:r>
            <a:r>
              <a:rPr lang="en-GB" sz="1200">
                <a:solidFill>
                  <a:srgbClr val="111111"/>
                </a:solidFill>
                <a:effectLst/>
                <a:latin typeface="-apple-system"/>
                <a:ea typeface="Times New Roman" panose="02020603050405020304" pitchFamily="18" charset="0"/>
                <a:cs typeface="Times New Roman" panose="02020603050405020304" pitchFamily="18" charset="0"/>
              </a:rPr>
              <a:t> by assessing the impacts of energy policies on the energy system.</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1200">
                <a:solidFill>
                  <a:srgbClr val="111111"/>
                </a:solidFill>
                <a:effectLst/>
                <a:latin typeface="-apple-system"/>
                <a:ea typeface="Times New Roman" panose="02020603050405020304" pitchFamily="18" charset="0"/>
              </a:rPr>
              <a:t>It's important to note that scenarios do not constitute predictions, but rather invaluable tools for informed decision-making and strategic planning.</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1753944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a:t>LECTURE NUMBER (WHITE) COURSE TITLE (BLACK)</a:t>
            </a:r>
            <a:endParaRPr lang="en-US"/>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a:t>Version 1.0</a:t>
            </a:r>
            <a:endParaRPr lang="en-US"/>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92743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line">
  <p:cSld name="Section header line">
    <p:bg>
      <p:bgPr>
        <a:gradFill>
          <a:gsLst>
            <a:gs pos="0">
              <a:srgbClr val="003192"/>
            </a:gs>
            <a:gs pos="100000">
              <a:srgbClr val="002060"/>
            </a:gs>
          </a:gsLst>
          <a:lin ang="8100000" scaled="0"/>
        </a:gradFill>
        <a:effectLst/>
      </p:bgPr>
    </p:bg>
    <p:spTree>
      <p:nvGrpSpPr>
        <p:cNvPr id="1" name="Shape 27"/>
        <p:cNvGrpSpPr/>
        <p:nvPr/>
      </p:nvGrpSpPr>
      <p:grpSpPr>
        <a:xfrm>
          <a:off x="0" y="0"/>
          <a:ext cx="0" cy="0"/>
          <a:chOff x="0" y="0"/>
          <a:chExt cx="0" cy="0"/>
        </a:xfrm>
      </p:grpSpPr>
      <p:sp>
        <p:nvSpPr>
          <p:cNvPr id="28" name="Google Shape;28;p16"/>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lt1"/>
              </a:buClr>
              <a:buSzPts val="1000"/>
              <a:buFont typeface="Trebuchet MS"/>
              <a:buNone/>
            </a:pPr>
            <a:fld id="{00000000-1234-1234-1234-123412341234}" type="slidenum">
              <a:rPr lang="en-GB" sz="1000" b="0" i="0" u="none" strike="noStrike" cap="none">
                <a:solidFill>
                  <a:schemeClr val="lt1"/>
                </a:solidFill>
                <a:latin typeface="Trebuchet MS"/>
                <a:ea typeface="Trebuchet MS"/>
                <a:cs typeface="Trebuchet MS"/>
                <a:sym typeface="Trebuchet MS"/>
              </a:rPr>
              <a:t>‹#›</a:t>
            </a:fld>
            <a:endParaRPr sz="1000" b="0" i="0" u="none" strike="noStrike" cap="none">
              <a:solidFill>
                <a:schemeClr val="lt1"/>
              </a:solidFill>
              <a:latin typeface="Trebuchet MS"/>
              <a:ea typeface="Trebuchet MS"/>
              <a:cs typeface="Trebuchet MS"/>
              <a:sym typeface="Trebuchet MS"/>
            </a:endParaRPr>
          </a:p>
        </p:txBody>
      </p:sp>
      <p:sp>
        <p:nvSpPr>
          <p:cNvPr id="29" name="Google Shape;29;p16"/>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lvl="0" algn="r">
              <a:spcBef>
                <a:spcPts val="0"/>
              </a:spcBef>
              <a:spcAft>
                <a:spcPts val="0"/>
              </a:spcAft>
              <a:buSzPts val="1400"/>
              <a:buNone/>
              <a:defRPr>
                <a:solidFill>
                  <a:schemeClr val="lt1"/>
                </a:solidFill>
                <a:latin typeface="Trebuchet MS"/>
                <a:ea typeface="Trebuchet MS"/>
                <a:cs typeface="Trebuchet MS"/>
                <a:sym typeface="Trebuchet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1" name="Google Shape;31;p16"/>
          <p:cNvCxnSpPr/>
          <p:nvPr/>
        </p:nvCxnSpPr>
        <p:spPr>
          <a:xfrm>
            <a:off x="618898" y="3680016"/>
            <a:ext cx="11576304" cy="0"/>
          </a:xfrm>
          <a:prstGeom prst="straightConnector1">
            <a:avLst/>
          </a:prstGeom>
          <a:noFill/>
          <a:ln w="1905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684517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7" name="Group 6">
            <a:extLst>
              <a:ext uri="{FF2B5EF4-FFF2-40B4-BE49-F238E27FC236}">
                <a16:creationId xmlns:a16="http://schemas.microsoft.com/office/drawing/2014/main" id="{10862BA2-67BB-14A9-A4E9-AC14C93055A4}"/>
              </a:ext>
            </a:extLst>
          </p:cNvPr>
          <p:cNvGrpSpPr>
            <a:grpSpLocks noChangeAspect="1"/>
          </p:cNvGrpSpPr>
          <p:nvPr userDrawn="1"/>
        </p:nvGrpSpPr>
        <p:grpSpPr>
          <a:xfrm>
            <a:off x="9055065" y="266555"/>
            <a:ext cx="1097280" cy="718618"/>
            <a:chOff x="3403969" y="5271776"/>
            <a:chExt cx="1878150" cy="1161732"/>
          </a:xfrm>
        </p:grpSpPr>
        <p:pic>
          <p:nvPicPr>
            <p:cNvPr id="8" name="Picture 7" descr="Logo&#10;&#10;Description automatically generated">
              <a:extLst>
                <a:ext uri="{FF2B5EF4-FFF2-40B4-BE49-F238E27FC236}">
                  <a16:creationId xmlns:a16="http://schemas.microsoft.com/office/drawing/2014/main" id="{9AB30654-86B0-641A-CEDC-77EAFE39049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10" name="Picture 9" descr="Logo&#10;&#10;Description automatically generated">
              <a:extLst>
                <a:ext uri="{FF2B5EF4-FFF2-40B4-BE49-F238E27FC236}">
                  <a16:creationId xmlns:a16="http://schemas.microsoft.com/office/drawing/2014/main" id="{5624F428-7ADC-6B4C-A21B-CB25533EFE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1" name="Picture 10">
            <a:extLst>
              <a:ext uri="{FF2B5EF4-FFF2-40B4-BE49-F238E27FC236}">
                <a16:creationId xmlns:a16="http://schemas.microsoft.com/office/drawing/2014/main" id="{17BDF2BC-8B55-44F4-D07C-D0E2BAD33210}"/>
              </a:ext>
            </a:extLst>
          </p:cNvPr>
          <p:cNvPicPr>
            <a:picLocks noChangeAspect="1"/>
          </p:cNvPicPr>
          <p:nvPr userDrawn="1"/>
        </p:nvPicPr>
        <p:blipFill rotWithShape="1">
          <a:blip r:embed="rId3"/>
          <a:srcRect l="72969" t="6111" r="1015" b="55139"/>
          <a:stretch/>
        </p:blipFill>
        <p:spPr>
          <a:xfrm>
            <a:off x="10504156" y="118568"/>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11/02/2024</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18317998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69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5" r:id="rId1"/>
    <p:sldLayoutId id="2147483662" r:id="rId2"/>
    <p:sldLayoutId id="2147483700"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21203/rs.3.rs-311311/v1"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carbontrust.com/our-work-and-impact/guides-reports-and-tools/supporting-a-rapid-just-and-equitable-transition-away-from-coal" TargetMode="External"/><Relationship Id="rId5" Type="http://schemas.openxmlformats.org/officeDocument/2006/relationships/hyperlink" Target="https://www.nationalgrideso.com/future-energy/future-energy-scenarios/documents" TargetMode="External"/><Relationship Id="rId4" Type="http://schemas.openxmlformats.org/officeDocument/2006/relationships/hyperlink" Target="https://www.eere.energy.gov/etiplaybook/"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normAutofit fontScale="90000"/>
          </a:bodyPr>
          <a:lstStyle/>
          <a:p>
            <a:r>
              <a:rPr lang="en-US" sz="6000" dirty="0">
                <a:solidFill>
                  <a:schemeClr val="bg1"/>
                </a:solidFill>
              </a:rPr>
              <a:t>Lecture 1 </a:t>
            </a:r>
            <a:br>
              <a:rPr lang="en-US" dirty="0"/>
            </a:br>
            <a:r>
              <a:rPr lang="en-US" dirty="0"/>
              <a:t>Long-Term Vision for the Energy Mix</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272056"/>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srcRect/>
          <a:stretch/>
        </p:blipFill>
        <p:spPr>
          <a:xfrm>
            <a:off x="10515101" y="3409135"/>
            <a:ext cx="1340490" cy="424947"/>
          </a:xfrm>
          <a:prstGeom prst="rect">
            <a:avLst/>
          </a:prstGeom>
        </p:spPr>
      </p:pic>
    </p:spTree>
    <p:extLst>
      <p:ext uri="{BB962C8B-B14F-4D97-AF65-F5344CB8AC3E}">
        <p14:creationId xmlns:p14="http://schemas.microsoft.com/office/powerpoint/2010/main" val="40219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6DC0-3FE9-39D7-D67C-21C4529BABFA}"/>
              </a:ext>
            </a:extLst>
          </p:cNvPr>
          <p:cNvSpPr>
            <a:spLocks noGrp="1"/>
          </p:cNvSpPr>
          <p:nvPr>
            <p:ph type="title"/>
          </p:nvPr>
        </p:nvSpPr>
        <p:spPr>
          <a:xfrm>
            <a:off x="629400" y="476496"/>
            <a:ext cx="8103896" cy="387798"/>
          </a:xfrm>
        </p:spPr>
        <p:txBody>
          <a:bodyPr/>
          <a:lstStyle/>
          <a:p>
            <a:r>
              <a:rPr lang="en-GB" sz="2800"/>
              <a:t>1. Identify key questions and scenarios</a:t>
            </a:r>
          </a:p>
        </p:txBody>
      </p:sp>
      <p:sp>
        <p:nvSpPr>
          <p:cNvPr id="3" name="Text Placeholder 2">
            <a:extLst>
              <a:ext uri="{FF2B5EF4-FFF2-40B4-BE49-F238E27FC236}">
                <a16:creationId xmlns:a16="http://schemas.microsoft.com/office/drawing/2014/main" id="{531EF4D1-4EBE-74CD-B851-6C988B428C47}"/>
              </a:ext>
            </a:extLst>
          </p:cNvPr>
          <p:cNvSpPr>
            <a:spLocks noGrp="1"/>
          </p:cNvSpPr>
          <p:nvPr>
            <p:ph type="body" idx="1"/>
          </p:nvPr>
        </p:nvSpPr>
        <p:spPr/>
        <p:txBody>
          <a:bodyPr/>
          <a:lstStyle/>
          <a:p>
            <a:pPr marL="101600" indent="0">
              <a:buNone/>
            </a:pPr>
            <a:endParaRPr lang="en-GB"/>
          </a:p>
          <a:p>
            <a:pPr marL="101600" indent="0">
              <a:buNone/>
            </a:pPr>
            <a:r>
              <a:rPr lang="en-GB"/>
              <a:t>The model choice depends on the </a:t>
            </a:r>
            <a:r>
              <a:rPr lang="en-GB" b="1"/>
              <a:t>questions</a:t>
            </a:r>
            <a:r>
              <a:rPr lang="en-GB"/>
              <a:t> you want to address, which will be linked to your vision and priorities. </a:t>
            </a:r>
          </a:p>
          <a:p>
            <a:pPr marL="101600" indent="0">
              <a:buNone/>
            </a:pPr>
            <a:r>
              <a:rPr lang="en-GB"/>
              <a:t>These questions will be explored in different </a:t>
            </a:r>
            <a:r>
              <a:rPr lang="en-GB" b="1"/>
              <a:t>scenarios.</a:t>
            </a:r>
          </a:p>
          <a:p>
            <a:endParaRPr lang="en-GB"/>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E3FCDFB-A208-58B6-2796-B6C01D8A0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275" y="4360319"/>
            <a:ext cx="1800000" cy="18000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BB124B73-5D37-7928-829D-E9BFA18B9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416" y="4360319"/>
            <a:ext cx="1800000" cy="1800000"/>
          </a:xfrm>
          <a:prstGeom prst="rect">
            <a:avLst/>
          </a:prstGeom>
        </p:spPr>
      </p:pic>
      <p:pic>
        <p:nvPicPr>
          <p:cNvPr id="9" name="Picture 8" descr="A group of colorful question marks&#10;&#10;Description automatically generated">
            <a:extLst>
              <a:ext uri="{FF2B5EF4-FFF2-40B4-BE49-F238E27FC236}">
                <a16:creationId xmlns:a16="http://schemas.microsoft.com/office/drawing/2014/main" id="{B044C730-F661-A021-544B-FB5C2987E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9275" y="2657388"/>
            <a:ext cx="1800000" cy="1800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B78C9E4-EF63-4371-BFFB-5D0308E02C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134" y="4360319"/>
            <a:ext cx="1800000" cy="1800000"/>
          </a:xfrm>
          <a:prstGeom prst="rect">
            <a:avLst/>
          </a:prstGeom>
        </p:spPr>
      </p:pic>
    </p:spTree>
    <p:extLst>
      <p:ext uri="{BB962C8B-B14F-4D97-AF65-F5344CB8AC3E}">
        <p14:creationId xmlns:p14="http://schemas.microsoft.com/office/powerpoint/2010/main" val="31756293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387798"/>
          </a:xfrm>
        </p:spPr>
        <p:txBody>
          <a:bodyPr/>
          <a:lstStyle/>
          <a:p>
            <a:r>
              <a:rPr lang="en-GB" sz="2800"/>
              <a:t>2. How do you develop this pathway?</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p:txBody>
          <a:bodyPr/>
          <a:lstStyle/>
          <a:p>
            <a:pPr marL="101600" indent="0">
              <a:buNone/>
            </a:pPr>
            <a:r>
              <a:rPr lang="en-GB" b="1" dirty="0"/>
              <a:t>2.1 What modelling tools can you use and why?</a:t>
            </a:r>
          </a:p>
          <a:p>
            <a:pPr marL="444500" indent="-342900">
              <a:buFont typeface="Arial" panose="020B0604020202020204" pitchFamily="34" charset="0"/>
              <a:buChar char="•"/>
            </a:pPr>
            <a:r>
              <a:rPr lang="en-GB" dirty="0">
                <a:latin typeface="+mn-lt"/>
              </a:rPr>
              <a:t>Energy system </a:t>
            </a:r>
            <a:r>
              <a:rPr lang="en-GB" dirty="0"/>
              <a:t>models are</a:t>
            </a:r>
            <a:r>
              <a:rPr lang="en-GB" dirty="0">
                <a:latin typeface="+mn-lt"/>
              </a:rPr>
              <a:t> </a:t>
            </a:r>
            <a:r>
              <a:rPr lang="en-GB" b="1" dirty="0">
                <a:latin typeface="+mn-lt"/>
              </a:rPr>
              <a:t>mathematical models </a:t>
            </a:r>
            <a:r>
              <a:rPr lang="en-GB" dirty="0">
                <a:latin typeface="+mn-lt"/>
              </a:rPr>
              <a:t>representing the different components of the energy system from production through conversion to consumption.</a:t>
            </a:r>
            <a:r>
              <a:rPr lang="en-GB" dirty="0"/>
              <a:t> </a:t>
            </a:r>
            <a:endParaRPr lang="en-GB" dirty="0">
              <a:latin typeface="+mn-lt"/>
            </a:endParaRPr>
          </a:p>
          <a:p>
            <a:pPr marL="444500" indent="-342900">
              <a:buFont typeface="Arial" panose="020B0604020202020204" pitchFamily="34" charset="0"/>
              <a:buChar char="•"/>
            </a:pPr>
            <a:r>
              <a:rPr lang="en-GB" dirty="0">
                <a:latin typeface="+mn-lt"/>
              </a:rPr>
              <a:t>The models give </a:t>
            </a:r>
            <a:r>
              <a:rPr lang="en-GB" b="1" dirty="0">
                <a:latin typeface="+mn-lt"/>
              </a:rPr>
              <a:t>consistent pathways </a:t>
            </a:r>
            <a:r>
              <a:rPr lang="en-GB" dirty="0">
                <a:latin typeface="+mn-lt"/>
              </a:rPr>
              <a:t>of the energy system by considering interactions between sectors of the energy system or the economy. These pathways with their set of modelling assumptions are referred to as </a:t>
            </a:r>
            <a:r>
              <a:rPr lang="en-GB" b="1" i="1" dirty="0">
                <a:latin typeface="+mn-lt"/>
              </a:rPr>
              <a:t>scenarios</a:t>
            </a:r>
            <a:r>
              <a:rPr lang="en-GB" i="1" dirty="0">
                <a:latin typeface="+mn-lt"/>
              </a:rPr>
              <a:t>.</a:t>
            </a:r>
          </a:p>
          <a:p>
            <a:pPr marL="444500" indent="-342900">
              <a:buFont typeface="Arial" panose="020B0604020202020204" pitchFamily="34" charset="0"/>
              <a:buChar char="•"/>
            </a:pPr>
            <a:r>
              <a:rPr lang="en-GB" dirty="0">
                <a:latin typeface="+mn-lt"/>
              </a:rPr>
              <a:t>The scenarios are used:</a:t>
            </a:r>
          </a:p>
          <a:p>
            <a:pPr lvl="1"/>
            <a:r>
              <a:rPr lang="en-GB" sz="1800" dirty="0">
                <a:latin typeface="+mn-lt"/>
              </a:rPr>
              <a:t>To </a:t>
            </a:r>
            <a:r>
              <a:rPr lang="en-GB" sz="1800" b="1" dirty="0">
                <a:latin typeface="+mn-lt"/>
              </a:rPr>
              <a:t>explore</a:t>
            </a:r>
            <a:r>
              <a:rPr lang="en-GB" sz="1800" dirty="0">
                <a:latin typeface="+mn-lt"/>
              </a:rPr>
              <a:t> the future by varying different hypotheses regarding technologies, economic growth or behaviours,</a:t>
            </a:r>
          </a:p>
          <a:p>
            <a:pPr lvl="1"/>
            <a:r>
              <a:rPr lang="en-GB" sz="1800" dirty="0">
                <a:latin typeface="+mn-lt"/>
              </a:rPr>
              <a:t>To assess the </a:t>
            </a:r>
            <a:r>
              <a:rPr lang="en-GB" sz="1800" b="1" dirty="0">
                <a:latin typeface="+mn-lt"/>
              </a:rPr>
              <a:t>feasibility</a:t>
            </a:r>
            <a:r>
              <a:rPr lang="en-GB" sz="1800" dirty="0">
                <a:latin typeface="+mn-lt"/>
              </a:rPr>
              <a:t> of different energy and technological options in terms of costs or emissions,</a:t>
            </a:r>
          </a:p>
          <a:p>
            <a:pPr lvl="1"/>
            <a:r>
              <a:rPr lang="en-GB" sz="1800" dirty="0">
                <a:latin typeface="+mn-lt"/>
              </a:rPr>
              <a:t>To explore </a:t>
            </a:r>
            <a:r>
              <a:rPr lang="en-GB" sz="1800" b="1" dirty="0">
                <a:latin typeface="+mn-lt"/>
              </a:rPr>
              <a:t>trade-offs</a:t>
            </a:r>
            <a:r>
              <a:rPr lang="en-GB" sz="1800" dirty="0">
                <a:latin typeface="+mn-lt"/>
              </a:rPr>
              <a:t> and </a:t>
            </a:r>
            <a:r>
              <a:rPr lang="en-GB" sz="1800" b="1" dirty="0">
                <a:latin typeface="+mn-lt"/>
              </a:rPr>
              <a:t>synergies</a:t>
            </a:r>
            <a:r>
              <a:rPr lang="en-GB" sz="1800" dirty="0">
                <a:latin typeface="+mn-lt"/>
              </a:rPr>
              <a:t> between different targets,</a:t>
            </a:r>
          </a:p>
          <a:p>
            <a:pPr lvl="1">
              <a:spcAft>
                <a:spcPts val="300"/>
              </a:spcAft>
            </a:pPr>
            <a:r>
              <a:rPr lang="en-GB" sz="1800" dirty="0">
                <a:latin typeface="+mn-lt"/>
              </a:rPr>
              <a:t>To </a:t>
            </a:r>
            <a:r>
              <a:rPr lang="en-GB" sz="1800" b="1" dirty="0">
                <a:latin typeface="+mn-lt"/>
              </a:rPr>
              <a:t>support</a:t>
            </a:r>
            <a:r>
              <a:rPr lang="en-GB" sz="1800" dirty="0">
                <a:latin typeface="+mn-lt"/>
              </a:rPr>
              <a:t> </a:t>
            </a:r>
            <a:r>
              <a:rPr lang="en-GB" sz="1800" b="1" dirty="0">
                <a:latin typeface="+mn-lt"/>
              </a:rPr>
              <a:t>policymaking</a:t>
            </a:r>
            <a:r>
              <a:rPr lang="en-GB" sz="1800" dirty="0">
                <a:latin typeface="+mn-lt"/>
              </a:rPr>
              <a:t> by assessing the impacts of energy policies on the energy system.</a:t>
            </a:r>
          </a:p>
          <a:p>
            <a:pPr marL="444500" indent="-342900">
              <a:buFont typeface="Arial" panose="020B0604020202020204" pitchFamily="34" charset="0"/>
              <a:buChar char="•"/>
            </a:pPr>
            <a:r>
              <a:rPr lang="en-GB" b="1" dirty="0">
                <a:latin typeface="+mn-lt"/>
              </a:rPr>
              <a:t>The scenarios are not predictions </a:t>
            </a:r>
            <a:r>
              <a:rPr lang="en-GB" dirty="0"/>
              <a:t>but rather projections of what could happen, under a set of assumptions.</a:t>
            </a:r>
            <a:endParaRPr lang="en-GB" dirty="0">
              <a:latin typeface="+mn-lt"/>
            </a:endParaRPr>
          </a:p>
          <a:p>
            <a:pPr lvl="1"/>
            <a:endParaRPr lang="en-GB"/>
          </a:p>
        </p:txBody>
      </p:sp>
    </p:spTree>
    <p:extLst>
      <p:ext uri="{BB962C8B-B14F-4D97-AF65-F5344CB8AC3E}">
        <p14:creationId xmlns:p14="http://schemas.microsoft.com/office/powerpoint/2010/main" val="1105910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387798"/>
          </a:xfrm>
        </p:spPr>
        <p:txBody>
          <a:bodyPr/>
          <a:lstStyle/>
          <a:p>
            <a:r>
              <a:rPr lang="en-GB" sz="2800"/>
              <a:t>2. How do you develop this strategy?</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a:xfrm>
            <a:off x="629399" y="1667487"/>
            <a:ext cx="10933801" cy="4507272"/>
          </a:xfrm>
        </p:spPr>
        <p:txBody>
          <a:bodyPr/>
          <a:lstStyle/>
          <a:p>
            <a:pPr marL="444500" indent="-342900">
              <a:buFont typeface="Arial" panose="020B0604020202020204" pitchFamily="34" charset="0"/>
              <a:buChar char="•"/>
            </a:pPr>
            <a:r>
              <a:rPr lang="en-GB" b="1" dirty="0">
                <a:latin typeface="+mn-lt"/>
              </a:rPr>
              <a:t>Different model </a:t>
            </a:r>
            <a:r>
              <a:rPr lang="en-GB" dirty="0">
                <a:latin typeface="+mn-lt"/>
              </a:rPr>
              <a:t>types are available.</a:t>
            </a:r>
          </a:p>
          <a:p>
            <a:pPr marL="444500" indent="-342900">
              <a:buFont typeface="Arial" panose="020B0604020202020204" pitchFamily="34" charset="0"/>
              <a:buChar char="•"/>
            </a:pPr>
            <a:endParaRPr lang="en-GB">
              <a:latin typeface="+mn-lt"/>
            </a:endParaRPr>
          </a:p>
          <a:p>
            <a:pPr marL="444500" indent="-342900">
              <a:spcAft>
                <a:spcPts val="1200"/>
              </a:spcAft>
              <a:buFont typeface="Arial" panose="020B0604020202020204" pitchFamily="34" charset="0"/>
              <a:buChar char="•"/>
            </a:pPr>
            <a:r>
              <a:rPr lang="en-GB" dirty="0">
                <a:latin typeface="+mn-lt"/>
              </a:rPr>
              <a:t>The choice of model depends on the </a:t>
            </a:r>
            <a:r>
              <a:rPr lang="en-GB" b="1" dirty="0">
                <a:latin typeface="+mn-lt"/>
              </a:rPr>
              <a:t>question</a:t>
            </a:r>
            <a:r>
              <a:rPr lang="en-GB" dirty="0">
                <a:latin typeface="+mn-lt"/>
              </a:rPr>
              <a:t> you are exploring: a </a:t>
            </a:r>
            <a:r>
              <a:rPr lang="en-GB" b="1" dirty="0">
                <a:latin typeface="+mn-lt"/>
              </a:rPr>
              <a:t>plurality</a:t>
            </a:r>
            <a:r>
              <a:rPr lang="en-GB" dirty="0">
                <a:latin typeface="+mn-lt"/>
              </a:rPr>
              <a:t> of tools might be needed!</a:t>
            </a:r>
            <a:endParaRPr lang="en-GB" b="1"/>
          </a:p>
          <a:p>
            <a:pPr marL="444500" indent="-342900">
              <a:buFont typeface="Arial" panose="020B0604020202020204" pitchFamily="34" charset="0"/>
              <a:buChar char="•"/>
            </a:pPr>
            <a:endParaRPr lang="en-GB">
              <a:latin typeface="+mn-lt"/>
            </a:endParaRPr>
          </a:p>
          <a:p>
            <a:pPr marL="444500" indent="-342900">
              <a:buFont typeface="Arial" panose="020B0604020202020204" pitchFamily="34" charset="0"/>
              <a:buChar char="•"/>
            </a:pPr>
            <a:r>
              <a:rPr lang="en-GB" b="1" dirty="0"/>
              <a:t>Promote modelling ownership</a:t>
            </a:r>
            <a:r>
              <a:rPr lang="en-GB" dirty="0"/>
              <a:t>: support academic expertise and capacity developments among stakeholders</a:t>
            </a:r>
          </a:p>
          <a:p>
            <a:pPr marL="101600" indent="0">
              <a:buNone/>
            </a:pPr>
            <a:endParaRPr lang="en-GB" b="1"/>
          </a:p>
        </p:txBody>
      </p:sp>
      <p:pic>
        <p:nvPicPr>
          <p:cNvPr id="5" name="Picture 4" descr="A black background with a black square&#10;&#10;Description automatically generated with medium confidence">
            <a:extLst>
              <a:ext uri="{FF2B5EF4-FFF2-40B4-BE49-F238E27FC236}">
                <a16:creationId xmlns:a16="http://schemas.microsoft.com/office/drawing/2014/main" id="{4F919602-FD42-C885-86CB-6F5713534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455" y="4496844"/>
            <a:ext cx="1211358" cy="1211358"/>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BFE9DADE-A665-6A1A-42A9-1A5104527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2734" y="4496844"/>
            <a:ext cx="1211359" cy="1211359"/>
          </a:xfrm>
          <a:prstGeom prst="rect">
            <a:avLst/>
          </a:prstGeom>
        </p:spPr>
      </p:pic>
    </p:spTree>
    <p:extLst>
      <p:ext uri="{BB962C8B-B14F-4D97-AF65-F5344CB8AC3E}">
        <p14:creationId xmlns:p14="http://schemas.microsoft.com/office/powerpoint/2010/main" val="2018377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387798"/>
          </a:xfrm>
        </p:spPr>
        <p:txBody>
          <a:bodyPr/>
          <a:lstStyle/>
          <a:p>
            <a:r>
              <a:rPr lang="en-GB" sz="2800"/>
              <a:t>2. How do you develop this strategy?</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p:txBody>
          <a:bodyPr/>
          <a:lstStyle/>
          <a:p>
            <a:pPr marL="101600" indent="0">
              <a:buNone/>
            </a:pPr>
            <a:r>
              <a:rPr lang="en-GB" b="1"/>
              <a:t>2.2 Identify the existing situation of the country</a:t>
            </a:r>
          </a:p>
          <a:p>
            <a:pPr marL="101600" indent="0">
              <a:buNone/>
            </a:pPr>
            <a:endParaRPr lang="en-GB" sz="900" b="1"/>
          </a:p>
          <a:p>
            <a:pPr marL="444500" indent="-342900">
              <a:buFont typeface="Arial" panose="020B0604020202020204" pitchFamily="34" charset="0"/>
              <a:buChar char="•"/>
            </a:pPr>
            <a:r>
              <a:rPr lang="en-GB"/>
              <a:t>The current energy profile is a crucial starting point from which to assess the pathway that will fulfil the country’s vision.</a:t>
            </a:r>
          </a:p>
          <a:p>
            <a:pPr marL="444500" indent="-342900">
              <a:buFont typeface="Arial" panose="020B0604020202020204" pitchFamily="34" charset="0"/>
              <a:buChar char="•"/>
            </a:pPr>
            <a:endParaRPr lang="en-GB"/>
          </a:p>
          <a:p>
            <a:pPr marL="444500" indent="-342900">
              <a:buFont typeface="Arial" panose="020B0604020202020204" pitchFamily="34" charset="0"/>
              <a:buChar char="•"/>
            </a:pPr>
            <a:r>
              <a:rPr lang="en-GB"/>
              <a:t>Identify the </a:t>
            </a:r>
            <a:r>
              <a:rPr lang="en-GB" b="1"/>
              <a:t>characteristics of your country.</a:t>
            </a:r>
            <a:endParaRPr lang="en-GB"/>
          </a:p>
          <a:p>
            <a:pPr marL="444500" indent="-342900">
              <a:buFont typeface="Arial" panose="020B0604020202020204" pitchFamily="34" charset="0"/>
              <a:buChar char="•"/>
            </a:pPr>
            <a:endParaRPr lang="en-GB">
              <a:sym typeface="Wingdings" panose="05000000000000000000" pitchFamily="2" charset="2"/>
            </a:endParaRPr>
          </a:p>
          <a:p>
            <a:pPr marL="444500" indent="-342900">
              <a:buFont typeface="Arial" panose="020B0604020202020204" pitchFamily="34" charset="0"/>
              <a:buChar char="•"/>
            </a:pPr>
            <a:endParaRPr lang="en-GB">
              <a:sym typeface="Wingdings" panose="05000000000000000000" pitchFamily="2" charset="2"/>
            </a:endParaRPr>
          </a:p>
          <a:p>
            <a:pPr marL="444500" indent="-342900">
              <a:buFont typeface="Arial" panose="020B0604020202020204" pitchFamily="34" charset="0"/>
              <a:buChar char="•"/>
            </a:pPr>
            <a:endParaRPr lang="en-GB">
              <a:sym typeface="Wingdings" panose="05000000000000000000" pitchFamily="2" charset="2"/>
            </a:endParaRPr>
          </a:p>
          <a:p>
            <a:pPr marL="444500" indent="-342900">
              <a:buFont typeface="Arial" panose="020B0604020202020204" pitchFamily="34" charset="0"/>
              <a:buChar char="•"/>
            </a:pPr>
            <a:r>
              <a:rPr lang="en-GB">
                <a:sym typeface="Wingdings" panose="05000000000000000000" pitchFamily="2" charset="2"/>
              </a:rPr>
              <a:t>Collect</a:t>
            </a:r>
            <a:r>
              <a:rPr lang="en-GB" b="1">
                <a:sym typeface="Wingdings" panose="05000000000000000000" pitchFamily="2" charset="2"/>
              </a:rPr>
              <a:t> </a:t>
            </a:r>
            <a:r>
              <a:rPr lang="en-GB">
                <a:sym typeface="Wingdings" panose="05000000000000000000" pitchFamily="2" charset="2"/>
              </a:rPr>
              <a:t>relevant</a:t>
            </a:r>
            <a:r>
              <a:rPr lang="en-GB" b="1">
                <a:sym typeface="Wingdings" panose="05000000000000000000" pitchFamily="2" charset="2"/>
              </a:rPr>
              <a:t> data</a:t>
            </a:r>
            <a:r>
              <a:rPr lang="en-GB">
                <a:sym typeface="Wingdings" panose="05000000000000000000" pitchFamily="2" charset="2"/>
              </a:rPr>
              <a: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7FF2C6F7-E4C9-45C7-50F3-9CEF51976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653" y="5045928"/>
            <a:ext cx="1118687" cy="1118687"/>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61ACD0D0-FD96-C8EA-8028-C0D05F47A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341" y="3433728"/>
            <a:ext cx="1080000" cy="10800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4DE45C50-84B8-F7D3-F64B-ABED7BC74D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2544" y="3433728"/>
            <a:ext cx="1080000" cy="1080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8C40D3A3-E48E-0FFC-07F1-5F9BCFF7EC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2138" y="3433728"/>
            <a:ext cx="1080000" cy="1080000"/>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72C07E01-D34D-1D14-AD3B-9CA584D0D6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06935" y="3433728"/>
            <a:ext cx="1080000" cy="1080000"/>
          </a:xfrm>
          <a:prstGeom prst="rect">
            <a:avLst/>
          </a:prstGeom>
        </p:spPr>
      </p:pic>
    </p:spTree>
    <p:extLst>
      <p:ext uri="{BB962C8B-B14F-4D97-AF65-F5344CB8AC3E}">
        <p14:creationId xmlns:p14="http://schemas.microsoft.com/office/powerpoint/2010/main" val="3262389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387798"/>
          </a:xfrm>
        </p:spPr>
        <p:txBody>
          <a:bodyPr/>
          <a:lstStyle/>
          <a:p>
            <a:r>
              <a:rPr lang="en-GB" sz="2800"/>
              <a:t>2. How do you develop this strategy?</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a:xfrm>
            <a:off x="629398" y="1252728"/>
            <a:ext cx="10933200" cy="4955032"/>
          </a:xfrm>
        </p:spPr>
        <p:txBody>
          <a:bodyPr/>
          <a:lstStyle/>
          <a:p>
            <a:pPr marL="101600" indent="0">
              <a:buNone/>
            </a:pPr>
            <a:r>
              <a:rPr lang="en-GB" b="1"/>
              <a:t>2.3 Explore evolutions of the drivers with the stakeholders in a participatory process</a:t>
            </a: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a:p>
          <a:p>
            <a:pPr marL="444500" indent="-342900">
              <a:buFont typeface="Arial" panose="020B0604020202020204" pitchFamily="34" charset="0"/>
              <a:buChar char="•"/>
            </a:pPr>
            <a:r>
              <a:rPr lang="en-GB"/>
              <a:t>Discuss the overall framework for your scenario and the main assumptions linked to the vision: they will constitute the </a:t>
            </a:r>
            <a:r>
              <a:rPr lang="en-GB" b="1"/>
              <a:t>narrative</a:t>
            </a:r>
            <a:r>
              <a:rPr lang="en-GB"/>
              <a:t>.</a:t>
            </a:r>
          </a:p>
          <a:p>
            <a:pPr marL="444500" indent="-342900">
              <a:buFont typeface="Arial" panose="020B0604020202020204" pitchFamily="34" charset="0"/>
              <a:buChar char="•"/>
            </a:pPr>
            <a:r>
              <a:rPr lang="en-GB" b="1"/>
              <a:t>Horizon</a:t>
            </a:r>
            <a:r>
              <a:rPr lang="en-GB"/>
              <a:t> for energy planning: it can vary but usually up to 2050/2070.</a:t>
            </a:r>
          </a:p>
          <a:p>
            <a:pPr marL="444500" indent="-342900">
              <a:buFont typeface="Arial" panose="020B0604020202020204" pitchFamily="34" charset="0"/>
              <a:buChar char="•"/>
            </a:pPr>
            <a:r>
              <a:rPr lang="en-GB"/>
              <a:t>Explore </a:t>
            </a:r>
            <a:r>
              <a:rPr lang="en-GB" b="1"/>
              <a:t>pathways for the drivers </a:t>
            </a:r>
            <a:r>
              <a:rPr lang="en-GB"/>
              <a:t>of your model.</a:t>
            </a:r>
          </a:p>
          <a:p>
            <a:pPr marL="444500" indent="-342900">
              <a:buFont typeface="Arial" panose="020B0604020202020204" pitchFamily="34" charset="0"/>
              <a:buChar char="•"/>
            </a:pPr>
            <a:r>
              <a:rPr lang="en-GB"/>
              <a:t>Identify </a:t>
            </a:r>
            <a:r>
              <a:rPr lang="en-GB" b="1"/>
              <a:t>barriers</a:t>
            </a:r>
            <a:r>
              <a:rPr lang="en-GB"/>
              <a:t> and </a:t>
            </a:r>
            <a:r>
              <a:rPr lang="en-GB" b="1"/>
              <a:t>drivers</a:t>
            </a:r>
            <a:r>
              <a:rPr lang="en-GB"/>
              <a:t> of changes: political, economic, social, technical, etc.</a:t>
            </a:r>
          </a:p>
          <a:p>
            <a:pPr marL="444500" indent="-342900">
              <a:buFont typeface="Arial" panose="020B0604020202020204" pitchFamily="34" charset="0"/>
              <a:buChar char="•"/>
            </a:pPr>
            <a:r>
              <a:rPr lang="en-GB"/>
              <a:t>Identify the key </a:t>
            </a:r>
            <a:r>
              <a:rPr lang="en-GB" b="1"/>
              <a:t>uncertainties</a:t>
            </a:r>
            <a:r>
              <a:rPr lang="en-GB"/>
              <a:t> of the assumptions.</a:t>
            </a:r>
          </a:p>
          <a:p>
            <a:endParaRPr lang="en-GB"/>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47744A7-85B4-FE55-8647-CFCE9FD74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728" y="1675356"/>
            <a:ext cx="1895945" cy="1895945"/>
          </a:xfrm>
          <a:prstGeom prst="rect">
            <a:avLst/>
          </a:prstGeom>
        </p:spPr>
      </p:pic>
    </p:spTree>
    <p:extLst>
      <p:ext uri="{BB962C8B-B14F-4D97-AF65-F5344CB8AC3E}">
        <p14:creationId xmlns:p14="http://schemas.microsoft.com/office/powerpoint/2010/main" val="1172865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EA6D-BAC7-EF16-9DB6-65CE2856CF28}"/>
              </a:ext>
            </a:extLst>
          </p:cNvPr>
          <p:cNvSpPr>
            <a:spLocks noGrp="1"/>
          </p:cNvSpPr>
          <p:nvPr>
            <p:ph type="title"/>
          </p:nvPr>
        </p:nvSpPr>
        <p:spPr>
          <a:xfrm>
            <a:off x="629400" y="525491"/>
            <a:ext cx="8373971" cy="775597"/>
          </a:xfrm>
        </p:spPr>
        <p:txBody>
          <a:bodyPr/>
          <a:lstStyle/>
          <a:p>
            <a:r>
              <a:rPr lang="en-GB" sz="2800" dirty="0"/>
              <a:t>3. Stakeholder engagement in the modelling process</a:t>
            </a:r>
          </a:p>
        </p:txBody>
      </p:sp>
      <p:sp>
        <p:nvSpPr>
          <p:cNvPr id="3" name="Text Placeholder 2">
            <a:extLst>
              <a:ext uri="{FF2B5EF4-FFF2-40B4-BE49-F238E27FC236}">
                <a16:creationId xmlns:a16="http://schemas.microsoft.com/office/drawing/2014/main" id="{17183E23-9D80-021F-472E-43B7822F1C78}"/>
              </a:ext>
            </a:extLst>
          </p:cNvPr>
          <p:cNvSpPr>
            <a:spLocks noGrp="1"/>
          </p:cNvSpPr>
          <p:nvPr>
            <p:ph type="body" idx="1"/>
          </p:nvPr>
        </p:nvSpPr>
        <p:spPr>
          <a:xfrm>
            <a:off x="629399" y="1252728"/>
            <a:ext cx="6381001" cy="4922031"/>
          </a:xfrm>
        </p:spPr>
        <p:txBody>
          <a:bodyPr/>
          <a:lstStyle/>
          <a:p>
            <a:pPr marL="101600" indent="0">
              <a:spcBef>
                <a:spcPts val="600"/>
              </a:spcBef>
              <a:buNone/>
            </a:pPr>
            <a:r>
              <a:rPr lang="en-GB" b="1"/>
              <a:t>3.1 How do you engage with stakeholders?</a:t>
            </a:r>
            <a:br>
              <a:rPr lang="en-GB"/>
            </a:br>
            <a:r>
              <a:rPr lang="en-GB"/>
              <a:t>Stakeholders provide input and feedback during the modelling process at different stages.</a:t>
            </a:r>
          </a:p>
          <a:p>
            <a:pPr marL="101600" indent="0">
              <a:buNone/>
            </a:pPr>
            <a:r>
              <a:rPr lang="en-GB"/>
              <a:t>Use the timeline defined earlier to plan for engagement. </a:t>
            </a:r>
          </a:p>
          <a:p>
            <a:pPr marL="901700" lvl="1" indent="-342900">
              <a:lnSpc>
                <a:spcPct val="110000"/>
              </a:lnSpc>
            </a:pPr>
            <a:r>
              <a:rPr lang="en-GB">
                <a:latin typeface="+mn-lt"/>
              </a:rPr>
              <a:t>Who do you engage with?</a:t>
            </a:r>
          </a:p>
          <a:p>
            <a:pPr marL="901700" lvl="1" indent="-342900">
              <a:lnSpc>
                <a:spcPct val="110000"/>
              </a:lnSpc>
            </a:pPr>
            <a:r>
              <a:rPr lang="en-GB">
                <a:latin typeface="+mn-lt"/>
              </a:rPr>
              <a:t>How do you interact?</a:t>
            </a:r>
          </a:p>
          <a:p>
            <a:pPr marL="901700" lvl="1" indent="-342900">
              <a:lnSpc>
                <a:spcPct val="110000"/>
              </a:lnSpc>
            </a:pPr>
            <a:r>
              <a:rPr lang="en-GB">
                <a:latin typeface="+mn-lt"/>
              </a:rPr>
              <a:t>When do you involve them?</a:t>
            </a:r>
          </a:p>
          <a:p>
            <a:pPr marL="101600" indent="0">
              <a:buNone/>
            </a:pPr>
            <a:endParaRPr lang="en-GB"/>
          </a:p>
          <a:p>
            <a:pPr marL="101600" indent="0">
              <a:buNone/>
            </a:pPr>
            <a:r>
              <a:rPr lang="en-GB" b="1"/>
              <a:t>Participatory process</a:t>
            </a:r>
            <a:r>
              <a:rPr lang="en-GB"/>
              <a:t>: plan for sessions on collective reflection on the scenarios </a:t>
            </a:r>
          </a:p>
          <a:p>
            <a:pPr marL="444500" indent="-342900">
              <a:buFont typeface="Wingdings" panose="05000000000000000000" pitchFamily="2" charset="2"/>
              <a:buChar char="à"/>
            </a:pPr>
            <a:r>
              <a:rPr lang="en-GB"/>
              <a:t>Cycles between modelling, analysing the results and adjusting assumptions can be performed a few times. </a:t>
            </a:r>
          </a:p>
          <a:p>
            <a:pPr marL="444500" indent="-342900">
              <a:buFont typeface="Wingdings" panose="05000000000000000000" pitchFamily="2" charset="2"/>
              <a:buChar char="à"/>
            </a:pPr>
            <a:r>
              <a:rPr lang="en-GB"/>
              <a:t>Analyse risk assessments of scenarios</a:t>
            </a:r>
          </a:p>
        </p:txBody>
      </p:sp>
      <p:graphicFrame>
        <p:nvGraphicFramePr>
          <p:cNvPr id="4" name="Diagram 3">
            <a:extLst>
              <a:ext uri="{FF2B5EF4-FFF2-40B4-BE49-F238E27FC236}">
                <a16:creationId xmlns:a16="http://schemas.microsoft.com/office/drawing/2014/main" id="{2B8DF242-F9F2-4A24-9A03-D68CE5C69346}"/>
              </a:ext>
            </a:extLst>
          </p:cNvPr>
          <p:cNvGraphicFramePr/>
          <p:nvPr>
            <p:extLst>
              <p:ext uri="{D42A27DB-BD31-4B8C-83A1-F6EECF244321}">
                <p14:modId xmlns:p14="http://schemas.microsoft.com/office/powerpoint/2010/main" val="2388160034"/>
              </p:ext>
            </p:extLst>
          </p:nvPr>
        </p:nvGraphicFramePr>
        <p:xfrm>
          <a:off x="6614160" y="1252728"/>
          <a:ext cx="5933440" cy="46747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788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7EA6D-BAC7-EF16-9DB6-65CE2856CF28}"/>
              </a:ext>
            </a:extLst>
          </p:cNvPr>
          <p:cNvSpPr>
            <a:spLocks noGrp="1"/>
          </p:cNvSpPr>
          <p:nvPr>
            <p:ph type="title"/>
          </p:nvPr>
        </p:nvSpPr>
        <p:spPr>
          <a:xfrm>
            <a:off x="629400" y="91440"/>
            <a:ext cx="8103896" cy="886397"/>
          </a:xfrm>
        </p:spPr>
        <p:txBody>
          <a:bodyPr/>
          <a:lstStyle/>
          <a:p>
            <a:r>
              <a:rPr lang="en-GB"/>
              <a:t>3. Stakeholder engagement in the modelling process</a:t>
            </a:r>
          </a:p>
        </p:txBody>
      </p:sp>
      <p:sp>
        <p:nvSpPr>
          <p:cNvPr id="3" name="Text Placeholder 2">
            <a:extLst>
              <a:ext uri="{FF2B5EF4-FFF2-40B4-BE49-F238E27FC236}">
                <a16:creationId xmlns:a16="http://schemas.microsoft.com/office/drawing/2014/main" id="{17183E23-9D80-021F-472E-43B7822F1C78}"/>
              </a:ext>
            </a:extLst>
          </p:cNvPr>
          <p:cNvSpPr>
            <a:spLocks noGrp="1"/>
          </p:cNvSpPr>
          <p:nvPr>
            <p:ph type="body" idx="1"/>
          </p:nvPr>
        </p:nvSpPr>
        <p:spPr/>
        <p:txBody>
          <a:bodyPr/>
          <a:lstStyle/>
          <a:p>
            <a:pPr marL="101600" indent="0">
              <a:buNone/>
            </a:pPr>
            <a:r>
              <a:rPr lang="en-GB" b="1"/>
              <a:t>3.2 Agree on the transparency rules for the modelling exercise</a:t>
            </a:r>
          </a:p>
          <a:p>
            <a:pPr marL="101600" indent="0">
              <a:buNone/>
            </a:pPr>
            <a:r>
              <a:rPr lang="en-GB"/>
              <a:t>Open modelling platforms and open data enhance the </a:t>
            </a:r>
            <a:r>
              <a:rPr lang="en-GB" b="1"/>
              <a:t>transparency</a:t>
            </a:r>
            <a:r>
              <a:rPr lang="en-GB"/>
              <a:t> of your process.</a:t>
            </a:r>
          </a:p>
          <a:p>
            <a:pPr marL="101600" indent="0">
              <a:buNone/>
            </a:pPr>
            <a:r>
              <a:rPr lang="en-GB"/>
              <a:t>Promote U4RIA principles: </a:t>
            </a:r>
          </a:p>
          <a:p>
            <a:pPr marL="901700" lvl="1" indent="-342900"/>
            <a:r>
              <a:rPr lang="en-GB" b="1" i="0" u="none" strike="noStrike" baseline="0">
                <a:solidFill>
                  <a:srgbClr val="000000"/>
                </a:solidFill>
                <a:latin typeface="Roboto-Regular"/>
              </a:rPr>
              <a:t>Ubuntu</a:t>
            </a:r>
            <a:r>
              <a:rPr lang="en-GB" b="0" i="0" u="none" strike="noStrike" baseline="0">
                <a:solidFill>
                  <a:srgbClr val="000000"/>
                </a:solidFill>
                <a:latin typeface="Roboto-Regular"/>
              </a:rPr>
              <a:t>: modelling should engage communities</a:t>
            </a:r>
          </a:p>
          <a:p>
            <a:pPr marL="901700" lvl="1" indent="-342900"/>
            <a:r>
              <a:rPr lang="en-GB" sz="2000" b="1" i="0" u="none" strike="noStrike" baseline="0">
                <a:solidFill>
                  <a:srgbClr val="000000"/>
                </a:solidFill>
                <a:latin typeface="Roboto-Regular"/>
              </a:rPr>
              <a:t>Retrievability</a:t>
            </a:r>
            <a:r>
              <a:rPr lang="en-GB" sz="2000" b="0" i="0" u="none" strike="noStrike" baseline="0">
                <a:solidFill>
                  <a:srgbClr val="000000"/>
                </a:solidFill>
                <a:latin typeface="Roboto-Regular"/>
              </a:rPr>
              <a:t>:  should be easy to find and access the data</a:t>
            </a:r>
          </a:p>
          <a:p>
            <a:pPr marL="901700" lvl="1" indent="-342900"/>
            <a:r>
              <a:rPr lang="en-GB" sz="2000" b="1" i="0" u="none" strike="noStrike" baseline="0">
                <a:solidFill>
                  <a:srgbClr val="000000"/>
                </a:solidFill>
                <a:latin typeface="Roboto-Regular"/>
              </a:rPr>
              <a:t>Reusability</a:t>
            </a:r>
          </a:p>
          <a:p>
            <a:pPr marL="901700" lvl="1" indent="-342900"/>
            <a:r>
              <a:rPr lang="en-GB" sz="2000" b="1" i="0" u="none" strike="noStrike" baseline="0">
                <a:solidFill>
                  <a:srgbClr val="000000"/>
                </a:solidFill>
                <a:latin typeface="Roboto-Regular"/>
              </a:rPr>
              <a:t>Repeatability</a:t>
            </a:r>
            <a:r>
              <a:rPr lang="en-GB" sz="2000" b="0" i="0" u="none" strike="noStrike" baseline="0">
                <a:solidFill>
                  <a:srgbClr val="000000"/>
                </a:solidFill>
                <a:latin typeface="Roboto-Regular"/>
              </a:rPr>
              <a:t>: reusable and user friendly</a:t>
            </a:r>
          </a:p>
          <a:p>
            <a:pPr marL="901700" lvl="1" indent="-342900"/>
            <a:r>
              <a:rPr lang="en-GB" sz="2000" b="1" i="0" u="none" strike="noStrike" baseline="0" err="1">
                <a:solidFill>
                  <a:srgbClr val="000000"/>
                </a:solidFill>
                <a:latin typeface="Roboto-Regular"/>
              </a:rPr>
              <a:t>Reconstructability</a:t>
            </a:r>
            <a:r>
              <a:rPr lang="en-GB" sz="2000" b="0" i="0" u="none" strike="noStrike" baseline="0">
                <a:solidFill>
                  <a:srgbClr val="000000"/>
                </a:solidFill>
                <a:latin typeface="Roboto-Regular"/>
              </a:rPr>
              <a:t>: instructions for how to rebuild the model. This is done with appropriate ‘digital’ metadata and appropriately documented digital and organisational workflows.</a:t>
            </a:r>
          </a:p>
          <a:p>
            <a:pPr marL="901700" lvl="1" indent="-342900"/>
            <a:r>
              <a:rPr lang="en-GB" sz="2000" b="1" i="0" u="none" strike="noStrike" baseline="0">
                <a:solidFill>
                  <a:srgbClr val="000000"/>
                </a:solidFill>
                <a:latin typeface="Roboto-Regular"/>
              </a:rPr>
              <a:t>Interoperability</a:t>
            </a:r>
            <a:r>
              <a:rPr lang="en-GB" sz="2000" b="0" i="0" u="none" strike="noStrike" baseline="0">
                <a:solidFill>
                  <a:srgbClr val="000000"/>
                </a:solidFill>
                <a:latin typeface="Roboto-Regular"/>
              </a:rPr>
              <a:t>: allows for scenario outputs to be (1) tested by other models or approaches and (2) their compatibility to sub‑sector or broader integration with other </a:t>
            </a:r>
            <a:r>
              <a:rPr lang="en-GB" sz="2000" i="0" u="none" strike="noStrike" baseline="0">
                <a:solidFill>
                  <a:srgbClr val="000000"/>
                </a:solidFill>
                <a:latin typeface="Roboto-Regular"/>
              </a:rPr>
              <a:t>modelling</a:t>
            </a:r>
            <a:r>
              <a:rPr lang="en-GB" sz="2000" b="0" i="0" u="none" strike="noStrike" baseline="0">
                <a:solidFill>
                  <a:srgbClr val="000000"/>
                </a:solidFill>
                <a:latin typeface="Roboto-Regular"/>
              </a:rPr>
              <a:t> for policy support. </a:t>
            </a:r>
          </a:p>
          <a:p>
            <a:pPr marL="901700" lvl="1" indent="-342900"/>
            <a:r>
              <a:rPr lang="en-GB" sz="2000" b="1" i="0" u="none" strike="noStrike" baseline="0">
                <a:solidFill>
                  <a:srgbClr val="000000"/>
                </a:solidFill>
                <a:latin typeface="Roboto-Regular"/>
              </a:rPr>
              <a:t>Auditability</a:t>
            </a:r>
            <a:r>
              <a:rPr lang="en-GB" sz="2000" b="0" i="0" u="none" strike="noStrike" baseline="0">
                <a:solidFill>
                  <a:srgbClr val="000000"/>
                </a:solidFill>
                <a:latin typeface="Roboto-Regular"/>
              </a:rPr>
              <a:t>: should provide direct accountability to the internal or external funder, as well as to society more broadly.</a:t>
            </a:r>
            <a:endParaRPr lang="en-GB"/>
          </a:p>
        </p:txBody>
      </p:sp>
    </p:spTree>
    <p:extLst>
      <p:ext uri="{BB962C8B-B14F-4D97-AF65-F5344CB8AC3E}">
        <p14:creationId xmlns:p14="http://schemas.microsoft.com/office/powerpoint/2010/main" val="292089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5080-3A14-5461-F86F-6ABC92530233}"/>
              </a:ext>
            </a:extLst>
          </p:cNvPr>
          <p:cNvSpPr>
            <a:spLocks noGrp="1"/>
          </p:cNvSpPr>
          <p:nvPr>
            <p:ph type="title"/>
          </p:nvPr>
        </p:nvSpPr>
        <p:spPr/>
        <p:txBody>
          <a:bodyPr/>
          <a:lstStyle/>
          <a:p>
            <a:r>
              <a:rPr lang="en-GB"/>
              <a:t>Translating the insights into policy recommendation: leveraging impact</a:t>
            </a:r>
          </a:p>
        </p:txBody>
      </p:sp>
    </p:spTree>
    <p:extLst>
      <p:ext uri="{BB962C8B-B14F-4D97-AF65-F5344CB8AC3E}">
        <p14:creationId xmlns:p14="http://schemas.microsoft.com/office/powerpoint/2010/main" val="3238893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21E38-2253-6B4B-5E26-4F37CAC73176}"/>
              </a:ext>
            </a:extLst>
          </p:cNvPr>
          <p:cNvSpPr>
            <a:spLocks noGrp="1"/>
          </p:cNvSpPr>
          <p:nvPr>
            <p:ph type="title"/>
          </p:nvPr>
        </p:nvSpPr>
        <p:spPr>
          <a:xfrm>
            <a:off x="629400" y="476496"/>
            <a:ext cx="8103896" cy="387798"/>
          </a:xfrm>
        </p:spPr>
        <p:txBody>
          <a:bodyPr/>
          <a:lstStyle/>
          <a:p>
            <a:r>
              <a:rPr lang="en-GB" sz="2800"/>
              <a:t>1. Communicate with key stakeholders</a:t>
            </a:r>
          </a:p>
        </p:txBody>
      </p:sp>
      <p:sp>
        <p:nvSpPr>
          <p:cNvPr id="3" name="Text Placeholder 2">
            <a:extLst>
              <a:ext uri="{FF2B5EF4-FFF2-40B4-BE49-F238E27FC236}">
                <a16:creationId xmlns:a16="http://schemas.microsoft.com/office/drawing/2014/main" id="{79910368-CBCE-AEC1-5A0A-7763047202E5}"/>
              </a:ext>
            </a:extLst>
          </p:cNvPr>
          <p:cNvSpPr>
            <a:spLocks noGrp="1"/>
          </p:cNvSpPr>
          <p:nvPr>
            <p:ph type="body" idx="1"/>
          </p:nvPr>
        </p:nvSpPr>
        <p:spPr/>
        <p:txBody>
          <a:bodyPr/>
          <a:lstStyle/>
          <a:p>
            <a:pPr marL="444500" indent="-342900">
              <a:buFont typeface="Arial" panose="020B0604020202020204" pitchFamily="34" charset="0"/>
              <a:buChar char="•"/>
            </a:pPr>
            <a:r>
              <a:rPr lang="en-GB"/>
              <a:t>Who are the </a:t>
            </a:r>
            <a:r>
              <a:rPr lang="en-GB" b="1"/>
              <a:t>key stakeholders </a:t>
            </a:r>
            <a:r>
              <a:rPr lang="en-GB"/>
              <a:t>that you need to communicate with?</a:t>
            </a:r>
          </a:p>
          <a:p>
            <a:pPr marL="901700" lvl="1" indent="-342900">
              <a:lnSpc>
                <a:spcPct val="110000"/>
              </a:lnSpc>
              <a:buFontTx/>
              <a:buChar char="-"/>
            </a:pPr>
            <a:r>
              <a:rPr lang="en-GB">
                <a:latin typeface="+mn-lt"/>
              </a:rPr>
              <a:t>Financing institutions</a:t>
            </a:r>
          </a:p>
          <a:p>
            <a:pPr marL="901700" lvl="1" indent="-342900">
              <a:lnSpc>
                <a:spcPct val="110000"/>
              </a:lnSpc>
              <a:buFontTx/>
              <a:buChar char="-"/>
            </a:pPr>
            <a:r>
              <a:rPr lang="en-GB">
                <a:latin typeface="+mn-lt"/>
              </a:rPr>
              <a:t>Private sector</a:t>
            </a:r>
          </a:p>
          <a:p>
            <a:pPr marL="901700" lvl="1" indent="-342900">
              <a:lnSpc>
                <a:spcPct val="110000"/>
              </a:lnSpc>
              <a:buFontTx/>
              <a:buChar char="-"/>
            </a:pPr>
            <a:r>
              <a:rPr lang="en-GB">
                <a:latin typeface="+mn-lt"/>
              </a:rPr>
              <a:t>Ministries</a:t>
            </a:r>
          </a:p>
          <a:p>
            <a:pPr marL="901700" lvl="1" indent="-342900">
              <a:lnSpc>
                <a:spcPct val="110000"/>
              </a:lnSpc>
              <a:buFontTx/>
              <a:buChar char="-"/>
            </a:pPr>
            <a:r>
              <a:rPr lang="en-GB">
                <a:latin typeface="+mn-lt"/>
              </a:rPr>
              <a:t>Non-governmental organizations</a:t>
            </a:r>
          </a:p>
          <a:p>
            <a:pPr marL="901700" lvl="1" indent="-342900">
              <a:lnSpc>
                <a:spcPct val="110000"/>
              </a:lnSpc>
              <a:buFontTx/>
              <a:buChar char="-"/>
            </a:pPr>
            <a:r>
              <a:rPr lang="en-GB">
                <a:latin typeface="+mn-lt"/>
              </a:rPr>
              <a:t>Utilities</a:t>
            </a:r>
          </a:p>
          <a:p>
            <a:pPr marL="901700" lvl="1" indent="-342900">
              <a:lnSpc>
                <a:spcPct val="110000"/>
              </a:lnSpc>
              <a:buFontTx/>
              <a:buChar char="-"/>
            </a:pPr>
            <a:r>
              <a:rPr lang="en-GB">
                <a:latin typeface="+mn-lt"/>
              </a:rPr>
              <a:t>Citizens</a:t>
            </a:r>
          </a:p>
          <a:p>
            <a:pPr marL="444500" indent="-342900">
              <a:buFontTx/>
              <a:buChar char="-"/>
            </a:pPr>
            <a:endParaRPr lang="en-GB"/>
          </a:p>
          <a:p>
            <a:pPr marL="444500" indent="-342900">
              <a:buFont typeface="Arial" panose="020B0604020202020204" pitchFamily="34" charset="0"/>
              <a:buChar char="•"/>
            </a:pPr>
            <a:r>
              <a:rPr lang="en-GB"/>
              <a:t>What are your </a:t>
            </a:r>
            <a:r>
              <a:rPr lang="en-GB" b="1"/>
              <a:t>objectives</a:t>
            </a:r>
            <a:r>
              <a:rPr lang="en-GB"/>
              <a:t> for each group of stakeholders?</a:t>
            </a:r>
          </a:p>
          <a:p>
            <a:pPr marL="901700" lvl="1" indent="-342900">
              <a:lnSpc>
                <a:spcPct val="110000"/>
              </a:lnSpc>
              <a:buFontTx/>
              <a:buChar char="-"/>
            </a:pPr>
            <a:r>
              <a:rPr lang="en-GB">
                <a:latin typeface="+mn-lt"/>
              </a:rPr>
              <a:t>Identify financing options</a:t>
            </a:r>
          </a:p>
          <a:p>
            <a:pPr marL="901700" lvl="1" indent="-342900">
              <a:lnSpc>
                <a:spcPct val="110000"/>
              </a:lnSpc>
              <a:buFontTx/>
              <a:buChar char="-"/>
            </a:pPr>
            <a:r>
              <a:rPr lang="en-GB">
                <a:latin typeface="+mn-lt"/>
              </a:rPr>
              <a:t>Explore policies to support the pathway</a:t>
            </a:r>
          </a:p>
          <a:p>
            <a:pPr marL="901700" lvl="1" indent="-342900">
              <a:lnSpc>
                <a:spcPct val="110000"/>
              </a:lnSpc>
              <a:buFontTx/>
              <a:buChar char="-"/>
            </a:pPr>
            <a:r>
              <a:rPr lang="en-GB">
                <a:latin typeface="+mn-lt"/>
              </a:rPr>
              <a:t>Generate buy-in in the process</a:t>
            </a:r>
          </a:p>
          <a:p>
            <a:pPr marL="444500" indent="-342900">
              <a:buFontTx/>
              <a:buChar char="-"/>
            </a:pPr>
            <a:endParaRPr lang="en-GB"/>
          </a:p>
          <a:p>
            <a:pPr marL="444500" indent="-342900">
              <a:buFontTx/>
              <a:buChar char="-"/>
            </a:pPr>
            <a:endParaRPr lang="en-GB"/>
          </a:p>
          <a:p>
            <a:endParaRPr lang="en-GB"/>
          </a:p>
        </p:txBody>
      </p:sp>
      <p:pic>
        <p:nvPicPr>
          <p:cNvPr id="4" name="Graphic 3" descr="Customer review outline">
            <a:extLst>
              <a:ext uri="{FF2B5EF4-FFF2-40B4-BE49-F238E27FC236}">
                <a16:creationId xmlns:a16="http://schemas.microsoft.com/office/drawing/2014/main" id="{A90C6CDD-1018-C058-267F-9D115F9F21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6445" y="2116419"/>
            <a:ext cx="770965" cy="770965"/>
          </a:xfrm>
          <a:prstGeom prst="rect">
            <a:avLst/>
          </a:prstGeom>
        </p:spPr>
      </p:pic>
      <p:pic>
        <p:nvPicPr>
          <p:cNvPr id="6" name="Picture 5" descr="A picture containing black, darkness&#10;&#10;Description automatically generated">
            <a:extLst>
              <a:ext uri="{FF2B5EF4-FFF2-40B4-BE49-F238E27FC236}">
                <a16:creationId xmlns:a16="http://schemas.microsoft.com/office/drawing/2014/main" id="{67593952-3BAB-A0A0-D150-29BCD15A3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9661" y="4522041"/>
            <a:ext cx="624534" cy="624534"/>
          </a:xfrm>
          <a:prstGeom prst="rect">
            <a:avLst/>
          </a:prstGeom>
        </p:spPr>
      </p:pic>
    </p:spTree>
    <p:extLst>
      <p:ext uri="{BB962C8B-B14F-4D97-AF65-F5344CB8AC3E}">
        <p14:creationId xmlns:p14="http://schemas.microsoft.com/office/powerpoint/2010/main" val="2995094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3A7C7-881E-4BF3-7AF7-7F06C896818C}"/>
              </a:ext>
            </a:extLst>
          </p:cNvPr>
          <p:cNvSpPr>
            <a:spLocks noGrp="1"/>
          </p:cNvSpPr>
          <p:nvPr>
            <p:ph type="title"/>
          </p:nvPr>
        </p:nvSpPr>
        <p:spPr>
          <a:xfrm>
            <a:off x="629400" y="476496"/>
            <a:ext cx="8103896" cy="387798"/>
          </a:xfrm>
        </p:spPr>
        <p:txBody>
          <a:bodyPr/>
          <a:lstStyle/>
          <a:p>
            <a:r>
              <a:rPr lang="en-GB" sz="2800"/>
              <a:t>2. Dissemination of the results</a:t>
            </a:r>
          </a:p>
        </p:txBody>
      </p:sp>
      <p:sp>
        <p:nvSpPr>
          <p:cNvPr id="3" name="Text Placeholder 2">
            <a:extLst>
              <a:ext uri="{FF2B5EF4-FFF2-40B4-BE49-F238E27FC236}">
                <a16:creationId xmlns:a16="http://schemas.microsoft.com/office/drawing/2014/main" id="{EE950F87-E0F5-D90D-607F-F73B90C3E13B}"/>
              </a:ext>
            </a:extLst>
          </p:cNvPr>
          <p:cNvSpPr>
            <a:spLocks noGrp="1"/>
          </p:cNvSpPr>
          <p:nvPr>
            <p:ph type="body" idx="1"/>
          </p:nvPr>
        </p:nvSpPr>
        <p:spPr/>
        <p:txBody>
          <a:bodyPr/>
          <a:lstStyle/>
          <a:p>
            <a:pPr marL="101600" indent="0">
              <a:buNone/>
            </a:pPr>
            <a:r>
              <a:rPr lang="en-GB" b="1"/>
              <a:t>2.1</a:t>
            </a:r>
            <a:r>
              <a:rPr lang="en-GB"/>
              <a:t> </a:t>
            </a:r>
            <a:r>
              <a:rPr lang="en-GB" b="1"/>
              <a:t>Identify key results </a:t>
            </a:r>
            <a:r>
              <a:rPr lang="en-GB"/>
              <a:t>for each group of stakeholders, especially </a:t>
            </a:r>
            <a:r>
              <a:rPr lang="en-GB" b="1"/>
              <a:t>for the Ministry of Energy</a:t>
            </a:r>
          </a:p>
          <a:p>
            <a:pPr marL="444500" indent="-342900">
              <a:buFont typeface="Arial" panose="020B0604020202020204" pitchFamily="34" charset="0"/>
              <a:buChar char="•"/>
            </a:pPr>
            <a:r>
              <a:rPr lang="en-GB" b="1"/>
              <a:t>Contextualise</a:t>
            </a:r>
            <a:r>
              <a:rPr lang="en-GB"/>
              <a:t> the results and indicators useful for the stakeholders according to the specific political economy landscape.</a:t>
            </a:r>
          </a:p>
          <a:p>
            <a:pPr marL="444500" indent="-342900">
              <a:buFont typeface="Arial" panose="020B0604020202020204" pitchFamily="34" charset="0"/>
              <a:buChar char="•"/>
            </a:pPr>
            <a:r>
              <a:rPr lang="en-GB" b="1"/>
              <a:t>Discuss</a:t>
            </a:r>
            <a:r>
              <a:rPr lang="en-GB"/>
              <a:t> the results to make sure that they are not only technically feasible but also politically and socially acceptable</a:t>
            </a:r>
          </a:p>
          <a:p>
            <a:pPr marL="444500" indent="-342900">
              <a:buFont typeface="Arial" panose="020B0604020202020204" pitchFamily="34" charset="0"/>
              <a:buChar char="•"/>
            </a:pPr>
            <a:r>
              <a:rPr lang="en-GB" b="1"/>
              <a:t>Stress the co-benefits </a:t>
            </a:r>
            <a:r>
              <a:rPr lang="en-GB"/>
              <a:t>linked to the results: job creation, health, environment, etc.</a:t>
            </a:r>
          </a:p>
          <a:p>
            <a:pPr marL="101600" indent="0">
              <a:buNone/>
            </a:pPr>
            <a:r>
              <a:rPr lang="en-GB" b="1"/>
              <a:t>2.2 Identify the no-regret actions</a:t>
            </a:r>
            <a:endParaRPr lang="en-GB"/>
          </a:p>
          <a:p>
            <a:pPr marL="444500" indent="-342900">
              <a:buFont typeface="Arial" panose="020B0604020202020204" pitchFamily="34" charset="0"/>
              <a:buChar char="•"/>
            </a:pPr>
            <a:r>
              <a:rPr lang="en-GB" b="1"/>
              <a:t>Sensitivity analysis </a:t>
            </a:r>
            <a:r>
              <a:rPr lang="en-GB"/>
              <a:t>around the main uncertainties can produce similar options for multiple scenarios.</a:t>
            </a:r>
          </a:p>
          <a:p>
            <a:pPr marL="444500" indent="-342900">
              <a:buFont typeface="Arial" panose="020B0604020202020204" pitchFamily="34" charset="0"/>
              <a:buChar char="•"/>
            </a:pPr>
            <a:r>
              <a:rPr lang="en-GB"/>
              <a:t>Assess the </a:t>
            </a:r>
            <a:r>
              <a:rPr lang="en-GB" b="1"/>
              <a:t>common</a:t>
            </a:r>
            <a:r>
              <a:rPr lang="en-GB"/>
              <a:t> </a:t>
            </a:r>
            <a:r>
              <a:rPr lang="en-GB" b="1"/>
              <a:t>investments</a:t>
            </a:r>
            <a:r>
              <a:rPr lang="en-GB"/>
              <a:t> needed for different pathways that achieve your goals. </a:t>
            </a:r>
          </a:p>
          <a:p>
            <a:pPr marL="444500" indent="-342900">
              <a:buFont typeface="Arial" panose="020B0604020202020204" pitchFamily="34" charset="0"/>
              <a:buChar char="•"/>
            </a:pPr>
            <a:r>
              <a:rPr lang="en-GB"/>
              <a:t>Identify the scenarios that minimize risks and/or </a:t>
            </a:r>
            <a:r>
              <a:rPr lang="en-GB" b="1"/>
              <a:t>increase resiliency.</a:t>
            </a:r>
          </a:p>
          <a:p>
            <a:pPr marL="444500" indent="-342900">
              <a:buFont typeface="Arial" panose="020B0604020202020204" pitchFamily="34" charset="0"/>
              <a:buChar char="•"/>
            </a:pPr>
            <a:r>
              <a:rPr lang="en-GB"/>
              <a:t>Identify when you need to make choices between pathways.</a:t>
            </a:r>
          </a:p>
          <a:p>
            <a:pPr marL="444500" indent="-342900">
              <a:buFont typeface="Arial" panose="020B0604020202020204" pitchFamily="34" charset="0"/>
              <a:buChar char="•"/>
            </a:pPr>
            <a:endParaRPr lang="en-GB"/>
          </a:p>
        </p:txBody>
      </p:sp>
    </p:spTree>
    <p:extLst>
      <p:ext uri="{BB962C8B-B14F-4D97-AF65-F5344CB8AC3E}">
        <p14:creationId xmlns:p14="http://schemas.microsoft.com/office/powerpoint/2010/main" val="352960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4837-0476-8D91-D29B-27D6DE015B5C}"/>
              </a:ext>
            </a:extLst>
          </p:cNvPr>
          <p:cNvSpPr>
            <a:spLocks noGrp="1"/>
          </p:cNvSpPr>
          <p:nvPr>
            <p:ph type="title"/>
          </p:nvPr>
        </p:nvSpPr>
        <p:spPr>
          <a:xfrm>
            <a:off x="629400" y="476496"/>
            <a:ext cx="8103896" cy="387798"/>
          </a:xfrm>
        </p:spPr>
        <p:txBody>
          <a:bodyPr/>
          <a:lstStyle/>
          <a:p>
            <a:r>
              <a:rPr lang="en-GB" sz="2800"/>
              <a:t>Learning Outcomes</a:t>
            </a:r>
          </a:p>
        </p:txBody>
      </p:sp>
      <p:sp>
        <p:nvSpPr>
          <p:cNvPr id="3" name="Text Placeholder 2">
            <a:extLst>
              <a:ext uri="{FF2B5EF4-FFF2-40B4-BE49-F238E27FC236}">
                <a16:creationId xmlns:a16="http://schemas.microsoft.com/office/drawing/2014/main" id="{3C763F81-A9A6-1D94-A4E3-545E63185670}"/>
              </a:ext>
            </a:extLst>
          </p:cNvPr>
          <p:cNvSpPr>
            <a:spLocks noGrp="1"/>
          </p:cNvSpPr>
          <p:nvPr>
            <p:ph type="body" idx="1"/>
          </p:nvPr>
        </p:nvSpPr>
        <p:spPr/>
        <p:txBody>
          <a:bodyPr/>
          <a:lstStyle/>
          <a:p>
            <a:pPr marL="800100" lvl="1" indent="-342900">
              <a:lnSpc>
                <a:spcPct val="107000"/>
              </a:lnSpc>
              <a:spcAft>
                <a:spcPts val="800"/>
              </a:spcAft>
              <a:buFont typeface="+mj-lt"/>
              <a:buAutoNum type="arabicPeriod"/>
            </a:pPr>
            <a:endParaRPr lang="en-GB" kern="100">
              <a:latin typeface="+mn-lt"/>
              <a:cs typeface="Times New Roman" panose="02020603050405020304" pitchFamily="18" charset="0"/>
            </a:endParaRPr>
          </a:p>
          <a:p>
            <a:pPr marL="800100" lvl="1" indent="-342900">
              <a:lnSpc>
                <a:spcPct val="107000"/>
              </a:lnSpc>
              <a:spcAft>
                <a:spcPts val="800"/>
              </a:spcAft>
              <a:buFont typeface="+mj-lt"/>
              <a:buAutoNum type="arabicPeriod"/>
            </a:pPr>
            <a:endParaRPr lang="en-GB" kern="100">
              <a:latin typeface="+mn-lt"/>
              <a:cs typeface="Times New Roman" panose="02020603050405020304" pitchFamily="18" charset="0"/>
            </a:endParaRPr>
          </a:p>
          <a:p>
            <a:pPr marL="800100" lvl="1" indent="-342900">
              <a:lnSpc>
                <a:spcPct val="107000"/>
              </a:lnSpc>
              <a:spcAft>
                <a:spcPts val="800"/>
              </a:spcAft>
              <a:buFont typeface="+mj-lt"/>
              <a:buAutoNum type="arabicPeriod"/>
            </a:pPr>
            <a:r>
              <a:rPr lang="en-GB" kern="100">
                <a:latin typeface="+mn-lt"/>
                <a:cs typeface="Times New Roman" panose="02020603050405020304" pitchFamily="18" charset="0"/>
              </a:rPr>
              <a:t>Learning the process of how to set up a long-term vision for the energy system</a:t>
            </a:r>
          </a:p>
          <a:p>
            <a:pPr marL="800100" lvl="1" indent="-342900">
              <a:lnSpc>
                <a:spcPct val="107000"/>
              </a:lnSpc>
              <a:spcAft>
                <a:spcPts val="800"/>
              </a:spcAft>
              <a:buFont typeface="+mj-lt"/>
              <a:buAutoNum type="arabicPeriod"/>
            </a:pPr>
            <a:r>
              <a:rPr lang="en-GB" kern="100">
                <a:latin typeface="+mn-lt"/>
                <a:cs typeface="Times New Roman" panose="02020603050405020304" pitchFamily="18" charset="0"/>
              </a:rPr>
              <a:t>Understanding the tools that can be used to explore pathways of the energy system</a:t>
            </a:r>
          </a:p>
          <a:p>
            <a:pPr marL="800100" lvl="1" indent="-342900">
              <a:lnSpc>
                <a:spcPct val="107000"/>
              </a:lnSpc>
              <a:spcAft>
                <a:spcPts val="800"/>
              </a:spcAft>
              <a:buFont typeface="+mj-lt"/>
              <a:buAutoNum type="arabicPeriod"/>
            </a:pPr>
            <a:r>
              <a:rPr lang="en-GB" kern="100">
                <a:latin typeface="+mn-lt"/>
                <a:cs typeface="Times New Roman" panose="02020603050405020304" pitchFamily="18" charset="0"/>
              </a:rPr>
              <a:t>Learning how to identify and engage with stakeholders to leverage impact </a:t>
            </a:r>
          </a:p>
        </p:txBody>
      </p:sp>
    </p:spTree>
    <p:extLst>
      <p:ext uri="{BB962C8B-B14F-4D97-AF65-F5344CB8AC3E}">
        <p14:creationId xmlns:p14="http://schemas.microsoft.com/office/powerpoint/2010/main" val="3429335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C243-18C3-05E1-970B-71006B26FE85}"/>
              </a:ext>
            </a:extLst>
          </p:cNvPr>
          <p:cNvSpPr>
            <a:spLocks noGrp="1"/>
          </p:cNvSpPr>
          <p:nvPr>
            <p:ph type="title"/>
          </p:nvPr>
        </p:nvSpPr>
        <p:spPr>
          <a:xfrm>
            <a:off x="629400" y="476496"/>
            <a:ext cx="8103896" cy="387798"/>
          </a:xfrm>
        </p:spPr>
        <p:txBody>
          <a:bodyPr/>
          <a:lstStyle/>
          <a:p>
            <a:r>
              <a:rPr lang="en-GB" sz="2800"/>
              <a:t>3. Policy recommendation</a:t>
            </a:r>
          </a:p>
        </p:txBody>
      </p:sp>
      <p:sp>
        <p:nvSpPr>
          <p:cNvPr id="3" name="Text Placeholder 2">
            <a:extLst>
              <a:ext uri="{FF2B5EF4-FFF2-40B4-BE49-F238E27FC236}">
                <a16:creationId xmlns:a16="http://schemas.microsoft.com/office/drawing/2014/main" id="{4964641E-B846-8509-4C36-17D7FAA0C429}"/>
              </a:ext>
            </a:extLst>
          </p:cNvPr>
          <p:cNvSpPr>
            <a:spLocks noGrp="1"/>
          </p:cNvSpPr>
          <p:nvPr>
            <p:ph type="body" idx="1"/>
          </p:nvPr>
        </p:nvSpPr>
        <p:spPr/>
        <p:txBody>
          <a:bodyPr/>
          <a:lstStyle/>
          <a:p>
            <a:pPr marL="101600" indent="0">
              <a:buNone/>
            </a:pPr>
            <a:r>
              <a:rPr lang="en-GB" b="1"/>
              <a:t>3.1 Translate pathways into near and mid-term sectoral targets</a:t>
            </a:r>
          </a:p>
          <a:p>
            <a:pPr marL="444500" indent="-342900">
              <a:buFont typeface="Arial" panose="020B0604020202020204" pitchFamily="34" charset="0"/>
              <a:buChar char="•"/>
            </a:pPr>
            <a:r>
              <a:rPr lang="en-GB"/>
              <a:t>A long-term vision can only be delivered by near-term actions.</a:t>
            </a:r>
          </a:p>
          <a:p>
            <a:pPr marL="101600" indent="0">
              <a:buNone/>
            </a:pPr>
            <a:r>
              <a:rPr lang="en-GB" b="1"/>
              <a:t>3.2 What policy instruments could be put in place to support the long-term vision?</a:t>
            </a:r>
          </a:p>
          <a:p>
            <a:pPr marL="101600" indent="0">
              <a:buNone/>
            </a:pPr>
            <a:r>
              <a:rPr lang="en-GB"/>
              <a:t>Different types of policy instruments:</a:t>
            </a:r>
          </a:p>
          <a:p>
            <a:pPr marL="444500" indent="-342900">
              <a:buFont typeface="Arial" panose="020B0604020202020204" pitchFamily="34" charset="0"/>
              <a:buChar char="•"/>
            </a:pPr>
            <a:r>
              <a:rPr lang="en-GB" b="1"/>
              <a:t>Economical and financial</a:t>
            </a:r>
            <a:r>
              <a:rPr lang="en-GB"/>
              <a:t>: loans, subsidies, taxes, etc.</a:t>
            </a:r>
          </a:p>
          <a:p>
            <a:pPr marL="444500" indent="-342900">
              <a:buFont typeface="Arial" panose="020B0604020202020204" pitchFamily="34" charset="0"/>
              <a:buChar char="•"/>
            </a:pPr>
            <a:r>
              <a:rPr lang="en-GB" b="1"/>
              <a:t>Regulatory</a:t>
            </a:r>
            <a:r>
              <a:rPr lang="en-GB"/>
              <a:t>: rules, standards, bans, etc.</a:t>
            </a:r>
          </a:p>
          <a:p>
            <a:pPr marL="444500" indent="-342900">
              <a:buFont typeface="Arial" panose="020B0604020202020204" pitchFamily="34" charset="0"/>
              <a:buChar char="•"/>
            </a:pPr>
            <a:r>
              <a:rPr lang="en-GB" b="1"/>
              <a:t>Communication</a:t>
            </a:r>
            <a:r>
              <a:rPr lang="en-GB"/>
              <a:t>: information campaign, education, labels, etc.</a:t>
            </a:r>
            <a:endParaRPr lang="en-GB" sz="1100"/>
          </a:p>
          <a:p>
            <a:pPr marL="101600" indent="0">
              <a:buNone/>
            </a:pPr>
            <a:r>
              <a:rPr lang="en-GB" b="1"/>
              <a:t>3.3 What are the investments required to achieve the goals?</a:t>
            </a:r>
          </a:p>
          <a:p>
            <a:pPr marL="444500" indent="-342900">
              <a:buFont typeface="Arial" panose="020B0604020202020204" pitchFamily="34" charset="0"/>
              <a:buChar char="•"/>
            </a:pPr>
            <a:r>
              <a:rPr lang="en-GB"/>
              <a:t>Develop a financing strategy </a:t>
            </a:r>
            <a:r>
              <a:rPr lang="en-GB">
                <a:latin typeface="+mn-lt"/>
              </a:rPr>
              <a:t>with the </a:t>
            </a:r>
            <a:r>
              <a:rPr lang="en-GB" b="1">
                <a:latin typeface="+mn-lt"/>
              </a:rPr>
              <a:t>financing institutions</a:t>
            </a:r>
            <a:endParaRPr lang="en-GB">
              <a:latin typeface="+mn-lt"/>
            </a:endParaRPr>
          </a:p>
          <a:p>
            <a:pPr marL="101600" indent="0">
              <a:buNone/>
            </a:pPr>
            <a:r>
              <a:rPr lang="en-GB" b="1"/>
              <a:t>3.4 Broaden the scope of analysis</a:t>
            </a:r>
            <a:r>
              <a:rPr lang="en-GB"/>
              <a:t>:</a:t>
            </a:r>
          </a:p>
          <a:p>
            <a:pPr marL="444500" indent="-342900">
              <a:buFont typeface="Arial" panose="020B0604020202020204" pitchFamily="34" charset="0"/>
              <a:buChar char="•"/>
            </a:pPr>
            <a:r>
              <a:rPr lang="en-GB"/>
              <a:t>Integrate gender consideration, and other co-benefits of the transition regarding health, the environment or the climate</a:t>
            </a:r>
          </a:p>
          <a:p>
            <a:pPr marL="444500" indent="-342900">
              <a:buFont typeface="Arial" panose="020B0604020202020204" pitchFamily="34" charset="0"/>
              <a:buChar char="•"/>
            </a:pPr>
            <a:r>
              <a:rPr lang="en-GB"/>
              <a:t>Just transition framework</a:t>
            </a:r>
          </a:p>
        </p:txBody>
      </p:sp>
    </p:spTree>
    <p:extLst>
      <p:ext uri="{BB962C8B-B14F-4D97-AF65-F5344CB8AC3E}">
        <p14:creationId xmlns:p14="http://schemas.microsoft.com/office/powerpoint/2010/main" val="865321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4C87-5D75-A26E-C7C7-CDC7E0716C0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6FDB6A4-6B55-928A-D828-F071F42DA96F}"/>
              </a:ext>
            </a:extLst>
          </p:cNvPr>
          <p:cNvSpPr>
            <a:spLocks noGrp="1"/>
          </p:cNvSpPr>
          <p:nvPr>
            <p:ph type="body" idx="1"/>
          </p:nvPr>
        </p:nvSpPr>
        <p:spPr/>
        <p:txBody>
          <a:bodyPr/>
          <a:lstStyle/>
          <a:p>
            <a:endParaRPr lang="en-GB"/>
          </a:p>
        </p:txBody>
      </p:sp>
      <p:pic>
        <p:nvPicPr>
          <p:cNvPr id="1026" name="Picture 2">
            <a:extLst>
              <a:ext uri="{FF2B5EF4-FFF2-40B4-BE49-F238E27FC236}">
                <a16:creationId xmlns:a16="http://schemas.microsoft.com/office/drawing/2014/main" id="{9CE4CF70-3E07-6640-7DCD-057E2B9B3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12147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192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A0091-2612-0DED-9AC5-53737AA5DEC5}"/>
              </a:ext>
            </a:extLst>
          </p:cNvPr>
          <p:cNvSpPr>
            <a:spLocks noGrp="1"/>
          </p:cNvSpPr>
          <p:nvPr>
            <p:ph type="title"/>
          </p:nvPr>
        </p:nvSpPr>
        <p:spPr>
          <a:xfrm>
            <a:off x="629400" y="476496"/>
            <a:ext cx="8103896" cy="387798"/>
          </a:xfrm>
        </p:spPr>
        <p:txBody>
          <a:bodyPr/>
          <a:lstStyle/>
          <a:p>
            <a:r>
              <a:rPr lang="en-GB" sz="2800"/>
              <a:t>References to go further</a:t>
            </a:r>
          </a:p>
        </p:txBody>
      </p:sp>
      <p:sp>
        <p:nvSpPr>
          <p:cNvPr id="3" name="Text Placeholder 2">
            <a:extLst>
              <a:ext uri="{FF2B5EF4-FFF2-40B4-BE49-F238E27FC236}">
                <a16:creationId xmlns:a16="http://schemas.microsoft.com/office/drawing/2014/main" id="{3523A4B0-475A-8C64-4E42-9ABBAC0D73C6}"/>
              </a:ext>
            </a:extLst>
          </p:cNvPr>
          <p:cNvSpPr>
            <a:spLocks noGrp="1"/>
          </p:cNvSpPr>
          <p:nvPr>
            <p:ph type="body" idx="1"/>
          </p:nvPr>
        </p:nvSpPr>
        <p:spPr/>
        <p:txBody>
          <a:bodyPr/>
          <a:lstStyle/>
          <a:p>
            <a:pPr marL="101600" indent="0" algn="r">
              <a:buNone/>
            </a:pPr>
            <a:endParaRPr lang="en-GB">
              <a:effectLst/>
            </a:endParaRPr>
          </a:p>
          <a:p>
            <a:pPr>
              <a:spcBef>
                <a:spcPts val="0"/>
              </a:spcBef>
              <a:spcAft>
                <a:spcPts val="0"/>
              </a:spcAft>
              <a:buFont typeface="Arial" panose="020B0604020202020204" pitchFamily="34" charset="0"/>
              <a:buChar char="•"/>
            </a:pPr>
            <a:r>
              <a:rPr lang="en-GB">
                <a:effectLst/>
              </a:rPr>
              <a:t>Howells, M. </a:t>
            </a:r>
            <a:r>
              <a:rPr lang="en-GB" i="1">
                <a:effectLst/>
              </a:rPr>
              <a:t>et al.</a:t>
            </a:r>
            <a:r>
              <a:rPr lang="en-GB">
                <a:effectLst/>
              </a:rPr>
              <a:t> Energy system analytics and good governance -U4RIA goals of Energy Modelling for Policy Support. Preprint at </a:t>
            </a:r>
            <a:r>
              <a:rPr lang="en-GB">
                <a:effectLst/>
                <a:hlinkClick r:id="rId3"/>
              </a:rPr>
              <a:t>https://doi.org/10.21203/rs.3.rs-311311/v1</a:t>
            </a:r>
            <a:r>
              <a:rPr lang="en-GB">
                <a:effectLst/>
              </a:rPr>
              <a:t> (2022).</a:t>
            </a:r>
          </a:p>
          <a:p>
            <a:pPr>
              <a:spcBef>
                <a:spcPts val="0"/>
              </a:spcBef>
              <a:spcAft>
                <a:spcPts val="0"/>
              </a:spcAft>
              <a:buFont typeface="Arial" panose="020B0604020202020204" pitchFamily="34" charset="0"/>
              <a:buChar char="•"/>
            </a:pPr>
            <a:r>
              <a:rPr lang="en-GB" err="1">
                <a:effectLst/>
              </a:rPr>
              <a:t>Pfenninger</a:t>
            </a:r>
            <a:r>
              <a:rPr lang="en-GB">
                <a:effectLst/>
              </a:rPr>
              <a:t>, S., Hawkes, A. &amp; </a:t>
            </a:r>
            <a:r>
              <a:rPr lang="en-GB" err="1">
                <a:effectLst/>
              </a:rPr>
              <a:t>Keirstead</a:t>
            </a:r>
            <a:r>
              <a:rPr lang="en-GB">
                <a:effectLst/>
              </a:rPr>
              <a:t>, J. Energy systems </a:t>
            </a:r>
            <a:r>
              <a:rPr lang="en-GB" err="1">
                <a:effectLst/>
              </a:rPr>
              <a:t>modeling</a:t>
            </a:r>
            <a:r>
              <a:rPr lang="en-GB">
                <a:effectLst/>
              </a:rPr>
              <a:t> for twenty-first century energy challenges. </a:t>
            </a:r>
            <a:r>
              <a:rPr lang="en-GB" i="1">
                <a:effectLst/>
              </a:rPr>
              <a:t>Renewable and Sustainable Energy Reviews</a:t>
            </a:r>
            <a:r>
              <a:rPr lang="en-GB">
                <a:effectLst/>
              </a:rPr>
              <a:t> </a:t>
            </a:r>
            <a:r>
              <a:rPr lang="en-GB" b="1">
                <a:effectLst/>
              </a:rPr>
              <a:t>33</a:t>
            </a:r>
            <a:r>
              <a:rPr lang="en-GB">
                <a:effectLst/>
              </a:rPr>
              <a:t>, 74–86 (2014).</a:t>
            </a:r>
          </a:p>
          <a:p>
            <a:pPr>
              <a:spcBef>
                <a:spcPts val="0"/>
              </a:spcBef>
              <a:spcAft>
                <a:spcPts val="0"/>
              </a:spcAft>
              <a:buFont typeface="Arial" panose="020B0604020202020204" pitchFamily="34" charset="0"/>
              <a:buChar char="•"/>
            </a:pPr>
            <a:r>
              <a:rPr lang="en-GB">
                <a:effectLst/>
              </a:rPr>
              <a:t>US Department of Energy. </a:t>
            </a:r>
            <a:r>
              <a:rPr lang="en-GB" i="1">
                <a:effectLst/>
              </a:rPr>
              <a:t>Energy Transitions Playbook</a:t>
            </a:r>
            <a:r>
              <a:rPr lang="en-GB">
                <a:effectLst/>
              </a:rPr>
              <a:t>. </a:t>
            </a:r>
            <a:r>
              <a:rPr lang="en-GB">
                <a:effectLst/>
                <a:hlinkClick r:id="rId4"/>
              </a:rPr>
              <a:t>https://www.eere.energy.gov/etiplaybook/</a:t>
            </a:r>
            <a:r>
              <a:rPr lang="en-GB">
                <a:effectLst/>
              </a:rPr>
              <a:t> (2021).</a:t>
            </a:r>
          </a:p>
          <a:p>
            <a:pPr>
              <a:spcBef>
                <a:spcPts val="0"/>
              </a:spcBef>
              <a:spcAft>
                <a:spcPts val="0"/>
              </a:spcAft>
              <a:buFont typeface="Arial" panose="020B0604020202020204" pitchFamily="34" charset="0"/>
              <a:buChar char="•"/>
            </a:pPr>
            <a:r>
              <a:rPr lang="en-GB" err="1">
                <a:effectLst/>
              </a:rPr>
              <a:t>NationalGrid</a:t>
            </a:r>
            <a:r>
              <a:rPr lang="en-GB">
                <a:effectLst/>
              </a:rPr>
              <a:t>. </a:t>
            </a:r>
            <a:r>
              <a:rPr lang="en-GB" i="1">
                <a:effectLst/>
              </a:rPr>
              <a:t>Future Energy Scenarios 2021 Stakeholder Feedback Document</a:t>
            </a:r>
            <a:r>
              <a:rPr lang="en-GB">
                <a:effectLst/>
              </a:rPr>
              <a:t>. </a:t>
            </a:r>
            <a:r>
              <a:rPr lang="en-GB">
                <a:effectLst/>
                <a:hlinkClick r:id="rId5"/>
              </a:rPr>
              <a:t>https://www.nationalgrideso.com/future-energy/future-energy-scenarios/documents</a:t>
            </a:r>
            <a:r>
              <a:rPr lang="en-GB">
                <a:effectLst/>
              </a:rPr>
              <a:t> (2021).</a:t>
            </a:r>
          </a:p>
          <a:p>
            <a:pPr>
              <a:spcBef>
                <a:spcPts val="0"/>
              </a:spcBef>
              <a:spcAft>
                <a:spcPts val="0"/>
              </a:spcAft>
              <a:buFont typeface="Arial" panose="020B0604020202020204" pitchFamily="34" charset="0"/>
              <a:buChar char="•"/>
            </a:pPr>
            <a:r>
              <a:rPr lang="en-GB">
                <a:effectLst/>
              </a:rPr>
              <a:t>IRENA. </a:t>
            </a:r>
            <a:r>
              <a:rPr lang="en-GB" i="1">
                <a:effectLst/>
              </a:rPr>
              <a:t>Planning for the renewable future: Long-term modelling and tools to expand variable renewable power in emerging economies</a:t>
            </a:r>
            <a:r>
              <a:rPr lang="en-GB">
                <a:effectLst/>
              </a:rPr>
              <a:t>. (2017).</a:t>
            </a:r>
          </a:p>
          <a:p>
            <a:pPr>
              <a:spcBef>
                <a:spcPts val="0"/>
              </a:spcBef>
              <a:spcAft>
                <a:spcPts val="0"/>
              </a:spcAft>
              <a:buFont typeface="Arial" panose="020B0604020202020204" pitchFamily="34" charset="0"/>
              <a:buChar char="•"/>
            </a:pPr>
            <a:r>
              <a:rPr lang="en-GB">
                <a:effectLst/>
              </a:rPr>
              <a:t>IRENA. </a:t>
            </a:r>
            <a:r>
              <a:rPr lang="en-GB" i="1">
                <a:effectLst/>
              </a:rPr>
              <a:t>Scenarios for the Energy Transition: Global experience and best practices</a:t>
            </a:r>
            <a:r>
              <a:rPr lang="en-GB">
                <a:effectLst/>
              </a:rPr>
              <a:t>. (2020).</a:t>
            </a:r>
          </a:p>
          <a:p>
            <a:pPr>
              <a:spcBef>
                <a:spcPts val="0"/>
              </a:spcBef>
              <a:spcAft>
                <a:spcPts val="0"/>
              </a:spcAft>
              <a:buFont typeface="Arial" panose="020B0604020202020204" pitchFamily="34" charset="0"/>
              <a:buChar char="•"/>
            </a:pPr>
            <a:r>
              <a:rPr lang="en-GB">
                <a:solidFill>
                  <a:srgbClr val="242424"/>
                </a:solidFill>
                <a:cs typeface="Arial"/>
              </a:rPr>
              <a:t>Carbon Trust, </a:t>
            </a:r>
            <a:r>
              <a:rPr lang="en-GB" i="1">
                <a:solidFill>
                  <a:srgbClr val="2E3558"/>
                </a:solidFill>
                <a:cs typeface="Arial"/>
                <a:hlinkClick r:id="rId6"/>
              </a:rPr>
              <a:t>Supporting</a:t>
            </a:r>
            <a:r>
              <a:rPr lang="en-GB" i="1">
                <a:solidFill>
                  <a:srgbClr val="2E3558"/>
                </a:solidFill>
                <a:cs typeface="Arial"/>
                <a:hlinkClick r:id="rId6">
                  <a:extLst>
                    <a:ext uri="{A12FA001-AC4F-418D-AE19-62706E023703}">
                      <ahyp:hlinkClr xmlns:ahyp="http://schemas.microsoft.com/office/drawing/2018/hyperlinkcolor" val="tx"/>
                    </a:ext>
                  </a:extLst>
                </a:hlinkClick>
              </a:rPr>
              <a:t> a rapid, just and equitable transition away from coal</a:t>
            </a:r>
            <a:r>
              <a:rPr lang="en-GB" i="1">
                <a:cs typeface="Arial"/>
              </a:rPr>
              <a:t>,</a:t>
            </a:r>
            <a:r>
              <a:rPr lang="en-GB">
                <a:cs typeface="Arial"/>
              </a:rPr>
              <a:t> (2023).</a:t>
            </a:r>
            <a:endParaRPr lang="en-GB"/>
          </a:p>
          <a:p>
            <a:pPr>
              <a:buFont typeface="Arial" panose="020B0604020202020204" pitchFamily="34" charset="0"/>
              <a:buChar char="•"/>
            </a:pPr>
            <a:endParaRPr lang="en-GB"/>
          </a:p>
        </p:txBody>
      </p:sp>
    </p:spTree>
    <p:extLst>
      <p:ext uri="{BB962C8B-B14F-4D97-AF65-F5344CB8AC3E}">
        <p14:creationId xmlns:p14="http://schemas.microsoft.com/office/powerpoint/2010/main" val="620889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err="1">
                <a:solidFill>
                  <a:schemeClr val="bg1"/>
                </a:solidFill>
                <a:latin typeface="Open Sans"/>
                <a:ea typeface="+mn-lt"/>
                <a:cs typeface="+mn-lt"/>
              </a:rPr>
              <a:t>Millot</a:t>
            </a:r>
            <a:r>
              <a:rPr lang="en-ZA" sz="800" dirty="0">
                <a:solidFill>
                  <a:schemeClr val="bg1"/>
                </a:solidFill>
                <a:latin typeface="Open Sans"/>
                <a:ea typeface="+mn-lt"/>
                <a:cs typeface="+mn-lt"/>
              </a:rPr>
              <a:t> A.,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a:t>
            </a:r>
            <a:r>
              <a:rPr lang="en-GB" sz="800" dirty="0">
                <a:solidFill>
                  <a:schemeClr val="bg1"/>
                </a:solidFill>
                <a:latin typeface="Open Sans"/>
                <a:ea typeface="+mn-lt"/>
                <a:cs typeface="+mn-lt"/>
              </a:rPr>
              <a:t>Long-term vision for the energy mix. </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Ariane </a:t>
            </a:r>
            <a:r>
              <a:rPr lang="en-US" sz="800" dirty="0" err="1">
                <a:solidFill>
                  <a:schemeClr val="bg1"/>
                </a:solidFill>
                <a:latin typeface="Open Sans"/>
                <a:ea typeface="+mn-lt"/>
                <a:cs typeface="+mn-lt"/>
              </a:rPr>
              <a:t>Millot</a:t>
            </a:r>
            <a:r>
              <a:rPr lang="en-US" sz="800" dirty="0">
                <a:solidFill>
                  <a:schemeClr val="bg1"/>
                </a:solidFill>
                <a:latin typeface="Open Sans"/>
                <a:ea typeface="+mn-lt"/>
                <a:cs typeface="+mn-lt"/>
              </a:rPr>
              <a:t>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2"/>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ge618aa29e2_0_16"/>
          <p:cNvSpPr txBox="1"/>
          <p:nvPr/>
        </p:nvSpPr>
        <p:spPr>
          <a:xfrm>
            <a:off x="639248" y="3040042"/>
            <a:ext cx="7180500" cy="548700"/>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242424"/>
              </a:solidFill>
              <a:effectLst/>
              <a:uLnTx/>
              <a:uFillTx/>
              <a:latin typeface="Arial"/>
              <a:ea typeface="+mn-ea"/>
              <a:cs typeface="+mn-cs"/>
            </a:endParaRPr>
          </a:p>
        </p:txBody>
      </p:sp>
      <p:sp>
        <p:nvSpPr>
          <p:cNvPr id="1806" name="Google Shape;1806;ge618aa29e2_0_16"/>
          <p:cNvSpPr txBox="1">
            <a:spLocks noGrp="1"/>
          </p:cNvSpPr>
          <p:nvPr>
            <p:ph type="title"/>
          </p:nvPr>
        </p:nvSpPr>
        <p:spPr>
          <a:xfrm>
            <a:off x="630000" y="3826800"/>
            <a:ext cx="10936800" cy="2041200"/>
          </a:xfrm>
          <a:prstGeom prst="rect">
            <a:avLst/>
          </a:prstGeom>
          <a:noFill/>
          <a:ln>
            <a:noFill/>
          </a:ln>
        </p:spPr>
        <p:txBody>
          <a:bodyPr spcFirstLastPara="1" wrap="square" lIns="0" tIns="0" rIns="0" bIns="0" anchor="t" anchorCtr="0">
            <a:noAutofit/>
          </a:bodyPr>
          <a:lstStyle/>
          <a:p>
            <a:r>
              <a:rPr lang="en-GB"/>
              <a:t>Creating an overarching vision from long-term thinking through stakeholder engagement</a:t>
            </a:r>
          </a:p>
        </p:txBody>
      </p:sp>
    </p:spTree>
    <p:extLst>
      <p:ext uri="{BB962C8B-B14F-4D97-AF65-F5344CB8AC3E}">
        <p14:creationId xmlns:p14="http://schemas.microsoft.com/office/powerpoint/2010/main" val="3877229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543B-1A86-54FA-97D8-5C1EC3C63E2C}"/>
              </a:ext>
            </a:extLst>
          </p:cNvPr>
          <p:cNvSpPr>
            <a:spLocks noGrp="1"/>
          </p:cNvSpPr>
          <p:nvPr>
            <p:ph type="title"/>
          </p:nvPr>
        </p:nvSpPr>
        <p:spPr>
          <a:xfrm>
            <a:off x="629400" y="476496"/>
            <a:ext cx="8103896" cy="387798"/>
          </a:xfrm>
        </p:spPr>
        <p:txBody>
          <a:bodyPr/>
          <a:lstStyle/>
          <a:p>
            <a:r>
              <a:rPr lang="en-GB" sz="2800" kern="100">
                <a:effectLst/>
                <a:ea typeface="Calibri" panose="020F0502020204030204" pitchFamily="34" charset="0"/>
                <a:cs typeface="Times New Roman" panose="02020603050405020304" pitchFamily="18" charset="0"/>
              </a:rPr>
              <a:t>1. Defining the overarching vision</a:t>
            </a:r>
            <a:endParaRPr lang="en-GB" sz="2800"/>
          </a:p>
        </p:txBody>
      </p:sp>
      <p:sp>
        <p:nvSpPr>
          <p:cNvPr id="3" name="Text Placeholder 2">
            <a:extLst>
              <a:ext uri="{FF2B5EF4-FFF2-40B4-BE49-F238E27FC236}">
                <a16:creationId xmlns:a16="http://schemas.microsoft.com/office/drawing/2014/main" id="{1EA883A4-7DBA-AD83-0254-0342C538E435}"/>
              </a:ext>
            </a:extLst>
          </p:cNvPr>
          <p:cNvSpPr>
            <a:spLocks noGrp="1"/>
          </p:cNvSpPr>
          <p:nvPr>
            <p:ph type="body" idx="1"/>
          </p:nvPr>
        </p:nvSpPr>
        <p:spPr/>
        <p:txBody>
          <a:bodyPr/>
          <a:lstStyle/>
          <a:p>
            <a:pPr marL="101600" indent="0">
              <a:buNone/>
            </a:pPr>
            <a:r>
              <a:rPr lang="en-GB" b="1" dirty="0"/>
              <a:t>1.1 What is the vision for the country? </a:t>
            </a:r>
            <a:endParaRPr lang="en-GB" b="1"/>
          </a:p>
          <a:p>
            <a:pPr marL="101600" indent="0">
              <a:buNone/>
            </a:pPr>
            <a:r>
              <a:rPr lang="en-GB" dirty="0"/>
              <a:t>The vision should describe what the </a:t>
            </a:r>
            <a:r>
              <a:rPr lang="en-GB" b="1" dirty="0"/>
              <a:t>future</a:t>
            </a:r>
            <a:r>
              <a:rPr lang="en-GB" dirty="0"/>
              <a:t> will look like, and the characteristics of the future state of the country in the long term, for instance </a:t>
            </a:r>
            <a:r>
              <a:rPr lang="en-GB" b="1" dirty="0"/>
              <a:t>in 10 or 20 years</a:t>
            </a:r>
            <a:r>
              <a:rPr lang="en-GB" dirty="0"/>
              <a:t>. It usually includes beneficial impacts of transformations of the country in terms of </a:t>
            </a:r>
            <a:r>
              <a:rPr lang="en-GB" b="1" dirty="0"/>
              <a:t>human</a:t>
            </a:r>
            <a:r>
              <a:rPr lang="en-GB" dirty="0"/>
              <a:t>, </a:t>
            </a:r>
            <a:r>
              <a:rPr lang="en-GB" b="1" dirty="0"/>
              <a:t>social</a:t>
            </a:r>
            <a:r>
              <a:rPr lang="en-GB" dirty="0"/>
              <a:t> and </a:t>
            </a:r>
            <a:r>
              <a:rPr lang="en-GB" b="1" dirty="0"/>
              <a:t>economic</a:t>
            </a:r>
            <a:r>
              <a:rPr lang="en-GB" dirty="0"/>
              <a:t> development. </a:t>
            </a:r>
          </a:p>
          <a:p>
            <a:pPr marL="101600" indent="0">
              <a:buNone/>
            </a:pPr>
            <a:r>
              <a:rPr lang="en-GB" dirty="0"/>
              <a:t>Ideally, everyone should benefit from the vision in the long term, but some may benefit more than others.</a:t>
            </a:r>
          </a:p>
          <a:p>
            <a:pPr marL="101600" indent="0">
              <a:buNone/>
            </a:pPr>
            <a:r>
              <a:rPr lang="en-GB" dirty="0"/>
              <a:t>At this stage, the vision is only </a:t>
            </a:r>
            <a:r>
              <a:rPr lang="en-GB" b="1" dirty="0"/>
              <a:t>qualitative</a:t>
            </a:r>
            <a:r>
              <a:rPr lang="en-GB" dirty="0"/>
              <a:t>, it is meant to be aspirational and meaningful for the society and doesn’t include quantitative elements. It should specify a </a:t>
            </a:r>
            <a:r>
              <a:rPr lang="en-GB" b="1" dirty="0"/>
              <a:t>target year</a:t>
            </a:r>
            <a:r>
              <a:rPr lang="en-GB" dirty="0"/>
              <a:t>.</a:t>
            </a:r>
          </a:p>
          <a:p>
            <a:pPr marL="101600" indent="0">
              <a:buNone/>
            </a:pPr>
            <a:endParaRPr lang="en-GB"/>
          </a:p>
        </p:txBody>
      </p:sp>
      <p:sp>
        <p:nvSpPr>
          <p:cNvPr id="8" name="Rectangle: Rounded Corners 7">
            <a:extLst>
              <a:ext uri="{FF2B5EF4-FFF2-40B4-BE49-F238E27FC236}">
                <a16:creationId xmlns:a16="http://schemas.microsoft.com/office/drawing/2014/main" id="{50AB0EC3-203C-6435-5B04-92DC66AAC9D8}"/>
              </a:ext>
            </a:extLst>
          </p:cNvPr>
          <p:cNvSpPr/>
          <p:nvPr/>
        </p:nvSpPr>
        <p:spPr>
          <a:xfrm>
            <a:off x="628800" y="5026679"/>
            <a:ext cx="10933801" cy="13512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101600" indent="0">
              <a:buNone/>
            </a:pPr>
            <a:r>
              <a:rPr lang="en-GB" i="1">
                <a:solidFill>
                  <a:schemeClr val="tx1"/>
                </a:solidFill>
              </a:rPr>
              <a:t>Example: </a:t>
            </a:r>
            <a:r>
              <a:rPr lang="en-GB">
                <a:solidFill>
                  <a:schemeClr val="tx1"/>
                </a:solidFill>
              </a:rPr>
              <a:t>Kenya Vision 2030 aims to transform Kenya into a newly industrializing, middle-income country providing a high quality of life to all its citizens by 2030 in a clean and secure environment. </a:t>
            </a:r>
          </a:p>
          <a:p>
            <a:pPr marL="101600" indent="0">
              <a:buNone/>
            </a:pPr>
            <a:r>
              <a:rPr lang="en-GB" sz="1200">
                <a:solidFill>
                  <a:schemeClr val="tx1"/>
                </a:solidFill>
              </a:rPr>
              <a:t>Source: https://vision2030.go.ke/</a:t>
            </a:r>
            <a:endParaRPr lang="en-GB">
              <a:solidFill>
                <a:schemeClr val="tx1"/>
              </a:solidFill>
            </a:endParaRPr>
          </a:p>
        </p:txBody>
      </p:sp>
    </p:spTree>
    <p:extLst>
      <p:ext uri="{BB962C8B-B14F-4D97-AF65-F5344CB8AC3E}">
        <p14:creationId xmlns:p14="http://schemas.microsoft.com/office/powerpoint/2010/main" val="2068865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417B-0F7B-73C8-FA1A-E80CD6018323}"/>
              </a:ext>
            </a:extLst>
          </p:cNvPr>
          <p:cNvSpPr>
            <a:spLocks noGrp="1"/>
          </p:cNvSpPr>
          <p:nvPr>
            <p:ph type="title"/>
          </p:nvPr>
        </p:nvSpPr>
        <p:spPr>
          <a:xfrm>
            <a:off x="629400" y="476496"/>
            <a:ext cx="8103896" cy="387798"/>
          </a:xfrm>
        </p:spPr>
        <p:txBody>
          <a:bodyPr/>
          <a:lstStyle/>
          <a:p>
            <a:r>
              <a:rPr lang="en-GB" sz="2800"/>
              <a:t>2. Stakeholder engagement in the process</a:t>
            </a:r>
          </a:p>
        </p:txBody>
      </p:sp>
      <p:sp>
        <p:nvSpPr>
          <p:cNvPr id="3" name="Text Placeholder 2">
            <a:extLst>
              <a:ext uri="{FF2B5EF4-FFF2-40B4-BE49-F238E27FC236}">
                <a16:creationId xmlns:a16="http://schemas.microsoft.com/office/drawing/2014/main" id="{7B32A6A6-1962-49B3-2B43-C5BB012EFEAE}"/>
              </a:ext>
            </a:extLst>
          </p:cNvPr>
          <p:cNvSpPr>
            <a:spLocks noGrp="1"/>
          </p:cNvSpPr>
          <p:nvPr>
            <p:ph type="body" idx="1"/>
          </p:nvPr>
        </p:nvSpPr>
        <p:spPr/>
        <p:txBody>
          <a:bodyPr/>
          <a:lstStyle/>
          <a:p>
            <a:pPr marL="101600" indent="0">
              <a:buNone/>
            </a:pPr>
            <a:r>
              <a:rPr lang="en-GB" b="1"/>
              <a:t>2.1 </a:t>
            </a:r>
            <a:r>
              <a:rPr lang="en-GB"/>
              <a:t>Identify </a:t>
            </a:r>
            <a:r>
              <a:rPr lang="en-GB" b="1"/>
              <a:t>key stakeholders </a:t>
            </a:r>
            <a:r>
              <a:rPr lang="en-GB"/>
              <a:t>for defining the vision and the priorities linked to it</a:t>
            </a:r>
          </a:p>
          <a:p>
            <a:pPr marL="101600" indent="0">
              <a:buNone/>
            </a:pPr>
            <a:endParaRPr lang="en-GB" b="1"/>
          </a:p>
          <a:p>
            <a:pPr marL="101600" indent="0">
              <a:buNone/>
            </a:pPr>
            <a:endParaRPr lang="en-GB" b="1"/>
          </a:p>
          <a:p>
            <a:pPr marL="101600" indent="0">
              <a:buNone/>
            </a:pPr>
            <a:endParaRPr lang="en-GB" sz="1400" b="1"/>
          </a:p>
          <a:p>
            <a:pPr marL="101600" indent="0">
              <a:buNone/>
            </a:pPr>
            <a:endParaRPr lang="en-GB" sz="1000" b="1"/>
          </a:p>
          <a:p>
            <a:pPr marL="101600" indent="0">
              <a:buNone/>
            </a:pPr>
            <a:r>
              <a:rPr lang="en-GB" b="1"/>
              <a:t>2.2 </a:t>
            </a:r>
            <a:r>
              <a:rPr lang="en-GB"/>
              <a:t>Define the </a:t>
            </a:r>
            <a:r>
              <a:rPr lang="en-GB" b="1"/>
              <a:t>level and type of engagement </a:t>
            </a:r>
            <a:r>
              <a:rPr lang="en-GB"/>
              <a:t>for each stakeholder</a:t>
            </a:r>
          </a:p>
        </p:txBody>
      </p:sp>
      <p:grpSp>
        <p:nvGrpSpPr>
          <p:cNvPr id="7" name="Group 6">
            <a:extLst>
              <a:ext uri="{FF2B5EF4-FFF2-40B4-BE49-F238E27FC236}">
                <a16:creationId xmlns:a16="http://schemas.microsoft.com/office/drawing/2014/main" id="{D184C4C5-CC55-61E3-758F-1E113CFC9668}"/>
              </a:ext>
            </a:extLst>
          </p:cNvPr>
          <p:cNvGrpSpPr/>
          <p:nvPr/>
        </p:nvGrpSpPr>
        <p:grpSpPr>
          <a:xfrm>
            <a:off x="3798238" y="3474380"/>
            <a:ext cx="4226193" cy="3258870"/>
            <a:chOff x="3798238" y="3248912"/>
            <a:chExt cx="4226193" cy="3258870"/>
          </a:xfrm>
        </p:grpSpPr>
        <p:cxnSp>
          <p:nvCxnSpPr>
            <p:cNvPr id="8" name="Straight Arrow Connector 7">
              <a:extLst>
                <a:ext uri="{FF2B5EF4-FFF2-40B4-BE49-F238E27FC236}">
                  <a16:creationId xmlns:a16="http://schemas.microsoft.com/office/drawing/2014/main" id="{E777A2EC-60F5-068D-7CC5-1ABED518ED7C}"/>
                </a:ext>
              </a:extLst>
            </p:cNvPr>
            <p:cNvCxnSpPr>
              <a:cxnSpLocks/>
            </p:cNvCxnSpPr>
            <p:nvPr/>
          </p:nvCxnSpPr>
          <p:spPr>
            <a:xfrm flipV="1">
              <a:off x="4167569" y="3248912"/>
              <a:ext cx="0" cy="2880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66595BA-B71F-2F11-39B5-24C2D8942686}"/>
                </a:ext>
              </a:extLst>
            </p:cNvPr>
            <p:cNvGrpSpPr/>
            <p:nvPr/>
          </p:nvGrpSpPr>
          <p:grpSpPr>
            <a:xfrm>
              <a:off x="3798238" y="3255451"/>
              <a:ext cx="4226193" cy="3252331"/>
              <a:chOff x="3798238" y="3255451"/>
              <a:chExt cx="4226193" cy="3252331"/>
            </a:xfrm>
          </p:grpSpPr>
          <p:cxnSp>
            <p:nvCxnSpPr>
              <p:cNvPr id="6" name="Straight Arrow Connector 5">
                <a:extLst>
                  <a:ext uri="{FF2B5EF4-FFF2-40B4-BE49-F238E27FC236}">
                    <a16:creationId xmlns:a16="http://schemas.microsoft.com/office/drawing/2014/main" id="{4CEB6262-5EA7-BC29-C865-F8278864D965}"/>
                  </a:ext>
                </a:extLst>
              </p:cNvPr>
              <p:cNvCxnSpPr>
                <a:cxnSpLocks/>
              </p:cNvCxnSpPr>
              <p:nvPr/>
            </p:nvCxnSpPr>
            <p:spPr>
              <a:xfrm>
                <a:off x="4167569" y="6128912"/>
                <a:ext cx="3856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E5D9B3C-BF36-6C38-A56A-A91BDDA86461}"/>
                  </a:ext>
                </a:extLst>
              </p:cNvPr>
              <p:cNvSpPr txBox="1"/>
              <p:nvPr/>
            </p:nvSpPr>
            <p:spPr>
              <a:xfrm rot="16200000">
                <a:off x="2542904" y="4510785"/>
                <a:ext cx="2879999" cy="369332"/>
              </a:xfrm>
              <a:prstGeom prst="rect">
                <a:avLst/>
              </a:prstGeom>
              <a:noFill/>
            </p:spPr>
            <p:txBody>
              <a:bodyPr wrap="square" rtlCol="0">
                <a:spAutoFit/>
              </a:bodyPr>
              <a:lstStyle/>
              <a:p>
                <a:pPr algn="ctr"/>
                <a:r>
                  <a:rPr lang="en-GB"/>
                  <a:t>Influence on outcome</a:t>
                </a:r>
              </a:p>
            </p:txBody>
          </p:sp>
          <p:sp>
            <p:nvSpPr>
              <p:cNvPr id="12" name="TextBox 11">
                <a:extLst>
                  <a:ext uri="{FF2B5EF4-FFF2-40B4-BE49-F238E27FC236}">
                    <a16:creationId xmlns:a16="http://schemas.microsoft.com/office/drawing/2014/main" id="{AE96AE75-6534-65D4-9C2F-63C7E79AA127}"/>
                  </a:ext>
                </a:extLst>
              </p:cNvPr>
              <p:cNvSpPr txBox="1"/>
              <p:nvPr/>
            </p:nvSpPr>
            <p:spPr>
              <a:xfrm>
                <a:off x="4939094" y="6139126"/>
                <a:ext cx="2313812" cy="368656"/>
              </a:xfrm>
              <a:prstGeom prst="rect">
                <a:avLst/>
              </a:prstGeom>
              <a:noFill/>
            </p:spPr>
            <p:txBody>
              <a:bodyPr wrap="square" rtlCol="0">
                <a:spAutoFit/>
              </a:bodyPr>
              <a:lstStyle/>
              <a:p>
                <a:pPr algn="ctr"/>
                <a:r>
                  <a:rPr lang="en-GB"/>
                  <a:t>Interest in outcome</a:t>
                </a:r>
              </a:p>
            </p:txBody>
          </p:sp>
          <p:sp>
            <p:nvSpPr>
              <p:cNvPr id="15" name="Rectangle 14">
                <a:extLst>
                  <a:ext uri="{FF2B5EF4-FFF2-40B4-BE49-F238E27FC236}">
                    <a16:creationId xmlns:a16="http://schemas.microsoft.com/office/drawing/2014/main" id="{FC63B4E4-D035-F413-0216-D2C249503495}"/>
                  </a:ext>
                </a:extLst>
              </p:cNvPr>
              <p:cNvSpPr/>
              <p:nvPr/>
            </p:nvSpPr>
            <p:spPr>
              <a:xfrm>
                <a:off x="4445462" y="3451859"/>
                <a:ext cx="1559098" cy="1085845"/>
              </a:xfrm>
              <a:prstGeom prst="rect">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Consult</a:t>
                </a:r>
              </a:p>
            </p:txBody>
          </p:sp>
          <p:sp>
            <p:nvSpPr>
              <p:cNvPr id="16" name="Rectangle 15">
                <a:extLst>
                  <a:ext uri="{FF2B5EF4-FFF2-40B4-BE49-F238E27FC236}">
                    <a16:creationId xmlns:a16="http://schemas.microsoft.com/office/drawing/2014/main" id="{7A252BF7-1C8B-6F39-330A-7734694458ED}"/>
                  </a:ext>
                </a:extLst>
              </p:cNvPr>
              <p:cNvSpPr/>
              <p:nvPr/>
            </p:nvSpPr>
            <p:spPr>
              <a:xfrm>
                <a:off x="4445462" y="4791782"/>
                <a:ext cx="1559098" cy="1085845"/>
              </a:xfrm>
              <a:prstGeom prst="rect">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Inform</a:t>
                </a:r>
              </a:p>
            </p:txBody>
          </p:sp>
          <p:sp>
            <p:nvSpPr>
              <p:cNvPr id="17" name="Rectangle 16">
                <a:extLst>
                  <a:ext uri="{FF2B5EF4-FFF2-40B4-BE49-F238E27FC236}">
                    <a16:creationId xmlns:a16="http://schemas.microsoft.com/office/drawing/2014/main" id="{21ECA849-50F8-1147-D08A-E442A27085D9}"/>
                  </a:ext>
                </a:extLst>
              </p:cNvPr>
              <p:cNvSpPr/>
              <p:nvPr/>
            </p:nvSpPr>
            <p:spPr>
              <a:xfrm>
                <a:off x="6214847" y="4786710"/>
                <a:ext cx="1559098" cy="1085845"/>
              </a:xfrm>
              <a:prstGeom prst="rect">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Involve</a:t>
                </a:r>
              </a:p>
            </p:txBody>
          </p:sp>
          <p:sp>
            <p:nvSpPr>
              <p:cNvPr id="18" name="Rectangle 17">
                <a:extLst>
                  <a:ext uri="{FF2B5EF4-FFF2-40B4-BE49-F238E27FC236}">
                    <a16:creationId xmlns:a16="http://schemas.microsoft.com/office/drawing/2014/main" id="{3BBCEA0F-2574-582F-3168-B31FE7BC63ED}"/>
                  </a:ext>
                </a:extLst>
              </p:cNvPr>
              <p:cNvSpPr/>
              <p:nvPr/>
            </p:nvSpPr>
            <p:spPr>
              <a:xfrm>
                <a:off x="6214847" y="3451859"/>
                <a:ext cx="1559098" cy="1085845"/>
              </a:xfrm>
              <a:prstGeom prst="rect">
                <a:avLst/>
              </a:prstGeom>
              <a:solidFill>
                <a:schemeClr val="tx2">
                  <a:lumMod val="9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ysClr val="windowText" lastClr="000000"/>
                    </a:solidFill>
                  </a:rPr>
                  <a:t>Manage</a:t>
                </a:r>
              </a:p>
            </p:txBody>
          </p:sp>
        </p:grpSp>
      </p:grpSp>
      <p:pic>
        <p:nvPicPr>
          <p:cNvPr id="4" name="Picture 4" descr="Group Of Business People Meeting Stock Photo, Picture And Royalty Free  Image. Image 31289838.">
            <a:extLst>
              <a:ext uri="{FF2B5EF4-FFF2-40B4-BE49-F238E27FC236}">
                <a16:creationId xmlns:a16="http://schemas.microsoft.com/office/drawing/2014/main" id="{14F33F6C-FD7F-5B91-153B-2EDA54EC0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911" y="1660150"/>
            <a:ext cx="1796177" cy="14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5016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9417B-0F7B-73C8-FA1A-E80CD6018323}"/>
              </a:ext>
            </a:extLst>
          </p:cNvPr>
          <p:cNvSpPr>
            <a:spLocks noGrp="1"/>
          </p:cNvSpPr>
          <p:nvPr>
            <p:ph type="title"/>
          </p:nvPr>
        </p:nvSpPr>
        <p:spPr>
          <a:xfrm>
            <a:off x="629400" y="476496"/>
            <a:ext cx="8103896" cy="387798"/>
          </a:xfrm>
        </p:spPr>
        <p:txBody>
          <a:bodyPr/>
          <a:lstStyle/>
          <a:p>
            <a:r>
              <a:rPr lang="en-GB" sz="2800"/>
              <a:t>2. Stakeholder engagement in the process</a:t>
            </a:r>
          </a:p>
        </p:txBody>
      </p:sp>
      <p:sp>
        <p:nvSpPr>
          <p:cNvPr id="3" name="Text Placeholder 2">
            <a:extLst>
              <a:ext uri="{FF2B5EF4-FFF2-40B4-BE49-F238E27FC236}">
                <a16:creationId xmlns:a16="http://schemas.microsoft.com/office/drawing/2014/main" id="{7B32A6A6-1962-49B3-2B43-C5BB012EFEAE}"/>
              </a:ext>
            </a:extLst>
          </p:cNvPr>
          <p:cNvSpPr>
            <a:spLocks noGrp="1"/>
          </p:cNvSpPr>
          <p:nvPr>
            <p:ph type="body" idx="1"/>
          </p:nvPr>
        </p:nvSpPr>
        <p:spPr>
          <a:xfrm>
            <a:off x="629399" y="1252729"/>
            <a:ext cx="10933801" cy="1358392"/>
          </a:xfrm>
        </p:spPr>
        <p:txBody>
          <a:bodyPr/>
          <a:lstStyle/>
          <a:p>
            <a:pPr marL="101600" indent="0">
              <a:buNone/>
            </a:pPr>
            <a:r>
              <a:rPr lang="en-GB" b="1" dirty="0"/>
              <a:t>2.4 Prepare a timeline of the process</a:t>
            </a:r>
          </a:p>
          <a:p>
            <a:pPr marL="101600" indent="0">
              <a:buNone/>
            </a:pPr>
            <a:r>
              <a:rPr lang="en-GB" dirty="0"/>
              <a:t>From the stakeholders’ map, identify who you engage with and when? For which part of the process?</a:t>
            </a:r>
          </a:p>
        </p:txBody>
      </p:sp>
      <p:graphicFrame>
        <p:nvGraphicFramePr>
          <p:cNvPr id="5" name="Diagram 4">
            <a:extLst>
              <a:ext uri="{FF2B5EF4-FFF2-40B4-BE49-F238E27FC236}">
                <a16:creationId xmlns:a16="http://schemas.microsoft.com/office/drawing/2014/main" id="{A699F72E-8667-C0E2-7D44-BF445387A187}"/>
              </a:ext>
            </a:extLst>
          </p:cNvPr>
          <p:cNvGraphicFramePr/>
          <p:nvPr>
            <p:extLst>
              <p:ext uri="{D42A27DB-BD31-4B8C-83A1-F6EECF244321}">
                <p14:modId xmlns:p14="http://schemas.microsoft.com/office/powerpoint/2010/main" val="1610967701"/>
              </p:ext>
            </p:extLst>
          </p:nvPr>
        </p:nvGraphicFramePr>
        <p:xfrm>
          <a:off x="628801" y="2408685"/>
          <a:ext cx="10933800" cy="1872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2">
            <a:extLst>
              <a:ext uri="{FF2B5EF4-FFF2-40B4-BE49-F238E27FC236}">
                <a16:creationId xmlns:a16="http://schemas.microsoft.com/office/drawing/2014/main" id="{6DEB309A-799F-BB97-E2B1-98B8DDBE84E4}"/>
              </a:ext>
            </a:extLst>
          </p:cNvPr>
          <p:cNvSpPr txBox="1">
            <a:spLocks/>
          </p:cNvSpPr>
          <p:nvPr/>
        </p:nvSpPr>
        <p:spPr>
          <a:xfrm>
            <a:off x="628801" y="4843799"/>
            <a:ext cx="10933801" cy="201420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558800" marR="0" lvl="0" indent="-457200" algn="l" rtl="0">
              <a:lnSpc>
                <a:spcPct val="110000"/>
              </a:lnSpc>
              <a:spcBef>
                <a:spcPts val="300"/>
              </a:spcBef>
              <a:spcAft>
                <a:spcPts val="300"/>
              </a:spcAft>
              <a:buClr>
                <a:schemeClr val="dk1"/>
              </a:buClr>
              <a:buSzPts val="2000"/>
              <a:buFont typeface="+mj-lt"/>
              <a:buAutoNum type="arabicPeriod"/>
              <a:defRPr sz="2000" b="0" i="0" u="none" strike="noStrike" cap="none">
                <a:solidFill>
                  <a:schemeClr val="dk1"/>
                </a:solidFill>
                <a:latin typeface="+mn-lt"/>
                <a:ea typeface="Trebuchet MS"/>
                <a:cs typeface="Trebuchet MS"/>
                <a:sym typeface="Trebuchet MS"/>
              </a:defRPr>
            </a:lvl1pPr>
            <a:lvl2pPr marL="1016000" marR="0" lvl="1" indent="-457200" algn="l" rtl="0">
              <a:lnSpc>
                <a:spcPct val="100000"/>
              </a:lnSpc>
              <a:spcBef>
                <a:spcPts val="0"/>
              </a:spcBef>
              <a:spcAft>
                <a:spcPts val="0"/>
              </a:spcAft>
              <a:buClr>
                <a:schemeClr val="dk2"/>
              </a:buClr>
              <a:buSzPts val="2000"/>
              <a:buFont typeface="Arial" panose="020B0604020202020204" pitchFamily="34" charset="0"/>
              <a:buChar char="•"/>
              <a:defRPr sz="2000" b="0" i="0" u="none" strike="noStrike" cap="none">
                <a:solidFill>
                  <a:schemeClr val="dk1"/>
                </a:solidFill>
                <a:latin typeface="Trebuchet MS"/>
                <a:ea typeface="Trebuchet MS"/>
                <a:cs typeface="Trebuchet MS"/>
                <a:sym typeface="Trebuchet MS"/>
              </a:defRPr>
            </a:lvl2pPr>
            <a:lvl3pPr marL="1371600" marR="0" lvl="2" indent="-355600" algn="l" rtl="0">
              <a:lnSpc>
                <a:spcPct val="100000"/>
              </a:lnSpc>
              <a:spcBef>
                <a:spcPts val="0"/>
              </a:spcBef>
              <a:spcAft>
                <a:spcPts val="0"/>
              </a:spcAft>
              <a:buClr>
                <a:schemeClr val="dk2"/>
              </a:buClr>
              <a:buSzPts val="2000"/>
              <a:buFont typeface="Trebuchet MS"/>
              <a:buChar char="–"/>
              <a:defRPr sz="2000" b="0" i="0" u="none" strike="noStrike" cap="none">
                <a:solidFill>
                  <a:schemeClr val="dk1"/>
                </a:solidFill>
                <a:latin typeface="Trebuchet MS"/>
                <a:ea typeface="Trebuchet MS"/>
                <a:cs typeface="Trebuchet MS"/>
                <a:sym typeface="Trebuchet MS"/>
              </a:defRPr>
            </a:lvl3pPr>
            <a:lvl4pPr marL="1828800" marR="0" lvl="3" indent="-406400" algn="l" rtl="0">
              <a:lnSpc>
                <a:spcPct val="100000"/>
              </a:lnSpc>
              <a:spcBef>
                <a:spcPts val="0"/>
              </a:spcBef>
              <a:spcAft>
                <a:spcPts val="0"/>
              </a:spcAft>
              <a:buClr>
                <a:schemeClr val="dk2"/>
              </a:buClr>
              <a:buSzPts val="2800"/>
              <a:buFont typeface="Arial"/>
              <a:buChar char="​"/>
              <a:defRPr sz="2800" b="0" i="0" u="none" strike="noStrike" cap="none">
                <a:solidFill>
                  <a:schemeClr val="dk2"/>
                </a:solidFill>
                <a:latin typeface="Trebuchet MS"/>
                <a:ea typeface="Trebuchet MS"/>
                <a:cs typeface="Trebuchet MS"/>
                <a:sym typeface="Trebuchet MS"/>
              </a:defRPr>
            </a:lvl4pPr>
            <a:lvl5pPr marL="2286000" marR="0" lvl="4" indent="-406400" algn="l" rtl="0">
              <a:lnSpc>
                <a:spcPct val="100000"/>
              </a:lnSpc>
              <a:spcBef>
                <a:spcPts val="0"/>
              </a:spcBef>
              <a:spcAft>
                <a:spcPts val="0"/>
              </a:spcAft>
              <a:buClr>
                <a:schemeClr val="dk1"/>
              </a:buClr>
              <a:buSzPts val="2800"/>
              <a:buFont typeface="Arial"/>
              <a:buChar char="​"/>
              <a:defRPr sz="2800" b="1"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0"/>
              </a:spcBef>
              <a:spcAft>
                <a:spcPts val="0"/>
              </a:spcAft>
              <a:buClr>
                <a:schemeClr val="dk2"/>
              </a:buClr>
              <a:buSzPts val="18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900"/>
              </a:spcBef>
              <a:spcAft>
                <a:spcPts val="0"/>
              </a:spcAft>
              <a:buClr>
                <a:schemeClr val="dk1"/>
              </a:buClr>
              <a:buSzPts val="18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900"/>
              </a:spcBef>
              <a:spcAft>
                <a:spcPts val="0"/>
              </a:spcAft>
              <a:buClr>
                <a:schemeClr val="dk2"/>
              </a:buClr>
              <a:buSzPts val="18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42900" algn="l" rtl="0">
              <a:lnSpc>
                <a:spcPct val="100000"/>
              </a:lnSpc>
              <a:spcBef>
                <a:spcPts val="0"/>
              </a:spcBef>
              <a:spcAft>
                <a:spcPts val="900"/>
              </a:spcAft>
              <a:buClr>
                <a:schemeClr val="dk2"/>
              </a:buClr>
              <a:buSzPts val="1800"/>
              <a:buFont typeface="Arial"/>
              <a:buChar char="​"/>
              <a:defRPr sz="2400" b="0" i="0" u="none" strike="noStrike" cap="none">
                <a:solidFill>
                  <a:schemeClr val="dk2"/>
                </a:solidFill>
                <a:latin typeface="Trebuchet MS"/>
                <a:ea typeface="Trebuchet MS"/>
                <a:cs typeface="Trebuchet MS"/>
                <a:sym typeface="Trebuchet MS"/>
              </a:defRPr>
            </a:lvl9pPr>
          </a:lstStyle>
          <a:p>
            <a:pPr marL="101600" indent="0">
              <a:buFont typeface="+mj-lt"/>
              <a:buNone/>
            </a:pPr>
            <a:r>
              <a:rPr lang="en-GB" b="1" kern="0"/>
              <a:t>2.5 Agree on the rules of communication</a:t>
            </a:r>
          </a:p>
          <a:p>
            <a:pPr marL="444500" indent="-342900">
              <a:buFont typeface="Arial" panose="020B0604020202020204" pitchFamily="34" charset="0"/>
              <a:buChar char="•"/>
            </a:pPr>
            <a:r>
              <a:rPr lang="en-GB" kern="0"/>
              <a:t>Define from the beginning the </a:t>
            </a:r>
            <a:r>
              <a:rPr lang="en-GB" b="1" kern="0"/>
              <a:t>level of confidentiality </a:t>
            </a:r>
            <a:r>
              <a:rPr lang="en-GB" kern="0"/>
              <a:t>for each step of the process as well as the level of </a:t>
            </a:r>
            <a:r>
              <a:rPr lang="en-GB" b="1" kern="0"/>
              <a:t>transparency</a:t>
            </a:r>
            <a:r>
              <a:rPr lang="en-GB" kern="0"/>
              <a:t> for the results and the modelling assumptions.</a:t>
            </a:r>
          </a:p>
        </p:txBody>
      </p:sp>
    </p:spTree>
    <p:extLst>
      <p:ext uri="{BB962C8B-B14F-4D97-AF65-F5344CB8AC3E}">
        <p14:creationId xmlns:p14="http://schemas.microsoft.com/office/powerpoint/2010/main" val="4119233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0CC5-DD02-6BBC-18AD-7976851FA6B5}"/>
              </a:ext>
            </a:extLst>
          </p:cNvPr>
          <p:cNvSpPr>
            <a:spLocks noGrp="1"/>
          </p:cNvSpPr>
          <p:nvPr>
            <p:ph type="title"/>
          </p:nvPr>
        </p:nvSpPr>
        <p:spPr>
          <a:xfrm>
            <a:off x="629400" y="476496"/>
            <a:ext cx="8103896" cy="387798"/>
          </a:xfrm>
        </p:spPr>
        <p:txBody>
          <a:bodyPr/>
          <a:lstStyle/>
          <a:p>
            <a:r>
              <a:rPr lang="en-GB" sz="2800" kern="100">
                <a:effectLst/>
                <a:ea typeface="Calibri" panose="020F0502020204030204" pitchFamily="34" charset="0"/>
                <a:cs typeface="Times New Roman" panose="02020603050405020304" pitchFamily="18" charset="0"/>
              </a:rPr>
              <a:t>3. Defining priorities in relation to the vision</a:t>
            </a:r>
            <a:endParaRPr lang="en-GB" sz="2800"/>
          </a:p>
        </p:txBody>
      </p:sp>
      <p:sp>
        <p:nvSpPr>
          <p:cNvPr id="3" name="Text Placeholder 2">
            <a:extLst>
              <a:ext uri="{FF2B5EF4-FFF2-40B4-BE49-F238E27FC236}">
                <a16:creationId xmlns:a16="http://schemas.microsoft.com/office/drawing/2014/main" id="{817F7BF6-1B68-F5E6-E04C-332FD3CA9E12}"/>
              </a:ext>
            </a:extLst>
          </p:cNvPr>
          <p:cNvSpPr>
            <a:spLocks noGrp="1"/>
          </p:cNvSpPr>
          <p:nvPr>
            <p:ph type="body" idx="1"/>
          </p:nvPr>
        </p:nvSpPr>
        <p:spPr>
          <a:xfrm>
            <a:off x="629399" y="1252728"/>
            <a:ext cx="10662890" cy="4922031"/>
          </a:xfrm>
        </p:spPr>
        <p:txBody>
          <a:bodyPr/>
          <a:lstStyle/>
          <a:p>
            <a:pPr marL="101600" indent="0">
              <a:buNone/>
            </a:pPr>
            <a:r>
              <a:rPr lang="en-GB" b="1"/>
              <a:t>3.1 What are the goals and national priorities linked to the vision? </a:t>
            </a:r>
          </a:p>
          <a:p>
            <a:pPr marL="444500" indent="-342900">
              <a:buFont typeface="Arial" panose="020B0604020202020204" pitchFamily="34" charset="0"/>
              <a:buChar char="•"/>
            </a:pPr>
            <a:r>
              <a:rPr lang="en-GB"/>
              <a:t>Priorities linked to the vision can include:</a:t>
            </a:r>
          </a:p>
          <a:p>
            <a:pPr marL="901700" lvl="1" indent="-342900">
              <a:buSzPct val="70000"/>
            </a:pPr>
            <a:r>
              <a:rPr lang="en-GB" sz="1800">
                <a:latin typeface="+mn-lt"/>
              </a:rPr>
              <a:t>Energy access</a:t>
            </a:r>
          </a:p>
          <a:p>
            <a:pPr marL="901700" lvl="1" indent="-342900">
              <a:buSzPct val="70000"/>
            </a:pPr>
            <a:r>
              <a:rPr lang="en-GB" sz="1800">
                <a:latin typeface="+mn-lt"/>
              </a:rPr>
              <a:t>Economic growth and job creation</a:t>
            </a:r>
          </a:p>
          <a:p>
            <a:pPr marL="901700" lvl="1" indent="-342900">
              <a:buSzPct val="70000"/>
            </a:pPr>
            <a:r>
              <a:rPr lang="en-GB" sz="1800">
                <a:latin typeface="+mn-lt"/>
              </a:rPr>
              <a:t>Affordable energy services</a:t>
            </a:r>
          </a:p>
          <a:p>
            <a:pPr marL="901700" lvl="1" indent="-342900">
              <a:buSzPct val="70000"/>
            </a:pPr>
            <a:r>
              <a:rPr lang="en-GB" sz="1800">
                <a:latin typeface="+mn-lt"/>
              </a:rPr>
              <a:t>Decarbonisation</a:t>
            </a:r>
          </a:p>
          <a:p>
            <a:pPr marL="901700" lvl="1" indent="-342900">
              <a:buSzPct val="70000"/>
            </a:pPr>
            <a:r>
              <a:rPr lang="en-GB" sz="1800">
                <a:latin typeface="+mn-lt"/>
              </a:rPr>
              <a:t>Energy security</a:t>
            </a:r>
          </a:p>
          <a:p>
            <a:pPr marL="901700" lvl="1" indent="-342900">
              <a:buSzPct val="70000"/>
            </a:pPr>
            <a:r>
              <a:rPr lang="en-GB" sz="1800">
                <a:latin typeface="+mn-lt"/>
              </a:rPr>
              <a:t>Resilience</a:t>
            </a:r>
          </a:p>
          <a:p>
            <a:pPr marL="901700" lvl="1" indent="-342900">
              <a:buSzPct val="70000"/>
            </a:pPr>
            <a:r>
              <a:rPr lang="en-GB" sz="1800">
                <a:latin typeface="+mn-lt"/>
              </a:rPr>
              <a:t>Other SDGs (sustainable development goals)</a:t>
            </a:r>
          </a:p>
          <a:p>
            <a:pPr marL="901700" lvl="1" indent="-342900">
              <a:buSzPct val="70000"/>
            </a:pPr>
            <a:endParaRPr lang="en-GB"/>
          </a:p>
          <a:p>
            <a:pPr marL="444500" indent="-342900">
              <a:buFont typeface="Arial" panose="020B0604020202020204" pitchFamily="34" charset="0"/>
              <a:buChar char="•"/>
            </a:pPr>
            <a:r>
              <a:rPr lang="en-GB" kern="0"/>
              <a:t>Translate priorities into </a:t>
            </a:r>
            <a:r>
              <a:rPr lang="en-GB" b="1" kern="0"/>
              <a:t>long and mid-term goals</a:t>
            </a:r>
            <a:endParaRPr lang="en-GB"/>
          </a:p>
          <a:p>
            <a:pPr marL="444500" indent="-342900">
              <a:buFont typeface="Arial" panose="020B0604020202020204" pitchFamily="34" charset="0"/>
              <a:buChar char="•"/>
            </a:pPr>
            <a:r>
              <a:rPr lang="en-GB"/>
              <a:t>Identify </a:t>
            </a:r>
            <a:r>
              <a:rPr lang="en-GB" b="1"/>
              <a:t>synergies and trade-offs </a:t>
            </a:r>
            <a:r>
              <a:rPr lang="en-GB"/>
              <a:t>between the different targets.</a:t>
            </a:r>
          </a:p>
          <a:p>
            <a:pPr marL="444500" indent="-342900">
              <a:buFont typeface="Arial" panose="020B0604020202020204" pitchFamily="34" charset="0"/>
              <a:buChar char="•"/>
            </a:pPr>
            <a:r>
              <a:rPr lang="en-GB"/>
              <a:t>Facilitate stakeholder discussions to reach a </a:t>
            </a:r>
            <a:r>
              <a:rPr lang="en-GB" b="1"/>
              <a:t>consensus</a:t>
            </a:r>
            <a:r>
              <a:rPr lang="en-GB"/>
              <a:t> on the </a:t>
            </a:r>
            <a:r>
              <a:rPr lang="en-GB" b="1"/>
              <a:t>ranking</a:t>
            </a:r>
            <a:r>
              <a:rPr lang="en-GB"/>
              <a:t> of goals and priorities.</a:t>
            </a:r>
          </a:p>
        </p:txBody>
      </p:sp>
      <p:graphicFrame>
        <p:nvGraphicFramePr>
          <p:cNvPr id="4" name="Diagram 3">
            <a:extLst>
              <a:ext uri="{FF2B5EF4-FFF2-40B4-BE49-F238E27FC236}">
                <a16:creationId xmlns:a16="http://schemas.microsoft.com/office/drawing/2014/main" id="{EC6985F3-C3D9-B3CB-5FC6-C449CD403E6C}"/>
              </a:ext>
            </a:extLst>
          </p:cNvPr>
          <p:cNvGraphicFramePr/>
          <p:nvPr>
            <p:extLst>
              <p:ext uri="{D42A27DB-BD31-4B8C-83A1-F6EECF244321}">
                <p14:modId xmlns:p14="http://schemas.microsoft.com/office/powerpoint/2010/main" val="4620444"/>
              </p:ext>
            </p:extLst>
          </p:nvPr>
        </p:nvGraphicFramePr>
        <p:xfrm>
          <a:off x="7689773" y="1396699"/>
          <a:ext cx="4089707" cy="2789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440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C0CC5-DD02-6BBC-18AD-7976851FA6B5}"/>
              </a:ext>
            </a:extLst>
          </p:cNvPr>
          <p:cNvSpPr>
            <a:spLocks noGrp="1"/>
          </p:cNvSpPr>
          <p:nvPr>
            <p:ph type="title"/>
          </p:nvPr>
        </p:nvSpPr>
        <p:spPr>
          <a:xfrm>
            <a:off x="629400" y="476496"/>
            <a:ext cx="8103896" cy="387798"/>
          </a:xfrm>
        </p:spPr>
        <p:txBody>
          <a:bodyPr/>
          <a:lstStyle/>
          <a:p>
            <a:r>
              <a:rPr lang="en-GB" sz="2800" kern="100">
                <a:effectLst/>
                <a:ea typeface="Calibri" panose="020F0502020204030204" pitchFamily="34" charset="0"/>
                <a:cs typeface="Times New Roman" panose="02020603050405020304" pitchFamily="18" charset="0"/>
              </a:rPr>
              <a:t>3. Defining priorities in relation to the vision</a:t>
            </a:r>
            <a:endParaRPr lang="en-GB" sz="2800"/>
          </a:p>
        </p:txBody>
      </p:sp>
      <p:sp>
        <p:nvSpPr>
          <p:cNvPr id="5" name="Text Placeholder 4">
            <a:extLst>
              <a:ext uri="{FF2B5EF4-FFF2-40B4-BE49-F238E27FC236}">
                <a16:creationId xmlns:a16="http://schemas.microsoft.com/office/drawing/2014/main" id="{EE4937A1-2559-A6BC-EB31-682B12CA90C7}"/>
              </a:ext>
            </a:extLst>
          </p:cNvPr>
          <p:cNvSpPr>
            <a:spLocks noGrp="1"/>
          </p:cNvSpPr>
          <p:nvPr>
            <p:ph type="body" idx="1"/>
          </p:nvPr>
        </p:nvSpPr>
        <p:spPr/>
        <p:txBody>
          <a:bodyPr/>
          <a:lstStyle/>
          <a:p>
            <a:pPr marL="101600" indent="0">
              <a:buNone/>
            </a:pPr>
            <a:r>
              <a:rPr lang="en-GB" b="1" kern="0" dirty="0"/>
              <a:t>3.3 For each sector, what is your vision and goals/priorities?</a:t>
            </a:r>
            <a:r>
              <a:rPr lang="en-GB" b="1" dirty="0"/>
              <a:t> </a:t>
            </a:r>
            <a:endParaRPr lang="en-GB" b="1" kern="0"/>
          </a:p>
          <a:p>
            <a:pPr marL="444500" indent="-342900">
              <a:buFont typeface="Arial" panose="020B0604020202020204" pitchFamily="34" charset="0"/>
              <a:buChar char="•"/>
            </a:pPr>
            <a:r>
              <a:rPr lang="en-GB" kern="0" dirty="0"/>
              <a:t>Priorities and goals coming from the vision need to be </a:t>
            </a:r>
            <a:r>
              <a:rPr lang="en-GB" b="1" kern="0" dirty="0"/>
              <a:t>translated for each sector </a:t>
            </a:r>
            <a:r>
              <a:rPr lang="en-GB" kern="0" dirty="0"/>
              <a:t>of the economy and for the society’s organization and evolution.</a:t>
            </a:r>
            <a:r>
              <a:rPr lang="en-GB" dirty="0"/>
              <a:t> </a:t>
            </a:r>
            <a:endParaRPr lang="en-GB" kern="0" dirty="0"/>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kern="0"/>
          </a:p>
          <a:p>
            <a:pPr marL="444500" indent="-342900">
              <a:buFont typeface="Arial" panose="020B0604020202020204" pitchFamily="34" charset="0"/>
              <a:buChar char="•"/>
            </a:pPr>
            <a:endParaRPr lang="en-GB"/>
          </a:p>
          <a:p>
            <a:pPr marL="444500" indent="-342900">
              <a:buFont typeface="Arial" panose="020B0604020202020204" pitchFamily="34" charset="0"/>
              <a:buChar char="•"/>
            </a:pPr>
            <a:endParaRPr lang="en-GB" kern="0"/>
          </a:p>
          <a:p>
            <a:pPr marL="444500" indent="-342900">
              <a:buFont typeface="Arial" panose="020B0604020202020204" pitchFamily="34" charset="0"/>
              <a:buChar char="•"/>
            </a:pPr>
            <a:r>
              <a:rPr lang="en-GB" kern="0" dirty="0"/>
              <a:t>Identify the </a:t>
            </a:r>
            <a:r>
              <a:rPr lang="en-GB" b="1" kern="0" dirty="0"/>
              <a:t>barriers </a:t>
            </a:r>
            <a:r>
              <a:rPr lang="en-GB" kern="0" dirty="0"/>
              <a:t>and</a:t>
            </a:r>
            <a:r>
              <a:rPr lang="en-GB" b="1" kern="0" dirty="0"/>
              <a:t> </a:t>
            </a:r>
            <a:r>
              <a:rPr lang="en-GB" kern="0" dirty="0"/>
              <a:t>the </a:t>
            </a:r>
            <a:r>
              <a:rPr lang="en-GB" b="1" kern="0" dirty="0"/>
              <a:t>drivers</a:t>
            </a:r>
            <a:r>
              <a:rPr lang="en-GB" kern="0" dirty="0"/>
              <a:t> for each sector that impact the achievement of goals.</a:t>
            </a:r>
            <a:endParaRPr lang="en-GB" dirty="0"/>
          </a:p>
          <a:p>
            <a:pPr marL="444500" indent="-342900">
              <a:buFont typeface="Arial" panose="020B0604020202020204" pitchFamily="34" charset="0"/>
              <a:buChar char="•"/>
            </a:pPr>
            <a:r>
              <a:rPr lang="en-GB" kern="0" dirty="0"/>
              <a:t>Identify </a:t>
            </a:r>
            <a:r>
              <a:rPr lang="en-GB" b="1" kern="0" dirty="0"/>
              <a:t>conflicts</a:t>
            </a:r>
            <a:r>
              <a:rPr lang="en-GB" kern="0" dirty="0"/>
              <a:t> and </a:t>
            </a:r>
            <a:r>
              <a:rPr lang="en-GB" b="1" kern="0" dirty="0"/>
              <a:t>synergies</a:t>
            </a:r>
            <a:r>
              <a:rPr lang="en-GB" kern="0" dirty="0"/>
              <a:t> between goals within each sector but also between sectors</a:t>
            </a:r>
            <a:r>
              <a:rPr lang="en-GB" dirty="0"/>
              <a:t>.</a:t>
            </a:r>
          </a:p>
          <a:p>
            <a:pPr marL="444500" indent="-342900">
              <a:buFont typeface="Arial" panose="020B0604020202020204" pitchFamily="34" charset="0"/>
              <a:buChar char="•"/>
            </a:pPr>
            <a:r>
              <a:rPr lang="en-GB" kern="0" dirty="0"/>
              <a:t>Consider the </a:t>
            </a:r>
            <a:r>
              <a:rPr lang="en-GB" b="1" kern="0" dirty="0"/>
              <a:t>climate change impacts </a:t>
            </a:r>
            <a:r>
              <a:rPr lang="en-GB" kern="0" dirty="0"/>
              <a:t>that could threaten the achievement of the goals.</a:t>
            </a:r>
            <a:endParaRPr lang="en-GB" dirty="0"/>
          </a:p>
          <a:p>
            <a:pPr marL="444500" indent="-342900">
              <a:buFont typeface="Arial" panose="020B0604020202020204" pitchFamily="34" charset="0"/>
              <a:buChar char="•"/>
            </a:pPr>
            <a:r>
              <a:rPr lang="en-GB" kern="0" dirty="0"/>
              <a:t>Reflect on </a:t>
            </a:r>
            <a:r>
              <a:rPr lang="en-GB" b="1" kern="0" dirty="0"/>
              <a:t>society’s evolution </a:t>
            </a:r>
            <a:r>
              <a:rPr lang="en-GB" kern="0" dirty="0"/>
              <a:t>in the future and what it </a:t>
            </a:r>
            <a:r>
              <a:rPr lang="en-GB" dirty="0"/>
              <a:t>will mean </a:t>
            </a:r>
            <a:r>
              <a:rPr lang="en-GB" kern="0" dirty="0"/>
              <a:t>in terms of lifestyle change. This will constitute the </a:t>
            </a:r>
            <a:r>
              <a:rPr lang="en-GB" b="1" kern="0" dirty="0"/>
              <a:t>narrative</a:t>
            </a:r>
            <a:r>
              <a:rPr lang="en-GB" kern="0" dirty="0"/>
              <a:t> of your scenarios.</a:t>
            </a:r>
            <a:r>
              <a:rPr lang="en-GB" dirty="0"/>
              <a:t> </a:t>
            </a:r>
            <a:endParaRPr lang="en-GB" kern="0"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EAA3D39C-CF91-0702-6892-F04BCE415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867" y="2657668"/>
            <a:ext cx="1260000" cy="126000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DB93B51C-5CCD-8B84-446B-BCBE033F78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441" y="2657668"/>
            <a:ext cx="1260000" cy="1260000"/>
          </a:xfrm>
          <a:prstGeom prst="rect">
            <a:avLst/>
          </a:prstGeom>
        </p:spPr>
      </p:pic>
      <p:pic>
        <p:nvPicPr>
          <p:cNvPr id="20" name="Picture 19" descr="A black background with a black square&#10;&#10;Description automatically generated with medium confidence">
            <a:extLst>
              <a:ext uri="{FF2B5EF4-FFF2-40B4-BE49-F238E27FC236}">
                <a16:creationId xmlns:a16="http://schemas.microsoft.com/office/drawing/2014/main" id="{7B52C209-F566-76F6-35B8-FBCA5228AC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1015" y="2657668"/>
            <a:ext cx="1260000" cy="1260000"/>
          </a:xfrm>
          <a:prstGeom prst="rect">
            <a:avLst/>
          </a:prstGeom>
        </p:spPr>
      </p:pic>
      <p:pic>
        <p:nvPicPr>
          <p:cNvPr id="24" name="Picture 23" descr="A black background with a black square&#10;&#10;Description automatically generated with medium confidence">
            <a:extLst>
              <a:ext uri="{FF2B5EF4-FFF2-40B4-BE49-F238E27FC236}">
                <a16:creationId xmlns:a16="http://schemas.microsoft.com/office/drawing/2014/main" id="{AF2125C6-7AA4-A239-C511-7370B49AF1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8589" y="2657668"/>
            <a:ext cx="1260000" cy="1260000"/>
          </a:xfrm>
          <a:prstGeom prst="rect">
            <a:avLst/>
          </a:prstGeom>
        </p:spPr>
      </p:pic>
    </p:spTree>
    <p:extLst>
      <p:ext uri="{BB962C8B-B14F-4D97-AF65-F5344CB8AC3E}">
        <p14:creationId xmlns:p14="http://schemas.microsoft.com/office/powerpoint/2010/main" val="206910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F0F4-ACE9-4889-07CB-2A979C0CEA0E}"/>
              </a:ext>
            </a:extLst>
          </p:cNvPr>
          <p:cNvSpPr>
            <a:spLocks noGrp="1"/>
          </p:cNvSpPr>
          <p:nvPr>
            <p:ph type="title"/>
          </p:nvPr>
        </p:nvSpPr>
        <p:spPr/>
        <p:txBody>
          <a:bodyPr/>
          <a:lstStyle/>
          <a:p>
            <a:r>
              <a:rPr lang="en-GB"/>
              <a:t>Developing a pathway to achieve your vision</a:t>
            </a:r>
          </a:p>
        </p:txBody>
      </p:sp>
    </p:spTree>
    <p:extLst>
      <p:ext uri="{BB962C8B-B14F-4D97-AF65-F5344CB8AC3E}">
        <p14:creationId xmlns:p14="http://schemas.microsoft.com/office/powerpoint/2010/main" val="2332607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98148-E755-4E4D-A5B1-95483911B114}">
  <ds:schemaRefs>
    <ds:schemaRef ds:uri="0063f72e-ace3-48fb-9c1f-5b513408b31f"/>
    <ds:schemaRef ds:uri="0b696a8a-ab1a-459b-a09e-44df7cbe9330"/>
    <ds:schemaRef ds:uri="265015ab-9d7f-432c-8b5c-d65e93430a34"/>
    <ds:schemaRef ds:uri="35b8b66e-5759-43c1-a138-f967a8bf5a20"/>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EC89CF-6AF1-44D6-8D19-6BF99CD4B7D3}">
  <ds:schemaRefs>
    <ds:schemaRef ds:uri="0b696a8a-ab1a-459b-a09e-44df7cbe9330"/>
    <ds:schemaRef ds:uri="35b8b66e-5759-43c1-a138-f967a8bf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TotalTime>
  <Words>4668</Words>
  <Application>Microsoft Office PowerPoint</Application>
  <PresentationFormat>Widescreen</PresentationFormat>
  <Paragraphs>314</Paragraphs>
  <Slides>24</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24</vt:i4>
      </vt:variant>
    </vt:vector>
  </HeadingPairs>
  <TitlesOfParts>
    <vt:vector size="37" baseType="lpstr">
      <vt:lpstr>-apple-system</vt:lpstr>
      <vt:lpstr>Arial</vt:lpstr>
      <vt:lpstr>Calibri</vt:lpstr>
      <vt:lpstr>Open Sans</vt:lpstr>
      <vt:lpstr>Open Sans ExtraBold</vt:lpstr>
      <vt:lpstr>Roboto</vt:lpstr>
      <vt:lpstr>Roboto-Regular</vt:lpstr>
      <vt:lpstr>Symbol</vt:lpstr>
      <vt:lpstr>Times New Roman</vt:lpstr>
      <vt:lpstr>Trebuchet MS</vt:lpstr>
      <vt:lpstr>Wingdings</vt:lpstr>
      <vt:lpstr>Simple Light</vt:lpstr>
      <vt:lpstr>UCCC UK 2020 Grid 16:9 - 11991</vt:lpstr>
      <vt:lpstr>Lecture 1  Long-Term Vision for the Energy Mix</vt:lpstr>
      <vt:lpstr>Learning Outcomes</vt:lpstr>
      <vt:lpstr>Creating an overarching vision from long-term thinking through stakeholder engagement</vt:lpstr>
      <vt:lpstr>1. Defining the overarching vision</vt:lpstr>
      <vt:lpstr>2. Stakeholder engagement in the process</vt:lpstr>
      <vt:lpstr>2. Stakeholder engagement in the process</vt:lpstr>
      <vt:lpstr>3. Defining priorities in relation to the vision</vt:lpstr>
      <vt:lpstr>3. Defining priorities in relation to the vision</vt:lpstr>
      <vt:lpstr>Developing a pathway to achieve your vision</vt:lpstr>
      <vt:lpstr>1. Identify key questions and scenarios</vt:lpstr>
      <vt:lpstr>2. How do you develop this pathway?</vt:lpstr>
      <vt:lpstr>2. How do you develop this strategy?</vt:lpstr>
      <vt:lpstr>2. How do you develop this strategy?</vt:lpstr>
      <vt:lpstr>2. How do you develop this strategy?</vt:lpstr>
      <vt:lpstr>3. Stakeholder engagement in the modelling process</vt:lpstr>
      <vt:lpstr>3. Stakeholder engagement in the modelling process</vt:lpstr>
      <vt:lpstr>Translating the insights into policy recommendation: leveraging impact</vt:lpstr>
      <vt:lpstr>1. Communicate with key stakeholders</vt:lpstr>
      <vt:lpstr>2. Dissemination of the results</vt:lpstr>
      <vt:lpstr>3. Policy recommendation</vt:lpstr>
      <vt:lpstr>PowerPoint Presentation</vt:lpstr>
      <vt:lpstr>References to go further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Ashutosh.Bhagurkar</cp:lastModifiedBy>
  <cp:revision>37</cp:revision>
  <dcterms:created xsi:type="dcterms:W3CDTF">2023-03-02T11:39:23Z</dcterms:created>
  <dcterms:modified xsi:type="dcterms:W3CDTF">2024-11-02T18:02:43Z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