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46"/>
  </p:notesMasterIdLst>
  <p:sldIdLst>
    <p:sldId id="309" r:id="rId5"/>
    <p:sldId id="264" r:id="rId6"/>
    <p:sldId id="279" r:id="rId7"/>
    <p:sldId id="272" r:id="rId8"/>
    <p:sldId id="311" r:id="rId9"/>
    <p:sldId id="273" r:id="rId10"/>
    <p:sldId id="312" r:id="rId11"/>
    <p:sldId id="313" r:id="rId12"/>
    <p:sldId id="274" r:id="rId13"/>
    <p:sldId id="314" r:id="rId14"/>
    <p:sldId id="275" r:id="rId15"/>
    <p:sldId id="276" r:id="rId16"/>
    <p:sldId id="315" r:id="rId17"/>
    <p:sldId id="282" r:id="rId18"/>
    <p:sldId id="305" r:id="rId19"/>
    <p:sldId id="316" r:id="rId20"/>
    <p:sldId id="310" r:id="rId21"/>
    <p:sldId id="317" r:id="rId22"/>
    <p:sldId id="283" r:id="rId23"/>
    <p:sldId id="284" r:id="rId24"/>
    <p:sldId id="306" r:id="rId25"/>
    <p:sldId id="308"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18" r:id="rId39"/>
    <p:sldId id="300" r:id="rId40"/>
    <p:sldId id="301" r:id="rId41"/>
    <p:sldId id="302" r:id="rId42"/>
    <p:sldId id="303" r:id="rId43"/>
    <p:sldId id="304" r:id="rId44"/>
    <p:sldId id="269"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6"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57" autoAdjust="0"/>
  </p:normalViewPr>
  <p:slideViewPr>
    <p:cSldViewPr snapToGrid="0">
      <p:cViewPr varScale="1">
        <p:scale>
          <a:sx n="65" d="100"/>
          <a:sy n="65" d="100"/>
        </p:scale>
        <p:origin x="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AA5A2D5B-8D46-4519-A910-E03CB816FA9C}"/>
    <pc:docChg chg="undo custSel addSld delSld modSld">
      <pc:chgData name="Silvia Colombo" userId="cdf5343d-9518-4b48-8032-805a754f9105" providerId="ADAL" clId="{AA5A2D5B-8D46-4519-A910-E03CB816FA9C}" dt="2025-01-15T18:00:54.780" v="1874" actId="403"/>
      <pc:docMkLst>
        <pc:docMk/>
      </pc:docMkLst>
      <pc:sldChg chg="modSp mod">
        <pc:chgData name="Silvia Colombo" userId="cdf5343d-9518-4b48-8032-805a754f9105" providerId="ADAL" clId="{AA5A2D5B-8D46-4519-A910-E03CB816FA9C}" dt="2025-01-15T11:36:28.426" v="159" actId="20577"/>
        <pc:sldMkLst>
          <pc:docMk/>
          <pc:sldMk cId="0" sldId="264"/>
        </pc:sldMkLst>
        <pc:spChg chg="mod">
          <ac:chgData name="Silvia Colombo" userId="cdf5343d-9518-4b48-8032-805a754f9105" providerId="ADAL" clId="{AA5A2D5B-8D46-4519-A910-E03CB816FA9C}" dt="2025-01-15T11:36:28.426" v="159" actId="20577"/>
          <ac:spMkLst>
            <pc:docMk/>
            <pc:sldMk cId="0" sldId="264"/>
            <ac:spMk id="168" creationId="{00000000-0000-0000-0000-000000000000}"/>
          </ac:spMkLst>
        </pc:spChg>
      </pc:sldChg>
      <pc:sldChg chg="delSp modSp mod">
        <pc:chgData name="Silvia Colombo" userId="cdf5343d-9518-4b48-8032-805a754f9105" providerId="ADAL" clId="{AA5A2D5B-8D46-4519-A910-E03CB816FA9C}" dt="2025-01-15T14:25:11.301" v="378" actId="255"/>
        <pc:sldMkLst>
          <pc:docMk/>
          <pc:sldMk cId="1768720765" sldId="272"/>
        </pc:sldMkLst>
        <pc:spChg chg="del">
          <ac:chgData name="Silvia Colombo" userId="cdf5343d-9518-4b48-8032-805a754f9105" providerId="ADAL" clId="{AA5A2D5B-8D46-4519-A910-E03CB816FA9C}" dt="2025-01-15T11:41:54.348" v="181" actId="478"/>
          <ac:spMkLst>
            <pc:docMk/>
            <pc:sldMk cId="1768720765" sldId="272"/>
            <ac:spMk id="10" creationId="{135A9E39-0E35-4D57-AB96-8B9E2A02F586}"/>
          </ac:spMkLst>
        </pc:spChg>
        <pc:spChg chg="mod">
          <ac:chgData name="Silvia Colombo" userId="cdf5343d-9518-4b48-8032-805a754f9105" providerId="ADAL" clId="{AA5A2D5B-8D46-4519-A910-E03CB816FA9C}" dt="2025-01-15T11:38:15.161" v="161"/>
          <ac:spMkLst>
            <pc:docMk/>
            <pc:sldMk cId="1768720765" sldId="272"/>
            <ac:spMk id="167" creationId="{00000000-0000-0000-0000-000000000000}"/>
          </ac:spMkLst>
        </pc:spChg>
        <pc:spChg chg="mod">
          <ac:chgData name="Silvia Colombo" userId="cdf5343d-9518-4b48-8032-805a754f9105" providerId="ADAL" clId="{AA5A2D5B-8D46-4519-A910-E03CB816FA9C}" dt="2025-01-15T14:25:11.301" v="378" actId="255"/>
          <ac:spMkLst>
            <pc:docMk/>
            <pc:sldMk cId="1768720765" sldId="272"/>
            <ac:spMk id="168" creationId="{00000000-0000-0000-0000-000000000000}"/>
          </ac:spMkLst>
        </pc:spChg>
        <pc:picChg chg="del">
          <ac:chgData name="Silvia Colombo" userId="cdf5343d-9518-4b48-8032-805a754f9105" providerId="ADAL" clId="{AA5A2D5B-8D46-4519-A910-E03CB816FA9C}" dt="2025-01-15T11:41:52.651" v="180" actId="478"/>
          <ac:picMkLst>
            <pc:docMk/>
            <pc:sldMk cId="1768720765" sldId="272"/>
            <ac:picMk id="5" creationId="{C731A220-F281-47D4-B547-7FAE6C221343}"/>
          </ac:picMkLst>
        </pc:picChg>
      </pc:sldChg>
      <pc:sldChg chg="delSp modSp mod">
        <pc:chgData name="Silvia Colombo" userId="cdf5343d-9518-4b48-8032-805a754f9105" providerId="ADAL" clId="{AA5A2D5B-8D46-4519-A910-E03CB816FA9C}" dt="2025-01-15T16:15:42.954" v="901"/>
        <pc:sldMkLst>
          <pc:docMk/>
          <pc:sldMk cId="1839245547" sldId="273"/>
        </pc:sldMkLst>
        <pc:spChg chg="del">
          <ac:chgData name="Silvia Colombo" userId="cdf5343d-9518-4b48-8032-805a754f9105" providerId="ADAL" clId="{AA5A2D5B-8D46-4519-A910-E03CB816FA9C}" dt="2025-01-15T11:49:32.603" v="234" actId="478"/>
          <ac:spMkLst>
            <pc:docMk/>
            <pc:sldMk cId="1839245547" sldId="273"/>
            <ac:spMk id="8" creationId="{10B4C942-076B-4E45-922A-F351A58EDEAC}"/>
          </ac:spMkLst>
        </pc:spChg>
        <pc:spChg chg="mod">
          <ac:chgData name="Silvia Colombo" userId="cdf5343d-9518-4b48-8032-805a754f9105" providerId="ADAL" clId="{AA5A2D5B-8D46-4519-A910-E03CB816FA9C}" dt="2025-01-15T11:38:15.161" v="161"/>
          <ac:spMkLst>
            <pc:docMk/>
            <pc:sldMk cId="1839245547" sldId="273"/>
            <ac:spMk id="167" creationId="{00000000-0000-0000-0000-000000000000}"/>
          </ac:spMkLst>
        </pc:spChg>
        <pc:spChg chg="mod">
          <ac:chgData name="Silvia Colombo" userId="cdf5343d-9518-4b48-8032-805a754f9105" providerId="ADAL" clId="{AA5A2D5B-8D46-4519-A910-E03CB816FA9C}" dt="2025-01-15T16:15:42.954" v="901"/>
          <ac:spMkLst>
            <pc:docMk/>
            <pc:sldMk cId="1839245547" sldId="273"/>
            <ac:spMk id="168" creationId="{00000000-0000-0000-0000-000000000000}"/>
          </ac:spMkLst>
        </pc:spChg>
        <pc:picChg chg="del">
          <ac:chgData name="Silvia Colombo" userId="cdf5343d-9518-4b48-8032-805a754f9105" providerId="ADAL" clId="{AA5A2D5B-8D46-4519-A910-E03CB816FA9C}" dt="2025-01-15T11:49:29.834" v="233" actId="478"/>
          <ac:picMkLst>
            <pc:docMk/>
            <pc:sldMk cId="1839245547" sldId="273"/>
            <ac:picMk id="4" creationId="{AF37311E-A009-4C4C-9122-FBAEDF834253}"/>
          </ac:picMkLst>
        </pc:picChg>
      </pc:sldChg>
      <pc:sldChg chg="delSp modSp mod">
        <pc:chgData name="Silvia Colombo" userId="cdf5343d-9518-4b48-8032-805a754f9105" providerId="ADAL" clId="{AA5A2D5B-8D46-4519-A910-E03CB816FA9C}" dt="2025-01-15T14:23:26.911" v="362" actId="2711"/>
        <pc:sldMkLst>
          <pc:docMk/>
          <pc:sldMk cId="3557352301" sldId="274"/>
        </pc:sldMkLst>
        <pc:spChg chg="del mod">
          <ac:chgData name="Silvia Colombo" userId="cdf5343d-9518-4b48-8032-805a754f9105" providerId="ADAL" clId="{AA5A2D5B-8D46-4519-A910-E03CB816FA9C}" dt="2025-01-15T11:50:22.648" v="242" actId="478"/>
          <ac:spMkLst>
            <pc:docMk/>
            <pc:sldMk cId="3557352301" sldId="274"/>
            <ac:spMk id="11" creationId="{8775CB98-6F78-4739-A375-A0965205A33A}"/>
          </ac:spMkLst>
        </pc:spChg>
        <pc:spChg chg="mod">
          <ac:chgData name="Silvia Colombo" userId="cdf5343d-9518-4b48-8032-805a754f9105" providerId="ADAL" clId="{AA5A2D5B-8D46-4519-A910-E03CB816FA9C}" dt="2025-01-15T11:38:15.161" v="161"/>
          <ac:spMkLst>
            <pc:docMk/>
            <pc:sldMk cId="3557352301" sldId="274"/>
            <ac:spMk id="167" creationId="{00000000-0000-0000-0000-000000000000}"/>
          </ac:spMkLst>
        </pc:spChg>
        <pc:spChg chg="mod">
          <ac:chgData name="Silvia Colombo" userId="cdf5343d-9518-4b48-8032-805a754f9105" providerId="ADAL" clId="{AA5A2D5B-8D46-4519-A910-E03CB816FA9C}" dt="2025-01-15T14:23:26.911" v="362" actId="2711"/>
          <ac:spMkLst>
            <pc:docMk/>
            <pc:sldMk cId="3557352301" sldId="274"/>
            <ac:spMk id="168" creationId="{00000000-0000-0000-0000-000000000000}"/>
          </ac:spMkLst>
        </pc:spChg>
        <pc:picChg chg="del">
          <ac:chgData name="Silvia Colombo" userId="cdf5343d-9518-4b48-8032-805a754f9105" providerId="ADAL" clId="{AA5A2D5B-8D46-4519-A910-E03CB816FA9C}" dt="2025-01-15T11:50:19.633" v="241" actId="478"/>
          <ac:picMkLst>
            <pc:docMk/>
            <pc:sldMk cId="3557352301" sldId="274"/>
            <ac:picMk id="4" creationId="{ED8637FB-A84B-4007-BC99-8B57A12448DB}"/>
          </ac:picMkLst>
        </pc:picChg>
      </pc:sldChg>
      <pc:sldChg chg="addSp delSp modSp mod">
        <pc:chgData name="Silvia Colombo" userId="cdf5343d-9518-4b48-8032-805a754f9105" providerId="ADAL" clId="{AA5A2D5B-8D46-4519-A910-E03CB816FA9C}" dt="2025-01-15T14:25:01.233" v="377" actId="255"/>
        <pc:sldMkLst>
          <pc:docMk/>
          <pc:sldMk cId="2089242102" sldId="275"/>
        </pc:sldMkLst>
        <pc:spChg chg="add del">
          <ac:chgData name="Silvia Colombo" userId="cdf5343d-9518-4b48-8032-805a754f9105" providerId="ADAL" clId="{AA5A2D5B-8D46-4519-A910-E03CB816FA9C}" dt="2025-01-15T14:22:27.510" v="343"/>
          <ac:spMkLst>
            <pc:docMk/>
            <pc:sldMk cId="2089242102" sldId="275"/>
            <ac:spMk id="2" creationId="{B313A1DC-45D9-47EA-8B04-748E50BCDF7E}"/>
          </ac:spMkLst>
        </pc:spChg>
        <pc:spChg chg="del">
          <ac:chgData name="Silvia Colombo" userId="cdf5343d-9518-4b48-8032-805a754f9105" providerId="ADAL" clId="{AA5A2D5B-8D46-4519-A910-E03CB816FA9C}" dt="2025-01-15T11:50:58.351" v="248" actId="478"/>
          <ac:spMkLst>
            <pc:docMk/>
            <pc:sldMk cId="2089242102" sldId="275"/>
            <ac:spMk id="10" creationId="{B3BEE167-2F8B-4C9B-9B22-DBAEE78E4905}"/>
          </ac:spMkLst>
        </pc:spChg>
        <pc:spChg chg="mod">
          <ac:chgData name="Silvia Colombo" userId="cdf5343d-9518-4b48-8032-805a754f9105" providerId="ADAL" clId="{AA5A2D5B-8D46-4519-A910-E03CB816FA9C}" dt="2025-01-15T14:25:01.233" v="377" actId="255"/>
          <ac:spMkLst>
            <pc:docMk/>
            <pc:sldMk cId="2089242102" sldId="275"/>
            <ac:spMk id="12" creationId="{85BD59C7-5F9C-412C-9103-AD11C3A57877}"/>
          </ac:spMkLst>
        </pc:spChg>
        <pc:spChg chg="mod">
          <ac:chgData name="Silvia Colombo" userId="cdf5343d-9518-4b48-8032-805a754f9105" providerId="ADAL" clId="{AA5A2D5B-8D46-4519-A910-E03CB816FA9C}" dt="2025-01-15T11:38:15.161" v="161"/>
          <ac:spMkLst>
            <pc:docMk/>
            <pc:sldMk cId="2089242102" sldId="275"/>
            <ac:spMk id="167" creationId="{00000000-0000-0000-0000-000000000000}"/>
          </ac:spMkLst>
        </pc:spChg>
        <pc:picChg chg="del">
          <ac:chgData name="Silvia Colombo" userId="cdf5343d-9518-4b48-8032-805a754f9105" providerId="ADAL" clId="{AA5A2D5B-8D46-4519-A910-E03CB816FA9C}" dt="2025-01-15T11:50:55.447" v="247" actId="478"/>
          <ac:picMkLst>
            <pc:docMk/>
            <pc:sldMk cId="2089242102" sldId="275"/>
            <ac:picMk id="4" creationId="{ED8CD017-D59C-4416-A816-47DF4E228531}"/>
          </ac:picMkLst>
        </pc:picChg>
      </pc:sldChg>
      <pc:sldChg chg="delSp modSp mod">
        <pc:chgData name="Silvia Colombo" userId="cdf5343d-9518-4b48-8032-805a754f9105" providerId="ADAL" clId="{AA5A2D5B-8D46-4519-A910-E03CB816FA9C}" dt="2025-01-15T14:26:05.342" v="395" actId="20577"/>
        <pc:sldMkLst>
          <pc:docMk/>
          <pc:sldMk cId="1383167316" sldId="276"/>
        </pc:sldMkLst>
        <pc:spChg chg="del">
          <ac:chgData name="Silvia Colombo" userId="cdf5343d-9518-4b48-8032-805a754f9105" providerId="ADAL" clId="{AA5A2D5B-8D46-4519-A910-E03CB816FA9C}" dt="2025-01-15T11:51:41.256" v="256" actId="478"/>
          <ac:spMkLst>
            <pc:docMk/>
            <pc:sldMk cId="1383167316" sldId="276"/>
            <ac:spMk id="14" creationId="{F9F19119-A257-4FB2-81A3-6AA1E384FCD5}"/>
          </ac:spMkLst>
        </pc:spChg>
        <pc:spChg chg="mod">
          <ac:chgData name="Silvia Colombo" userId="cdf5343d-9518-4b48-8032-805a754f9105" providerId="ADAL" clId="{AA5A2D5B-8D46-4519-A910-E03CB816FA9C}" dt="2025-01-15T11:38:15.161" v="161"/>
          <ac:spMkLst>
            <pc:docMk/>
            <pc:sldMk cId="1383167316" sldId="276"/>
            <ac:spMk id="167" creationId="{00000000-0000-0000-0000-000000000000}"/>
          </ac:spMkLst>
        </pc:spChg>
        <pc:spChg chg="mod">
          <ac:chgData name="Silvia Colombo" userId="cdf5343d-9518-4b48-8032-805a754f9105" providerId="ADAL" clId="{AA5A2D5B-8D46-4519-A910-E03CB816FA9C}" dt="2025-01-15T14:26:05.342" v="395" actId="20577"/>
          <ac:spMkLst>
            <pc:docMk/>
            <pc:sldMk cId="1383167316" sldId="276"/>
            <ac:spMk id="168" creationId="{00000000-0000-0000-0000-000000000000}"/>
          </ac:spMkLst>
        </pc:spChg>
        <pc:picChg chg="del">
          <ac:chgData name="Silvia Colombo" userId="cdf5343d-9518-4b48-8032-805a754f9105" providerId="ADAL" clId="{AA5A2D5B-8D46-4519-A910-E03CB816FA9C}" dt="2025-01-15T11:51:38.343" v="255" actId="478"/>
          <ac:picMkLst>
            <pc:docMk/>
            <pc:sldMk cId="1383167316" sldId="276"/>
            <ac:picMk id="4" creationId="{74A24215-48D1-4C00-99A9-D87D305639EE}"/>
          </ac:picMkLst>
        </pc:picChg>
      </pc:sldChg>
      <pc:sldChg chg="modSp del">
        <pc:chgData name="Silvia Colombo" userId="cdf5343d-9518-4b48-8032-805a754f9105" providerId="ADAL" clId="{AA5A2D5B-8D46-4519-A910-E03CB816FA9C}" dt="2025-01-15T11:52:22.857" v="264" actId="47"/>
        <pc:sldMkLst>
          <pc:docMk/>
          <pc:sldMk cId="89450925" sldId="277"/>
        </pc:sldMkLst>
        <pc:spChg chg="mod">
          <ac:chgData name="Silvia Colombo" userId="cdf5343d-9518-4b48-8032-805a754f9105" providerId="ADAL" clId="{AA5A2D5B-8D46-4519-A910-E03CB816FA9C}" dt="2025-01-15T11:38:15.161" v="161"/>
          <ac:spMkLst>
            <pc:docMk/>
            <pc:sldMk cId="89450925" sldId="277"/>
            <ac:spMk id="167" creationId="{00000000-0000-0000-0000-000000000000}"/>
          </ac:spMkLst>
        </pc:spChg>
        <pc:spChg chg="mod">
          <ac:chgData name="Silvia Colombo" userId="cdf5343d-9518-4b48-8032-805a754f9105" providerId="ADAL" clId="{AA5A2D5B-8D46-4519-A910-E03CB816FA9C}" dt="2025-01-15T11:37:02.936" v="160"/>
          <ac:spMkLst>
            <pc:docMk/>
            <pc:sldMk cId="89450925" sldId="277"/>
            <ac:spMk id="168" creationId="{00000000-0000-0000-0000-000000000000}"/>
          </ac:spMkLst>
        </pc:spChg>
      </pc:sldChg>
      <pc:sldChg chg="addSp delSp modSp mod">
        <pc:chgData name="Silvia Colombo" userId="cdf5343d-9518-4b48-8032-805a754f9105" providerId="ADAL" clId="{AA5A2D5B-8D46-4519-A910-E03CB816FA9C}" dt="2025-01-15T15:13:44.994" v="421" actId="20577"/>
        <pc:sldMkLst>
          <pc:docMk/>
          <pc:sldMk cId="3840193541" sldId="278"/>
        </pc:sldMkLst>
        <pc:spChg chg="add mod">
          <ac:chgData name="Silvia Colombo" userId="cdf5343d-9518-4b48-8032-805a754f9105" providerId="ADAL" clId="{AA5A2D5B-8D46-4519-A910-E03CB816FA9C}" dt="2025-01-15T15:13:44.994" v="421" actId="20577"/>
          <ac:spMkLst>
            <pc:docMk/>
            <pc:sldMk cId="3840193541" sldId="278"/>
            <ac:spMk id="9" creationId="{E7891DB8-6FCA-421D-90D5-ACAEFE8F9A6C}"/>
          </ac:spMkLst>
        </pc:spChg>
        <pc:spChg chg="mod">
          <ac:chgData name="Silvia Colombo" userId="cdf5343d-9518-4b48-8032-805a754f9105" providerId="ADAL" clId="{AA5A2D5B-8D46-4519-A910-E03CB816FA9C}" dt="2025-01-15T15:11:11.952" v="398"/>
          <ac:spMkLst>
            <pc:docMk/>
            <pc:sldMk cId="3840193541" sldId="278"/>
            <ac:spMk id="167" creationId="{00000000-0000-0000-0000-000000000000}"/>
          </ac:spMkLst>
        </pc:spChg>
        <pc:spChg chg="mod">
          <ac:chgData name="Silvia Colombo" userId="cdf5343d-9518-4b48-8032-805a754f9105" providerId="ADAL" clId="{AA5A2D5B-8D46-4519-A910-E03CB816FA9C}" dt="2025-01-15T15:11:54.528" v="407" actId="20577"/>
          <ac:spMkLst>
            <pc:docMk/>
            <pc:sldMk cId="3840193541" sldId="278"/>
            <ac:spMk id="168" creationId="{00000000-0000-0000-0000-000000000000}"/>
          </ac:spMkLst>
        </pc:spChg>
        <pc:picChg chg="add mod">
          <ac:chgData name="Silvia Colombo" userId="cdf5343d-9518-4b48-8032-805a754f9105" providerId="ADAL" clId="{AA5A2D5B-8D46-4519-A910-E03CB816FA9C}" dt="2025-01-15T15:13:22.302" v="411" actId="1076"/>
          <ac:picMkLst>
            <pc:docMk/>
            <pc:sldMk cId="3840193541" sldId="278"/>
            <ac:picMk id="4" creationId="{C412C4D1-AE4E-478B-8D25-C1D3627FD5FE}"/>
          </ac:picMkLst>
        </pc:picChg>
        <pc:picChg chg="del">
          <ac:chgData name="Silvia Colombo" userId="cdf5343d-9518-4b48-8032-805a754f9105" providerId="ADAL" clId="{AA5A2D5B-8D46-4519-A910-E03CB816FA9C}" dt="2025-01-15T14:02:13.495" v="266" actId="478"/>
          <ac:picMkLst>
            <pc:docMk/>
            <pc:sldMk cId="3840193541" sldId="278"/>
            <ac:picMk id="5" creationId="{0469B3DB-24D6-41BA-B7CA-CB16FB211C9B}"/>
          </ac:picMkLst>
        </pc:picChg>
      </pc:sldChg>
      <pc:sldChg chg="addSp delSp modSp mod">
        <pc:chgData name="Silvia Colombo" userId="cdf5343d-9518-4b48-8032-805a754f9105" providerId="ADAL" clId="{AA5A2D5B-8D46-4519-A910-E03CB816FA9C}" dt="2025-01-15T11:41:43.802" v="178" actId="1076"/>
        <pc:sldMkLst>
          <pc:docMk/>
          <pc:sldMk cId="3151422244" sldId="279"/>
        </pc:sldMkLst>
        <pc:spChg chg="mod">
          <ac:chgData name="Silvia Colombo" userId="cdf5343d-9518-4b48-8032-805a754f9105" providerId="ADAL" clId="{AA5A2D5B-8D46-4519-A910-E03CB816FA9C}" dt="2025-01-15T11:38:15.161" v="161"/>
          <ac:spMkLst>
            <pc:docMk/>
            <pc:sldMk cId="3151422244" sldId="279"/>
            <ac:spMk id="167" creationId="{00000000-0000-0000-0000-000000000000}"/>
          </ac:spMkLst>
        </pc:spChg>
        <pc:spChg chg="mod">
          <ac:chgData name="Silvia Colombo" userId="cdf5343d-9518-4b48-8032-805a754f9105" providerId="ADAL" clId="{AA5A2D5B-8D46-4519-A910-E03CB816FA9C}" dt="2025-01-15T11:39:07.678" v="171" actId="20577"/>
          <ac:spMkLst>
            <pc:docMk/>
            <pc:sldMk cId="3151422244" sldId="279"/>
            <ac:spMk id="168" creationId="{00000000-0000-0000-0000-000000000000}"/>
          </ac:spMkLst>
        </pc:spChg>
        <pc:picChg chg="add mod modCrop">
          <ac:chgData name="Silvia Colombo" userId="cdf5343d-9518-4b48-8032-805a754f9105" providerId="ADAL" clId="{AA5A2D5B-8D46-4519-A910-E03CB816FA9C}" dt="2025-01-15T11:41:43.802" v="178" actId="1076"/>
          <ac:picMkLst>
            <pc:docMk/>
            <pc:sldMk cId="3151422244" sldId="279"/>
            <ac:picMk id="4" creationId="{B74EA076-8FC4-4412-B3BB-38E40D1ABCD3}"/>
          </ac:picMkLst>
        </pc:picChg>
        <pc:picChg chg="del">
          <ac:chgData name="Silvia Colombo" userId="cdf5343d-9518-4b48-8032-805a754f9105" providerId="ADAL" clId="{AA5A2D5B-8D46-4519-A910-E03CB816FA9C}" dt="2025-01-15T11:38:23.563" v="163" actId="478"/>
          <ac:picMkLst>
            <pc:docMk/>
            <pc:sldMk cId="3151422244" sldId="279"/>
            <ac:picMk id="6" creationId="{9580E9EE-E824-48C2-847A-EC55F7E4BA52}"/>
          </ac:picMkLst>
        </pc:picChg>
      </pc:sldChg>
      <pc:sldChg chg="modSp mod">
        <pc:chgData name="Silvia Colombo" userId="cdf5343d-9518-4b48-8032-805a754f9105" providerId="ADAL" clId="{AA5A2D5B-8D46-4519-A910-E03CB816FA9C}" dt="2025-01-15T15:20:41.998" v="502" actId="20577"/>
        <pc:sldMkLst>
          <pc:docMk/>
          <pc:sldMk cId="3427707476" sldId="282"/>
        </pc:sldMkLst>
        <pc:spChg chg="mod">
          <ac:chgData name="Silvia Colombo" userId="cdf5343d-9518-4b48-8032-805a754f9105" providerId="ADAL" clId="{AA5A2D5B-8D46-4519-A910-E03CB816FA9C}" dt="2025-01-15T15:20:41.998" v="502" actId="20577"/>
          <ac:spMkLst>
            <pc:docMk/>
            <pc:sldMk cId="3427707476" sldId="282"/>
            <ac:spMk id="6" creationId="{FC78CAEC-448B-4219-A200-6CCF404A14C9}"/>
          </ac:spMkLst>
        </pc:spChg>
        <pc:spChg chg="mod">
          <ac:chgData name="Silvia Colombo" userId="cdf5343d-9518-4b48-8032-805a754f9105" providerId="ADAL" clId="{AA5A2D5B-8D46-4519-A910-E03CB816FA9C}" dt="2025-01-15T15:15:11.753" v="422"/>
          <ac:spMkLst>
            <pc:docMk/>
            <pc:sldMk cId="3427707476" sldId="282"/>
            <ac:spMk id="167" creationId="{00000000-0000-0000-0000-000000000000}"/>
          </ac:spMkLst>
        </pc:spChg>
      </pc:sldChg>
      <pc:sldChg chg="addSp delSp modSp mod">
        <pc:chgData name="Silvia Colombo" userId="cdf5343d-9518-4b48-8032-805a754f9105" providerId="ADAL" clId="{AA5A2D5B-8D46-4519-A910-E03CB816FA9C}" dt="2025-01-15T15:48:06.607" v="725" actId="1076"/>
        <pc:sldMkLst>
          <pc:docMk/>
          <pc:sldMk cId="2207407581" sldId="283"/>
        </pc:sldMkLst>
        <pc:spChg chg="add del">
          <ac:chgData name="Silvia Colombo" userId="cdf5343d-9518-4b48-8032-805a754f9105" providerId="ADAL" clId="{AA5A2D5B-8D46-4519-A910-E03CB816FA9C}" dt="2025-01-15T15:43:50.438" v="664"/>
          <ac:spMkLst>
            <pc:docMk/>
            <pc:sldMk cId="2207407581" sldId="283"/>
            <ac:spMk id="2" creationId="{4D65ED82-4C66-46C2-AD63-4445B275E574}"/>
          </ac:spMkLst>
        </pc:spChg>
        <pc:spChg chg="add del mod">
          <ac:chgData name="Silvia Colombo" userId="cdf5343d-9518-4b48-8032-805a754f9105" providerId="ADAL" clId="{AA5A2D5B-8D46-4519-A910-E03CB816FA9C}" dt="2025-01-15T15:44:00.639" v="670" actId="478"/>
          <ac:spMkLst>
            <pc:docMk/>
            <pc:sldMk cId="2207407581" sldId="283"/>
            <ac:spMk id="4" creationId="{AA078A0C-FB4C-480C-8914-933577A6428C}"/>
          </ac:spMkLst>
        </pc:spChg>
        <pc:spChg chg="del">
          <ac:chgData name="Silvia Colombo" userId="cdf5343d-9518-4b48-8032-805a754f9105" providerId="ADAL" clId="{AA5A2D5B-8D46-4519-A910-E03CB816FA9C}" dt="2025-01-15T15:42:29.168" v="657" actId="478"/>
          <ac:spMkLst>
            <pc:docMk/>
            <pc:sldMk cId="2207407581" sldId="283"/>
            <ac:spMk id="10" creationId="{3D5E7E57-B41D-4889-8D08-AF7EAAAE8B1A}"/>
          </ac:spMkLst>
        </pc:spChg>
        <pc:spChg chg="add mod">
          <ac:chgData name="Silvia Colombo" userId="cdf5343d-9518-4b48-8032-805a754f9105" providerId="ADAL" clId="{AA5A2D5B-8D46-4519-A910-E03CB816FA9C}" dt="2025-01-15T15:48:06.607" v="725" actId="1076"/>
          <ac:spMkLst>
            <pc:docMk/>
            <pc:sldMk cId="2207407581" sldId="283"/>
            <ac:spMk id="12" creationId="{494D38D1-7696-4DCA-B8F6-464C4B3726FD}"/>
          </ac:spMkLst>
        </pc:spChg>
        <pc:spChg chg="mod">
          <ac:chgData name="Silvia Colombo" userId="cdf5343d-9518-4b48-8032-805a754f9105" providerId="ADAL" clId="{AA5A2D5B-8D46-4519-A910-E03CB816FA9C}" dt="2025-01-15T15:15:11.753" v="422"/>
          <ac:spMkLst>
            <pc:docMk/>
            <pc:sldMk cId="2207407581" sldId="283"/>
            <ac:spMk id="167" creationId="{00000000-0000-0000-0000-000000000000}"/>
          </ac:spMkLst>
        </pc:spChg>
        <pc:spChg chg="mod">
          <ac:chgData name="Silvia Colombo" userId="cdf5343d-9518-4b48-8032-805a754f9105" providerId="ADAL" clId="{AA5A2D5B-8D46-4519-A910-E03CB816FA9C}" dt="2025-01-15T15:46:47.200" v="709" actId="113"/>
          <ac:spMkLst>
            <pc:docMk/>
            <pc:sldMk cId="2207407581" sldId="283"/>
            <ac:spMk id="168" creationId="{00000000-0000-0000-0000-000000000000}"/>
          </ac:spMkLst>
        </pc:spChg>
        <pc:picChg chg="del">
          <ac:chgData name="Silvia Colombo" userId="cdf5343d-9518-4b48-8032-805a754f9105" providerId="ADAL" clId="{AA5A2D5B-8D46-4519-A910-E03CB816FA9C}" dt="2025-01-15T15:42:26.351" v="656" actId="478"/>
          <ac:picMkLst>
            <pc:docMk/>
            <pc:sldMk cId="2207407581" sldId="283"/>
            <ac:picMk id="5" creationId="{BAD0503B-DAC8-49C0-BC99-83AEE57B9D0C}"/>
          </ac:picMkLst>
        </pc:picChg>
        <pc:picChg chg="add mod">
          <ac:chgData name="Silvia Colombo" userId="cdf5343d-9518-4b48-8032-805a754f9105" providerId="ADAL" clId="{AA5A2D5B-8D46-4519-A910-E03CB816FA9C}" dt="2025-01-15T15:47:36.742" v="722" actId="1038"/>
          <ac:picMkLst>
            <pc:docMk/>
            <pc:sldMk cId="2207407581" sldId="283"/>
            <ac:picMk id="7" creationId="{196FE85A-3FD7-4DA5-9B13-CB8954E53102}"/>
          </ac:picMkLst>
        </pc:picChg>
      </pc:sldChg>
      <pc:sldChg chg="addSp delSp modSp mod delAnim">
        <pc:chgData name="Silvia Colombo" userId="cdf5343d-9518-4b48-8032-805a754f9105" providerId="ADAL" clId="{AA5A2D5B-8D46-4519-A910-E03CB816FA9C}" dt="2025-01-15T15:52:44.882" v="788" actId="113"/>
        <pc:sldMkLst>
          <pc:docMk/>
          <pc:sldMk cId="191549666" sldId="284"/>
        </pc:sldMkLst>
        <pc:spChg chg="add mod">
          <ac:chgData name="Silvia Colombo" userId="cdf5343d-9518-4b48-8032-805a754f9105" providerId="ADAL" clId="{AA5A2D5B-8D46-4519-A910-E03CB816FA9C}" dt="2025-01-15T15:51:44.005" v="785" actId="1038"/>
          <ac:spMkLst>
            <pc:docMk/>
            <pc:sldMk cId="191549666" sldId="284"/>
            <ac:spMk id="10" creationId="{A51FF0DD-7893-4198-B789-79E9F80D2F70}"/>
          </ac:spMkLst>
        </pc:spChg>
        <pc:spChg chg="del">
          <ac:chgData name="Silvia Colombo" userId="cdf5343d-9518-4b48-8032-805a754f9105" providerId="ADAL" clId="{AA5A2D5B-8D46-4519-A910-E03CB816FA9C}" dt="2025-01-15T15:48:17.456" v="728" actId="478"/>
          <ac:spMkLst>
            <pc:docMk/>
            <pc:sldMk cId="191549666" sldId="284"/>
            <ac:spMk id="14" creationId="{34E3A2D9-D420-4254-AE57-3F979AABCFFC}"/>
          </ac:spMkLst>
        </pc:spChg>
        <pc:spChg chg="mod">
          <ac:chgData name="Silvia Colombo" userId="cdf5343d-9518-4b48-8032-805a754f9105" providerId="ADAL" clId="{AA5A2D5B-8D46-4519-A910-E03CB816FA9C}" dt="2025-01-15T15:15:11.753" v="422"/>
          <ac:spMkLst>
            <pc:docMk/>
            <pc:sldMk cId="191549666" sldId="284"/>
            <ac:spMk id="167" creationId="{00000000-0000-0000-0000-000000000000}"/>
          </ac:spMkLst>
        </pc:spChg>
        <pc:spChg chg="mod">
          <ac:chgData name="Silvia Colombo" userId="cdf5343d-9518-4b48-8032-805a754f9105" providerId="ADAL" clId="{AA5A2D5B-8D46-4519-A910-E03CB816FA9C}" dt="2025-01-15T15:52:44.882" v="788" actId="113"/>
          <ac:spMkLst>
            <pc:docMk/>
            <pc:sldMk cId="191549666" sldId="284"/>
            <ac:spMk id="168" creationId="{00000000-0000-0000-0000-000000000000}"/>
          </ac:spMkLst>
        </pc:spChg>
        <pc:picChg chg="add mod">
          <ac:chgData name="Silvia Colombo" userId="cdf5343d-9518-4b48-8032-805a754f9105" providerId="ADAL" clId="{AA5A2D5B-8D46-4519-A910-E03CB816FA9C}" dt="2025-01-15T15:51:12.080" v="767" actId="1076"/>
          <ac:picMkLst>
            <pc:docMk/>
            <pc:sldMk cId="191549666" sldId="284"/>
            <ac:picMk id="4" creationId="{E738579C-59A8-4076-B8CD-40062EB6EEC3}"/>
          </ac:picMkLst>
        </pc:picChg>
        <pc:picChg chg="del">
          <ac:chgData name="Silvia Colombo" userId="cdf5343d-9518-4b48-8032-805a754f9105" providerId="ADAL" clId="{AA5A2D5B-8D46-4519-A910-E03CB816FA9C}" dt="2025-01-15T15:48:12.509" v="726" actId="478"/>
          <ac:picMkLst>
            <pc:docMk/>
            <pc:sldMk cId="191549666" sldId="284"/>
            <ac:picMk id="9" creationId="{189D628F-0238-43B8-9AE5-E401065C58D4}"/>
          </ac:picMkLst>
        </pc:picChg>
      </pc:sldChg>
      <pc:sldChg chg="modSp mod">
        <pc:chgData name="Silvia Colombo" userId="cdf5343d-9518-4b48-8032-805a754f9105" providerId="ADAL" clId="{AA5A2D5B-8D46-4519-A910-E03CB816FA9C}" dt="2025-01-15T16:04:53.535" v="896" actId="404"/>
        <pc:sldMkLst>
          <pc:docMk/>
          <pc:sldMk cId="3061992581" sldId="288"/>
        </pc:sldMkLst>
        <pc:spChg chg="mod">
          <ac:chgData name="Silvia Colombo" userId="cdf5343d-9518-4b48-8032-805a754f9105" providerId="ADAL" clId="{AA5A2D5B-8D46-4519-A910-E03CB816FA9C}" dt="2025-01-15T15:15:11.753" v="422"/>
          <ac:spMkLst>
            <pc:docMk/>
            <pc:sldMk cId="3061992581" sldId="288"/>
            <ac:spMk id="167" creationId="{00000000-0000-0000-0000-000000000000}"/>
          </ac:spMkLst>
        </pc:spChg>
        <pc:spChg chg="mod">
          <ac:chgData name="Silvia Colombo" userId="cdf5343d-9518-4b48-8032-805a754f9105" providerId="ADAL" clId="{AA5A2D5B-8D46-4519-A910-E03CB816FA9C}" dt="2025-01-15T16:04:53.535" v="896" actId="404"/>
          <ac:spMkLst>
            <pc:docMk/>
            <pc:sldMk cId="3061992581" sldId="288"/>
            <ac:spMk id="168" creationId="{00000000-0000-0000-0000-000000000000}"/>
          </ac:spMkLst>
        </pc:spChg>
      </pc:sldChg>
      <pc:sldChg chg="addSp delSp modSp mod">
        <pc:chgData name="Silvia Colombo" userId="cdf5343d-9518-4b48-8032-805a754f9105" providerId="ADAL" clId="{AA5A2D5B-8D46-4519-A910-E03CB816FA9C}" dt="2025-01-15T16:21:23.547" v="943" actId="207"/>
        <pc:sldMkLst>
          <pc:docMk/>
          <pc:sldMk cId="2985432160" sldId="289"/>
        </pc:sldMkLst>
        <pc:spChg chg="mod">
          <ac:chgData name="Silvia Colombo" userId="cdf5343d-9518-4b48-8032-805a754f9105" providerId="ADAL" clId="{AA5A2D5B-8D46-4519-A910-E03CB816FA9C}" dt="2025-01-15T16:15:42.954" v="901"/>
          <ac:spMkLst>
            <pc:docMk/>
            <pc:sldMk cId="2985432160" sldId="289"/>
            <ac:spMk id="167" creationId="{00000000-0000-0000-0000-000000000000}"/>
          </ac:spMkLst>
        </pc:spChg>
        <pc:spChg chg="mod">
          <ac:chgData name="Silvia Colombo" userId="cdf5343d-9518-4b48-8032-805a754f9105" providerId="ADAL" clId="{AA5A2D5B-8D46-4519-A910-E03CB816FA9C}" dt="2025-01-15T16:21:23.547" v="943" actId="207"/>
          <ac:spMkLst>
            <pc:docMk/>
            <pc:sldMk cId="2985432160" sldId="289"/>
            <ac:spMk id="168" creationId="{00000000-0000-0000-0000-000000000000}"/>
          </ac:spMkLst>
        </pc:spChg>
        <pc:picChg chg="del">
          <ac:chgData name="Silvia Colombo" userId="cdf5343d-9518-4b48-8032-805a754f9105" providerId="ADAL" clId="{AA5A2D5B-8D46-4519-A910-E03CB816FA9C}" dt="2025-01-15T16:07:35.841" v="898" actId="478"/>
          <ac:picMkLst>
            <pc:docMk/>
            <pc:sldMk cId="2985432160" sldId="289"/>
            <ac:picMk id="4" creationId="{ED2B1155-6353-4FE3-818F-0ACCEDFA0DA1}"/>
          </ac:picMkLst>
        </pc:picChg>
        <pc:picChg chg="add mod">
          <ac:chgData name="Silvia Colombo" userId="cdf5343d-9518-4b48-8032-805a754f9105" providerId="ADAL" clId="{AA5A2D5B-8D46-4519-A910-E03CB816FA9C}" dt="2025-01-15T16:18:38.254" v="921" actId="1076"/>
          <ac:picMkLst>
            <pc:docMk/>
            <pc:sldMk cId="2985432160" sldId="289"/>
            <ac:picMk id="5" creationId="{052EF140-71B1-4999-AB42-065E64AF16E4}"/>
          </ac:picMkLst>
        </pc:picChg>
      </pc:sldChg>
      <pc:sldChg chg="modSp mod">
        <pc:chgData name="Silvia Colombo" userId="cdf5343d-9518-4b48-8032-805a754f9105" providerId="ADAL" clId="{AA5A2D5B-8D46-4519-A910-E03CB816FA9C}" dt="2025-01-15T16:23:26.247" v="949" actId="113"/>
        <pc:sldMkLst>
          <pc:docMk/>
          <pc:sldMk cId="3025862249" sldId="290"/>
        </pc:sldMkLst>
        <pc:spChg chg="mod">
          <ac:chgData name="Silvia Colombo" userId="cdf5343d-9518-4b48-8032-805a754f9105" providerId="ADAL" clId="{AA5A2D5B-8D46-4519-A910-E03CB816FA9C}" dt="2025-01-15T16:15:42.954" v="901"/>
          <ac:spMkLst>
            <pc:docMk/>
            <pc:sldMk cId="3025862249" sldId="290"/>
            <ac:spMk id="167" creationId="{00000000-0000-0000-0000-000000000000}"/>
          </ac:spMkLst>
        </pc:spChg>
        <pc:spChg chg="mod">
          <ac:chgData name="Silvia Colombo" userId="cdf5343d-9518-4b48-8032-805a754f9105" providerId="ADAL" clId="{AA5A2D5B-8D46-4519-A910-E03CB816FA9C}" dt="2025-01-15T16:23:26.247" v="949" actId="113"/>
          <ac:spMkLst>
            <pc:docMk/>
            <pc:sldMk cId="3025862249" sldId="290"/>
            <ac:spMk id="168" creationId="{00000000-0000-0000-0000-000000000000}"/>
          </ac:spMkLst>
        </pc:spChg>
      </pc:sldChg>
      <pc:sldChg chg="addSp delSp modSp mod delAnim modNotes">
        <pc:chgData name="Silvia Colombo" userId="cdf5343d-9518-4b48-8032-805a754f9105" providerId="ADAL" clId="{AA5A2D5B-8D46-4519-A910-E03CB816FA9C}" dt="2025-01-15T16:28:08.356" v="1005" actId="404"/>
        <pc:sldMkLst>
          <pc:docMk/>
          <pc:sldMk cId="4276348475" sldId="291"/>
        </pc:sldMkLst>
        <pc:spChg chg="add del mod">
          <ac:chgData name="Silvia Colombo" userId="cdf5343d-9518-4b48-8032-805a754f9105" providerId="ADAL" clId="{AA5A2D5B-8D46-4519-A910-E03CB816FA9C}" dt="2025-01-15T16:26:26.589" v="958" actId="478"/>
          <ac:spMkLst>
            <pc:docMk/>
            <pc:sldMk cId="4276348475" sldId="291"/>
            <ac:spMk id="2" creationId="{E1D24C94-6A07-43A0-9F27-E4EAD725627B}"/>
          </ac:spMkLst>
        </pc:spChg>
        <pc:spChg chg="del">
          <ac:chgData name="Silvia Colombo" userId="cdf5343d-9518-4b48-8032-805a754f9105" providerId="ADAL" clId="{AA5A2D5B-8D46-4519-A910-E03CB816FA9C}" dt="2025-01-15T16:26:36.060" v="960" actId="478"/>
          <ac:spMkLst>
            <pc:docMk/>
            <pc:sldMk cId="4276348475" sldId="291"/>
            <ac:spMk id="6" creationId="{50C43920-95C9-4935-9507-5EEE1C17F008}"/>
          </ac:spMkLst>
        </pc:spChg>
        <pc:spChg chg="del mod">
          <ac:chgData name="Silvia Colombo" userId="cdf5343d-9518-4b48-8032-805a754f9105" providerId="ADAL" clId="{AA5A2D5B-8D46-4519-A910-E03CB816FA9C}" dt="2025-01-15T16:26:32.756" v="959" actId="478"/>
          <ac:spMkLst>
            <pc:docMk/>
            <pc:sldMk cId="4276348475" sldId="291"/>
            <ac:spMk id="8" creationId="{F002B53B-609E-4301-A8AB-B94E35768425}"/>
          </ac:spMkLst>
        </pc:spChg>
        <pc:spChg chg="mod">
          <ac:chgData name="Silvia Colombo" userId="cdf5343d-9518-4b48-8032-805a754f9105" providerId="ADAL" clId="{AA5A2D5B-8D46-4519-A910-E03CB816FA9C}" dt="2025-01-15T16:28:08.356" v="1005" actId="404"/>
          <ac:spMkLst>
            <pc:docMk/>
            <pc:sldMk cId="4276348475" sldId="291"/>
            <ac:spMk id="11" creationId="{CDD7956C-AD4A-4FCD-870C-C4BFC69F804B}"/>
          </ac:spMkLst>
        </pc:spChg>
        <pc:spChg chg="del">
          <ac:chgData name="Silvia Colombo" userId="cdf5343d-9518-4b48-8032-805a754f9105" providerId="ADAL" clId="{AA5A2D5B-8D46-4519-A910-E03CB816FA9C}" dt="2025-01-15T16:23:37.373" v="952" actId="478"/>
          <ac:spMkLst>
            <pc:docMk/>
            <pc:sldMk cId="4276348475" sldId="291"/>
            <ac:spMk id="12" creationId="{801D4546-8969-4B00-A9ED-BDA0E99FEA7F}"/>
          </ac:spMkLst>
        </pc:spChg>
        <pc:spChg chg="mod">
          <ac:chgData name="Silvia Colombo" userId="cdf5343d-9518-4b48-8032-805a754f9105" providerId="ADAL" clId="{AA5A2D5B-8D46-4519-A910-E03CB816FA9C}" dt="2025-01-15T16:15:42.954" v="901"/>
          <ac:spMkLst>
            <pc:docMk/>
            <pc:sldMk cId="4276348475" sldId="291"/>
            <ac:spMk id="167" creationId="{00000000-0000-0000-0000-000000000000}"/>
          </ac:spMkLst>
        </pc:spChg>
        <pc:picChg chg="del">
          <ac:chgData name="Silvia Colombo" userId="cdf5343d-9518-4b48-8032-805a754f9105" providerId="ADAL" clId="{AA5A2D5B-8D46-4519-A910-E03CB816FA9C}" dt="2025-01-15T16:23:35.039" v="951" actId="478"/>
          <ac:picMkLst>
            <pc:docMk/>
            <pc:sldMk cId="4276348475" sldId="291"/>
            <ac:picMk id="5" creationId="{7D5092C7-80A9-4297-B8C0-2DBBA2D861CD}"/>
          </ac:picMkLst>
        </pc:picChg>
      </pc:sldChg>
      <pc:sldChg chg="addSp delSp modSp mod">
        <pc:chgData name="Silvia Colombo" userId="cdf5343d-9518-4b48-8032-805a754f9105" providerId="ADAL" clId="{AA5A2D5B-8D46-4519-A910-E03CB816FA9C}" dt="2025-01-15T16:34:31.726" v="1070" actId="1076"/>
        <pc:sldMkLst>
          <pc:docMk/>
          <pc:sldMk cId="218857803" sldId="292"/>
        </pc:sldMkLst>
        <pc:spChg chg="add del mod">
          <ac:chgData name="Silvia Colombo" userId="cdf5343d-9518-4b48-8032-805a754f9105" providerId="ADAL" clId="{AA5A2D5B-8D46-4519-A910-E03CB816FA9C}" dt="2025-01-15T16:29:11.490" v="1009" actId="478"/>
          <ac:spMkLst>
            <pc:docMk/>
            <pc:sldMk cId="218857803" sldId="292"/>
            <ac:spMk id="2" creationId="{90719BD5-5237-4E5A-8264-69A45D0BF2FA}"/>
          </ac:spMkLst>
        </pc:spChg>
        <pc:spChg chg="add mod">
          <ac:chgData name="Silvia Colombo" userId="cdf5343d-9518-4b48-8032-805a754f9105" providerId="ADAL" clId="{AA5A2D5B-8D46-4519-A910-E03CB816FA9C}" dt="2025-01-15T16:30:56.983" v="1048" actId="113"/>
          <ac:spMkLst>
            <pc:docMk/>
            <pc:sldMk cId="218857803" sldId="292"/>
            <ac:spMk id="4" creationId="{D09E2FEA-9B9B-4938-8550-5BC46B22A4FA}"/>
          </ac:spMkLst>
        </pc:spChg>
        <pc:spChg chg="add mod">
          <ac:chgData name="Silvia Colombo" userId="cdf5343d-9518-4b48-8032-805a754f9105" providerId="ADAL" clId="{AA5A2D5B-8D46-4519-A910-E03CB816FA9C}" dt="2025-01-15T16:34:31.726" v="1070" actId="1076"/>
          <ac:spMkLst>
            <pc:docMk/>
            <pc:sldMk cId="218857803" sldId="292"/>
            <ac:spMk id="10" creationId="{475C59D7-5F2E-4C25-AC1E-BDAB12EC46B7}"/>
          </ac:spMkLst>
        </pc:spChg>
        <pc:spChg chg="mod">
          <ac:chgData name="Silvia Colombo" userId="cdf5343d-9518-4b48-8032-805a754f9105" providerId="ADAL" clId="{AA5A2D5B-8D46-4519-A910-E03CB816FA9C}" dt="2025-01-15T16:15:42.954" v="901"/>
          <ac:spMkLst>
            <pc:docMk/>
            <pc:sldMk cId="218857803" sldId="292"/>
            <ac:spMk id="167" creationId="{00000000-0000-0000-0000-000000000000}"/>
          </ac:spMkLst>
        </pc:spChg>
        <pc:spChg chg="mod">
          <ac:chgData name="Silvia Colombo" userId="cdf5343d-9518-4b48-8032-805a754f9105" providerId="ADAL" clId="{AA5A2D5B-8D46-4519-A910-E03CB816FA9C}" dt="2025-01-15T16:30:06.921" v="1039" actId="21"/>
          <ac:spMkLst>
            <pc:docMk/>
            <pc:sldMk cId="218857803" sldId="292"/>
            <ac:spMk id="168" creationId="{00000000-0000-0000-0000-000000000000}"/>
          </ac:spMkLst>
        </pc:spChg>
        <pc:picChg chg="add mod">
          <ac:chgData name="Silvia Colombo" userId="cdf5343d-9518-4b48-8032-805a754f9105" providerId="ADAL" clId="{AA5A2D5B-8D46-4519-A910-E03CB816FA9C}" dt="2025-01-15T16:33:59.478" v="1064" actId="1037"/>
          <ac:picMkLst>
            <pc:docMk/>
            <pc:sldMk cId="218857803" sldId="292"/>
            <ac:picMk id="6" creationId="{3608EEE9-CE11-437C-ADC4-E4C046528AB0}"/>
          </ac:picMkLst>
        </pc:picChg>
      </pc:sldChg>
      <pc:sldChg chg="addSp delSp modSp mod delAnim modAnim">
        <pc:chgData name="Silvia Colombo" userId="cdf5343d-9518-4b48-8032-805a754f9105" providerId="ADAL" clId="{AA5A2D5B-8D46-4519-A910-E03CB816FA9C}" dt="2025-01-15T16:44:46.175" v="1114" actId="113"/>
        <pc:sldMkLst>
          <pc:docMk/>
          <pc:sldMk cId="2761367291" sldId="293"/>
        </pc:sldMkLst>
        <pc:spChg chg="del mod">
          <ac:chgData name="Silvia Colombo" userId="cdf5343d-9518-4b48-8032-805a754f9105" providerId="ADAL" clId="{AA5A2D5B-8D46-4519-A910-E03CB816FA9C}" dt="2025-01-15T16:39:29.891" v="1081" actId="478"/>
          <ac:spMkLst>
            <pc:docMk/>
            <pc:sldMk cId="2761367291" sldId="293"/>
            <ac:spMk id="2" creationId="{9897D626-146E-41FD-96C8-BDA29B4DD911}"/>
          </ac:spMkLst>
        </pc:spChg>
        <pc:spChg chg="add mod">
          <ac:chgData name="Silvia Colombo" userId="cdf5343d-9518-4b48-8032-805a754f9105" providerId="ADAL" clId="{AA5A2D5B-8D46-4519-A910-E03CB816FA9C}" dt="2025-01-15T16:44:46.175" v="1114" actId="113"/>
          <ac:spMkLst>
            <pc:docMk/>
            <pc:sldMk cId="2761367291" sldId="293"/>
            <ac:spMk id="5" creationId="{2BA44561-A902-4512-9AA0-020CB3B8604A}"/>
          </ac:spMkLst>
        </pc:spChg>
        <pc:spChg chg="del">
          <ac:chgData name="Silvia Colombo" userId="cdf5343d-9518-4b48-8032-805a754f9105" providerId="ADAL" clId="{AA5A2D5B-8D46-4519-A910-E03CB816FA9C}" dt="2025-01-15T16:35:55.314" v="1076" actId="478"/>
          <ac:spMkLst>
            <pc:docMk/>
            <pc:sldMk cId="2761367291" sldId="293"/>
            <ac:spMk id="10" creationId="{4F61A1FB-D39D-4338-93B5-E937F4C26ECA}"/>
          </ac:spMkLst>
        </pc:spChg>
        <pc:spChg chg="add mod">
          <ac:chgData name="Silvia Colombo" userId="cdf5343d-9518-4b48-8032-805a754f9105" providerId="ADAL" clId="{AA5A2D5B-8D46-4519-A910-E03CB816FA9C}" dt="2025-01-15T16:41:46.905" v="1110" actId="14100"/>
          <ac:spMkLst>
            <pc:docMk/>
            <pc:sldMk cId="2761367291" sldId="293"/>
            <ac:spMk id="13" creationId="{DE6E600F-63FB-4ABB-ABAA-795941BA433B}"/>
          </ac:spMkLst>
        </pc:spChg>
        <pc:spChg chg="mod">
          <ac:chgData name="Silvia Colombo" userId="cdf5343d-9518-4b48-8032-805a754f9105" providerId="ADAL" clId="{AA5A2D5B-8D46-4519-A910-E03CB816FA9C}" dt="2025-01-15T16:15:42.954" v="901"/>
          <ac:spMkLst>
            <pc:docMk/>
            <pc:sldMk cId="2761367291" sldId="293"/>
            <ac:spMk id="167" creationId="{00000000-0000-0000-0000-000000000000}"/>
          </ac:spMkLst>
        </pc:spChg>
        <pc:spChg chg="mod">
          <ac:chgData name="Silvia Colombo" userId="cdf5343d-9518-4b48-8032-805a754f9105" providerId="ADAL" clId="{AA5A2D5B-8D46-4519-A910-E03CB816FA9C}" dt="2025-01-15T16:40:20.049" v="1098" actId="21"/>
          <ac:spMkLst>
            <pc:docMk/>
            <pc:sldMk cId="2761367291" sldId="293"/>
            <ac:spMk id="168" creationId="{00000000-0000-0000-0000-000000000000}"/>
          </ac:spMkLst>
        </pc:spChg>
        <pc:picChg chg="del">
          <ac:chgData name="Silvia Colombo" userId="cdf5343d-9518-4b48-8032-805a754f9105" providerId="ADAL" clId="{AA5A2D5B-8D46-4519-A910-E03CB816FA9C}" dt="2025-01-15T16:35:39.183" v="1073" actId="478"/>
          <ac:picMkLst>
            <pc:docMk/>
            <pc:sldMk cId="2761367291" sldId="293"/>
            <ac:picMk id="4" creationId="{BAFC9F67-722C-47F7-A9A8-C43034331532}"/>
          </ac:picMkLst>
        </pc:picChg>
        <pc:picChg chg="del">
          <ac:chgData name="Silvia Colombo" userId="cdf5343d-9518-4b48-8032-805a754f9105" providerId="ADAL" clId="{AA5A2D5B-8D46-4519-A910-E03CB816FA9C}" dt="2025-01-15T16:35:33.012" v="1071" actId="478"/>
          <ac:picMkLst>
            <pc:docMk/>
            <pc:sldMk cId="2761367291" sldId="293"/>
            <ac:picMk id="6" creationId="{9FE4C241-96F7-4C1E-BBFF-8209A2F893C2}"/>
          </ac:picMkLst>
        </pc:picChg>
        <pc:picChg chg="add mod">
          <ac:chgData name="Silvia Colombo" userId="cdf5343d-9518-4b48-8032-805a754f9105" providerId="ADAL" clId="{AA5A2D5B-8D46-4519-A910-E03CB816FA9C}" dt="2025-01-15T16:41:15.739" v="1106" actId="1076"/>
          <ac:picMkLst>
            <pc:docMk/>
            <pc:sldMk cId="2761367291" sldId="293"/>
            <ac:picMk id="8" creationId="{2140FFAE-B53D-488F-A681-41262F76B8F1}"/>
          </ac:picMkLst>
        </pc:picChg>
      </pc:sldChg>
      <pc:sldChg chg="addSp delSp modSp mod modAnim">
        <pc:chgData name="Silvia Colombo" userId="cdf5343d-9518-4b48-8032-805a754f9105" providerId="ADAL" clId="{AA5A2D5B-8D46-4519-A910-E03CB816FA9C}" dt="2025-01-15T16:56:29.448" v="1212" actId="1076"/>
        <pc:sldMkLst>
          <pc:docMk/>
          <pc:sldMk cId="3284480951" sldId="294"/>
        </pc:sldMkLst>
        <pc:spChg chg="add del mod">
          <ac:chgData name="Silvia Colombo" userId="cdf5343d-9518-4b48-8032-805a754f9105" providerId="ADAL" clId="{AA5A2D5B-8D46-4519-A910-E03CB816FA9C}" dt="2025-01-15T16:46:46.279" v="1124" actId="478"/>
          <ac:spMkLst>
            <pc:docMk/>
            <pc:sldMk cId="3284480951" sldId="294"/>
            <ac:spMk id="2" creationId="{CE5C1120-D5F3-4674-B720-130ACB1B2A44}"/>
          </ac:spMkLst>
        </pc:spChg>
        <pc:spChg chg="add mod">
          <ac:chgData name="Silvia Colombo" userId="cdf5343d-9518-4b48-8032-805a754f9105" providerId="ADAL" clId="{AA5A2D5B-8D46-4519-A910-E03CB816FA9C}" dt="2025-01-15T16:51:04.852" v="1166" actId="113"/>
          <ac:spMkLst>
            <pc:docMk/>
            <pc:sldMk cId="3284480951" sldId="294"/>
            <ac:spMk id="4" creationId="{4CF27FE5-7AA3-4BAD-870C-70E80A1A7465}"/>
          </ac:spMkLst>
        </pc:spChg>
        <pc:spChg chg="del">
          <ac:chgData name="Silvia Colombo" userId="cdf5343d-9518-4b48-8032-805a754f9105" providerId="ADAL" clId="{AA5A2D5B-8D46-4519-A910-E03CB816FA9C}" dt="2025-01-15T16:45:05.723" v="1117" actId="478"/>
          <ac:spMkLst>
            <pc:docMk/>
            <pc:sldMk cId="3284480951" sldId="294"/>
            <ac:spMk id="10" creationId="{BE72D390-3F09-4909-99F7-BC2DBCA9DFE9}"/>
          </ac:spMkLst>
        </pc:spChg>
        <pc:spChg chg="add mod">
          <ac:chgData name="Silvia Colombo" userId="cdf5343d-9518-4b48-8032-805a754f9105" providerId="ADAL" clId="{AA5A2D5B-8D46-4519-A910-E03CB816FA9C}" dt="2025-01-15T16:52:13.447" v="1180" actId="1076"/>
          <ac:spMkLst>
            <pc:docMk/>
            <pc:sldMk cId="3284480951" sldId="294"/>
            <ac:spMk id="12" creationId="{49859AD5-54D0-4202-AF84-8D44E53BFE8B}"/>
          </ac:spMkLst>
        </pc:spChg>
        <pc:spChg chg="mod">
          <ac:chgData name="Silvia Colombo" userId="cdf5343d-9518-4b48-8032-805a754f9105" providerId="ADAL" clId="{AA5A2D5B-8D46-4519-A910-E03CB816FA9C}" dt="2025-01-15T16:15:42.954" v="901"/>
          <ac:spMkLst>
            <pc:docMk/>
            <pc:sldMk cId="3284480951" sldId="294"/>
            <ac:spMk id="167" creationId="{00000000-0000-0000-0000-000000000000}"/>
          </ac:spMkLst>
        </pc:spChg>
        <pc:spChg chg="mod">
          <ac:chgData name="Silvia Colombo" userId="cdf5343d-9518-4b48-8032-805a754f9105" providerId="ADAL" clId="{AA5A2D5B-8D46-4519-A910-E03CB816FA9C}" dt="2025-01-15T16:47:28.717" v="1148" actId="21"/>
          <ac:spMkLst>
            <pc:docMk/>
            <pc:sldMk cId="3284480951" sldId="294"/>
            <ac:spMk id="168" creationId="{00000000-0000-0000-0000-000000000000}"/>
          </ac:spMkLst>
        </pc:spChg>
        <pc:picChg chg="del">
          <ac:chgData name="Silvia Colombo" userId="cdf5343d-9518-4b48-8032-805a754f9105" providerId="ADAL" clId="{AA5A2D5B-8D46-4519-A910-E03CB816FA9C}" dt="2025-01-15T16:45:02.556" v="1116" actId="478"/>
          <ac:picMkLst>
            <pc:docMk/>
            <pc:sldMk cId="3284480951" sldId="294"/>
            <ac:picMk id="5" creationId="{B8BD6F48-812A-4B7F-9FF4-D8FA51FA6EE7}"/>
          </ac:picMkLst>
        </pc:picChg>
        <pc:picChg chg="add mod">
          <ac:chgData name="Silvia Colombo" userId="cdf5343d-9518-4b48-8032-805a754f9105" providerId="ADAL" clId="{AA5A2D5B-8D46-4519-A910-E03CB816FA9C}" dt="2025-01-15T16:56:29.448" v="1212" actId="1076"/>
          <ac:picMkLst>
            <pc:docMk/>
            <pc:sldMk cId="3284480951" sldId="294"/>
            <ac:picMk id="7" creationId="{2CD9BDA6-4702-497C-9C1B-BC2C15987105}"/>
          </ac:picMkLst>
        </pc:picChg>
      </pc:sldChg>
      <pc:sldChg chg="modSp mod">
        <pc:chgData name="Silvia Colombo" userId="cdf5343d-9518-4b48-8032-805a754f9105" providerId="ADAL" clId="{AA5A2D5B-8D46-4519-A910-E03CB816FA9C}" dt="2025-01-15T16:56:05.195" v="1210" actId="20577"/>
        <pc:sldMkLst>
          <pc:docMk/>
          <pc:sldMk cId="2669022340" sldId="295"/>
        </pc:sldMkLst>
        <pc:spChg chg="mod">
          <ac:chgData name="Silvia Colombo" userId="cdf5343d-9518-4b48-8032-805a754f9105" providerId="ADAL" clId="{AA5A2D5B-8D46-4519-A910-E03CB816FA9C}" dt="2025-01-15T16:15:42.954" v="901"/>
          <ac:spMkLst>
            <pc:docMk/>
            <pc:sldMk cId="2669022340" sldId="295"/>
            <ac:spMk id="167" creationId="{00000000-0000-0000-0000-000000000000}"/>
          </ac:spMkLst>
        </pc:spChg>
        <pc:spChg chg="mod">
          <ac:chgData name="Silvia Colombo" userId="cdf5343d-9518-4b48-8032-805a754f9105" providerId="ADAL" clId="{AA5A2D5B-8D46-4519-A910-E03CB816FA9C}" dt="2025-01-15T16:56:05.195" v="1210" actId="20577"/>
          <ac:spMkLst>
            <pc:docMk/>
            <pc:sldMk cId="2669022340" sldId="295"/>
            <ac:spMk id="168" creationId="{00000000-0000-0000-0000-000000000000}"/>
          </ac:spMkLst>
        </pc:spChg>
      </pc:sldChg>
      <pc:sldChg chg="modSp mod">
        <pc:chgData name="Silvia Colombo" userId="cdf5343d-9518-4b48-8032-805a754f9105" providerId="ADAL" clId="{AA5A2D5B-8D46-4519-A910-E03CB816FA9C}" dt="2025-01-15T16:57:00.049" v="1230" actId="2711"/>
        <pc:sldMkLst>
          <pc:docMk/>
          <pc:sldMk cId="3178964038" sldId="296"/>
        </pc:sldMkLst>
        <pc:spChg chg="mod">
          <ac:chgData name="Silvia Colombo" userId="cdf5343d-9518-4b48-8032-805a754f9105" providerId="ADAL" clId="{AA5A2D5B-8D46-4519-A910-E03CB816FA9C}" dt="2025-01-15T16:15:42.954" v="901"/>
          <ac:spMkLst>
            <pc:docMk/>
            <pc:sldMk cId="3178964038" sldId="296"/>
            <ac:spMk id="167" creationId="{00000000-0000-0000-0000-000000000000}"/>
          </ac:spMkLst>
        </pc:spChg>
        <pc:spChg chg="mod">
          <ac:chgData name="Silvia Colombo" userId="cdf5343d-9518-4b48-8032-805a754f9105" providerId="ADAL" clId="{AA5A2D5B-8D46-4519-A910-E03CB816FA9C}" dt="2025-01-15T16:57:00.049" v="1230" actId="2711"/>
          <ac:spMkLst>
            <pc:docMk/>
            <pc:sldMk cId="3178964038" sldId="296"/>
            <ac:spMk id="168" creationId="{00000000-0000-0000-0000-000000000000}"/>
          </ac:spMkLst>
        </pc:spChg>
      </pc:sldChg>
      <pc:sldChg chg="addSp delSp modSp mod">
        <pc:chgData name="Silvia Colombo" userId="cdf5343d-9518-4b48-8032-805a754f9105" providerId="ADAL" clId="{AA5A2D5B-8D46-4519-A910-E03CB816FA9C}" dt="2025-01-15T17:01:48.970" v="1248" actId="1076"/>
        <pc:sldMkLst>
          <pc:docMk/>
          <pc:sldMk cId="3574041065" sldId="297"/>
        </pc:sldMkLst>
        <pc:spChg chg="mod">
          <ac:chgData name="Silvia Colombo" userId="cdf5343d-9518-4b48-8032-805a754f9105" providerId="ADAL" clId="{AA5A2D5B-8D46-4519-A910-E03CB816FA9C}" dt="2025-01-15T16:58:08.818" v="1233"/>
          <ac:spMkLst>
            <pc:docMk/>
            <pc:sldMk cId="3574041065" sldId="297"/>
            <ac:spMk id="167" creationId="{00000000-0000-0000-0000-000000000000}"/>
          </ac:spMkLst>
        </pc:spChg>
        <pc:spChg chg="mod">
          <ac:chgData name="Silvia Colombo" userId="cdf5343d-9518-4b48-8032-805a754f9105" providerId="ADAL" clId="{AA5A2D5B-8D46-4519-A910-E03CB816FA9C}" dt="2025-01-15T16:59:37.298" v="1243" actId="20577"/>
          <ac:spMkLst>
            <pc:docMk/>
            <pc:sldMk cId="3574041065" sldId="297"/>
            <ac:spMk id="168" creationId="{00000000-0000-0000-0000-000000000000}"/>
          </ac:spMkLst>
        </pc:spChg>
        <pc:picChg chg="add mod modCrop">
          <ac:chgData name="Silvia Colombo" userId="cdf5343d-9518-4b48-8032-805a754f9105" providerId="ADAL" clId="{AA5A2D5B-8D46-4519-A910-E03CB816FA9C}" dt="2025-01-15T17:01:48.970" v="1248" actId="1076"/>
          <ac:picMkLst>
            <pc:docMk/>
            <pc:sldMk cId="3574041065" sldId="297"/>
            <ac:picMk id="4" creationId="{9013AE3E-FEF0-4CDB-8077-AE1D5AAE64F3}"/>
          </ac:picMkLst>
        </pc:picChg>
        <pc:picChg chg="del">
          <ac:chgData name="Silvia Colombo" userId="cdf5343d-9518-4b48-8032-805a754f9105" providerId="ADAL" clId="{AA5A2D5B-8D46-4519-A910-E03CB816FA9C}" dt="2025-01-15T16:57:22.716" v="1231" actId="478"/>
          <ac:picMkLst>
            <pc:docMk/>
            <pc:sldMk cId="3574041065" sldId="297"/>
            <ac:picMk id="5" creationId="{A1D8429E-DA6B-4BEE-A96D-5EC1E8459F9B}"/>
          </ac:picMkLst>
        </pc:picChg>
      </pc:sldChg>
      <pc:sldChg chg="addSp delSp modSp mod modAnim">
        <pc:chgData name="Silvia Colombo" userId="cdf5343d-9518-4b48-8032-805a754f9105" providerId="ADAL" clId="{AA5A2D5B-8D46-4519-A910-E03CB816FA9C}" dt="2025-01-15T17:12:41.894" v="1358" actId="1076"/>
        <pc:sldMkLst>
          <pc:docMk/>
          <pc:sldMk cId="2230816992" sldId="298"/>
        </pc:sldMkLst>
        <pc:spChg chg="del">
          <ac:chgData name="Silvia Colombo" userId="cdf5343d-9518-4b48-8032-805a754f9105" providerId="ADAL" clId="{AA5A2D5B-8D46-4519-A910-E03CB816FA9C}" dt="2025-01-15T17:02:00.326" v="1251" actId="478"/>
          <ac:spMkLst>
            <pc:docMk/>
            <pc:sldMk cId="2230816992" sldId="298"/>
            <ac:spMk id="8" creationId="{EB976C2F-A3C0-42DB-B9DD-E137B4B6A8A3}"/>
          </ac:spMkLst>
        </pc:spChg>
        <pc:spChg chg="add mod">
          <ac:chgData name="Silvia Colombo" userId="cdf5343d-9518-4b48-8032-805a754f9105" providerId="ADAL" clId="{AA5A2D5B-8D46-4519-A910-E03CB816FA9C}" dt="2025-01-15T17:11:41.368" v="1314" actId="1076"/>
          <ac:spMkLst>
            <pc:docMk/>
            <pc:sldMk cId="2230816992" sldId="298"/>
            <ac:spMk id="10" creationId="{68C5213A-B461-423C-B786-800F850B07E9}"/>
          </ac:spMkLst>
        </pc:spChg>
        <pc:spChg chg="mod">
          <ac:chgData name="Silvia Colombo" userId="cdf5343d-9518-4b48-8032-805a754f9105" providerId="ADAL" clId="{AA5A2D5B-8D46-4519-A910-E03CB816FA9C}" dt="2025-01-15T16:58:08.818" v="1233"/>
          <ac:spMkLst>
            <pc:docMk/>
            <pc:sldMk cId="2230816992" sldId="298"/>
            <ac:spMk id="167" creationId="{00000000-0000-0000-0000-000000000000}"/>
          </ac:spMkLst>
        </pc:spChg>
        <pc:spChg chg="mod">
          <ac:chgData name="Silvia Colombo" userId="cdf5343d-9518-4b48-8032-805a754f9105" providerId="ADAL" clId="{AA5A2D5B-8D46-4519-A910-E03CB816FA9C}" dt="2025-01-15T17:12:32.518" v="1357" actId="6549"/>
          <ac:spMkLst>
            <pc:docMk/>
            <pc:sldMk cId="2230816992" sldId="298"/>
            <ac:spMk id="168" creationId="{00000000-0000-0000-0000-000000000000}"/>
          </ac:spMkLst>
        </pc:spChg>
        <pc:picChg chg="del">
          <ac:chgData name="Silvia Colombo" userId="cdf5343d-9518-4b48-8032-805a754f9105" providerId="ADAL" clId="{AA5A2D5B-8D46-4519-A910-E03CB816FA9C}" dt="2025-01-15T17:01:57.483" v="1250" actId="478"/>
          <ac:picMkLst>
            <pc:docMk/>
            <pc:sldMk cId="2230816992" sldId="298"/>
            <ac:picMk id="4" creationId="{13CC64B4-4772-4805-80BE-7C23C5FE2DDC}"/>
          </ac:picMkLst>
        </pc:picChg>
        <pc:picChg chg="add mod">
          <ac:chgData name="Silvia Colombo" userId="cdf5343d-9518-4b48-8032-805a754f9105" providerId="ADAL" clId="{AA5A2D5B-8D46-4519-A910-E03CB816FA9C}" dt="2025-01-15T17:12:41.894" v="1358" actId="1076"/>
          <ac:picMkLst>
            <pc:docMk/>
            <pc:sldMk cId="2230816992" sldId="298"/>
            <ac:picMk id="5" creationId="{326FB974-054D-46D5-AB33-D90E2B4A423D}"/>
          </ac:picMkLst>
        </pc:picChg>
      </pc:sldChg>
      <pc:sldChg chg="addSp delSp modSp mod addAnim delAnim modAnim">
        <pc:chgData name="Silvia Colombo" userId="cdf5343d-9518-4b48-8032-805a754f9105" providerId="ADAL" clId="{AA5A2D5B-8D46-4519-A910-E03CB816FA9C}" dt="2025-01-15T17:21:40.223" v="1520" actId="207"/>
        <pc:sldMkLst>
          <pc:docMk/>
          <pc:sldMk cId="2669320641" sldId="299"/>
        </pc:sldMkLst>
        <pc:spChg chg="mod">
          <ac:chgData name="Silvia Colombo" userId="cdf5343d-9518-4b48-8032-805a754f9105" providerId="ADAL" clId="{AA5A2D5B-8D46-4519-A910-E03CB816FA9C}" dt="2025-01-15T17:16:13.238" v="1451" actId="20577"/>
          <ac:spMkLst>
            <pc:docMk/>
            <pc:sldMk cId="2669320641" sldId="299"/>
            <ac:spMk id="7" creationId="{7866E1B9-E9C3-4EAE-B633-9BB7273D1CE7}"/>
          </ac:spMkLst>
        </pc:spChg>
        <pc:spChg chg="del">
          <ac:chgData name="Silvia Colombo" userId="cdf5343d-9518-4b48-8032-805a754f9105" providerId="ADAL" clId="{AA5A2D5B-8D46-4519-A910-E03CB816FA9C}" dt="2025-01-15T17:12:53.368" v="1409" actId="478"/>
          <ac:spMkLst>
            <pc:docMk/>
            <pc:sldMk cId="2669320641" sldId="299"/>
            <ac:spMk id="11" creationId="{4BE45DD1-6E92-478E-95C8-7B91AF83D35D}"/>
          </ac:spMkLst>
        </pc:spChg>
        <pc:spChg chg="add mod">
          <ac:chgData name="Silvia Colombo" userId="cdf5343d-9518-4b48-8032-805a754f9105" providerId="ADAL" clId="{AA5A2D5B-8D46-4519-A910-E03CB816FA9C}" dt="2025-01-15T17:17:01.931" v="1459" actId="1076"/>
          <ac:spMkLst>
            <pc:docMk/>
            <pc:sldMk cId="2669320641" sldId="299"/>
            <ac:spMk id="12" creationId="{11AC0E52-E4BE-4F78-B0C1-16A14EC1A57C}"/>
          </ac:spMkLst>
        </pc:spChg>
        <pc:spChg chg="add del mod">
          <ac:chgData name="Silvia Colombo" userId="cdf5343d-9518-4b48-8032-805a754f9105" providerId="ADAL" clId="{AA5A2D5B-8D46-4519-A910-E03CB816FA9C}" dt="2025-01-15T17:21:40.223" v="1520" actId="207"/>
          <ac:spMkLst>
            <pc:docMk/>
            <pc:sldMk cId="2669320641" sldId="299"/>
            <ac:spMk id="13" creationId="{990D3E6F-677F-432D-9490-A25F20557044}"/>
          </ac:spMkLst>
        </pc:spChg>
        <pc:spChg chg="add mod">
          <ac:chgData name="Silvia Colombo" userId="cdf5343d-9518-4b48-8032-805a754f9105" providerId="ADAL" clId="{AA5A2D5B-8D46-4519-A910-E03CB816FA9C}" dt="2025-01-15T17:21:14.979" v="1511" actId="1076"/>
          <ac:spMkLst>
            <pc:docMk/>
            <pc:sldMk cId="2669320641" sldId="299"/>
            <ac:spMk id="16" creationId="{F0C5172B-599A-4B6B-ABFC-2C3D319FADB1}"/>
          </ac:spMkLst>
        </pc:spChg>
        <pc:spChg chg="mod">
          <ac:chgData name="Silvia Colombo" userId="cdf5343d-9518-4b48-8032-805a754f9105" providerId="ADAL" clId="{AA5A2D5B-8D46-4519-A910-E03CB816FA9C}" dt="2025-01-15T16:58:08.818" v="1233"/>
          <ac:spMkLst>
            <pc:docMk/>
            <pc:sldMk cId="2669320641" sldId="299"/>
            <ac:spMk id="167" creationId="{00000000-0000-0000-0000-000000000000}"/>
          </ac:spMkLst>
        </pc:spChg>
        <pc:spChg chg="mod">
          <ac:chgData name="Silvia Colombo" userId="cdf5343d-9518-4b48-8032-805a754f9105" providerId="ADAL" clId="{AA5A2D5B-8D46-4519-A910-E03CB816FA9C}" dt="2025-01-15T17:13:09.179" v="1410"/>
          <ac:spMkLst>
            <pc:docMk/>
            <pc:sldMk cId="2669320641" sldId="299"/>
            <ac:spMk id="168" creationId="{00000000-0000-0000-0000-000000000000}"/>
          </ac:spMkLst>
        </pc:spChg>
        <pc:picChg chg="del">
          <ac:chgData name="Silvia Colombo" userId="cdf5343d-9518-4b48-8032-805a754f9105" providerId="ADAL" clId="{AA5A2D5B-8D46-4519-A910-E03CB816FA9C}" dt="2025-01-15T17:12:50.677" v="1408" actId="478"/>
          <ac:picMkLst>
            <pc:docMk/>
            <pc:sldMk cId="2669320641" sldId="299"/>
            <ac:picMk id="4" creationId="{FD02574E-E2A0-4F85-86F1-88320D96E116}"/>
          </ac:picMkLst>
        </pc:picChg>
        <pc:picChg chg="add mod">
          <ac:chgData name="Silvia Colombo" userId="cdf5343d-9518-4b48-8032-805a754f9105" providerId="ADAL" clId="{AA5A2D5B-8D46-4519-A910-E03CB816FA9C}" dt="2025-01-15T17:16:32.511" v="1454" actId="1076"/>
          <ac:picMkLst>
            <pc:docMk/>
            <pc:sldMk cId="2669320641" sldId="299"/>
            <ac:picMk id="5" creationId="{5EC491C7-2F84-4F0B-807A-B28B51CE11DF}"/>
          </ac:picMkLst>
        </pc:picChg>
        <pc:picChg chg="add mod">
          <ac:chgData name="Silvia Colombo" userId="cdf5343d-9518-4b48-8032-805a754f9105" providerId="ADAL" clId="{AA5A2D5B-8D46-4519-A910-E03CB816FA9C}" dt="2025-01-15T17:19:35.510" v="1493" actId="1037"/>
          <ac:picMkLst>
            <pc:docMk/>
            <pc:sldMk cId="2669320641" sldId="299"/>
            <ac:picMk id="9" creationId="{A8DE61D7-DDD3-4C72-AF23-E932F0128B7A}"/>
          </ac:picMkLst>
        </pc:picChg>
      </pc:sldChg>
      <pc:sldChg chg="addSp delSp modSp mod">
        <pc:chgData name="Silvia Colombo" userId="cdf5343d-9518-4b48-8032-805a754f9105" providerId="ADAL" clId="{AA5A2D5B-8D46-4519-A910-E03CB816FA9C}" dt="2025-01-15T17:30:43.004" v="1631" actId="207"/>
        <pc:sldMkLst>
          <pc:docMk/>
          <pc:sldMk cId="3550741812" sldId="300"/>
        </pc:sldMkLst>
        <pc:spChg chg="del">
          <ac:chgData name="Silvia Colombo" userId="cdf5343d-9518-4b48-8032-805a754f9105" providerId="ADAL" clId="{AA5A2D5B-8D46-4519-A910-E03CB816FA9C}" dt="2025-01-15T17:21:49.676" v="1523" actId="478"/>
          <ac:spMkLst>
            <pc:docMk/>
            <pc:sldMk cId="3550741812" sldId="300"/>
            <ac:spMk id="18" creationId="{8BE902FA-62A4-433D-A1BB-02542BBA4CB7}"/>
          </ac:spMkLst>
        </pc:spChg>
        <pc:spChg chg="mod">
          <ac:chgData name="Silvia Colombo" userId="cdf5343d-9518-4b48-8032-805a754f9105" providerId="ADAL" clId="{AA5A2D5B-8D46-4519-A910-E03CB816FA9C}" dt="2025-01-15T16:58:08.818" v="1233"/>
          <ac:spMkLst>
            <pc:docMk/>
            <pc:sldMk cId="3550741812" sldId="300"/>
            <ac:spMk id="167" creationId="{00000000-0000-0000-0000-000000000000}"/>
          </ac:spMkLst>
        </pc:spChg>
        <pc:spChg chg="mod">
          <ac:chgData name="Silvia Colombo" userId="cdf5343d-9518-4b48-8032-805a754f9105" providerId="ADAL" clId="{AA5A2D5B-8D46-4519-A910-E03CB816FA9C}" dt="2025-01-15T17:30:43.004" v="1631" actId="207"/>
          <ac:spMkLst>
            <pc:docMk/>
            <pc:sldMk cId="3550741812" sldId="300"/>
            <ac:spMk id="168" creationId="{00000000-0000-0000-0000-000000000000}"/>
          </ac:spMkLst>
        </pc:spChg>
        <pc:picChg chg="add mod ord">
          <ac:chgData name="Silvia Colombo" userId="cdf5343d-9518-4b48-8032-805a754f9105" providerId="ADAL" clId="{AA5A2D5B-8D46-4519-A910-E03CB816FA9C}" dt="2025-01-15T17:30:01.713" v="1626" actId="1036"/>
          <ac:picMkLst>
            <pc:docMk/>
            <pc:sldMk cId="3550741812" sldId="300"/>
            <ac:picMk id="4" creationId="{A42F7B3F-EE98-41C0-A0CB-5078B3F7D350}"/>
          </ac:picMkLst>
        </pc:picChg>
        <pc:picChg chg="del">
          <ac:chgData name="Silvia Colombo" userId="cdf5343d-9518-4b48-8032-805a754f9105" providerId="ADAL" clId="{AA5A2D5B-8D46-4519-A910-E03CB816FA9C}" dt="2025-01-15T17:21:47.434" v="1522" actId="478"/>
          <ac:picMkLst>
            <pc:docMk/>
            <pc:sldMk cId="3550741812" sldId="300"/>
            <ac:picMk id="8" creationId="{AC6E05CB-B78C-4F9F-A73C-440F7FF49F9B}"/>
          </ac:picMkLst>
        </pc:picChg>
      </pc:sldChg>
      <pc:sldChg chg="addSp delSp modSp mod modAnim">
        <pc:chgData name="Silvia Colombo" userId="cdf5343d-9518-4b48-8032-805a754f9105" providerId="ADAL" clId="{AA5A2D5B-8D46-4519-A910-E03CB816FA9C}" dt="2025-01-15T17:37:28.491" v="1692" actId="1076"/>
        <pc:sldMkLst>
          <pc:docMk/>
          <pc:sldMk cId="2610105728" sldId="301"/>
        </pc:sldMkLst>
        <pc:spChg chg="add mod">
          <ac:chgData name="Silvia Colombo" userId="cdf5343d-9518-4b48-8032-805a754f9105" providerId="ADAL" clId="{AA5A2D5B-8D46-4519-A910-E03CB816FA9C}" dt="2025-01-15T17:35:18.450" v="1674" actId="1035"/>
          <ac:spMkLst>
            <pc:docMk/>
            <pc:sldMk cId="2610105728" sldId="301"/>
            <ac:spMk id="10" creationId="{3338D6CD-AE6D-488B-806E-82E1DF8D5060}"/>
          </ac:spMkLst>
        </pc:spChg>
        <pc:spChg chg="add mod">
          <ac:chgData name="Silvia Colombo" userId="cdf5343d-9518-4b48-8032-805a754f9105" providerId="ADAL" clId="{AA5A2D5B-8D46-4519-A910-E03CB816FA9C}" dt="2025-01-15T17:37:28.491" v="1692" actId="1076"/>
          <ac:spMkLst>
            <pc:docMk/>
            <pc:sldMk cId="2610105728" sldId="301"/>
            <ac:spMk id="14" creationId="{ACB5137A-7CED-45D4-BE50-12C69CBC2DD1}"/>
          </ac:spMkLst>
        </pc:spChg>
        <pc:spChg chg="del">
          <ac:chgData name="Silvia Colombo" userId="cdf5343d-9518-4b48-8032-805a754f9105" providerId="ADAL" clId="{AA5A2D5B-8D46-4519-A910-E03CB816FA9C}" dt="2025-01-15T17:31:00.176" v="1634" actId="478"/>
          <ac:spMkLst>
            <pc:docMk/>
            <pc:sldMk cId="2610105728" sldId="301"/>
            <ac:spMk id="15" creationId="{FD2F803C-7DF6-444D-ADC3-2FFB5060995F}"/>
          </ac:spMkLst>
        </pc:spChg>
        <pc:spChg chg="mod">
          <ac:chgData name="Silvia Colombo" userId="cdf5343d-9518-4b48-8032-805a754f9105" providerId="ADAL" clId="{AA5A2D5B-8D46-4519-A910-E03CB816FA9C}" dt="2025-01-15T16:58:08.818" v="1233"/>
          <ac:spMkLst>
            <pc:docMk/>
            <pc:sldMk cId="2610105728" sldId="301"/>
            <ac:spMk id="167" creationId="{00000000-0000-0000-0000-000000000000}"/>
          </ac:spMkLst>
        </pc:spChg>
        <pc:spChg chg="mod">
          <ac:chgData name="Silvia Colombo" userId="cdf5343d-9518-4b48-8032-805a754f9105" providerId="ADAL" clId="{AA5A2D5B-8D46-4519-A910-E03CB816FA9C}" dt="2025-01-15T17:32:59.040" v="1652" actId="5793"/>
          <ac:spMkLst>
            <pc:docMk/>
            <pc:sldMk cId="2610105728" sldId="301"/>
            <ac:spMk id="168" creationId="{00000000-0000-0000-0000-000000000000}"/>
          </ac:spMkLst>
        </pc:spChg>
        <pc:picChg chg="add mod">
          <ac:chgData name="Silvia Colombo" userId="cdf5343d-9518-4b48-8032-805a754f9105" providerId="ADAL" clId="{AA5A2D5B-8D46-4519-A910-E03CB816FA9C}" dt="2025-01-15T17:35:10.081" v="1667" actId="1076"/>
          <ac:picMkLst>
            <pc:docMk/>
            <pc:sldMk cId="2610105728" sldId="301"/>
            <ac:picMk id="4" creationId="{5E1E9EA6-FD5F-4ADA-A69D-88F1AFB63A81}"/>
          </ac:picMkLst>
        </pc:picChg>
        <pc:picChg chg="add mod">
          <ac:chgData name="Silvia Colombo" userId="cdf5343d-9518-4b48-8032-805a754f9105" providerId="ADAL" clId="{AA5A2D5B-8D46-4519-A910-E03CB816FA9C}" dt="2025-01-15T17:36:04.683" v="1679" actId="1076"/>
          <ac:picMkLst>
            <pc:docMk/>
            <pc:sldMk cId="2610105728" sldId="301"/>
            <ac:picMk id="7" creationId="{F162D0AE-7A67-4C35-8ED6-97209BD869E1}"/>
          </ac:picMkLst>
        </pc:picChg>
        <pc:picChg chg="del">
          <ac:chgData name="Silvia Colombo" userId="cdf5343d-9518-4b48-8032-805a754f9105" providerId="ADAL" clId="{AA5A2D5B-8D46-4519-A910-E03CB816FA9C}" dt="2025-01-15T17:30:54.509" v="1632" actId="478"/>
          <ac:picMkLst>
            <pc:docMk/>
            <pc:sldMk cId="2610105728" sldId="301"/>
            <ac:picMk id="9" creationId="{2667C5FF-0955-4EE2-A64B-B0A79961821B}"/>
          </ac:picMkLst>
        </pc:picChg>
      </pc:sldChg>
      <pc:sldChg chg="addSp delSp modSp mod delAnim modAnim">
        <pc:chgData name="Silvia Colombo" userId="cdf5343d-9518-4b48-8032-805a754f9105" providerId="ADAL" clId="{AA5A2D5B-8D46-4519-A910-E03CB816FA9C}" dt="2025-01-15T17:59:26.117" v="1857" actId="207"/>
        <pc:sldMkLst>
          <pc:docMk/>
          <pc:sldMk cId="1039741806" sldId="302"/>
        </pc:sldMkLst>
        <pc:spChg chg="add mod">
          <ac:chgData name="Silvia Colombo" userId="cdf5343d-9518-4b48-8032-805a754f9105" providerId="ADAL" clId="{AA5A2D5B-8D46-4519-A910-E03CB816FA9C}" dt="2025-01-15T17:58:21.803" v="1829" actId="403"/>
          <ac:spMkLst>
            <pc:docMk/>
            <pc:sldMk cId="1039741806" sldId="302"/>
            <ac:spMk id="5" creationId="{02F50146-DC97-47DC-81DD-9BC88930F7F3}"/>
          </ac:spMkLst>
        </pc:spChg>
        <pc:spChg chg="add del mod">
          <ac:chgData name="Silvia Colombo" userId="cdf5343d-9518-4b48-8032-805a754f9105" providerId="ADAL" clId="{AA5A2D5B-8D46-4519-A910-E03CB816FA9C}" dt="2025-01-15T17:54:48.209" v="1777"/>
          <ac:spMkLst>
            <pc:docMk/>
            <pc:sldMk cId="1039741806" sldId="302"/>
            <ac:spMk id="8" creationId="{8ADB65B2-9345-4053-8FFC-8E815A8A4539}"/>
          </ac:spMkLst>
        </pc:spChg>
        <pc:spChg chg="add del mod">
          <ac:chgData name="Silvia Colombo" userId="cdf5343d-9518-4b48-8032-805a754f9105" providerId="ADAL" clId="{AA5A2D5B-8D46-4519-A910-E03CB816FA9C}" dt="2025-01-15T17:54:48.207" v="1775" actId="478"/>
          <ac:spMkLst>
            <pc:docMk/>
            <pc:sldMk cId="1039741806" sldId="302"/>
            <ac:spMk id="9" creationId="{1C338AD1-6E7D-4C5D-9684-7CA88ABB7299}"/>
          </ac:spMkLst>
        </pc:spChg>
        <pc:spChg chg="add mod">
          <ac:chgData name="Silvia Colombo" userId="cdf5343d-9518-4b48-8032-805a754f9105" providerId="ADAL" clId="{AA5A2D5B-8D46-4519-A910-E03CB816FA9C}" dt="2025-01-15T17:59:26.117" v="1857" actId="207"/>
          <ac:spMkLst>
            <pc:docMk/>
            <pc:sldMk cId="1039741806" sldId="302"/>
            <ac:spMk id="10" creationId="{45D130E2-7895-40BA-B172-97D237275D33}"/>
          </ac:spMkLst>
        </pc:spChg>
        <pc:spChg chg="add mod">
          <ac:chgData name="Silvia Colombo" userId="cdf5343d-9518-4b48-8032-805a754f9105" providerId="ADAL" clId="{AA5A2D5B-8D46-4519-A910-E03CB816FA9C}" dt="2025-01-15T17:50:16.321" v="1769" actId="1076"/>
          <ac:spMkLst>
            <pc:docMk/>
            <pc:sldMk cId="1039741806" sldId="302"/>
            <ac:spMk id="14" creationId="{25B60D9C-3092-4569-809A-A1CADFA0F4CA}"/>
          </ac:spMkLst>
        </pc:spChg>
        <pc:spChg chg="del">
          <ac:chgData name="Silvia Colombo" userId="cdf5343d-9518-4b48-8032-805a754f9105" providerId="ADAL" clId="{AA5A2D5B-8D46-4519-A910-E03CB816FA9C}" dt="2025-01-15T17:37:53.134" v="1697" actId="478"/>
          <ac:spMkLst>
            <pc:docMk/>
            <pc:sldMk cId="1039741806" sldId="302"/>
            <ac:spMk id="16" creationId="{BDAC571F-BA25-4F90-9E6A-854C47E47467}"/>
          </ac:spMkLst>
        </pc:spChg>
        <pc:spChg chg="del">
          <ac:chgData name="Silvia Colombo" userId="cdf5343d-9518-4b48-8032-805a754f9105" providerId="ADAL" clId="{AA5A2D5B-8D46-4519-A910-E03CB816FA9C}" dt="2025-01-15T17:37:51.258" v="1696" actId="478"/>
          <ac:spMkLst>
            <pc:docMk/>
            <pc:sldMk cId="1039741806" sldId="302"/>
            <ac:spMk id="21" creationId="{49DA653C-7B45-44FA-B7DA-44D6378794B0}"/>
          </ac:spMkLst>
        </pc:spChg>
        <pc:spChg chg="add mod">
          <ac:chgData name="Silvia Colombo" userId="cdf5343d-9518-4b48-8032-805a754f9105" providerId="ADAL" clId="{AA5A2D5B-8D46-4519-A910-E03CB816FA9C}" dt="2025-01-15T17:57:06.189" v="1818" actId="1076"/>
          <ac:spMkLst>
            <pc:docMk/>
            <pc:sldMk cId="1039741806" sldId="302"/>
            <ac:spMk id="22" creationId="{E39B9A5A-C926-4505-9DD7-15B03097356A}"/>
          </ac:spMkLst>
        </pc:spChg>
        <pc:spChg chg="mod">
          <ac:chgData name="Silvia Colombo" userId="cdf5343d-9518-4b48-8032-805a754f9105" providerId="ADAL" clId="{AA5A2D5B-8D46-4519-A910-E03CB816FA9C}" dt="2025-01-15T16:58:08.818" v="1233"/>
          <ac:spMkLst>
            <pc:docMk/>
            <pc:sldMk cId="1039741806" sldId="302"/>
            <ac:spMk id="167" creationId="{00000000-0000-0000-0000-000000000000}"/>
          </ac:spMkLst>
        </pc:spChg>
        <pc:spChg chg="mod">
          <ac:chgData name="Silvia Colombo" userId="cdf5343d-9518-4b48-8032-805a754f9105" providerId="ADAL" clId="{AA5A2D5B-8D46-4519-A910-E03CB816FA9C}" dt="2025-01-15T17:48:19.563" v="1749" actId="12"/>
          <ac:spMkLst>
            <pc:docMk/>
            <pc:sldMk cId="1039741806" sldId="302"/>
            <ac:spMk id="168" creationId="{00000000-0000-0000-0000-000000000000}"/>
          </ac:spMkLst>
        </pc:spChg>
        <pc:picChg chg="add mod">
          <ac:chgData name="Silvia Colombo" userId="cdf5343d-9518-4b48-8032-805a754f9105" providerId="ADAL" clId="{AA5A2D5B-8D46-4519-A910-E03CB816FA9C}" dt="2025-01-15T17:49:06.042" v="1762" actId="1076"/>
          <ac:picMkLst>
            <pc:docMk/>
            <pc:sldMk cId="1039741806" sldId="302"/>
            <ac:picMk id="4" creationId="{D9D89FBA-3C33-4199-95A3-DBE76F829A41}"/>
          </ac:picMkLst>
        </pc:picChg>
        <pc:picChg chg="del">
          <ac:chgData name="Silvia Colombo" userId="cdf5343d-9518-4b48-8032-805a754f9105" providerId="ADAL" clId="{AA5A2D5B-8D46-4519-A910-E03CB816FA9C}" dt="2025-01-15T17:37:41.684" v="1693" actId="478"/>
          <ac:picMkLst>
            <pc:docMk/>
            <pc:sldMk cId="1039741806" sldId="302"/>
            <ac:picMk id="7" creationId="{8CFD4128-7430-492B-A0C8-407618839C90}"/>
          </ac:picMkLst>
        </pc:picChg>
        <pc:picChg chg="del">
          <ac:chgData name="Silvia Colombo" userId="cdf5343d-9518-4b48-8032-805a754f9105" providerId="ADAL" clId="{AA5A2D5B-8D46-4519-A910-E03CB816FA9C}" dt="2025-01-15T17:37:46.100" v="1695" actId="478"/>
          <ac:picMkLst>
            <pc:docMk/>
            <pc:sldMk cId="1039741806" sldId="302"/>
            <ac:picMk id="12" creationId="{DACE56C9-F0F3-4462-9889-5E55D752E49E}"/>
          </ac:picMkLst>
        </pc:picChg>
        <pc:picChg chg="add mod">
          <ac:chgData name="Silvia Colombo" userId="cdf5343d-9518-4b48-8032-805a754f9105" providerId="ADAL" clId="{AA5A2D5B-8D46-4519-A910-E03CB816FA9C}" dt="2025-01-15T17:56:40.495" v="1814" actId="1076"/>
          <ac:picMkLst>
            <pc:docMk/>
            <pc:sldMk cId="1039741806" sldId="302"/>
            <ac:picMk id="13" creationId="{DC9C74FE-6C30-4D8F-A72B-0905DFAF5BD9}"/>
          </ac:picMkLst>
        </pc:picChg>
        <pc:cxnChg chg="del">
          <ac:chgData name="Silvia Colombo" userId="cdf5343d-9518-4b48-8032-805a754f9105" providerId="ADAL" clId="{AA5A2D5B-8D46-4519-A910-E03CB816FA9C}" dt="2025-01-15T17:37:44.331" v="1694" actId="478"/>
          <ac:cxnSpMkLst>
            <pc:docMk/>
            <pc:sldMk cId="1039741806" sldId="302"/>
            <ac:cxnSpMk id="15" creationId="{45413789-18A3-48DA-8C73-EEAACE92C657}"/>
          </ac:cxnSpMkLst>
        </pc:cxnChg>
      </pc:sldChg>
      <pc:sldChg chg="modSp mod">
        <pc:chgData name="Silvia Colombo" userId="cdf5343d-9518-4b48-8032-805a754f9105" providerId="ADAL" clId="{AA5A2D5B-8D46-4519-A910-E03CB816FA9C}" dt="2025-01-15T18:00:27.988" v="1867" actId="20577"/>
        <pc:sldMkLst>
          <pc:docMk/>
          <pc:sldMk cId="3169569971" sldId="303"/>
        </pc:sldMkLst>
        <pc:spChg chg="mod">
          <ac:chgData name="Silvia Colombo" userId="cdf5343d-9518-4b48-8032-805a754f9105" providerId="ADAL" clId="{AA5A2D5B-8D46-4519-A910-E03CB816FA9C}" dt="2025-01-15T16:58:08.818" v="1233"/>
          <ac:spMkLst>
            <pc:docMk/>
            <pc:sldMk cId="3169569971" sldId="303"/>
            <ac:spMk id="167" creationId="{00000000-0000-0000-0000-000000000000}"/>
          </ac:spMkLst>
        </pc:spChg>
        <pc:spChg chg="mod">
          <ac:chgData name="Silvia Colombo" userId="cdf5343d-9518-4b48-8032-805a754f9105" providerId="ADAL" clId="{AA5A2D5B-8D46-4519-A910-E03CB816FA9C}" dt="2025-01-15T18:00:27.988" v="1867" actId="20577"/>
          <ac:spMkLst>
            <pc:docMk/>
            <pc:sldMk cId="3169569971" sldId="303"/>
            <ac:spMk id="168" creationId="{00000000-0000-0000-0000-000000000000}"/>
          </ac:spMkLst>
        </pc:spChg>
      </pc:sldChg>
      <pc:sldChg chg="modSp mod">
        <pc:chgData name="Silvia Colombo" userId="cdf5343d-9518-4b48-8032-805a754f9105" providerId="ADAL" clId="{AA5A2D5B-8D46-4519-A910-E03CB816FA9C}" dt="2025-01-15T18:00:54.780" v="1874" actId="403"/>
        <pc:sldMkLst>
          <pc:docMk/>
          <pc:sldMk cId="2074846304" sldId="304"/>
        </pc:sldMkLst>
        <pc:spChg chg="mod">
          <ac:chgData name="Silvia Colombo" userId="cdf5343d-9518-4b48-8032-805a754f9105" providerId="ADAL" clId="{AA5A2D5B-8D46-4519-A910-E03CB816FA9C}" dt="2025-01-15T16:58:08.818" v="1233"/>
          <ac:spMkLst>
            <pc:docMk/>
            <pc:sldMk cId="2074846304" sldId="304"/>
            <ac:spMk id="167" creationId="{00000000-0000-0000-0000-000000000000}"/>
          </ac:spMkLst>
        </pc:spChg>
        <pc:spChg chg="mod">
          <ac:chgData name="Silvia Colombo" userId="cdf5343d-9518-4b48-8032-805a754f9105" providerId="ADAL" clId="{AA5A2D5B-8D46-4519-A910-E03CB816FA9C}" dt="2025-01-15T18:00:54.780" v="1874" actId="403"/>
          <ac:spMkLst>
            <pc:docMk/>
            <pc:sldMk cId="2074846304" sldId="304"/>
            <ac:spMk id="168" creationId="{00000000-0000-0000-0000-000000000000}"/>
          </ac:spMkLst>
        </pc:spChg>
      </pc:sldChg>
      <pc:sldChg chg="addSp modSp mod">
        <pc:chgData name="Silvia Colombo" userId="cdf5343d-9518-4b48-8032-805a754f9105" providerId="ADAL" clId="{AA5A2D5B-8D46-4519-A910-E03CB816FA9C}" dt="2025-01-15T15:27:23.165" v="578" actId="1076"/>
        <pc:sldMkLst>
          <pc:docMk/>
          <pc:sldMk cId="3001247373" sldId="305"/>
        </pc:sldMkLst>
        <pc:spChg chg="add mod">
          <ac:chgData name="Silvia Colombo" userId="cdf5343d-9518-4b48-8032-805a754f9105" providerId="ADAL" clId="{AA5A2D5B-8D46-4519-A910-E03CB816FA9C}" dt="2025-01-15T15:26:03.615" v="567" actId="14100"/>
          <ac:spMkLst>
            <pc:docMk/>
            <pc:sldMk cId="3001247373" sldId="305"/>
            <ac:spMk id="5" creationId="{F2F1489F-4055-4329-B6CB-076D853BE462}"/>
          </ac:spMkLst>
        </pc:spChg>
        <pc:spChg chg="add mod">
          <ac:chgData name="Silvia Colombo" userId="cdf5343d-9518-4b48-8032-805a754f9105" providerId="ADAL" clId="{AA5A2D5B-8D46-4519-A910-E03CB816FA9C}" dt="2025-01-15T15:27:23.165" v="578" actId="1076"/>
          <ac:spMkLst>
            <pc:docMk/>
            <pc:sldMk cId="3001247373" sldId="305"/>
            <ac:spMk id="6" creationId="{5687ADC5-A9B4-4BD6-8A53-0BEB975A0D19}"/>
          </ac:spMkLst>
        </pc:spChg>
        <pc:spChg chg="mod">
          <ac:chgData name="Silvia Colombo" userId="cdf5343d-9518-4b48-8032-805a754f9105" providerId="ADAL" clId="{AA5A2D5B-8D46-4519-A910-E03CB816FA9C}" dt="2025-01-15T15:15:11.753" v="422"/>
          <ac:spMkLst>
            <pc:docMk/>
            <pc:sldMk cId="3001247373" sldId="305"/>
            <ac:spMk id="167" creationId="{00000000-0000-0000-0000-000000000000}"/>
          </ac:spMkLst>
        </pc:spChg>
        <pc:spChg chg="mod">
          <ac:chgData name="Silvia Colombo" userId="cdf5343d-9518-4b48-8032-805a754f9105" providerId="ADAL" clId="{AA5A2D5B-8D46-4519-A910-E03CB816FA9C}" dt="2025-01-15T15:26:51.958" v="570" actId="21"/>
          <ac:spMkLst>
            <pc:docMk/>
            <pc:sldMk cId="3001247373" sldId="305"/>
            <ac:spMk id="168" creationId="{00000000-0000-0000-0000-000000000000}"/>
          </ac:spMkLst>
        </pc:spChg>
        <pc:picChg chg="add mod">
          <ac:chgData name="Silvia Colombo" userId="cdf5343d-9518-4b48-8032-805a754f9105" providerId="ADAL" clId="{AA5A2D5B-8D46-4519-A910-E03CB816FA9C}" dt="2025-01-15T15:23:07.264" v="539" actId="1076"/>
          <ac:picMkLst>
            <pc:docMk/>
            <pc:sldMk cId="3001247373" sldId="305"/>
            <ac:picMk id="4" creationId="{FE4ADFCD-7AF1-40BB-BAEC-7CAD5AEBA240}"/>
          </ac:picMkLst>
        </pc:picChg>
      </pc:sldChg>
      <pc:sldChg chg="addSp delSp modSp mod modAnim">
        <pc:chgData name="Silvia Colombo" userId="cdf5343d-9518-4b48-8032-805a754f9105" providerId="ADAL" clId="{AA5A2D5B-8D46-4519-A910-E03CB816FA9C}" dt="2025-01-15T16:00:02.894" v="857" actId="1076"/>
        <pc:sldMkLst>
          <pc:docMk/>
          <pc:sldMk cId="3951396816" sldId="306"/>
        </pc:sldMkLst>
        <pc:spChg chg="add del mod">
          <ac:chgData name="Silvia Colombo" userId="cdf5343d-9518-4b48-8032-805a754f9105" providerId="ADAL" clId="{AA5A2D5B-8D46-4519-A910-E03CB816FA9C}" dt="2025-01-15T15:54:34.161" v="798" actId="478"/>
          <ac:spMkLst>
            <pc:docMk/>
            <pc:sldMk cId="3951396816" sldId="306"/>
            <ac:spMk id="2" creationId="{3A5D67C1-9FD5-4EFF-8375-73F60F48C5E4}"/>
          </ac:spMkLst>
        </pc:spChg>
        <pc:spChg chg="del">
          <ac:chgData name="Silvia Colombo" userId="cdf5343d-9518-4b48-8032-805a754f9105" providerId="ADAL" clId="{AA5A2D5B-8D46-4519-A910-E03CB816FA9C}" dt="2025-01-15T15:52:59.248" v="791" actId="478"/>
          <ac:spMkLst>
            <pc:docMk/>
            <pc:sldMk cId="3951396816" sldId="306"/>
            <ac:spMk id="10" creationId="{F2BA0EE3-4D81-4D6A-83DF-B5817163EA15}"/>
          </ac:spMkLst>
        </pc:spChg>
        <pc:spChg chg="add mod">
          <ac:chgData name="Silvia Colombo" userId="cdf5343d-9518-4b48-8032-805a754f9105" providerId="ADAL" clId="{AA5A2D5B-8D46-4519-A910-E03CB816FA9C}" dt="2025-01-15T16:00:02.894" v="857" actId="1076"/>
          <ac:spMkLst>
            <pc:docMk/>
            <pc:sldMk cId="3951396816" sldId="306"/>
            <ac:spMk id="11" creationId="{8538533E-6111-4ACA-B503-A1243031065F}"/>
          </ac:spMkLst>
        </pc:spChg>
        <pc:spChg chg="mod">
          <ac:chgData name="Silvia Colombo" userId="cdf5343d-9518-4b48-8032-805a754f9105" providerId="ADAL" clId="{AA5A2D5B-8D46-4519-A910-E03CB816FA9C}" dt="2025-01-15T15:15:11.753" v="422"/>
          <ac:spMkLst>
            <pc:docMk/>
            <pc:sldMk cId="3951396816" sldId="306"/>
            <ac:spMk id="167" creationId="{00000000-0000-0000-0000-000000000000}"/>
          </ac:spMkLst>
        </pc:spChg>
        <pc:spChg chg="mod">
          <ac:chgData name="Silvia Colombo" userId="cdf5343d-9518-4b48-8032-805a754f9105" providerId="ADAL" clId="{AA5A2D5B-8D46-4519-A910-E03CB816FA9C}" dt="2025-01-15T15:58:31.544" v="849" actId="403"/>
          <ac:spMkLst>
            <pc:docMk/>
            <pc:sldMk cId="3951396816" sldId="306"/>
            <ac:spMk id="168" creationId="{00000000-0000-0000-0000-000000000000}"/>
          </ac:spMkLst>
        </pc:spChg>
        <pc:picChg chg="del">
          <ac:chgData name="Silvia Colombo" userId="cdf5343d-9518-4b48-8032-805a754f9105" providerId="ADAL" clId="{AA5A2D5B-8D46-4519-A910-E03CB816FA9C}" dt="2025-01-15T15:52:57.062" v="790" actId="478"/>
          <ac:picMkLst>
            <pc:docMk/>
            <pc:sldMk cId="3951396816" sldId="306"/>
            <ac:picMk id="5" creationId="{59C8345C-E75D-40B8-9652-1B30A5108961}"/>
          </ac:picMkLst>
        </pc:picChg>
        <pc:picChg chg="add mod">
          <ac:chgData name="Silvia Colombo" userId="cdf5343d-9518-4b48-8032-805a754f9105" providerId="ADAL" clId="{AA5A2D5B-8D46-4519-A910-E03CB816FA9C}" dt="2025-01-15T15:58:38.059" v="850" actId="1076"/>
          <ac:picMkLst>
            <pc:docMk/>
            <pc:sldMk cId="3951396816" sldId="306"/>
            <ac:picMk id="6" creationId="{20CEBCF9-BCA9-42C6-8C42-0DE2029CBD53}"/>
          </ac:picMkLst>
        </pc:picChg>
      </pc:sldChg>
      <pc:sldChg chg="modSp del">
        <pc:chgData name="Silvia Colombo" userId="cdf5343d-9518-4b48-8032-805a754f9105" providerId="ADAL" clId="{AA5A2D5B-8D46-4519-A910-E03CB816FA9C}" dt="2025-01-15T11:52:13.020" v="263" actId="47"/>
        <pc:sldMkLst>
          <pc:docMk/>
          <pc:sldMk cId="1901277318" sldId="307"/>
        </pc:sldMkLst>
        <pc:spChg chg="mod">
          <ac:chgData name="Silvia Colombo" userId="cdf5343d-9518-4b48-8032-805a754f9105" providerId="ADAL" clId="{AA5A2D5B-8D46-4519-A910-E03CB816FA9C}" dt="2025-01-15T11:38:15.161" v="161"/>
          <ac:spMkLst>
            <pc:docMk/>
            <pc:sldMk cId="1901277318" sldId="307"/>
            <ac:spMk id="167" creationId="{00000000-0000-0000-0000-000000000000}"/>
          </ac:spMkLst>
        </pc:spChg>
      </pc:sldChg>
      <pc:sldChg chg="modSp mod">
        <pc:chgData name="Silvia Colombo" userId="cdf5343d-9518-4b48-8032-805a754f9105" providerId="ADAL" clId="{AA5A2D5B-8D46-4519-A910-E03CB816FA9C}" dt="2025-01-15T16:03:09.941" v="881" actId="20577"/>
        <pc:sldMkLst>
          <pc:docMk/>
          <pc:sldMk cId="279720884" sldId="308"/>
        </pc:sldMkLst>
        <pc:spChg chg="mod">
          <ac:chgData name="Silvia Colombo" userId="cdf5343d-9518-4b48-8032-805a754f9105" providerId="ADAL" clId="{AA5A2D5B-8D46-4519-A910-E03CB816FA9C}" dt="2025-01-15T15:15:11.753" v="422"/>
          <ac:spMkLst>
            <pc:docMk/>
            <pc:sldMk cId="279720884" sldId="308"/>
            <ac:spMk id="167" creationId="{00000000-0000-0000-0000-000000000000}"/>
          </ac:spMkLst>
        </pc:spChg>
        <pc:spChg chg="mod">
          <ac:chgData name="Silvia Colombo" userId="cdf5343d-9518-4b48-8032-805a754f9105" providerId="ADAL" clId="{AA5A2D5B-8D46-4519-A910-E03CB816FA9C}" dt="2025-01-15T16:03:09.941" v="881" actId="20577"/>
          <ac:spMkLst>
            <pc:docMk/>
            <pc:sldMk cId="279720884" sldId="308"/>
            <ac:spMk id="168" creationId="{00000000-0000-0000-0000-000000000000}"/>
          </ac:spMkLst>
        </pc:spChg>
      </pc:sldChg>
      <pc:sldChg chg="modSp mod">
        <pc:chgData name="Silvia Colombo" userId="cdf5343d-9518-4b48-8032-805a754f9105" providerId="ADAL" clId="{AA5A2D5B-8D46-4519-A910-E03CB816FA9C}" dt="2025-01-15T11:28:10.518" v="4"/>
        <pc:sldMkLst>
          <pc:docMk/>
          <pc:sldMk cId="998801078" sldId="309"/>
        </pc:sldMkLst>
        <pc:spChg chg="mod">
          <ac:chgData name="Silvia Colombo" userId="cdf5343d-9518-4b48-8032-805a754f9105" providerId="ADAL" clId="{AA5A2D5B-8D46-4519-A910-E03CB816FA9C}" dt="2025-01-15T11:28:10.518" v="4"/>
          <ac:spMkLst>
            <pc:docMk/>
            <pc:sldMk cId="998801078" sldId="309"/>
            <ac:spMk id="2" creationId="{48F41D3A-296D-75FB-88E4-B253A9E88EE1}"/>
          </ac:spMkLst>
        </pc:spChg>
        <pc:spChg chg="mod">
          <ac:chgData name="Silvia Colombo" userId="cdf5343d-9518-4b48-8032-805a754f9105" providerId="ADAL" clId="{AA5A2D5B-8D46-4519-A910-E03CB816FA9C}" dt="2025-01-15T11:27:55.425" v="2"/>
          <ac:spMkLst>
            <pc:docMk/>
            <pc:sldMk cId="998801078" sldId="309"/>
            <ac:spMk id="3" creationId="{D9EE0581-B869-C9AC-032A-CE5562E6774F}"/>
          </ac:spMkLst>
        </pc:spChg>
      </pc:sldChg>
      <pc:sldChg chg="addSp delSp modSp add mod">
        <pc:chgData name="Silvia Colombo" userId="cdf5343d-9518-4b48-8032-805a754f9105" providerId="ADAL" clId="{AA5A2D5B-8D46-4519-A910-E03CB816FA9C}" dt="2025-01-15T15:42:17.822" v="655" actId="113"/>
        <pc:sldMkLst>
          <pc:docMk/>
          <pc:sldMk cId="3982365266" sldId="310"/>
        </pc:sldMkLst>
        <pc:spChg chg="del">
          <ac:chgData name="Silvia Colombo" userId="cdf5343d-9518-4b48-8032-805a754f9105" providerId="ADAL" clId="{AA5A2D5B-8D46-4519-A910-E03CB816FA9C}" dt="2025-01-15T15:28:18.266" v="581" actId="478"/>
          <ac:spMkLst>
            <pc:docMk/>
            <pc:sldMk cId="3982365266" sldId="310"/>
            <ac:spMk id="5" creationId="{F2F1489F-4055-4329-B6CB-076D853BE462}"/>
          </ac:spMkLst>
        </pc:spChg>
        <pc:spChg chg="del">
          <ac:chgData name="Silvia Colombo" userId="cdf5343d-9518-4b48-8032-805a754f9105" providerId="ADAL" clId="{AA5A2D5B-8D46-4519-A910-E03CB816FA9C}" dt="2025-01-15T15:28:21.626" v="583" actId="478"/>
          <ac:spMkLst>
            <pc:docMk/>
            <pc:sldMk cId="3982365266" sldId="310"/>
            <ac:spMk id="6" creationId="{5687ADC5-A9B4-4BD6-8A53-0BEB975A0D19}"/>
          </ac:spMkLst>
        </pc:spChg>
        <pc:spChg chg="add mod">
          <ac:chgData name="Silvia Colombo" userId="cdf5343d-9518-4b48-8032-805a754f9105" providerId="ADAL" clId="{AA5A2D5B-8D46-4519-A910-E03CB816FA9C}" dt="2025-01-15T15:29:31.985" v="595" actId="1076"/>
          <ac:spMkLst>
            <pc:docMk/>
            <pc:sldMk cId="3982365266" sldId="310"/>
            <ac:spMk id="11" creationId="{11781BF6-020D-492A-AE3B-5E048E79AA2F}"/>
          </ac:spMkLst>
        </pc:spChg>
        <pc:spChg chg="mod">
          <ac:chgData name="Silvia Colombo" userId="cdf5343d-9518-4b48-8032-805a754f9105" providerId="ADAL" clId="{AA5A2D5B-8D46-4519-A910-E03CB816FA9C}" dt="2025-01-15T15:42:17.822" v="655" actId="113"/>
          <ac:spMkLst>
            <pc:docMk/>
            <pc:sldMk cId="3982365266" sldId="310"/>
            <ac:spMk id="168" creationId="{00000000-0000-0000-0000-000000000000}"/>
          </ac:spMkLst>
        </pc:spChg>
        <pc:picChg chg="del">
          <ac:chgData name="Silvia Colombo" userId="cdf5343d-9518-4b48-8032-805a754f9105" providerId="ADAL" clId="{AA5A2D5B-8D46-4519-A910-E03CB816FA9C}" dt="2025-01-15T15:28:19.849" v="582" actId="478"/>
          <ac:picMkLst>
            <pc:docMk/>
            <pc:sldMk cId="3982365266" sldId="310"/>
            <ac:picMk id="4" creationId="{FE4ADFCD-7AF1-40BB-BAEC-7CAD5AEBA240}"/>
          </ac:picMkLst>
        </pc:picChg>
        <pc:picChg chg="add mod">
          <ac:chgData name="Silvia Colombo" userId="cdf5343d-9518-4b48-8032-805a754f9105" providerId="ADAL" clId="{AA5A2D5B-8D46-4519-A910-E03CB816FA9C}" dt="2025-01-15T15:29:10.856" v="592" actId="1076"/>
          <ac:picMkLst>
            <pc:docMk/>
            <pc:sldMk cId="3982365266" sldId="310"/>
            <ac:picMk id="7" creationId="{3DE38EBC-E770-4736-80AF-362D3A573BED}"/>
          </ac:picMkLst>
        </pc:picChg>
      </pc:sldChg>
    </pc:docChg>
  </pc:docChgLst>
  <pc:docChgLst>
    <pc:chgData name="Silvia Colombo" userId="cdf5343d-9518-4b48-8032-805a754f9105" providerId="ADAL" clId="{1824CDBB-63ED-4CEC-9ACD-0ADF1ACD0695}"/>
    <pc:docChg chg="undo custSel modSld">
      <pc:chgData name="Silvia Colombo" userId="cdf5343d-9518-4b48-8032-805a754f9105" providerId="ADAL" clId="{1824CDBB-63ED-4CEC-9ACD-0ADF1ACD0695}" dt="2025-01-10T08:10:44.650" v="1271"/>
      <pc:docMkLst>
        <pc:docMk/>
      </pc:docMkLst>
      <pc:sldChg chg="modSp mod">
        <pc:chgData name="Silvia Colombo" userId="cdf5343d-9518-4b48-8032-805a754f9105" providerId="ADAL" clId="{1824CDBB-63ED-4CEC-9ACD-0ADF1ACD0695}" dt="2025-01-08T06:58:11.135" v="117" actId="20577"/>
        <pc:sldMkLst>
          <pc:docMk/>
          <pc:sldMk cId="0" sldId="264"/>
        </pc:sldMkLst>
        <pc:spChg chg="mod">
          <ac:chgData name="Silvia Colombo" userId="cdf5343d-9518-4b48-8032-805a754f9105" providerId="ADAL" clId="{1824CDBB-63ED-4CEC-9ACD-0ADF1ACD0695}" dt="2025-01-08T06:58:11.135" v="117" actId="20577"/>
          <ac:spMkLst>
            <pc:docMk/>
            <pc:sldMk cId="0" sldId="264"/>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1768720765" sldId="272"/>
        </pc:sldMkLst>
        <pc:spChg chg="del">
          <ac:chgData name="Silvia Colombo" userId="cdf5343d-9518-4b48-8032-805a754f9105" providerId="ADAL" clId="{1824CDBB-63ED-4CEC-9ACD-0ADF1ACD0695}" dt="2025-01-08T06:59:54.001" v="134" actId="478"/>
          <ac:spMkLst>
            <pc:docMk/>
            <pc:sldMk cId="1768720765" sldId="272"/>
            <ac:spMk id="10" creationId="{AF80047F-8D1A-426D-9FEC-0CE35F97C38B}"/>
          </ac:spMkLst>
        </pc:spChg>
        <pc:spChg chg="add mod">
          <ac:chgData name="Silvia Colombo" userId="cdf5343d-9518-4b48-8032-805a754f9105" providerId="ADAL" clId="{1824CDBB-63ED-4CEC-9ACD-0ADF1ACD0695}" dt="2025-01-08T07:06:27.469" v="170" actId="1076"/>
          <ac:spMkLst>
            <pc:docMk/>
            <pc:sldMk cId="1768720765" sldId="272"/>
            <ac:spMk id="11" creationId="{4CC0638F-E19E-4FA5-9055-212C2A973EF3}"/>
          </ac:spMkLst>
        </pc:spChg>
        <pc:spChg chg="mod">
          <ac:chgData name="Silvia Colombo" userId="cdf5343d-9518-4b48-8032-805a754f9105" providerId="ADAL" clId="{1824CDBB-63ED-4CEC-9ACD-0ADF1ACD0695}" dt="2025-01-08T12:11:04.107" v="384"/>
          <ac:spMkLst>
            <pc:docMk/>
            <pc:sldMk cId="1768720765" sldId="272"/>
            <ac:spMk id="167" creationId="{00000000-0000-0000-0000-000000000000}"/>
          </ac:spMkLst>
        </pc:spChg>
        <pc:spChg chg="mod">
          <ac:chgData name="Silvia Colombo" userId="cdf5343d-9518-4b48-8032-805a754f9105" providerId="ADAL" clId="{1824CDBB-63ED-4CEC-9ACD-0ADF1ACD0695}" dt="2025-01-08T07:05:43.121" v="167" actId="14100"/>
          <ac:spMkLst>
            <pc:docMk/>
            <pc:sldMk cId="1768720765" sldId="272"/>
            <ac:spMk id="168" creationId="{00000000-0000-0000-0000-000000000000}"/>
          </ac:spMkLst>
        </pc:spChg>
        <pc:picChg chg="add mod">
          <ac:chgData name="Silvia Colombo" userId="cdf5343d-9518-4b48-8032-805a754f9105" providerId="ADAL" clId="{1824CDBB-63ED-4CEC-9ACD-0ADF1ACD0695}" dt="2025-01-08T07:05:37.868" v="166" actId="1076"/>
          <ac:picMkLst>
            <pc:docMk/>
            <pc:sldMk cId="1768720765" sldId="272"/>
            <ac:picMk id="4" creationId="{C1B579D7-A41F-4747-812B-418DE1C9CC69}"/>
          </ac:picMkLst>
        </pc:picChg>
        <pc:picChg chg="del">
          <ac:chgData name="Silvia Colombo" userId="cdf5343d-9518-4b48-8032-805a754f9105" providerId="ADAL" clId="{1824CDBB-63ED-4CEC-9ACD-0ADF1ACD0695}" dt="2025-01-08T06:59:50.334" v="133" actId="478"/>
          <ac:picMkLst>
            <pc:docMk/>
            <pc:sldMk cId="1768720765" sldId="272"/>
            <ac:picMk id="5" creationId="{294F7C89-0AD9-4832-A3F0-9AFF9321E36D}"/>
          </ac:picMkLst>
        </pc:picChg>
      </pc:sldChg>
      <pc:sldChg chg="modSp mod">
        <pc:chgData name="Silvia Colombo" userId="cdf5343d-9518-4b48-8032-805a754f9105" providerId="ADAL" clId="{1824CDBB-63ED-4CEC-9ACD-0ADF1ACD0695}" dt="2025-01-08T12:11:04.107" v="384"/>
        <pc:sldMkLst>
          <pc:docMk/>
          <pc:sldMk cId="1839245547" sldId="273"/>
        </pc:sldMkLst>
        <pc:spChg chg="mod">
          <ac:chgData name="Silvia Colombo" userId="cdf5343d-9518-4b48-8032-805a754f9105" providerId="ADAL" clId="{1824CDBB-63ED-4CEC-9ACD-0ADF1ACD0695}" dt="2025-01-08T12:11:04.107" v="384"/>
          <ac:spMkLst>
            <pc:docMk/>
            <pc:sldMk cId="1839245547" sldId="273"/>
            <ac:spMk id="167" creationId="{00000000-0000-0000-0000-000000000000}"/>
          </ac:spMkLst>
        </pc:spChg>
        <pc:spChg chg="mod">
          <ac:chgData name="Silvia Colombo" userId="cdf5343d-9518-4b48-8032-805a754f9105" providerId="ADAL" clId="{1824CDBB-63ED-4CEC-9ACD-0ADF1ACD0695}" dt="2025-01-08T07:10:06.125" v="211" actId="20577"/>
          <ac:spMkLst>
            <pc:docMk/>
            <pc:sldMk cId="1839245547" sldId="273"/>
            <ac:spMk id="168" creationId="{00000000-0000-0000-0000-000000000000}"/>
          </ac:spMkLst>
        </pc:spChg>
      </pc:sldChg>
      <pc:sldChg chg="addSp delSp modSp mod">
        <pc:chgData name="Silvia Colombo" userId="cdf5343d-9518-4b48-8032-805a754f9105" providerId="ADAL" clId="{1824CDBB-63ED-4CEC-9ACD-0ADF1ACD0695}" dt="2025-01-08T12:11:04.107" v="384"/>
        <pc:sldMkLst>
          <pc:docMk/>
          <pc:sldMk cId="3557352301" sldId="274"/>
        </pc:sldMkLst>
        <pc:spChg chg="add del">
          <ac:chgData name="Silvia Colombo" userId="cdf5343d-9518-4b48-8032-805a754f9105" providerId="ADAL" clId="{1824CDBB-63ED-4CEC-9ACD-0ADF1ACD0695}" dt="2025-01-08T10:54:42.483" v="218"/>
          <ac:spMkLst>
            <pc:docMk/>
            <pc:sldMk cId="3557352301" sldId="274"/>
            <ac:spMk id="2" creationId="{3DEF8696-E4E4-4513-B162-47F630D8211C}"/>
          </ac:spMkLst>
        </pc:spChg>
        <pc:spChg chg="add del">
          <ac:chgData name="Silvia Colombo" userId="cdf5343d-9518-4b48-8032-805a754f9105" providerId="ADAL" clId="{1824CDBB-63ED-4CEC-9ACD-0ADF1ACD0695}" dt="2025-01-08T10:54:52.805" v="221"/>
          <ac:spMkLst>
            <pc:docMk/>
            <pc:sldMk cId="3557352301" sldId="274"/>
            <ac:spMk id="5" creationId="{BE358D9D-B081-46DE-8E0D-772183B3A09A}"/>
          </ac:spMkLst>
        </pc:spChg>
        <pc:spChg chg="add del mod">
          <ac:chgData name="Silvia Colombo" userId="cdf5343d-9518-4b48-8032-805a754f9105" providerId="ADAL" clId="{1824CDBB-63ED-4CEC-9ACD-0ADF1ACD0695}" dt="2025-01-08T10:55:27.920" v="224" actId="478"/>
          <ac:spMkLst>
            <pc:docMk/>
            <pc:sldMk cId="3557352301" sldId="274"/>
            <ac:spMk id="6" creationId="{7B473ADC-EBC4-4790-9E73-62F7E0B490CF}"/>
          </ac:spMkLst>
        </pc:spChg>
        <pc:spChg chg="add mod">
          <ac:chgData name="Silvia Colombo" userId="cdf5343d-9518-4b48-8032-805a754f9105" providerId="ADAL" clId="{1824CDBB-63ED-4CEC-9ACD-0ADF1ACD0695}" dt="2025-01-08T11:21:04.834" v="263" actId="14100"/>
          <ac:spMkLst>
            <pc:docMk/>
            <pc:sldMk cId="3557352301" sldId="274"/>
            <ac:spMk id="7" creationId="{E8359C71-131A-4426-9545-97F797442552}"/>
          </ac:spMkLst>
        </pc:spChg>
        <pc:spChg chg="del">
          <ac:chgData name="Silvia Colombo" userId="cdf5343d-9518-4b48-8032-805a754f9105" providerId="ADAL" clId="{1824CDBB-63ED-4CEC-9ACD-0ADF1ACD0695}" dt="2025-01-08T07:10:16.330" v="213" actId="478"/>
          <ac:spMkLst>
            <pc:docMk/>
            <pc:sldMk cId="3557352301" sldId="274"/>
            <ac:spMk id="8" creationId="{E2D3D76F-9956-4E3F-9208-5C5428DF4863}"/>
          </ac:spMkLst>
        </pc:spChg>
        <pc:spChg chg="add mod">
          <ac:chgData name="Silvia Colombo" userId="cdf5343d-9518-4b48-8032-805a754f9105" providerId="ADAL" clId="{1824CDBB-63ED-4CEC-9ACD-0ADF1ACD0695}" dt="2025-01-08T11:11:57.517" v="262" actId="14100"/>
          <ac:spMkLst>
            <pc:docMk/>
            <pc:sldMk cId="3557352301" sldId="274"/>
            <ac:spMk id="14" creationId="{DC10D3FC-BAD0-4406-BE16-ECD780853B65}"/>
          </ac:spMkLst>
        </pc:spChg>
        <pc:spChg chg="mod">
          <ac:chgData name="Silvia Colombo" userId="cdf5343d-9518-4b48-8032-805a754f9105" providerId="ADAL" clId="{1824CDBB-63ED-4CEC-9ACD-0ADF1ACD0695}" dt="2025-01-08T12:11:04.107" v="384"/>
          <ac:spMkLst>
            <pc:docMk/>
            <pc:sldMk cId="3557352301" sldId="274"/>
            <ac:spMk id="167" creationId="{00000000-0000-0000-0000-000000000000}"/>
          </ac:spMkLst>
        </pc:spChg>
        <pc:spChg chg="mod">
          <ac:chgData name="Silvia Colombo" userId="cdf5343d-9518-4b48-8032-805a754f9105" providerId="ADAL" clId="{1824CDBB-63ED-4CEC-9ACD-0ADF1ACD0695}" dt="2025-01-08T10:56:22.272" v="241" actId="14100"/>
          <ac:spMkLst>
            <pc:docMk/>
            <pc:sldMk cId="3557352301" sldId="274"/>
            <ac:spMk id="168" creationId="{00000000-0000-0000-0000-000000000000}"/>
          </ac:spMkLst>
        </pc:spChg>
        <pc:picChg chg="del">
          <ac:chgData name="Silvia Colombo" userId="cdf5343d-9518-4b48-8032-805a754f9105" providerId="ADAL" clId="{1824CDBB-63ED-4CEC-9ACD-0ADF1ACD0695}" dt="2025-01-08T07:10:13.849" v="212" actId="478"/>
          <ac:picMkLst>
            <pc:docMk/>
            <pc:sldMk cId="3557352301" sldId="274"/>
            <ac:picMk id="4" creationId="{B1DB617D-730F-4D01-947F-12499E27C0E5}"/>
          </ac:picMkLst>
        </pc:picChg>
        <pc:picChg chg="add mod">
          <ac:chgData name="Silvia Colombo" userId="cdf5343d-9518-4b48-8032-805a754f9105" providerId="ADAL" clId="{1824CDBB-63ED-4CEC-9ACD-0ADF1ACD0695}" dt="2025-01-08T11:11:35.957" v="258" actId="1076"/>
          <ac:picMkLst>
            <pc:docMk/>
            <pc:sldMk cId="3557352301" sldId="274"/>
            <ac:picMk id="10" creationId="{2EA1525B-D2A4-42A5-9EDF-11E9CA6B5A54}"/>
          </ac:picMkLst>
        </pc:picChg>
      </pc:sldChg>
      <pc:sldChg chg="addSp delSp modSp mod">
        <pc:chgData name="Silvia Colombo" userId="cdf5343d-9518-4b48-8032-805a754f9105" providerId="ADAL" clId="{1824CDBB-63ED-4CEC-9ACD-0ADF1ACD0695}" dt="2025-01-08T12:11:04.107" v="384"/>
        <pc:sldMkLst>
          <pc:docMk/>
          <pc:sldMk cId="2089242102" sldId="275"/>
        </pc:sldMkLst>
        <pc:spChg chg="add del mod">
          <ac:chgData name="Silvia Colombo" userId="cdf5343d-9518-4b48-8032-805a754f9105" providerId="ADAL" clId="{1824CDBB-63ED-4CEC-9ACD-0ADF1ACD0695}" dt="2025-01-08T11:28:06.177" v="281" actId="478"/>
          <ac:spMkLst>
            <pc:docMk/>
            <pc:sldMk cId="2089242102" sldId="275"/>
            <ac:spMk id="7" creationId="{FDBE7792-67EF-4F14-B8E3-6390FE63E076}"/>
          </ac:spMkLst>
        </pc:spChg>
        <pc:spChg chg="add mod">
          <ac:chgData name="Silvia Colombo" userId="cdf5343d-9518-4b48-8032-805a754f9105" providerId="ADAL" clId="{1824CDBB-63ED-4CEC-9ACD-0ADF1ACD0695}" dt="2025-01-08T11:29:26.154" v="307" actId="1076"/>
          <ac:spMkLst>
            <pc:docMk/>
            <pc:sldMk cId="2089242102" sldId="275"/>
            <ac:spMk id="11" creationId="{704236DC-8967-4898-827A-DFD11D969C74}"/>
          </ac:spMkLst>
        </pc:spChg>
        <pc:spChg chg="mod">
          <ac:chgData name="Silvia Colombo" userId="cdf5343d-9518-4b48-8032-805a754f9105" providerId="ADAL" clId="{1824CDBB-63ED-4CEC-9ACD-0ADF1ACD0695}" dt="2025-01-08T11:29:19.138" v="306" actId="20577"/>
          <ac:spMkLst>
            <pc:docMk/>
            <pc:sldMk cId="2089242102" sldId="275"/>
            <ac:spMk id="12" creationId="{85BD59C7-5F9C-412C-9103-AD11C3A57877}"/>
          </ac:spMkLst>
        </pc:spChg>
        <pc:spChg chg="del">
          <ac:chgData name="Silvia Colombo" userId="cdf5343d-9518-4b48-8032-805a754f9105" providerId="ADAL" clId="{1824CDBB-63ED-4CEC-9ACD-0ADF1ACD0695}" dt="2025-01-08T11:22:30.763" v="266" actId="478"/>
          <ac:spMkLst>
            <pc:docMk/>
            <pc:sldMk cId="2089242102" sldId="275"/>
            <ac:spMk id="13" creationId="{8B0C9D8F-2599-4BE6-A4D0-05E19745F63B}"/>
          </ac:spMkLst>
        </pc:spChg>
        <pc:spChg chg="mod">
          <ac:chgData name="Silvia Colombo" userId="cdf5343d-9518-4b48-8032-805a754f9105" providerId="ADAL" clId="{1824CDBB-63ED-4CEC-9ACD-0ADF1ACD0695}" dt="2025-01-08T12:11:04.107" v="384"/>
          <ac:spMkLst>
            <pc:docMk/>
            <pc:sldMk cId="2089242102" sldId="275"/>
            <ac:spMk id="167" creationId="{00000000-0000-0000-0000-000000000000}"/>
          </ac:spMkLst>
        </pc:spChg>
        <pc:spChg chg="del mod">
          <ac:chgData name="Silvia Colombo" userId="cdf5343d-9518-4b48-8032-805a754f9105" providerId="ADAL" clId="{1824CDBB-63ED-4CEC-9ACD-0ADF1ACD0695}" dt="2025-01-08T11:27:52.856" v="279"/>
          <ac:spMkLst>
            <pc:docMk/>
            <pc:sldMk cId="2089242102" sldId="275"/>
            <ac:spMk id="168" creationId="{00000000-0000-0000-0000-000000000000}"/>
          </ac:spMkLst>
        </pc:spChg>
        <pc:picChg chg="del">
          <ac:chgData name="Silvia Colombo" userId="cdf5343d-9518-4b48-8032-805a754f9105" providerId="ADAL" clId="{1824CDBB-63ED-4CEC-9ACD-0ADF1ACD0695}" dt="2025-01-08T11:21:13.856" v="265" actId="478"/>
          <ac:picMkLst>
            <pc:docMk/>
            <pc:sldMk cId="2089242102" sldId="275"/>
            <ac:picMk id="4" creationId="{77F38104-BBB3-43F3-BDD5-7269B41B2EEF}"/>
          </ac:picMkLst>
        </pc:picChg>
        <pc:picChg chg="add mod">
          <ac:chgData name="Silvia Colombo" userId="cdf5343d-9518-4b48-8032-805a754f9105" providerId="ADAL" clId="{1824CDBB-63ED-4CEC-9ACD-0ADF1ACD0695}" dt="2025-01-08T11:29:12.066" v="304" actId="1076"/>
          <ac:picMkLst>
            <pc:docMk/>
            <pc:sldMk cId="2089242102" sldId="275"/>
            <ac:picMk id="5" creationId="{B47E8571-FD8B-46AB-8700-1E85DC854BFF}"/>
          </ac:picMkLst>
        </pc:picChg>
      </pc:sldChg>
      <pc:sldChg chg="addSp delSp modSp mod modAnim">
        <pc:chgData name="Silvia Colombo" userId="cdf5343d-9518-4b48-8032-805a754f9105" providerId="ADAL" clId="{1824CDBB-63ED-4CEC-9ACD-0ADF1ACD0695}" dt="2025-01-08T12:25:12.814" v="390" actId="1076"/>
        <pc:sldMkLst>
          <pc:docMk/>
          <pc:sldMk cId="1383167316" sldId="276"/>
        </pc:sldMkLst>
        <pc:spChg chg="del">
          <ac:chgData name="Silvia Colombo" userId="cdf5343d-9518-4b48-8032-805a754f9105" providerId="ADAL" clId="{1824CDBB-63ED-4CEC-9ACD-0ADF1ACD0695}" dt="2025-01-08T11:29:40.635" v="310" actId="478"/>
          <ac:spMkLst>
            <pc:docMk/>
            <pc:sldMk cId="1383167316" sldId="276"/>
            <ac:spMk id="8" creationId="{928DDCF0-BBD6-4DAA-A219-31488E02F90B}"/>
          </ac:spMkLst>
        </pc:spChg>
        <pc:spChg chg="add mod">
          <ac:chgData name="Silvia Colombo" userId="cdf5343d-9518-4b48-8032-805a754f9105" providerId="ADAL" clId="{1824CDBB-63ED-4CEC-9ACD-0ADF1ACD0695}" dt="2025-01-08T11:35:23.595" v="328" actId="1076"/>
          <ac:spMkLst>
            <pc:docMk/>
            <pc:sldMk cId="1383167316" sldId="276"/>
            <ac:spMk id="10" creationId="{8644D318-4D55-4574-AE82-2EDC0B6FA70A}"/>
          </ac:spMkLst>
        </pc:spChg>
        <pc:spChg chg="add mod">
          <ac:chgData name="Silvia Colombo" userId="cdf5343d-9518-4b48-8032-805a754f9105" providerId="ADAL" clId="{1824CDBB-63ED-4CEC-9ACD-0ADF1ACD0695}" dt="2025-01-08T11:36:03.741" v="334" actId="1076"/>
          <ac:spMkLst>
            <pc:docMk/>
            <pc:sldMk cId="1383167316" sldId="276"/>
            <ac:spMk id="12" creationId="{6207A435-093F-4A1E-AC22-DCBDBBDF4F86}"/>
          </ac:spMkLst>
        </pc:spChg>
        <pc:spChg chg="add mod">
          <ac:chgData name="Silvia Colombo" userId="cdf5343d-9518-4b48-8032-805a754f9105" providerId="ADAL" clId="{1824CDBB-63ED-4CEC-9ACD-0ADF1ACD0695}" dt="2025-01-08T11:56:04.610" v="341" actId="207"/>
          <ac:spMkLst>
            <pc:docMk/>
            <pc:sldMk cId="1383167316" sldId="276"/>
            <ac:spMk id="16" creationId="{5AFF1D7E-09CD-4002-AD60-32DB8032F303}"/>
          </ac:spMkLst>
        </pc:spChg>
        <pc:spChg chg="add mod">
          <ac:chgData name="Silvia Colombo" userId="cdf5343d-9518-4b48-8032-805a754f9105" providerId="ADAL" clId="{1824CDBB-63ED-4CEC-9ACD-0ADF1ACD0695}" dt="2025-01-08T12:25:12.814" v="390" actId="1076"/>
          <ac:spMkLst>
            <pc:docMk/>
            <pc:sldMk cId="1383167316" sldId="276"/>
            <ac:spMk id="17" creationId="{7765CB74-D59B-4350-A8AE-DF9D1C4527AC}"/>
          </ac:spMkLst>
        </pc:spChg>
        <pc:spChg chg="mod">
          <ac:chgData name="Silvia Colombo" userId="cdf5343d-9518-4b48-8032-805a754f9105" providerId="ADAL" clId="{1824CDBB-63ED-4CEC-9ACD-0ADF1ACD0695}" dt="2025-01-08T12:11:04.107" v="384"/>
          <ac:spMkLst>
            <pc:docMk/>
            <pc:sldMk cId="1383167316" sldId="276"/>
            <ac:spMk id="167" creationId="{00000000-0000-0000-0000-000000000000}"/>
          </ac:spMkLst>
        </pc:spChg>
        <pc:spChg chg="mod">
          <ac:chgData name="Silvia Colombo" userId="cdf5343d-9518-4b48-8032-805a754f9105" providerId="ADAL" clId="{1824CDBB-63ED-4CEC-9ACD-0ADF1ACD0695}" dt="2025-01-08T11:32:33.685" v="311"/>
          <ac:spMkLst>
            <pc:docMk/>
            <pc:sldMk cId="1383167316" sldId="276"/>
            <ac:spMk id="168" creationId="{00000000-0000-0000-0000-000000000000}"/>
          </ac:spMkLst>
        </pc:spChg>
        <pc:picChg chg="del">
          <ac:chgData name="Silvia Colombo" userId="cdf5343d-9518-4b48-8032-805a754f9105" providerId="ADAL" clId="{1824CDBB-63ED-4CEC-9ACD-0ADF1ACD0695}" dt="2025-01-08T11:29:38.004" v="309" actId="478"/>
          <ac:picMkLst>
            <pc:docMk/>
            <pc:sldMk cId="1383167316" sldId="276"/>
            <ac:picMk id="4" creationId="{65710CFA-214B-4649-8E99-FCB43928B6EF}"/>
          </ac:picMkLst>
        </pc:picChg>
        <pc:picChg chg="add mod">
          <ac:chgData name="Silvia Colombo" userId="cdf5343d-9518-4b48-8032-805a754f9105" providerId="ADAL" clId="{1824CDBB-63ED-4CEC-9ACD-0ADF1ACD0695}" dt="2025-01-08T11:35:28.808" v="329" actId="1076"/>
          <ac:picMkLst>
            <pc:docMk/>
            <pc:sldMk cId="1383167316" sldId="276"/>
            <ac:picMk id="5" creationId="{670693CB-3167-4CD0-8299-0B40FC55BD54}"/>
          </ac:picMkLst>
        </pc:picChg>
        <pc:picChg chg="add mod">
          <ac:chgData name="Silvia Colombo" userId="cdf5343d-9518-4b48-8032-805a754f9105" providerId="ADAL" clId="{1824CDBB-63ED-4CEC-9ACD-0ADF1ACD0695}" dt="2025-01-08T11:55:28.850" v="337" actId="1076"/>
          <ac:picMkLst>
            <pc:docMk/>
            <pc:sldMk cId="1383167316" sldId="276"/>
            <ac:picMk id="11" creationId="{BE901405-1638-4CAA-89A9-18AB69024B79}"/>
          </ac:picMkLst>
        </pc:picChg>
      </pc:sldChg>
      <pc:sldChg chg="modSp mod">
        <pc:chgData name="Silvia Colombo" userId="cdf5343d-9518-4b48-8032-805a754f9105" providerId="ADAL" clId="{1824CDBB-63ED-4CEC-9ACD-0ADF1ACD0695}" dt="2025-01-08T12:11:04.107" v="384"/>
        <pc:sldMkLst>
          <pc:docMk/>
          <pc:sldMk cId="89450925" sldId="277"/>
        </pc:sldMkLst>
        <pc:spChg chg="mod">
          <ac:chgData name="Silvia Colombo" userId="cdf5343d-9518-4b48-8032-805a754f9105" providerId="ADAL" clId="{1824CDBB-63ED-4CEC-9ACD-0ADF1ACD0695}" dt="2025-01-08T12:11:04.107" v="384"/>
          <ac:spMkLst>
            <pc:docMk/>
            <pc:sldMk cId="89450925" sldId="277"/>
            <ac:spMk id="167" creationId="{00000000-0000-0000-0000-000000000000}"/>
          </ac:spMkLst>
        </pc:spChg>
        <pc:spChg chg="mod">
          <ac:chgData name="Silvia Colombo" userId="cdf5343d-9518-4b48-8032-805a754f9105" providerId="ADAL" clId="{1824CDBB-63ED-4CEC-9ACD-0ADF1ACD0695}" dt="2025-01-08T12:11:04.107" v="384"/>
          <ac:spMkLst>
            <pc:docMk/>
            <pc:sldMk cId="89450925" sldId="277"/>
            <ac:spMk id="168" creationId="{00000000-0000-0000-0000-000000000000}"/>
          </ac:spMkLst>
        </pc:spChg>
      </pc:sldChg>
      <pc:sldChg chg="addSp delSp modSp mod">
        <pc:chgData name="Silvia Colombo" userId="cdf5343d-9518-4b48-8032-805a754f9105" providerId="ADAL" clId="{1824CDBB-63ED-4CEC-9ACD-0ADF1ACD0695}" dt="2025-01-09T10:37:42.446" v="412" actId="20577"/>
        <pc:sldMkLst>
          <pc:docMk/>
          <pc:sldMk cId="3840193541" sldId="278"/>
        </pc:sldMkLst>
        <pc:spChg chg="del">
          <ac:chgData name="Silvia Colombo" userId="cdf5343d-9518-4b48-8032-805a754f9105" providerId="ADAL" clId="{1824CDBB-63ED-4CEC-9ACD-0ADF1ACD0695}" dt="2025-01-08T12:20:32.896" v="388" actId="478"/>
          <ac:spMkLst>
            <pc:docMk/>
            <pc:sldMk cId="3840193541" sldId="278"/>
            <ac:spMk id="9" creationId="{5D172651-42B1-49C5-8329-6E16FC704FE5}"/>
          </ac:spMkLst>
        </pc:spChg>
        <pc:spChg chg="mod">
          <ac:chgData name="Silvia Colombo" userId="cdf5343d-9518-4b48-8032-805a754f9105" providerId="ADAL" clId="{1824CDBB-63ED-4CEC-9ACD-0ADF1ACD0695}" dt="2025-01-08T12:19:59.534" v="385"/>
          <ac:spMkLst>
            <pc:docMk/>
            <pc:sldMk cId="3840193541" sldId="278"/>
            <ac:spMk id="167" creationId="{00000000-0000-0000-0000-000000000000}"/>
          </ac:spMkLst>
        </pc:spChg>
        <pc:spChg chg="mod">
          <ac:chgData name="Silvia Colombo" userId="cdf5343d-9518-4b48-8032-805a754f9105" providerId="ADAL" clId="{1824CDBB-63ED-4CEC-9ACD-0ADF1ACD0695}" dt="2025-01-09T10:37:42.446" v="412" actId="20577"/>
          <ac:spMkLst>
            <pc:docMk/>
            <pc:sldMk cId="3840193541" sldId="278"/>
            <ac:spMk id="168" creationId="{00000000-0000-0000-0000-000000000000}"/>
          </ac:spMkLst>
        </pc:spChg>
        <pc:picChg chg="add mod modCrop">
          <ac:chgData name="Silvia Colombo" userId="cdf5343d-9518-4b48-8032-805a754f9105" providerId="ADAL" clId="{1824CDBB-63ED-4CEC-9ACD-0ADF1ACD0695}" dt="2025-01-09T10:37:40.133" v="411" actId="1076"/>
          <ac:picMkLst>
            <pc:docMk/>
            <pc:sldMk cId="3840193541" sldId="278"/>
            <ac:picMk id="4" creationId="{F7DD6E52-22FE-4E20-B450-66861BE5959C}"/>
          </ac:picMkLst>
        </pc:picChg>
        <pc:picChg chg="del">
          <ac:chgData name="Silvia Colombo" userId="cdf5343d-9518-4b48-8032-805a754f9105" providerId="ADAL" clId="{1824CDBB-63ED-4CEC-9ACD-0ADF1ACD0695}" dt="2025-01-08T12:20:30.949" v="387" actId="478"/>
          <ac:picMkLst>
            <pc:docMk/>
            <pc:sldMk cId="3840193541" sldId="278"/>
            <ac:picMk id="5" creationId="{C5FA77C5-2F9D-41E6-8C89-0ED6C13A2739}"/>
          </ac:picMkLst>
        </pc:picChg>
      </pc:sldChg>
      <pc:sldChg chg="addSp delSp modSp mod">
        <pc:chgData name="Silvia Colombo" userId="cdf5343d-9518-4b48-8032-805a754f9105" providerId="ADAL" clId="{1824CDBB-63ED-4CEC-9ACD-0ADF1ACD0695}" dt="2025-01-08T12:28:27.705" v="396" actId="1076"/>
        <pc:sldMkLst>
          <pc:docMk/>
          <pc:sldMk cId="3151422244" sldId="279"/>
        </pc:sldMkLst>
        <pc:spChg chg="mod">
          <ac:chgData name="Silvia Colombo" userId="cdf5343d-9518-4b48-8032-805a754f9105" providerId="ADAL" clId="{1824CDBB-63ED-4CEC-9ACD-0ADF1ACD0695}" dt="2025-01-08T12:11:04.107" v="384"/>
          <ac:spMkLst>
            <pc:docMk/>
            <pc:sldMk cId="3151422244" sldId="279"/>
            <ac:spMk id="167" creationId="{00000000-0000-0000-0000-000000000000}"/>
          </ac:spMkLst>
        </pc:spChg>
        <pc:spChg chg="mod">
          <ac:chgData name="Silvia Colombo" userId="cdf5343d-9518-4b48-8032-805a754f9105" providerId="ADAL" clId="{1824CDBB-63ED-4CEC-9ACD-0ADF1ACD0695}" dt="2025-01-08T06:59:45.184" v="132" actId="20577"/>
          <ac:spMkLst>
            <pc:docMk/>
            <pc:sldMk cId="3151422244" sldId="279"/>
            <ac:spMk id="168" creationId="{00000000-0000-0000-0000-000000000000}"/>
          </ac:spMkLst>
        </pc:spChg>
        <pc:picChg chg="add mod modCrop">
          <ac:chgData name="Silvia Colombo" userId="cdf5343d-9518-4b48-8032-805a754f9105" providerId="ADAL" clId="{1824CDBB-63ED-4CEC-9ACD-0ADF1ACD0695}" dt="2025-01-08T12:28:27.705" v="396" actId="1076"/>
          <ac:picMkLst>
            <pc:docMk/>
            <pc:sldMk cId="3151422244" sldId="279"/>
            <ac:picMk id="4" creationId="{69343C5C-5E4C-4E84-A111-95AA141C70B3}"/>
          </ac:picMkLst>
        </pc:picChg>
        <pc:picChg chg="del">
          <ac:chgData name="Silvia Colombo" userId="cdf5343d-9518-4b48-8032-805a754f9105" providerId="ADAL" clId="{1824CDBB-63ED-4CEC-9ACD-0ADF1ACD0695}" dt="2025-01-08T06:54:39.559" v="45" actId="478"/>
          <ac:picMkLst>
            <pc:docMk/>
            <pc:sldMk cId="3151422244" sldId="279"/>
            <ac:picMk id="5" creationId="{E53FD6EA-F843-4CBF-B874-F1E56DE0613C}"/>
          </ac:picMkLst>
        </pc:picChg>
      </pc:sldChg>
      <pc:sldChg chg="delSp modSp mod">
        <pc:chgData name="Silvia Colombo" userId="cdf5343d-9518-4b48-8032-805a754f9105" providerId="ADAL" clId="{1824CDBB-63ED-4CEC-9ACD-0ADF1ACD0695}" dt="2025-01-09T10:54:47.321" v="583" actId="2711"/>
        <pc:sldMkLst>
          <pc:docMk/>
          <pc:sldMk cId="3427707476" sldId="282"/>
        </pc:sldMkLst>
        <pc:spChg chg="mod">
          <ac:chgData name="Silvia Colombo" userId="cdf5343d-9518-4b48-8032-805a754f9105" providerId="ADAL" clId="{1824CDBB-63ED-4CEC-9ACD-0ADF1ACD0695}" dt="2025-01-09T10:54:47.321" v="583" actId="2711"/>
          <ac:spMkLst>
            <pc:docMk/>
            <pc:sldMk cId="3427707476" sldId="282"/>
            <ac:spMk id="6" creationId="{FC78CAEC-448B-4219-A200-6CCF404A14C9}"/>
          </ac:spMkLst>
        </pc:spChg>
        <pc:spChg chg="del">
          <ac:chgData name="Silvia Colombo" userId="cdf5343d-9518-4b48-8032-805a754f9105" providerId="ADAL" clId="{1824CDBB-63ED-4CEC-9ACD-0ADF1ACD0695}" dt="2025-01-09T10:38:00.693" v="417" actId="478"/>
          <ac:spMkLst>
            <pc:docMk/>
            <pc:sldMk cId="3427707476" sldId="282"/>
            <ac:spMk id="9" creationId="{BB45430B-4CE5-4913-A4EF-48837DBBAD05}"/>
          </ac:spMkLst>
        </pc:spChg>
        <pc:spChg chg="del mod">
          <ac:chgData name="Silvia Colombo" userId="cdf5343d-9518-4b48-8032-805a754f9105" providerId="ADAL" clId="{1824CDBB-63ED-4CEC-9ACD-0ADF1ACD0695}" dt="2025-01-09T10:37:57.656" v="416"/>
          <ac:spMkLst>
            <pc:docMk/>
            <pc:sldMk cId="3427707476" sldId="282"/>
            <ac:spMk id="11" creationId="{69CB2DEE-3721-42E2-8BA6-9D88BD2A1481}"/>
          </ac:spMkLst>
        </pc:spChg>
        <pc:spChg chg="mod">
          <ac:chgData name="Silvia Colombo" userId="cdf5343d-9518-4b48-8032-805a754f9105" providerId="ADAL" clId="{1824CDBB-63ED-4CEC-9ACD-0ADF1ACD0695}" dt="2025-01-08T12:19:59.534" v="385"/>
          <ac:spMkLst>
            <pc:docMk/>
            <pc:sldMk cId="3427707476" sldId="282"/>
            <ac:spMk id="167" creationId="{00000000-0000-0000-0000-000000000000}"/>
          </ac:spMkLst>
        </pc:spChg>
        <pc:picChg chg="del">
          <ac:chgData name="Silvia Colombo" userId="cdf5343d-9518-4b48-8032-805a754f9105" providerId="ADAL" clId="{1824CDBB-63ED-4CEC-9ACD-0ADF1ACD0695}" dt="2025-01-09T10:37:57.629" v="414" actId="478"/>
          <ac:picMkLst>
            <pc:docMk/>
            <pc:sldMk cId="3427707476" sldId="282"/>
            <ac:picMk id="7" creationId="{CCC80CDF-3E8F-4BD8-A418-1AE69A33835B}"/>
          </ac:picMkLst>
        </pc:picChg>
      </pc:sldChg>
      <pc:sldChg chg="addSp delSp modSp mod">
        <pc:chgData name="Silvia Colombo" userId="cdf5343d-9518-4b48-8032-805a754f9105" providerId="ADAL" clId="{1824CDBB-63ED-4CEC-9ACD-0ADF1ACD0695}" dt="2025-01-09T16:03:50.877" v="726"/>
        <pc:sldMkLst>
          <pc:docMk/>
          <pc:sldMk cId="2207407581" sldId="283"/>
        </pc:sldMkLst>
        <pc:spChg chg="del mod">
          <ac:chgData name="Silvia Colombo" userId="cdf5343d-9518-4b48-8032-805a754f9105" providerId="ADAL" clId="{1824CDBB-63ED-4CEC-9ACD-0ADF1ACD0695}" dt="2025-01-09T15:42:48.585" v="639" actId="478"/>
          <ac:spMkLst>
            <pc:docMk/>
            <pc:sldMk cId="2207407581" sldId="283"/>
            <ac:spMk id="11" creationId="{395B22CB-1CFD-4A3C-9D0C-26519DA8EE10}"/>
          </ac:spMkLst>
        </pc:spChg>
        <pc:spChg chg="add mod">
          <ac:chgData name="Silvia Colombo" userId="cdf5343d-9518-4b48-8032-805a754f9105" providerId="ADAL" clId="{1824CDBB-63ED-4CEC-9ACD-0ADF1ACD0695}" dt="2025-01-09T16:03:21.079" v="722" actId="1076"/>
          <ac:spMkLst>
            <pc:docMk/>
            <pc:sldMk cId="2207407581" sldId="283"/>
            <ac:spMk id="14" creationId="{3B44769C-312B-4511-AFC8-B20540D3D2AA}"/>
          </ac:spMkLst>
        </pc:spChg>
        <pc:spChg chg="del">
          <ac:chgData name="Silvia Colombo" userId="cdf5343d-9518-4b48-8032-805a754f9105" providerId="ADAL" clId="{1824CDBB-63ED-4CEC-9ACD-0ADF1ACD0695}" dt="2025-01-09T13:59:35.164" v="633" actId="478"/>
          <ac:spMkLst>
            <pc:docMk/>
            <pc:sldMk cId="2207407581" sldId="283"/>
            <ac:spMk id="22" creationId="{088F5A20-228D-493A-A119-920A9B99D16E}"/>
          </ac:spMkLst>
        </pc:spChg>
        <pc:spChg chg="mod">
          <ac:chgData name="Silvia Colombo" userId="cdf5343d-9518-4b48-8032-805a754f9105" providerId="ADAL" clId="{1824CDBB-63ED-4CEC-9ACD-0ADF1ACD0695}" dt="2025-01-08T12:19:59.534" v="385"/>
          <ac:spMkLst>
            <pc:docMk/>
            <pc:sldMk cId="2207407581" sldId="283"/>
            <ac:spMk id="167" creationId="{00000000-0000-0000-0000-000000000000}"/>
          </ac:spMkLst>
        </pc:spChg>
        <pc:spChg chg="mod">
          <ac:chgData name="Silvia Colombo" userId="cdf5343d-9518-4b48-8032-805a754f9105" providerId="ADAL" clId="{1824CDBB-63ED-4CEC-9ACD-0ADF1ACD0695}" dt="2025-01-09T16:03:39.421" v="725" actId="20577"/>
          <ac:spMkLst>
            <pc:docMk/>
            <pc:sldMk cId="2207407581" sldId="283"/>
            <ac:spMk id="168" creationId="{00000000-0000-0000-0000-000000000000}"/>
          </ac:spMkLst>
        </pc:spChg>
        <pc:grpChg chg="del">
          <ac:chgData name="Silvia Colombo" userId="cdf5343d-9518-4b48-8032-805a754f9105" providerId="ADAL" clId="{1824CDBB-63ED-4CEC-9ACD-0ADF1ACD0695}" dt="2025-01-09T13:59:28.420" v="631" actId="478"/>
          <ac:grpSpMkLst>
            <pc:docMk/>
            <pc:sldMk cId="2207407581" sldId="283"/>
            <ac:grpSpMk id="18" creationId="{591821C5-50A1-48CD-B8E7-327D5B451FB7}"/>
          </ac:grpSpMkLst>
        </pc:grpChg>
        <pc:picChg chg="add mod">
          <ac:chgData name="Silvia Colombo" userId="cdf5343d-9518-4b48-8032-805a754f9105" providerId="ADAL" clId="{1824CDBB-63ED-4CEC-9ACD-0ADF1ACD0695}" dt="2025-01-09T16:03:50.877" v="726"/>
          <ac:picMkLst>
            <pc:docMk/>
            <pc:sldMk cId="2207407581" sldId="283"/>
            <ac:picMk id="4" creationId="{69E95CEF-ECE2-46E4-B73C-DCC06D01220C}"/>
          </ac:picMkLst>
        </pc:picChg>
        <pc:picChg chg="del">
          <ac:chgData name="Silvia Colombo" userId="cdf5343d-9518-4b48-8032-805a754f9105" providerId="ADAL" clId="{1824CDBB-63ED-4CEC-9ACD-0ADF1ACD0695}" dt="2025-01-09T13:59:29.968" v="632" actId="478"/>
          <ac:picMkLst>
            <pc:docMk/>
            <pc:sldMk cId="2207407581" sldId="283"/>
            <ac:picMk id="9" creationId="{5F2B39A3-50F7-4568-A484-4E917B0F7BBE}"/>
          </ac:picMkLst>
        </pc:picChg>
      </pc:sldChg>
      <pc:sldChg chg="addSp delSp modSp mod modAnim">
        <pc:chgData name="Silvia Colombo" userId="cdf5343d-9518-4b48-8032-805a754f9105" providerId="ADAL" clId="{1824CDBB-63ED-4CEC-9ACD-0ADF1ACD0695}" dt="2025-01-09T17:03:42.606" v="989" actId="1076"/>
        <pc:sldMkLst>
          <pc:docMk/>
          <pc:sldMk cId="191549666" sldId="284"/>
        </pc:sldMkLst>
        <pc:spChg chg="add del mod">
          <ac:chgData name="Silvia Colombo" userId="cdf5343d-9518-4b48-8032-805a754f9105" providerId="ADAL" clId="{1824CDBB-63ED-4CEC-9ACD-0ADF1ACD0695}" dt="2025-01-09T16:44:14.211" v="751" actId="478"/>
          <ac:spMkLst>
            <pc:docMk/>
            <pc:sldMk cId="191549666" sldId="284"/>
            <ac:spMk id="2" creationId="{C750105F-DB7B-4655-B5CC-E5E20B7B48F9}"/>
          </ac:spMkLst>
        </pc:spChg>
        <pc:spChg chg="del">
          <ac:chgData name="Silvia Colombo" userId="cdf5343d-9518-4b48-8032-805a754f9105" providerId="ADAL" clId="{1824CDBB-63ED-4CEC-9ACD-0ADF1ACD0695}" dt="2025-01-09T16:05:08.828" v="729" actId="478"/>
          <ac:spMkLst>
            <pc:docMk/>
            <pc:sldMk cId="191549666" sldId="284"/>
            <ac:spMk id="10" creationId="{32EC00ED-307F-46AF-8E46-8B4430085015}"/>
          </ac:spMkLst>
        </pc:spChg>
        <pc:spChg chg="add mod">
          <ac:chgData name="Silvia Colombo" userId="cdf5343d-9518-4b48-8032-805a754f9105" providerId="ADAL" clId="{1824CDBB-63ED-4CEC-9ACD-0ADF1ACD0695}" dt="2025-01-09T17:03:42.606" v="989" actId="1076"/>
          <ac:spMkLst>
            <pc:docMk/>
            <pc:sldMk cId="191549666" sldId="284"/>
            <ac:spMk id="11" creationId="{6A3E694C-B861-4682-8FEB-8C6E4157600B}"/>
          </ac:spMkLst>
        </pc:spChg>
        <pc:spChg chg="mod">
          <ac:chgData name="Silvia Colombo" userId="cdf5343d-9518-4b48-8032-805a754f9105" providerId="ADAL" clId="{1824CDBB-63ED-4CEC-9ACD-0ADF1ACD0695}" dt="2025-01-08T12:19:59.534" v="385"/>
          <ac:spMkLst>
            <pc:docMk/>
            <pc:sldMk cId="191549666" sldId="284"/>
            <ac:spMk id="167" creationId="{00000000-0000-0000-0000-000000000000}"/>
          </ac:spMkLst>
        </pc:spChg>
        <pc:spChg chg="mod">
          <ac:chgData name="Silvia Colombo" userId="cdf5343d-9518-4b48-8032-805a754f9105" providerId="ADAL" clId="{1824CDBB-63ED-4CEC-9ACD-0ADF1ACD0695}" dt="2025-01-09T16:49:02.167" v="799" actId="20577"/>
          <ac:spMkLst>
            <pc:docMk/>
            <pc:sldMk cId="191549666" sldId="284"/>
            <ac:spMk id="168" creationId="{00000000-0000-0000-0000-000000000000}"/>
          </ac:spMkLst>
        </pc:spChg>
        <pc:picChg chg="del">
          <ac:chgData name="Silvia Colombo" userId="cdf5343d-9518-4b48-8032-805a754f9105" providerId="ADAL" clId="{1824CDBB-63ED-4CEC-9ACD-0ADF1ACD0695}" dt="2025-01-09T16:05:07.227" v="728" actId="478"/>
          <ac:picMkLst>
            <pc:docMk/>
            <pc:sldMk cId="191549666" sldId="284"/>
            <ac:picMk id="4" creationId="{1DDAC043-EFD6-498F-BA33-49A89E110333}"/>
          </ac:picMkLst>
        </pc:picChg>
        <pc:picChg chg="add mod">
          <ac:chgData name="Silvia Colombo" userId="cdf5343d-9518-4b48-8032-805a754f9105" providerId="ADAL" clId="{1824CDBB-63ED-4CEC-9ACD-0ADF1ACD0695}" dt="2025-01-09T16:49:19.448" v="801" actId="1036"/>
          <ac:picMkLst>
            <pc:docMk/>
            <pc:sldMk cId="191549666" sldId="284"/>
            <ac:picMk id="6" creationId="{F9E1DB74-FD47-4400-AB12-EFA255BC02EA}"/>
          </ac:picMkLst>
        </pc:picChg>
      </pc:sldChg>
      <pc:sldChg chg="modSp mod">
        <pc:chgData name="Silvia Colombo" userId="cdf5343d-9518-4b48-8032-805a754f9105" providerId="ADAL" clId="{1824CDBB-63ED-4CEC-9ACD-0ADF1ACD0695}" dt="2025-01-09T17:09:07.003" v="1058" actId="403"/>
        <pc:sldMkLst>
          <pc:docMk/>
          <pc:sldMk cId="3061992581" sldId="288"/>
        </pc:sldMkLst>
        <pc:spChg chg="mod">
          <ac:chgData name="Silvia Colombo" userId="cdf5343d-9518-4b48-8032-805a754f9105" providerId="ADAL" clId="{1824CDBB-63ED-4CEC-9ACD-0ADF1ACD0695}" dt="2025-01-08T12:19:59.534" v="385"/>
          <ac:spMkLst>
            <pc:docMk/>
            <pc:sldMk cId="3061992581" sldId="288"/>
            <ac:spMk id="167" creationId="{00000000-0000-0000-0000-000000000000}"/>
          </ac:spMkLst>
        </pc:spChg>
        <pc:spChg chg="mod">
          <ac:chgData name="Silvia Colombo" userId="cdf5343d-9518-4b48-8032-805a754f9105" providerId="ADAL" clId="{1824CDBB-63ED-4CEC-9ACD-0ADF1ACD0695}" dt="2025-01-09T17:09:07.003" v="1058" actId="403"/>
          <ac:spMkLst>
            <pc:docMk/>
            <pc:sldMk cId="3061992581" sldId="288"/>
            <ac:spMk id="168" creationId="{00000000-0000-0000-0000-000000000000}"/>
          </ac:spMkLst>
        </pc:spChg>
      </pc:sldChg>
      <pc:sldChg chg="addSp delSp modSp mod">
        <pc:chgData name="Silvia Colombo" userId="cdf5343d-9518-4b48-8032-805a754f9105" providerId="ADAL" clId="{1824CDBB-63ED-4CEC-9ACD-0ADF1ACD0695}" dt="2025-01-09T17:29:52.833" v="1077" actId="1076"/>
        <pc:sldMkLst>
          <pc:docMk/>
          <pc:sldMk cId="2985432160" sldId="289"/>
        </pc:sldMkLst>
        <pc:spChg chg="mod">
          <ac:chgData name="Silvia Colombo" userId="cdf5343d-9518-4b48-8032-805a754f9105" providerId="ADAL" clId="{1824CDBB-63ED-4CEC-9ACD-0ADF1ACD0695}" dt="2025-01-09T17:24:01.456" v="1060"/>
          <ac:spMkLst>
            <pc:docMk/>
            <pc:sldMk cId="2985432160" sldId="289"/>
            <ac:spMk id="167" creationId="{00000000-0000-0000-0000-000000000000}"/>
          </ac:spMkLst>
        </pc:spChg>
        <pc:spChg chg="mod">
          <ac:chgData name="Silvia Colombo" userId="cdf5343d-9518-4b48-8032-805a754f9105" providerId="ADAL" clId="{1824CDBB-63ED-4CEC-9ACD-0ADF1ACD0695}" dt="2025-01-09T17:24:42.535" v="1071" actId="403"/>
          <ac:spMkLst>
            <pc:docMk/>
            <pc:sldMk cId="2985432160" sldId="289"/>
            <ac:spMk id="168" creationId="{00000000-0000-0000-0000-000000000000}"/>
          </ac:spMkLst>
        </pc:spChg>
        <pc:picChg chg="del">
          <ac:chgData name="Silvia Colombo" userId="cdf5343d-9518-4b48-8032-805a754f9105" providerId="ADAL" clId="{1824CDBB-63ED-4CEC-9ACD-0ADF1ACD0695}" dt="2025-01-09T17:23:21.235" v="1059" actId="478"/>
          <ac:picMkLst>
            <pc:docMk/>
            <pc:sldMk cId="2985432160" sldId="289"/>
            <ac:picMk id="4" creationId="{C99682A4-344B-4FFD-9B30-9DED84F61923}"/>
          </ac:picMkLst>
        </pc:picChg>
        <pc:picChg chg="add mod modCrop">
          <ac:chgData name="Silvia Colombo" userId="cdf5343d-9518-4b48-8032-805a754f9105" providerId="ADAL" clId="{1824CDBB-63ED-4CEC-9ACD-0ADF1ACD0695}" dt="2025-01-09T17:29:52.833" v="1077" actId="1076"/>
          <ac:picMkLst>
            <pc:docMk/>
            <pc:sldMk cId="2985432160" sldId="289"/>
            <ac:picMk id="5" creationId="{6998366C-8AAC-4FBE-808F-C1B9F9FACFFA}"/>
          </ac:picMkLst>
        </pc:picChg>
      </pc:sldChg>
      <pc:sldChg chg="delSp modSp mod">
        <pc:chgData name="Silvia Colombo" userId="cdf5343d-9518-4b48-8032-805a754f9105" providerId="ADAL" clId="{1824CDBB-63ED-4CEC-9ACD-0ADF1ACD0695}" dt="2025-01-10T07:42:47.982" v="1089" actId="20577"/>
        <pc:sldMkLst>
          <pc:docMk/>
          <pc:sldMk cId="3025862249" sldId="290"/>
        </pc:sldMkLst>
        <pc:spChg chg="del">
          <ac:chgData name="Silvia Colombo" userId="cdf5343d-9518-4b48-8032-805a754f9105" providerId="ADAL" clId="{1824CDBB-63ED-4CEC-9ACD-0ADF1ACD0695}" dt="2025-01-10T07:41:56.677" v="1080" actId="478"/>
          <ac:spMkLst>
            <pc:docMk/>
            <pc:sldMk cId="3025862249" sldId="290"/>
            <ac:spMk id="8" creationId="{56257A08-F139-4B94-B818-B6153EE6C8E4}"/>
          </ac:spMkLst>
        </pc:spChg>
        <pc:spChg chg="mod">
          <ac:chgData name="Silvia Colombo" userId="cdf5343d-9518-4b48-8032-805a754f9105" providerId="ADAL" clId="{1824CDBB-63ED-4CEC-9ACD-0ADF1ACD0695}" dt="2025-01-09T17:24:01.456" v="1060"/>
          <ac:spMkLst>
            <pc:docMk/>
            <pc:sldMk cId="3025862249" sldId="290"/>
            <ac:spMk id="167" creationId="{00000000-0000-0000-0000-000000000000}"/>
          </ac:spMkLst>
        </pc:spChg>
        <pc:spChg chg="mod">
          <ac:chgData name="Silvia Colombo" userId="cdf5343d-9518-4b48-8032-805a754f9105" providerId="ADAL" clId="{1824CDBB-63ED-4CEC-9ACD-0ADF1ACD0695}" dt="2025-01-10T07:42:47.982" v="1089" actId="20577"/>
          <ac:spMkLst>
            <pc:docMk/>
            <pc:sldMk cId="3025862249" sldId="290"/>
            <ac:spMk id="168" creationId="{00000000-0000-0000-0000-000000000000}"/>
          </ac:spMkLst>
        </pc:spChg>
        <pc:picChg chg="del">
          <ac:chgData name="Silvia Colombo" userId="cdf5343d-9518-4b48-8032-805a754f9105" providerId="ADAL" clId="{1824CDBB-63ED-4CEC-9ACD-0ADF1ACD0695}" dt="2025-01-10T07:41:52.228" v="1079" actId="478"/>
          <ac:picMkLst>
            <pc:docMk/>
            <pc:sldMk cId="3025862249" sldId="290"/>
            <ac:picMk id="4" creationId="{CE170C8F-34C7-4D5F-A10B-7486FDB594BF}"/>
          </ac:picMkLst>
        </pc:picChg>
      </pc:sldChg>
      <pc:sldChg chg="addSp modSp mod modNotes">
        <pc:chgData name="Silvia Colombo" userId="cdf5343d-9518-4b48-8032-805a754f9105" providerId="ADAL" clId="{1824CDBB-63ED-4CEC-9ACD-0ADF1ACD0695}" dt="2025-01-10T07:48:52.145" v="1133" actId="14100"/>
        <pc:sldMkLst>
          <pc:docMk/>
          <pc:sldMk cId="4276348475" sldId="291"/>
        </pc:sldMkLst>
        <pc:spChg chg="mod">
          <ac:chgData name="Silvia Colombo" userId="cdf5343d-9518-4b48-8032-805a754f9105" providerId="ADAL" clId="{1824CDBB-63ED-4CEC-9ACD-0ADF1ACD0695}" dt="2025-01-10T07:47:46.357" v="1125" actId="14100"/>
          <ac:spMkLst>
            <pc:docMk/>
            <pc:sldMk cId="4276348475" sldId="291"/>
            <ac:spMk id="6" creationId="{50C43920-95C9-4935-9507-5EEE1C17F008}"/>
          </ac:spMkLst>
        </pc:spChg>
        <pc:spChg chg="add mod">
          <ac:chgData name="Silvia Colombo" userId="cdf5343d-9518-4b48-8032-805a754f9105" providerId="ADAL" clId="{1824CDBB-63ED-4CEC-9ACD-0ADF1ACD0695}" dt="2025-01-10T07:48:52.145" v="1133" actId="14100"/>
          <ac:spMkLst>
            <pc:docMk/>
            <pc:sldMk cId="4276348475" sldId="291"/>
            <ac:spMk id="9" creationId="{C13F2354-62E0-439F-B8DE-D3FB29475805}"/>
          </ac:spMkLst>
        </pc:spChg>
        <pc:spChg chg="mod">
          <ac:chgData name="Silvia Colombo" userId="cdf5343d-9518-4b48-8032-805a754f9105" providerId="ADAL" clId="{1824CDBB-63ED-4CEC-9ACD-0ADF1ACD0695}" dt="2025-01-10T07:43:58.718" v="1090"/>
          <ac:spMkLst>
            <pc:docMk/>
            <pc:sldMk cId="4276348475" sldId="291"/>
            <ac:spMk id="11" creationId="{CDD7956C-AD4A-4FCD-870C-C4BFC69F804B}"/>
          </ac:spMkLst>
        </pc:spChg>
        <pc:spChg chg="mod">
          <ac:chgData name="Silvia Colombo" userId="cdf5343d-9518-4b48-8032-805a754f9105" providerId="ADAL" clId="{1824CDBB-63ED-4CEC-9ACD-0ADF1ACD0695}" dt="2025-01-09T17:24:01.456" v="1060"/>
          <ac:spMkLst>
            <pc:docMk/>
            <pc:sldMk cId="4276348475" sldId="291"/>
            <ac:spMk id="167" creationId="{00000000-0000-0000-0000-000000000000}"/>
          </ac:spMkLst>
        </pc:spChg>
        <pc:picChg chg="add mod">
          <ac:chgData name="Silvia Colombo" userId="cdf5343d-9518-4b48-8032-805a754f9105" providerId="ADAL" clId="{1824CDBB-63ED-4CEC-9ACD-0ADF1ACD0695}" dt="2025-01-10T07:48:16.609" v="1129" actId="1076"/>
          <ac:picMkLst>
            <pc:docMk/>
            <pc:sldMk cId="4276348475" sldId="291"/>
            <ac:picMk id="4" creationId="{02E2EF16-5B4E-4689-B4B8-945BA6A94CF9}"/>
          </ac:picMkLst>
        </pc:picChg>
      </pc:sldChg>
      <pc:sldChg chg="addSp delSp modSp mod delAnim">
        <pc:chgData name="Silvia Colombo" userId="cdf5343d-9518-4b48-8032-805a754f9105" providerId="ADAL" clId="{1824CDBB-63ED-4CEC-9ACD-0ADF1ACD0695}" dt="2025-01-10T07:55:11.898" v="1190" actId="14100"/>
        <pc:sldMkLst>
          <pc:docMk/>
          <pc:sldMk cId="218857803" sldId="292"/>
        </pc:sldMkLst>
        <pc:spChg chg="add del mod">
          <ac:chgData name="Silvia Colombo" userId="cdf5343d-9518-4b48-8032-805a754f9105" providerId="ADAL" clId="{1824CDBB-63ED-4CEC-9ACD-0ADF1ACD0695}" dt="2025-01-10T07:51:28.016" v="1141" actId="478"/>
          <ac:spMkLst>
            <pc:docMk/>
            <pc:sldMk cId="218857803" sldId="292"/>
            <ac:spMk id="2" creationId="{3F059F73-B4D2-41C3-BAB1-96E9B4B86843}"/>
          </ac:spMkLst>
        </pc:spChg>
        <pc:spChg chg="del">
          <ac:chgData name="Silvia Colombo" userId="cdf5343d-9518-4b48-8032-805a754f9105" providerId="ADAL" clId="{1824CDBB-63ED-4CEC-9ACD-0ADF1ACD0695}" dt="2025-01-10T07:49:02.548" v="1135" actId="478"/>
          <ac:spMkLst>
            <pc:docMk/>
            <pc:sldMk cId="218857803" sldId="292"/>
            <ac:spMk id="9" creationId="{20C8242B-E3B7-4EE9-889B-CD6E18C0DDC3}"/>
          </ac:spMkLst>
        </pc:spChg>
        <pc:spChg chg="del">
          <ac:chgData name="Silvia Colombo" userId="cdf5343d-9518-4b48-8032-805a754f9105" providerId="ADAL" clId="{1824CDBB-63ED-4CEC-9ACD-0ADF1ACD0695}" dt="2025-01-10T07:49:07.451" v="1137" actId="478"/>
          <ac:spMkLst>
            <pc:docMk/>
            <pc:sldMk cId="218857803" sldId="292"/>
            <ac:spMk id="11" creationId="{90267735-0988-417A-8DCA-A87CB4B86083}"/>
          </ac:spMkLst>
        </pc:spChg>
        <pc:spChg chg="add mod">
          <ac:chgData name="Silvia Colombo" userId="cdf5343d-9518-4b48-8032-805a754f9105" providerId="ADAL" clId="{1824CDBB-63ED-4CEC-9ACD-0ADF1ACD0695}" dt="2025-01-10T07:55:06.125" v="1189" actId="1076"/>
          <ac:spMkLst>
            <pc:docMk/>
            <pc:sldMk cId="218857803" sldId="292"/>
            <ac:spMk id="12" creationId="{512E075D-D878-4908-80D2-C791329983A5}"/>
          </ac:spMkLst>
        </pc:spChg>
        <pc:spChg chg="mod">
          <ac:chgData name="Silvia Colombo" userId="cdf5343d-9518-4b48-8032-805a754f9105" providerId="ADAL" clId="{1824CDBB-63ED-4CEC-9ACD-0ADF1ACD0695}" dt="2025-01-09T17:24:01.456" v="1060"/>
          <ac:spMkLst>
            <pc:docMk/>
            <pc:sldMk cId="218857803" sldId="292"/>
            <ac:spMk id="167" creationId="{00000000-0000-0000-0000-000000000000}"/>
          </ac:spMkLst>
        </pc:spChg>
        <pc:spChg chg="mod">
          <ac:chgData name="Silvia Colombo" userId="cdf5343d-9518-4b48-8032-805a754f9105" providerId="ADAL" clId="{1824CDBB-63ED-4CEC-9ACD-0ADF1ACD0695}" dt="2025-01-10T07:53:52.611" v="1177" actId="20577"/>
          <ac:spMkLst>
            <pc:docMk/>
            <pc:sldMk cId="218857803" sldId="292"/>
            <ac:spMk id="168" creationId="{00000000-0000-0000-0000-000000000000}"/>
          </ac:spMkLst>
        </pc:spChg>
        <pc:picChg chg="del">
          <ac:chgData name="Silvia Colombo" userId="cdf5343d-9518-4b48-8032-805a754f9105" providerId="ADAL" clId="{1824CDBB-63ED-4CEC-9ACD-0ADF1ACD0695}" dt="2025-01-10T07:49:04.317" v="1136" actId="478"/>
          <ac:picMkLst>
            <pc:docMk/>
            <pc:sldMk cId="218857803" sldId="292"/>
            <ac:picMk id="5" creationId="{FE208882-C1B0-4C09-867E-8DD97DCC26B0}"/>
          </ac:picMkLst>
        </pc:picChg>
        <pc:picChg chg="add mod">
          <ac:chgData name="Silvia Colombo" userId="cdf5343d-9518-4b48-8032-805a754f9105" providerId="ADAL" clId="{1824CDBB-63ED-4CEC-9ACD-0ADF1ACD0695}" dt="2025-01-10T07:55:11.898" v="1190" actId="14100"/>
          <ac:picMkLst>
            <pc:docMk/>
            <pc:sldMk cId="218857803" sldId="292"/>
            <ac:picMk id="6" creationId="{9B27B16B-2354-4691-BEF8-1658E8FF9683}"/>
          </ac:picMkLst>
        </pc:picChg>
      </pc:sldChg>
      <pc:sldChg chg="addSp delSp modSp mod delCm">
        <pc:chgData name="Silvia Colombo" userId="cdf5343d-9518-4b48-8032-805a754f9105" providerId="ADAL" clId="{1824CDBB-63ED-4CEC-9ACD-0ADF1ACD0695}" dt="2025-01-10T08:00:36.272" v="1204" actId="1076"/>
        <pc:sldMkLst>
          <pc:docMk/>
          <pc:sldMk cId="2761367291" sldId="293"/>
        </pc:sldMkLst>
        <pc:spChg chg="del">
          <ac:chgData name="Silvia Colombo" userId="cdf5343d-9518-4b48-8032-805a754f9105" providerId="ADAL" clId="{1824CDBB-63ED-4CEC-9ACD-0ADF1ACD0695}" dt="2025-01-10T07:55:53.843" v="1195" actId="478"/>
          <ac:spMkLst>
            <pc:docMk/>
            <pc:sldMk cId="2761367291" sldId="293"/>
            <ac:spMk id="9" creationId="{F61D149C-7B5A-4EBA-91F9-ECD7C23DA4B9}"/>
          </ac:spMkLst>
        </pc:spChg>
        <pc:spChg chg="add mod">
          <ac:chgData name="Silvia Colombo" userId="cdf5343d-9518-4b48-8032-805a754f9105" providerId="ADAL" clId="{1824CDBB-63ED-4CEC-9ACD-0ADF1ACD0695}" dt="2025-01-10T08:00:36.272" v="1204" actId="1076"/>
          <ac:spMkLst>
            <pc:docMk/>
            <pc:sldMk cId="2761367291" sldId="293"/>
            <ac:spMk id="10" creationId="{A1569C22-02AF-4710-96D9-4BEE90219959}"/>
          </ac:spMkLst>
        </pc:spChg>
        <pc:spChg chg="mod">
          <ac:chgData name="Silvia Colombo" userId="cdf5343d-9518-4b48-8032-805a754f9105" providerId="ADAL" clId="{1824CDBB-63ED-4CEC-9ACD-0ADF1ACD0695}" dt="2025-01-09T17:24:01.456" v="1060"/>
          <ac:spMkLst>
            <pc:docMk/>
            <pc:sldMk cId="2761367291" sldId="293"/>
            <ac:spMk id="167" creationId="{00000000-0000-0000-0000-000000000000}"/>
          </ac:spMkLst>
        </pc:spChg>
        <pc:spChg chg="mod">
          <ac:chgData name="Silvia Colombo" userId="cdf5343d-9518-4b48-8032-805a754f9105" providerId="ADAL" clId="{1824CDBB-63ED-4CEC-9ACD-0ADF1ACD0695}" dt="2025-01-10T07:59:07.543" v="1200"/>
          <ac:spMkLst>
            <pc:docMk/>
            <pc:sldMk cId="2761367291" sldId="293"/>
            <ac:spMk id="168" creationId="{00000000-0000-0000-0000-000000000000}"/>
          </ac:spMkLst>
        </pc:spChg>
        <pc:picChg chg="del">
          <ac:chgData name="Silvia Colombo" userId="cdf5343d-9518-4b48-8032-805a754f9105" providerId="ADAL" clId="{1824CDBB-63ED-4CEC-9ACD-0ADF1ACD0695}" dt="2025-01-10T07:55:51.024" v="1194" actId="478"/>
          <ac:picMkLst>
            <pc:docMk/>
            <pc:sldMk cId="2761367291" sldId="293"/>
            <ac:picMk id="4" creationId="{1F8D84D2-EB78-4682-86AB-2CD5E01B4C2E}"/>
          </ac:picMkLst>
        </pc:picChg>
        <pc:picChg chg="add mod">
          <ac:chgData name="Silvia Colombo" userId="cdf5343d-9518-4b48-8032-805a754f9105" providerId="ADAL" clId="{1824CDBB-63ED-4CEC-9ACD-0ADF1ACD0695}" dt="2025-01-10T08:00:19.511" v="1202" actId="1076"/>
          <ac:picMkLst>
            <pc:docMk/>
            <pc:sldMk cId="2761367291" sldId="293"/>
            <ac:picMk id="5" creationId="{9320417A-4F07-477F-8018-4C21B45A6266}"/>
          </ac:picMkLst>
        </pc:picChg>
      </pc:sldChg>
      <pc:sldChg chg="addSp delSp modSp mod">
        <pc:chgData name="Silvia Colombo" userId="cdf5343d-9518-4b48-8032-805a754f9105" providerId="ADAL" clId="{1824CDBB-63ED-4CEC-9ACD-0ADF1ACD0695}" dt="2025-01-10T08:01:45.768" v="1215" actId="1076"/>
        <pc:sldMkLst>
          <pc:docMk/>
          <pc:sldMk cId="3284480951" sldId="294"/>
        </pc:sldMkLst>
        <pc:spChg chg="del">
          <ac:chgData name="Silvia Colombo" userId="cdf5343d-9518-4b48-8032-805a754f9105" providerId="ADAL" clId="{1824CDBB-63ED-4CEC-9ACD-0ADF1ACD0695}" dt="2025-01-10T08:00:48.834" v="1207" actId="478"/>
          <ac:spMkLst>
            <pc:docMk/>
            <pc:sldMk cId="3284480951" sldId="294"/>
            <ac:spMk id="10" creationId="{139D3FF6-1172-413E-8165-02AC7986AE3B}"/>
          </ac:spMkLst>
        </pc:spChg>
        <pc:spChg chg="add mod">
          <ac:chgData name="Silvia Colombo" userId="cdf5343d-9518-4b48-8032-805a754f9105" providerId="ADAL" clId="{1824CDBB-63ED-4CEC-9ACD-0ADF1ACD0695}" dt="2025-01-10T08:01:45.768" v="1215" actId="1076"/>
          <ac:spMkLst>
            <pc:docMk/>
            <pc:sldMk cId="3284480951" sldId="294"/>
            <ac:spMk id="11" creationId="{F7468B20-EB49-44FE-AA2D-1953BB0FFC8D}"/>
          </ac:spMkLst>
        </pc:spChg>
        <pc:spChg chg="mod">
          <ac:chgData name="Silvia Colombo" userId="cdf5343d-9518-4b48-8032-805a754f9105" providerId="ADAL" clId="{1824CDBB-63ED-4CEC-9ACD-0ADF1ACD0695}" dt="2025-01-09T17:24:01.456" v="1060"/>
          <ac:spMkLst>
            <pc:docMk/>
            <pc:sldMk cId="3284480951" sldId="294"/>
            <ac:spMk id="167" creationId="{00000000-0000-0000-0000-000000000000}"/>
          </ac:spMkLst>
        </pc:spChg>
        <pc:spChg chg="mod">
          <ac:chgData name="Silvia Colombo" userId="cdf5343d-9518-4b48-8032-805a754f9105" providerId="ADAL" clId="{1824CDBB-63ED-4CEC-9ACD-0ADF1ACD0695}" dt="2025-01-10T08:01:16.278" v="1211"/>
          <ac:spMkLst>
            <pc:docMk/>
            <pc:sldMk cId="3284480951" sldId="294"/>
            <ac:spMk id="168" creationId="{00000000-0000-0000-0000-000000000000}"/>
          </ac:spMkLst>
        </pc:spChg>
        <pc:picChg chg="add mod">
          <ac:chgData name="Silvia Colombo" userId="cdf5343d-9518-4b48-8032-805a754f9105" providerId="ADAL" clId="{1824CDBB-63ED-4CEC-9ACD-0ADF1ACD0695}" dt="2025-01-10T08:01:36.052" v="1213" actId="1076"/>
          <ac:picMkLst>
            <pc:docMk/>
            <pc:sldMk cId="3284480951" sldId="294"/>
            <ac:picMk id="4" creationId="{3328796F-3AF2-4239-8D2C-E71DD7576A8F}"/>
          </ac:picMkLst>
        </pc:picChg>
        <pc:picChg chg="del">
          <ac:chgData name="Silvia Colombo" userId="cdf5343d-9518-4b48-8032-805a754f9105" providerId="ADAL" clId="{1824CDBB-63ED-4CEC-9ACD-0ADF1ACD0695}" dt="2025-01-10T08:00:45.810" v="1206" actId="478"/>
          <ac:picMkLst>
            <pc:docMk/>
            <pc:sldMk cId="3284480951" sldId="294"/>
            <ac:picMk id="5" creationId="{EC2BA64D-67A0-4710-A82A-1FF0BFFD5A6F}"/>
          </ac:picMkLst>
        </pc:picChg>
      </pc:sldChg>
      <pc:sldChg chg="modSp mod">
        <pc:chgData name="Silvia Colombo" userId="cdf5343d-9518-4b48-8032-805a754f9105" providerId="ADAL" clId="{1824CDBB-63ED-4CEC-9ACD-0ADF1ACD0695}" dt="2025-01-10T08:01:57.611" v="1217"/>
        <pc:sldMkLst>
          <pc:docMk/>
          <pc:sldMk cId="2669022340" sldId="295"/>
        </pc:sldMkLst>
        <pc:spChg chg="mod">
          <ac:chgData name="Silvia Colombo" userId="cdf5343d-9518-4b48-8032-805a754f9105" providerId="ADAL" clId="{1824CDBB-63ED-4CEC-9ACD-0ADF1ACD0695}" dt="2025-01-09T17:24:01.456" v="1060"/>
          <ac:spMkLst>
            <pc:docMk/>
            <pc:sldMk cId="2669022340" sldId="295"/>
            <ac:spMk id="167" creationId="{00000000-0000-0000-0000-000000000000}"/>
          </ac:spMkLst>
        </pc:spChg>
        <pc:spChg chg="mod">
          <ac:chgData name="Silvia Colombo" userId="cdf5343d-9518-4b48-8032-805a754f9105" providerId="ADAL" clId="{1824CDBB-63ED-4CEC-9ACD-0ADF1ACD0695}" dt="2025-01-10T08:01:57.611" v="1217"/>
          <ac:spMkLst>
            <pc:docMk/>
            <pc:sldMk cId="2669022340" sldId="295"/>
            <ac:spMk id="168" creationId="{00000000-0000-0000-0000-000000000000}"/>
          </ac:spMkLst>
        </pc:spChg>
      </pc:sldChg>
      <pc:sldChg chg="modSp mod">
        <pc:chgData name="Silvia Colombo" userId="cdf5343d-9518-4b48-8032-805a754f9105" providerId="ADAL" clId="{1824CDBB-63ED-4CEC-9ACD-0ADF1ACD0695}" dt="2025-01-10T08:02:13.406" v="1219"/>
        <pc:sldMkLst>
          <pc:docMk/>
          <pc:sldMk cId="3178964038" sldId="296"/>
        </pc:sldMkLst>
        <pc:spChg chg="mod">
          <ac:chgData name="Silvia Colombo" userId="cdf5343d-9518-4b48-8032-805a754f9105" providerId="ADAL" clId="{1824CDBB-63ED-4CEC-9ACD-0ADF1ACD0695}" dt="2025-01-09T17:24:01.456" v="1060"/>
          <ac:spMkLst>
            <pc:docMk/>
            <pc:sldMk cId="3178964038" sldId="296"/>
            <ac:spMk id="167" creationId="{00000000-0000-0000-0000-000000000000}"/>
          </ac:spMkLst>
        </pc:spChg>
        <pc:spChg chg="mod">
          <ac:chgData name="Silvia Colombo" userId="cdf5343d-9518-4b48-8032-805a754f9105" providerId="ADAL" clId="{1824CDBB-63ED-4CEC-9ACD-0ADF1ACD0695}" dt="2025-01-10T08:02:13.406" v="1219"/>
          <ac:spMkLst>
            <pc:docMk/>
            <pc:sldMk cId="3178964038" sldId="296"/>
            <ac:spMk id="168" creationId="{00000000-0000-0000-0000-000000000000}"/>
          </ac:spMkLst>
        </pc:spChg>
      </pc:sldChg>
      <pc:sldChg chg="delSp modSp mod">
        <pc:chgData name="Silvia Colombo" userId="cdf5343d-9518-4b48-8032-805a754f9105" providerId="ADAL" clId="{1824CDBB-63ED-4CEC-9ACD-0ADF1ACD0695}" dt="2025-01-10T08:03:30.584" v="1223"/>
        <pc:sldMkLst>
          <pc:docMk/>
          <pc:sldMk cId="3574041065" sldId="297"/>
        </pc:sldMkLst>
        <pc:spChg chg="mod">
          <ac:chgData name="Silvia Colombo" userId="cdf5343d-9518-4b48-8032-805a754f9105" providerId="ADAL" clId="{1824CDBB-63ED-4CEC-9ACD-0ADF1ACD0695}" dt="2025-01-10T08:03:17.873" v="1221"/>
          <ac:spMkLst>
            <pc:docMk/>
            <pc:sldMk cId="3574041065" sldId="297"/>
            <ac:spMk id="167" creationId="{00000000-0000-0000-0000-000000000000}"/>
          </ac:spMkLst>
        </pc:spChg>
        <pc:spChg chg="mod">
          <ac:chgData name="Silvia Colombo" userId="cdf5343d-9518-4b48-8032-805a754f9105" providerId="ADAL" clId="{1824CDBB-63ED-4CEC-9ACD-0ADF1ACD0695}" dt="2025-01-10T08:03:30.584" v="1223"/>
          <ac:spMkLst>
            <pc:docMk/>
            <pc:sldMk cId="3574041065" sldId="297"/>
            <ac:spMk id="168" creationId="{00000000-0000-0000-0000-000000000000}"/>
          </ac:spMkLst>
        </pc:spChg>
        <pc:picChg chg="del">
          <ac:chgData name="Silvia Colombo" userId="cdf5343d-9518-4b48-8032-805a754f9105" providerId="ADAL" clId="{1824CDBB-63ED-4CEC-9ACD-0ADF1ACD0695}" dt="2025-01-10T08:02:20.886" v="1220" actId="478"/>
          <ac:picMkLst>
            <pc:docMk/>
            <pc:sldMk cId="3574041065" sldId="297"/>
            <ac:picMk id="5" creationId="{E1616278-25D5-4A86-85A5-EEC607A6D692}"/>
          </ac:picMkLst>
        </pc:picChg>
      </pc:sldChg>
      <pc:sldChg chg="delSp modSp mod delAnim">
        <pc:chgData name="Silvia Colombo" userId="cdf5343d-9518-4b48-8032-805a754f9105" providerId="ADAL" clId="{1824CDBB-63ED-4CEC-9ACD-0ADF1ACD0695}" dt="2025-01-10T08:04:15.819" v="1228"/>
        <pc:sldMkLst>
          <pc:docMk/>
          <pc:sldMk cId="2230816992" sldId="298"/>
        </pc:sldMkLst>
        <pc:spChg chg="del">
          <ac:chgData name="Silvia Colombo" userId="cdf5343d-9518-4b48-8032-805a754f9105" providerId="ADAL" clId="{1824CDBB-63ED-4CEC-9ACD-0ADF1ACD0695}" dt="2025-01-10T08:03:53.449" v="1227" actId="478"/>
          <ac:spMkLst>
            <pc:docMk/>
            <pc:sldMk cId="2230816992" sldId="298"/>
            <ac:spMk id="11" creationId="{C3BB6A97-A0D3-47D7-B8B3-AEAF43E6DA5A}"/>
          </ac:spMkLst>
        </pc:spChg>
        <pc:spChg chg="mod">
          <ac:chgData name="Silvia Colombo" userId="cdf5343d-9518-4b48-8032-805a754f9105" providerId="ADAL" clId="{1824CDBB-63ED-4CEC-9ACD-0ADF1ACD0695}" dt="2025-01-10T08:03:17.873" v="1221"/>
          <ac:spMkLst>
            <pc:docMk/>
            <pc:sldMk cId="2230816992" sldId="298"/>
            <ac:spMk id="167" creationId="{00000000-0000-0000-0000-000000000000}"/>
          </ac:spMkLst>
        </pc:spChg>
        <pc:spChg chg="mod">
          <ac:chgData name="Silvia Colombo" userId="cdf5343d-9518-4b48-8032-805a754f9105" providerId="ADAL" clId="{1824CDBB-63ED-4CEC-9ACD-0ADF1ACD0695}" dt="2025-01-10T08:04:15.819" v="1228"/>
          <ac:spMkLst>
            <pc:docMk/>
            <pc:sldMk cId="2230816992" sldId="298"/>
            <ac:spMk id="168" creationId="{00000000-0000-0000-0000-000000000000}"/>
          </ac:spMkLst>
        </pc:spChg>
        <pc:grpChg chg="del">
          <ac:chgData name="Silvia Colombo" userId="cdf5343d-9518-4b48-8032-805a754f9105" providerId="ADAL" clId="{1824CDBB-63ED-4CEC-9ACD-0ADF1ACD0695}" dt="2025-01-10T08:03:39.466" v="1224" actId="478"/>
          <ac:grpSpMkLst>
            <pc:docMk/>
            <pc:sldMk cId="2230816992" sldId="298"/>
            <ac:grpSpMk id="7" creationId="{F9B15F94-6D15-40CB-AAB0-CB4E176D9DEF}"/>
          </ac:grpSpMkLst>
        </pc:grpChg>
      </pc:sldChg>
      <pc:sldChg chg="addSp delSp modSp mod">
        <pc:chgData name="Silvia Colombo" userId="cdf5343d-9518-4b48-8032-805a754f9105" providerId="ADAL" clId="{1824CDBB-63ED-4CEC-9ACD-0ADF1ACD0695}" dt="2025-01-10T08:05:38.548" v="1240" actId="1076"/>
        <pc:sldMkLst>
          <pc:docMk/>
          <pc:sldMk cId="2669320641" sldId="299"/>
        </pc:sldMkLst>
        <pc:spChg chg="del">
          <ac:chgData name="Silvia Colombo" userId="cdf5343d-9518-4b48-8032-805a754f9105" providerId="ADAL" clId="{1824CDBB-63ED-4CEC-9ACD-0ADF1ACD0695}" dt="2025-01-10T08:04:25.611" v="1230" actId="478"/>
          <ac:spMkLst>
            <pc:docMk/>
            <pc:sldMk cId="2669320641" sldId="299"/>
            <ac:spMk id="8" creationId="{51A29B48-1C66-4DCE-8B43-ACAA6F0172FF}"/>
          </ac:spMkLst>
        </pc:spChg>
        <pc:spChg chg="add mod">
          <ac:chgData name="Silvia Colombo" userId="cdf5343d-9518-4b48-8032-805a754f9105" providerId="ADAL" clId="{1824CDBB-63ED-4CEC-9ACD-0ADF1ACD0695}" dt="2025-01-10T08:05:38.548" v="1240" actId="1076"/>
          <ac:spMkLst>
            <pc:docMk/>
            <pc:sldMk cId="2669320641" sldId="299"/>
            <ac:spMk id="10" creationId="{D1E29B18-CAC4-4071-B7C8-71D29FE7BC98}"/>
          </ac:spMkLst>
        </pc:spChg>
        <pc:spChg chg="mod">
          <ac:chgData name="Silvia Colombo" userId="cdf5343d-9518-4b48-8032-805a754f9105" providerId="ADAL" clId="{1824CDBB-63ED-4CEC-9ACD-0ADF1ACD0695}" dt="2025-01-10T08:03:17.873" v="1221"/>
          <ac:spMkLst>
            <pc:docMk/>
            <pc:sldMk cId="2669320641" sldId="299"/>
            <ac:spMk id="167" creationId="{00000000-0000-0000-0000-000000000000}"/>
          </ac:spMkLst>
        </pc:spChg>
        <pc:spChg chg="mod">
          <ac:chgData name="Silvia Colombo" userId="cdf5343d-9518-4b48-8032-805a754f9105" providerId="ADAL" clId="{1824CDBB-63ED-4CEC-9ACD-0ADF1ACD0695}" dt="2025-01-10T08:05:09.648" v="1237"/>
          <ac:spMkLst>
            <pc:docMk/>
            <pc:sldMk cId="2669320641" sldId="299"/>
            <ac:spMk id="168" creationId="{00000000-0000-0000-0000-000000000000}"/>
          </ac:spMkLst>
        </pc:spChg>
        <pc:picChg chg="del">
          <ac:chgData name="Silvia Colombo" userId="cdf5343d-9518-4b48-8032-805a754f9105" providerId="ADAL" clId="{1824CDBB-63ED-4CEC-9ACD-0ADF1ACD0695}" dt="2025-01-10T08:04:19.475" v="1229" actId="478"/>
          <ac:picMkLst>
            <pc:docMk/>
            <pc:sldMk cId="2669320641" sldId="299"/>
            <ac:picMk id="4" creationId="{E02A4328-FBBD-42B4-9F6C-C1C9C32DB240}"/>
          </ac:picMkLst>
        </pc:picChg>
        <pc:picChg chg="add">
          <ac:chgData name="Silvia Colombo" userId="cdf5343d-9518-4b48-8032-805a754f9105" providerId="ADAL" clId="{1824CDBB-63ED-4CEC-9ACD-0ADF1ACD0695}" dt="2025-01-10T08:05:22.888" v="1238" actId="22"/>
          <ac:picMkLst>
            <pc:docMk/>
            <pc:sldMk cId="2669320641" sldId="299"/>
            <ac:picMk id="5" creationId="{2EB8881D-7316-4686-96C8-DF94BC582188}"/>
          </ac:picMkLst>
        </pc:picChg>
      </pc:sldChg>
      <pc:sldChg chg="addSp delSp modSp mod delAnim">
        <pc:chgData name="Silvia Colombo" userId="cdf5343d-9518-4b48-8032-805a754f9105" providerId="ADAL" clId="{1824CDBB-63ED-4CEC-9ACD-0ADF1ACD0695}" dt="2025-01-10T08:06:43.285" v="1247" actId="22"/>
        <pc:sldMkLst>
          <pc:docMk/>
          <pc:sldMk cId="3550741812" sldId="300"/>
        </pc:sldMkLst>
        <pc:spChg chg="del">
          <ac:chgData name="Silvia Colombo" userId="cdf5343d-9518-4b48-8032-805a754f9105" providerId="ADAL" clId="{1824CDBB-63ED-4CEC-9ACD-0ADF1ACD0695}" dt="2025-01-10T08:05:45.010" v="1243" actId="478"/>
          <ac:spMkLst>
            <pc:docMk/>
            <pc:sldMk cId="3550741812" sldId="300"/>
            <ac:spMk id="16" creationId="{1C905D0C-2010-460A-B5E4-8CD4C5BF48E3}"/>
          </ac:spMkLst>
        </pc:spChg>
        <pc:spChg chg="del">
          <ac:chgData name="Silvia Colombo" userId="cdf5343d-9518-4b48-8032-805a754f9105" providerId="ADAL" clId="{1824CDBB-63ED-4CEC-9ACD-0ADF1ACD0695}" dt="2025-01-10T08:05:47.635" v="1244" actId="478"/>
          <ac:spMkLst>
            <pc:docMk/>
            <pc:sldMk cId="3550741812" sldId="300"/>
            <ac:spMk id="17" creationId="{73D9D164-5817-415D-BAB7-68D944E4B615}"/>
          </ac:spMkLst>
        </pc:spChg>
        <pc:spChg chg="mod">
          <ac:chgData name="Silvia Colombo" userId="cdf5343d-9518-4b48-8032-805a754f9105" providerId="ADAL" clId="{1824CDBB-63ED-4CEC-9ACD-0ADF1ACD0695}" dt="2025-01-10T08:03:17.873" v="1221"/>
          <ac:spMkLst>
            <pc:docMk/>
            <pc:sldMk cId="3550741812" sldId="300"/>
            <ac:spMk id="167" creationId="{00000000-0000-0000-0000-000000000000}"/>
          </ac:spMkLst>
        </pc:spChg>
        <pc:spChg chg="mod">
          <ac:chgData name="Silvia Colombo" userId="cdf5343d-9518-4b48-8032-805a754f9105" providerId="ADAL" clId="{1824CDBB-63ED-4CEC-9ACD-0ADF1ACD0695}" dt="2025-01-10T08:06:18.335" v="1246"/>
          <ac:spMkLst>
            <pc:docMk/>
            <pc:sldMk cId="3550741812" sldId="300"/>
            <ac:spMk id="168" creationId="{00000000-0000-0000-0000-000000000000}"/>
          </ac:spMkLst>
        </pc:spChg>
        <pc:grpChg chg="del">
          <ac:chgData name="Silvia Colombo" userId="cdf5343d-9518-4b48-8032-805a754f9105" providerId="ADAL" clId="{1824CDBB-63ED-4CEC-9ACD-0ADF1ACD0695}" dt="2025-01-10T08:05:41.440" v="1241" actId="478"/>
          <ac:grpSpMkLst>
            <pc:docMk/>
            <pc:sldMk cId="3550741812" sldId="300"/>
            <ac:grpSpMk id="9" creationId="{97C006D7-A598-4035-84FD-41C54DFF90A8}"/>
          </ac:grpSpMkLst>
        </pc:grpChg>
        <pc:grpChg chg="del">
          <ac:chgData name="Silvia Colombo" userId="cdf5343d-9518-4b48-8032-805a754f9105" providerId="ADAL" clId="{1824CDBB-63ED-4CEC-9ACD-0ADF1ACD0695}" dt="2025-01-10T08:05:43.048" v="1242" actId="478"/>
          <ac:grpSpMkLst>
            <pc:docMk/>
            <pc:sldMk cId="3550741812" sldId="300"/>
            <ac:grpSpMk id="10" creationId="{6A85503D-CAB8-4B09-96C9-8133D9D0D416}"/>
          </ac:grpSpMkLst>
        </pc:grpChg>
        <pc:picChg chg="add">
          <ac:chgData name="Silvia Colombo" userId="cdf5343d-9518-4b48-8032-805a754f9105" providerId="ADAL" clId="{1824CDBB-63ED-4CEC-9ACD-0ADF1ACD0695}" dt="2025-01-10T08:06:43.285" v="1247" actId="22"/>
          <ac:picMkLst>
            <pc:docMk/>
            <pc:sldMk cId="3550741812" sldId="300"/>
            <ac:picMk id="4" creationId="{576B1A95-B29B-4EE0-870A-050DD57C9261}"/>
          </ac:picMkLst>
        </pc:picChg>
      </pc:sldChg>
      <pc:sldChg chg="addSp modSp mod delCm">
        <pc:chgData name="Silvia Colombo" userId="cdf5343d-9518-4b48-8032-805a754f9105" providerId="ADAL" clId="{1824CDBB-63ED-4CEC-9ACD-0ADF1ACD0695}" dt="2025-01-10T08:08:26.856" v="1260" actId="22"/>
        <pc:sldMkLst>
          <pc:docMk/>
          <pc:sldMk cId="2610105728" sldId="301"/>
        </pc:sldMkLst>
        <pc:spChg chg="mod">
          <ac:chgData name="Silvia Colombo" userId="cdf5343d-9518-4b48-8032-805a754f9105" providerId="ADAL" clId="{1824CDBB-63ED-4CEC-9ACD-0ADF1ACD0695}" dt="2025-01-10T08:03:17.873" v="1221"/>
          <ac:spMkLst>
            <pc:docMk/>
            <pc:sldMk cId="2610105728" sldId="301"/>
            <ac:spMk id="167" creationId="{00000000-0000-0000-0000-000000000000}"/>
          </ac:spMkLst>
        </pc:spChg>
        <pc:spChg chg="mod">
          <ac:chgData name="Silvia Colombo" userId="cdf5343d-9518-4b48-8032-805a754f9105" providerId="ADAL" clId="{1824CDBB-63ED-4CEC-9ACD-0ADF1ACD0695}" dt="2025-01-10T08:07:47.157" v="1258"/>
          <ac:spMkLst>
            <pc:docMk/>
            <pc:sldMk cId="2610105728" sldId="301"/>
            <ac:spMk id="168" creationId="{00000000-0000-0000-0000-000000000000}"/>
          </ac:spMkLst>
        </pc:spChg>
        <pc:picChg chg="add">
          <ac:chgData name="Silvia Colombo" userId="cdf5343d-9518-4b48-8032-805a754f9105" providerId="ADAL" clId="{1824CDBB-63ED-4CEC-9ACD-0ADF1ACD0695}" dt="2025-01-10T08:08:05.403" v="1259" actId="22"/>
          <ac:picMkLst>
            <pc:docMk/>
            <pc:sldMk cId="2610105728" sldId="301"/>
            <ac:picMk id="4" creationId="{6F26D884-A099-4E3A-9820-C1601CD58041}"/>
          </ac:picMkLst>
        </pc:picChg>
        <pc:picChg chg="add">
          <ac:chgData name="Silvia Colombo" userId="cdf5343d-9518-4b48-8032-805a754f9105" providerId="ADAL" clId="{1824CDBB-63ED-4CEC-9ACD-0ADF1ACD0695}" dt="2025-01-10T08:08:26.856" v="1260" actId="22"/>
          <ac:picMkLst>
            <pc:docMk/>
            <pc:sldMk cId="2610105728" sldId="301"/>
            <ac:picMk id="6" creationId="{2DD5B1D5-C7CE-4545-80EC-20553F21F815}"/>
          </ac:picMkLst>
        </pc:picChg>
      </pc:sldChg>
      <pc:sldChg chg="addSp modSp mod">
        <pc:chgData name="Silvia Colombo" userId="cdf5343d-9518-4b48-8032-805a754f9105" providerId="ADAL" clId="{1824CDBB-63ED-4CEC-9ACD-0ADF1ACD0695}" dt="2025-01-10T08:10:18.394" v="1269" actId="1076"/>
        <pc:sldMkLst>
          <pc:docMk/>
          <pc:sldMk cId="1039741806" sldId="302"/>
        </pc:sldMkLst>
        <pc:spChg chg="mod">
          <ac:chgData name="Silvia Colombo" userId="cdf5343d-9518-4b48-8032-805a754f9105" providerId="ADAL" clId="{1824CDBB-63ED-4CEC-9ACD-0ADF1ACD0695}" dt="2025-01-10T08:03:17.873" v="1221"/>
          <ac:spMkLst>
            <pc:docMk/>
            <pc:sldMk cId="1039741806" sldId="302"/>
            <ac:spMk id="167" creationId="{00000000-0000-0000-0000-000000000000}"/>
          </ac:spMkLst>
        </pc:spChg>
        <pc:spChg chg="mod">
          <ac:chgData name="Silvia Colombo" userId="cdf5343d-9518-4b48-8032-805a754f9105" providerId="ADAL" clId="{1824CDBB-63ED-4CEC-9ACD-0ADF1ACD0695}" dt="2025-01-10T08:09:18.945" v="1265"/>
          <ac:spMkLst>
            <pc:docMk/>
            <pc:sldMk cId="1039741806" sldId="302"/>
            <ac:spMk id="168" creationId="{00000000-0000-0000-0000-000000000000}"/>
          </ac:spMkLst>
        </pc:spChg>
        <pc:picChg chg="add mod">
          <ac:chgData name="Silvia Colombo" userId="cdf5343d-9518-4b48-8032-805a754f9105" providerId="ADAL" clId="{1824CDBB-63ED-4CEC-9ACD-0ADF1ACD0695}" dt="2025-01-10T08:09:41.827" v="1267" actId="1076"/>
          <ac:picMkLst>
            <pc:docMk/>
            <pc:sldMk cId="1039741806" sldId="302"/>
            <ac:picMk id="4" creationId="{A904DF1F-C24B-43FE-8A10-50079996B673}"/>
          </ac:picMkLst>
        </pc:picChg>
        <pc:picChg chg="add mod">
          <ac:chgData name="Silvia Colombo" userId="cdf5343d-9518-4b48-8032-805a754f9105" providerId="ADAL" clId="{1824CDBB-63ED-4CEC-9ACD-0ADF1ACD0695}" dt="2025-01-10T08:10:18.394" v="1269" actId="1076"/>
          <ac:picMkLst>
            <pc:docMk/>
            <pc:sldMk cId="1039741806" sldId="302"/>
            <ac:picMk id="6" creationId="{E7E37345-F845-4759-9695-8123C03FE5E0}"/>
          </ac:picMkLst>
        </pc:picChg>
      </pc:sldChg>
      <pc:sldChg chg="modSp mod">
        <pc:chgData name="Silvia Colombo" userId="cdf5343d-9518-4b48-8032-805a754f9105" providerId="ADAL" clId="{1824CDBB-63ED-4CEC-9ACD-0ADF1ACD0695}" dt="2025-01-10T08:10:31.659" v="1270"/>
        <pc:sldMkLst>
          <pc:docMk/>
          <pc:sldMk cId="3169569971" sldId="303"/>
        </pc:sldMkLst>
        <pc:spChg chg="mod">
          <ac:chgData name="Silvia Colombo" userId="cdf5343d-9518-4b48-8032-805a754f9105" providerId="ADAL" clId="{1824CDBB-63ED-4CEC-9ACD-0ADF1ACD0695}" dt="2025-01-10T08:03:17.873" v="1221"/>
          <ac:spMkLst>
            <pc:docMk/>
            <pc:sldMk cId="3169569971" sldId="303"/>
            <ac:spMk id="167" creationId="{00000000-0000-0000-0000-000000000000}"/>
          </ac:spMkLst>
        </pc:spChg>
        <pc:spChg chg="mod">
          <ac:chgData name="Silvia Colombo" userId="cdf5343d-9518-4b48-8032-805a754f9105" providerId="ADAL" clId="{1824CDBB-63ED-4CEC-9ACD-0ADF1ACD0695}" dt="2025-01-10T08:10:31.659" v="1270"/>
          <ac:spMkLst>
            <pc:docMk/>
            <pc:sldMk cId="3169569971" sldId="303"/>
            <ac:spMk id="168" creationId="{00000000-0000-0000-0000-000000000000}"/>
          </ac:spMkLst>
        </pc:spChg>
      </pc:sldChg>
      <pc:sldChg chg="modSp mod">
        <pc:chgData name="Silvia Colombo" userId="cdf5343d-9518-4b48-8032-805a754f9105" providerId="ADAL" clId="{1824CDBB-63ED-4CEC-9ACD-0ADF1ACD0695}" dt="2025-01-10T08:10:44.650" v="1271"/>
        <pc:sldMkLst>
          <pc:docMk/>
          <pc:sldMk cId="2074846304" sldId="304"/>
        </pc:sldMkLst>
        <pc:spChg chg="mod">
          <ac:chgData name="Silvia Colombo" userId="cdf5343d-9518-4b48-8032-805a754f9105" providerId="ADAL" clId="{1824CDBB-63ED-4CEC-9ACD-0ADF1ACD0695}" dt="2025-01-10T08:03:17.873" v="1221"/>
          <ac:spMkLst>
            <pc:docMk/>
            <pc:sldMk cId="2074846304" sldId="304"/>
            <ac:spMk id="167" creationId="{00000000-0000-0000-0000-000000000000}"/>
          </ac:spMkLst>
        </pc:spChg>
        <pc:spChg chg="mod">
          <ac:chgData name="Silvia Colombo" userId="cdf5343d-9518-4b48-8032-805a754f9105" providerId="ADAL" clId="{1824CDBB-63ED-4CEC-9ACD-0ADF1ACD0695}" dt="2025-01-10T08:10:44.650" v="1271"/>
          <ac:spMkLst>
            <pc:docMk/>
            <pc:sldMk cId="2074846304" sldId="304"/>
            <ac:spMk id="168" creationId="{00000000-0000-0000-0000-000000000000}"/>
          </ac:spMkLst>
        </pc:spChg>
      </pc:sldChg>
      <pc:sldChg chg="addSp delSp modSp mod modAnim">
        <pc:chgData name="Silvia Colombo" userId="cdf5343d-9518-4b48-8032-805a754f9105" providerId="ADAL" clId="{1824CDBB-63ED-4CEC-9ACD-0ADF1ACD0695}" dt="2025-01-09T11:02:12.725" v="629"/>
        <pc:sldMkLst>
          <pc:docMk/>
          <pc:sldMk cId="3001247373" sldId="305"/>
        </pc:sldMkLst>
        <pc:spChg chg="add mod">
          <ac:chgData name="Silvia Colombo" userId="cdf5343d-9518-4b48-8032-805a754f9105" providerId="ADAL" clId="{1824CDBB-63ED-4CEC-9ACD-0ADF1ACD0695}" dt="2025-01-09T10:46:45.095" v="504" actId="1076"/>
          <ac:spMkLst>
            <pc:docMk/>
            <pc:sldMk cId="3001247373" sldId="305"/>
            <ac:spMk id="10" creationId="{A6669E83-7EE0-4914-8249-D5F16F1585CF}"/>
          </ac:spMkLst>
        </pc:spChg>
        <pc:spChg chg="del">
          <ac:chgData name="Silvia Colombo" userId="cdf5343d-9518-4b48-8032-805a754f9105" providerId="ADAL" clId="{1824CDBB-63ED-4CEC-9ACD-0ADF1ACD0695}" dt="2025-01-09T10:44:11.629" v="491" actId="478"/>
          <ac:spMkLst>
            <pc:docMk/>
            <pc:sldMk cId="3001247373" sldId="305"/>
            <ac:spMk id="14" creationId="{52CE8407-FA42-45AD-8EA0-CB3E0FE811D3}"/>
          </ac:spMkLst>
        </pc:spChg>
        <pc:spChg chg="mod">
          <ac:chgData name="Silvia Colombo" userId="cdf5343d-9518-4b48-8032-805a754f9105" providerId="ADAL" clId="{1824CDBB-63ED-4CEC-9ACD-0ADF1ACD0695}" dt="2025-01-08T12:19:59.534" v="385"/>
          <ac:spMkLst>
            <pc:docMk/>
            <pc:sldMk cId="3001247373" sldId="305"/>
            <ac:spMk id="167" creationId="{00000000-0000-0000-0000-000000000000}"/>
          </ac:spMkLst>
        </pc:spChg>
        <pc:spChg chg="mod">
          <ac:chgData name="Silvia Colombo" userId="cdf5343d-9518-4b48-8032-805a754f9105" providerId="ADAL" clId="{1824CDBB-63ED-4CEC-9ACD-0ADF1ACD0695}" dt="2025-01-09T10:54:35.295" v="582" actId="403"/>
          <ac:spMkLst>
            <pc:docMk/>
            <pc:sldMk cId="3001247373" sldId="305"/>
            <ac:spMk id="168" creationId="{00000000-0000-0000-0000-000000000000}"/>
          </ac:spMkLst>
        </pc:spChg>
        <pc:picChg chg="add mod">
          <ac:chgData name="Silvia Colombo" userId="cdf5343d-9518-4b48-8032-805a754f9105" providerId="ADAL" clId="{1824CDBB-63ED-4CEC-9ACD-0ADF1ACD0695}" dt="2025-01-09T10:55:00.839" v="584" actId="1076"/>
          <ac:picMkLst>
            <pc:docMk/>
            <pc:sldMk cId="3001247373" sldId="305"/>
            <ac:picMk id="4" creationId="{7015C23C-3A63-43D8-9713-B79F3F4727F4}"/>
          </ac:picMkLst>
        </pc:picChg>
        <pc:picChg chg="del">
          <ac:chgData name="Silvia Colombo" userId="cdf5343d-9518-4b48-8032-805a754f9105" providerId="ADAL" clId="{1824CDBB-63ED-4CEC-9ACD-0ADF1ACD0695}" dt="2025-01-09T10:44:08.908" v="490" actId="478"/>
          <ac:picMkLst>
            <pc:docMk/>
            <pc:sldMk cId="3001247373" sldId="305"/>
            <ac:picMk id="7" creationId="{BF93E295-61D2-459E-A43B-E339A64792C1}"/>
          </ac:picMkLst>
        </pc:picChg>
      </pc:sldChg>
      <pc:sldChg chg="addSp delSp modSp mod modAnim">
        <pc:chgData name="Silvia Colombo" userId="cdf5343d-9518-4b48-8032-805a754f9105" providerId="ADAL" clId="{1824CDBB-63ED-4CEC-9ACD-0ADF1ACD0695}" dt="2025-01-09T17:06:28.188" v="1009"/>
        <pc:sldMkLst>
          <pc:docMk/>
          <pc:sldMk cId="3951396816" sldId="306"/>
        </pc:sldMkLst>
        <pc:spChg chg="del mod">
          <ac:chgData name="Silvia Colombo" userId="cdf5343d-9518-4b48-8032-805a754f9105" providerId="ADAL" clId="{1824CDBB-63ED-4CEC-9ACD-0ADF1ACD0695}" dt="2025-01-09T16:49:51.566" v="806" actId="478"/>
          <ac:spMkLst>
            <pc:docMk/>
            <pc:sldMk cId="3951396816" sldId="306"/>
            <ac:spMk id="8" creationId="{09CB86F8-FB84-46FD-8E88-31D49D7D22A8}"/>
          </ac:spMkLst>
        </pc:spChg>
        <pc:spChg chg="del">
          <ac:chgData name="Silvia Colombo" userId="cdf5343d-9518-4b48-8032-805a754f9105" providerId="ADAL" clId="{1824CDBB-63ED-4CEC-9ACD-0ADF1ACD0695}" dt="2025-01-09T16:49:34.437" v="804" actId="478"/>
          <ac:spMkLst>
            <pc:docMk/>
            <pc:sldMk cId="3951396816" sldId="306"/>
            <ac:spMk id="11" creationId="{FDE372AF-CE31-4AA5-BF46-86CB2FE406C6}"/>
          </ac:spMkLst>
        </pc:spChg>
        <pc:spChg chg="add mod">
          <ac:chgData name="Silvia Colombo" userId="cdf5343d-9518-4b48-8032-805a754f9105" providerId="ADAL" clId="{1824CDBB-63ED-4CEC-9ACD-0ADF1ACD0695}" dt="2025-01-09T17:04:01.269" v="993" actId="1076"/>
          <ac:spMkLst>
            <pc:docMk/>
            <pc:sldMk cId="3951396816" sldId="306"/>
            <ac:spMk id="12" creationId="{B00E8CD3-B37B-4A05-940A-89A2492FBF80}"/>
          </ac:spMkLst>
        </pc:spChg>
        <pc:spChg chg="mod">
          <ac:chgData name="Silvia Colombo" userId="cdf5343d-9518-4b48-8032-805a754f9105" providerId="ADAL" clId="{1824CDBB-63ED-4CEC-9ACD-0ADF1ACD0695}" dt="2025-01-08T12:19:59.534" v="385"/>
          <ac:spMkLst>
            <pc:docMk/>
            <pc:sldMk cId="3951396816" sldId="306"/>
            <ac:spMk id="167" creationId="{00000000-0000-0000-0000-000000000000}"/>
          </ac:spMkLst>
        </pc:spChg>
        <pc:spChg chg="mod">
          <ac:chgData name="Silvia Colombo" userId="cdf5343d-9518-4b48-8032-805a754f9105" providerId="ADAL" clId="{1824CDBB-63ED-4CEC-9ACD-0ADF1ACD0695}" dt="2025-01-09T17:02:40.329" v="979" actId="403"/>
          <ac:spMkLst>
            <pc:docMk/>
            <pc:sldMk cId="3951396816" sldId="306"/>
            <ac:spMk id="168" creationId="{00000000-0000-0000-0000-000000000000}"/>
          </ac:spMkLst>
        </pc:spChg>
        <pc:picChg chg="add mod">
          <ac:chgData name="Silvia Colombo" userId="cdf5343d-9518-4b48-8032-805a754f9105" providerId="ADAL" clId="{1824CDBB-63ED-4CEC-9ACD-0ADF1ACD0695}" dt="2025-01-09T17:03:29.506" v="986" actId="1076"/>
          <ac:picMkLst>
            <pc:docMk/>
            <pc:sldMk cId="3951396816" sldId="306"/>
            <ac:picMk id="4" creationId="{67495507-C2EB-441F-B0FA-9FD61F89C8A2}"/>
          </ac:picMkLst>
        </pc:picChg>
        <pc:picChg chg="del">
          <ac:chgData name="Silvia Colombo" userId="cdf5343d-9518-4b48-8032-805a754f9105" providerId="ADAL" clId="{1824CDBB-63ED-4CEC-9ACD-0ADF1ACD0695}" dt="2025-01-09T16:49:28.371" v="803" actId="478"/>
          <ac:picMkLst>
            <pc:docMk/>
            <pc:sldMk cId="3951396816" sldId="306"/>
            <ac:picMk id="6" creationId="{3F9D9304-FE25-4641-92DA-B1BF2399ED18}"/>
          </ac:picMkLst>
        </pc:picChg>
      </pc:sldChg>
      <pc:sldChg chg="modSp mod">
        <pc:chgData name="Silvia Colombo" userId="cdf5343d-9518-4b48-8032-805a754f9105" providerId="ADAL" clId="{1824CDBB-63ED-4CEC-9ACD-0ADF1ACD0695}" dt="2025-01-08T12:11:04.107" v="384"/>
        <pc:sldMkLst>
          <pc:docMk/>
          <pc:sldMk cId="1901277318" sldId="307"/>
        </pc:sldMkLst>
        <pc:spChg chg="mod">
          <ac:chgData name="Silvia Colombo" userId="cdf5343d-9518-4b48-8032-805a754f9105" providerId="ADAL" clId="{1824CDBB-63ED-4CEC-9ACD-0ADF1ACD0695}" dt="2025-01-08T12:11:04.107" v="384"/>
          <ac:spMkLst>
            <pc:docMk/>
            <pc:sldMk cId="1901277318" sldId="307"/>
            <ac:spMk id="167" creationId="{00000000-0000-0000-0000-000000000000}"/>
          </ac:spMkLst>
        </pc:spChg>
        <pc:spChg chg="mod">
          <ac:chgData name="Silvia Colombo" userId="cdf5343d-9518-4b48-8032-805a754f9105" providerId="ADAL" clId="{1824CDBB-63ED-4CEC-9ACD-0ADF1ACD0695}" dt="2025-01-08T12:09:54.494" v="377" actId="403"/>
          <ac:spMkLst>
            <pc:docMk/>
            <pc:sldMk cId="1901277318" sldId="307"/>
            <ac:spMk id="168" creationId="{00000000-0000-0000-0000-000000000000}"/>
          </ac:spMkLst>
        </pc:spChg>
      </pc:sldChg>
      <pc:sldChg chg="modSp mod">
        <pc:chgData name="Silvia Colombo" userId="cdf5343d-9518-4b48-8032-805a754f9105" providerId="ADAL" clId="{1824CDBB-63ED-4CEC-9ACD-0ADF1ACD0695}" dt="2025-01-09T17:08:22.694" v="1053" actId="255"/>
        <pc:sldMkLst>
          <pc:docMk/>
          <pc:sldMk cId="279720884" sldId="308"/>
        </pc:sldMkLst>
        <pc:spChg chg="mod">
          <ac:chgData name="Silvia Colombo" userId="cdf5343d-9518-4b48-8032-805a754f9105" providerId="ADAL" clId="{1824CDBB-63ED-4CEC-9ACD-0ADF1ACD0695}" dt="2025-01-08T12:19:59.534" v="385"/>
          <ac:spMkLst>
            <pc:docMk/>
            <pc:sldMk cId="279720884" sldId="308"/>
            <ac:spMk id="167" creationId="{00000000-0000-0000-0000-000000000000}"/>
          </ac:spMkLst>
        </pc:spChg>
        <pc:spChg chg="mod">
          <ac:chgData name="Silvia Colombo" userId="cdf5343d-9518-4b48-8032-805a754f9105" providerId="ADAL" clId="{1824CDBB-63ED-4CEC-9ACD-0ADF1ACD0695}" dt="2025-01-09T17:08:22.694" v="1053" actId="255"/>
          <ac:spMkLst>
            <pc:docMk/>
            <pc:sldMk cId="279720884" sldId="308"/>
            <ac:spMk id="168" creationId="{00000000-0000-0000-0000-000000000000}"/>
          </ac:spMkLst>
        </pc:spChg>
      </pc:sldChg>
      <pc:sldChg chg="modSp mod">
        <pc:chgData name="Silvia Colombo" userId="cdf5343d-9518-4b48-8032-805a754f9105" providerId="ADAL" clId="{1824CDBB-63ED-4CEC-9ACD-0ADF1ACD0695}" dt="2025-01-08T06:52:34.940" v="9"/>
        <pc:sldMkLst>
          <pc:docMk/>
          <pc:sldMk cId="998801078" sldId="309"/>
        </pc:sldMkLst>
        <pc:spChg chg="mod">
          <ac:chgData name="Silvia Colombo" userId="cdf5343d-9518-4b48-8032-805a754f9105" providerId="ADAL" clId="{1824CDBB-63ED-4CEC-9ACD-0ADF1ACD0695}" dt="2025-01-08T06:51:50.129" v="3" actId="20577"/>
          <ac:spMkLst>
            <pc:docMk/>
            <pc:sldMk cId="998801078" sldId="309"/>
            <ac:spMk id="2" creationId="{48F41D3A-296D-75FB-88E4-B253A9E88EE1}"/>
          </ac:spMkLst>
        </pc:spChg>
        <pc:spChg chg="mod">
          <ac:chgData name="Silvia Colombo" userId="cdf5343d-9518-4b48-8032-805a754f9105" providerId="ADAL" clId="{1824CDBB-63ED-4CEC-9ACD-0ADF1ACD0695}" dt="2025-01-08T06:52:34.940" v="9"/>
          <ac:spMkLst>
            <pc:docMk/>
            <pc:sldMk cId="998801078" sldId="309"/>
            <ac:spMk id="3" creationId="{D9EE0581-B869-C9AC-032A-CE5562E6774F}"/>
          </ac:spMkLst>
        </pc:spChg>
      </pc:sldChg>
    </pc:docChg>
  </pc:docChgLst>
  <pc:docChgLst>
    <pc:chgData name="Silvia Colombo" userId="cdf5343d-9518-4b48-8032-805a754f9105" providerId="ADAL" clId="{F96C3004-A28B-4B51-A058-AE24DCB6A5A9}"/>
    <pc:docChg chg="modSld">
      <pc:chgData name="Silvia Colombo" userId="cdf5343d-9518-4b48-8032-805a754f9105" providerId="ADAL" clId="{F96C3004-A28B-4B51-A058-AE24DCB6A5A9}" dt="2025-01-07T17:31:23.665" v="53" actId="20577"/>
      <pc:docMkLst>
        <pc:docMk/>
      </pc:docMkLst>
      <pc:sldChg chg="modSp mod">
        <pc:chgData name="Silvia Colombo" userId="cdf5343d-9518-4b48-8032-805a754f9105" providerId="ADAL" clId="{F96C3004-A28B-4B51-A058-AE24DCB6A5A9}" dt="2025-01-07T17:30:53.443" v="43" actId="20577"/>
        <pc:sldMkLst>
          <pc:docMk/>
          <pc:sldMk cId="3169569971" sldId="303"/>
        </pc:sldMkLst>
        <pc:spChg chg="mod">
          <ac:chgData name="Silvia Colombo" userId="cdf5343d-9518-4b48-8032-805a754f9105" providerId="ADAL" clId="{F96C3004-A28B-4B51-A058-AE24DCB6A5A9}" dt="2025-01-07T17:30:53.443" v="43" actId="20577"/>
          <ac:spMkLst>
            <pc:docMk/>
            <pc:sldMk cId="3169569971" sldId="303"/>
            <ac:spMk id="168" creationId="{00000000-0000-0000-0000-000000000000}"/>
          </ac:spMkLst>
        </pc:spChg>
      </pc:sldChg>
      <pc:sldChg chg="modSp mod">
        <pc:chgData name="Silvia Colombo" userId="cdf5343d-9518-4b48-8032-805a754f9105" providerId="ADAL" clId="{F96C3004-A28B-4B51-A058-AE24DCB6A5A9}" dt="2025-01-07T17:31:23.665" v="53" actId="20577"/>
        <pc:sldMkLst>
          <pc:docMk/>
          <pc:sldMk cId="2074846304" sldId="304"/>
        </pc:sldMkLst>
        <pc:spChg chg="mod">
          <ac:chgData name="Silvia Colombo" userId="cdf5343d-9518-4b48-8032-805a754f9105" providerId="ADAL" clId="{F96C3004-A28B-4B51-A058-AE24DCB6A5A9}" dt="2025-01-07T17:31:23.665" v="53" actId="20577"/>
          <ac:spMkLst>
            <pc:docMk/>
            <pc:sldMk cId="2074846304" sldId="304"/>
            <ac:spMk id="168" creationId="{00000000-0000-0000-0000-000000000000}"/>
          </ac:spMkLst>
        </pc:spChg>
      </pc:sldChg>
    </pc:docChg>
  </pc:docChgLst>
  <pc:docChgLst>
    <pc:chgData name="Silvia Colombo" userId="cdf5343d-9518-4b48-8032-805a754f9105" providerId="ADAL" clId="{37ECF506-094F-4345-9922-5F9FB3677746}"/>
    <pc:docChg chg="undo custSel modSld">
      <pc:chgData name="Silvia Colombo" userId="cdf5343d-9518-4b48-8032-805a754f9105" providerId="ADAL" clId="{37ECF506-094F-4345-9922-5F9FB3677746}" dt="2025-01-10T17:44:33.378" v="1032" actId="404"/>
      <pc:docMkLst>
        <pc:docMk/>
      </pc:docMkLst>
      <pc:sldChg chg="modSp mod">
        <pc:chgData name="Silvia Colombo" userId="cdf5343d-9518-4b48-8032-805a754f9105" providerId="ADAL" clId="{37ECF506-094F-4345-9922-5F9FB3677746}" dt="2025-01-10T08:21:14.378" v="120" actId="1076"/>
        <pc:sldMkLst>
          <pc:docMk/>
          <pc:sldMk cId="2761367291" sldId="293"/>
        </pc:sldMkLst>
        <pc:spChg chg="mod">
          <ac:chgData name="Silvia Colombo" userId="cdf5343d-9518-4b48-8032-805a754f9105" providerId="ADAL" clId="{37ECF506-094F-4345-9922-5F9FB3677746}" dt="2025-01-10T08:21:14.378" v="120" actId="1076"/>
          <ac:spMkLst>
            <pc:docMk/>
            <pc:sldMk cId="2761367291" sldId="293"/>
            <ac:spMk id="10" creationId="{A1569C22-02AF-4710-96D9-4BEE90219959}"/>
          </ac:spMkLst>
        </pc:spChg>
        <pc:spChg chg="mod">
          <ac:chgData name="Silvia Colombo" userId="cdf5343d-9518-4b48-8032-805a754f9105" providerId="ADAL" clId="{37ECF506-094F-4345-9922-5F9FB3677746}" dt="2025-01-10T08:21:05.862" v="118" actId="14100"/>
          <ac:spMkLst>
            <pc:docMk/>
            <pc:sldMk cId="2761367291" sldId="293"/>
            <ac:spMk id="168" creationId="{00000000-0000-0000-0000-000000000000}"/>
          </ac:spMkLst>
        </pc:spChg>
        <pc:picChg chg="mod">
          <ac:chgData name="Silvia Colombo" userId="cdf5343d-9518-4b48-8032-805a754f9105" providerId="ADAL" clId="{37ECF506-094F-4345-9922-5F9FB3677746}" dt="2025-01-10T08:21:09.186" v="119" actId="1076"/>
          <ac:picMkLst>
            <pc:docMk/>
            <pc:sldMk cId="2761367291" sldId="293"/>
            <ac:picMk id="5" creationId="{9320417A-4F07-477F-8018-4C21B45A6266}"/>
          </ac:picMkLst>
        </pc:picChg>
      </pc:sldChg>
      <pc:sldChg chg="modSp mod">
        <pc:chgData name="Silvia Colombo" userId="cdf5343d-9518-4b48-8032-805a754f9105" providerId="ADAL" clId="{37ECF506-094F-4345-9922-5F9FB3677746}" dt="2025-01-10T08:27:46.008" v="266" actId="179"/>
        <pc:sldMkLst>
          <pc:docMk/>
          <pc:sldMk cId="3284480951" sldId="294"/>
        </pc:sldMkLst>
        <pc:spChg chg="mod">
          <ac:chgData name="Silvia Colombo" userId="cdf5343d-9518-4b48-8032-805a754f9105" providerId="ADAL" clId="{37ECF506-094F-4345-9922-5F9FB3677746}" dt="2025-01-10T08:27:05.307" v="246" actId="1076"/>
          <ac:spMkLst>
            <pc:docMk/>
            <pc:sldMk cId="3284480951" sldId="294"/>
            <ac:spMk id="11" creationId="{F7468B20-EB49-44FE-AA2D-1953BB0FFC8D}"/>
          </ac:spMkLst>
        </pc:spChg>
        <pc:spChg chg="mod">
          <ac:chgData name="Silvia Colombo" userId="cdf5343d-9518-4b48-8032-805a754f9105" providerId="ADAL" clId="{37ECF506-094F-4345-9922-5F9FB3677746}" dt="2025-01-10T08:27:46.008" v="266" actId="179"/>
          <ac:spMkLst>
            <pc:docMk/>
            <pc:sldMk cId="3284480951" sldId="294"/>
            <ac:spMk id="168" creationId="{00000000-0000-0000-0000-000000000000}"/>
          </ac:spMkLst>
        </pc:spChg>
        <pc:picChg chg="mod">
          <ac:chgData name="Silvia Colombo" userId="cdf5343d-9518-4b48-8032-805a754f9105" providerId="ADAL" clId="{37ECF506-094F-4345-9922-5F9FB3677746}" dt="2025-01-10T08:27:12.024" v="253" actId="1035"/>
          <ac:picMkLst>
            <pc:docMk/>
            <pc:sldMk cId="3284480951" sldId="294"/>
            <ac:picMk id="4" creationId="{3328796F-3AF2-4239-8D2C-E71DD7576A8F}"/>
          </ac:picMkLst>
        </pc:picChg>
      </pc:sldChg>
      <pc:sldChg chg="modSp mod">
        <pc:chgData name="Silvia Colombo" userId="cdf5343d-9518-4b48-8032-805a754f9105" providerId="ADAL" clId="{37ECF506-094F-4345-9922-5F9FB3677746}" dt="2025-01-10T08:28:56.073" v="288" actId="20577"/>
        <pc:sldMkLst>
          <pc:docMk/>
          <pc:sldMk cId="2669022340" sldId="295"/>
        </pc:sldMkLst>
        <pc:spChg chg="mod">
          <ac:chgData name="Silvia Colombo" userId="cdf5343d-9518-4b48-8032-805a754f9105" providerId="ADAL" clId="{37ECF506-094F-4345-9922-5F9FB3677746}" dt="2025-01-10T08:28:56.073" v="288" actId="20577"/>
          <ac:spMkLst>
            <pc:docMk/>
            <pc:sldMk cId="2669022340" sldId="295"/>
            <ac:spMk id="168" creationId="{00000000-0000-0000-0000-000000000000}"/>
          </ac:spMkLst>
        </pc:spChg>
      </pc:sldChg>
      <pc:sldChg chg="modSp mod">
        <pc:chgData name="Silvia Colombo" userId="cdf5343d-9518-4b48-8032-805a754f9105" providerId="ADAL" clId="{37ECF506-094F-4345-9922-5F9FB3677746}" dt="2025-01-10T08:29:09.014" v="291" actId="403"/>
        <pc:sldMkLst>
          <pc:docMk/>
          <pc:sldMk cId="3178964038" sldId="296"/>
        </pc:sldMkLst>
        <pc:spChg chg="mod">
          <ac:chgData name="Silvia Colombo" userId="cdf5343d-9518-4b48-8032-805a754f9105" providerId="ADAL" clId="{37ECF506-094F-4345-9922-5F9FB3677746}" dt="2025-01-10T08:29:09.014" v="291" actId="403"/>
          <ac:spMkLst>
            <pc:docMk/>
            <pc:sldMk cId="3178964038" sldId="296"/>
            <ac:spMk id="168" creationId="{00000000-0000-0000-0000-000000000000}"/>
          </ac:spMkLst>
        </pc:spChg>
      </pc:sldChg>
      <pc:sldChg chg="addSp modSp mod">
        <pc:chgData name="Silvia Colombo" userId="cdf5343d-9518-4b48-8032-805a754f9105" providerId="ADAL" clId="{37ECF506-094F-4345-9922-5F9FB3677746}" dt="2025-01-10T17:44:33.378" v="1032" actId="404"/>
        <pc:sldMkLst>
          <pc:docMk/>
          <pc:sldMk cId="3574041065" sldId="297"/>
        </pc:sldMkLst>
        <pc:spChg chg="add mod">
          <ac:chgData name="Silvia Colombo" userId="cdf5343d-9518-4b48-8032-805a754f9105" providerId="ADAL" clId="{37ECF506-094F-4345-9922-5F9FB3677746}" dt="2025-01-10T17:44:33.378" v="1032" actId="404"/>
          <ac:spMkLst>
            <pc:docMk/>
            <pc:sldMk cId="3574041065" sldId="297"/>
            <ac:spMk id="8" creationId="{8E74A872-AE8E-4419-A80F-5DBAE5ED6009}"/>
          </ac:spMkLst>
        </pc:spChg>
        <pc:spChg chg="mod">
          <ac:chgData name="Silvia Colombo" userId="cdf5343d-9518-4b48-8032-805a754f9105" providerId="ADAL" clId="{37ECF506-094F-4345-9922-5F9FB3677746}" dt="2025-01-10T13:18:49.501" v="296" actId="403"/>
          <ac:spMkLst>
            <pc:docMk/>
            <pc:sldMk cId="3574041065" sldId="297"/>
            <ac:spMk id="168" creationId="{00000000-0000-0000-0000-000000000000}"/>
          </ac:spMkLst>
        </pc:spChg>
        <pc:picChg chg="add mod">
          <ac:chgData name="Silvia Colombo" userId="cdf5343d-9518-4b48-8032-805a754f9105" providerId="ADAL" clId="{37ECF506-094F-4345-9922-5F9FB3677746}" dt="2025-01-10T17:43:17.247" v="1027" actId="1076"/>
          <ac:picMkLst>
            <pc:docMk/>
            <pc:sldMk cId="3574041065" sldId="297"/>
            <ac:picMk id="4" creationId="{4D6CE0D8-D90E-479B-9F3C-EDED1986371C}"/>
          </ac:picMkLst>
        </pc:picChg>
      </pc:sldChg>
      <pc:sldChg chg="modSp mod addCm delCm modCm">
        <pc:chgData name="Silvia Colombo" userId="cdf5343d-9518-4b48-8032-805a754f9105" providerId="ADAL" clId="{37ECF506-094F-4345-9922-5F9FB3677746}" dt="2025-01-10T17:39:21.391" v="1021" actId="1592"/>
        <pc:sldMkLst>
          <pc:docMk/>
          <pc:sldMk cId="2230816992" sldId="298"/>
        </pc:sldMkLst>
        <pc:spChg chg="mod">
          <ac:chgData name="Silvia Colombo" userId="cdf5343d-9518-4b48-8032-805a754f9105" providerId="ADAL" clId="{37ECF506-094F-4345-9922-5F9FB3677746}" dt="2025-01-10T13:28:33.580" v="480" actId="179"/>
          <ac:spMkLst>
            <pc:docMk/>
            <pc:sldMk cId="2230816992" sldId="298"/>
            <ac:spMk id="168" creationId="{00000000-0000-0000-0000-000000000000}"/>
          </ac:spMkLst>
        </pc:spChg>
      </pc:sldChg>
      <pc:sldChg chg="addSp modSp mod">
        <pc:chgData name="Silvia Colombo" userId="cdf5343d-9518-4b48-8032-805a754f9105" providerId="ADAL" clId="{37ECF506-094F-4345-9922-5F9FB3677746}" dt="2025-01-10T13:40:43.806" v="532" actId="14100"/>
        <pc:sldMkLst>
          <pc:docMk/>
          <pc:sldMk cId="2669320641" sldId="299"/>
        </pc:sldMkLst>
        <pc:spChg chg="add mod">
          <ac:chgData name="Silvia Colombo" userId="cdf5343d-9518-4b48-8032-805a754f9105" providerId="ADAL" clId="{37ECF506-094F-4345-9922-5F9FB3677746}" dt="2025-01-10T13:40:43.806" v="532" actId="14100"/>
          <ac:spMkLst>
            <pc:docMk/>
            <pc:sldMk cId="2669320641" sldId="299"/>
            <ac:spMk id="7" creationId="{7866E1B9-E9C3-4EAE-B633-9BB7273D1CE7}"/>
          </ac:spMkLst>
        </pc:spChg>
        <pc:spChg chg="mod">
          <ac:chgData name="Silvia Colombo" userId="cdf5343d-9518-4b48-8032-805a754f9105" providerId="ADAL" clId="{37ECF506-094F-4345-9922-5F9FB3677746}" dt="2025-01-10T13:40:32.338" v="531" actId="1076"/>
          <ac:spMkLst>
            <pc:docMk/>
            <pc:sldMk cId="2669320641" sldId="299"/>
            <ac:spMk id="10" creationId="{D1E29B18-CAC4-4071-B7C8-71D29FE7BC98}"/>
          </ac:spMkLst>
        </pc:spChg>
        <pc:spChg chg="mod">
          <ac:chgData name="Silvia Colombo" userId="cdf5343d-9518-4b48-8032-805a754f9105" providerId="ADAL" clId="{37ECF506-094F-4345-9922-5F9FB3677746}" dt="2025-01-10T13:36:34.751" v="518" actId="20577"/>
          <ac:spMkLst>
            <pc:docMk/>
            <pc:sldMk cId="2669320641" sldId="299"/>
            <ac:spMk id="168" creationId="{00000000-0000-0000-0000-000000000000}"/>
          </ac:spMkLst>
        </pc:spChg>
        <pc:picChg chg="mod">
          <ac:chgData name="Silvia Colombo" userId="cdf5343d-9518-4b48-8032-805a754f9105" providerId="ADAL" clId="{37ECF506-094F-4345-9922-5F9FB3677746}" dt="2025-01-10T13:39:52.348" v="527" actId="1076"/>
          <ac:picMkLst>
            <pc:docMk/>
            <pc:sldMk cId="2669320641" sldId="299"/>
            <ac:picMk id="5" creationId="{2EB8881D-7316-4686-96C8-DF94BC582188}"/>
          </ac:picMkLst>
        </pc:picChg>
      </pc:sldChg>
      <pc:sldChg chg="addSp delSp modSp mod modAnim">
        <pc:chgData name="Silvia Colombo" userId="cdf5343d-9518-4b48-8032-805a754f9105" providerId="ADAL" clId="{37ECF506-094F-4345-9922-5F9FB3677746}" dt="2025-01-10T17:23:44.862" v="1020" actId="113"/>
        <pc:sldMkLst>
          <pc:docMk/>
          <pc:sldMk cId="3550741812" sldId="300"/>
        </pc:sldMkLst>
        <pc:spChg chg="add mod">
          <ac:chgData name="Silvia Colombo" userId="cdf5343d-9518-4b48-8032-805a754f9105" providerId="ADAL" clId="{37ECF506-094F-4345-9922-5F9FB3677746}" dt="2025-01-10T17:23:44.862" v="1020" actId="113"/>
          <ac:spMkLst>
            <pc:docMk/>
            <pc:sldMk cId="3550741812" sldId="300"/>
            <ac:spMk id="2" creationId="{B1933DD3-B0E7-43D0-8B4E-647B2FED62D3}"/>
          </ac:spMkLst>
        </pc:spChg>
        <pc:spChg chg="add mod">
          <ac:chgData name="Silvia Colombo" userId="cdf5343d-9518-4b48-8032-805a754f9105" providerId="ADAL" clId="{37ECF506-094F-4345-9922-5F9FB3677746}" dt="2025-01-10T16:55:55.054" v="941" actId="14100"/>
          <ac:spMkLst>
            <pc:docMk/>
            <pc:sldMk cId="3550741812" sldId="300"/>
            <ac:spMk id="6" creationId="{219B00C3-2F95-47E2-828A-65EC0519A021}"/>
          </ac:spMkLst>
        </pc:spChg>
        <pc:spChg chg="add mod">
          <ac:chgData name="Silvia Colombo" userId="cdf5343d-9518-4b48-8032-805a754f9105" providerId="ADAL" clId="{37ECF506-094F-4345-9922-5F9FB3677746}" dt="2025-01-10T17:00:34.283" v="983" actId="1076"/>
          <ac:spMkLst>
            <pc:docMk/>
            <pc:sldMk cId="3550741812" sldId="300"/>
            <ac:spMk id="15" creationId="{7A261E11-8FD4-4AA3-BCC6-B4536E26B2DA}"/>
          </ac:spMkLst>
        </pc:spChg>
        <pc:spChg chg="add mod">
          <ac:chgData name="Silvia Colombo" userId="cdf5343d-9518-4b48-8032-805a754f9105" providerId="ADAL" clId="{37ECF506-094F-4345-9922-5F9FB3677746}" dt="2025-01-10T17:21:30.242" v="1000" actId="207"/>
          <ac:spMkLst>
            <pc:docMk/>
            <pc:sldMk cId="3550741812" sldId="300"/>
            <ac:spMk id="17" creationId="{0AD4B345-A060-433F-9B55-A4534638D5EA}"/>
          </ac:spMkLst>
        </pc:spChg>
        <pc:spChg chg="add mod">
          <ac:chgData name="Silvia Colombo" userId="cdf5343d-9518-4b48-8032-805a754f9105" providerId="ADAL" clId="{37ECF506-094F-4345-9922-5F9FB3677746}" dt="2025-01-10T17:22:52.009" v="1015" actId="207"/>
          <ac:spMkLst>
            <pc:docMk/>
            <pc:sldMk cId="3550741812" sldId="300"/>
            <ac:spMk id="21" creationId="{614ED2ED-E011-411B-9751-75F29C5A3C74}"/>
          </ac:spMkLst>
        </pc:spChg>
        <pc:spChg chg="mod">
          <ac:chgData name="Silvia Colombo" userId="cdf5343d-9518-4b48-8032-805a754f9105" providerId="ADAL" clId="{37ECF506-094F-4345-9922-5F9FB3677746}" dt="2025-01-10T13:50:52.229" v="623" actId="20577"/>
          <ac:spMkLst>
            <pc:docMk/>
            <pc:sldMk cId="3550741812" sldId="300"/>
            <ac:spMk id="168" creationId="{00000000-0000-0000-0000-000000000000}"/>
          </ac:spMkLst>
        </pc:spChg>
        <pc:picChg chg="del mod modCrop">
          <ac:chgData name="Silvia Colombo" userId="cdf5343d-9518-4b48-8032-805a754f9105" providerId="ADAL" clId="{37ECF506-094F-4345-9922-5F9FB3677746}" dt="2025-01-10T16:57:51.682" v="963" actId="478"/>
          <ac:picMkLst>
            <pc:docMk/>
            <pc:sldMk cId="3550741812" sldId="300"/>
            <ac:picMk id="4" creationId="{576B1A95-B29B-4EE0-870A-050DD57C9261}"/>
          </ac:picMkLst>
        </pc:picChg>
        <pc:picChg chg="add del mod modCrop">
          <ac:chgData name="Silvia Colombo" userId="cdf5343d-9518-4b48-8032-805a754f9105" providerId="ADAL" clId="{37ECF506-094F-4345-9922-5F9FB3677746}" dt="2025-01-10T16:57:47.393" v="962" actId="478"/>
          <ac:picMkLst>
            <pc:docMk/>
            <pc:sldMk cId="3550741812" sldId="300"/>
            <ac:picMk id="7" creationId="{FCFA242F-3A90-45D3-8F7C-E2A7C6DBDD58}"/>
          </ac:picMkLst>
        </pc:picChg>
        <pc:picChg chg="add del mod modCrop">
          <ac:chgData name="Silvia Colombo" userId="cdf5343d-9518-4b48-8032-805a754f9105" providerId="ADAL" clId="{37ECF506-094F-4345-9922-5F9FB3677746}" dt="2025-01-10T16:57:44.089" v="961" actId="478"/>
          <ac:picMkLst>
            <pc:docMk/>
            <pc:sldMk cId="3550741812" sldId="300"/>
            <ac:picMk id="8" creationId="{699D3D9A-04D0-4C59-8961-8FAA625FFE61}"/>
          </ac:picMkLst>
        </pc:picChg>
        <pc:picChg chg="add mod">
          <ac:chgData name="Silvia Colombo" userId="cdf5343d-9518-4b48-8032-805a754f9105" providerId="ADAL" clId="{37ECF506-094F-4345-9922-5F9FB3677746}" dt="2025-01-10T16:59:57.423" v="978" actId="1076"/>
          <ac:picMkLst>
            <pc:docMk/>
            <pc:sldMk cId="3550741812" sldId="300"/>
            <ac:picMk id="9" creationId="{ADD93C4A-78D1-4493-AD29-0AB3954F7339}"/>
          </ac:picMkLst>
        </pc:picChg>
        <pc:picChg chg="add mod">
          <ac:chgData name="Silvia Colombo" userId="cdf5343d-9518-4b48-8032-805a754f9105" providerId="ADAL" clId="{37ECF506-094F-4345-9922-5F9FB3677746}" dt="2025-01-10T17:21:03.727" v="996" actId="1076"/>
          <ac:picMkLst>
            <pc:docMk/>
            <pc:sldMk cId="3550741812" sldId="300"/>
            <ac:picMk id="11" creationId="{CC83E112-3351-45EF-88BC-6571D4C4CAF6}"/>
          </ac:picMkLst>
        </pc:picChg>
        <pc:picChg chg="add mod">
          <ac:chgData name="Silvia Colombo" userId="cdf5343d-9518-4b48-8032-805a754f9105" providerId="ADAL" clId="{37ECF506-094F-4345-9922-5F9FB3677746}" dt="2025-01-10T17:22:26.787" v="1010" actId="1076"/>
          <ac:picMkLst>
            <pc:docMk/>
            <pc:sldMk cId="3550741812" sldId="300"/>
            <ac:picMk id="16" creationId="{26E54F4E-9725-45FA-99DA-C77DDCDBF89D}"/>
          </ac:picMkLst>
        </pc:picChg>
      </pc:sldChg>
      <pc:sldChg chg="addSp delSp modSp mod modAnim">
        <pc:chgData name="Silvia Colombo" userId="cdf5343d-9518-4b48-8032-805a754f9105" providerId="ADAL" clId="{37ECF506-094F-4345-9922-5F9FB3677746}" dt="2025-01-10T17:43:01.324" v="1023" actId="22"/>
        <pc:sldMkLst>
          <pc:docMk/>
          <pc:sldMk cId="2610105728" sldId="301"/>
        </pc:sldMkLst>
        <pc:spChg chg="add mod">
          <ac:chgData name="Silvia Colombo" userId="cdf5343d-9518-4b48-8032-805a754f9105" providerId="ADAL" clId="{37ECF506-094F-4345-9922-5F9FB3677746}" dt="2025-01-10T15:19:19.273" v="777"/>
          <ac:spMkLst>
            <pc:docMk/>
            <pc:sldMk cId="2610105728" sldId="301"/>
            <ac:spMk id="2" creationId="{B8F58907-FBE2-4D18-8396-099622614A4E}"/>
          </ac:spMkLst>
        </pc:spChg>
        <pc:spChg chg="add mod">
          <ac:chgData name="Silvia Colombo" userId="cdf5343d-9518-4b48-8032-805a754f9105" providerId="ADAL" clId="{37ECF506-094F-4345-9922-5F9FB3677746}" dt="2025-01-10T15:20:42.886" v="791" actId="20577"/>
          <ac:spMkLst>
            <pc:docMk/>
            <pc:sldMk cId="2610105728" sldId="301"/>
            <ac:spMk id="5" creationId="{2C30D5E9-B7F2-4A9B-973F-572DCBCFDE93}"/>
          </ac:spMkLst>
        </pc:spChg>
        <pc:spChg chg="add mod">
          <ac:chgData name="Silvia Colombo" userId="cdf5343d-9518-4b48-8032-805a754f9105" providerId="ADAL" clId="{37ECF506-094F-4345-9922-5F9FB3677746}" dt="2025-01-10T15:24:36.212" v="822" actId="20577"/>
          <ac:spMkLst>
            <pc:docMk/>
            <pc:sldMk cId="2610105728" sldId="301"/>
            <ac:spMk id="7" creationId="{8E8B0857-3B2F-40A7-B7AB-86A2696D20F2}"/>
          </ac:spMkLst>
        </pc:spChg>
        <pc:spChg chg="add del">
          <ac:chgData name="Silvia Colombo" userId="cdf5343d-9518-4b48-8032-805a754f9105" providerId="ADAL" clId="{37ECF506-094F-4345-9922-5F9FB3677746}" dt="2025-01-10T15:24:33.472" v="820" actId="478"/>
          <ac:spMkLst>
            <pc:docMk/>
            <pc:sldMk cId="2610105728" sldId="301"/>
            <ac:spMk id="10" creationId="{E76A8714-6235-436C-84E3-C0927D6859E4}"/>
          </ac:spMkLst>
        </pc:spChg>
        <pc:spChg chg="add mod">
          <ac:chgData name="Silvia Colombo" userId="cdf5343d-9518-4b48-8032-805a754f9105" providerId="ADAL" clId="{37ECF506-094F-4345-9922-5F9FB3677746}" dt="2025-01-10T15:19:45.303" v="781" actId="1076"/>
          <ac:spMkLst>
            <pc:docMk/>
            <pc:sldMk cId="2610105728" sldId="301"/>
            <ac:spMk id="11" creationId="{C23EE482-36C9-45F2-A1FB-E08A8C298D06}"/>
          </ac:spMkLst>
        </pc:spChg>
        <pc:spChg chg="add mod">
          <ac:chgData name="Silvia Colombo" userId="cdf5343d-9518-4b48-8032-805a754f9105" providerId="ADAL" clId="{37ECF506-094F-4345-9922-5F9FB3677746}" dt="2025-01-10T15:23:34.686" v="808" actId="1076"/>
          <ac:spMkLst>
            <pc:docMk/>
            <pc:sldMk cId="2610105728" sldId="301"/>
            <ac:spMk id="13" creationId="{9068FEBF-CFCF-4732-9C8D-DB99224A6F2C}"/>
          </ac:spMkLst>
        </pc:spChg>
        <pc:spChg chg="mod">
          <ac:chgData name="Silvia Colombo" userId="cdf5343d-9518-4b48-8032-805a754f9105" providerId="ADAL" clId="{37ECF506-094F-4345-9922-5F9FB3677746}" dt="2025-01-10T15:17:01.219" v="764" actId="21"/>
          <ac:spMkLst>
            <pc:docMk/>
            <pc:sldMk cId="2610105728" sldId="301"/>
            <ac:spMk id="168" creationId="{00000000-0000-0000-0000-000000000000}"/>
          </ac:spMkLst>
        </pc:spChg>
        <pc:picChg chg="mod modCrop">
          <ac:chgData name="Silvia Colombo" userId="cdf5343d-9518-4b48-8032-805a754f9105" providerId="ADAL" clId="{37ECF506-094F-4345-9922-5F9FB3677746}" dt="2025-01-10T15:19:39.022" v="780" actId="732"/>
          <ac:picMkLst>
            <pc:docMk/>
            <pc:sldMk cId="2610105728" sldId="301"/>
            <ac:picMk id="4" creationId="{6F26D884-A099-4E3A-9820-C1601CD58041}"/>
          </ac:picMkLst>
        </pc:picChg>
        <pc:picChg chg="mod modCrop">
          <ac:chgData name="Silvia Colombo" userId="cdf5343d-9518-4b48-8032-805a754f9105" providerId="ADAL" clId="{37ECF506-094F-4345-9922-5F9FB3677746}" dt="2025-01-10T15:22:45.451" v="801" actId="1076"/>
          <ac:picMkLst>
            <pc:docMk/>
            <pc:sldMk cId="2610105728" sldId="301"/>
            <ac:picMk id="6" creationId="{2DD5B1D5-C7CE-4545-80EC-20553F21F815}"/>
          </ac:picMkLst>
        </pc:picChg>
        <pc:picChg chg="add del">
          <ac:chgData name="Silvia Colombo" userId="cdf5343d-9518-4b48-8032-805a754f9105" providerId="ADAL" clId="{37ECF506-094F-4345-9922-5F9FB3677746}" dt="2025-01-10T17:43:01.324" v="1023" actId="22"/>
          <ac:picMkLst>
            <pc:docMk/>
            <pc:sldMk cId="2610105728" sldId="301"/>
            <ac:picMk id="9" creationId="{B1387DBD-0B16-4501-9354-2267641DCA65}"/>
          </ac:picMkLst>
        </pc:picChg>
      </pc:sldChg>
      <pc:sldChg chg="addSp modSp mod modAnim">
        <pc:chgData name="Silvia Colombo" userId="cdf5343d-9518-4b48-8032-805a754f9105" providerId="ADAL" clId="{37ECF506-094F-4345-9922-5F9FB3677746}" dt="2025-01-10T16:37:09.335" v="890"/>
        <pc:sldMkLst>
          <pc:docMk/>
          <pc:sldMk cId="1039741806" sldId="302"/>
        </pc:sldMkLst>
        <pc:spChg chg="add mod">
          <ac:chgData name="Silvia Colombo" userId="cdf5343d-9518-4b48-8032-805a754f9105" providerId="ADAL" clId="{37ECF506-094F-4345-9922-5F9FB3677746}" dt="2025-01-10T16:37:03.055" v="889" actId="1076"/>
          <ac:spMkLst>
            <pc:docMk/>
            <pc:sldMk cId="1039741806" sldId="302"/>
            <ac:spMk id="8" creationId="{240DF06D-9E87-4234-8157-BCC6348A9A31}"/>
          </ac:spMkLst>
        </pc:spChg>
        <pc:spChg chg="add mod">
          <ac:chgData name="Silvia Colombo" userId="cdf5343d-9518-4b48-8032-805a754f9105" providerId="ADAL" clId="{37ECF506-094F-4345-9922-5F9FB3677746}" dt="2025-01-10T16:37:03.055" v="889" actId="1076"/>
          <ac:spMkLst>
            <pc:docMk/>
            <pc:sldMk cId="1039741806" sldId="302"/>
            <ac:spMk id="10" creationId="{3562BE48-C191-4FE4-8A16-5BAF3C807BF6}"/>
          </ac:spMkLst>
        </pc:spChg>
        <pc:spChg chg="mod">
          <ac:chgData name="Silvia Colombo" userId="cdf5343d-9518-4b48-8032-805a754f9105" providerId="ADAL" clId="{37ECF506-094F-4345-9922-5F9FB3677746}" dt="2025-01-10T16:36:10.163" v="879"/>
          <ac:spMkLst>
            <pc:docMk/>
            <pc:sldMk cId="1039741806" sldId="302"/>
            <ac:spMk id="168" creationId="{00000000-0000-0000-0000-000000000000}"/>
          </ac:spMkLst>
        </pc:spChg>
        <pc:picChg chg="mod modCrop">
          <ac:chgData name="Silvia Colombo" userId="cdf5343d-9518-4b48-8032-805a754f9105" providerId="ADAL" clId="{37ECF506-094F-4345-9922-5F9FB3677746}" dt="2025-01-10T16:37:03.055" v="889" actId="1076"/>
          <ac:picMkLst>
            <pc:docMk/>
            <pc:sldMk cId="1039741806" sldId="302"/>
            <ac:picMk id="4" creationId="{A904DF1F-C24B-43FE-8A10-50079996B673}"/>
          </ac:picMkLst>
        </pc:picChg>
        <pc:picChg chg="mod modCrop">
          <ac:chgData name="Silvia Colombo" userId="cdf5343d-9518-4b48-8032-805a754f9105" providerId="ADAL" clId="{37ECF506-094F-4345-9922-5F9FB3677746}" dt="2025-01-10T16:37:03.055" v="889" actId="1076"/>
          <ac:picMkLst>
            <pc:docMk/>
            <pc:sldMk cId="1039741806" sldId="302"/>
            <ac:picMk id="6" creationId="{E7E37345-F845-4759-9695-8123C03FE5E0}"/>
          </ac:picMkLst>
        </pc:picChg>
      </pc:sldChg>
      <pc:sldChg chg="modSp mod">
        <pc:chgData name="Silvia Colombo" userId="cdf5343d-9518-4b48-8032-805a754f9105" providerId="ADAL" clId="{37ECF506-094F-4345-9922-5F9FB3677746}" dt="2025-01-10T16:37:52.705" v="901" actId="20577"/>
        <pc:sldMkLst>
          <pc:docMk/>
          <pc:sldMk cId="3169569971" sldId="303"/>
        </pc:sldMkLst>
        <pc:spChg chg="mod">
          <ac:chgData name="Silvia Colombo" userId="cdf5343d-9518-4b48-8032-805a754f9105" providerId="ADAL" clId="{37ECF506-094F-4345-9922-5F9FB3677746}" dt="2025-01-10T16:37:52.705" v="901" actId="20577"/>
          <ac:spMkLst>
            <pc:docMk/>
            <pc:sldMk cId="3169569971" sldId="303"/>
            <ac:spMk id="168" creationId="{00000000-0000-0000-0000-000000000000}"/>
          </ac:spMkLst>
        </pc:spChg>
      </pc:sldChg>
      <pc:sldChg chg="modSp mod">
        <pc:chgData name="Silvia Colombo" userId="cdf5343d-9518-4b48-8032-805a754f9105" providerId="ADAL" clId="{37ECF506-094F-4345-9922-5F9FB3677746}" dt="2025-01-10T16:38:21.546" v="909" actId="20577"/>
        <pc:sldMkLst>
          <pc:docMk/>
          <pc:sldMk cId="2074846304" sldId="304"/>
        </pc:sldMkLst>
        <pc:spChg chg="mod">
          <ac:chgData name="Silvia Colombo" userId="cdf5343d-9518-4b48-8032-805a754f9105" providerId="ADAL" clId="{37ECF506-094F-4345-9922-5F9FB3677746}" dt="2025-01-10T16:38:21.546" v="909" actId="20577"/>
          <ac:spMkLst>
            <pc:docMk/>
            <pc:sldMk cId="2074846304" sldId="304"/>
            <ac:spMk id="168" creationId="{00000000-0000-0000-0000-000000000000}"/>
          </ac:spMkLst>
        </pc:spChg>
      </pc:sldChg>
    </pc:docChg>
  </pc:docChgLst>
  <pc:docChgLst>
    <pc:chgData name="Silvia Colombo" userId="cdf5343d-9518-4b48-8032-805a754f9105" providerId="ADAL" clId="{D8A6481C-74F2-44C8-91FC-7CCBC8AA3EF9}"/>
    <pc:docChg chg="undo custSel modSld">
      <pc:chgData name="Silvia Colombo" userId="cdf5343d-9518-4b48-8032-805a754f9105" providerId="ADAL" clId="{D8A6481C-74F2-44C8-91FC-7CCBC8AA3EF9}" dt="2025-01-14T15:44:54.876" v="2300" actId="1076"/>
      <pc:docMkLst>
        <pc:docMk/>
      </pc:docMkLst>
      <pc:sldChg chg="modSp mod">
        <pc:chgData name="Silvia Colombo" userId="cdf5343d-9518-4b48-8032-805a754f9105" providerId="ADAL" clId="{D8A6481C-74F2-44C8-91FC-7CCBC8AA3EF9}" dt="2025-01-14T14:26:05.063" v="2135" actId="20577"/>
        <pc:sldMkLst>
          <pc:docMk/>
          <pc:sldMk cId="0" sldId="264"/>
        </pc:sldMkLst>
        <pc:spChg chg="mod">
          <ac:chgData name="Silvia Colombo" userId="cdf5343d-9518-4b48-8032-805a754f9105" providerId="ADAL" clId="{D8A6481C-74F2-44C8-91FC-7CCBC8AA3EF9}" dt="2025-01-14T14:26:05.063" v="2135" actId="20577"/>
          <ac:spMkLst>
            <pc:docMk/>
            <pc:sldMk cId="0" sldId="264"/>
            <ac:spMk id="168" creationId="{00000000-0000-0000-0000-000000000000}"/>
          </ac:spMkLst>
        </pc:spChg>
      </pc:sldChg>
      <pc:sldChg chg="addSp delSp modSp mod">
        <pc:chgData name="Silvia Colombo" userId="cdf5343d-9518-4b48-8032-805a754f9105" providerId="ADAL" clId="{D8A6481C-74F2-44C8-91FC-7CCBC8AA3EF9}" dt="2025-01-14T14:28:42.961" v="2149" actId="113"/>
        <pc:sldMkLst>
          <pc:docMk/>
          <pc:sldMk cId="1768720765" sldId="272"/>
        </pc:sldMkLst>
        <pc:spChg chg="add mod">
          <ac:chgData name="Silvia Colombo" userId="cdf5343d-9518-4b48-8032-805a754f9105" providerId="ADAL" clId="{D8A6481C-74F2-44C8-91FC-7CCBC8AA3EF9}" dt="2025-01-10T19:03:26.174" v="285" actId="14100"/>
          <ac:spMkLst>
            <pc:docMk/>
            <pc:sldMk cId="1768720765" sldId="272"/>
            <ac:spMk id="10" creationId="{135A9E39-0E35-4D57-AB96-8B9E2A02F586}"/>
          </ac:spMkLst>
        </pc:spChg>
        <pc:spChg chg="del">
          <ac:chgData name="Silvia Colombo" userId="cdf5343d-9518-4b48-8032-805a754f9105" providerId="ADAL" clId="{D8A6481C-74F2-44C8-91FC-7CCBC8AA3EF9}" dt="2025-01-10T18:11:50.721" v="97" actId="478"/>
          <ac:spMkLst>
            <pc:docMk/>
            <pc:sldMk cId="1768720765" sldId="272"/>
            <ac:spMk id="11" creationId="{4CC0638F-E19E-4FA5-9055-212C2A973EF3}"/>
          </ac:spMkLst>
        </pc:spChg>
        <pc:spChg chg="mod">
          <ac:chgData name="Silvia Colombo" userId="cdf5343d-9518-4b48-8032-805a754f9105" providerId="ADAL" clId="{D8A6481C-74F2-44C8-91FC-7CCBC8AA3EF9}" dt="2025-01-10T17:59:08.426" v="91"/>
          <ac:spMkLst>
            <pc:docMk/>
            <pc:sldMk cId="1768720765" sldId="272"/>
            <ac:spMk id="167" creationId="{00000000-0000-0000-0000-000000000000}"/>
          </ac:spMkLst>
        </pc:spChg>
        <pc:spChg chg="mod">
          <ac:chgData name="Silvia Colombo" userId="cdf5343d-9518-4b48-8032-805a754f9105" providerId="ADAL" clId="{D8A6481C-74F2-44C8-91FC-7CCBC8AA3EF9}" dt="2025-01-14T14:28:42.961" v="2149" actId="113"/>
          <ac:spMkLst>
            <pc:docMk/>
            <pc:sldMk cId="1768720765" sldId="272"/>
            <ac:spMk id="168" creationId="{00000000-0000-0000-0000-000000000000}"/>
          </ac:spMkLst>
        </pc:spChg>
        <pc:picChg chg="del">
          <ac:chgData name="Silvia Colombo" userId="cdf5343d-9518-4b48-8032-805a754f9105" providerId="ADAL" clId="{D8A6481C-74F2-44C8-91FC-7CCBC8AA3EF9}" dt="2025-01-10T18:11:48.378" v="96" actId="478"/>
          <ac:picMkLst>
            <pc:docMk/>
            <pc:sldMk cId="1768720765" sldId="272"/>
            <ac:picMk id="4" creationId="{C1B579D7-A41F-4747-812B-418DE1C9CC69}"/>
          </ac:picMkLst>
        </pc:picChg>
        <pc:picChg chg="add mod">
          <ac:chgData name="Silvia Colombo" userId="cdf5343d-9518-4b48-8032-805a754f9105" providerId="ADAL" clId="{D8A6481C-74F2-44C8-91FC-7CCBC8AA3EF9}" dt="2025-01-10T19:03:04.630" v="282" actId="1076"/>
          <ac:picMkLst>
            <pc:docMk/>
            <pc:sldMk cId="1768720765" sldId="272"/>
            <ac:picMk id="5" creationId="{C731A220-F281-47D4-B547-7FAE6C221343}"/>
          </ac:picMkLst>
        </pc:picChg>
      </pc:sldChg>
      <pc:sldChg chg="addSp modSp mod">
        <pc:chgData name="Silvia Colombo" userId="cdf5343d-9518-4b48-8032-805a754f9105" providerId="ADAL" clId="{D8A6481C-74F2-44C8-91FC-7CCBC8AA3EF9}" dt="2025-01-14T14:34:31.986" v="2157" actId="113"/>
        <pc:sldMkLst>
          <pc:docMk/>
          <pc:sldMk cId="1839245547" sldId="273"/>
        </pc:sldMkLst>
        <pc:spChg chg="add mod">
          <ac:chgData name="Silvia Colombo" userId="cdf5343d-9518-4b48-8032-805a754f9105" providerId="ADAL" clId="{D8A6481C-74F2-44C8-91FC-7CCBC8AA3EF9}" dt="2025-01-10T19:08:25.818" v="344" actId="1035"/>
          <ac:spMkLst>
            <pc:docMk/>
            <pc:sldMk cId="1839245547" sldId="273"/>
            <ac:spMk id="8" creationId="{10B4C942-076B-4E45-922A-F351A58EDEAC}"/>
          </ac:spMkLst>
        </pc:spChg>
        <pc:spChg chg="mod">
          <ac:chgData name="Silvia Colombo" userId="cdf5343d-9518-4b48-8032-805a754f9105" providerId="ADAL" clId="{D8A6481C-74F2-44C8-91FC-7CCBC8AA3EF9}" dt="2025-01-10T17:59:08.426" v="91"/>
          <ac:spMkLst>
            <pc:docMk/>
            <pc:sldMk cId="1839245547" sldId="273"/>
            <ac:spMk id="167" creationId="{00000000-0000-0000-0000-000000000000}"/>
          </ac:spMkLst>
        </pc:spChg>
        <pc:spChg chg="mod">
          <ac:chgData name="Silvia Colombo" userId="cdf5343d-9518-4b48-8032-805a754f9105" providerId="ADAL" clId="{D8A6481C-74F2-44C8-91FC-7CCBC8AA3EF9}" dt="2025-01-14T14:34:31.986" v="2157" actId="113"/>
          <ac:spMkLst>
            <pc:docMk/>
            <pc:sldMk cId="1839245547" sldId="273"/>
            <ac:spMk id="168" creationId="{00000000-0000-0000-0000-000000000000}"/>
          </ac:spMkLst>
        </pc:spChg>
        <pc:picChg chg="add mod">
          <ac:chgData name="Silvia Colombo" userId="cdf5343d-9518-4b48-8032-805a754f9105" providerId="ADAL" clId="{D8A6481C-74F2-44C8-91FC-7CCBC8AA3EF9}" dt="2025-01-10T19:08:21.708" v="337" actId="1076"/>
          <ac:picMkLst>
            <pc:docMk/>
            <pc:sldMk cId="1839245547" sldId="273"/>
            <ac:picMk id="4" creationId="{AF37311E-A009-4C4C-9122-FBAEDF834253}"/>
          </ac:picMkLst>
        </pc:picChg>
      </pc:sldChg>
      <pc:sldChg chg="addSp delSp modSp mod">
        <pc:chgData name="Silvia Colombo" userId="cdf5343d-9518-4b48-8032-805a754f9105" providerId="ADAL" clId="{D8A6481C-74F2-44C8-91FC-7CCBC8AA3EF9}" dt="2025-01-14T14:50:49.294" v="2167" actId="113"/>
        <pc:sldMkLst>
          <pc:docMk/>
          <pc:sldMk cId="3557352301" sldId="274"/>
        </pc:sldMkLst>
        <pc:spChg chg="del mod">
          <ac:chgData name="Silvia Colombo" userId="cdf5343d-9518-4b48-8032-805a754f9105" providerId="ADAL" clId="{D8A6481C-74F2-44C8-91FC-7CCBC8AA3EF9}" dt="2025-01-10T18:16:26.860" v="114"/>
          <ac:spMkLst>
            <pc:docMk/>
            <pc:sldMk cId="3557352301" sldId="274"/>
            <ac:spMk id="7" creationId="{E8359C71-131A-4426-9545-97F797442552}"/>
          </ac:spMkLst>
        </pc:spChg>
        <pc:spChg chg="add mod">
          <ac:chgData name="Silvia Colombo" userId="cdf5343d-9518-4b48-8032-805a754f9105" providerId="ADAL" clId="{D8A6481C-74F2-44C8-91FC-7CCBC8AA3EF9}" dt="2025-01-10T20:52:36.470" v="422" actId="14100"/>
          <ac:spMkLst>
            <pc:docMk/>
            <pc:sldMk cId="3557352301" sldId="274"/>
            <ac:spMk id="11" creationId="{8775CB98-6F78-4739-A375-A0965205A33A}"/>
          </ac:spMkLst>
        </pc:spChg>
        <pc:spChg chg="del">
          <ac:chgData name="Silvia Colombo" userId="cdf5343d-9518-4b48-8032-805a754f9105" providerId="ADAL" clId="{D8A6481C-74F2-44C8-91FC-7CCBC8AA3EF9}" dt="2025-01-10T18:16:32.251" v="116" actId="478"/>
          <ac:spMkLst>
            <pc:docMk/>
            <pc:sldMk cId="3557352301" sldId="274"/>
            <ac:spMk id="14" creationId="{DC10D3FC-BAD0-4406-BE16-ECD780853B65}"/>
          </ac:spMkLst>
        </pc:spChg>
        <pc:spChg chg="mod">
          <ac:chgData name="Silvia Colombo" userId="cdf5343d-9518-4b48-8032-805a754f9105" providerId="ADAL" clId="{D8A6481C-74F2-44C8-91FC-7CCBC8AA3EF9}" dt="2025-01-10T17:59:08.426" v="91"/>
          <ac:spMkLst>
            <pc:docMk/>
            <pc:sldMk cId="3557352301" sldId="274"/>
            <ac:spMk id="167" creationId="{00000000-0000-0000-0000-000000000000}"/>
          </ac:spMkLst>
        </pc:spChg>
        <pc:spChg chg="mod">
          <ac:chgData name="Silvia Colombo" userId="cdf5343d-9518-4b48-8032-805a754f9105" providerId="ADAL" clId="{D8A6481C-74F2-44C8-91FC-7CCBC8AA3EF9}" dt="2025-01-14T14:50:49.294" v="2167" actId="113"/>
          <ac:spMkLst>
            <pc:docMk/>
            <pc:sldMk cId="3557352301" sldId="274"/>
            <ac:spMk id="168" creationId="{00000000-0000-0000-0000-000000000000}"/>
          </ac:spMkLst>
        </pc:spChg>
        <pc:picChg chg="add mod">
          <ac:chgData name="Silvia Colombo" userId="cdf5343d-9518-4b48-8032-805a754f9105" providerId="ADAL" clId="{D8A6481C-74F2-44C8-91FC-7CCBC8AA3EF9}" dt="2025-01-10T20:52:30.249" v="420" actId="1076"/>
          <ac:picMkLst>
            <pc:docMk/>
            <pc:sldMk cId="3557352301" sldId="274"/>
            <ac:picMk id="4" creationId="{ED8637FB-A84B-4007-BC99-8B57A12448DB}"/>
          </ac:picMkLst>
        </pc:picChg>
        <pc:picChg chg="del">
          <ac:chgData name="Silvia Colombo" userId="cdf5343d-9518-4b48-8032-805a754f9105" providerId="ADAL" clId="{D8A6481C-74F2-44C8-91FC-7CCBC8AA3EF9}" dt="2025-01-10T18:16:30.325" v="115" actId="478"/>
          <ac:picMkLst>
            <pc:docMk/>
            <pc:sldMk cId="3557352301" sldId="274"/>
            <ac:picMk id="10" creationId="{2EA1525B-D2A4-42A5-9EDF-11E9CA6B5A54}"/>
          </ac:picMkLst>
        </pc:picChg>
      </pc:sldChg>
      <pc:sldChg chg="addSp delSp modSp mod">
        <pc:chgData name="Silvia Colombo" userId="cdf5343d-9518-4b48-8032-805a754f9105" providerId="ADAL" clId="{D8A6481C-74F2-44C8-91FC-7CCBC8AA3EF9}" dt="2025-01-14T14:54:43.003" v="2173" actId="113"/>
        <pc:sldMkLst>
          <pc:docMk/>
          <pc:sldMk cId="2089242102" sldId="275"/>
        </pc:sldMkLst>
        <pc:spChg chg="add mod">
          <ac:chgData name="Silvia Colombo" userId="cdf5343d-9518-4b48-8032-805a754f9105" providerId="ADAL" clId="{D8A6481C-74F2-44C8-91FC-7CCBC8AA3EF9}" dt="2025-01-10T20:56:09.266" v="459" actId="1076"/>
          <ac:spMkLst>
            <pc:docMk/>
            <pc:sldMk cId="2089242102" sldId="275"/>
            <ac:spMk id="10" creationId="{B3BEE167-2F8B-4C9B-9B22-DBAEE78E4905}"/>
          </ac:spMkLst>
        </pc:spChg>
        <pc:spChg chg="del">
          <ac:chgData name="Silvia Colombo" userId="cdf5343d-9518-4b48-8032-805a754f9105" providerId="ADAL" clId="{D8A6481C-74F2-44C8-91FC-7CCBC8AA3EF9}" dt="2025-01-10T18:17:33.433" v="124" actId="478"/>
          <ac:spMkLst>
            <pc:docMk/>
            <pc:sldMk cId="2089242102" sldId="275"/>
            <ac:spMk id="11" creationId="{704236DC-8967-4898-827A-DFD11D969C74}"/>
          </ac:spMkLst>
        </pc:spChg>
        <pc:spChg chg="mod">
          <ac:chgData name="Silvia Colombo" userId="cdf5343d-9518-4b48-8032-805a754f9105" providerId="ADAL" clId="{D8A6481C-74F2-44C8-91FC-7CCBC8AA3EF9}" dt="2025-01-14T14:54:43.003" v="2173" actId="113"/>
          <ac:spMkLst>
            <pc:docMk/>
            <pc:sldMk cId="2089242102" sldId="275"/>
            <ac:spMk id="12" creationId="{85BD59C7-5F9C-412C-9103-AD11C3A57877}"/>
          </ac:spMkLst>
        </pc:spChg>
        <pc:spChg chg="mod">
          <ac:chgData name="Silvia Colombo" userId="cdf5343d-9518-4b48-8032-805a754f9105" providerId="ADAL" clId="{D8A6481C-74F2-44C8-91FC-7CCBC8AA3EF9}" dt="2025-01-10T17:59:08.426" v="91"/>
          <ac:spMkLst>
            <pc:docMk/>
            <pc:sldMk cId="2089242102" sldId="275"/>
            <ac:spMk id="167" creationId="{00000000-0000-0000-0000-000000000000}"/>
          </ac:spMkLst>
        </pc:spChg>
        <pc:picChg chg="add mod">
          <ac:chgData name="Silvia Colombo" userId="cdf5343d-9518-4b48-8032-805a754f9105" providerId="ADAL" clId="{D8A6481C-74F2-44C8-91FC-7CCBC8AA3EF9}" dt="2025-01-10T20:55:48.464" v="457" actId="1076"/>
          <ac:picMkLst>
            <pc:docMk/>
            <pc:sldMk cId="2089242102" sldId="275"/>
            <ac:picMk id="4" creationId="{ED8CD017-D59C-4416-A816-47DF4E228531}"/>
          </ac:picMkLst>
        </pc:picChg>
        <pc:picChg chg="del">
          <ac:chgData name="Silvia Colombo" userId="cdf5343d-9518-4b48-8032-805a754f9105" providerId="ADAL" clId="{D8A6481C-74F2-44C8-91FC-7CCBC8AA3EF9}" dt="2025-01-10T18:17:30.710" v="123" actId="478"/>
          <ac:picMkLst>
            <pc:docMk/>
            <pc:sldMk cId="2089242102" sldId="275"/>
            <ac:picMk id="5" creationId="{B47E8571-FD8B-46AB-8700-1E85DC854BFF}"/>
          </ac:picMkLst>
        </pc:picChg>
      </pc:sldChg>
      <pc:sldChg chg="addSp delSp modSp mod delAnim">
        <pc:chgData name="Silvia Colombo" userId="cdf5343d-9518-4b48-8032-805a754f9105" providerId="ADAL" clId="{D8A6481C-74F2-44C8-91FC-7CCBC8AA3EF9}" dt="2025-01-14T15:00:33.502" v="2204" actId="113"/>
        <pc:sldMkLst>
          <pc:docMk/>
          <pc:sldMk cId="1383167316" sldId="276"/>
        </pc:sldMkLst>
        <pc:spChg chg="del">
          <ac:chgData name="Silvia Colombo" userId="cdf5343d-9518-4b48-8032-805a754f9105" providerId="ADAL" clId="{D8A6481C-74F2-44C8-91FC-7CCBC8AA3EF9}" dt="2025-01-10T18:18:42.441" v="136" actId="478"/>
          <ac:spMkLst>
            <pc:docMk/>
            <pc:sldMk cId="1383167316" sldId="276"/>
            <ac:spMk id="10" creationId="{8644D318-4D55-4574-AE82-2EDC0B6FA70A}"/>
          </ac:spMkLst>
        </pc:spChg>
        <pc:spChg chg="del">
          <ac:chgData name="Silvia Colombo" userId="cdf5343d-9518-4b48-8032-805a754f9105" providerId="ADAL" clId="{D8A6481C-74F2-44C8-91FC-7CCBC8AA3EF9}" dt="2025-01-10T18:18:59.889" v="139" actId="478"/>
          <ac:spMkLst>
            <pc:docMk/>
            <pc:sldMk cId="1383167316" sldId="276"/>
            <ac:spMk id="12" creationId="{6207A435-093F-4A1E-AC22-DCBDBBDF4F86}"/>
          </ac:spMkLst>
        </pc:spChg>
        <pc:spChg chg="add mod">
          <ac:chgData name="Silvia Colombo" userId="cdf5343d-9518-4b48-8032-805a754f9105" providerId="ADAL" clId="{D8A6481C-74F2-44C8-91FC-7CCBC8AA3EF9}" dt="2025-01-14T14:57:13.806" v="2201" actId="1038"/>
          <ac:spMkLst>
            <pc:docMk/>
            <pc:sldMk cId="1383167316" sldId="276"/>
            <ac:spMk id="14" creationId="{F9F19119-A257-4FB2-81A3-6AA1E384FCD5}"/>
          </ac:spMkLst>
        </pc:spChg>
        <pc:spChg chg="del">
          <ac:chgData name="Silvia Colombo" userId="cdf5343d-9518-4b48-8032-805a754f9105" providerId="ADAL" clId="{D8A6481C-74F2-44C8-91FC-7CCBC8AA3EF9}" dt="2025-01-10T18:18:45.090" v="137" actId="478"/>
          <ac:spMkLst>
            <pc:docMk/>
            <pc:sldMk cId="1383167316" sldId="276"/>
            <ac:spMk id="16" creationId="{5AFF1D7E-09CD-4002-AD60-32DB8032F303}"/>
          </ac:spMkLst>
        </pc:spChg>
        <pc:spChg chg="del">
          <ac:chgData name="Silvia Colombo" userId="cdf5343d-9518-4b48-8032-805a754f9105" providerId="ADAL" clId="{D8A6481C-74F2-44C8-91FC-7CCBC8AA3EF9}" dt="2025-01-10T18:18:41.016" v="135" actId="478"/>
          <ac:spMkLst>
            <pc:docMk/>
            <pc:sldMk cId="1383167316" sldId="276"/>
            <ac:spMk id="17" creationId="{7765CB74-D59B-4350-A8AE-DF9D1C4527AC}"/>
          </ac:spMkLst>
        </pc:spChg>
        <pc:spChg chg="mod">
          <ac:chgData name="Silvia Colombo" userId="cdf5343d-9518-4b48-8032-805a754f9105" providerId="ADAL" clId="{D8A6481C-74F2-44C8-91FC-7CCBC8AA3EF9}" dt="2025-01-10T17:59:08.426" v="91"/>
          <ac:spMkLst>
            <pc:docMk/>
            <pc:sldMk cId="1383167316" sldId="276"/>
            <ac:spMk id="167" creationId="{00000000-0000-0000-0000-000000000000}"/>
          </ac:spMkLst>
        </pc:spChg>
        <pc:spChg chg="mod">
          <ac:chgData name="Silvia Colombo" userId="cdf5343d-9518-4b48-8032-805a754f9105" providerId="ADAL" clId="{D8A6481C-74F2-44C8-91FC-7CCBC8AA3EF9}" dt="2025-01-14T15:00:33.502" v="2204" actId="113"/>
          <ac:spMkLst>
            <pc:docMk/>
            <pc:sldMk cId="1383167316" sldId="276"/>
            <ac:spMk id="168" creationId="{00000000-0000-0000-0000-000000000000}"/>
          </ac:spMkLst>
        </pc:spChg>
        <pc:picChg chg="add mod">
          <ac:chgData name="Silvia Colombo" userId="cdf5343d-9518-4b48-8032-805a754f9105" providerId="ADAL" clId="{D8A6481C-74F2-44C8-91FC-7CCBC8AA3EF9}" dt="2025-01-14T14:56:59.939" v="2195" actId="1038"/>
          <ac:picMkLst>
            <pc:docMk/>
            <pc:sldMk cId="1383167316" sldId="276"/>
            <ac:picMk id="4" creationId="{74A24215-48D1-4C00-99A9-D87D305639EE}"/>
          </ac:picMkLst>
        </pc:picChg>
        <pc:picChg chg="del">
          <ac:chgData name="Silvia Colombo" userId="cdf5343d-9518-4b48-8032-805a754f9105" providerId="ADAL" clId="{D8A6481C-74F2-44C8-91FC-7CCBC8AA3EF9}" dt="2025-01-10T18:18:37.979" v="134" actId="478"/>
          <ac:picMkLst>
            <pc:docMk/>
            <pc:sldMk cId="1383167316" sldId="276"/>
            <ac:picMk id="5" creationId="{670693CB-3167-4CD0-8299-0B40FC55BD54}"/>
          </ac:picMkLst>
        </pc:picChg>
        <pc:picChg chg="del">
          <ac:chgData name="Silvia Colombo" userId="cdf5343d-9518-4b48-8032-805a754f9105" providerId="ADAL" clId="{D8A6481C-74F2-44C8-91FC-7CCBC8AA3EF9}" dt="2025-01-10T18:18:35.949" v="133" actId="478"/>
          <ac:picMkLst>
            <pc:docMk/>
            <pc:sldMk cId="1383167316" sldId="276"/>
            <ac:picMk id="11" creationId="{BE901405-1638-4CAA-89A9-18AB69024B79}"/>
          </ac:picMkLst>
        </pc:picChg>
      </pc:sldChg>
      <pc:sldChg chg="modSp mod">
        <pc:chgData name="Silvia Colombo" userId="cdf5343d-9518-4b48-8032-805a754f9105" providerId="ADAL" clId="{D8A6481C-74F2-44C8-91FC-7CCBC8AA3EF9}" dt="2025-01-14T15:02:04.349" v="2208" actId="207"/>
        <pc:sldMkLst>
          <pc:docMk/>
          <pc:sldMk cId="89450925" sldId="277"/>
        </pc:sldMkLst>
        <pc:spChg chg="mod">
          <ac:chgData name="Silvia Colombo" userId="cdf5343d-9518-4b48-8032-805a754f9105" providerId="ADAL" clId="{D8A6481C-74F2-44C8-91FC-7CCBC8AA3EF9}" dt="2025-01-10T17:59:08.426" v="91"/>
          <ac:spMkLst>
            <pc:docMk/>
            <pc:sldMk cId="89450925" sldId="277"/>
            <ac:spMk id="167" creationId="{00000000-0000-0000-0000-000000000000}"/>
          </ac:spMkLst>
        </pc:spChg>
        <pc:spChg chg="mod">
          <ac:chgData name="Silvia Colombo" userId="cdf5343d-9518-4b48-8032-805a754f9105" providerId="ADAL" clId="{D8A6481C-74F2-44C8-91FC-7CCBC8AA3EF9}" dt="2025-01-14T15:02:04.349" v="2208" actId="207"/>
          <ac:spMkLst>
            <pc:docMk/>
            <pc:sldMk cId="89450925" sldId="277"/>
            <ac:spMk id="168" creationId="{00000000-0000-0000-0000-000000000000}"/>
          </ac:spMkLst>
        </pc:spChg>
      </pc:sldChg>
      <pc:sldChg chg="addSp delSp modSp mod">
        <pc:chgData name="Silvia Colombo" userId="cdf5343d-9518-4b48-8032-805a754f9105" providerId="ADAL" clId="{D8A6481C-74F2-44C8-91FC-7CCBC8AA3EF9}" dt="2025-01-13T10:02:40.648" v="1576" actId="12"/>
        <pc:sldMkLst>
          <pc:docMk/>
          <pc:sldMk cId="3840193541" sldId="278"/>
        </pc:sldMkLst>
        <pc:spChg chg="mod">
          <ac:chgData name="Silvia Colombo" userId="cdf5343d-9518-4b48-8032-805a754f9105" providerId="ADAL" clId="{D8A6481C-74F2-44C8-91FC-7CCBC8AA3EF9}" dt="2025-01-10T21:36:53.893" v="520"/>
          <ac:spMkLst>
            <pc:docMk/>
            <pc:sldMk cId="3840193541" sldId="278"/>
            <ac:spMk id="167" creationId="{00000000-0000-0000-0000-000000000000}"/>
          </ac:spMkLst>
        </pc:spChg>
        <pc:spChg chg="mod">
          <ac:chgData name="Silvia Colombo" userId="cdf5343d-9518-4b48-8032-805a754f9105" providerId="ADAL" clId="{D8A6481C-74F2-44C8-91FC-7CCBC8AA3EF9}" dt="2025-01-13T10:02:40.648" v="1576" actId="12"/>
          <ac:spMkLst>
            <pc:docMk/>
            <pc:sldMk cId="3840193541" sldId="278"/>
            <ac:spMk id="168" creationId="{00000000-0000-0000-0000-000000000000}"/>
          </ac:spMkLst>
        </pc:spChg>
        <pc:picChg chg="del">
          <ac:chgData name="Silvia Colombo" userId="cdf5343d-9518-4b48-8032-805a754f9105" providerId="ADAL" clId="{D8A6481C-74F2-44C8-91FC-7CCBC8AA3EF9}" dt="2025-01-10T21:02:27.046" v="518" actId="478"/>
          <ac:picMkLst>
            <pc:docMk/>
            <pc:sldMk cId="3840193541" sldId="278"/>
            <ac:picMk id="4" creationId="{F7DD6E52-22FE-4E20-B450-66861BE5959C}"/>
          </ac:picMkLst>
        </pc:picChg>
        <pc:picChg chg="add mod">
          <ac:chgData name="Silvia Colombo" userId="cdf5343d-9518-4b48-8032-805a754f9105" providerId="ADAL" clId="{D8A6481C-74F2-44C8-91FC-7CCBC8AA3EF9}" dt="2025-01-10T22:47:14.752" v="1040" actId="1036"/>
          <ac:picMkLst>
            <pc:docMk/>
            <pc:sldMk cId="3840193541" sldId="278"/>
            <ac:picMk id="5" creationId="{0469B3DB-24D6-41BA-B7CA-CB16FB211C9B}"/>
          </ac:picMkLst>
        </pc:picChg>
      </pc:sldChg>
      <pc:sldChg chg="addSp delSp modSp mod">
        <pc:chgData name="Silvia Colombo" userId="cdf5343d-9518-4b48-8032-805a754f9105" providerId="ADAL" clId="{D8A6481C-74F2-44C8-91FC-7CCBC8AA3EF9}" dt="2025-01-13T10:01:09.583" v="1568" actId="20577"/>
        <pc:sldMkLst>
          <pc:docMk/>
          <pc:sldMk cId="3151422244" sldId="279"/>
        </pc:sldMkLst>
        <pc:spChg chg="add del">
          <ac:chgData name="Silvia Colombo" userId="cdf5343d-9518-4b48-8032-805a754f9105" providerId="ADAL" clId="{D8A6481C-74F2-44C8-91FC-7CCBC8AA3EF9}" dt="2025-01-10T18:11:40.253" v="93" actId="22"/>
          <ac:spMkLst>
            <pc:docMk/>
            <pc:sldMk cId="3151422244" sldId="279"/>
            <ac:spMk id="7" creationId="{5190FC09-C15E-4513-83B0-EAAE7417419A}"/>
          </ac:spMkLst>
        </pc:spChg>
        <pc:spChg chg="mod">
          <ac:chgData name="Silvia Colombo" userId="cdf5343d-9518-4b48-8032-805a754f9105" providerId="ADAL" clId="{D8A6481C-74F2-44C8-91FC-7CCBC8AA3EF9}" dt="2025-01-10T17:59:08.426" v="91"/>
          <ac:spMkLst>
            <pc:docMk/>
            <pc:sldMk cId="3151422244" sldId="279"/>
            <ac:spMk id="167" creationId="{00000000-0000-0000-0000-000000000000}"/>
          </ac:spMkLst>
        </pc:spChg>
        <pc:spChg chg="mod">
          <ac:chgData name="Silvia Colombo" userId="cdf5343d-9518-4b48-8032-805a754f9105" providerId="ADAL" clId="{D8A6481C-74F2-44C8-91FC-7CCBC8AA3EF9}" dt="2025-01-13T10:01:09.583" v="1568" actId="20577"/>
          <ac:spMkLst>
            <pc:docMk/>
            <pc:sldMk cId="3151422244" sldId="279"/>
            <ac:spMk id="168" creationId="{00000000-0000-0000-0000-000000000000}"/>
          </ac:spMkLst>
        </pc:spChg>
        <pc:picChg chg="del">
          <ac:chgData name="Silvia Colombo" userId="cdf5343d-9518-4b48-8032-805a754f9105" providerId="ADAL" clId="{D8A6481C-74F2-44C8-91FC-7CCBC8AA3EF9}" dt="2025-01-10T17:49:24.041" v="89" actId="478"/>
          <ac:picMkLst>
            <pc:docMk/>
            <pc:sldMk cId="3151422244" sldId="279"/>
            <ac:picMk id="4" creationId="{69343C5C-5E4C-4E84-A111-95AA141C70B3}"/>
          </ac:picMkLst>
        </pc:picChg>
        <pc:picChg chg="add mod modCrop">
          <ac:chgData name="Silvia Colombo" userId="cdf5343d-9518-4b48-8032-805a754f9105" providerId="ADAL" clId="{D8A6481C-74F2-44C8-91FC-7CCBC8AA3EF9}" dt="2025-01-10T18:54:03.593" v="162" actId="1076"/>
          <ac:picMkLst>
            <pc:docMk/>
            <pc:sldMk cId="3151422244" sldId="279"/>
            <ac:picMk id="6" creationId="{9580E9EE-E824-48C2-847A-EC55F7E4BA52}"/>
          </ac:picMkLst>
        </pc:picChg>
      </pc:sldChg>
      <pc:sldChg chg="modSp mod">
        <pc:chgData name="Silvia Colombo" userId="cdf5343d-9518-4b48-8032-805a754f9105" providerId="ADAL" clId="{D8A6481C-74F2-44C8-91FC-7CCBC8AA3EF9}" dt="2025-01-14T15:13:42.104" v="2215" actId="113"/>
        <pc:sldMkLst>
          <pc:docMk/>
          <pc:sldMk cId="3427707476" sldId="282"/>
        </pc:sldMkLst>
        <pc:spChg chg="mod">
          <ac:chgData name="Silvia Colombo" userId="cdf5343d-9518-4b48-8032-805a754f9105" providerId="ADAL" clId="{D8A6481C-74F2-44C8-91FC-7CCBC8AA3EF9}" dt="2025-01-14T15:13:42.104" v="2215" actId="113"/>
          <ac:spMkLst>
            <pc:docMk/>
            <pc:sldMk cId="3427707476" sldId="282"/>
            <ac:spMk id="6" creationId="{FC78CAEC-448B-4219-A200-6CCF404A14C9}"/>
          </ac:spMkLst>
        </pc:spChg>
        <pc:spChg chg="mod">
          <ac:chgData name="Silvia Colombo" userId="cdf5343d-9518-4b48-8032-805a754f9105" providerId="ADAL" clId="{D8A6481C-74F2-44C8-91FC-7CCBC8AA3EF9}" dt="2025-01-10T21:36:53.893" v="520"/>
          <ac:spMkLst>
            <pc:docMk/>
            <pc:sldMk cId="3427707476" sldId="282"/>
            <ac:spMk id="167" creationId="{00000000-0000-0000-0000-000000000000}"/>
          </ac:spMkLst>
        </pc:spChg>
      </pc:sldChg>
      <pc:sldChg chg="addSp delSp modSp mod">
        <pc:chgData name="Silvia Colombo" userId="cdf5343d-9518-4b48-8032-805a754f9105" providerId="ADAL" clId="{D8A6481C-74F2-44C8-91FC-7CCBC8AA3EF9}" dt="2025-01-14T15:19:47.336" v="2225" actId="113"/>
        <pc:sldMkLst>
          <pc:docMk/>
          <pc:sldMk cId="2207407581" sldId="283"/>
        </pc:sldMkLst>
        <pc:spChg chg="add mod">
          <ac:chgData name="Silvia Colombo" userId="cdf5343d-9518-4b48-8032-805a754f9105" providerId="ADAL" clId="{D8A6481C-74F2-44C8-91FC-7CCBC8AA3EF9}" dt="2025-01-10T22:13:24.150" v="680" actId="1076"/>
          <ac:spMkLst>
            <pc:docMk/>
            <pc:sldMk cId="2207407581" sldId="283"/>
            <ac:spMk id="10" creationId="{3D5E7E57-B41D-4889-8D08-AF7EAAAE8B1A}"/>
          </ac:spMkLst>
        </pc:spChg>
        <pc:spChg chg="del">
          <ac:chgData name="Silvia Colombo" userId="cdf5343d-9518-4b48-8032-805a754f9105" providerId="ADAL" clId="{D8A6481C-74F2-44C8-91FC-7CCBC8AA3EF9}" dt="2025-01-10T22:10:15.920" v="646" actId="478"/>
          <ac:spMkLst>
            <pc:docMk/>
            <pc:sldMk cId="2207407581" sldId="283"/>
            <ac:spMk id="14" creationId="{3B44769C-312B-4511-AFC8-B20540D3D2AA}"/>
          </ac:spMkLst>
        </pc:spChg>
        <pc:spChg chg="mod">
          <ac:chgData name="Silvia Colombo" userId="cdf5343d-9518-4b48-8032-805a754f9105" providerId="ADAL" clId="{D8A6481C-74F2-44C8-91FC-7CCBC8AA3EF9}" dt="2025-01-10T21:36:53.893" v="520"/>
          <ac:spMkLst>
            <pc:docMk/>
            <pc:sldMk cId="2207407581" sldId="283"/>
            <ac:spMk id="167" creationId="{00000000-0000-0000-0000-000000000000}"/>
          </ac:spMkLst>
        </pc:spChg>
        <pc:spChg chg="mod">
          <ac:chgData name="Silvia Colombo" userId="cdf5343d-9518-4b48-8032-805a754f9105" providerId="ADAL" clId="{D8A6481C-74F2-44C8-91FC-7CCBC8AA3EF9}" dt="2025-01-14T15:19:47.336" v="2225" actId="113"/>
          <ac:spMkLst>
            <pc:docMk/>
            <pc:sldMk cId="2207407581" sldId="283"/>
            <ac:spMk id="168" creationId="{00000000-0000-0000-0000-000000000000}"/>
          </ac:spMkLst>
        </pc:spChg>
        <pc:picChg chg="del">
          <ac:chgData name="Silvia Colombo" userId="cdf5343d-9518-4b48-8032-805a754f9105" providerId="ADAL" clId="{D8A6481C-74F2-44C8-91FC-7CCBC8AA3EF9}" dt="2025-01-10T22:10:10.154" v="644" actId="478"/>
          <ac:picMkLst>
            <pc:docMk/>
            <pc:sldMk cId="2207407581" sldId="283"/>
            <ac:picMk id="4" creationId="{69E95CEF-ECE2-46E4-B73C-DCC06D01220C}"/>
          </ac:picMkLst>
        </pc:picChg>
        <pc:picChg chg="add mod">
          <ac:chgData name="Silvia Colombo" userId="cdf5343d-9518-4b48-8032-805a754f9105" providerId="ADAL" clId="{D8A6481C-74F2-44C8-91FC-7CCBC8AA3EF9}" dt="2025-01-10T22:12:56.696" v="677" actId="1076"/>
          <ac:picMkLst>
            <pc:docMk/>
            <pc:sldMk cId="2207407581" sldId="283"/>
            <ac:picMk id="5" creationId="{BAD0503B-DAC8-49C0-BC99-83AEE57B9D0C}"/>
          </ac:picMkLst>
        </pc:picChg>
      </pc:sldChg>
      <pc:sldChg chg="addSp delSp modSp mod delAnim modAnim">
        <pc:chgData name="Silvia Colombo" userId="cdf5343d-9518-4b48-8032-805a754f9105" providerId="ADAL" clId="{D8A6481C-74F2-44C8-91FC-7CCBC8AA3EF9}" dt="2025-01-14T15:20:53.471" v="2233" actId="1076"/>
        <pc:sldMkLst>
          <pc:docMk/>
          <pc:sldMk cId="191549666" sldId="284"/>
        </pc:sldMkLst>
        <pc:spChg chg="add del">
          <ac:chgData name="Silvia Colombo" userId="cdf5343d-9518-4b48-8032-805a754f9105" providerId="ADAL" clId="{D8A6481C-74F2-44C8-91FC-7CCBC8AA3EF9}" dt="2025-01-10T22:20:24.903" v="795"/>
          <ac:spMkLst>
            <pc:docMk/>
            <pc:sldMk cId="191549666" sldId="284"/>
            <ac:spMk id="2" creationId="{A6B05F9B-12C2-4C1B-A6A3-A2E51D30E1EA}"/>
          </ac:spMkLst>
        </pc:spChg>
        <pc:spChg chg="add del">
          <ac:chgData name="Silvia Colombo" userId="cdf5343d-9518-4b48-8032-805a754f9105" providerId="ADAL" clId="{D8A6481C-74F2-44C8-91FC-7CCBC8AA3EF9}" dt="2025-01-10T22:22:36.065" v="798"/>
          <ac:spMkLst>
            <pc:docMk/>
            <pc:sldMk cId="191549666" sldId="284"/>
            <ac:spMk id="4" creationId="{9F9D009E-4974-45D6-A89E-5AC15D738307}"/>
          </ac:spMkLst>
        </pc:spChg>
        <pc:spChg chg="add del">
          <ac:chgData name="Silvia Colombo" userId="cdf5343d-9518-4b48-8032-805a754f9105" providerId="ADAL" clId="{D8A6481C-74F2-44C8-91FC-7CCBC8AA3EF9}" dt="2025-01-10T22:22:40.451" v="800"/>
          <ac:spMkLst>
            <pc:docMk/>
            <pc:sldMk cId="191549666" sldId="284"/>
            <ac:spMk id="5" creationId="{32751821-0F3F-4A02-BF4F-7A4B01696A69}"/>
          </ac:spMkLst>
        </pc:spChg>
        <pc:spChg chg="add del">
          <ac:chgData name="Silvia Colombo" userId="cdf5343d-9518-4b48-8032-805a754f9105" providerId="ADAL" clId="{D8A6481C-74F2-44C8-91FC-7CCBC8AA3EF9}" dt="2025-01-10T22:22:58.639" v="804"/>
          <ac:spMkLst>
            <pc:docMk/>
            <pc:sldMk cId="191549666" sldId="284"/>
            <ac:spMk id="7" creationId="{79B689D2-FF06-4D4D-9BB6-D558D61924F5}"/>
          </ac:spMkLst>
        </pc:spChg>
        <pc:spChg chg="del">
          <ac:chgData name="Silvia Colombo" userId="cdf5343d-9518-4b48-8032-805a754f9105" providerId="ADAL" clId="{D8A6481C-74F2-44C8-91FC-7CCBC8AA3EF9}" dt="2025-01-10T22:14:17.968" v="793" actId="478"/>
          <ac:spMkLst>
            <pc:docMk/>
            <pc:sldMk cId="191549666" sldId="284"/>
            <ac:spMk id="11" creationId="{6A3E694C-B861-4682-8FEB-8C6E4157600B}"/>
          </ac:spMkLst>
        </pc:spChg>
        <pc:spChg chg="add mod">
          <ac:chgData name="Silvia Colombo" userId="cdf5343d-9518-4b48-8032-805a754f9105" providerId="ADAL" clId="{D8A6481C-74F2-44C8-91FC-7CCBC8AA3EF9}" dt="2025-01-10T22:32:34.877" v="926" actId="207"/>
          <ac:spMkLst>
            <pc:docMk/>
            <pc:sldMk cId="191549666" sldId="284"/>
            <ac:spMk id="14" creationId="{34E3A2D9-D420-4254-AE57-3F979AABCFFC}"/>
          </ac:spMkLst>
        </pc:spChg>
        <pc:spChg chg="mod">
          <ac:chgData name="Silvia Colombo" userId="cdf5343d-9518-4b48-8032-805a754f9105" providerId="ADAL" clId="{D8A6481C-74F2-44C8-91FC-7CCBC8AA3EF9}" dt="2025-01-10T21:36:53.893" v="520"/>
          <ac:spMkLst>
            <pc:docMk/>
            <pc:sldMk cId="191549666" sldId="284"/>
            <ac:spMk id="167" creationId="{00000000-0000-0000-0000-000000000000}"/>
          </ac:spMkLst>
        </pc:spChg>
        <pc:spChg chg="mod">
          <ac:chgData name="Silvia Colombo" userId="cdf5343d-9518-4b48-8032-805a754f9105" providerId="ADAL" clId="{D8A6481C-74F2-44C8-91FC-7CCBC8AA3EF9}" dt="2025-01-14T15:20:38.955" v="2231" actId="113"/>
          <ac:spMkLst>
            <pc:docMk/>
            <pc:sldMk cId="191549666" sldId="284"/>
            <ac:spMk id="168" creationId="{00000000-0000-0000-0000-000000000000}"/>
          </ac:spMkLst>
        </pc:spChg>
        <pc:picChg chg="del">
          <ac:chgData name="Silvia Colombo" userId="cdf5343d-9518-4b48-8032-805a754f9105" providerId="ADAL" clId="{D8A6481C-74F2-44C8-91FC-7CCBC8AA3EF9}" dt="2025-01-10T22:14:01.474" v="681" actId="478"/>
          <ac:picMkLst>
            <pc:docMk/>
            <pc:sldMk cId="191549666" sldId="284"/>
            <ac:picMk id="6" creationId="{F9E1DB74-FD47-4400-AB12-EFA255BC02EA}"/>
          </ac:picMkLst>
        </pc:picChg>
        <pc:picChg chg="add mod">
          <ac:chgData name="Silvia Colombo" userId="cdf5343d-9518-4b48-8032-805a754f9105" providerId="ADAL" clId="{D8A6481C-74F2-44C8-91FC-7CCBC8AA3EF9}" dt="2025-01-14T15:20:53.471" v="2233" actId="1076"/>
          <ac:picMkLst>
            <pc:docMk/>
            <pc:sldMk cId="191549666" sldId="284"/>
            <ac:picMk id="9" creationId="{189D628F-0238-43B8-9AE5-E401065C58D4}"/>
          </ac:picMkLst>
        </pc:picChg>
      </pc:sldChg>
      <pc:sldChg chg="modSp mod">
        <pc:chgData name="Silvia Colombo" userId="cdf5343d-9518-4b48-8032-805a754f9105" providerId="ADAL" clId="{D8A6481C-74F2-44C8-91FC-7CCBC8AA3EF9}" dt="2025-01-14T15:22:39.919" v="2238" actId="207"/>
        <pc:sldMkLst>
          <pc:docMk/>
          <pc:sldMk cId="3061992581" sldId="288"/>
        </pc:sldMkLst>
        <pc:spChg chg="mod">
          <ac:chgData name="Silvia Colombo" userId="cdf5343d-9518-4b48-8032-805a754f9105" providerId="ADAL" clId="{D8A6481C-74F2-44C8-91FC-7CCBC8AA3EF9}" dt="2025-01-10T21:36:53.893" v="520"/>
          <ac:spMkLst>
            <pc:docMk/>
            <pc:sldMk cId="3061992581" sldId="288"/>
            <ac:spMk id="167" creationId="{00000000-0000-0000-0000-000000000000}"/>
          </ac:spMkLst>
        </pc:spChg>
        <pc:spChg chg="mod">
          <ac:chgData name="Silvia Colombo" userId="cdf5343d-9518-4b48-8032-805a754f9105" providerId="ADAL" clId="{D8A6481C-74F2-44C8-91FC-7CCBC8AA3EF9}" dt="2025-01-14T15:22:39.919" v="2238" actId="207"/>
          <ac:spMkLst>
            <pc:docMk/>
            <pc:sldMk cId="3061992581" sldId="288"/>
            <ac:spMk id="168" creationId="{00000000-0000-0000-0000-000000000000}"/>
          </ac:spMkLst>
        </pc:spChg>
      </pc:sldChg>
      <pc:sldChg chg="addSp delSp modSp mod">
        <pc:chgData name="Silvia Colombo" userId="cdf5343d-9518-4b48-8032-805a754f9105" providerId="ADAL" clId="{D8A6481C-74F2-44C8-91FC-7CCBC8AA3EF9}" dt="2025-01-14T15:22:47.369" v="2239" actId="207"/>
        <pc:sldMkLst>
          <pc:docMk/>
          <pc:sldMk cId="2985432160" sldId="289"/>
        </pc:sldMkLst>
        <pc:spChg chg="mod">
          <ac:chgData name="Silvia Colombo" userId="cdf5343d-9518-4b48-8032-805a754f9105" providerId="ADAL" clId="{D8A6481C-74F2-44C8-91FC-7CCBC8AA3EF9}" dt="2025-01-11T11:38:43.263" v="1044"/>
          <ac:spMkLst>
            <pc:docMk/>
            <pc:sldMk cId="2985432160" sldId="289"/>
            <ac:spMk id="167" creationId="{00000000-0000-0000-0000-000000000000}"/>
          </ac:spMkLst>
        </pc:spChg>
        <pc:spChg chg="mod">
          <ac:chgData name="Silvia Colombo" userId="cdf5343d-9518-4b48-8032-805a754f9105" providerId="ADAL" clId="{D8A6481C-74F2-44C8-91FC-7CCBC8AA3EF9}" dt="2025-01-14T15:22:47.369" v="2239" actId="207"/>
          <ac:spMkLst>
            <pc:docMk/>
            <pc:sldMk cId="2985432160" sldId="289"/>
            <ac:spMk id="168" creationId="{00000000-0000-0000-0000-000000000000}"/>
          </ac:spMkLst>
        </pc:spChg>
        <pc:picChg chg="add mod modCrop">
          <ac:chgData name="Silvia Colombo" userId="cdf5343d-9518-4b48-8032-805a754f9105" providerId="ADAL" clId="{D8A6481C-74F2-44C8-91FC-7CCBC8AA3EF9}" dt="2025-01-11T11:44:22.869" v="1065" actId="1076"/>
          <ac:picMkLst>
            <pc:docMk/>
            <pc:sldMk cId="2985432160" sldId="289"/>
            <ac:picMk id="4" creationId="{ED2B1155-6353-4FE3-818F-0ACCEDFA0DA1}"/>
          </ac:picMkLst>
        </pc:picChg>
        <pc:picChg chg="del">
          <ac:chgData name="Silvia Colombo" userId="cdf5343d-9518-4b48-8032-805a754f9105" providerId="ADAL" clId="{D8A6481C-74F2-44C8-91FC-7CCBC8AA3EF9}" dt="2025-01-10T22:47:33.755" v="1042" actId="478"/>
          <ac:picMkLst>
            <pc:docMk/>
            <pc:sldMk cId="2985432160" sldId="289"/>
            <ac:picMk id="5" creationId="{6998366C-8AAC-4FBE-808F-C1B9F9FACFFA}"/>
          </ac:picMkLst>
        </pc:picChg>
      </pc:sldChg>
      <pc:sldChg chg="modSp mod">
        <pc:chgData name="Silvia Colombo" userId="cdf5343d-9518-4b48-8032-805a754f9105" providerId="ADAL" clId="{D8A6481C-74F2-44C8-91FC-7CCBC8AA3EF9}" dt="2025-01-14T15:24:00.618" v="2244" actId="113"/>
        <pc:sldMkLst>
          <pc:docMk/>
          <pc:sldMk cId="3025862249" sldId="290"/>
        </pc:sldMkLst>
        <pc:spChg chg="mod">
          <ac:chgData name="Silvia Colombo" userId="cdf5343d-9518-4b48-8032-805a754f9105" providerId="ADAL" clId="{D8A6481C-74F2-44C8-91FC-7CCBC8AA3EF9}" dt="2025-01-11T11:38:43.263" v="1044"/>
          <ac:spMkLst>
            <pc:docMk/>
            <pc:sldMk cId="3025862249" sldId="290"/>
            <ac:spMk id="167" creationId="{00000000-0000-0000-0000-000000000000}"/>
          </ac:spMkLst>
        </pc:spChg>
        <pc:spChg chg="mod">
          <ac:chgData name="Silvia Colombo" userId="cdf5343d-9518-4b48-8032-805a754f9105" providerId="ADAL" clId="{D8A6481C-74F2-44C8-91FC-7CCBC8AA3EF9}" dt="2025-01-14T15:24:00.618" v="2244" actId="113"/>
          <ac:spMkLst>
            <pc:docMk/>
            <pc:sldMk cId="3025862249" sldId="290"/>
            <ac:spMk id="168" creationId="{00000000-0000-0000-0000-000000000000}"/>
          </ac:spMkLst>
        </pc:spChg>
      </pc:sldChg>
      <pc:sldChg chg="addSp delSp modSp mod modAnim modNotes">
        <pc:chgData name="Silvia Colombo" userId="cdf5343d-9518-4b48-8032-805a754f9105" providerId="ADAL" clId="{D8A6481C-74F2-44C8-91FC-7CCBC8AA3EF9}" dt="2025-01-13T09:58:32.329" v="1541" actId="207"/>
        <pc:sldMkLst>
          <pc:docMk/>
          <pc:sldMk cId="4276348475" sldId="291"/>
        </pc:sldMkLst>
        <pc:spChg chg="mod">
          <ac:chgData name="Silvia Colombo" userId="cdf5343d-9518-4b48-8032-805a754f9105" providerId="ADAL" clId="{D8A6481C-74F2-44C8-91FC-7CCBC8AA3EF9}" dt="2025-01-11T11:57:27.820" v="1148" actId="403"/>
          <ac:spMkLst>
            <pc:docMk/>
            <pc:sldMk cId="4276348475" sldId="291"/>
            <ac:spMk id="6" creationId="{50C43920-95C9-4935-9507-5EEE1C17F008}"/>
          </ac:spMkLst>
        </pc:spChg>
        <pc:spChg chg="add mod">
          <ac:chgData name="Silvia Colombo" userId="cdf5343d-9518-4b48-8032-805a754f9105" providerId="ADAL" clId="{D8A6481C-74F2-44C8-91FC-7CCBC8AA3EF9}" dt="2025-01-13T09:58:32.329" v="1541" actId="207"/>
          <ac:spMkLst>
            <pc:docMk/>
            <pc:sldMk cId="4276348475" sldId="291"/>
            <ac:spMk id="8" creationId="{F002B53B-609E-4301-A8AB-B94E35768425}"/>
          </ac:spMkLst>
        </pc:spChg>
        <pc:spChg chg="del">
          <ac:chgData name="Silvia Colombo" userId="cdf5343d-9518-4b48-8032-805a754f9105" providerId="ADAL" clId="{D8A6481C-74F2-44C8-91FC-7CCBC8AA3EF9}" dt="2025-01-11T11:51:42.255" v="1132" actId="478"/>
          <ac:spMkLst>
            <pc:docMk/>
            <pc:sldMk cId="4276348475" sldId="291"/>
            <ac:spMk id="9" creationId="{C13F2354-62E0-439F-B8DE-D3FB29475805}"/>
          </ac:spMkLst>
        </pc:spChg>
        <pc:spChg chg="mod">
          <ac:chgData name="Silvia Colombo" userId="cdf5343d-9518-4b48-8032-805a754f9105" providerId="ADAL" clId="{D8A6481C-74F2-44C8-91FC-7CCBC8AA3EF9}" dt="2025-01-11T11:51:35.305" v="1129"/>
          <ac:spMkLst>
            <pc:docMk/>
            <pc:sldMk cId="4276348475" sldId="291"/>
            <ac:spMk id="11" creationId="{CDD7956C-AD4A-4FCD-870C-C4BFC69F804B}"/>
          </ac:spMkLst>
        </pc:spChg>
        <pc:spChg chg="add mod">
          <ac:chgData name="Silvia Colombo" userId="cdf5343d-9518-4b48-8032-805a754f9105" providerId="ADAL" clId="{D8A6481C-74F2-44C8-91FC-7CCBC8AA3EF9}" dt="2025-01-11T11:57:36.437" v="1150" actId="1076"/>
          <ac:spMkLst>
            <pc:docMk/>
            <pc:sldMk cId="4276348475" sldId="291"/>
            <ac:spMk id="12" creationId="{801D4546-8969-4B00-A9ED-BDA0E99FEA7F}"/>
          </ac:spMkLst>
        </pc:spChg>
        <pc:spChg chg="mod">
          <ac:chgData name="Silvia Colombo" userId="cdf5343d-9518-4b48-8032-805a754f9105" providerId="ADAL" clId="{D8A6481C-74F2-44C8-91FC-7CCBC8AA3EF9}" dt="2025-01-11T11:38:43.263" v="1044"/>
          <ac:spMkLst>
            <pc:docMk/>
            <pc:sldMk cId="4276348475" sldId="291"/>
            <ac:spMk id="167" creationId="{00000000-0000-0000-0000-000000000000}"/>
          </ac:spMkLst>
        </pc:spChg>
        <pc:picChg chg="del">
          <ac:chgData name="Silvia Colombo" userId="cdf5343d-9518-4b48-8032-805a754f9105" providerId="ADAL" clId="{D8A6481C-74F2-44C8-91FC-7CCBC8AA3EF9}" dt="2025-01-11T11:51:39.124" v="1131" actId="478"/>
          <ac:picMkLst>
            <pc:docMk/>
            <pc:sldMk cId="4276348475" sldId="291"/>
            <ac:picMk id="4" creationId="{02E2EF16-5B4E-4689-B4B8-945BA6A94CF9}"/>
          </ac:picMkLst>
        </pc:picChg>
        <pc:picChg chg="add mod">
          <ac:chgData name="Silvia Colombo" userId="cdf5343d-9518-4b48-8032-805a754f9105" providerId="ADAL" clId="{D8A6481C-74F2-44C8-91FC-7CCBC8AA3EF9}" dt="2025-01-11T11:57:32.625" v="1149" actId="1076"/>
          <ac:picMkLst>
            <pc:docMk/>
            <pc:sldMk cId="4276348475" sldId="291"/>
            <ac:picMk id="5" creationId="{7D5092C7-80A9-4297-B8C0-2DBBA2D861CD}"/>
          </ac:picMkLst>
        </pc:picChg>
      </pc:sldChg>
      <pc:sldChg chg="delSp modSp mod">
        <pc:chgData name="Silvia Colombo" userId="cdf5343d-9518-4b48-8032-805a754f9105" providerId="ADAL" clId="{D8A6481C-74F2-44C8-91FC-7CCBC8AA3EF9}" dt="2025-01-14T15:25:18.805" v="2248" actId="113"/>
        <pc:sldMkLst>
          <pc:docMk/>
          <pc:sldMk cId="218857803" sldId="292"/>
        </pc:sldMkLst>
        <pc:spChg chg="del">
          <ac:chgData name="Silvia Colombo" userId="cdf5343d-9518-4b48-8032-805a754f9105" providerId="ADAL" clId="{D8A6481C-74F2-44C8-91FC-7CCBC8AA3EF9}" dt="2025-01-11T12:06:34.428" v="1283" actId="478"/>
          <ac:spMkLst>
            <pc:docMk/>
            <pc:sldMk cId="218857803" sldId="292"/>
            <ac:spMk id="12" creationId="{512E075D-D878-4908-80D2-C791329983A5}"/>
          </ac:spMkLst>
        </pc:spChg>
        <pc:spChg chg="mod">
          <ac:chgData name="Silvia Colombo" userId="cdf5343d-9518-4b48-8032-805a754f9105" providerId="ADAL" clId="{D8A6481C-74F2-44C8-91FC-7CCBC8AA3EF9}" dt="2025-01-11T11:38:43.263" v="1044"/>
          <ac:spMkLst>
            <pc:docMk/>
            <pc:sldMk cId="218857803" sldId="292"/>
            <ac:spMk id="167" creationId="{00000000-0000-0000-0000-000000000000}"/>
          </ac:spMkLst>
        </pc:spChg>
        <pc:spChg chg="mod">
          <ac:chgData name="Silvia Colombo" userId="cdf5343d-9518-4b48-8032-805a754f9105" providerId="ADAL" clId="{D8A6481C-74F2-44C8-91FC-7CCBC8AA3EF9}" dt="2025-01-14T15:25:18.805" v="2248" actId="113"/>
          <ac:spMkLst>
            <pc:docMk/>
            <pc:sldMk cId="218857803" sldId="292"/>
            <ac:spMk id="168" creationId="{00000000-0000-0000-0000-000000000000}"/>
          </ac:spMkLst>
        </pc:spChg>
        <pc:picChg chg="del">
          <ac:chgData name="Silvia Colombo" userId="cdf5343d-9518-4b48-8032-805a754f9105" providerId="ADAL" clId="{D8A6481C-74F2-44C8-91FC-7CCBC8AA3EF9}" dt="2025-01-11T12:06:31.850" v="1282" actId="478"/>
          <ac:picMkLst>
            <pc:docMk/>
            <pc:sldMk cId="218857803" sldId="292"/>
            <ac:picMk id="6" creationId="{9B27B16B-2354-4691-BEF8-1658E8FF9683}"/>
          </ac:picMkLst>
        </pc:picChg>
      </pc:sldChg>
      <pc:sldChg chg="addSp delSp modSp mod modAnim">
        <pc:chgData name="Silvia Colombo" userId="cdf5343d-9518-4b48-8032-805a754f9105" providerId="ADAL" clId="{D8A6481C-74F2-44C8-91FC-7CCBC8AA3EF9}" dt="2025-01-14T15:26:55.301" v="2261" actId="1076"/>
        <pc:sldMkLst>
          <pc:docMk/>
          <pc:sldMk cId="2761367291" sldId="293"/>
        </pc:sldMkLst>
        <pc:spChg chg="add mod">
          <ac:chgData name="Silvia Colombo" userId="cdf5343d-9518-4b48-8032-805a754f9105" providerId="ADAL" clId="{D8A6481C-74F2-44C8-91FC-7CCBC8AA3EF9}" dt="2025-01-14T15:26:38.352" v="2258" actId="113"/>
          <ac:spMkLst>
            <pc:docMk/>
            <pc:sldMk cId="2761367291" sldId="293"/>
            <ac:spMk id="2" creationId="{9897D626-146E-41FD-96C8-BDA29B4DD911}"/>
          </ac:spMkLst>
        </pc:spChg>
        <pc:spChg chg="add mod">
          <ac:chgData name="Silvia Colombo" userId="cdf5343d-9518-4b48-8032-805a754f9105" providerId="ADAL" clId="{D8A6481C-74F2-44C8-91FC-7CCBC8AA3EF9}" dt="2025-01-14T15:26:55.301" v="2261" actId="1076"/>
          <ac:spMkLst>
            <pc:docMk/>
            <pc:sldMk cId="2761367291" sldId="293"/>
            <ac:spMk id="10" creationId="{4F61A1FB-D39D-4338-93B5-E937F4C26ECA}"/>
          </ac:spMkLst>
        </pc:spChg>
        <pc:spChg chg="del">
          <ac:chgData name="Silvia Colombo" userId="cdf5343d-9518-4b48-8032-805a754f9105" providerId="ADAL" clId="{D8A6481C-74F2-44C8-91FC-7CCBC8AA3EF9}" dt="2025-01-11T12:13:56.941" v="1328" actId="478"/>
          <ac:spMkLst>
            <pc:docMk/>
            <pc:sldMk cId="2761367291" sldId="293"/>
            <ac:spMk id="10" creationId="{A1569C22-02AF-4710-96D9-4BEE90219959}"/>
          </ac:spMkLst>
        </pc:spChg>
        <pc:spChg chg="mod">
          <ac:chgData name="Silvia Colombo" userId="cdf5343d-9518-4b48-8032-805a754f9105" providerId="ADAL" clId="{D8A6481C-74F2-44C8-91FC-7CCBC8AA3EF9}" dt="2025-01-11T11:38:43.263" v="1044"/>
          <ac:spMkLst>
            <pc:docMk/>
            <pc:sldMk cId="2761367291" sldId="293"/>
            <ac:spMk id="167" creationId="{00000000-0000-0000-0000-000000000000}"/>
          </ac:spMkLst>
        </pc:spChg>
        <pc:spChg chg="mod">
          <ac:chgData name="Silvia Colombo" userId="cdf5343d-9518-4b48-8032-805a754f9105" providerId="ADAL" clId="{D8A6481C-74F2-44C8-91FC-7CCBC8AA3EF9}" dt="2025-01-14T15:26:04.053" v="2253" actId="113"/>
          <ac:spMkLst>
            <pc:docMk/>
            <pc:sldMk cId="2761367291" sldId="293"/>
            <ac:spMk id="168" creationId="{00000000-0000-0000-0000-000000000000}"/>
          </ac:spMkLst>
        </pc:spChg>
        <pc:picChg chg="add mod">
          <ac:chgData name="Silvia Colombo" userId="cdf5343d-9518-4b48-8032-805a754f9105" providerId="ADAL" clId="{D8A6481C-74F2-44C8-91FC-7CCBC8AA3EF9}" dt="2025-01-13T09:47:00.234" v="1483" actId="1076"/>
          <ac:picMkLst>
            <pc:docMk/>
            <pc:sldMk cId="2761367291" sldId="293"/>
            <ac:picMk id="4" creationId="{BAFC9F67-722C-47F7-A9A8-C43034331532}"/>
          </ac:picMkLst>
        </pc:picChg>
        <pc:picChg chg="del">
          <ac:chgData name="Silvia Colombo" userId="cdf5343d-9518-4b48-8032-805a754f9105" providerId="ADAL" clId="{D8A6481C-74F2-44C8-91FC-7CCBC8AA3EF9}" dt="2025-01-11T12:13:55.194" v="1327" actId="478"/>
          <ac:picMkLst>
            <pc:docMk/>
            <pc:sldMk cId="2761367291" sldId="293"/>
            <ac:picMk id="5" creationId="{9320417A-4F07-477F-8018-4C21B45A6266}"/>
          </ac:picMkLst>
        </pc:picChg>
        <pc:picChg chg="add mod">
          <ac:chgData name="Silvia Colombo" userId="cdf5343d-9518-4b48-8032-805a754f9105" providerId="ADAL" clId="{D8A6481C-74F2-44C8-91FC-7CCBC8AA3EF9}" dt="2025-01-14T15:26:48.918" v="2260" actId="1076"/>
          <ac:picMkLst>
            <pc:docMk/>
            <pc:sldMk cId="2761367291" sldId="293"/>
            <ac:picMk id="6" creationId="{9FE4C241-96F7-4C1E-BBFF-8209A2F893C2}"/>
          </ac:picMkLst>
        </pc:picChg>
      </pc:sldChg>
      <pc:sldChg chg="addSp delSp modSp mod">
        <pc:chgData name="Silvia Colombo" userId="cdf5343d-9518-4b48-8032-805a754f9105" providerId="ADAL" clId="{D8A6481C-74F2-44C8-91FC-7CCBC8AA3EF9}" dt="2025-01-14T15:29:03.389" v="2267" actId="113"/>
        <pc:sldMkLst>
          <pc:docMk/>
          <pc:sldMk cId="3284480951" sldId="294"/>
        </pc:sldMkLst>
        <pc:spChg chg="add mod">
          <ac:chgData name="Silvia Colombo" userId="cdf5343d-9518-4b48-8032-805a754f9105" providerId="ADAL" clId="{D8A6481C-74F2-44C8-91FC-7CCBC8AA3EF9}" dt="2025-01-13T09:49:57.940" v="1498" actId="1076"/>
          <ac:spMkLst>
            <pc:docMk/>
            <pc:sldMk cId="3284480951" sldId="294"/>
            <ac:spMk id="10" creationId="{BE72D390-3F09-4909-99F7-BC2DBCA9DFE9}"/>
          </ac:spMkLst>
        </pc:spChg>
        <pc:spChg chg="del">
          <ac:chgData name="Silvia Colombo" userId="cdf5343d-9518-4b48-8032-805a754f9105" providerId="ADAL" clId="{D8A6481C-74F2-44C8-91FC-7CCBC8AA3EF9}" dt="2025-01-13T09:26:19.390" v="1418" actId="478"/>
          <ac:spMkLst>
            <pc:docMk/>
            <pc:sldMk cId="3284480951" sldId="294"/>
            <ac:spMk id="11" creationId="{F7468B20-EB49-44FE-AA2D-1953BB0FFC8D}"/>
          </ac:spMkLst>
        </pc:spChg>
        <pc:spChg chg="mod">
          <ac:chgData name="Silvia Colombo" userId="cdf5343d-9518-4b48-8032-805a754f9105" providerId="ADAL" clId="{D8A6481C-74F2-44C8-91FC-7CCBC8AA3EF9}" dt="2025-01-11T11:38:43.263" v="1044"/>
          <ac:spMkLst>
            <pc:docMk/>
            <pc:sldMk cId="3284480951" sldId="294"/>
            <ac:spMk id="167" creationId="{00000000-0000-0000-0000-000000000000}"/>
          </ac:spMkLst>
        </pc:spChg>
        <pc:spChg chg="mod">
          <ac:chgData name="Silvia Colombo" userId="cdf5343d-9518-4b48-8032-805a754f9105" providerId="ADAL" clId="{D8A6481C-74F2-44C8-91FC-7CCBC8AA3EF9}" dt="2025-01-14T15:29:03.389" v="2267" actId="113"/>
          <ac:spMkLst>
            <pc:docMk/>
            <pc:sldMk cId="3284480951" sldId="294"/>
            <ac:spMk id="168" creationId="{00000000-0000-0000-0000-000000000000}"/>
          </ac:spMkLst>
        </pc:spChg>
        <pc:picChg chg="del">
          <ac:chgData name="Silvia Colombo" userId="cdf5343d-9518-4b48-8032-805a754f9105" providerId="ADAL" clId="{D8A6481C-74F2-44C8-91FC-7CCBC8AA3EF9}" dt="2025-01-13T09:26:17.407" v="1417" actId="478"/>
          <ac:picMkLst>
            <pc:docMk/>
            <pc:sldMk cId="3284480951" sldId="294"/>
            <ac:picMk id="4" creationId="{3328796F-3AF2-4239-8D2C-E71DD7576A8F}"/>
          </ac:picMkLst>
        </pc:picChg>
        <pc:picChg chg="add mod">
          <ac:chgData name="Silvia Colombo" userId="cdf5343d-9518-4b48-8032-805a754f9105" providerId="ADAL" clId="{D8A6481C-74F2-44C8-91FC-7CCBC8AA3EF9}" dt="2025-01-13T09:48:48.333" v="1491" actId="1076"/>
          <ac:picMkLst>
            <pc:docMk/>
            <pc:sldMk cId="3284480951" sldId="294"/>
            <ac:picMk id="5" creationId="{B8BD6F48-812A-4B7F-9FF4-D8FA51FA6EE7}"/>
          </ac:picMkLst>
        </pc:picChg>
      </pc:sldChg>
      <pc:sldChg chg="modSp mod">
        <pc:chgData name="Silvia Colombo" userId="cdf5343d-9518-4b48-8032-805a754f9105" providerId="ADAL" clId="{D8A6481C-74F2-44C8-91FC-7CCBC8AA3EF9}" dt="2025-01-13T10:07:46.967" v="1604" actId="12"/>
        <pc:sldMkLst>
          <pc:docMk/>
          <pc:sldMk cId="2669022340" sldId="295"/>
        </pc:sldMkLst>
        <pc:spChg chg="mod">
          <ac:chgData name="Silvia Colombo" userId="cdf5343d-9518-4b48-8032-805a754f9105" providerId="ADAL" clId="{D8A6481C-74F2-44C8-91FC-7CCBC8AA3EF9}" dt="2025-01-11T11:38:43.263" v="1044"/>
          <ac:spMkLst>
            <pc:docMk/>
            <pc:sldMk cId="2669022340" sldId="295"/>
            <ac:spMk id="167" creationId="{00000000-0000-0000-0000-000000000000}"/>
          </ac:spMkLst>
        </pc:spChg>
        <pc:spChg chg="mod">
          <ac:chgData name="Silvia Colombo" userId="cdf5343d-9518-4b48-8032-805a754f9105" providerId="ADAL" clId="{D8A6481C-74F2-44C8-91FC-7CCBC8AA3EF9}" dt="2025-01-13T10:07:46.967" v="1604" actId="12"/>
          <ac:spMkLst>
            <pc:docMk/>
            <pc:sldMk cId="2669022340" sldId="295"/>
            <ac:spMk id="168" creationId="{00000000-0000-0000-0000-000000000000}"/>
          </ac:spMkLst>
        </pc:spChg>
      </pc:sldChg>
      <pc:sldChg chg="modSp mod">
        <pc:chgData name="Silvia Colombo" userId="cdf5343d-9518-4b48-8032-805a754f9105" providerId="ADAL" clId="{D8A6481C-74F2-44C8-91FC-7CCBC8AA3EF9}" dt="2025-01-14T15:29:16.585" v="2268" actId="207"/>
        <pc:sldMkLst>
          <pc:docMk/>
          <pc:sldMk cId="3178964038" sldId="296"/>
        </pc:sldMkLst>
        <pc:spChg chg="mod">
          <ac:chgData name="Silvia Colombo" userId="cdf5343d-9518-4b48-8032-805a754f9105" providerId="ADAL" clId="{D8A6481C-74F2-44C8-91FC-7CCBC8AA3EF9}" dt="2025-01-11T11:38:43.263" v="1044"/>
          <ac:spMkLst>
            <pc:docMk/>
            <pc:sldMk cId="3178964038" sldId="296"/>
            <ac:spMk id="167" creationId="{00000000-0000-0000-0000-000000000000}"/>
          </ac:spMkLst>
        </pc:spChg>
        <pc:spChg chg="mod">
          <ac:chgData name="Silvia Colombo" userId="cdf5343d-9518-4b48-8032-805a754f9105" providerId="ADAL" clId="{D8A6481C-74F2-44C8-91FC-7CCBC8AA3EF9}" dt="2025-01-14T15:29:16.585" v="2268" actId="207"/>
          <ac:spMkLst>
            <pc:docMk/>
            <pc:sldMk cId="3178964038" sldId="296"/>
            <ac:spMk id="168" creationId="{00000000-0000-0000-0000-000000000000}"/>
          </ac:spMkLst>
        </pc:spChg>
      </pc:sldChg>
      <pc:sldChg chg="addSp delSp modSp mod">
        <pc:chgData name="Silvia Colombo" userId="cdf5343d-9518-4b48-8032-805a754f9105" providerId="ADAL" clId="{D8A6481C-74F2-44C8-91FC-7CCBC8AA3EF9}" dt="2025-01-14T15:29:34.489" v="2271" actId="1076"/>
        <pc:sldMkLst>
          <pc:docMk/>
          <pc:sldMk cId="3574041065" sldId="297"/>
        </pc:sldMkLst>
        <pc:spChg chg="del">
          <ac:chgData name="Silvia Colombo" userId="cdf5343d-9518-4b48-8032-805a754f9105" providerId="ADAL" clId="{D8A6481C-74F2-44C8-91FC-7CCBC8AA3EF9}" dt="2025-01-13T10:45:35.874" v="1608" actId="478"/>
          <ac:spMkLst>
            <pc:docMk/>
            <pc:sldMk cId="3574041065" sldId="297"/>
            <ac:spMk id="8" creationId="{8E74A872-AE8E-4419-A80F-5DBAE5ED6009}"/>
          </ac:spMkLst>
        </pc:spChg>
        <pc:spChg chg="mod">
          <ac:chgData name="Silvia Colombo" userId="cdf5343d-9518-4b48-8032-805a754f9105" providerId="ADAL" clId="{D8A6481C-74F2-44C8-91FC-7CCBC8AA3EF9}" dt="2025-01-13T10:45:28.961" v="1606"/>
          <ac:spMkLst>
            <pc:docMk/>
            <pc:sldMk cId="3574041065" sldId="297"/>
            <ac:spMk id="167" creationId="{00000000-0000-0000-0000-000000000000}"/>
          </ac:spMkLst>
        </pc:spChg>
        <pc:spChg chg="mod">
          <ac:chgData name="Silvia Colombo" userId="cdf5343d-9518-4b48-8032-805a754f9105" providerId="ADAL" clId="{D8A6481C-74F2-44C8-91FC-7CCBC8AA3EF9}" dt="2025-01-14T15:29:25.714" v="2270" actId="20577"/>
          <ac:spMkLst>
            <pc:docMk/>
            <pc:sldMk cId="3574041065" sldId="297"/>
            <ac:spMk id="168" creationId="{00000000-0000-0000-0000-000000000000}"/>
          </ac:spMkLst>
        </pc:spChg>
        <pc:picChg chg="del">
          <ac:chgData name="Silvia Colombo" userId="cdf5343d-9518-4b48-8032-805a754f9105" providerId="ADAL" clId="{D8A6481C-74F2-44C8-91FC-7CCBC8AA3EF9}" dt="2025-01-13T10:45:32.357" v="1607" actId="478"/>
          <ac:picMkLst>
            <pc:docMk/>
            <pc:sldMk cId="3574041065" sldId="297"/>
            <ac:picMk id="4" creationId="{4D6CE0D8-D90E-479B-9F3C-EDED1986371C}"/>
          </ac:picMkLst>
        </pc:picChg>
        <pc:picChg chg="add mod">
          <ac:chgData name="Silvia Colombo" userId="cdf5343d-9518-4b48-8032-805a754f9105" providerId="ADAL" clId="{D8A6481C-74F2-44C8-91FC-7CCBC8AA3EF9}" dt="2025-01-14T15:29:34.489" v="2271" actId="1076"/>
          <ac:picMkLst>
            <pc:docMk/>
            <pc:sldMk cId="3574041065" sldId="297"/>
            <ac:picMk id="5" creationId="{A1D8429E-DA6B-4BEE-A96D-5EC1E8459F9B}"/>
          </ac:picMkLst>
        </pc:picChg>
      </pc:sldChg>
      <pc:sldChg chg="addSp modSp mod">
        <pc:chgData name="Silvia Colombo" userId="cdf5343d-9518-4b48-8032-805a754f9105" providerId="ADAL" clId="{D8A6481C-74F2-44C8-91FC-7CCBC8AA3EF9}" dt="2025-01-14T15:33:51.036" v="2280" actId="113"/>
        <pc:sldMkLst>
          <pc:docMk/>
          <pc:sldMk cId="2230816992" sldId="298"/>
        </pc:sldMkLst>
        <pc:spChg chg="add mod">
          <ac:chgData name="Silvia Colombo" userId="cdf5343d-9518-4b48-8032-805a754f9105" providerId="ADAL" clId="{D8A6481C-74F2-44C8-91FC-7CCBC8AA3EF9}" dt="2025-01-13T12:42:05.886" v="1697" actId="1076"/>
          <ac:spMkLst>
            <pc:docMk/>
            <pc:sldMk cId="2230816992" sldId="298"/>
            <ac:spMk id="8" creationId="{EB976C2F-A3C0-42DB-B9DD-E137B4B6A8A3}"/>
          </ac:spMkLst>
        </pc:spChg>
        <pc:spChg chg="mod">
          <ac:chgData name="Silvia Colombo" userId="cdf5343d-9518-4b48-8032-805a754f9105" providerId="ADAL" clId="{D8A6481C-74F2-44C8-91FC-7CCBC8AA3EF9}" dt="2025-01-13T10:45:28.961" v="1606"/>
          <ac:spMkLst>
            <pc:docMk/>
            <pc:sldMk cId="2230816992" sldId="298"/>
            <ac:spMk id="167" creationId="{00000000-0000-0000-0000-000000000000}"/>
          </ac:spMkLst>
        </pc:spChg>
        <pc:spChg chg="mod">
          <ac:chgData name="Silvia Colombo" userId="cdf5343d-9518-4b48-8032-805a754f9105" providerId="ADAL" clId="{D8A6481C-74F2-44C8-91FC-7CCBC8AA3EF9}" dt="2025-01-14T15:33:51.036" v="2280" actId="113"/>
          <ac:spMkLst>
            <pc:docMk/>
            <pc:sldMk cId="2230816992" sldId="298"/>
            <ac:spMk id="168" creationId="{00000000-0000-0000-0000-000000000000}"/>
          </ac:spMkLst>
        </pc:spChg>
        <pc:picChg chg="add mod">
          <ac:chgData name="Silvia Colombo" userId="cdf5343d-9518-4b48-8032-805a754f9105" providerId="ADAL" clId="{D8A6481C-74F2-44C8-91FC-7CCBC8AA3EF9}" dt="2025-01-13T12:41:59.881" v="1696" actId="1076"/>
          <ac:picMkLst>
            <pc:docMk/>
            <pc:sldMk cId="2230816992" sldId="298"/>
            <ac:picMk id="4" creationId="{13CC64B4-4772-4805-80BE-7C23C5FE2DDC}"/>
          </ac:picMkLst>
        </pc:picChg>
      </pc:sldChg>
      <pc:sldChg chg="addSp delSp modSp mod">
        <pc:chgData name="Silvia Colombo" userId="cdf5343d-9518-4b48-8032-805a754f9105" providerId="ADAL" clId="{D8A6481C-74F2-44C8-91FC-7CCBC8AA3EF9}" dt="2025-01-14T15:35:33.738" v="2284" actId="113"/>
        <pc:sldMkLst>
          <pc:docMk/>
          <pc:sldMk cId="2669320641" sldId="299"/>
        </pc:sldMkLst>
        <pc:spChg chg="mod">
          <ac:chgData name="Silvia Colombo" userId="cdf5343d-9518-4b48-8032-805a754f9105" providerId="ADAL" clId="{D8A6481C-74F2-44C8-91FC-7CCBC8AA3EF9}" dt="2025-01-14T15:35:33.738" v="2284" actId="113"/>
          <ac:spMkLst>
            <pc:docMk/>
            <pc:sldMk cId="2669320641" sldId="299"/>
            <ac:spMk id="7" creationId="{7866E1B9-E9C3-4EAE-B633-9BB7273D1CE7}"/>
          </ac:spMkLst>
        </pc:spChg>
        <pc:spChg chg="del">
          <ac:chgData name="Silvia Colombo" userId="cdf5343d-9518-4b48-8032-805a754f9105" providerId="ADAL" clId="{D8A6481C-74F2-44C8-91FC-7CCBC8AA3EF9}" dt="2025-01-13T12:53:03.123" v="1700" actId="478"/>
          <ac:spMkLst>
            <pc:docMk/>
            <pc:sldMk cId="2669320641" sldId="299"/>
            <ac:spMk id="10" creationId="{D1E29B18-CAC4-4071-B7C8-71D29FE7BC98}"/>
          </ac:spMkLst>
        </pc:spChg>
        <pc:spChg chg="add mod">
          <ac:chgData name="Silvia Colombo" userId="cdf5343d-9518-4b48-8032-805a754f9105" providerId="ADAL" clId="{D8A6481C-74F2-44C8-91FC-7CCBC8AA3EF9}" dt="2025-01-13T13:04:23.160" v="1841" actId="1076"/>
          <ac:spMkLst>
            <pc:docMk/>
            <pc:sldMk cId="2669320641" sldId="299"/>
            <ac:spMk id="11" creationId="{4BE45DD1-6E92-478E-95C8-7B91AF83D35D}"/>
          </ac:spMkLst>
        </pc:spChg>
        <pc:spChg chg="mod">
          <ac:chgData name="Silvia Colombo" userId="cdf5343d-9518-4b48-8032-805a754f9105" providerId="ADAL" clId="{D8A6481C-74F2-44C8-91FC-7CCBC8AA3EF9}" dt="2025-01-13T10:45:28.961" v="1606"/>
          <ac:spMkLst>
            <pc:docMk/>
            <pc:sldMk cId="2669320641" sldId="299"/>
            <ac:spMk id="167" creationId="{00000000-0000-0000-0000-000000000000}"/>
          </ac:spMkLst>
        </pc:spChg>
        <pc:spChg chg="mod">
          <ac:chgData name="Silvia Colombo" userId="cdf5343d-9518-4b48-8032-805a754f9105" providerId="ADAL" clId="{D8A6481C-74F2-44C8-91FC-7CCBC8AA3EF9}" dt="2025-01-13T12:52:58.179" v="1698"/>
          <ac:spMkLst>
            <pc:docMk/>
            <pc:sldMk cId="2669320641" sldId="299"/>
            <ac:spMk id="168" creationId="{00000000-0000-0000-0000-000000000000}"/>
          </ac:spMkLst>
        </pc:spChg>
        <pc:picChg chg="add mod">
          <ac:chgData name="Silvia Colombo" userId="cdf5343d-9518-4b48-8032-805a754f9105" providerId="ADAL" clId="{D8A6481C-74F2-44C8-91FC-7CCBC8AA3EF9}" dt="2025-01-13T13:04:16.812" v="1840" actId="1076"/>
          <ac:picMkLst>
            <pc:docMk/>
            <pc:sldMk cId="2669320641" sldId="299"/>
            <ac:picMk id="4" creationId="{FD02574E-E2A0-4F85-86F1-88320D96E116}"/>
          </ac:picMkLst>
        </pc:picChg>
        <pc:picChg chg="del">
          <ac:chgData name="Silvia Colombo" userId="cdf5343d-9518-4b48-8032-805a754f9105" providerId="ADAL" clId="{D8A6481C-74F2-44C8-91FC-7CCBC8AA3EF9}" dt="2025-01-13T12:53:00.208" v="1699" actId="478"/>
          <ac:picMkLst>
            <pc:docMk/>
            <pc:sldMk cId="2669320641" sldId="299"/>
            <ac:picMk id="5" creationId="{2EB8881D-7316-4686-96C8-DF94BC582188}"/>
          </ac:picMkLst>
        </pc:picChg>
      </pc:sldChg>
      <pc:sldChg chg="addSp delSp modSp mod delAnim modAnim">
        <pc:chgData name="Silvia Colombo" userId="cdf5343d-9518-4b48-8032-805a754f9105" providerId="ADAL" clId="{D8A6481C-74F2-44C8-91FC-7CCBC8AA3EF9}" dt="2025-01-14T15:36:38.198" v="2287" actId="113"/>
        <pc:sldMkLst>
          <pc:docMk/>
          <pc:sldMk cId="3550741812" sldId="300"/>
        </pc:sldMkLst>
        <pc:spChg chg="del mod">
          <ac:chgData name="Silvia Colombo" userId="cdf5343d-9518-4b48-8032-805a754f9105" providerId="ADAL" clId="{D8A6481C-74F2-44C8-91FC-7CCBC8AA3EF9}" dt="2025-01-13T13:12:59.387" v="1888" actId="478"/>
          <ac:spMkLst>
            <pc:docMk/>
            <pc:sldMk cId="3550741812" sldId="300"/>
            <ac:spMk id="2" creationId="{B1933DD3-B0E7-43D0-8B4E-647B2FED62D3}"/>
          </ac:spMkLst>
        </pc:spChg>
        <pc:spChg chg="add del">
          <ac:chgData name="Silvia Colombo" userId="cdf5343d-9518-4b48-8032-805a754f9105" providerId="ADAL" clId="{D8A6481C-74F2-44C8-91FC-7CCBC8AA3EF9}" dt="2025-01-13T13:12:54.293" v="1887"/>
          <ac:spMkLst>
            <pc:docMk/>
            <pc:sldMk cId="3550741812" sldId="300"/>
            <ac:spMk id="4" creationId="{079FF8FE-3BE1-48A9-ACAF-2AC321C1351E}"/>
          </ac:spMkLst>
        </pc:spChg>
        <pc:spChg chg="add mod">
          <ac:chgData name="Silvia Colombo" userId="cdf5343d-9518-4b48-8032-805a754f9105" providerId="ADAL" clId="{D8A6481C-74F2-44C8-91FC-7CCBC8AA3EF9}" dt="2025-01-13T13:13:16.950" v="1892" actId="21"/>
          <ac:spMkLst>
            <pc:docMk/>
            <pc:sldMk cId="3550741812" sldId="300"/>
            <ac:spMk id="5" creationId="{527059AE-1C12-4852-91A8-13ADB1DD2659}"/>
          </ac:spMkLst>
        </pc:spChg>
        <pc:spChg chg="del mod">
          <ac:chgData name="Silvia Colombo" userId="cdf5343d-9518-4b48-8032-805a754f9105" providerId="ADAL" clId="{D8A6481C-74F2-44C8-91FC-7CCBC8AA3EF9}" dt="2025-01-13T13:08:53.787" v="1882" actId="478"/>
          <ac:spMkLst>
            <pc:docMk/>
            <pc:sldMk cId="3550741812" sldId="300"/>
            <ac:spMk id="6" creationId="{219B00C3-2F95-47E2-828A-65EC0519A021}"/>
          </ac:spMkLst>
        </pc:spChg>
        <pc:spChg chg="del">
          <ac:chgData name="Silvia Colombo" userId="cdf5343d-9518-4b48-8032-805a754f9105" providerId="ADAL" clId="{D8A6481C-74F2-44C8-91FC-7CCBC8AA3EF9}" dt="2025-01-13T13:08:24.187" v="1845" actId="478"/>
          <ac:spMkLst>
            <pc:docMk/>
            <pc:sldMk cId="3550741812" sldId="300"/>
            <ac:spMk id="15" creationId="{7A261E11-8FD4-4AA3-BCC6-B4536E26B2DA}"/>
          </ac:spMkLst>
        </pc:spChg>
        <pc:spChg chg="del">
          <ac:chgData name="Silvia Colombo" userId="cdf5343d-9518-4b48-8032-805a754f9105" providerId="ADAL" clId="{D8A6481C-74F2-44C8-91FC-7CCBC8AA3EF9}" dt="2025-01-13T13:09:04.500" v="1885" actId="478"/>
          <ac:spMkLst>
            <pc:docMk/>
            <pc:sldMk cId="3550741812" sldId="300"/>
            <ac:spMk id="17" creationId="{0AD4B345-A060-433F-9B55-A4534638D5EA}"/>
          </ac:spMkLst>
        </pc:spChg>
        <pc:spChg chg="add mod">
          <ac:chgData name="Silvia Colombo" userId="cdf5343d-9518-4b48-8032-805a754f9105" providerId="ADAL" clId="{D8A6481C-74F2-44C8-91FC-7CCBC8AA3EF9}" dt="2025-01-13T13:24:32.917" v="1933" actId="1076"/>
          <ac:spMkLst>
            <pc:docMk/>
            <pc:sldMk cId="3550741812" sldId="300"/>
            <ac:spMk id="18" creationId="{8BE902FA-62A4-433D-A1BB-02542BBA4CB7}"/>
          </ac:spMkLst>
        </pc:spChg>
        <pc:spChg chg="del">
          <ac:chgData name="Silvia Colombo" userId="cdf5343d-9518-4b48-8032-805a754f9105" providerId="ADAL" clId="{D8A6481C-74F2-44C8-91FC-7CCBC8AA3EF9}" dt="2025-01-13T13:09:02.820" v="1884" actId="478"/>
          <ac:spMkLst>
            <pc:docMk/>
            <pc:sldMk cId="3550741812" sldId="300"/>
            <ac:spMk id="21" creationId="{614ED2ED-E011-411B-9751-75F29C5A3C74}"/>
          </ac:spMkLst>
        </pc:spChg>
        <pc:spChg chg="mod">
          <ac:chgData name="Silvia Colombo" userId="cdf5343d-9518-4b48-8032-805a754f9105" providerId="ADAL" clId="{D8A6481C-74F2-44C8-91FC-7CCBC8AA3EF9}" dt="2025-01-13T10:45:28.961" v="1606"/>
          <ac:spMkLst>
            <pc:docMk/>
            <pc:sldMk cId="3550741812" sldId="300"/>
            <ac:spMk id="167" creationId="{00000000-0000-0000-0000-000000000000}"/>
          </ac:spMkLst>
        </pc:spChg>
        <pc:spChg chg="mod">
          <ac:chgData name="Silvia Colombo" userId="cdf5343d-9518-4b48-8032-805a754f9105" providerId="ADAL" clId="{D8A6481C-74F2-44C8-91FC-7CCBC8AA3EF9}" dt="2025-01-14T15:36:38.198" v="2287" actId="113"/>
          <ac:spMkLst>
            <pc:docMk/>
            <pc:sldMk cId="3550741812" sldId="300"/>
            <ac:spMk id="168" creationId="{00000000-0000-0000-0000-000000000000}"/>
          </ac:spMkLst>
        </pc:spChg>
        <pc:picChg chg="add mod">
          <ac:chgData name="Silvia Colombo" userId="cdf5343d-9518-4b48-8032-805a754f9105" providerId="ADAL" clId="{D8A6481C-74F2-44C8-91FC-7CCBC8AA3EF9}" dt="2025-01-13T13:24:46.664" v="1935" actId="1076"/>
          <ac:picMkLst>
            <pc:docMk/>
            <pc:sldMk cId="3550741812" sldId="300"/>
            <ac:picMk id="8" creationId="{AC6E05CB-B78C-4F9F-A73C-440F7FF49F9B}"/>
          </ac:picMkLst>
        </pc:picChg>
        <pc:picChg chg="del">
          <ac:chgData name="Silvia Colombo" userId="cdf5343d-9518-4b48-8032-805a754f9105" providerId="ADAL" clId="{D8A6481C-74F2-44C8-91FC-7CCBC8AA3EF9}" dt="2025-01-13T13:08:21.143" v="1844" actId="478"/>
          <ac:picMkLst>
            <pc:docMk/>
            <pc:sldMk cId="3550741812" sldId="300"/>
            <ac:picMk id="9" creationId="{ADD93C4A-78D1-4493-AD29-0AB3954F7339}"/>
          </ac:picMkLst>
        </pc:picChg>
        <pc:picChg chg="del">
          <ac:chgData name="Silvia Colombo" userId="cdf5343d-9518-4b48-8032-805a754f9105" providerId="ADAL" clId="{D8A6481C-74F2-44C8-91FC-7CCBC8AA3EF9}" dt="2025-01-13T13:08:18.833" v="1843" actId="478"/>
          <ac:picMkLst>
            <pc:docMk/>
            <pc:sldMk cId="3550741812" sldId="300"/>
            <ac:picMk id="11" creationId="{CC83E112-3351-45EF-88BC-6571D4C4CAF6}"/>
          </ac:picMkLst>
        </pc:picChg>
        <pc:picChg chg="del">
          <ac:chgData name="Silvia Colombo" userId="cdf5343d-9518-4b48-8032-805a754f9105" providerId="ADAL" clId="{D8A6481C-74F2-44C8-91FC-7CCBC8AA3EF9}" dt="2025-01-13T13:08:17.343" v="1842" actId="478"/>
          <ac:picMkLst>
            <pc:docMk/>
            <pc:sldMk cId="3550741812" sldId="300"/>
            <ac:picMk id="16" creationId="{26E54F4E-9725-45FA-99DA-C77DDCDBF89D}"/>
          </ac:picMkLst>
        </pc:picChg>
      </pc:sldChg>
      <pc:sldChg chg="addSp delSp modSp mod delAnim">
        <pc:chgData name="Silvia Colombo" userId="cdf5343d-9518-4b48-8032-805a754f9105" providerId="ADAL" clId="{D8A6481C-74F2-44C8-91FC-7CCBC8AA3EF9}" dt="2025-01-14T15:43:07.521" v="2293" actId="113"/>
        <pc:sldMkLst>
          <pc:docMk/>
          <pc:sldMk cId="2610105728" sldId="301"/>
        </pc:sldMkLst>
        <pc:spChg chg="del">
          <ac:chgData name="Silvia Colombo" userId="cdf5343d-9518-4b48-8032-805a754f9105" providerId="ADAL" clId="{D8A6481C-74F2-44C8-91FC-7CCBC8AA3EF9}" dt="2025-01-13T13:26:16.249" v="1938" actId="478"/>
          <ac:spMkLst>
            <pc:docMk/>
            <pc:sldMk cId="2610105728" sldId="301"/>
            <ac:spMk id="2" creationId="{B8F58907-FBE2-4D18-8396-099622614A4E}"/>
          </ac:spMkLst>
        </pc:spChg>
        <pc:spChg chg="del">
          <ac:chgData name="Silvia Colombo" userId="cdf5343d-9518-4b48-8032-805a754f9105" providerId="ADAL" clId="{D8A6481C-74F2-44C8-91FC-7CCBC8AA3EF9}" dt="2025-01-13T13:26:18.905" v="1939" actId="478"/>
          <ac:spMkLst>
            <pc:docMk/>
            <pc:sldMk cId="2610105728" sldId="301"/>
            <ac:spMk id="5" creationId="{2C30D5E9-B7F2-4A9B-973F-572DCBCFDE93}"/>
          </ac:spMkLst>
        </pc:spChg>
        <pc:spChg chg="del mod">
          <ac:chgData name="Silvia Colombo" userId="cdf5343d-9518-4b48-8032-805a754f9105" providerId="ADAL" clId="{D8A6481C-74F2-44C8-91FC-7CCBC8AA3EF9}" dt="2025-01-13T13:31:18.799" v="1946" actId="478"/>
          <ac:spMkLst>
            <pc:docMk/>
            <pc:sldMk cId="2610105728" sldId="301"/>
            <ac:spMk id="7" creationId="{8E8B0857-3B2F-40A7-B7AB-86A2696D20F2}"/>
          </ac:spMkLst>
        </pc:spChg>
        <pc:spChg chg="del">
          <ac:chgData name="Silvia Colombo" userId="cdf5343d-9518-4b48-8032-805a754f9105" providerId="ADAL" clId="{D8A6481C-74F2-44C8-91FC-7CCBC8AA3EF9}" dt="2025-01-13T13:26:29.145" v="1944" actId="478"/>
          <ac:spMkLst>
            <pc:docMk/>
            <pc:sldMk cId="2610105728" sldId="301"/>
            <ac:spMk id="11" creationId="{C23EE482-36C9-45F2-A1FB-E08A8C298D06}"/>
          </ac:spMkLst>
        </pc:spChg>
        <pc:spChg chg="del">
          <ac:chgData name="Silvia Colombo" userId="cdf5343d-9518-4b48-8032-805a754f9105" providerId="ADAL" clId="{D8A6481C-74F2-44C8-91FC-7CCBC8AA3EF9}" dt="2025-01-13T13:26:25.618" v="1943" actId="478"/>
          <ac:spMkLst>
            <pc:docMk/>
            <pc:sldMk cId="2610105728" sldId="301"/>
            <ac:spMk id="13" creationId="{9068FEBF-CFCF-4732-9C8D-DB99224A6F2C}"/>
          </ac:spMkLst>
        </pc:spChg>
        <pc:spChg chg="add mod">
          <ac:chgData name="Silvia Colombo" userId="cdf5343d-9518-4b48-8032-805a754f9105" providerId="ADAL" clId="{D8A6481C-74F2-44C8-91FC-7CCBC8AA3EF9}" dt="2025-01-13T13:33:57.686" v="1987" actId="1076"/>
          <ac:spMkLst>
            <pc:docMk/>
            <pc:sldMk cId="2610105728" sldId="301"/>
            <ac:spMk id="15" creationId="{FD2F803C-7DF6-444D-ADC3-2FFB5060995F}"/>
          </ac:spMkLst>
        </pc:spChg>
        <pc:spChg chg="mod">
          <ac:chgData name="Silvia Colombo" userId="cdf5343d-9518-4b48-8032-805a754f9105" providerId="ADAL" clId="{D8A6481C-74F2-44C8-91FC-7CCBC8AA3EF9}" dt="2025-01-13T10:45:28.961" v="1606"/>
          <ac:spMkLst>
            <pc:docMk/>
            <pc:sldMk cId="2610105728" sldId="301"/>
            <ac:spMk id="167" creationId="{00000000-0000-0000-0000-000000000000}"/>
          </ac:spMkLst>
        </pc:spChg>
        <pc:spChg chg="mod">
          <ac:chgData name="Silvia Colombo" userId="cdf5343d-9518-4b48-8032-805a754f9105" providerId="ADAL" clId="{D8A6481C-74F2-44C8-91FC-7CCBC8AA3EF9}" dt="2025-01-14T15:43:07.521" v="2293" actId="113"/>
          <ac:spMkLst>
            <pc:docMk/>
            <pc:sldMk cId="2610105728" sldId="301"/>
            <ac:spMk id="168" creationId="{00000000-0000-0000-0000-000000000000}"/>
          </ac:spMkLst>
        </pc:spChg>
        <pc:picChg chg="del mod">
          <ac:chgData name="Silvia Colombo" userId="cdf5343d-9518-4b48-8032-805a754f9105" providerId="ADAL" clId="{D8A6481C-74F2-44C8-91FC-7CCBC8AA3EF9}" dt="2025-01-13T13:26:22.818" v="1942" actId="478"/>
          <ac:picMkLst>
            <pc:docMk/>
            <pc:sldMk cId="2610105728" sldId="301"/>
            <ac:picMk id="4" creationId="{6F26D884-A099-4E3A-9820-C1601CD58041}"/>
          </ac:picMkLst>
        </pc:picChg>
        <pc:picChg chg="del">
          <ac:chgData name="Silvia Colombo" userId="cdf5343d-9518-4b48-8032-805a754f9105" providerId="ADAL" clId="{D8A6481C-74F2-44C8-91FC-7CCBC8AA3EF9}" dt="2025-01-13T13:26:21.373" v="1940" actId="478"/>
          <ac:picMkLst>
            <pc:docMk/>
            <pc:sldMk cId="2610105728" sldId="301"/>
            <ac:picMk id="6" creationId="{2DD5B1D5-C7CE-4545-80EC-20553F21F815}"/>
          </ac:picMkLst>
        </pc:picChg>
        <pc:picChg chg="add mod">
          <ac:chgData name="Silvia Colombo" userId="cdf5343d-9518-4b48-8032-805a754f9105" providerId="ADAL" clId="{D8A6481C-74F2-44C8-91FC-7CCBC8AA3EF9}" dt="2025-01-13T13:34:01.124" v="1995" actId="1035"/>
          <ac:picMkLst>
            <pc:docMk/>
            <pc:sldMk cId="2610105728" sldId="301"/>
            <ac:picMk id="9" creationId="{2667C5FF-0955-4EE2-A64B-B0A79961821B}"/>
          </ac:picMkLst>
        </pc:picChg>
      </pc:sldChg>
      <pc:sldChg chg="addSp delSp modSp mod delAnim modAnim">
        <pc:chgData name="Silvia Colombo" userId="cdf5343d-9518-4b48-8032-805a754f9105" providerId="ADAL" clId="{D8A6481C-74F2-44C8-91FC-7CCBC8AA3EF9}" dt="2025-01-14T15:44:54.876" v="2300" actId="1076"/>
        <pc:sldMkLst>
          <pc:docMk/>
          <pc:sldMk cId="1039741806" sldId="302"/>
        </pc:sldMkLst>
        <pc:spChg chg="add del mod">
          <ac:chgData name="Silvia Colombo" userId="cdf5343d-9518-4b48-8032-805a754f9105" providerId="ADAL" clId="{D8A6481C-74F2-44C8-91FC-7CCBC8AA3EF9}" dt="2025-01-13T13:37:40.643" v="2007" actId="478"/>
          <ac:spMkLst>
            <pc:docMk/>
            <pc:sldMk cId="1039741806" sldId="302"/>
            <ac:spMk id="2" creationId="{9379355E-9331-465F-A7C6-1D1E241ACF74}"/>
          </ac:spMkLst>
        </pc:spChg>
        <pc:spChg chg="del">
          <ac:chgData name="Silvia Colombo" userId="cdf5343d-9518-4b48-8032-805a754f9105" providerId="ADAL" clId="{D8A6481C-74F2-44C8-91FC-7CCBC8AA3EF9}" dt="2025-01-13T13:34:15.656" v="1999" actId="478"/>
          <ac:spMkLst>
            <pc:docMk/>
            <pc:sldMk cId="1039741806" sldId="302"/>
            <ac:spMk id="8" creationId="{240DF06D-9E87-4234-8157-BCC6348A9A31}"/>
          </ac:spMkLst>
        </pc:spChg>
        <pc:spChg chg="del">
          <ac:chgData name="Silvia Colombo" userId="cdf5343d-9518-4b48-8032-805a754f9105" providerId="ADAL" clId="{D8A6481C-74F2-44C8-91FC-7CCBC8AA3EF9}" dt="2025-01-13T13:34:17.464" v="2000" actId="478"/>
          <ac:spMkLst>
            <pc:docMk/>
            <pc:sldMk cId="1039741806" sldId="302"/>
            <ac:spMk id="10" creationId="{3562BE48-C191-4FE4-8A16-5BAF3C807BF6}"/>
          </ac:spMkLst>
        </pc:spChg>
        <pc:spChg chg="add del mod">
          <ac:chgData name="Silvia Colombo" userId="cdf5343d-9518-4b48-8032-805a754f9105" providerId="ADAL" clId="{D8A6481C-74F2-44C8-91FC-7CCBC8AA3EF9}" dt="2025-01-13T13:43:22.762" v="2067" actId="21"/>
          <ac:spMkLst>
            <pc:docMk/>
            <pc:sldMk cId="1039741806" sldId="302"/>
            <ac:spMk id="13" creationId="{5E604821-C4DC-40D6-BCCB-A5DB1BA9D07A}"/>
          </ac:spMkLst>
        </pc:spChg>
        <pc:spChg chg="add mod">
          <ac:chgData name="Silvia Colombo" userId="cdf5343d-9518-4b48-8032-805a754f9105" providerId="ADAL" clId="{D8A6481C-74F2-44C8-91FC-7CCBC8AA3EF9}" dt="2025-01-13T13:44:43.426" v="2095" actId="1076"/>
          <ac:spMkLst>
            <pc:docMk/>
            <pc:sldMk cId="1039741806" sldId="302"/>
            <ac:spMk id="16" creationId="{BDAC571F-BA25-4F90-9E6A-854C47E47467}"/>
          </ac:spMkLst>
        </pc:spChg>
        <pc:spChg chg="add mod">
          <ac:chgData name="Silvia Colombo" userId="cdf5343d-9518-4b48-8032-805a754f9105" providerId="ADAL" clId="{D8A6481C-74F2-44C8-91FC-7CCBC8AA3EF9}" dt="2025-01-13T13:44:49.033" v="2096" actId="14100"/>
          <ac:spMkLst>
            <pc:docMk/>
            <pc:sldMk cId="1039741806" sldId="302"/>
            <ac:spMk id="21" creationId="{49DA653C-7B45-44FA-B7DA-44D6378794B0}"/>
          </ac:spMkLst>
        </pc:spChg>
        <pc:spChg chg="mod">
          <ac:chgData name="Silvia Colombo" userId="cdf5343d-9518-4b48-8032-805a754f9105" providerId="ADAL" clId="{D8A6481C-74F2-44C8-91FC-7CCBC8AA3EF9}" dt="2025-01-13T10:45:28.961" v="1606"/>
          <ac:spMkLst>
            <pc:docMk/>
            <pc:sldMk cId="1039741806" sldId="302"/>
            <ac:spMk id="167" creationId="{00000000-0000-0000-0000-000000000000}"/>
          </ac:spMkLst>
        </pc:spChg>
        <pc:spChg chg="mod">
          <ac:chgData name="Silvia Colombo" userId="cdf5343d-9518-4b48-8032-805a754f9105" providerId="ADAL" clId="{D8A6481C-74F2-44C8-91FC-7CCBC8AA3EF9}" dt="2025-01-14T15:44:33.391" v="2298" actId="113"/>
          <ac:spMkLst>
            <pc:docMk/>
            <pc:sldMk cId="1039741806" sldId="302"/>
            <ac:spMk id="168" creationId="{00000000-0000-0000-0000-000000000000}"/>
          </ac:spMkLst>
        </pc:spChg>
        <pc:picChg chg="del">
          <ac:chgData name="Silvia Colombo" userId="cdf5343d-9518-4b48-8032-805a754f9105" providerId="ADAL" clId="{D8A6481C-74F2-44C8-91FC-7CCBC8AA3EF9}" dt="2025-01-13T13:34:06.847" v="1996" actId="478"/>
          <ac:picMkLst>
            <pc:docMk/>
            <pc:sldMk cId="1039741806" sldId="302"/>
            <ac:picMk id="4" creationId="{A904DF1F-C24B-43FE-8A10-50079996B673}"/>
          </ac:picMkLst>
        </pc:picChg>
        <pc:picChg chg="del">
          <ac:chgData name="Silvia Colombo" userId="cdf5343d-9518-4b48-8032-805a754f9105" providerId="ADAL" clId="{D8A6481C-74F2-44C8-91FC-7CCBC8AA3EF9}" dt="2025-01-13T13:34:09.625" v="1997" actId="478"/>
          <ac:picMkLst>
            <pc:docMk/>
            <pc:sldMk cId="1039741806" sldId="302"/>
            <ac:picMk id="6" creationId="{E7E37345-F845-4759-9695-8123C03FE5E0}"/>
          </ac:picMkLst>
        </pc:picChg>
        <pc:picChg chg="add mod">
          <ac:chgData name="Silvia Colombo" userId="cdf5343d-9518-4b48-8032-805a754f9105" providerId="ADAL" clId="{D8A6481C-74F2-44C8-91FC-7CCBC8AA3EF9}" dt="2025-01-14T15:44:43.637" v="2299" actId="1076"/>
          <ac:picMkLst>
            <pc:docMk/>
            <pc:sldMk cId="1039741806" sldId="302"/>
            <ac:picMk id="7" creationId="{8CFD4128-7430-492B-A0C8-407618839C90}"/>
          </ac:picMkLst>
        </pc:picChg>
        <pc:picChg chg="add mod">
          <ac:chgData name="Silvia Colombo" userId="cdf5343d-9518-4b48-8032-805a754f9105" providerId="ADAL" clId="{D8A6481C-74F2-44C8-91FC-7CCBC8AA3EF9}" dt="2025-01-14T15:44:54.876" v="2300" actId="1076"/>
          <ac:picMkLst>
            <pc:docMk/>
            <pc:sldMk cId="1039741806" sldId="302"/>
            <ac:picMk id="12" creationId="{DACE56C9-F0F3-4462-9889-5E55D752E49E}"/>
          </ac:picMkLst>
        </pc:picChg>
        <pc:cxnChg chg="add mod">
          <ac:chgData name="Silvia Colombo" userId="cdf5343d-9518-4b48-8032-805a754f9105" providerId="ADAL" clId="{D8A6481C-74F2-44C8-91FC-7CCBC8AA3EF9}" dt="2025-01-13T13:44:09.064" v="2088" actId="1076"/>
          <ac:cxnSpMkLst>
            <pc:docMk/>
            <pc:sldMk cId="1039741806" sldId="302"/>
            <ac:cxnSpMk id="15" creationId="{45413789-18A3-48DA-8C73-EEAACE92C657}"/>
          </ac:cxnSpMkLst>
        </pc:cxnChg>
      </pc:sldChg>
      <pc:sldChg chg="modSp mod">
        <pc:chgData name="Silvia Colombo" userId="cdf5343d-9518-4b48-8032-805a754f9105" providerId="ADAL" clId="{D8A6481C-74F2-44C8-91FC-7CCBC8AA3EF9}" dt="2025-01-13T13:47:00.602" v="2134" actId="207"/>
        <pc:sldMkLst>
          <pc:docMk/>
          <pc:sldMk cId="3169569971" sldId="303"/>
        </pc:sldMkLst>
        <pc:spChg chg="mod">
          <ac:chgData name="Silvia Colombo" userId="cdf5343d-9518-4b48-8032-805a754f9105" providerId="ADAL" clId="{D8A6481C-74F2-44C8-91FC-7CCBC8AA3EF9}" dt="2025-01-13T10:45:28.961" v="1606"/>
          <ac:spMkLst>
            <pc:docMk/>
            <pc:sldMk cId="3169569971" sldId="303"/>
            <ac:spMk id="167" creationId="{00000000-0000-0000-0000-000000000000}"/>
          </ac:spMkLst>
        </pc:spChg>
        <pc:spChg chg="mod">
          <ac:chgData name="Silvia Colombo" userId="cdf5343d-9518-4b48-8032-805a754f9105" providerId="ADAL" clId="{D8A6481C-74F2-44C8-91FC-7CCBC8AA3EF9}" dt="2025-01-13T13:47:00.602" v="2134" actId="207"/>
          <ac:spMkLst>
            <pc:docMk/>
            <pc:sldMk cId="3169569971" sldId="303"/>
            <ac:spMk id="168" creationId="{00000000-0000-0000-0000-000000000000}"/>
          </ac:spMkLst>
        </pc:spChg>
      </pc:sldChg>
      <pc:sldChg chg="modSp mod">
        <pc:chgData name="Silvia Colombo" userId="cdf5343d-9518-4b48-8032-805a754f9105" providerId="ADAL" clId="{D8A6481C-74F2-44C8-91FC-7CCBC8AA3EF9}" dt="2025-01-13T13:46:55.682" v="2133" actId="403"/>
        <pc:sldMkLst>
          <pc:docMk/>
          <pc:sldMk cId="2074846304" sldId="304"/>
        </pc:sldMkLst>
        <pc:spChg chg="mod">
          <ac:chgData name="Silvia Colombo" userId="cdf5343d-9518-4b48-8032-805a754f9105" providerId="ADAL" clId="{D8A6481C-74F2-44C8-91FC-7CCBC8AA3EF9}" dt="2025-01-13T10:45:28.961" v="1606"/>
          <ac:spMkLst>
            <pc:docMk/>
            <pc:sldMk cId="2074846304" sldId="304"/>
            <ac:spMk id="167" creationId="{00000000-0000-0000-0000-000000000000}"/>
          </ac:spMkLst>
        </pc:spChg>
        <pc:spChg chg="mod">
          <ac:chgData name="Silvia Colombo" userId="cdf5343d-9518-4b48-8032-805a754f9105" providerId="ADAL" clId="{D8A6481C-74F2-44C8-91FC-7CCBC8AA3EF9}" dt="2025-01-13T13:46:55.682" v="2133" actId="403"/>
          <ac:spMkLst>
            <pc:docMk/>
            <pc:sldMk cId="2074846304" sldId="304"/>
            <ac:spMk id="168" creationId="{00000000-0000-0000-0000-000000000000}"/>
          </ac:spMkLst>
        </pc:spChg>
      </pc:sldChg>
      <pc:sldChg chg="delSp modSp mod delAnim modAnim">
        <pc:chgData name="Silvia Colombo" userId="cdf5343d-9518-4b48-8032-805a754f9105" providerId="ADAL" clId="{D8A6481C-74F2-44C8-91FC-7CCBC8AA3EF9}" dt="2025-01-14T15:17:40.160" v="2221" actId="113"/>
        <pc:sldMkLst>
          <pc:docMk/>
          <pc:sldMk cId="3001247373" sldId="305"/>
        </pc:sldMkLst>
        <pc:spChg chg="del">
          <ac:chgData name="Silvia Colombo" userId="cdf5343d-9518-4b48-8032-805a754f9105" providerId="ADAL" clId="{D8A6481C-74F2-44C8-91FC-7CCBC8AA3EF9}" dt="2025-01-10T22:05:27.185" v="567" actId="478"/>
          <ac:spMkLst>
            <pc:docMk/>
            <pc:sldMk cId="3001247373" sldId="305"/>
            <ac:spMk id="10" creationId="{A6669E83-7EE0-4914-8249-D5F16F1585CF}"/>
          </ac:spMkLst>
        </pc:spChg>
        <pc:spChg chg="mod">
          <ac:chgData name="Silvia Colombo" userId="cdf5343d-9518-4b48-8032-805a754f9105" providerId="ADAL" clId="{D8A6481C-74F2-44C8-91FC-7CCBC8AA3EF9}" dt="2025-01-10T21:36:53.893" v="520"/>
          <ac:spMkLst>
            <pc:docMk/>
            <pc:sldMk cId="3001247373" sldId="305"/>
            <ac:spMk id="167" creationId="{00000000-0000-0000-0000-000000000000}"/>
          </ac:spMkLst>
        </pc:spChg>
        <pc:spChg chg="mod">
          <ac:chgData name="Silvia Colombo" userId="cdf5343d-9518-4b48-8032-805a754f9105" providerId="ADAL" clId="{D8A6481C-74F2-44C8-91FC-7CCBC8AA3EF9}" dt="2025-01-14T15:17:40.160" v="2221" actId="113"/>
          <ac:spMkLst>
            <pc:docMk/>
            <pc:sldMk cId="3001247373" sldId="305"/>
            <ac:spMk id="168" creationId="{00000000-0000-0000-0000-000000000000}"/>
          </ac:spMkLst>
        </pc:spChg>
        <pc:picChg chg="del">
          <ac:chgData name="Silvia Colombo" userId="cdf5343d-9518-4b48-8032-805a754f9105" providerId="ADAL" clId="{D8A6481C-74F2-44C8-91FC-7CCBC8AA3EF9}" dt="2025-01-10T22:05:21.249" v="565" actId="478"/>
          <ac:picMkLst>
            <pc:docMk/>
            <pc:sldMk cId="3001247373" sldId="305"/>
            <ac:picMk id="4" creationId="{7015C23C-3A63-43D8-9713-B79F3F4727F4}"/>
          </ac:picMkLst>
        </pc:picChg>
      </pc:sldChg>
      <pc:sldChg chg="addSp delSp modSp mod delAnim modAnim">
        <pc:chgData name="Silvia Colombo" userId="cdf5343d-9518-4b48-8032-805a754f9105" providerId="ADAL" clId="{D8A6481C-74F2-44C8-91FC-7CCBC8AA3EF9}" dt="2025-01-14T15:22:24.804" v="2237" actId="113"/>
        <pc:sldMkLst>
          <pc:docMk/>
          <pc:sldMk cId="3951396816" sldId="306"/>
        </pc:sldMkLst>
        <pc:spChg chg="add mod">
          <ac:chgData name="Silvia Colombo" userId="cdf5343d-9518-4b48-8032-805a754f9105" providerId="ADAL" clId="{D8A6481C-74F2-44C8-91FC-7CCBC8AA3EF9}" dt="2025-01-13T09:25:12.294" v="1407" actId="1076"/>
          <ac:spMkLst>
            <pc:docMk/>
            <pc:sldMk cId="3951396816" sldId="306"/>
            <ac:spMk id="10" creationId="{F2BA0EE3-4D81-4D6A-83DF-B5817163EA15}"/>
          </ac:spMkLst>
        </pc:spChg>
        <pc:spChg chg="del">
          <ac:chgData name="Silvia Colombo" userId="cdf5343d-9518-4b48-8032-805a754f9105" providerId="ADAL" clId="{D8A6481C-74F2-44C8-91FC-7CCBC8AA3EF9}" dt="2025-01-10T22:32:53.889" v="930" actId="478"/>
          <ac:spMkLst>
            <pc:docMk/>
            <pc:sldMk cId="3951396816" sldId="306"/>
            <ac:spMk id="12" creationId="{B00E8CD3-B37B-4A05-940A-89A2492FBF80}"/>
          </ac:spMkLst>
        </pc:spChg>
        <pc:spChg chg="mod">
          <ac:chgData name="Silvia Colombo" userId="cdf5343d-9518-4b48-8032-805a754f9105" providerId="ADAL" clId="{D8A6481C-74F2-44C8-91FC-7CCBC8AA3EF9}" dt="2025-01-10T21:36:53.893" v="520"/>
          <ac:spMkLst>
            <pc:docMk/>
            <pc:sldMk cId="3951396816" sldId="306"/>
            <ac:spMk id="167" creationId="{00000000-0000-0000-0000-000000000000}"/>
          </ac:spMkLst>
        </pc:spChg>
        <pc:spChg chg="mod">
          <ac:chgData name="Silvia Colombo" userId="cdf5343d-9518-4b48-8032-805a754f9105" providerId="ADAL" clId="{D8A6481C-74F2-44C8-91FC-7CCBC8AA3EF9}" dt="2025-01-14T15:22:24.804" v="2237" actId="113"/>
          <ac:spMkLst>
            <pc:docMk/>
            <pc:sldMk cId="3951396816" sldId="306"/>
            <ac:spMk id="168" creationId="{00000000-0000-0000-0000-000000000000}"/>
          </ac:spMkLst>
        </pc:spChg>
        <pc:picChg chg="del">
          <ac:chgData name="Silvia Colombo" userId="cdf5343d-9518-4b48-8032-805a754f9105" providerId="ADAL" clId="{D8A6481C-74F2-44C8-91FC-7CCBC8AA3EF9}" dt="2025-01-10T22:32:47.381" v="928" actId="478"/>
          <ac:picMkLst>
            <pc:docMk/>
            <pc:sldMk cId="3951396816" sldId="306"/>
            <ac:picMk id="4" creationId="{67495507-C2EB-441F-B0FA-9FD61F89C8A2}"/>
          </ac:picMkLst>
        </pc:picChg>
        <pc:picChg chg="add mod">
          <ac:chgData name="Silvia Colombo" userId="cdf5343d-9518-4b48-8032-805a754f9105" providerId="ADAL" clId="{D8A6481C-74F2-44C8-91FC-7CCBC8AA3EF9}" dt="2025-01-10T22:38:29.939" v="995" actId="1076"/>
          <ac:picMkLst>
            <pc:docMk/>
            <pc:sldMk cId="3951396816" sldId="306"/>
            <ac:picMk id="5" creationId="{59C8345C-E75D-40B8-9652-1B30A5108961}"/>
          </ac:picMkLst>
        </pc:picChg>
      </pc:sldChg>
      <pc:sldChg chg="modSp mod">
        <pc:chgData name="Silvia Colombo" userId="cdf5343d-9518-4b48-8032-805a754f9105" providerId="ADAL" clId="{D8A6481C-74F2-44C8-91FC-7CCBC8AA3EF9}" dt="2025-01-14T15:00:58.563" v="2205" actId="207"/>
        <pc:sldMkLst>
          <pc:docMk/>
          <pc:sldMk cId="1901277318" sldId="307"/>
        </pc:sldMkLst>
        <pc:spChg chg="mod">
          <ac:chgData name="Silvia Colombo" userId="cdf5343d-9518-4b48-8032-805a754f9105" providerId="ADAL" clId="{D8A6481C-74F2-44C8-91FC-7CCBC8AA3EF9}" dt="2025-01-10T17:59:08.426" v="91"/>
          <ac:spMkLst>
            <pc:docMk/>
            <pc:sldMk cId="1901277318" sldId="307"/>
            <ac:spMk id="167" creationId="{00000000-0000-0000-0000-000000000000}"/>
          </ac:spMkLst>
        </pc:spChg>
        <pc:spChg chg="mod">
          <ac:chgData name="Silvia Colombo" userId="cdf5343d-9518-4b48-8032-805a754f9105" providerId="ADAL" clId="{D8A6481C-74F2-44C8-91FC-7CCBC8AA3EF9}" dt="2025-01-14T15:00:58.563" v="2205" actId="207"/>
          <ac:spMkLst>
            <pc:docMk/>
            <pc:sldMk cId="1901277318" sldId="307"/>
            <ac:spMk id="168" creationId="{00000000-0000-0000-0000-000000000000}"/>
          </ac:spMkLst>
        </pc:spChg>
      </pc:sldChg>
      <pc:sldChg chg="modSp mod">
        <pc:chgData name="Silvia Colombo" userId="cdf5343d-9518-4b48-8032-805a754f9105" providerId="ADAL" clId="{D8A6481C-74F2-44C8-91FC-7CCBC8AA3EF9}" dt="2025-01-13T10:06:28.511" v="1595" actId="12"/>
        <pc:sldMkLst>
          <pc:docMk/>
          <pc:sldMk cId="279720884" sldId="308"/>
        </pc:sldMkLst>
        <pc:spChg chg="mod">
          <ac:chgData name="Silvia Colombo" userId="cdf5343d-9518-4b48-8032-805a754f9105" providerId="ADAL" clId="{D8A6481C-74F2-44C8-91FC-7CCBC8AA3EF9}" dt="2025-01-10T21:36:53.893" v="520"/>
          <ac:spMkLst>
            <pc:docMk/>
            <pc:sldMk cId="279720884" sldId="308"/>
            <ac:spMk id="167" creationId="{00000000-0000-0000-0000-000000000000}"/>
          </ac:spMkLst>
        </pc:spChg>
        <pc:spChg chg="mod">
          <ac:chgData name="Silvia Colombo" userId="cdf5343d-9518-4b48-8032-805a754f9105" providerId="ADAL" clId="{D8A6481C-74F2-44C8-91FC-7CCBC8AA3EF9}" dt="2025-01-13T10:06:28.511" v="1595" actId="12"/>
          <ac:spMkLst>
            <pc:docMk/>
            <pc:sldMk cId="279720884" sldId="308"/>
            <ac:spMk id="168" creationId="{00000000-0000-0000-0000-000000000000}"/>
          </ac:spMkLst>
        </pc:spChg>
      </pc:sldChg>
      <pc:sldChg chg="modSp mod">
        <pc:chgData name="Silvia Colombo" userId="cdf5343d-9518-4b48-8032-805a754f9105" providerId="ADAL" clId="{D8A6481C-74F2-44C8-91FC-7CCBC8AA3EF9}" dt="2025-01-10T17:46:10.807" v="7"/>
        <pc:sldMkLst>
          <pc:docMk/>
          <pc:sldMk cId="998801078" sldId="309"/>
        </pc:sldMkLst>
        <pc:spChg chg="mod">
          <ac:chgData name="Silvia Colombo" userId="cdf5343d-9518-4b48-8032-805a754f9105" providerId="ADAL" clId="{D8A6481C-74F2-44C8-91FC-7CCBC8AA3EF9}" dt="2025-01-10T17:45:53.172" v="6"/>
          <ac:spMkLst>
            <pc:docMk/>
            <pc:sldMk cId="998801078" sldId="309"/>
            <ac:spMk id="2" creationId="{48F41D3A-296D-75FB-88E4-B253A9E88EE1}"/>
          </ac:spMkLst>
        </pc:spChg>
        <pc:spChg chg="mod">
          <ac:chgData name="Silvia Colombo" userId="cdf5343d-9518-4b48-8032-805a754f9105" providerId="ADAL" clId="{D8A6481C-74F2-44C8-91FC-7CCBC8AA3EF9}" dt="2025-01-10T17:46:10.807" v="7"/>
          <ac:spMkLst>
            <pc:docMk/>
            <pc:sldMk cId="998801078" sldId="309"/>
            <ac:spMk id="3" creationId="{D9EE0581-B869-C9AC-032A-CE5562E6774F}"/>
          </ac:spMkLst>
        </pc:spChg>
      </pc:sldChg>
    </pc:docChg>
  </pc:docChgLst>
  <pc:docChgLst>
    <pc:chgData name="Silvia Colombo" userId="cdf5343d-9518-4b48-8032-805a754f9105" providerId="ADAL" clId="{43AFA32C-FB6B-420E-A43F-2DCD7CE61284}"/>
    <pc:docChg chg="undo custSel addSld delSld modSld">
      <pc:chgData name="Silvia Colombo" userId="cdf5343d-9518-4b48-8032-805a754f9105" providerId="ADAL" clId="{43AFA32C-FB6B-420E-A43F-2DCD7CE61284}" dt="2025-02-13T12:23:13.849" v="2294" actId="20577"/>
      <pc:docMkLst>
        <pc:docMk/>
      </pc:docMkLst>
      <pc:sldChg chg="modSp mod">
        <pc:chgData name="Silvia Colombo" userId="cdf5343d-9518-4b48-8032-805a754f9105" providerId="ADAL" clId="{43AFA32C-FB6B-420E-A43F-2DCD7CE61284}" dt="2025-02-05T09:16:28.121" v="44" actId="20577"/>
        <pc:sldMkLst>
          <pc:docMk/>
          <pc:sldMk cId="0" sldId="264"/>
        </pc:sldMkLst>
        <pc:spChg chg="mod">
          <ac:chgData name="Silvia Colombo" userId="cdf5343d-9518-4b48-8032-805a754f9105" providerId="ADAL" clId="{43AFA32C-FB6B-420E-A43F-2DCD7CE61284}" dt="2025-02-05T09:16:28.121" v="44" actId="20577"/>
          <ac:spMkLst>
            <pc:docMk/>
            <pc:sldMk cId="0" sldId="264"/>
            <ac:spMk id="168" creationId="{00000000-0000-0000-0000-000000000000}"/>
          </ac:spMkLst>
        </pc:spChg>
      </pc:sldChg>
      <pc:sldChg chg="addSp modSp mod">
        <pc:chgData name="Silvia Colombo" userId="cdf5343d-9518-4b48-8032-805a754f9105" providerId="ADAL" clId="{43AFA32C-FB6B-420E-A43F-2DCD7CE61284}" dt="2025-02-05T10:20:00.249" v="209" actId="14100"/>
        <pc:sldMkLst>
          <pc:docMk/>
          <pc:sldMk cId="1768720765" sldId="272"/>
        </pc:sldMkLst>
        <pc:spChg chg="add mod">
          <ac:chgData name="Silvia Colombo" userId="cdf5343d-9518-4b48-8032-805a754f9105" providerId="ADAL" clId="{43AFA32C-FB6B-420E-A43F-2DCD7CE61284}" dt="2025-02-05T10:20:00.249" v="209" actId="14100"/>
          <ac:spMkLst>
            <pc:docMk/>
            <pc:sldMk cId="1768720765" sldId="272"/>
            <ac:spMk id="8" creationId="{28EE4460-63FE-46FD-8567-D92894065629}"/>
          </ac:spMkLst>
        </pc:spChg>
        <pc:spChg chg="mod">
          <ac:chgData name="Silvia Colombo" userId="cdf5343d-9518-4b48-8032-805a754f9105" providerId="ADAL" clId="{43AFA32C-FB6B-420E-A43F-2DCD7CE61284}" dt="2025-02-05T09:21:25.129" v="45"/>
          <ac:spMkLst>
            <pc:docMk/>
            <pc:sldMk cId="1768720765" sldId="272"/>
            <ac:spMk id="167" creationId="{00000000-0000-0000-0000-000000000000}"/>
          </ac:spMkLst>
        </pc:spChg>
        <pc:spChg chg="mod">
          <ac:chgData name="Silvia Colombo" userId="cdf5343d-9518-4b48-8032-805a754f9105" providerId="ADAL" clId="{43AFA32C-FB6B-420E-A43F-2DCD7CE61284}" dt="2025-02-05T09:58:47.678" v="106"/>
          <ac:spMkLst>
            <pc:docMk/>
            <pc:sldMk cId="1768720765" sldId="272"/>
            <ac:spMk id="168" creationId="{00000000-0000-0000-0000-000000000000}"/>
          </ac:spMkLst>
        </pc:spChg>
        <pc:picChg chg="add mod">
          <ac:chgData name="Silvia Colombo" userId="cdf5343d-9518-4b48-8032-805a754f9105" providerId="ADAL" clId="{43AFA32C-FB6B-420E-A43F-2DCD7CE61284}" dt="2025-02-05T09:59:20.200" v="111" actId="1076"/>
          <ac:picMkLst>
            <pc:docMk/>
            <pc:sldMk cId="1768720765" sldId="272"/>
            <ac:picMk id="4" creationId="{58D92FFB-BF52-472B-9ABA-BBD8E7F1C98E}"/>
          </ac:picMkLst>
        </pc:picChg>
      </pc:sldChg>
      <pc:sldChg chg="addSp modSp mod">
        <pc:chgData name="Silvia Colombo" userId="cdf5343d-9518-4b48-8032-805a754f9105" providerId="ADAL" clId="{43AFA32C-FB6B-420E-A43F-2DCD7CE61284}" dt="2025-02-05T10:20:23.498" v="235" actId="1035"/>
        <pc:sldMkLst>
          <pc:docMk/>
          <pc:sldMk cId="1839245547" sldId="273"/>
        </pc:sldMkLst>
        <pc:spChg chg="add mod">
          <ac:chgData name="Silvia Colombo" userId="cdf5343d-9518-4b48-8032-805a754f9105" providerId="ADAL" clId="{43AFA32C-FB6B-420E-A43F-2DCD7CE61284}" dt="2025-02-05T10:20:23.498" v="235" actId="1035"/>
          <ac:spMkLst>
            <pc:docMk/>
            <pc:sldMk cId="1839245547" sldId="273"/>
            <ac:spMk id="8" creationId="{3895BB5E-36DB-4724-9F02-67B9729F1ACB}"/>
          </ac:spMkLst>
        </pc:spChg>
        <pc:spChg chg="mod">
          <ac:chgData name="Silvia Colombo" userId="cdf5343d-9518-4b48-8032-805a754f9105" providerId="ADAL" clId="{43AFA32C-FB6B-420E-A43F-2DCD7CE61284}" dt="2025-02-05T09:21:25.129" v="45"/>
          <ac:spMkLst>
            <pc:docMk/>
            <pc:sldMk cId="1839245547" sldId="273"/>
            <ac:spMk id="167" creationId="{00000000-0000-0000-0000-000000000000}"/>
          </ac:spMkLst>
        </pc:spChg>
        <pc:spChg chg="mod">
          <ac:chgData name="Silvia Colombo" userId="cdf5343d-9518-4b48-8032-805a754f9105" providerId="ADAL" clId="{43AFA32C-FB6B-420E-A43F-2DCD7CE61284}" dt="2025-02-05T10:19:33.877" v="207" actId="113"/>
          <ac:spMkLst>
            <pc:docMk/>
            <pc:sldMk cId="1839245547" sldId="273"/>
            <ac:spMk id="168" creationId="{00000000-0000-0000-0000-000000000000}"/>
          </ac:spMkLst>
        </pc:spChg>
        <pc:picChg chg="add mod">
          <ac:chgData name="Silvia Colombo" userId="cdf5343d-9518-4b48-8032-805a754f9105" providerId="ADAL" clId="{43AFA32C-FB6B-420E-A43F-2DCD7CE61284}" dt="2025-02-05T10:16:47.342" v="158" actId="1076"/>
          <ac:picMkLst>
            <pc:docMk/>
            <pc:sldMk cId="1839245547" sldId="273"/>
            <ac:picMk id="4" creationId="{3D5FFA33-6AED-4813-A151-AFEBB795BA92}"/>
          </ac:picMkLst>
        </pc:picChg>
      </pc:sldChg>
      <pc:sldChg chg="addSp modSp mod">
        <pc:chgData name="Silvia Colombo" userId="cdf5343d-9518-4b48-8032-805a754f9105" providerId="ADAL" clId="{43AFA32C-FB6B-420E-A43F-2DCD7CE61284}" dt="2025-02-05T11:56:07.534" v="498" actId="207"/>
        <pc:sldMkLst>
          <pc:docMk/>
          <pc:sldMk cId="3557352301" sldId="274"/>
        </pc:sldMkLst>
        <pc:spChg chg="add mod">
          <ac:chgData name="Silvia Colombo" userId="cdf5343d-9518-4b48-8032-805a754f9105" providerId="ADAL" clId="{43AFA32C-FB6B-420E-A43F-2DCD7CE61284}" dt="2025-02-05T11:49:36.836" v="450" actId="1076"/>
          <ac:spMkLst>
            <pc:docMk/>
            <pc:sldMk cId="3557352301" sldId="274"/>
            <ac:spMk id="8" creationId="{8759C675-1DAD-4C99-A8BF-ED4C95A208C4}"/>
          </ac:spMkLst>
        </pc:spChg>
        <pc:spChg chg="mod">
          <ac:chgData name="Silvia Colombo" userId="cdf5343d-9518-4b48-8032-805a754f9105" providerId="ADAL" clId="{43AFA32C-FB6B-420E-A43F-2DCD7CE61284}" dt="2025-02-05T09:21:25.129" v="45"/>
          <ac:spMkLst>
            <pc:docMk/>
            <pc:sldMk cId="3557352301" sldId="274"/>
            <ac:spMk id="167" creationId="{00000000-0000-0000-0000-000000000000}"/>
          </ac:spMkLst>
        </pc:spChg>
        <pc:spChg chg="mod">
          <ac:chgData name="Silvia Colombo" userId="cdf5343d-9518-4b48-8032-805a754f9105" providerId="ADAL" clId="{43AFA32C-FB6B-420E-A43F-2DCD7CE61284}" dt="2025-02-05T11:56:07.534" v="498" actId="207"/>
          <ac:spMkLst>
            <pc:docMk/>
            <pc:sldMk cId="3557352301" sldId="274"/>
            <ac:spMk id="168" creationId="{00000000-0000-0000-0000-000000000000}"/>
          </ac:spMkLst>
        </pc:spChg>
        <pc:picChg chg="add mod">
          <ac:chgData name="Silvia Colombo" userId="cdf5343d-9518-4b48-8032-805a754f9105" providerId="ADAL" clId="{43AFA32C-FB6B-420E-A43F-2DCD7CE61284}" dt="2025-02-05T11:49:30.498" v="449" actId="1076"/>
          <ac:picMkLst>
            <pc:docMk/>
            <pc:sldMk cId="3557352301" sldId="274"/>
            <ac:picMk id="4" creationId="{5B1E464A-ACE7-4282-AAE2-3CFAE2728F42}"/>
          </ac:picMkLst>
        </pc:picChg>
      </pc:sldChg>
      <pc:sldChg chg="addSp modSp mod">
        <pc:chgData name="Silvia Colombo" userId="cdf5343d-9518-4b48-8032-805a754f9105" providerId="ADAL" clId="{43AFA32C-FB6B-420E-A43F-2DCD7CE61284}" dt="2025-02-05T15:59:17.499" v="702" actId="1076"/>
        <pc:sldMkLst>
          <pc:docMk/>
          <pc:sldMk cId="2089242102" sldId="275"/>
        </pc:sldMkLst>
        <pc:spChg chg="add mod">
          <ac:chgData name="Silvia Colombo" userId="cdf5343d-9518-4b48-8032-805a754f9105" providerId="ADAL" clId="{43AFA32C-FB6B-420E-A43F-2DCD7CE61284}" dt="2025-02-05T15:59:17.499" v="702" actId="1076"/>
          <ac:spMkLst>
            <pc:docMk/>
            <pc:sldMk cId="2089242102" sldId="275"/>
            <ac:spMk id="9" creationId="{65ED8E99-42C5-4E3E-828E-EB64431167B5}"/>
          </ac:spMkLst>
        </pc:spChg>
        <pc:spChg chg="mod">
          <ac:chgData name="Silvia Colombo" userId="cdf5343d-9518-4b48-8032-805a754f9105" providerId="ADAL" clId="{43AFA32C-FB6B-420E-A43F-2DCD7CE61284}" dt="2025-02-05T15:57:52.436" v="691" actId="20577"/>
          <ac:spMkLst>
            <pc:docMk/>
            <pc:sldMk cId="2089242102" sldId="275"/>
            <ac:spMk id="12" creationId="{85BD59C7-5F9C-412C-9103-AD11C3A57877}"/>
          </ac:spMkLst>
        </pc:spChg>
        <pc:spChg chg="mod">
          <ac:chgData name="Silvia Colombo" userId="cdf5343d-9518-4b48-8032-805a754f9105" providerId="ADAL" clId="{43AFA32C-FB6B-420E-A43F-2DCD7CE61284}" dt="2025-02-05T09:21:25.129" v="45"/>
          <ac:spMkLst>
            <pc:docMk/>
            <pc:sldMk cId="2089242102" sldId="275"/>
            <ac:spMk id="167" creationId="{00000000-0000-0000-0000-000000000000}"/>
          </ac:spMkLst>
        </pc:spChg>
        <pc:picChg chg="add mod">
          <ac:chgData name="Silvia Colombo" userId="cdf5343d-9518-4b48-8032-805a754f9105" providerId="ADAL" clId="{43AFA32C-FB6B-420E-A43F-2DCD7CE61284}" dt="2025-02-05T14:47:06.816" v="579" actId="1076"/>
          <ac:picMkLst>
            <pc:docMk/>
            <pc:sldMk cId="2089242102" sldId="275"/>
            <ac:picMk id="4" creationId="{41B08E7F-3F91-4487-AED4-8D786CDC48DE}"/>
          </ac:picMkLst>
        </pc:picChg>
        <pc:picChg chg="add mod">
          <ac:chgData name="Silvia Colombo" userId="cdf5343d-9518-4b48-8032-805a754f9105" providerId="ADAL" clId="{43AFA32C-FB6B-420E-A43F-2DCD7CE61284}" dt="2025-02-05T14:47:09.225" v="580" actId="1076"/>
          <ac:picMkLst>
            <pc:docMk/>
            <pc:sldMk cId="2089242102" sldId="275"/>
            <ac:picMk id="6" creationId="{D742668B-EF66-4458-9A33-45322E7A2125}"/>
          </ac:picMkLst>
        </pc:picChg>
      </pc:sldChg>
      <pc:sldChg chg="addSp delSp modSp mod">
        <pc:chgData name="Silvia Colombo" userId="cdf5343d-9518-4b48-8032-805a754f9105" providerId="ADAL" clId="{43AFA32C-FB6B-420E-A43F-2DCD7CE61284}" dt="2025-02-05T16:00:26.763" v="726" actId="12"/>
        <pc:sldMkLst>
          <pc:docMk/>
          <pc:sldMk cId="1383167316" sldId="276"/>
        </pc:sldMkLst>
        <pc:spChg chg="add del">
          <ac:chgData name="Silvia Colombo" userId="cdf5343d-9518-4b48-8032-805a754f9105" providerId="ADAL" clId="{43AFA32C-FB6B-420E-A43F-2DCD7CE61284}" dt="2025-02-05T15:58:28.573" v="693" actId="21"/>
          <ac:spMkLst>
            <pc:docMk/>
            <pc:sldMk cId="1383167316" sldId="276"/>
            <ac:spMk id="6" creationId="{F48A32E9-38EF-414D-87FC-D5A8E793EBBD}"/>
          </ac:spMkLst>
        </pc:spChg>
        <pc:spChg chg="mod">
          <ac:chgData name="Silvia Colombo" userId="cdf5343d-9518-4b48-8032-805a754f9105" providerId="ADAL" clId="{43AFA32C-FB6B-420E-A43F-2DCD7CE61284}" dt="2025-02-05T09:21:25.129" v="45"/>
          <ac:spMkLst>
            <pc:docMk/>
            <pc:sldMk cId="1383167316" sldId="276"/>
            <ac:spMk id="167" creationId="{00000000-0000-0000-0000-000000000000}"/>
          </ac:spMkLst>
        </pc:spChg>
        <pc:spChg chg="mod">
          <ac:chgData name="Silvia Colombo" userId="cdf5343d-9518-4b48-8032-805a754f9105" providerId="ADAL" clId="{43AFA32C-FB6B-420E-A43F-2DCD7CE61284}" dt="2025-02-05T16:00:26.763" v="726" actId="12"/>
          <ac:spMkLst>
            <pc:docMk/>
            <pc:sldMk cId="1383167316" sldId="276"/>
            <ac:spMk id="168" creationId="{00000000-0000-0000-0000-000000000000}"/>
          </ac:spMkLst>
        </pc:spChg>
      </pc:sldChg>
      <pc:sldChg chg="modSp del">
        <pc:chgData name="Silvia Colombo" userId="cdf5343d-9518-4b48-8032-805a754f9105" providerId="ADAL" clId="{43AFA32C-FB6B-420E-A43F-2DCD7CE61284}" dt="2025-02-05T16:00:35.100" v="727" actId="47"/>
        <pc:sldMkLst>
          <pc:docMk/>
          <pc:sldMk cId="3840193541" sldId="278"/>
        </pc:sldMkLst>
        <pc:spChg chg="mod">
          <ac:chgData name="Silvia Colombo" userId="cdf5343d-9518-4b48-8032-805a754f9105" providerId="ADAL" clId="{43AFA32C-FB6B-420E-A43F-2DCD7CE61284}" dt="2025-02-05T09:14:36.754" v="5"/>
          <ac:spMkLst>
            <pc:docMk/>
            <pc:sldMk cId="3840193541" sldId="278"/>
            <ac:spMk id="167" creationId="{00000000-0000-0000-0000-000000000000}"/>
          </ac:spMkLst>
        </pc:spChg>
      </pc:sldChg>
      <pc:sldChg chg="addSp delSp modSp mod">
        <pc:chgData name="Silvia Colombo" userId="cdf5343d-9518-4b48-8032-805a754f9105" providerId="ADAL" clId="{43AFA32C-FB6B-420E-A43F-2DCD7CE61284}" dt="2025-02-05T09:27:04.795" v="56" actId="1076"/>
        <pc:sldMkLst>
          <pc:docMk/>
          <pc:sldMk cId="3151422244" sldId="279"/>
        </pc:sldMkLst>
        <pc:spChg chg="mod">
          <ac:chgData name="Silvia Colombo" userId="cdf5343d-9518-4b48-8032-805a754f9105" providerId="ADAL" clId="{43AFA32C-FB6B-420E-A43F-2DCD7CE61284}" dt="2025-02-05T09:21:25.129" v="45"/>
          <ac:spMkLst>
            <pc:docMk/>
            <pc:sldMk cId="3151422244" sldId="279"/>
            <ac:spMk id="167" creationId="{00000000-0000-0000-0000-000000000000}"/>
          </ac:spMkLst>
        </pc:spChg>
        <pc:spChg chg="mod">
          <ac:chgData name="Silvia Colombo" userId="cdf5343d-9518-4b48-8032-805a754f9105" providerId="ADAL" clId="{43AFA32C-FB6B-420E-A43F-2DCD7CE61284}" dt="2025-02-05T09:21:46.588" v="48" actId="20577"/>
          <ac:spMkLst>
            <pc:docMk/>
            <pc:sldMk cId="3151422244" sldId="279"/>
            <ac:spMk id="168" creationId="{00000000-0000-0000-0000-000000000000}"/>
          </ac:spMkLst>
        </pc:spChg>
        <pc:picChg chg="del">
          <ac:chgData name="Silvia Colombo" userId="cdf5343d-9518-4b48-8032-805a754f9105" providerId="ADAL" clId="{43AFA32C-FB6B-420E-A43F-2DCD7CE61284}" dt="2025-02-05T09:22:02.762" v="49" actId="478"/>
          <ac:picMkLst>
            <pc:docMk/>
            <pc:sldMk cId="3151422244" sldId="279"/>
            <ac:picMk id="4" creationId="{B74EA076-8FC4-4412-B3BB-38E40D1ABCD3}"/>
          </ac:picMkLst>
        </pc:picChg>
        <pc:picChg chg="add mod modCrop">
          <ac:chgData name="Silvia Colombo" userId="cdf5343d-9518-4b48-8032-805a754f9105" providerId="ADAL" clId="{43AFA32C-FB6B-420E-A43F-2DCD7CE61284}" dt="2025-02-05T09:27:04.795" v="56" actId="1076"/>
          <ac:picMkLst>
            <pc:docMk/>
            <pc:sldMk cId="3151422244" sldId="279"/>
            <ac:picMk id="5" creationId="{B282DA5B-3E9C-4AC4-89BF-25E5C117674C}"/>
          </ac:picMkLst>
        </pc:picChg>
      </pc:sldChg>
      <pc:sldChg chg="addSp modSp mod">
        <pc:chgData name="Silvia Colombo" userId="cdf5343d-9518-4b48-8032-805a754f9105" providerId="ADAL" clId="{43AFA32C-FB6B-420E-A43F-2DCD7CE61284}" dt="2025-02-05T16:55:14.750" v="765" actId="1076"/>
        <pc:sldMkLst>
          <pc:docMk/>
          <pc:sldMk cId="3427707476" sldId="282"/>
        </pc:sldMkLst>
        <pc:spChg chg="mod">
          <ac:chgData name="Silvia Colombo" userId="cdf5343d-9518-4b48-8032-805a754f9105" providerId="ADAL" clId="{43AFA32C-FB6B-420E-A43F-2DCD7CE61284}" dt="2025-02-05T16:30:34.452" v="761" actId="20577"/>
          <ac:spMkLst>
            <pc:docMk/>
            <pc:sldMk cId="3427707476" sldId="282"/>
            <ac:spMk id="6" creationId="{FC78CAEC-448B-4219-A200-6CCF404A14C9}"/>
          </ac:spMkLst>
        </pc:spChg>
        <pc:spChg chg="mod">
          <ac:chgData name="Silvia Colombo" userId="cdf5343d-9518-4b48-8032-805a754f9105" providerId="ADAL" clId="{43AFA32C-FB6B-420E-A43F-2DCD7CE61284}" dt="2025-02-05T16:27:36.580" v="751"/>
          <ac:spMkLst>
            <pc:docMk/>
            <pc:sldMk cId="3427707476" sldId="282"/>
            <ac:spMk id="167" creationId="{00000000-0000-0000-0000-000000000000}"/>
          </ac:spMkLst>
        </pc:spChg>
        <pc:spChg chg="mod">
          <ac:chgData name="Silvia Colombo" userId="cdf5343d-9518-4b48-8032-805a754f9105" providerId="ADAL" clId="{43AFA32C-FB6B-420E-A43F-2DCD7CE61284}" dt="2025-02-05T16:29:57.911" v="758" actId="403"/>
          <ac:spMkLst>
            <pc:docMk/>
            <pc:sldMk cId="3427707476" sldId="282"/>
            <ac:spMk id="168" creationId="{00000000-0000-0000-0000-000000000000}"/>
          </ac:spMkLst>
        </pc:spChg>
        <pc:picChg chg="add mod modCrop">
          <ac:chgData name="Silvia Colombo" userId="cdf5343d-9518-4b48-8032-805a754f9105" providerId="ADAL" clId="{43AFA32C-FB6B-420E-A43F-2DCD7CE61284}" dt="2025-02-05T16:55:14.750" v="765" actId="1076"/>
          <ac:picMkLst>
            <pc:docMk/>
            <pc:sldMk cId="3427707476" sldId="282"/>
            <ac:picMk id="4" creationId="{3BDF4B8B-805A-43FC-A400-318105F6E313}"/>
          </ac:picMkLst>
        </pc:picChg>
      </pc:sldChg>
      <pc:sldChg chg="addSp delSp modSp mod">
        <pc:chgData name="Silvia Colombo" userId="cdf5343d-9518-4b48-8032-805a754f9105" providerId="ADAL" clId="{43AFA32C-FB6B-420E-A43F-2DCD7CE61284}" dt="2025-02-13T12:23:13.849" v="2294" actId="20577"/>
        <pc:sldMkLst>
          <pc:docMk/>
          <pc:sldMk cId="2207407581" sldId="283"/>
        </pc:sldMkLst>
        <pc:spChg chg="add mod">
          <ac:chgData name="Silvia Colombo" userId="cdf5343d-9518-4b48-8032-805a754f9105" providerId="ADAL" clId="{43AFA32C-FB6B-420E-A43F-2DCD7CE61284}" dt="2025-02-05T22:49:29.185" v="1079" actId="20577"/>
          <ac:spMkLst>
            <pc:docMk/>
            <pc:sldMk cId="2207407581" sldId="283"/>
            <ac:spMk id="5" creationId="{09C6DDB5-BCEB-42C2-92B6-9D0EF617985F}"/>
          </ac:spMkLst>
        </pc:spChg>
        <pc:spChg chg="add mod">
          <ac:chgData name="Silvia Colombo" userId="cdf5343d-9518-4b48-8032-805a754f9105" providerId="ADAL" clId="{43AFA32C-FB6B-420E-A43F-2DCD7CE61284}" dt="2025-02-13T12:23:13.849" v="2294" actId="20577"/>
          <ac:spMkLst>
            <pc:docMk/>
            <pc:sldMk cId="2207407581" sldId="283"/>
            <ac:spMk id="11" creationId="{9A30B4B8-6F6A-4C43-96E8-DD3623154E2C}"/>
          </ac:spMkLst>
        </pc:spChg>
        <pc:spChg chg="del">
          <ac:chgData name="Silvia Colombo" userId="cdf5343d-9518-4b48-8032-805a754f9105" providerId="ADAL" clId="{43AFA32C-FB6B-420E-A43F-2DCD7CE61284}" dt="2025-02-05T22:40:19.544" v="1025" actId="478"/>
          <ac:spMkLst>
            <pc:docMk/>
            <pc:sldMk cId="2207407581" sldId="283"/>
            <ac:spMk id="12" creationId="{494D38D1-7696-4DCA-B8F6-464C4B3726FD}"/>
          </ac:spMkLst>
        </pc:spChg>
        <pc:spChg chg="mod">
          <ac:chgData name="Silvia Colombo" userId="cdf5343d-9518-4b48-8032-805a754f9105" providerId="ADAL" clId="{43AFA32C-FB6B-420E-A43F-2DCD7CE61284}" dt="2025-02-05T16:27:36.580" v="751"/>
          <ac:spMkLst>
            <pc:docMk/>
            <pc:sldMk cId="2207407581" sldId="283"/>
            <ac:spMk id="167" creationId="{00000000-0000-0000-0000-000000000000}"/>
          </ac:spMkLst>
        </pc:spChg>
        <pc:spChg chg="mod">
          <ac:chgData name="Silvia Colombo" userId="cdf5343d-9518-4b48-8032-805a754f9105" providerId="ADAL" clId="{43AFA32C-FB6B-420E-A43F-2DCD7CE61284}" dt="2025-02-05T22:47:49.648" v="1064" actId="21"/>
          <ac:spMkLst>
            <pc:docMk/>
            <pc:sldMk cId="2207407581" sldId="283"/>
            <ac:spMk id="168" creationId="{00000000-0000-0000-0000-000000000000}"/>
          </ac:spMkLst>
        </pc:spChg>
        <pc:picChg chg="add mod">
          <ac:chgData name="Silvia Colombo" userId="cdf5343d-9518-4b48-8032-805a754f9105" providerId="ADAL" clId="{43AFA32C-FB6B-420E-A43F-2DCD7CE61284}" dt="2025-02-05T22:49:03.610" v="1076" actId="1076"/>
          <ac:picMkLst>
            <pc:docMk/>
            <pc:sldMk cId="2207407581" sldId="283"/>
            <ac:picMk id="4" creationId="{5F479017-6867-40B8-8BD6-7377AC7A95A8}"/>
          </ac:picMkLst>
        </pc:picChg>
        <pc:picChg chg="del">
          <ac:chgData name="Silvia Colombo" userId="cdf5343d-9518-4b48-8032-805a754f9105" providerId="ADAL" clId="{43AFA32C-FB6B-420E-A43F-2DCD7CE61284}" dt="2025-02-05T22:40:16.961" v="1024" actId="478"/>
          <ac:picMkLst>
            <pc:docMk/>
            <pc:sldMk cId="2207407581" sldId="283"/>
            <ac:picMk id="7" creationId="{196FE85A-3FD7-4DA5-9B13-CB8954E53102}"/>
          </ac:picMkLst>
        </pc:picChg>
      </pc:sldChg>
      <pc:sldChg chg="addSp delSp modSp mod">
        <pc:chgData name="Silvia Colombo" userId="cdf5343d-9518-4b48-8032-805a754f9105" providerId="ADAL" clId="{43AFA32C-FB6B-420E-A43F-2DCD7CE61284}" dt="2025-02-05T23:01:43.881" v="1160" actId="403"/>
        <pc:sldMkLst>
          <pc:docMk/>
          <pc:sldMk cId="191549666" sldId="284"/>
        </pc:sldMkLst>
        <pc:spChg chg="add mod">
          <ac:chgData name="Silvia Colombo" userId="cdf5343d-9518-4b48-8032-805a754f9105" providerId="ADAL" clId="{43AFA32C-FB6B-420E-A43F-2DCD7CE61284}" dt="2025-02-05T22:58:52.440" v="1143" actId="207"/>
          <ac:spMkLst>
            <pc:docMk/>
            <pc:sldMk cId="191549666" sldId="284"/>
            <ac:spMk id="2" creationId="{420729A8-2EE0-4920-AF11-A5303FB66421}"/>
          </ac:spMkLst>
        </pc:spChg>
        <pc:spChg chg="del">
          <ac:chgData name="Silvia Colombo" userId="cdf5343d-9518-4b48-8032-805a754f9105" providerId="ADAL" clId="{43AFA32C-FB6B-420E-A43F-2DCD7CE61284}" dt="2025-02-05T22:49:42.742" v="1081" actId="478"/>
          <ac:spMkLst>
            <pc:docMk/>
            <pc:sldMk cId="191549666" sldId="284"/>
            <ac:spMk id="10" creationId="{A51FF0DD-7893-4198-B789-79E9F80D2F70}"/>
          </ac:spMkLst>
        </pc:spChg>
        <pc:spChg chg="add mod">
          <ac:chgData name="Silvia Colombo" userId="cdf5343d-9518-4b48-8032-805a754f9105" providerId="ADAL" clId="{43AFA32C-FB6B-420E-A43F-2DCD7CE61284}" dt="2025-02-05T23:00:30.572" v="1159" actId="1076"/>
          <ac:spMkLst>
            <pc:docMk/>
            <pc:sldMk cId="191549666" sldId="284"/>
            <ac:spMk id="13" creationId="{10AAD0EF-8BED-4CD7-B7AE-591E2F12D249}"/>
          </ac:spMkLst>
        </pc:spChg>
        <pc:spChg chg="mod">
          <ac:chgData name="Silvia Colombo" userId="cdf5343d-9518-4b48-8032-805a754f9105" providerId="ADAL" clId="{43AFA32C-FB6B-420E-A43F-2DCD7CE61284}" dt="2025-02-05T16:27:36.580" v="751"/>
          <ac:spMkLst>
            <pc:docMk/>
            <pc:sldMk cId="191549666" sldId="284"/>
            <ac:spMk id="167" creationId="{00000000-0000-0000-0000-000000000000}"/>
          </ac:spMkLst>
        </pc:spChg>
        <pc:spChg chg="mod">
          <ac:chgData name="Silvia Colombo" userId="cdf5343d-9518-4b48-8032-805a754f9105" providerId="ADAL" clId="{43AFA32C-FB6B-420E-A43F-2DCD7CE61284}" dt="2025-02-05T23:01:43.881" v="1160" actId="403"/>
          <ac:spMkLst>
            <pc:docMk/>
            <pc:sldMk cId="191549666" sldId="284"/>
            <ac:spMk id="168" creationId="{00000000-0000-0000-0000-000000000000}"/>
          </ac:spMkLst>
        </pc:spChg>
        <pc:picChg chg="del">
          <ac:chgData name="Silvia Colombo" userId="cdf5343d-9518-4b48-8032-805a754f9105" providerId="ADAL" clId="{43AFA32C-FB6B-420E-A43F-2DCD7CE61284}" dt="2025-02-05T22:49:42.742" v="1081" actId="478"/>
          <ac:picMkLst>
            <pc:docMk/>
            <pc:sldMk cId="191549666" sldId="284"/>
            <ac:picMk id="4" creationId="{E738579C-59A8-4076-B8CD-40062EB6EEC3}"/>
          </ac:picMkLst>
        </pc:picChg>
        <pc:picChg chg="add mod">
          <ac:chgData name="Silvia Colombo" userId="cdf5343d-9518-4b48-8032-805a754f9105" providerId="ADAL" clId="{43AFA32C-FB6B-420E-A43F-2DCD7CE61284}" dt="2025-02-05T22:59:33.731" v="1146" actId="1076"/>
          <ac:picMkLst>
            <pc:docMk/>
            <pc:sldMk cId="191549666" sldId="284"/>
            <ac:picMk id="6" creationId="{77FCB6A8-0C3F-43E0-837F-53551D3DD187}"/>
          </ac:picMkLst>
        </pc:picChg>
        <pc:picChg chg="add mod">
          <ac:chgData name="Silvia Colombo" userId="cdf5343d-9518-4b48-8032-805a754f9105" providerId="ADAL" clId="{43AFA32C-FB6B-420E-A43F-2DCD7CE61284}" dt="2025-02-05T22:59:56.747" v="1151" actId="1076"/>
          <ac:picMkLst>
            <pc:docMk/>
            <pc:sldMk cId="191549666" sldId="284"/>
            <ac:picMk id="8" creationId="{F5A94F8F-DF99-47C4-9F06-90DB78519C8A}"/>
          </ac:picMkLst>
        </pc:picChg>
      </pc:sldChg>
      <pc:sldChg chg="modSp mod">
        <pc:chgData name="Silvia Colombo" userId="cdf5343d-9518-4b48-8032-805a754f9105" providerId="ADAL" clId="{43AFA32C-FB6B-420E-A43F-2DCD7CE61284}" dt="2025-02-12T17:28:29.658" v="2291" actId="403"/>
        <pc:sldMkLst>
          <pc:docMk/>
          <pc:sldMk cId="3061992581" sldId="288"/>
        </pc:sldMkLst>
        <pc:spChg chg="mod">
          <ac:chgData name="Silvia Colombo" userId="cdf5343d-9518-4b48-8032-805a754f9105" providerId="ADAL" clId="{43AFA32C-FB6B-420E-A43F-2DCD7CE61284}" dt="2025-02-05T16:27:36.580" v="751"/>
          <ac:spMkLst>
            <pc:docMk/>
            <pc:sldMk cId="3061992581" sldId="288"/>
            <ac:spMk id="167" creationId="{00000000-0000-0000-0000-000000000000}"/>
          </ac:spMkLst>
        </pc:spChg>
        <pc:spChg chg="mod">
          <ac:chgData name="Silvia Colombo" userId="cdf5343d-9518-4b48-8032-805a754f9105" providerId="ADAL" clId="{43AFA32C-FB6B-420E-A43F-2DCD7CE61284}" dt="2025-02-12T17:28:29.658" v="2291" actId="403"/>
          <ac:spMkLst>
            <pc:docMk/>
            <pc:sldMk cId="3061992581" sldId="288"/>
            <ac:spMk id="168" creationId="{00000000-0000-0000-0000-000000000000}"/>
          </ac:spMkLst>
        </pc:spChg>
      </pc:sldChg>
      <pc:sldChg chg="addSp delSp modSp mod">
        <pc:chgData name="Silvia Colombo" userId="cdf5343d-9518-4b48-8032-805a754f9105" providerId="ADAL" clId="{43AFA32C-FB6B-420E-A43F-2DCD7CE61284}" dt="2025-02-05T23:17:41.131" v="1402" actId="403"/>
        <pc:sldMkLst>
          <pc:docMk/>
          <pc:sldMk cId="2985432160" sldId="289"/>
        </pc:sldMkLst>
        <pc:spChg chg="mod">
          <ac:chgData name="Silvia Colombo" userId="cdf5343d-9518-4b48-8032-805a754f9105" providerId="ADAL" clId="{43AFA32C-FB6B-420E-A43F-2DCD7CE61284}" dt="2025-02-05T23:11:10.275" v="1355"/>
          <ac:spMkLst>
            <pc:docMk/>
            <pc:sldMk cId="2985432160" sldId="289"/>
            <ac:spMk id="167" creationId="{00000000-0000-0000-0000-000000000000}"/>
          </ac:spMkLst>
        </pc:spChg>
        <pc:spChg chg="mod">
          <ac:chgData name="Silvia Colombo" userId="cdf5343d-9518-4b48-8032-805a754f9105" providerId="ADAL" clId="{43AFA32C-FB6B-420E-A43F-2DCD7CE61284}" dt="2025-02-05T23:17:41.131" v="1402" actId="403"/>
          <ac:spMkLst>
            <pc:docMk/>
            <pc:sldMk cId="2985432160" sldId="289"/>
            <ac:spMk id="168" creationId="{00000000-0000-0000-0000-000000000000}"/>
          </ac:spMkLst>
        </pc:spChg>
        <pc:picChg chg="del">
          <ac:chgData name="Silvia Colombo" userId="cdf5343d-9518-4b48-8032-805a754f9105" providerId="ADAL" clId="{43AFA32C-FB6B-420E-A43F-2DCD7CE61284}" dt="2025-02-05T23:11:37.964" v="1360" actId="478"/>
          <ac:picMkLst>
            <pc:docMk/>
            <pc:sldMk cId="2985432160" sldId="289"/>
            <ac:picMk id="5" creationId="{052EF140-71B1-4999-AB42-065E64AF16E4}"/>
          </ac:picMkLst>
        </pc:picChg>
        <pc:picChg chg="add mod">
          <ac:chgData name="Silvia Colombo" userId="cdf5343d-9518-4b48-8032-805a754f9105" providerId="ADAL" clId="{43AFA32C-FB6B-420E-A43F-2DCD7CE61284}" dt="2025-02-05T23:12:31.519" v="1366" actId="1076"/>
          <ac:picMkLst>
            <pc:docMk/>
            <pc:sldMk cId="2985432160" sldId="289"/>
            <ac:picMk id="1026" creationId="{11E60B92-124B-4F90-AC86-CFDBEBD18769}"/>
          </ac:picMkLst>
        </pc:picChg>
      </pc:sldChg>
      <pc:sldChg chg="addSp modSp mod modAnim">
        <pc:chgData name="Silvia Colombo" userId="cdf5343d-9518-4b48-8032-805a754f9105" providerId="ADAL" clId="{43AFA32C-FB6B-420E-A43F-2DCD7CE61284}" dt="2025-02-06T08:52:03.069" v="1468"/>
        <pc:sldMkLst>
          <pc:docMk/>
          <pc:sldMk cId="3025862249" sldId="290"/>
        </pc:sldMkLst>
        <pc:spChg chg="add mod">
          <ac:chgData name="Silvia Colombo" userId="cdf5343d-9518-4b48-8032-805a754f9105" providerId="ADAL" clId="{43AFA32C-FB6B-420E-A43F-2DCD7CE61284}" dt="2025-02-05T23:16:44.416" v="1397" actId="14100"/>
          <ac:spMkLst>
            <pc:docMk/>
            <pc:sldMk cId="3025862249" sldId="290"/>
            <ac:spMk id="8" creationId="{EB319896-67C5-417E-9E18-CDE64A8FD39E}"/>
          </ac:spMkLst>
        </pc:spChg>
        <pc:spChg chg="mod">
          <ac:chgData name="Silvia Colombo" userId="cdf5343d-9518-4b48-8032-805a754f9105" providerId="ADAL" clId="{43AFA32C-FB6B-420E-A43F-2DCD7CE61284}" dt="2025-02-05T23:11:10.275" v="1355"/>
          <ac:spMkLst>
            <pc:docMk/>
            <pc:sldMk cId="3025862249" sldId="290"/>
            <ac:spMk id="167" creationId="{00000000-0000-0000-0000-000000000000}"/>
          </ac:spMkLst>
        </pc:spChg>
        <pc:spChg chg="mod">
          <ac:chgData name="Silvia Colombo" userId="cdf5343d-9518-4b48-8032-805a754f9105" providerId="ADAL" clId="{43AFA32C-FB6B-420E-A43F-2DCD7CE61284}" dt="2025-02-05T23:23:49.852" v="1426" actId="403"/>
          <ac:spMkLst>
            <pc:docMk/>
            <pc:sldMk cId="3025862249" sldId="290"/>
            <ac:spMk id="168" creationId="{00000000-0000-0000-0000-000000000000}"/>
          </ac:spMkLst>
        </pc:spChg>
        <pc:graphicFrameChg chg="add mod modGraphic">
          <ac:chgData name="Silvia Colombo" userId="cdf5343d-9518-4b48-8032-805a754f9105" providerId="ADAL" clId="{43AFA32C-FB6B-420E-A43F-2DCD7CE61284}" dt="2025-02-06T08:52:00.493" v="1467" actId="1076"/>
          <ac:graphicFrameMkLst>
            <pc:docMk/>
            <pc:sldMk cId="3025862249" sldId="290"/>
            <ac:graphicFrameMk id="9" creationId="{F29E93CD-DA38-4B21-A5DF-EC1596F6D0C9}"/>
          </ac:graphicFrameMkLst>
        </pc:graphicFrameChg>
        <pc:picChg chg="add mod">
          <ac:chgData name="Silvia Colombo" userId="cdf5343d-9518-4b48-8032-805a754f9105" providerId="ADAL" clId="{43AFA32C-FB6B-420E-A43F-2DCD7CE61284}" dt="2025-02-05T23:16:38.578" v="1395" actId="1076"/>
          <ac:picMkLst>
            <pc:docMk/>
            <pc:sldMk cId="3025862249" sldId="290"/>
            <ac:picMk id="4" creationId="{A5754109-C691-4D2F-80A9-F192E408E854}"/>
          </ac:picMkLst>
        </pc:picChg>
      </pc:sldChg>
      <pc:sldChg chg="modSp mod">
        <pc:chgData name="Silvia Colombo" userId="cdf5343d-9518-4b48-8032-805a754f9105" providerId="ADAL" clId="{43AFA32C-FB6B-420E-A43F-2DCD7CE61284}" dt="2025-02-05T23:23:13.344" v="1424" actId="20577"/>
        <pc:sldMkLst>
          <pc:docMk/>
          <pc:sldMk cId="4276348475" sldId="291"/>
        </pc:sldMkLst>
        <pc:spChg chg="mod">
          <ac:chgData name="Silvia Colombo" userId="cdf5343d-9518-4b48-8032-805a754f9105" providerId="ADAL" clId="{43AFA32C-FB6B-420E-A43F-2DCD7CE61284}" dt="2025-02-05T23:23:13.344" v="1424" actId="20577"/>
          <ac:spMkLst>
            <pc:docMk/>
            <pc:sldMk cId="4276348475" sldId="291"/>
            <ac:spMk id="11" creationId="{CDD7956C-AD4A-4FCD-870C-C4BFC69F804B}"/>
          </ac:spMkLst>
        </pc:spChg>
        <pc:spChg chg="mod">
          <ac:chgData name="Silvia Colombo" userId="cdf5343d-9518-4b48-8032-805a754f9105" providerId="ADAL" clId="{43AFA32C-FB6B-420E-A43F-2DCD7CE61284}" dt="2025-02-05T23:11:10.275" v="1355"/>
          <ac:spMkLst>
            <pc:docMk/>
            <pc:sldMk cId="4276348475" sldId="291"/>
            <ac:spMk id="167" creationId="{00000000-0000-0000-0000-000000000000}"/>
          </ac:spMkLst>
        </pc:spChg>
      </pc:sldChg>
      <pc:sldChg chg="addSp delSp modSp mod addCm delCm">
        <pc:chgData name="Silvia Colombo" userId="cdf5343d-9518-4b48-8032-805a754f9105" providerId="ADAL" clId="{43AFA32C-FB6B-420E-A43F-2DCD7CE61284}" dt="2025-02-06T09:26:19.501" v="1587" actId="20577"/>
        <pc:sldMkLst>
          <pc:docMk/>
          <pc:sldMk cId="218857803" sldId="292"/>
        </pc:sldMkLst>
        <pc:spChg chg="add mod">
          <ac:chgData name="Silvia Colombo" userId="cdf5343d-9518-4b48-8032-805a754f9105" providerId="ADAL" clId="{43AFA32C-FB6B-420E-A43F-2DCD7CE61284}" dt="2025-02-06T09:26:19.501" v="1587" actId="20577"/>
          <ac:spMkLst>
            <pc:docMk/>
            <pc:sldMk cId="218857803" sldId="292"/>
            <ac:spMk id="2" creationId="{F4ABD355-3205-4C8B-B0A4-057E8D7950C1}"/>
          </ac:spMkLst>
        </pc:spChg>
        <pc:spChg chg="del mod">
          <ac:chgData name="Silvia Colombo" userId="cdf5343d-9518-4b48-8032-805a754f9105" providerId="ADAL" clId="{43AFA32C-FB6B-420E-A43F-2DCD7CE61284}" dt="2025-02-05T23:24:22.316" v="1434"/>
          <ac:spMkLst>
            <pc:docMk/>
            <pc:sldMk cId="218857803" sldId="292"/>
            <ac:spMk id="4" creationId="{D09E2FEA-9B9B-4938-8550-5BC46B22A4FA}"/>
          </ac:spMkLst>
        </pc:spChg>
        <pc:spChg chg="del">
          <ac:chgData name="Silvia Colombo" userId="cdf5343d-9518-4b48-8032-805a754f9105" providerId="ADAL" clId="{43AFA32C-FB6B-420E-A43F-2DCD7CE61284}" dt="2025-02-05T23:24:23.967" v="1435" actId="478"/>
          <ac:spMkLst>
            <pc:docMk/>
            <pc:sldMk cId="218857803" sldId="292"/>
            <ac:spMk id="10" creationId="{475C59D7-5F2E-4C25-AC1E-BDAB12EC46B7}"/>
          </ac:spMkLst>
        </pc:spChg>
        <pc:spChg chg="add mod">
          <ac:chgData name="Silvia Colombo" userId="cdf5343d-9518-4b48-8032-805a754f9105" providerId="ADAL" clId="{43AFA32C-FB6B-420E-A43F-2DCD7CE61284}" dt="2025-02-06T09:21:19.770" v="1586" actId="14100"/>
          <ac:spMkLst>
            <pc:docMk/>
            <pc:sldMk cId="218857803" sldId="292"/>
            <ac:spMk id="14" creationId="{AE01BF9B-1A44-457D-88E1-2A42EBF8A9C9}"/>
          </ac:spMkLst>
        </pc:spChg>
        <pc:spChg chg="mod">
          <ac:chgData name="Silvia Colombo" userId="cdf5343d-9518-4b48-8032-805a754f9105" providerId="ADAL" clId="{43AFA32C-FB6B-420E-A43F-2DCD7CE61284}" dt="2025-02-05T23:11:10.275" v="1355"/>
          <ac:spMkLst>
            <pc:docMk/>
            <pc:sldMk cId="218857803" sldId="292"/>
            <ac:spMk id="167" creationId="{00000000-0000-0000-0000-000000000000}"/>
          </ac:spMkLst>
        </pc:spChg>
        <pc:spChg chg="mod">
          <ac:chgData name="Silvia Colombo" userId="cdf5343d-9518-4b48-8032-805a754f9105" providerId="ADAL" clId="{43AFA32C-FB6B-420E-A43F-2DCD7CE61284}" dt="2025-02-06T09:13:46.684" v="1496" actId="21"/>
          <ac:spMkLst>
            <pc:docMk/>
            <pc:sldMk cId="218857803" sldId="292"/>
            <ac:spMk id="168" creationId="{00000000-0000-0000-0000-000000000000}"/>
          </ac:spMkLst>
        </pc:spChg>
        <pc:picChg chg="del">
          <ac:chgData name="Silvia Colombo" userId="cdf5343d-9518-4b48-8032-805a754f9105" providerId="ADAL" clId="{43AFA32C-FB6B-420E-A43F-2DCD7CE61284}" dt="2025-02-05T23:24:22.314" v="1432" actId="478"/>
          <ac:picMkLst>
            <pc:docMk/>
            <pc:sldMk cId="218857803" sldId="292"/>
            <ac:picMk id="6" creationId="{3608EEE9-CE11-437C-ADC4-E4C046528AB0}"/>
          </ac:picMkLst>
        </pc:picChg>
        <pc:picChg chg="add mod modCrop">
          <ac:chgData name="Silvia Colombo" userId="cdf5343d-9518-4b48-8032-805a754f9105" providerId="ADAL" clId="{43AFA32C-FB6B-420E-A43F-2DCD7CE61284}" dt="2025-02-06T09:18:53.550" v="1546" actId="732"/>
          <ac:picMkLst>
            <pc:docMk/>
            <pc:sldMk cId="218857803" sldId="292"/>
            <ac:picMk id="7" creationId="{C7A7CF2B-8694-455C-95AE-ECA8C139BB2A}"/>
          </ac:picMkLst>
        </pc:picChg>
        <pc:picChg chg="add mod">
          <ac:chgData name="Silvia Colombo" userId="cdf5343d-9518-4b48-8032-805a754f9105" providerId="ADAL" clId="{43AFA32C-FB6B-420E-A43F-2DCD7CE61284}" dt="2025-02-06T09:18:37.703" v="1544" actId="14100"/>
          <ac:picMkLst>
            <pc:docMk/>
            <pc:sldMk cId="218857803" sldId="292"/>
            <ac:picMk id="9" creationId="{60A4C67C-C3B8-42FB-B9CD-E6E0F6EBEB79}"/>
          </ac:picMkLst>
        </pc:picChg>
      </pc:sldChg>
      <pc:sldChg chg="delSp modSp mod">
        <pc:chgData name="Silvia Colombo" userId="cdf5343d-9518-4b48-8032-805a754f9105" providerId="ADAL" clId="{43AFA32C-FB6B-420E-A43F-2DCD7CE61284}" dt="2025-02-06T09:47:42.597" v="1627"/>
        <pc:sldMkLst>
          <pc:docMk/>
          <pc:sldMk cId="2761367291" sldId="293"/>
        </pc:sldMkLst>
        <pc:spChg chg="del mod">
          <ac:chgData name="Silvia Colombo" userId="cdf5343d-9518-4b48-8032-805a754f9105" providerId="ADAL" clId="{43AFA32C-FB6B-420E-A43F-2DCD7CE61284}" dt="2025-02-06T09:39:39.943" v="1603" actId="478"/>
          <ac:spMkLst>
            <pc:docMk/>
            <pc:sldMk cId="2761367291" sldId="293"/>
            <ac:spMk id="5" creationId="{2BA44561-A902-4512-9AA0-020CB3B8604A}"/>
          </ac:spMkLst>
        </pc:spChg>
        <pc:spChg chg="del mod">
          <ac:chgData name="Silvia Colombo" userId="cdf5343d-9518-4b48-8032-805a754f9105" providerId="ADAL" clId="{43AFA32C-FB6B-420E-A43F-2DCD7CE61284}" dt="2025-02-06T09:26:33.907" v="1589" actId="478"/>
          <ac:spMkLst>
            <pc:docMk/>
            <pc:sldMk cId="2761367291" sldId="293"/>
            <ac:spMk id="13" creationId="{DE6E600F-63FB-4ABB-ABAA-795941BA433B}"/>
          </ac:spMkLst>
        </pc:spChg>
        <pc:spChg chg="mod">
          <ac:chgData name="Silvia Colombo" userId="cdf5343d-9518-4b48-8032-805a754f9105" providerId="ADAL" clId="{43AFA32C-FB6B-420E-A43F-2DCD7CE61284}" dt="2025-02-05T23:11:10.275" v="1355"/>
          <ac:spMkLst>
            <pc:docMk/>
            <pc:sldMk cId="2761367291" sldId="293"/>
            <ac:spMk id="167" creationId="{00000000-0000-0000-0000-000000000000}"/>
          </ac:spMkLst>
        </pc:spChg>
        <pc:spChg chg="mod">
          <ac:chgData name="Silvia Colombo" userId="cdf5343d-9518-4b48-8032-805a754f9105" providerId="ADAL" clId="{43AFA32C-FB6B-420E-A43F-2DCD7CE61284}" dt="2025-02-06T09:47:42.597" v="1627"/>
          <ac:spMkLst>
            <pc:docMk/>
            <pc:sldMk cId="2761367291" sldId="293"/>
            <ac:spMk id="168" creationId="{00000000-0000-0000-0000-000000000000}"/>
          </ac:spMkLst>
        </pc:spChg>
        <pc:picChg chg="del">
          <ac:chgData name="Silvia Colombo" userId="cdf5343d-9518-4b48-8032-805a754f9105" providerId="ADAL" clId="{43AFA32C-FB6B-420E-A43F-2DCD7CE61284}" dt="2025-02-06T09:26:32.290" v="1588" actId="478"/>
          <ac:picMkLst>
            <pc:docMk/>
            <pc:sldMk cId="2761367291" sldId="293"/>
            <ac:picMk id="8" creationId="{2140FFAE-B53D-488F-A681-41262F76B8F1}"/>
          </ac:picMkLst>
        </pc:picChg>
      </pc:sldChg>
      <pc:sldChg chg="addSp delSp modSp mod delAnim modAnim">
        <pc:chgData name="Silvia Colombo" userId="cdf5343d-9518-4b48-8032-805a754f9105" providerId="ADAL" clId="{43AFA32C-FB6B-420E-A43F-2DCD7CE61284}" dt="2025-02-06T09:58:18.784" v="1717" actId="1076"/>
        <pc:sldMkLst>
          <pc:docMk/>
          <pc:sldMk cId="3284480951" sldId="294"/>
        </pc:sldMkLst>
        <pc:spChg chg="del mod">
          <ac:chgData name="Silvia Colombo" userId="cdf5343d-9518-4b48-8032-805a754f9105" providerId="ADAL" clId="{43AFA32C-FB6B-420E-A43F-2DCD7CE61284}" dt="2025-02-06T09:48:35.998" v="1634"/>
          <ac:spMkLst>
            <pc:docMk/>
            <pc:sldMk cId="3284480951" sldId="294"/>
            <ac:spMk id="4" creationId="{4CF27FE5-7AA3-4BAD-870C-70E80A1A7465}"/>
          </ac:spMkLst>
        </pc:spChg>
        <pc:spChg chg="add mod">
          <ac:chgData name="Silvia Colombo" userId="cdf5343d-9518-4b48-8032-805a754f9105" providerId="ADAL" clId="{43AFA32C-FB6B-420E-A43F-2DCD7CE61284}" dt="2025-02-06T09:57:30.160" v="1709" actId="20577"/>
          <ac:spMkLst>
            <pc:docMk/>
            <pc:sldMk cId="3284480951" sldId="294"/>
            <ac:spMk id="6" creationId="{5B522B6F-0CF4-489C-A032-67294EC36980}"/>
          </ac:spMkLst>
        </pc:spChg>
        <pc:spChg chg="del">
          <ac:chgData name="Silvia Colombo" userId="cdf5343d-9518-4b48-8032-805a754f9105" providerId="ADAL" clId="{43AFA32C-FB6B-420E-A43F-2DCD7CE61284}" dt="2025-02-06T09:48:35.995" v="1632" actId="478"/>
          <ac:spMkLst>
            <pc:docMk/>
            <pc:sldMk cId="3284480951" sldId="294"/>
            <ac:spMk id="12" creationId="{49859AD5-54D0-4202-AF84-8D44E53BFE8B}"/>
          </ac:spMkLst>
        </pc:spChg>
        <pc:spChg chg="add mod">
          <ac:chgData name="Silvia Colombo" userId="cdf5343d-9518-4b48-8032-805a754f9105" providerId="ADAL" clId="{43AFA32C-FB6B-420E-A43F-2DCD7CE61284}" dt="2025-02-06T09:58:18.784" v="1717" actId="1076"/>
          <ac:spMkLst>
            <pc:docMk/>
            <pc:sldMk cId="3284480951" sldId="294"/>
            <ac:spMk id="13" creationId="{BEA2D2C8-A9DB-481C-92BB-1E2D59DEE356}"/>
          </ac:spMkLst>
        </pc:spChg>
        <pc:spChg chg="mod">
          <ac:chgData name="Silvia Colombo" userId="cdf5343d-9518-4b48-8032-805a754f9105" providerId="ADAL" clId="{43AFA32C-FB6B-420E-A43F-2DCD7CE61284}" dt="2025-02-05T23:11:10.275" v="1355"/>
          <ac:spMkLst>
            <pc:docMk/>
            <pc:sldMk cId="3284480951" sldId="294"/>
            <ac:spMk id="167" creationId="{00000000-0000-0000-0000-000000000000}"/>
          </ac:spMkLst>
        </pc:spChg>
        <pc:spChg chg="mod">
          <ac:chgData name="Silvia Colombo" userId="cdf5343d-9518-4b48-8032-805a754f9105" providerId="ADAL" clId="{43AFA32C-FB6B-420E-A43F-2DCD7CE61284}" dt="2025-02-06T09:56:48.931" v="1697" actId="21"/>
          <ac:spMkLst>
            <pc:docMk/>
            <pc:sldMk cId="3284480951" sldId="294"/>
            <ac:spMk id="168" creationId="{00000000-0000-0000-0000-000000000000}"/>
          </ac:spMkLst>
        </pc:spChg>
        <pc:picChg chg="add mod">
          <ac:chgData name="Silvia Colombo" userId="cdf5343d-9518-4b48-8032-805a754f9105" providerId="ADAL" clId="{43AFA32C-FB6B-420E-A43F-2DCD7CE61284}" dt="2025-02-06T09:57:37.368" v="1710" actId="1076"/>
          <ac:picMkLst>
            <pc:docMk/>
            <pc:sldMk cId="3284480951" sldId="294"/>
            <ac:picMk id="5" creationId="{B5375CD0-17C7-464A-BAB7-CB23513A5A06}"/>
          </ac:picMkLst>
        </pc:picChg>
        <pc:picChg chg="del">
          <ac:chgData name="Silvia Colombo" userId="cdf5343d-9518-4b48-8032-805a754f9105" providerId="ADAL" clId="{43AFA32C-FB6B-420E-A43F-2DCD7CE61284}" dt="2025-02-06T09:48:31.356" v="1630" actId="478"/>
          <ac:picMkLst>
            <pc:docMk/>
            <pc:sldMk cId="3284480951" sldId="294"/>
            <ac:picMk id="7" creationId="{2CD9BDA6-4702-497C-9C1B-BC2C15987105}"/>
          </ac:picMkLst>
        </pc:picChg>
      </pc:sldChg>
      <pc:sldChg chg="modSp mod">
        <pc:chgData name="Silvia Colombo" userId="cdf5343d-9518-4b48-8032-805a754f9105" providerId="ADAL" clId="{43AFA32C-FB6B-420E-A43F-2DCD7CE61284}" dt="2025-02-06T09:59:53.774" v="1743" actId="20577"/>
        <pc:sldMkLst>
          <pc:docMk/>
          <pc:sldMk cId="2669022340" sldId="295"/>
        </pc:sldMkLst>
        <pc:spChg chg="mod">
          <ac:chgData name="Silvia Colombo" userId="cdf5343d-9518-4b48-8032-805a754f9105" providerId="ADAL" clId="{43AFA32C-FB6B-420E-A43F-2DCD7CE61284}" dt="2025-02-05T23:11:10.275" v="1355"/>
          <ac:spMkLst>
            <pc:docMk/>
            <pc:sldMk cId="2669022340" sldId="295"/>
            <ac:spMk id="167" creationId="{00000000-0000-0000-0000-000000000000}"/>
          </ac:spMkLst>
        </pc:spChg>
        <pc:spChg chg="mod">
          <ac:chgData name="Silvia Colombo" userId="cdf5343d-9518-4b48-8032-805a754f9105" providerId="ADAL" clId="{43AFA32C-FB6B-420E-A43F-2DCD7CE61284}" dt="2025-02-06T09:59:53.774" v="1743" actId="20577"/>
          <ac:spMkLst>
            <pc:docMk/>
            <pc:sldMk cId="2669022340" sldId="295"/>
            <ac:spMk id="168" creationId="{00000000-0000-0000-0000-000000000000}"/>
          </ac:spMkLst>
        </pc:spChg>
      </pc:sldChg>
      <pc:sldChg chg="modSp mod">
        <pc:chgData name="Silvia Colombo" userId="cdf5343d-9518-4b48-8032-805a754f9105" providerId="ADAL" clId="{43AFA32C-FB6B-420E-A43F-2DCD7CE61284}" dt="2025-02-06T10:00:48.977" v="1753" actId="403"/>
        <pc:sldMkLst>
          <pc:docMk/>
          <pc:sldMk cId="3178964038" sldId="296"/>
        </pc:sldMkLst>
        <pc:spChg chg="mod">
          <ac:chgData name="Silvia Colombo" userId="cdf5343d-9518-4b48-8032-805a754f9105" providerId="ADAL" clId="{43AFA32C-FB6B-420E-A43F-2DCD7CE61284}" dt="2025-02-05T23:11:10.275" v="1355"/>
          <ac:spMkLst>
            <pc:docMk/>
            <pc:sldMk cId="3178964038" sldId="296"/>
            <ac:spMk id="167" creationId="{00000000-0000-0000-0000-000000000000}"/>
          </ac:spMkLst>
        </pc:spChg>
        <pc:spChg chg="mod">
          <ac:chgData name="Silvia Colombo" userId="cdf5343d-9518-4b48-8032-805a754f9105" providerId="ADAL" clId="{43AFA32C-FB6B-420E-A43F-2DCD7CE61284}" dt="2025-02-06T10:00:48.977" v="1753" actId="403"/>
          <ac:spMkLst>
            <pc:docMk/>
            <pc:sldMk cId="3178964038" sldId="296"/>
            <ac:spMk id="168" creationId="{00000000-0000-0000-0000-000000000000}"/>
          </ac:spMkLst>
        </pc:spChg>
      </pc:sldChg>
      <pc:sldChg chg="addSp delSp modSp mod">
        <pc:chgData name="Silvia Colombo" userId="cdf5343d-9518-4b48-8032-805a754f9105" providerId="ADAL" clId="{43AFA32C-FB6B-420E-A43F-2DCD7CE61284}" dt="2025-02-12T17:30:30.652" v="2293" actId="1036"/>
        <pc:sldMkLst>
          <pc:docMk/>
          <pc:sldMk cId="3574041065" sldId="297"/>
        </pc:sldMkLst>
        <pc:spChg chg="mod">
          <ac:chgData name="Silvia Colombo" userId="cdf5343d-9518-4b48-8032-805a754f9105" providerId="ADAL" clId="{43AFA32C-FB6B-420E-A43F-2DCD7CE61284}" dt="2025-02-06T10:10:37.041" v="1771"/>
          <ac:spMkLst>
            <pc:docMk/>
            <pc:sldMk cId="3574041065" sldId="297"/>
            <ac:spMk id="167" creationId="{00000000-0000-0000-0000-000000000000}"/>
          </ac:spMkLst>
        </pc:spChg>
        <pc:spChg chg="mod">
          <ac:chgData name="Silvia Colombo" userId="cdf5343d-9518-4b48-8032-805a754f9105" providerId="ADAL" clId="{43AFA32C-FB6B-420E-A43F-2DCD7CE61284}" dt="2025-02-06T10:07:09.674" v="1761" actId="14100"/>
          <ac:spMkLst>
            <pc:docMk/>
            <pc:sldMk cId="3574041065" sldId="297"/>
            <ac:spMk id="168" creationId="{00000000-0000-0000-0000-000000000000}"/>
          </ac:spMkLst>
        </pc:spChg>
        <pc:picChg chg="del">
          <ac:chgData name="Silvia Colombo" userId="cdf5343d-9518-4b48-8032-805a754f9105" providerId="ADAL" clId="{43AFA32C-FB6B-420E-A43F-2DCD7CE61284}" dt="2025-02-06T10:00:53.989" v="1754" actId="478"/>
          <ac:picMkLst>
            <pc:docMk/>
            <pc:sldMk cId="3574041065" sldId="297"/>
            <ac:picMk id="4" creationId="{9013AE3E-FEF0-4CDB-8077-AE1D5AAE64F3}"/>
          </ac:picMkLst>
        </pc:picChg>
        <pc:picChg chg="add mod modCrop">
          <ac:chgData name="Silvia Colombo" userId="cdf5343d-9518-4b48-8032-805a754f9105" providerId="ADAL" clId="{43AFA32C-FB6B-420E-A43F-2DCD7CE61284}" dt="2025-02-12T17:30:30.652" v="2293" actId="1036"/>
          <ac:picMkLst>
            <pc:docMk/>
            <pc:sldMk cId="3574041065" sldId="297"/>
            <ac:picMk id="5" creationId="{8A237271-2B45-41CC-A7A7-5105715F5B73}"/>
          </ac:picMkLst>
        </pc:picChg>
      </pc:sldChg>
      <pc:sldChg chg="addSp delSp modSp mod delAnim modAnim">
        <pc:chgData name="Silvia Colombo" userId="cdf5343d-9518-4b48-8032-805a754f9105" providerId="ADAL" clId="{43AFA32C-FB6B-420E-A43F-2DCD7CE61284}" dt="2025-02-11T12:24:36.815" v="2286"/>
        <pc:sldMkLst>
          <pc:docMk/>
          <pc:sldMk cId="2230816992" sldId="298"/>
        </pc:sldMkLst>
        <pc:spChg chg="add mod">
          <ac:chgData name="Silvia Colombo" userId="cdf5343d-9518-4b48-8032-805a754f9105" providerId="ADAL" clId="{43AFA32C-FB6B-420E-A43F-2DCD7CE61284}" dt="2025-02-11T12:24:34.102" v="2285" actId="1076"/>
          <ac:spMkLst>
            <pc:docMk/>
            <pc:sldMk cId="2230816992" sldId="298"/>
            <ac:spMk id="9" creationId="{C2C545EC-73A1-451C-82AB-770AB832E964}"/>
          </ac:spMkLst>
        </pc:spChg>
        <pc:spChg chg="del">
          <ac:chgData name="Silvia Colombo" userId="cdf5343d-9518-4b48-8032-805a754f9105" providerId="ADAL" clId="{43AFA32C-FB6B-420E-A43F-2DCD7CE61284}" dt="2025-02-06T10:09:54.373" v="1768" actId="478"/>
          <ac:spMkLst>
            <pc:docMk/>
            <pc:sldMk cId="2230816992" sldId="298"/>
            <ac:spMk id="10" creationId="{68C5213A-B461-423C-B786-800F850B07E9}"/>
          </ac:spMkLst>
        </pc:spChg>
        <pc:spChg chg="mod">
          <ac:chgData name="Silvia Colombo" userId="cdf5343d-9518-4b48-8032-805a754f9105" providerId="ADAL" clId="{43AFA32C-FB6B-420E-A43F-2DCD7CE61284}" dt="2025-02-06T10:10:37.041" v="1771"/>
          <ac:spMkLst>
            <pc:docMk/>
            <pc:sldMk cId="2230816992" sldId="298"/>
            <ac:spMk id="167" creationId="{00000000-0000-0000-0000-000000000000}"/>
          </ac:spMkLst>
        </pc:spChg>
        <pc:spChg chg="mod">
          <ac:chgData name="Silvia Colombo" userId="cdf5343d-9518-4b48-8032-805a754f9105" providerId="ADAL" clId="{43AFA32C-FB6B-420E-A43F-2DCD7CE61284}" dt="2025-02-06T10:21:44.950" v="1798" actId="113"/>
          <ac:spMkLst>
            <pc:docMk/>
            <pc:sldMk cId="2230816992" sldId="298"/>
            <ac:spMk id="168" creationId="{00000000-0000-0000-0000-000000000000}"/>
          </ac:spMkLst>
        </pc:spChg>
        <pc:graphicFrameChg chg="add mod modGraphic">
          <ac:chgData name="Silvia Colombo" userId="cdf5343d-9518-4b48-8032-805a754f9105" providerId="ADAL" clId="{43AFA32C-FB6B-420E-A43F-2DCD7CE61284}" dt="2025-02-11T12:24:34.102" v="2285" actId="1076"/>
          <ac:graphicFrameMkLst>
            <pc:docMk/>
            <pc:sldMk cId="2230816992" sldId="298"/>
            <ac:graphicFrameMk id="7" creationId="{71FC8A3E-ED2E-42F9-9275-14212525F2D5}"/>
          </ac:graphicFrameMkLst>
        </pc:graphicFrameChg>
        <pc:picChg chg="del">
          <ac:chgData name="Silvia Colombo" userId="cdf5343d-9518-4b48-8032-805a754f9105" providerId="ADAL" clId="{43AFA32C-FB6B-420E-A43F-2DCD7CE61284}" dt="2025-02-06T10:09:48.372" v="1766" actId="478"/>
          <ac:picMkLst>
            <pc:docMk/>
            <pc:sldMk cId="2230816992" sldId="298"/>
            <ac:picMk id="5" creationId="{326FB974-054D-46D5-AB33-D90E2B4A423D}"/>
          </ac:picMkLst>
        </pc:picChg>
      </pc:sldChg>
      <pc:sldChg chg="addSp delSp modSp mod delAnim modAnim">
        <pc:chgData name="Silvia Colombo" userId="cdf5343d-9518-4b48-8032-805a754f9105" providerId="ADAL" clId="{43AFA32C-FB6B-420E-A43F-2DCD7CE61284}" dt="2025-02-11T12:24:51.406" v="2287"/>
        <pc:sldMkLst>
          <pc:docMk/>
          <pc:sldMk cId="2669320641" sldId="299"/>
        </pc:sldMkLst>
        <pc:spChg chg="mod">
          <ac:chgData name="Silvia Colombo" userId="cdf5343d-9518-4b48-8032-805a754f9105" providerId="ADAL" clId="{43AFA32C-FB6B-420E-A43F-2DCD7CE61284}" dt="2025-02-06T10:29:38.046" v="1889" actId="207"/>
          <ac:spMkLst>
            <pc:docMk/>
            <pc:sldMk cId="2669320641" sldId="299"/>
            <ac:spMk id="7" creationId="{7866E1B9-E9C3-4EAE-B633-9BB7273D1CE7}"/>
          </ac:spMkLst>
        </pc:spChg>
        <pc:spChg chg="del">
          <ac:chgData name="Silvia Colombo" userId="cdf5343d-9518-4b48-8032-805a754f9105" providerId="ADAL" clId="{43AFA32C-FB6B-420E-A43F-2DCD7CE61284}" dt="2025-02-06T10:24:35.704" v="1825" actId="478"/>
          <ac:spMkLst>
            <pc:docMk/>
            <pc:sldMk cId="2669320641" sldId="299"/>
            <ac:spMk id="12" creationId="{11AC0E52-E4BE-4F78-B0C1-16A14EC1A57C}"/>
          </ac:spMkLst>
        </pc:spChg>
        <pc:spChg chg="del mod">
          <ac:chgData name="Silvia Colombo" userId="cdf5343d-9518-4b48-8032-805a754f9105" providerId="ADAL" clId="{43AFA32C-FB6B-420E-A43F-2DCD7CE61284}" dt="2025-02-06T10:25:19.650" v="1861" actId="478"/>
          <ac:spMkLst>
            <pc:docMk/>
            <pc:sldMk cId="2669320641" sldId="299"/>
            <ac:spMk id="13" creationId="{990D3E6F-677F-432D-9490-A25F20557044}"/>
          </ac:spMkLst>
        </pc:spChg>
        <pc:spChg chg="del">
          <ac:chgData name="Silvia Colombo" userId="cdf5343d-9518-4b48-8032-805a754f9105" providerId="ADAL" clId="{43AFA32C-FB6B-420E-A43F-2DCD7CE61284}" dt="2025-02-06T10:24:34.821" v="1824" actId="478"/>
          <ac:spMkLst>
            <pc:docMk/>
            <pc:sldMk cId="2669320641" sldId="299"/>
            <ac:spMk id="16" creationId="{F0C5172B-599A-4B6B-ABFC-2C3D319FADB1}"/>
          </ac:spMkLst>
        </pc:spChg>
        <pc:spChg chg="add mod">
          <ac:chgData name="Silvia Colombo" userId="cdf5343d-9518-4b48-8032-805a754f9105" providerId="ADAL" clId="{43AFA32C-FB6B-420E-A43F-2DCD7CE61284}" dt="2025-02-06T10:32:54.676" v="1924"/>
          <ac:spMkLst>
            <pc:docMk/>
            <pc:sldMk cId="2669320641" sldId="299"/>
            <ac:spMk id="18" creationId="{B6EC4F10-D985-49FF-97FF-E395633133D0}"/>
          </ac:spMkLst>
        </pc:spChg>
        <pc:spChg chg="add del mod">
          <ac:chgData name="Silvia Colombo" userId="cdf5343d-9518-4b48-8032-805a754f9105" providerId="ADAL" clId="{43AFA32C-FB6B-420E-A43F-2DCD7CE61284}" dt="2025-02-06T10:32:53.946" v="1923" actId="22"/>
          <ac:spMkLst>
            <pc:docMk/>
            <pc:sldMk cId="2669320641" sldId="299"/>
            <ac:spMk id="20" creationId="{F608A0CF-EA2E-48AF-AA87-0C28F9741DC9}"/>
          </ac:spMkLst>
        </pc:spChg>
        <pc:spChg chg="add mod">
          <ac:chgData name="Silvia Colombo" userId="cdf5343d-9518-4b48-8032-805a754f9105" providerId="ADAL" clId="{43AFA32C-FB6B-420E-A43F-2DCD7CE61284}" dt="2025-02-06T10:33:11.833" v="1929" actId="14100"/>
          <ac:spMkLst>
            <pc:docMk/>
            <pc:sldMk cId="2669320641" sldId="299"/>
            <ac:spMk id="22" creationId="{D728DDCA-808A-490F-9736-477529167F9F}"/>
          </ac:spMkLst>
        </pc:spChg>
        <pc:spChg chg="add mod">
          <ac:chgData name="Silvia Colombo" userId="cdf5343d-9518-4b48-8032-805a754f9105" providerId="ADAL" clId="{43AFA32C-FB6B-420E-A43F-2DCD7CE61284}" dt="2025-02-06T10:34:20.410" v="1940" actId="108"/>
          <ac:spMkLst>
            <pc:docMk/>
            <pc:sldMk cId="2669320641" sldId="299"/>
            <ac:spMk id="24" creationId="{C6E51EEA-B7D4-4320-A2F8-BDFD288F85F5}"/>
          </ac:spMkLst>
        </pc:spChg>
        <pc:spChg chg="mod">
          <ac:chgData name="Silvia Colombo" userId="cdf5343d-9518-4b48-8032-805a754f9105" providerId="ADAL" clId="{43AFA32C-FB6B-420E-A43F-2DCD7CE61284}" dt="2025-02-06T10:10:37.041" v="1771"/>
          <ac:spMkLst>
            <pc:docMk/>
            <pc:sldMk cId="2669320641" sldId="299"/>
            <ac:spMk id="167" creationId="{00000000-0000-0000-0000-000000000000}"/>
          </ac:spMkLst>
        </pc:spChg>
        <pc:spChg chg="mod">
          <ac:chgData name="Silvia Colombo" userId="cdf5343d-9518-4b48-8032-805a754f9105" providerId="ADAL" clId="{43AFA32C-FB6B-420E-A43F-2DCD7CE61284}" dt="2025-02-06T10:25:18.109" v="1860" actId="255"/>
          <ac:spMkLst>
            <pc:docMk/>
            <pc:sldMk cId="2669320641" sldId="299"/>
            <ac:spMk id="168" creationId="{00000000-0000-0000-0000-000000000000}"/>
          </ac:spMkLst>
        </pc:spChg>
        <pc:picChg chg="add mod">
          <ac:chgData name="Silvia Colombo" userId="cdf5343d-9518-4b48-8032-805a754f9105" providerId="ADAL" clId="{43AFA32C-FB6B-420E-A43F-2DCD7CE61284}" dt="2025-02-06T10:33:31.737" v="1931" actId="14100"/>
          <ac:picMkLst>
            <pc:docMk/>
            <pc:sldMk cId="2669320641" sldId="299"/>
            <ac:picMk id="4" creationId="{2329F639-1940-4FC8-81AB-1027BB8466BA}"/>
          </ac:picMkLst>
        </pc:picChg>
        <pc:picChg chg="del">
          <ac:chgData name="Silvia Colombo" userId="cdf5343d-9518-4b48-8032-805a754f9105" providerId="ADAL" clId="{43AFA32C-FB6B-420E-A43F-2DCD7CE61284}" dt="2025-02-06T10:24:31.212" v="1823" actId="478"/>
          <ac:picMkLst>
            <pc:docMk/>
            <pc:sldMk cId="2669320641" sldId="299"/>
            <ac:picMk id="5" creationId="{5EC491C7-2F84-4F0B-807A-B28B51CE11DF}"/>
          </ac:picMkLst>
        </pc:picChg>
        <pc:picChg chg="add mod">
          <ac:chgData name="Silvia Colombo" userId="cdf5343d-9518-4b48-8032-805a754f9105" providerId="ADAL" clId="{43AFA32C-FB6B-420E-A43F-2DCD7CE61284}" dt="2025-02-06T10:32:29.961" v="1917" actId="1076"/>
          <ac:picMkLst>
            <pc:docMk/>
            <pc:sldMk cId="2669320641" sldId="299"/>
            <ac:picMk id="8" creationId="{57DB7C97-6E3F-48BC-9C2E-00279D47719B}"/>
          </ac:picMkLst>
        </pc:picChg>
        <pc:picChg chg="del">
          <ac:chgData name="Silvia Colombo" userId="cdf5343d-9518-4b48-8032-805a754f9105" providerId="ADAL" clId="{43AFA32C-FB6B-420E-A43F-2DCD7CE61284}" dt="2025-02-06T10:24:29.561" v="1822" actId="478"/>
          <ac:picMkLst>
            <pc:docMk/>
            <pc:sldMk cId="2669320641" sldId="299"/>
            <ac:picMk id="9" creationId="{A8DE61D7-DDD3-4C72-AF23-E932F0128B7A}"/>
          </ac:picMkLst>
        </pc:picChg>
        <pc:picChg chg="add mod">
          <ac:chgData name="Silvia Colombo" userId="cdf5343d-9518-4b48-8032-805a754f9105" providerId="ADAL" clId="{43AFA32C-FB6B-420E-A43F-2DCD7CE61284}" dt="2025-02-06T10:32:29.961" v="1917" actId="1076"/>
          <ac:picMkLst>
            <pc:docMk/>
            <pc:sldMk cId="2669320641" sldId="299"/>
            <ac:picMk id="11" creationId="{52B9B958-71C4-4D5C-8ADE-39DB42F92FDB}"/>
          </ac:picMkLst>
        </pc:picChg>
      </pc:sldChg>
      <pc:sldChg chg="addSp delSp modSp mod">
        <pc:chgData name="Silvia Colombo" userId="cdf5343d-9518-4b48-8032-805a754f9105" providerId="ADAL" clId="{43AFA32C-FB6B-420E-A43F-2DCD7CE61284}" dt="2025-02-06T10:44:18.826" v="2024" actId="14100"/>
        <pc:sldMkLst>
          <pc:docMk/>
          <pc:sldMk cId="3550741812" sldId="300"/>
        </pc:sldMkLst>
        <pc:spChg chg="add mod">
          <ac:chgData name="Silvia Colombo" userId="cdf5343d-9518-4b48-8032-805a754f9105" providerId="ADAL" clId="{43AFA32C-FB6B-420E-A43F-2DCD7CE61284}" dt="2025-02-06T10:38:56.424" v="1986" actId="1076"/>
          <ac:spMkLst>
            <pc:docMk/>
            <pc:sldMk cId="3550741812" sldId="300"/>
            <ac:spMk id="10" creationId="{D3B65625-8D79-47F3-912D-49E9C91C221A}"/>
          </ac:spMkLst>
        </pc:spChg>
        <pc:spChg chg="mod">
          <ac:chgData name="Silvia Colombo" userId="cdf5343d-9518-4b48-8032-805a754f9105" providerId="ADAL" clId="{43AFA32C-FB6B-420E-A43F-2DCD7CE61284}" dt="2025-02-06T10:10:37.041" v="1771"/>
          <ac:spMkLst>
            <pc:docMk/>
            <pc:sldMk cId="3550741812" sldId="300"/>
            <ac:spMk id="167" creationId="{00000000-0000-0000-0000-000000000000}"/>
          </ac:spMkLst>
        </pc:spChg>
        <pc:spChg chg="mod">
          <ac:chgData name="Silvia Colombo" userId="cdf5343d-9518-4b48-8032-805a754f9105" providerId="ADAL" clId="{43AFA32C-FB6B-420E-A43F-2DCD7CE61284}" dt="2025-02-06T10:44:18.826" v="2024" actId="14100"/>
          <ac:spMkLst>
            <pc:docMk/>
            <pc:sldMk cId="3550741812" sldId="300"/>
            <ac:spMk id="168" creationId="{00000000-0000-0000-0000-000000000000}"/>
          </ac:spMkLst>
        </pc:spChg>
        <pc:picChg chg="del">
          <ac:chgData name="Silvia Colombo" userId="cdf5343d-9518-4b48-8032-805a754f9105" providerId="ADAL" clId="{43AFA32C-FB6B-420E-A43F-2DCD7CE61284}" dt="2025-02-06T10:37:00.824" v="1963" actId="478"/>
          <ac:picMkLst>
            <pc:docMk/>
            <pc:sldMk cId="3550741812" sldId="300"/>
            <ac:picMk id="4" creationId="{A42F7B3F-EE98-41C0-A0CB-5078B3F7D350}"/>
          </ac:picMkLst>
        </pc:picChg>
        <pc:picChg chg="add mod">
          <ac:chgData name="Silvia Colombo" userId="cdf5343d-9518-4b48-8032-805a754f9105" providerId="ADAL" clId="{43AFA32C-FB6B-420E-A43F-2DCD7CE61284}" dt="2025-02-06T10:38:56.424" v="1986" actId="1076"/>
          <ac:picMkLst>
            <pc:docMk/>
            <pc:sldMk cId="3550741812" sldId="300"/>
            <ac:picMk id="6" creationId="{69A741FB-2887-4F44-9FF7-1C1F740E4E32}"/>
          </ac:picMkLst>
        </pc:picChg>
      </pc:sldChg>
      <pc:sldChg chg="addSp delSp modSp mod delAnim modAnim">
        <pc:chgData name="Silvia Colombo" userId="cdf5343d-9518-4b48-8032-805a754f9105" providerId="ADAL" clId="{43AFA32C-FB6B-420E-A43F-2DCD7CE61284}" dt="2025-02-06T10:59:25.676" v="2173" actId="1076"/>
        <pc:sldMkLst>
          <pc:docMk/>
          <pc:sldMk cId="2610105728" sldId="301"/>
        </pc:sldMkLst>
        <pc:spChg chg="del">
          <ac:chgData name="Silvia Colombo" userId="cdf5343d-9518-4b48-8032-805a754f9105" providerId="ADAL" clId="{43AFA32C-FB6B-420E-A43F-2DCD7CE61284}" dt="2025-02-06T10:39:47.100" v="1993" actId="478"/>
          <ac:spMkLst>
            <pc:docMk/>
            <pc:sldMk cId="2610105728" sldId="301"/>
            <ac:spMk id="10" creationId="{3338D6CD-AE6D-488B-806E-82E1DF8D5060}"/>
          </ac:spMkLst>
        </pc:spChg>
        <pc:spChg chg="add mod">
          <ac:chgData name="Silvia Colombo" userId="cdf5343d-9518-4b48-8032-805a754f9105" providerId="ADAL" clId="{43AFA32C-FB6B-420E-A43F-2DCD7CE61284}" dt="2025-02-06T10:59:25.676" v="2173" actId="1076"/>
          <ac:spMkLst>
            <pc:docMk/>
            <pc:sldMk cId="2610105728" sldId="301"/>
            <ac:spMk id="12" creationId="{5D5784DA-97E2-40EB-8433-5601572FA8C7}"/>
          </ac:spMkLst>
        </pc:spChg>
        <pc:spChg chg="del">
          <ac:chgData name="Silvia Colombo" userId="cdf5343d-9518-4b48-8032-805a754f9105" providerId="ADAL" clId="{43AFA32C-FB6B-420E-A43F-2DCD7CE61284}" dt="2025-02-06T10:39:44.477" v="1992" actId="478"/>
          <ac:spMkLst>
            <pc:docMk/>
            <pc:sldMk cId="2610105728" sldId="301"/>
            <ac:spMk id="14" creationId="{ACB5137A-7CED-45D4-BE50-12C69CBC2DD1}"/>
          </ac:spMkLst>
        </pc:spChg>
        <pc:spChg chg="mod">
          <ac:chgData name="Silvia Colombo" userId="cdf5343d-9518-4b48-8032-805a754f9105" providerId="ADAL" clId="{43AFA32C-FB6B-420E-A43F-2DCD7CE61284}" dt="2025-02-06T10:10:37.041" v="1771"/>
          <ac:spMkLst>
            <pc:docMk/>
            <pc:sldMk cId="2610105728" sldId="301"/>
            <ac:spMk id="167" creationId="{00000000-0000-0000-0000-000000000000}"/>
          </ac:spMkLst>
        </pc:spChg>
        <pc:spChg chg="mod">
          <ac:chgData name="Silvia Colombo" userId="cdf5343d-9518-4b48-8032-805a754f9105" providerId="ADAL" clId="{43AFA32C-FB6B-420E-A43F-2DCD7CE61284}" dt="2025-02-06T10:59:12.927" v="2171" actId="20577"/>
          <ac:spMkLst>
            <pc:docMk/>
            <pc:sldMk cId="2610105728" sldId="301"/>
            <ac:spMk id="168" creationId="{00000000-0000-0000-0000-000000000000}"/>
          </ac:spMkLst>
        </pc:spChg>
        <pc:picChg chg="del">
          <ac:chgData name="Silvia Colombo" userId="cdf5343d-9518-4b48-8032-805a754f9105" providerId="ADAL" clId="{43AFA32C-FB6B-420E-A43F-2DCD7CE61284}" dt="2025-02-06T10:39:38.892" v="1990" actId="478"/>
          <ac:picMkLst>
            <pc:docMk/>
            <pc:sldMk cId="2610105728" sldId="301"/>
            <ac:picMk id="4" creationId="{5E1E9EA6-FD5F-4ADA-A69D-88F1AFB63A81}"/>
          </ac:picMkLst>
        </pc:picChg>
        <pc:picChg chg="add mod">
          <ac:chgData name="Silvia Colombo" userId="cdf5343d-9518-4b48-8032-805a754f9105" providerId="ADAL" clId="{43AFA32C-FB6B-420E-A43F-2DCD7CE61284}" dt="2025-02-06T10:59:25.676" v="2173" actId="1076"/>
          <ac:picMkLst>
            <pc:docMk/>
            <pc:sldMk cId="2610105728" sldId="301"/>
            <ac:picMk id="5" creationId="{8C6D084B-D06E-4217-817D-D1897976DF2C}"/>
          </ac:picMkLst>
        </pc:picChg>
        <pc:picChg chg="del">
          <ac:chgData name="Silvia Colombo" userId="cdf5343d-9518-4b48-8032-805a754f9105" providerId="ADAL" clId="{43AFA32C-FB6B-420E-A43F-2DCD7CE61284}" dt="2025-02-06T10:39:37.070" v="1989" actId="478"/>
          <ac:picMkLst>
            <pc:docMk/>
            <pc:sldMk cId="2610105728" sldId="301"/>
            <ac:picMk id="7" creationId="{F162D0AE-7A67-4C35-8ED6-97209BD869E1}"/>
          </ac:picMkLst>
        </pc:picChg>
      </pc:sldChg>
      <pc:sldChg chg="addSp delSp modSp mod delAnim">
        <pc:chgData name="Silvia Colombo" userId="cdf5343d-9518-4b48-8032-805a754f9105" providerId="ADAL" clId="{43AFA32C-FB6B-420E-A43F-2DCD7CE61284}" dt="2025-02-06T11:06:11.752" v="2256" actId="403"/>
        <pc:sldMkLst>
          <pc:docMk/>
          <pc:sldMk cId="1039741806" sldId="302"/>
        </pc:sldMkLst>
        <pc:spChg chg="del">
          <ac:chgData name="Silvia Colombo" userId="cdf5343d-9518-4b48-8032-805a754f9105" providerId="ADAL" clId="{43AFA32C-FB6B-420E-A43F-2DCD7CE61284}" dt="2025-02-06T10:46:09.195" v="2042" actId="478"/>
          <ac:spMkLst>
            <pc:docMk/>
            <pc:sldMk cId="1039741806" sldId="302"/>
            <ac:spMk id="5" creationId="{02F50146-DC97-47DC-81DD-9BC88930F7F3}"/>
          </ac:spMkLst>
        </pc:spChg>
        <pc:spChg chg="add mod">
          <ac:chgData name="Silvia Colombo" userId="cdf5343d-9518-4b48-8032-805a754f9105" providerId="ADAL" clId="{43AFA32C-FB6B-420E-A43F-2DCD7CE61284}" dt="2025-02-06T11:05:48.219" v="2253" actId="113"/>
          <ac:spMkLst>
            <pc:docMk/>
            <pc:sldMk cId="1039741806" sldId="302"/>
            <ac:spMk id="8" creationId="{1A4F89D1-B7F3-43A9-9EF1-D440E5A062F1}"/>
          </ac:spMkLst>
        </pc:spChg>
        <pc:spChg chg="del">
          <ac:chgData name="Silvia Colombo" userId="cdf5343d-9518-4b48-8032-805a754f9105" providerId="ADAL" clId="{43AFA32C-FB6B-420E-A43F-2DCD7CE61284}" dt="2025-02-06T10:46:04.748" v="2041" actId="478"/>
          <ac:spMkLst>
            <pc:docMk/>
            <pc:sldMk cId="1039741806" sldId="302"/>
            <ac:spMk id="10" creationId="{45D130E2-7895-40BA-B172-97D237275D33}"/>
          </ac:spMkLst>
        </pc:spChg>
        <pc:spChg chg="del">
          <ac:chgData name="Silvia Colombo" userId="cdf5343d-9518-4b48-8032-805a754f9105" providerId="ADAL" clId="{43AFA32C-FB6B-420E-A43F-2DCD7CE61284}" dt="2025-02-06T10:46:15.186" v="2047" actId="478"/>
          <ac:spMkLst>
            <pc:docMk/>
            <pc:sldMk cId="1039741806" sldId="302"/>
            <ac:spMk id="14" creationId="{25B60D9C-3092-4569-809A-A1CADFA0F4CA}"/>
          </ac:spMkLst>
        </pc:spChg>
        <pc:spChg chg="add mod">
          <ac:chgData name="Silvia Colombo" userId="cdf5343d-9518-4b48-8032-805a754f9105" providerId="ADAL" clId="{43AFA32C-FB6B-420E-A43F-2DCD7CE61284}" dt="2025-02-06T11:04:05.874" v="2249" actId="1076"/>
          <ac:spMkLst>
            <pc:docMk/>
            <pc:sldMk cId="1039741806" sldId="302"/>
            <ac:spMk id="15" creationId="{563D4D55-22D9-4D78-9A01-5365C59DDCB0}"/>
          </ac:spMkLst>
        </pc:spChg>
        <pc:spChg chg="del mod">
          <ac:chgData name="Silvia Colombo" userId="cdf5343d-9518-4b48-8032-805a754f9105" providerId="ADAL" clId="{43AFA32C-FB6B-420E-A43F-2DCD7CE61284}" dt="2025-02-06T10:46:13.683" v="2045" actId="478"/>
          <ac:spMkLst>
            <pc:docMk/>
            <pc:sldMk cId="1039741806" sldId="302"/>
            <ac:spMk id="22" creationId="{E39B9A5A-C926-4505-9DD7-15B03097356A}"/>
          </ac:spMkLst>
        </pc:spChg>
        <pc:spChg chg="mod">
          <ac:chgData name="Silvia Colombo" userId="cdf5343d-9518-4b48-8032-805a754f9105" providerId="ADAL" clId="{43AFA32C-FB6B-420E-A43F-2DCD7CE61284}" dt="2025-02-06T10:10:37.041" v="1771"/>
          <ac:spMkLst>
            <pc:docMk/>
            <pc:sldMk cId="1039741806" sldId="302"/>
            <ac:spMk id="167" creationId="{00000000-0000-0000-0000-000000000000}"/>
          </ac:spMkLst>
        </pc:spChg>
        <pc:spChg chg="mod">
          <ac:chgData name="Silvia Colombo" userId="cdf5343d-9518-4b48-8032-805a754f9105" providerId="ADAL" clId="{43AFA32C-FB6B-420E-A43F-2DCD7CE61284}" dt="2025-02-06T11:06:11.752" v="2256" actId="403"/>
          <ac:spMkLst>
            <pc:docMk/>
            <pc:sldMk cId="1039741806" sldId="302"/>
            <ac:spMk id="168" creationId="{00000000-0000-0000-0000-000000000000}"/>
          </ac:spMkLst>
        </pc:spChg>
        <pc:picChg chg="del">
          <ac:chgData name="Silvia Colombo" userId="cdf5343d-9518-4b48-8032-805a754f9105" providerId="ADAL" clId="{43AFA32C-FB6B-420E-A43F-2DCD7CE61284}" dt="2025-02-06T10:46:14.168" v="2046" actId="478"/>
          <ac:picMkLst>
            <pc:docMk/>
            <pc:sldMk cId="1039741806" sldId="302"/>
            <ac:picMk id="4" creationId="{D9D89FBA-3C33-4199-95A3-DBE76F829A41}"/>
          </ac:picMkLst>
        </pc:picChg>
        <pc:picChg chg="add mod">
          <ac:chgData name="Silvia Colombo" userId="cdf5343d-9518-4b48-8032-805a754f9105" providerId="ADAL" clId="{43AFA32C-FB6B-420E-A43F-2DCD7CE61284}" dt="2025-02-06T11:05:57.949" v="2254"/>
          <ac:picMkLst>
            <pc:docMk/>
            <pc:sldMk cId="1039741806" sldId="302"/>
            <ac:picMk id="6" creationId="{412B334D-EFAA-42FB-8FDE-5A09D6E17B72}"/>
          </ac:picMkLst>
        </pc:picChg>
        <pc:picChg chg="del">
          <ac:chgData name="Silvia Colombo" userId="cdf5343d-9518-4b48-8032-805a754f9105" providerId="ADAL" clId="{43AFA32C-FB6B-420E-A43F-2DCD7CE61284}" dt="2025-02-06T10:46:09.963" v="2043" actId="478"/>
          <ac:picMkLst>
            <pc:docMk/>
            <pc:sldMk cId="1039741806" sldId="302"/>
            <ac:picMk id="13" creationId="{DC9C74FE-6C30-4D8F-A72B-0905DFAF5BD9}"/>
          </ac:picMkLst>
        </pc:picChg>
      </pc:sldChg>
      <pc:sldChg chg="modSp mod">
        <pc:chgData name="Silvia Colombo" userId="cdf5343d-9518-4b48-8032-805a754f9105" providerId="ADAL" clId="{43AFA32C-FB6B-420E-A43F-2DCD7CE61284}" dt="2025-02-06T11:06:47.560" v="2279" actId="20577"/>
        <pc:sldMkLst>
          <pc:docMk/>
          <pc:sldMk cId="3169569971" sldId="303"/>
        </pc:sldMkLst>
        <pc:spChg chg="mod">
          <ac:chgData name="Silvia Colombo" userId="cdf5343d-9518-4b48-8032-805a754f9105" providerId="ADAL" clId="{43AFA32C-FB6B-420E-A43F-2DCD7CE61284}" dt="2025-02-06T10:10:37.041" v="1771"/>
          <ac:spMkLst>
            <pc:docMk/>
            <pc:sldMk cId="3169569971" sldId="303"/>
            <ac:spMk id="167" creationId="{00000000-0000-0000-0000-000000000000}"/>
          </ac:spMkLst>
        </pc:spChg>
        <pc:spChg chg="mod">
          <ac:chgData name="Silvia Colombo" userId="cdf5343d-9518-4b48-8032-805a754f9105" providerId="ADAL" clId="{43AFA32C-FB6B-420E-A43F-2DCD7CE61284}" dt="2025-02-06T11:06:47.560" v="2279" actId="20577"/>
          <ac:spMkLst>
            <pc:docMk/>
            <pc:sldMk cId="3169569971" sldId="303"/>
            <ac:spMk id="168" creationId="{00000000-0000-0000-0000-000000000000}"/>
          </ac:spMkLst>
        </pc:spChg>
      </pc:sldChg>
      <pc:sldChg chg="modSp mod">
        <pc:chgData name="Silvia Colombo" userId="cdf5343d-9518-4b48-8032-805a754f9105" providerId="ADAL" clId="{43AFA32C-FB6B-420E-A43F-2DCD7CE61284}" dt="2025-02-06T10:49:20.982" v="2085" actId="255"/>
        <pc:sldMkLst>
          <pc:docMk/>
          <pc:sldMk cId="2074846304" sldId="304"/>
        </pc:sldMkLst>
        <pc:spChg chg="mod">
          <ac:chgData name="Silvia Colombo" userId="cdf5343d-9518-4b48-8032-805a754f9105" providerId="ADAL" clId="{43AFA32C-FB6B-420E-A43F-2DCD7CE61284}" dt="2025-02-06T10:10:37.041" v="1771"/>
          <ac:spMkLst>
            <pc:docMk/>
            <pc:sldMk cId="2074846304" sldId="304"/>
            <ac:spMk id="167" creationId="{00000000-0000-0000-0000-000000000000}"/>
          </ac:spMkLst>
        </pc:spChg>
        <pc:spChg chg="mod">
          <ac:chgData name="Silvia Colombo" userId="cdf5343d-9518-4b48-8032-805a754f9105" providerId="ADAL" clId="{43AFA32C-FB6B-420E-A43F-2DCD7CE61284}" dt="2025-02-06T10:49:20.982" v="2085" actId="255"/>
          <ac:spMkLst>
            <pc:docMk/>
            <pc:sldMk cId="2074846304" sldId="304"/>
            <ac:spMk id="168" creationId="{00000000-0000-0000-0000-000000000000}"/>
          </ac:spMkLst>
        </pc:spChg>
      </pc:sldChg>
      <pc:sldChg chg="addSp delSp modSp mod">
        <pc:chgData name="Silvia Colombo" userId="cdf5343d-9518-4b48-8032-805a754f9105" providerId="ADAL" clId="{43AFA32C-FB6B-420E-A43F-2DCD7CE61284}" dt="2025-02-05T17:09:31.426" v="840" actId="1076"/>
        <pc:sldMkLst>
          <pc:docMk/>
          <pc:sldMk cId="3001247373" sldId="305"/>
        </pc:sldMkLst>
        <pc:spChg chg="del">
          <ac:chgData name="Silvia Colombo" userId="cdf5343d-9518-4b48-8032-805a754f9105" providerId="ADAL" clId="{43AFA32C-FB6B-420E-A43F-2DCD7CE61284}" dt="2025-02-05T16:55:50.960" v="769" actId="478"/>
          <ac:spMkLst>
            <pc:docMk/>
            <pc:sldMk cId="3001247373" sldId="305"/>
            <ac:spMk id="5" creationId="{F2F1489F-4055-4329-B6CB-076D853BE462}"/>
          </ac:spMkLst>
        </pc:spChg>
        <pc:spChg chg="del">
          <ac:chgData name="Silvia Colombo" userId="cdf5343d-9518-4b48-8032-805a754f9105" providerId="ADAL" clId="{43AFA32C-FB6B-420E-A43F-2DCD7CE61284}" dt="2025-02-05T16:55:55.870" v="770" actId="478"/>
          <ac:spMkLst>
            <pc:docMk/>
            <pc:sldMk cId="3001247373" sldId="305"/>
            <ac:spMk id="6" creationId="{5687ADC5-A9B4-4BD6-8A53-0BEB975A0D19}"/>
          </ac:spMkLst>
        </pc:spChg>
        <pc:spChg chg="add mod">
          <ac:chgData name="Silvia Colombo" userId="cdf5343d-9518-4b48-8032-805a754f9105" providerId="ADAL" clId="{43AFA32C-FB6B-420E-A43F-2DCD7CE61284}" dt="2025-02-05T17:09:25.857" v="839" actId="1076"/>
          <ac:spMkLst>
            <pc:docMk/>
            <pc:sldMk cId="3001247373" sldId="305"/>
            <ac:spMk id="11" creationId="{D9489961-1F13-407F-BA81-3098B4888980}"/>
          </ac:spMkLst>
        </pc:spChg>
        <pc:spChg chg="mod">
          <ac:chgData name="Silvia Colombo" userId="cdf5343d-9518-4b48-8032-805a754f9105" providerId="ADAL" clId="{43AFA32C-FB6B-420E-A43F-2DCD7CE61284}" dt="2025-02-05T16:27:36.580" v="751"/>
          <ac:spMkLst>
            <pc:docMk/>
            <pc:sldMk cId="3001247373" sldId="305"/>
            <ac:spMk id="167" creationId="{00000000-0000-0000-0000-000000000000}"/>
          </ac:spMkLst>
        </pc:spChg>
        <pc:spChg chg="mod">
          <ac:chgData name="Silvia Colombo" userId="cdf5343d-9518-4b48-8032-805a754f9105" providerId="ADAL" clId="{43AFA32C-FB6B-420E-A43F-2DCD7CE61284}" dt="2025-02-05T17:08:23.250" v="833" actId="113"/>
          <ac:spMkLst>
            <pc:docMk/>
            <pc:sldMk cId="3001247373" sldId="305"/>
            <ac:spMk id="168" creationId="{00000000-0000-0000-0000-000000000000}"/>
          </ac:spMkLst>
        </pc:spChg>
        <pc:picChg chg="del">
          <ac:chgData name="Silvia Colombo" userId="cdf5343d-9518-4b48-8032-805a754f9105" providerId="ADAL" clId="{43AFA32C-FB6B-420E-A43F-2DCD7CE61284}" dt="2025-02-05T16:55:47.932" v="768" actId="478"/>
          <ac:picMkLst>
            <pc:docMk/>
            <pc:sldMk cId="3001247373" sldId="305"/>
            <ac:picMk id="4" creationId="{FE4ADFCD-7AF1-40BB-BAEC-7CAD5AEBA240}"/>
          </ac:picMkLst>
        </pc:picChg>
        <pc:picChg chg="add mod">
          <ac:chgData name="Silvia Colombo" userId="cdf5343d-9518-4b48-8032-805a754f9105" providerId="ADAL" clId="{43AFA32C-FB6B-420E-A43F-2DCD7CE61284}" dt="2025-02-05T17:09:31.426" v="840" actId="1076"/>
          <ac:picMkLst>
            <pc:docMk/>
            <pc:sldMk cId="3001247373" sldId="305"/>
            <ac:picMk id="7" creationId="{71640275-A37C-49D8-B1DD-B265E903E0B5}"/>
          </ac:picMkLst>
        </pc:picChg>
      </pc:sldChg>
      <pc:sldChg chg="delSp modSp mod delAnim modAnim">
        <pc:chgData name="Silvia Colombo" userId="cdf5343d-9518-4b48-8032-805a754f9105" providerId="ADAL" clId="{43AFA32C-FB6B-420E-A43F-2DCD7CE61284}" dt="2025-02-05T23:07:17.387" v="1333" actId="20577"/>
        <pc:sldMkLst>
          <pc:docMk/>
          <pc:sldMk cId="3951396816" sldId="306"/>
        </pc:sldMkLst>
        <pc:spChg chg="del">
          <ac:chgData name="Silvia Colombo" userId="cdf5343d-9518-4b48-8032-805a754f9105" providerId="ADAL" clId="{43AFA32C-FB6B-420E-A43F-2DCD7CE61284}" dt="2025-02-05T23:02:06.680" v="1162" actId="478"/>
          <ac:spMkLst>
            <pc:docMk/>
            <pc:sldMk cId="3951396816" sldId="306"/>
            <ac:spMk id="11" creationId="{8538533E-6111-4ACA-B503-A1243031065F}"/>
          </ac:spMkLst>
        </pc:spChg>
        <pc:spChg chg="mod">
          <ac:chgData name="Silvia Colombo" userId="cdf5343d-9518-4b48-8032-805a754f9105" providerId="ADAL" clId="{43AFA32C-FB6B-420E-A43F-2DCD7CE61284}" dt="2025-02-05T16:27:36.580" v="751"/>
          <ac:spMkLst>
            <pc:docMk/>
            <pc:sldMk cId="3951396816" sldId="306"/>
            <ac:spMk id="167" creationId="{00000000-0000-0000-0000-000000000000}"/>
          </ac:spMkLst>
        </pc:spChg>
        <pc:spChg chg="mod">
          <ac:chgData name="Silvia Colombo" userId="cdf5343d-9518-4b48-8032-805a754f9105" providerId="ADAL" clId="{43AFA32C-FB6B-420E-A43F-2DCD7CE61284}" dt="2025-02-05T23:07:17.387" v="1333" actId="20577"/>
          <ac:spMkLst>
            <pc:docMk/>
            <pc:sldMk cId="3951396816" sldId="306"/>
            <ac:spMk id="168" creationId="{00000000-0000-0000-0000-000000000000}"/>
          </ac:spMkLst>
        </pc:spChg>
        <pc:picChg chg="del">
          <ac:chgData name="Silvia Colombo" userId="cdf5343d-9518-4b48-8032-805a754f9105" providerId="ADAL" clId="{43AFA32C-FB6B-420E-A43F-2DCD7CE61284}" dt="2025-02-05T23:02:02.396" v="1161" actId="478"/>
          <ac:picMkLst>
            <pc:docMk/>
            <pc:sldMk cId="3951396816" sldId="306"/>
            <ac:picMk id="6" creationId="{20CEBCF9-BCA9-42C6-8C42-0DE2029CBD53}"/>
          </ac:picMkLst>
        </pc:picChg>
      </pc:sldChg>
      <pc:sldChg chg="modSp mod">
        <pc:chgData name="Silvia Colombo" userId="cdf5343d-9518-4b48-8032-805a754f9105" providerId="ADAL" clId="{43AFA32C-FB6B-420E-A43F-2DCD7CE61284}" dt="2025-02-12T17:28:20.567" v="2290" actId="403"/>
        <pc:sldMkLst>
          <pc:docMk/>
          <pc:sldMk cId="279720884" sldId="308"/>
        </pc:sldMkLst>
        <pc:spChg chg="mod">
          <ac:chgData name="Silvia Colombo" userId="cdf5343d-9518-4b48-8032-805a754f9105" providerId="ADAL" clId="{43AFA32C-FB6B-420E-A43F-2DCD7CE61284}" dt="2025-02-05T16:27:36.580" v="751"/>
          <ac:spMkLst>
            <pc:docMk/>
            <pc:sldMk cId="279720884" sldId="308"/>
            <ac:spMk id="167" creationId="{00000000-0000-0000-0000-000000000000}"/>
          </ac:spMkLst>
        </pc:spChg>
        <pc:spChg chg="mod">
          <ac:chgData name="Silvia Colombo" userId="cdf5343d-9518-4b48-8032-805a754f9105" providerId="ADAL" clId="{43AFA32C-FB6B-420E-A43F-2DCD7CE61284}" dt="2025-02-12T17:28:20.567" v="2290" actId="403"/>
          <ac:spMkLst>
            <pc:docMk/>
            <pc:sldMk cId="279720884" sldId="308"/>
            <ac:spMk id="168" creationId="{00000000-0000-0000-0000-000000000000}"/>
          </ac:spMkLst>
        </pc:spChg>
      </pc:sldChg>
      <pc:sldChg chg="modSp mod">
        <pc:chgData name="Silvia Colombo" userId="cdf5343d-9518-4b48-8032-805a754f9105" providerId="ADAL" clId="{43AFA32C-FB6B-420E-A43F-2DCD7CE61284}" dt="2025-02-05T09:14:03.661" v="3" actId="20577"/>
        <pc:sldMkLst>
          <pc:docMk/>
          <pc:sldMk cId="998801078" sldId="309"/>
        </pc:sldMkLst>
        <pc:spChg chg="mod">
          <ac:chgData name="Silvia Colombo" userId="cdf5343d-9518-4b48-8032-805a754f9105" providerId="ADAL" clId="{43AFA32C-FB6B-420E-A43F-2DCD7CE61284}" dt="2025-02-05T09:14:03.661" v="3" actId="20577"/>
          <ac:spMkLst>
            <pc:docMk/>
            <pc:sldMk cId="998801078" sldId="309"/>
            <ac:spMk id="2" creationId="{48F41D3A-296D-75FB-88E4-B253A9E88EE1}"/>
          </ac:spMkLst>
        </pc:spChg>
        <pc:spChg chg="mod">
          <ac:chgData name="Silvia Colombo" userId="cdf5343d-9518-4b48-8032-805a754f9105" providerId="ADAL" clId="{43AFA32C-FB6B-420E-A43F-2DCD7CE61284}" dt="2025-02-05T09:13:50.521" v="1"/>
          <ac:spMkLst>
            <pc:docMk/>
            <pc:sldMk cId="998801078" sldId="309"/>
            <ac:spMk id="3" creationId="{D9EE0581-B869-C9AC-032A-CE5562E6774F}"/>
          </ac:spMkLst>
        </pc:spChg>
      </pc:sldChg>
      <pc:sldChg chg="addSp delSp modSp mod">
        <pc:chgData name="Silvia Colombo" userId="cdf5343d-9518-4b48-8032-805a754f9105" providerId="ADAL" clId="{43AFA32C-FB6B-420E-A43F-2DCD7CE61284}" dt="2025-02-05T22:37:47.878" v="987" actId="20577"/>
        <pc:sldMkLst>
          <pc:docMk/>
          <pc:sldMk cId="3982365266" sldId="310"/>
        </pc:sldMkLst>
        <pc:spChg chg="del">
          <ac:chgData name="Silvia Colombo" userId="cdf5343d-9518-4b48-8032-805a754f9105" providerId="ADAL" clId="{43AFA32C-FB6B-420E-A43F-2DCD7CE61284}" dt="2025-02-05T17:12:47.359" v="863" actId="478"/>
          <ac:spMkLst>
            <pc:docMk/>
            <pc:sldMk cId="3982365266" sldId="310"/>
            <ac:spMk id="11" creationId="{11781BF6-020D-492A-AE3B-5E048E79AA2F}"/>
          </ac:spMkLst>
        </pc:spChg>
        <pc:spChg chg="add del mod">
          <ac:chgData name="Silvia Colombo" userId="cdf5343d-9518-4b48-8032-805a754f9105" providerId="ADAL" clId="{43AFA32C-FB6B-420E-A43F-2DCD7CE61284}" dt="2025-02-05T22:37:39.138" v="985" actId="478"/>
          <ac:spMkLst>
            <pc:docMk/>
            <pc:sldMk cId="3982365266" sldId="310"/>
            <ac:spMk id="12" creationId="{560140C4-F74F-4615-9C14-F93013C5C417}"/>
          </ac:spMkLst>
        </pc:spChg>
        <pc:spChg chg="mod">
          <ac:chgData name="Silvia Colombo" userId="cdf5343d-9518-4b48-8032-805a754f9105" providerId="ADAL" clId="{43AFA32C-FB6B-420E-A43F-2DCD7CE61284}" dt="2025-02-05T16:27:36.580" v="751"/>
          <ac:spMkLst>
            <pc:docMk/>
            <pc:sldMk cId="3982365266" sldId="310"/>
            <ac:spMk id="167" creationId="{00000000-0000-0000-0000-000000000000}"/>
          </ac:spMkLst>
        </pc:spChg>
        <pc:spChg chg="mod">
          <ac:chgData name="Silvia Colombo" userId="cdf5343d-9518-4b48-8032-805a754f9105" providerId="ADAL" clId="{43AFA32C-FB6B-420E-A43F-2DCD7CE61284}" dt="2025-02-05T22:37:47.878" v="987" actId="20577"/>
          <ac:spMkLst>
            <pc:docMk/>
            <pc:sldMk cId="3982365266" sldId="310"/>
            <ac:spMk id="168" creationId="{00000000-0000-0000-0000-000000000000}"/>
          </ac:spMkLst>
        </pc:spChg>
        <pc:picChg chg="add del mod">
          <ac:chgData name="Silvia Colombo" userId="cdf5343d-9518-4b48-8032-805a754f9105" providerId="ADAL" clId="{43AFA32C-FB6B-420E-A43F-2DCD7CE61284}" dt="2025-02-05T22:37:39.138" v="985" actId="478"/>
          <ac:picMkLst>
            <pc:docMk/>
            <pc:sldMk cId="3982365266" sldId="310"/>
            <ac:picMk id="4" creationId="{B2A92164-78A8-40F6-8078-85D265338AB9}"/>
          </ac:picMkLst>
        </pc:picChg>
        <pc:picChg chg="add del mod">
          <ac:chgData name="Silvia Colombo" userId="cdf5343d-9518-4b48-8032-805a754f9105" providerId="ADAL" clId="{43AFA32C-FB6B-420E-A43F-2DCD7CE61284}" dt="2025-02-05T22:37:39.138" v="985" actId="478"/>
          <ac:picMkLst>
            <pc:docMk/>
            <pc:sldMk cId="3982365266" sldId="310"/>
            <ac:picMk id="6" creationId="{D92C8E14-87AD-481D-8E6D-25B8F91BE30B}"/>
          </ac:picMkLst>
        </pc:picChg>
        <pc:picChg chg="del">
          <ac:chgData name="Silvia Colombo" userId="cdf5343d-9518-4b48-8032-805a754f9105" providerId="ADAL" clId="{43AFA32C-FB6B-420E-A43F-2DCD7CE61284}" dt="2025-02-05T17:12:46.195" v="862" actId="478"/>
          <ac:picMkLst>
            <pc:docMk/>
            <pc:sldMk cId="3982365266" sldId="310"/>
            <ac:picMk id="7" creationId="{3DE38EBC-E770-4736-80AF-362D3A573BED}"/>
          </ac:picMkLst>
        </pc:picChg>
      </pc:sldChg>
      <pc:sldChg chg="addSp delSp modSp add mod">
        <pc:chgData name="Silvia Colombo" userId="cdf5343d-9518-4b48-8032-805a754f9105" providerId="ADAL" clId="{43AFA32C-FB6B-420E-A43F-2DCD7CE61284}" dt="2025-02-05T11:44:34.648" v="418" actId="1038"/>
        <pc:sldMkLst>
          <pc:docMk/>
          <pc:sldMk cId="2820095517" sldId="311"/>
        </pc:sldMkLst>
        <pc:spChg chg="del">
          <ac:chgData name="Silvia Colombo" userId="cdf5343d-9518-4b48-8032-805a754f9105" providerId="ADAL" clId="{43AFA32C-FB6B-420E-A43F-2DCD7CE61284}" dt="2025-02-05T09:59:47.230" v="115" actId="478"/>
          <ac:spMkLst>
            <pc:docMk/>
            <pc:sldMk cId="2820095517" sldId="311"/>
            <ac:spMk id="8" creationId="{28EE4460-63FE-46FD-8567-D92894065629}"/>
          </ac:spMkLst>
        </pc:spChg>
        <pc:spChg chg="add mod">
          <ac:chgData name="Silvia Colombo" userId="cdf5343d-9518-4b48-8032-805a754f9105" providerId="ADAL" clId="{43AFA32C-FB6B-420E-A43F-2DCD7CE61284}" dt="2025-02-05T11:44:34.648" v="418" actId="1038"/>
          <ac:spMkLst>
            <pc:docMk/>
            <pc:sldMk cId="2820095517" sldId="311"/>
            <ac:spMk id="9" creationId="{3B871738-24C9-4741-8270-0FE453B5FB2C}"/>
          </ac:spMkLst>
        </pc:spChg>
        <pc:spChg chg="mod">
          <ac:chgData name="Silvia Colombo" userId="cdf5343d-9518-4b48-8032-805a754f9105" providerId="ADAL" clId="{43AFA32C-FB6B-420E-A43F-2DCD7CE61284}" dt="2025-02-05T09:59:50.310" v="116" actId="6549"/>
          <ac:spMkLst>
            <pc:docMk/>
            <pc:sldMk cId="2820095517" sldId="311"/>
            <ac:spMk id="168" creationId="{00000000-0000-0000-0000-000000000000}"/>
          </ac:spMkLst>
        </pc:spChg>
        <pc:graphicFrameChg chg="add mod modGraphic">
          <ac:chgData name="Silvia Colombo" userId="cdf5343d-9518-4b48-8032-805a754f9105" providerId="ADAL" clId="{43AFA32C-FB6B-420E-A43F-2DCD7CE61284}" dt="2025-02-05T11:44:01.308" v="405" actId="1076"/>
          <ac:graphicFrameMkLst>
            <pc:docMk/>
            <pc:sldMk cId="2820095517" sldId="311"/>
            <ac:graphicFrameMk id="7" creationId="{E9D5B7AD-7A33-4354-AF9F-FEA5F8BA51D7}"/>
          </ac:graphicFrameMkLst>
        </pc:graphicFrameChg>
        <pc:picChg chg="del">
          <ac:chgData name="Silvia Colombo" userId="cdf5343d-9518-4b48-8032-805a754f9105" providerId="ADAL" clId="{43AFA32C-FB6B-420E-A43F-2DCD7CE61284}" dt="2025-02-05T09:59:45.111" v="114" actId="478"/>
          <ac:picMkLst>
            <pc:docMk/>
            <pc:sldMk cId="2820095517" sldId="311"/>
            <ac:picMk id="4" creationId="{58D92FFB-BF52-472B-9ABA-BBD8E7F1C98E}"/>
          </ac:picMkLst>
        </pc:picChg>
      </pc:sldChg>
      <pc:sldChg chg="addSp delSp modSp add mod">
        <pc:chgData name="Silvia Colombo" userId="cdf5343d-9518-4b48-8032-805a754f9105" providerId="ADAL" clId="{43AFA32C-FB6B-420E-A43F-2DCD7CE61284}" dt="2025-02-05T11:24:15.914" v="318" actId="1036"/>
        <pc:sldMkLst>
          <pc:docMk/>
          <pc:sldMk cId="2151074601" sldId="312"/>
        </pc:sldMkLst>
        <pc:spChg chg="del">
          <ac:chgData name="Silvia Colombo" userId="cdf5343d-9518-4b48-8032-805a754f9105" providerId="ADAL" clId="{43AFA32C-FB6B-420E-A43F-2DCD7CE61284}" dt="2025-02-05T10:24:28.855" v="239" actId="478"/>
          <ac:spMkLst>
            <pc:docMk/>
            <pc:sldMk cId="2151074601" sldId="312"/>
            <ac:spMk id="8" creationId="{3895BB5E-36DB-4724-9F02-67B9729F1ACB}"/>
          </ac:spMkLst>
        </pc:spChg>
        <pc:spChg chg="add mod">
          <ac:chgData name="Silvia Colombo" userId="cdf5343d-9518-4b48-8032-805a754f9105" providerId="ADAL" clId="{43AFA32C-FB6B-420E-A43F-2DCD7CE61284}" dt="2025-02-05T11:24:11.110" v="310" actId="1076"/>
          <ac:spMkLst>
            <pc:docMk/>
            <pc:sldMk cId="2151074601" sldId="312"/>
            <ac:spMk id="12" creationId="{1BC55D64-4CD8-4952-BAEA-22175A935DD7}"/>
          </ac:spMkLst>
        </pc:spChg>
        <pc:spChg chg="add mod">
          <ac:chgData name="Silvia Colombo" userId="cdf5343d-9518-4b48-8032-805a754f9105" providerId="ADAL" clId="{43AFA32C-FB6B-420E-A43F-2DCD7CE61284}" dt="2025-02-05T11:24:15.914" v="318" actId="1036"/>
          <ac:spMkLst>
            <pc:docMk/>
            <pc:sldMk cId="2151074601" sldId="312"/>
            <ac:spMk id="14" creationId="{CD442906-3B1D-4542-871E-BA40D5A5DB6A}"/>
          </ac:spMkLst>
        </pc:spChg>
        <pc:spChg chg="mod">
          <ac:chgData name="Silvia Colombo" userId="cdf5343d-9518-4b48-8032-805a754f9105" providerId="ADAL" clId="{43AFA32C-FB6B-420E-A43F-2DCD7CE61284}" dt="2025-02-05T11:19:14.644" v="267" actId="20577"/>
          <ac:spMkLst>
            <pc:docMk/>
            <pc:sldMk cId="2151074601" sldId="312"/>
            <ac:spMk id="168" creationId="{00000000-0000-0000-0000-000000000000}"/>
          </ac:spMkLst>
        </pc:spChg>
        <pc:picChg chg="del">
          <ac:chgData name="Silvia Colombo" userId="cdf5343d-9518-4b48-8032-805a754f9105" providerId="ADAL" clId="{43AFA32C-FB6B-420E-A43F-2DCD7CE61284}" dt="2025-02-05T10:24:26.413" v="238" actId="478"/>
          <ac:picMkLst>
            <pc:docMk/>
            <pc:sldMk cId="2151074601" sldId="312"/>
            <ac:picMk id="4" creationId="{3D5FFA33-6AED-4813-A151-AFEBB795BA92}"/>
          </ac:picMkLst>
        </pc:picChg>
        <pc:picChg chg="add mod">
          <ac:chgData name="Silvia Colombo" userId="cdf5343d-9518-4b48-8032-805a754f9105" providerId="ADAL" clId="{43AFA32C-FB6B-420E-A43F-2DCD7CE61284}" dt="2025-02-05T11:24:03.182" v="309" actId="1076"/>
          <ac:picMkLst>
            <pc:docMk/>
            <pc:sldMk cId="2151074601" sldId="312"/>
            <ac:picMk id="5" creationId="{98CDB354-A76E-4244-B1F5-4B0F1018C1BC}"/>
          </ac:picMkLst>
        </pc:picChg>
        <pc:picChg chg="add mod">
          <ac:chgData name="Silvia Colombo" userId="cdf5343d-9518-4b48-8032-805a754f9105" providerId="ADAL" clId="{43AFA32C-FB6B-420E-A43F-2DCD7CE61284}" dt="2025-02-05T11:24:15.914" v="318" actId="1036"/>
          <ac:picMkLst>
            <pc:docMk/>
            <pc:sldMk cId="2151074601" sldId="312"/>
            <ac:picMk id="7" creationId="{81294BC7-A865-4D15-A544-75893A3A719F}"/>
          </ac:picMkLst>
        </pc:picChg>
      </pc:sldChg>
      <pc:sldChg chg="delSp modSp add mod">
        <pc:chgData name="Silvia Colombo" userId="cdf5343d-9518-4b48-8032-805a754f9105" providerId="ADAL" clId="{43AFA32C-FB6B-420E-A43F-2DCD7CE61284}" dt="2025-02-05T11:50:26.658" v="466" actId="2711"/>
        <pc:sldMkLst>
          <pc:docMk/>
          <pc:sldMk cId="1870433455" sldId="313"/>
        </pc:sldMkLst>
        <pc:spChg chg="del">
          <ac:chgData name="Silvia Colombo" userId="cdf5343d-9518-4b48-8032-805a754f9105" providerId="ADAL" clId="{43AFA32C-FB6B-420E-A43F-2DCD7CE61284}" dt="2025-02-05T11:24:55.710" v="321" actId="478"/>
          <ac:spMkLst>
            <pc:docMk/>
            <pc:sldMk cId="1870433455" sldId="313"/>
            <ac:spMk id="12" creationId="{1BC55D64-4CD8-4952-BAEA-22175A935DD7}"/>
          </ac:spMkLst>
        </pc:spChg>
        <pc:spChg chg="del">
          <ac:chgData name="Silvia Colombo" userId="cdf5343d-9518-4b48-8032-805a754f9105" providerId="ADAL" clId="{43AFA32C-FB6B-420E-A43F-2DCD7CE61284}" dt="2025-02-05T11:24:55.710" v="321" actId="478"/>
          <ac:spMkLst>
            <pc:docMk/>
            <pc:sldMk cId="1870433455" sldId="313"/>
            <ac:spMk id="14" creationId="{CD442906-3B1D-4542-871E-BA40D5A5DB6A}"/>
          </ac:spMkLst>
        </pc:spChg>
        <pc:spChg chg="mod">
          <ac:chgData name="Silvia Colombo" userId="cdf5343d-9518-4b48-8032-805a754f9105" providerId="ADAL" clId="{43AFA32C-FB6B-420E-A43F-2DCD7CE61284}" dt="2025-02-05T11:50:26.658" v="466" actId="2711"/>
          <ac:spMkLst>
            <pc:docMk/>
            <pc:sldMk cId="1870433455" sldId="313"/>
            <ac:spMk id="168" creationId="{00000000-0000-0000-0000-000000000000}"/>
          </ac:spMkLst>
        </pc:spChg>
        <pc:picChg chg="del">
          <ac:chgData name="Silvia Colombo" userId="cdf5343d-9518-4b48-8032-805a754f9105" providerId="ADAL" clId="{43AFA32C-FB6B-420E-A43F-2DCD7CE61284}" dt="2025-02-05T11:24:55.710" v="321" actId="478"/>
          <ac:picMkLst>
            <pc:docMk/>
            <pc:sldMk cId="1870433455" sldId="313"/>
            <ac:picMk id="5" creationId="{98CDB354-A76E-4244-B1F5-4B0F1018C1BC}"/>
          </ac:picMkLst>
        </pc:picChg>
        <pc:picChg chg="del">
          <ac:chgData name="Silvia Colombo" userId="cdf5343d-9518-4b48-8032-805a754f9105" providerId="ADAL" clId="{43AFA32C-FB6B-420E-A43F-2DCD7CE61284}" dt="2025-02-05T11:24:55.710" v="321" actId="478"/>
          <ac:picMkLst>
            <pc:docMk/>
            <pc:sldMk cId="1870433455" sldId="313"/>
            <ac:picMk id="7" creationId="{81294BC7-A865-4D15-A544-75893A3A719F}"/>
          </ac:picMkLst>
        </pc:picChg>
      </pc:sldChg>
      <pc:sldChg chg="addSp delSp modSp add mod">
        <pc:chgData name="Silvia Colombo" userId="cdf5343d-9518-4b48-8032-805a754f9105" providerId="ADAL" clId="{43AFA32C-FB6B-420E-A43F-2DCD7CE61284}" dt="2025-02-05T14:41:51.594" v="547" actId="14100"/>
        <pc:sldMkLst>
          <pc:docMk/>
          <pc:sldMk cId="2759419352" sldId="314"/>
        </pc:sldMkLst>
        <pc:spChg chg="del">
          <ac:chgData name="Silvia Colombo" userId="cdf5343d-9518-4b48-8032-805a754f9105" providerId="ADAL" clId="{43AFA32C-FB6B-420E-A43F-2DCD7CE61284}" dt="2025-02-05T11:57:01.814" v="502" actId="478"/>
          <ac:spMkLst>
            <pc:docMk/>
            <pc:sldMk cId="2759419352" sldId="314"/>
            <ac:spMk id="8" creationId="{8759C675-1DAD-4C99-A8BF-ED4C95A208C4}"/>
          </ac:spMkLst>
        </pc:spChg>
        <pc:spChg chg="add mod">
          <ac:chgData name="Silvia Colombo" userId="cdf5343d-9518-4b48-8032-805a754f9105" providerId="ADAL" clId="{43AFA32C-FB6B-420E-A43F-2DCD7CE61284}" dt="2025-02-05T14:41:51.594" v="547" actId="14100"/>
          <ac:spMkLst>
            <pc:docMk/>
            <pc:sldMk cId="2759419352" sldId="314"/>
            <ac:spMk id="9" creationId="{58CC1130-0CFF-41C6-AB48-55AD79162E2A}"/>
          </ac:spMkLst>
        </pc:spChg>
        <pc:spChg chg="mod">
          <ac:chgData name="Silvia Colombo" userId="cdf5343d-9518-4b48-8032-805a754f9105" providerId="ADAL" clId="{43AFA32C-FB6B-420E-A43F-2DCD7CE61284}" dt="2025-02-05T11:57:17.331" v="503"/>
          <ac:spMkLst>
            <pc:docMk/>
            <pc:sldMk cId="2759419352" sldId="314"/>
            <ac:spMk id="168" creationId="{00000000-0000-0000-0000-000000000000}"/>
          </ac:spMkLst>
        </pc:spChg>
        <pc:graphicFrameChg chg="add mod modGraphic">
          <ac:chgData name="Silvia Colombo" userId="cdf5343d-9518-4b48-8032-805a754f9105" providerId="ADAL" clId="{43AFA32C-FB6B-420E-A43F-2DCD7CE61284}" dt="2025-02-05T11:59:50.123" v="524" actId="14734"/>
          <ac:graphicFrameMkLst>
            <pc:docMk/>
            <pc:sldMk cId="2759419352" sldId="314"/>
            <ac:graphicFrameMk id="7" creationId="{C9B4E40B-4EF7-4BE2-8465-58CB0662B2D5}"/>
          </ac:graphicFrameMkLst>
        </pc:graphicFrameChg>
        <pc:picChg chg="del">
          <ac:chgData name="Silvia Colombo" userId="cdf5343d-9518-4b48-8032-805a754f9105" providerId="ADAL" clId="{43AFA32C-FB6B-420E-A43F-2DCD7CE61284}" dt="2025-02-05T11:57:00.560" v="501" actId="478"/>
          <ac:picMkLst>
            <pc:docMk/>
            <pc:sldMk cId="2759419352" sldId="314"/>
            <ac:picMk id="4" creationId="{5B1E464A-ACE7-4282-AAE2-3CFAE2728F42}"/>
          </ac:picMkLst>
        </pc:picChg>
      </pc:sldChg>
      <pc:sldChg chg="modSp add mod">
        <pc:chgData name="Silvia Colombo" userId="cdf5343d-9518-4b48-8032-805a754f9105" providerId="ADAL" clId="{43AFA32C-FB6B-420E-A43F-2DCD7CE61284}" dt="2025-02-05T16:02:37.873" v="750" actId="404"/>
        <pc:sldMkLst>
          <pc:docMk/>
          <pc:sldMk cId="3150139663" sldId="315"/>
        </pc:sldMkLst>
        <pc:spChg chg="mod">
          <ac:chgData name="Silvia Colombo" userId="cdf5343d-9518-4b48-8032-805a754f9105" providerId="ADAL" clId="{43AFA32C-FB6B-420E-A43F-2DCD7CE61284}" dt="2025-02-05T16:02:37.873" v="750" actId="404"/>
          <ac:spMkLst>
            <pc:docMk/>
            <pc:sldMk cId="3150139663" sldId="315"/>
            <ac:spMk id="168" creationId="{00000000-0000-0000-0000-000000000000}"/>
          </ac:spMkLst>
        </pc:spChg>
      </pc:sldChg>
      <pc:sldChg chg="addSp delSp modSp add mod">
        <pc:chgData name="Silvia Colombo" userId="cdf5343d-9518-4b48-8032-805a754f9105" providerId="ADAL" clId="{43AFA32C-FB6B-420E-A43F-2DCD7CE61284}" dt="2025-02-05T17:12:39.436" v="860" actId="1076"/>
        <pc:sldMkLst>
          <pc:docMk/>
          <pc:sldMk cId="2918815054" sldId="316"/>
        </pc:sldMkLst>
        <pc:spChg chg="add mod">
          <ac:chgData name="Silvia Colombo" userId="cdf5343d-9518-4b48-8032-805a754f9105" providerId="ADAL" clId="{43AFA32C-FB6B-420E-A43F-2DCD7CE61284}" dt="2025-02-05T17:12:39.436" v="860" actId="1076"/>
          <ac:spMkLst>
            <pc:docMk/>
            <pc:sldMk cId="2918815054" sldId="316"/>
            <ac:spMk id="9" creationId="{BD152F11-9848-41E0-9378-B9FF52DF0FF3}"/>
          </ac:spMkLst>
        </pc:spChg>
        <pc:spChg chg="del">
          <ac:chgData name="Silvia Colombo" userId="cdf5343d-9518-4b48-8032-805a754f9105" providerId="ADAL" clId="{43AFA32C-FB6B-420E-A43F-2DCD7CE61284}" dt="2025-02-05T17:11:06.800" v="844" actId="478"/>
          <ac:spMkLst>
            <pc:docMk/>
            <pc:sldMk cId="2918815054" sldId="316"/>
            <ac:spMk id="11" creationId="{D9489961-1F13-407F-BA81-3098B4888980}"/>
          </ac:spMkLst>
        </pc:spChg>
        <pc:spChg chg="mod">
          <ac:chgData name="Silvia Colombo" userId="cdf5343d-9518-4b48-8032-805a754f9105" providerId="ADAL" clId="{43AFA32C-FB6B-420E-A43F-2DCD7CE61284}" dt="2025-02-05T17:12:25.836" v="857"/>
          <ac:spMkLst>
            <pc:docMk/>
            <pc:sldMk cId="2918815054" sldId="316"/>
            <ac:spMk id="168" creationId="{00000000-0000-0000-0000-000000000000}"/>
          </ac:spMkLst>
        </pc:spChg>
        <pc:graphicFrameChg chg="add mod modGraphic">
          <ac:chgData name="Silvia Colombo" userId="cdf5343d-9518-4b48-8032-805a754f9105" providerId="ADAL" clId="{43AFA32C-FB6B-420E-A43F-2DCD7CE61284}" dt="2025-02-05T17:12:16.914" v="855" actId="1076"/>
          <ac:graphicFrameMkLst>
            <pc:docMk/>
            <pc:sldMk cId="2918815054" sldId="316"/>
            <ac:graphicFrameMk id="8" creationId="{F2900775-D48C-4736-AB86-0B49524B22D2}"/>
          </ac:graphicFrameMkLst>
        </pc:graphicFrameChg>
        <pc:picChg chg="del">
          <ac:chgData name="Silvia Colombo" userId="cdf5343d-9518-4b48-8032-805a754f9105" providerId="ADAL" clId="{43AFA32C-FB6B-420E-A43F-2DCD7CE61284}" dt="2025-02-05T17:11:05.415" v="843" actId="478"/>
          <ac:picMkLst>
            <pc:docMk/>
            <pc:sldMk cId="2918815054" sldId="316"/>
            <ac:picMk id="7" creationId="{71640275-A37C-49D8-B1DD-B265E903E0B5}"/>
          </ac:picMkLst>
        </pc:picChg>
      </pc:sldChg>
      <pc:sldChg chg="addSp delSp modSp add mod">
        <pc:chgData name="Silvia Colombo" userId="cdf5343d-9518-4b48-8032-805a754f9105" providerId="ADAL" clId="{43AFA32C-FB6B-420E-A43F-2DCD7CE61284}" dt="2025-02-05T22:38:55.959" v="1022" actId="1076"/>
        <pc:sldMkLst>
          <pc:docMk/>
          <pc:sldMk cId="2672763478" sldId="317"/>
        </pc:sldMkLst>
        <pc:spChg chg="add del mod">
          <ac:chgData name="Silvia Colombo" userId="cdf5343d-9518-4b48-8032-805a754f9105" providerId="ADAL" clId="{43AFA32C-FB6B-420E-A43F-2DCD7CE61284}" dt="2025-02-05T22:38:38.622" v="1017" actId="20577"/>
          <ac:spMkLst>
            <pc:docMk/>
            <pc:sldMk cId="2672763478" sldId="317"/>
            <ac:spMk id="12" creationId="{560140C4-F74F-4615-9C14-F93013C5C417}"/>
          </ac:spMkLst>
        </pc:spChg>
        <pc:spChg chg="mod">
          <ac:chgData name="Silvia Colombo" userId="cdf5343d-9518-4b48-8032-805a754f9105" providerId="ADAL" clId="{43AFA32C-FB6B-420E-A43F-2DCD7CE61284}" dt="2025-02-05T22:37:58.653" v="988" actId="6549"/>
          <ac:spMkLst>
            <pc:docMk/>
            <pc:sldMk cId="2672763478" sldId="317"/>
            <ac:spMk id="168" creationId="{00000000-0000-0000-0000-000000000000}"/>
          </ac:spMkLst>
        </pc:spChg>
        <pc:picChg chg="add del mod">
          <ac:chgData name="Silvia Colombo" userId="cdf5343d-9518-4b48-8032-805a754f9105" providerId="ADAL" clId="{43AFA32C-FB6B-420E-A43F-2DCD7CE61284}" dt="2025-02-05T22:38:55.959" v="1022" actId="1076"/>
          <ac:picMkLst>
            <pc:docMk/>
            <pc:sldMk cId="2672763478" sldId="317"/>
            <ac:picMk id="4" creationId="{B2A92164-78A8-40F6-8078-85D265338AB9}"/>
          </ac:picMkLst>
        </pc:picChg>
        <pc:picChg chg="add del mod">
          <ac:chgData name="Silvia Colombo" userId="cdf5343d-9518-4b48-8032-805a754f9105" providerId="ADAL" clId="{43AFA32C-FB6B-420E-A43F-2DCD7CE61284}" dt="2025-02-05T22:38:50.332" v="1020" actId="1076"/>
          <ac:picMkLst>
            <pc:docMk/>
            <pc:sldMk cId="2672763478" sldId="317"/>
            <ac:picMk id="6" creationId="{D92C8E14-87AD-481D-8E6D-25B8F91BE30B}"/>
          </ac:picMkLst>
        </pc:picChg>
      </pc:sldChg>
      <pc:sldChg chg="add del">
        <pc:chgData name="Silvia Colombo" userId="cdf5343d-9518-4b48-8032-805a754f9105" providerId="ADAL" clId="{43AFA32C-FB6B-420E-A43F-2DCD7CE61284}" dt="2025-02-06T09:48:41.200" v="1635" actId="47"/>
        <pc:sldMkLst>
          <pc:docMk/>
          <pc:sldMk cId="869347977" sldId="318"/>
        </pc:sldMkLst>
      </pc:sldChg>
      <pc:sldChg chg="addSp delSp modSp add mod delAnim modAnim">
        <pc:chgData name="Silvia Colombo" userId="cdf5343d-9518-4b48-8032-805a754f9105" providerId="ADAL" clId="{43AFA32C-FB6B-420E-A43F-2DCD7CE61284}" dt="2025-02-11T12:25:21.528" v="2289"/>
        <pc:sldMkLst>
          <pc:docMk/>
          <pc:sldMk cId="4148526233" sldId="318"/>
        </pc:sldMkLst>
        <pc:spChg chg="del mod">
          <ac:chgData name="Silvia Colombo" userId="cdf5343d-9518-4b48-8032-805a754f9105" providerId="ADAL" clId="{43AFA32C-FB6B-420E-A43F-2DCD7CE61284}" dt="2025-02-06T10:35:26.869" v="1947" actId="478"/>
          <ac:spMkLst>
            <pc:docMk/>
            <pc:sldMk cId="4148526233" sldId="318"/>
            <ac:spMk id="7" creationId="{7866E1B9-E9C3-4EAE-B633-9BB7273D1CE7}"/>
          </ac:spMkLst>
        </pc:spChg>
        <pc:spChg chg="add mod">
          <ac:chgData name="Silvia Colombo" userId="cdf5343d-9518-4b48-8032-805a754f9105" providerId="ADAL" clId="{43AFA32C-FB6B-420E-A43F-2DCD7CE61284}" dt="2025-02-06T10:35:37.713" v="1949" actId="1076"/>
          <ac:spMkLst>
            <pc:docMk/>
            <pc:sldMk cId="4148526233" sldId="318"/>
            <ac:spMk id="16" creationId="{A97E0B8B-91E4-48C1-BFFF-BA628660D289}"/>
          </ac:spMkLst>
        </pc:spChg>
        <pc:spChg chg="del">
          <ac:chgData name="Silvia Colombo" userId="cdf5343d-9518-4b48-8032-805a754f9105" providerId="ADAL" clId="{43AFA32C-FB6B-420E-A43F-2DCD7CE61284}" dt="2025-02-06T10:34:52.502" v="1944" actId="478"/>
          <ac:spMkLst>
            <pc:docMk/>
            <pc:sldMk cId="4148526233" sldId="318"/>
            <ac:spMk id="18" creationId="{B6EC4F10-D985-49FF-97FF-E395633133D0}"/>
          </ac:spMkLst>
        </pc:spChg>
        <pc:spChg chg="del">
          <ac:chgData name="Silvia Colombo" userId="cdf5343d-9518-4b48-8032-805a754f9105" providerId="ADAL" clId="{43AFA32C-FB6B-420E-A43F-2DCD7CE61284}" dt="2025-02-06T10:34:52.502" v="1944" actId="478"/>
          <ac:spMkLst>
            <pc:docMk/>
            <pc:sldMk cId="4148526233" sldId="318"/>
            <ac:spMk id="22" creationId="{D728DDCA-808A-490F-9736-477529167F9F}"/>
          </ac:spMkLst>
        </pc:spChg>
        <pc:spChg chg="del">
          <ac:chgData name="Silvia Colombo" userId="cdf5343d-9518-4b48-8032-805a754f9105" providerId="ADAL" clId="{43AFA32C-FB6B-420E-A43F-2DCD7CE61284}" dt="2025-02-06T10:34:52.502" v="1944" actId="478"/>
          <ac:spMkLst>
            <pc:docMk/>
            <pc:sldMk cId="4148526233" sldId="318"/>
            <ac:spMk id="24" creationId="{C6E51EEA-B7D4-4320-A2F8-BDFD288F85F5}"/>
          </ac:spMkLst>
        </pc:spChg>
        <pc:graphicFrameChg chg="add mod modGraphic">
          <ac:chgData name="Silvia Colombo" userId="cdf5343d-9518-4b48-8032-805a754f9105" providerId="ADAL" clId="{43AFA32C-FB6B-420E-A43F-2DCD7CE61284}" dt="2025-02-06T10:36:40.991" v="1960" actId="404"/>
          <ac:graphicFrameMkLst>
            <pc:docMk/>
            <pc:sldMk cId="4148526233" sldId="318"/>
            <ac:graphicFrameMk id="17" creationId="{B9D30F28-A48E-4D1C-94E0-A36F1EBF0D93}"/>
          </ac:graphicFrameMkLst>
        </pc:graphicFrameChg>
        <pc:picChg chg="del">
          <ac:chgData name="Silvia Colombo" userId="cdf5343d-9518-4b48-8032-805a754f9105" providerId="ADAL" clId="{43AFA32C-FB6B-420E-A43F-2DCD7CE61284}" dt="2025-02-06T10:34:54.873" v="1945" actId="478"/>
          <ac:picMkLst>
            <pc:docMk/>
            <pc:sldMk cId="4148526233" sldId="318"/>
            <ac:picMk id="4" creationId="{2329F639-1940-4FC8-81AB-1027BB8466BA}"/>
          </ac:picMkLst>
        </pc:picChg>
        <pc:picChg chg="del">
          <ac:chgData name="Silvia Colombo" userId="cdf5343d-9518-4b48-8032-805a754f9105" providerId="ADAL" clId="{43AFA32C-FB6B-420E-A43F-2DCD7CE61284}" dt="2025-02-06T10:34:54.873" v="1945" actId="478"/>
          <ac:picMkLst>
            <pc:docMk/>
            <pc:sldMk cId="4148526233" sldId="318"/>
            <ac:picMk id="8" creationId="{57DB7C97-6E3F-48BC-9C2E-00279D47719B}"/>
          </ac:picMkLst>
        </pc:picChg>
        <pc:picChg chg="del">
          <ac:chgData name="Silvia Colombo" userId="cdf5343d-9518-4b48-8032-805a754f9105" providerId="ADAL" clId="{43AFA32C-FB6B-420E-A43F-2DCD7CE61284}" dt="2025-02-06T10:34:54.873" v="1945" actId="478"/>
          <ac:picMkLst>
            <pc:docMk/>
            <pc:sldMk cId="4148526233" sldId="318"/>
            <ac:picMk id="11" creationId="{52B9B958-71C4-4D5C-8ADE-39DB42F92FDB}"/>
          </ac:picMkLst>
        </pc:picChg>
        <pc:picChg chg="add del mod">
          <ac:chgData name="Silvia Colombo" userId="cdf5343d-9518-4b48-8032-805a754f9105" providerId="ADAL" clId="{43AFA32C-FB6B-420E-A43F-2DCD7CE61284}" dt="2025-02-06T10:34:52.502" v="1944" actId="478"/>
          <ac:picMkLst>
            <pc:docMk/>
            <pc:sldMk cId="4148526233" sldId="318"/>
            <ac:picMk id="12" creationId="{D3F3C745-5DC1-4E63-AC64-1E7D5EA8ECF4}"/>
          </ac:picMkLst>
        </pc:picChg>
        <pc:picChg chg="add del mod">
          <ac:chgData name="Silvia Colombo" userId="cdf5343d-9518-4b48-8032-805a754f9105" providerId="ADAL" clId="{43AFA32C-FB6B-420E-A43F-2DCD7CE61284}" dt="2025-02-06T10:34:52.502" v="1944" actId="478"/>
          <ac:picMkLst>
            <pc:docMk/>
            <pc:sldMk cId="4148526233" sldId="318"/>
            <ac:picMk id="13" creationId="{D9F0952F-7A4F-4828-A24E-AC1ADBAABC96}"/>
          </ac:picMkLst>
        </pc:picChg>
        <pc:picChg chg="add del mod">
          <ac:chgData name="Silvia Colombo" userId="cdf5343d-9518-4b48-8032-805a754f9105" providerId="ADAL" clId="{43AFA32C-FB6B-420E-A43F-2DCD7CE61284}" dt="2025-02-06T10:34:52.502" v="1944" actId="478"/>
          <ac:picMkLst>
            <pc:docMk/>
            <pc:sldMk cId="4148526233" sldId="318"/>
            <ac:picMk id="14" creationId="{F131EB4E-A920-4682-AE5F-97B9F48F2A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3987379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073055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669215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33332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 25, 50, 10, 250, 500, 100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 synthetic tropical cyclones paths with cyclone characteristics (e.g., wind speed, pressure) on a global scale. Wind speed probabilities are derived globally (1 metre, 1 minutes sustained speed) for different return periods (1 to 1,000 years) at 1km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81809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372732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1276196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36</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37</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38</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39</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40</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887439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54405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531970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651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583767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open.edu/openlearncreate/mod/scorm/player.php"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cdn.gihub.org/outlook/live/methodology/Global+Infrastructure+Outlook+-+July+2017.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decadeonrestoration.org/" TargetMode="External"/><Relationship Id="rId3" Type="http://schemas.openxmlformats.org/officeDocument/2006/relationships/hyperlink" Target="https://sdgs.un.org/goals" TargetMode="External"/><Relationship Id="rId7" Type="http://schemas.openxmlformats.org/officeDocument/2006/relationships/hyperlink" Target="https://unhabitat.org/sites/default/files/2019/05/nua-english.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preventionweb.net/files/43291_sendaiframeworkfordrren.pdf" TargetMode="External"/><Relationship Id="rId5" Type="http://schemas.openxmlformats.org/officeDocument/2006/relationships/hyperlink" Target="https://www.cbd.int/" TargetMode="External"/><Relationship Id="rId4" Type="http://schemas.openxmlformats.org/officeDocument/2006/relationships/hyperlink" Target="https://unfccc.int/process-and-meetings/the-paris-agreement/the-paris-agreeme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15: Nature-based solutions (</a:t>
            </a:r>
            <a:r>
              <a:rPr lang="en-GB" dirty="0" err="1"/>
              <a:t>NbS</a:t>
            </a:r>
            <a:r>
              <a:rPr lang="en-GB" dirty="0"/>
              <a:t>) underpinning global development agendas</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GB" dirty="0"/>
              <a:t> Robyn Haggis, Oxford University</a:t>
            </a:r>
            <a:endParaRPr lang="en-US" dirty="0"/>
          </a:p>
        </p:txBody>
      </p:sp>
    </p:spTree>
    <p:extLst>
      <p:ext uri="{BB962C8B-B14F-4D97-AF65-F5344CB8AC3E}">
        <p14:creationId xmlns:p14="http://schemas.microsoft.com/office/powerpoint/2010/main" val="99880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1" y="1231900"/>
            <a:ext cx="5580334"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The 8 Principles of </a:t>
            </a:r>
            <a:r>
              <a:rPr lang="en-GB" sz="2000" b="1" dirty="0" err="1">
                <a:solidFill>
                  <a:schemeClr val="accent5">
                    <a:lumMod val="60000"/>
                    <a:lumOff val="40000"/>
                  </a:schemeClr>
                </a:solidFill>
              </a:rPr>
              <a:t>NbS</a:t>
            </a:r>
            <a:endParaRPr lang="en-GB" sz="14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C9B4E40B-4EF7-4BE2-8465-58CB0662B2D5}"/>
              </a:ext>
            </a:extLst>
          </p:cNvPr>
          <p:cNvGraphicFramePr/>
          <p:nvPr>
            <p:extLst>
              <p:ext uri="{D42A27DB-BD31-4B8C-83A1-F6EECF244321}">
                <p14:modId xmlns:p14="http://schemas.microsoft.com/office/powerpoint/2010/main" val="2564500516"/>
              </p:ext>
            </p:extLst>
          </p:nvPr>
        </p:nvGraphicFramePr>
        <p:xfrm>
          <a:off x="1027979" y="1907020"/>
          <a:ext cx="10091470" cy="4367702"/>
        </p:xfrm>
        <a:graphic>
          <a:graphicData uri="http://schemas.openxmlformats.org/drawingml/2006/table">
            <a:tbl>
              <a:tblPr firstRow="1" bandRow="1">
                <a:tableStyleId>{B8DA472E-C0B5-4FAA-A71B-45BBE6C39A2A}</a:tableStyleId>
              </a:tblPr>
              <a:tblGrid>
                <a:gridCol w="1327032">
                  <a:extLst>
                    <a:ext uri="{9D8B030D-6E8A-4147-A177-3AD203B41FA5}">
                      <a16:colId xmlns:a16="http://schemas.microsoft.com/office/drawing/2014/main" val="995431418"/>
                    </a:ext>
                  </a:extLst>
                </a:gridCol>
                <a:gridCol w="8764438">
                  <a:extLst>
                    <a:ext uri="{9D8B030D-6E8A-4147-A177-3AD203B41FA5}">
                      <a16:colId xmlns:a16="http://schemas.microsoft.com/office/drawing/2014/main" val="3457031637"/>
                    </a:ext>
                  </a:extLst>
                </a:gridCol>
              </a:tblGrid>
              <a:tr h="243458">
                <a:tc gridSpan="2">
                  <a:txBody>
                    <a:bodyPr/>
                    <a:lstStyle/>
                    <a:p>
                      <a:pPr algn="ctr"/>
                      <a:r>
                        <a:rPr lang="en-GB" sz="1400" b="1" i="0" u="none" strike="noStrike" cap="none" dirty="0">
                          <a:solidFill>
                            <a:schemeClr val="lt1"/>
                          </a:solidFill>
                          <a:effectLst/>
                          <a:latin typeface="Arial"/>
                          <a:ea typeface="Arial"/>
                          <a:cs typeface="Arial"/>
                          <a:sym typeface="Arial"/>
                        </a:rPr>
                        <a:t>The 8 Principles of </a:t>
                      </a:r>
                      <a:r>
                        <a:rPr lang="en-GB" sz="1400" b="1" i="0" u="none" strike="noStrike" cap="none" dirty="0" err="1">
                          <a:solidFill>
                            <a:schemeClr val="lt1"/>
                          </a:solidFill>
                          <a:effectLst/>
                          <a:latin typeface="Arial"/>
                          <a:ea typeface="Arial"/>
                          <a:cs typeface="Arial"/>
                          <a:sym typeface="Arial"/>
                        </a:rPr>
                        <a:t>NbS</a:t>
                      </a:r>
                      <a:endParaRPr lang="en-GB" sz="1200" dirty="0">
                        <a:effectLst/>
                        <a:latin typeface="+mn-lt"/>
                      </a:endParaRPr>
                    </a:p>
                  </a:txBody>
                  <a:tcPr anchor="ctr"/>
                </a:tc>
                <a:tc hMerge="1">
                  <a:txBody>
                    <a:bodyPr/>
                    <a:lstStyle/>
                    <a:p>
                      <a:endParaRPr lang="en-GB" sz="1200" dirty="0">
                        <a:effectLst/>
                        <a:latin typeface="+mn-lt"/>
                      </a:endParaRPr>
                    </a:p>
                  </a:txBody>
                  <a:tcPr anchor="ctr"/>
                </a:tc>
                <a:extLst>
                  <a:ext uri="{0D108BD9-81ED-4DB2-BD59-A6C34878D82A}">
                    <a16:rowId xmlns:a16="http://schemas.microsoft.com/office/drawing/2014/main" val="10001"/>
                  </a:ext>
                </a:extLst>
              </a:tr>
              <a:tr h="364088">
                <a:tc>
                  <a:txBody>
                    <a:bodyPr/>
                    <a:lstStyle/>
                    <a:p>
                      <a:pPr algn="l" fontAlgn="t"/>
                      <a:r>
                        <a:rPr lang="en-GB" b="1" dirty="0">
                          <a:effectLst/>
                        </a:rPr>
                        <a:t>Principle 1</a:t>
                      </a:r>
                      <a:endParaRPr lang="en-GB" dirty="0">
                        <a:effectLst/>
                      </a:endParaRPr>
                    </a:p>
                  </a:txBody>
                  <a:tcPr anchor="ctr"/>
                </a:tc>
                <a:tc>
                  <a:txBody>
                    <a:bodyPr/>
                    <a:lstStyle/>
                    <a:p>
                      <a:pPr fontAlgn="t"/>
                      <a:r>
                        <a:rPr lang="en-GB" dirty="0" err="1">
                          <a:effectLst/>
                        </a:rPr>
                        <a:t>NbS</a:t>
                      </a:r>
                      <a:r>
                        <a:rPr lang="en-GB" dirty="0">
                          <a:effectLst/>
                        </a:rPr>
                        <a:t> embrace nature conservation norms and principles</a:t>
                      </a:r>
                    </a:p>
                  </a:txBody>
                  <a:tcPr anchor="ctr"/>
                </a:tc>
                <a:extLst>
                  <a:ext uri="{0D108BD9-81ED-4DB2-BD59-A6C34878D82A}">
                    <a16:rowId xmlns:a16="http://schemas.microsoft.com/office/drawing/2014/main" val="780416438"/>
                  </a:ext>
                </a:extLst>
              </a:tr>
              <a:tr h="459865">
                <a:tc>
                  <a:txBody>
                    <a:bodyPr/>
                    <a:lstStyle/>
                    <a:p>
                      <a:pPr algn="l" fontAlgn="t"/>
                      <a:r>
                        <a:rPr lang="en-GB" b="1" dirty="0">
                          <a:effectLst/>
                        </a:rPr>
                        <a:t>Principle 2</a:t>
                      </a:r>
                      <a:endParaRPr lang="en-GB" dirty="0">
                        <a:effectLst/>
                      </a:endParaRPr>
                    </a:p>
                  </a:txBody>
                  <a:tcPr anchor="ctr"/>
                </a:tc>
                <a:tc>
                  <a:txBody>
                    <a:bodyPr/>
                    <a:lstStyle/>
                    <a:p>
                      <a:pPr fontAlgn="t"/>
                      <a:r>
                        <a:rPr lang="en-GB">
                          <a:effectLst/>
                        </a:rPr>
                        <a:t>NbS can be implemented alone or in an integrated manner with other solutions to societal challenges</a:t>
                      </a:r>
                    </a:p>
                  </a:txBody>
                  <a:tcPr anchor="ctr"/>
                </a:tc>
                <a:extLst>
                  <a:ext uri="{0D108BD9-81ED-4DB2-BD59-A6C34878D82A}">
                    <a16:rowId xmlns:a16="http://schemas.microsoft.com/office/drawing/2014/main" val="10002"/>
                  </a:ext>
                </a:extLst>
              </a:tr>
              <a:tr h="459865">
                <a:tc>
                  <a:txBody>
                    <a:bodyPr/>
                    <a:lstStyle/>
                    <a:p>
                      <a:pPr algn="l" fontAlgn="t"/>
                      <a:r>
                        <a:rPr lang="en-GB" b="1" dirty="0">
                          <a:effectLst/>
                        </a:rPr>
                        <a:t>Principle 3</a:t>
                      </a:r>
                      <a:endParaRPr lang="en-GB" dirty="0">
                        <a:effectLst/>
                      </a:endParaRPr>
                    </a:p>
                  </a:txBody>
                  <a:tcPr anchor="ctr"/>
                </a:tc>
                <a:tc>
                  <a:txBody>
                    <a:bodyPr/>
                    <a:lstStyle/>
                    <a:p>
                      <a:pPr fontAlgn="t"/>
                      <a:r>
                        <a:rPr lang="en-GB" dirty="0" err="1">
                          <a:effectLst/>
                        </a:rPr>
                        <a:t>NbS</a:t>
                      </a:r>
                      <a:r>
                        <a:rPr lang="en-GB" dirty="0">
                          <a:effectLst/>
                        </a:rPr>
                        <a:t> are determined by site-specific natural and cultural contexts (including traditional, local and scientific knowledge)</a:t>
                      </a:r>
                    </a:p>
                  </a:txBody>
                  <a:tcPr anchor="ctr"/>
                </a:tc>
                <a:extLst>
                  <a:ext uri="{0D108BD9-81ED-4DB2-BD59-A6C34878D82A}">
                    <a16:rowId xmlns:a16="http://schemas.microsoft.com/office/drawing/2014/main" val="10003"/>
                  </a:ext>
                </a:extLst>
              </a:tr>
              <a:tr h="459865">
                <a:tc>
                  <a:txBody>
                    <a:bodyPr/>
                    <a:lstStyle/>
                    <a:p>
                      <a:pPr algn="l" fontAlgn="t"/>
                      <a:r>
                        <a:rPr lang="en-GB" b="1">
                          <a:effectLst/>
                        </a:rPr>
                        <a:t>Principle 4</a:t>
                      </a:r>
                      <a:endParaRPr lang="en-GB">
                        <a:effectLst/>
                      </a:endParaRPr>
                    </a:p>
                  </a:txBody>
                  <a:tcPr anchor="ctr"/>
                </a:tc>
                <a:tc>
                  <a:txBody>
                    <a:bodyPr/>
                    <a:lstStyle/>
                    <a:p>
                      <a:pPr fontAlgn="t"/>
                      <a:r>
                        <a:rPr lang="en-GB" dirty="0" err="1">
                          <a:effectLst/>
                        </a:rPr>
                        <a:t>NbS</a:t>
                      </a:r>
                      <a:r>
                        <a:rPr lang="en-GB" dirty="0">
                          <a:effectLst/>
                        </a:rPr>
                        <a:t> produce societal benefits in a fair and equitable way, in a manner that promotes transparency and broad participation</a:t>
                      </a:r>
                    </a:p>
                  </a:txBody>
                  <a:tcPr anchor="ctr"/>
                </a:tc>
                <a:extLst>
                  <a:ext uri="{0D108BD9-81ED-4DB2-BD59-A6C34878D82A}">
                    <a16:rowId xmlns:a16="http://schemas.microsoft.com/office/drawing/2014/main" val="1578048041"/>
                  </a:ext>
                </a:extLst>
              </a:tr>
              <a:tr h="459865">
                <a:tc>
                  <a:txBody>
                    <a:bodyPr/>
                    <a:lstStyle/>
                    <a:p>
                      <a:pPr algn="l" fontAlgn="t"/>
                      <a:r>
                        <a:rPr lang="en-GB" b="1">
                          <a:effectLst/>
                        </a:rPr>
                        <a:t>Principle 5</a:t>
                      </a:r>
                      <a:endParaRPr lang="en-GB">
                        <a:effectLst/>
                      </a:endParaRPr>
                    </a:p>
                  </a:txBody>
                  <a:tcPr anchor="ctr"/>
                </a:tc>
                <a:tc>
                  <a:txBody>
                    <a:bodyPr/>
                    <a:lstStyle/>
                    <a:p>
                      <a:pPr fontAlgn="t"/>
                      <a:r>
                        <a:rPr lang="en-GB" dirty="0" err="1">
                          <a:effectLst/>
                        </a:rPr>
                        <a:t>NbS</a:t>
                      </a:r>
                      <a:r>
                        <a:rPr lang="en-GB" dirty="0">
                          <a:effectLst/>
                        </a:rPr>
                        <a:t> maintain biological and cultural diversity and the ability of ecosystems to evolve over time</a:t>
                      </a:r>
                    </a:p>
                  </a:txBody>
                  <a:tcPr anchor="ctr"/>
                </a:tc>
                <a:extLst>
                  <a:ext uri="{0D108BD9-81ED-4DB2-BD59-A6C34878D82A}">
                    <a16:rowId xmlns:a16="http://schemas.microsoft.com/office/drawing/2014/main" val="281894456"/>
                  </a:ext>
                </a:extLst>
              </a:tr>
              <a:tr h="386028">
                <a:tc>
                  <a:txBody>
                    <a:bodyPr/>
                    <a:lstStyle/>
                    <a:p>
                      <a:pPr algn="l" fontAlgn="t"/>
                      <a:r>
                        <a:rPr lang="en-GB" b="1">
                          <a:effectLst/>
                        </a:rPr>
                        <a:t>Principle 6</a:t>
                      </a:r>
                      <a:endParaRPr lang="en-GB">
                        <a:effectLst/>
                      </a:endParaRPr>
                    </a:p>
                  </a:txBody>
                  <a:tcPr anchor="ctr"/>
                </a:tc>
                <a:tc>
                  <a:txBody>
                    <a:bodyPr/>
                    <a:lstStyle/>
                    <a:p>
                      <a:pPr fontAlgn="t"/>
                      <a:r>
                        <a:rPr lang="en-GB" dirty="0" err="1">
                          <a:effectLst/>
                        </a:rPr>
                        <a:t>NbS</a:t>
                      </a:r>
                      <a:r>
                        <a:rPr lang="en-GB" dirty="0">
                          <a:effectLst/>
                        </a:rPr>
                        <a:t> are applied at a landscape scale</a:t>
                      </a:r>
                    </a:p>
                  </a:txBody>
                  <a:tcPr anchor="ctr"/>
                </a:tc>
                <a:extLst>
                  <a:ext uri="{0D108BD9-81ED-4DB2-BD59-A6C34878D82A}">
                    <a16:rowId xmlns:a16="http://schemas.microsoft.com/office/drawing/2014/main" val="1637134203"/>
                  </a:ext>
                </a:extLst>
              </a:tr>
              <a:tr h="838576">
                <a:tc>
                  <a:txBody>
                    <a:bodyPr/>
                    <a:lstStyle/>
                    <a:p>
                      <a:pPr algn="l" fontAlgn="t"/>
                      <a:r>
                        <a:rPr lang="en-GB" b="1">
                          <a:effectLst/>
                        </a:rPr>
                        <a:t>Principle 7</a:t>
                      </a:r>
                      <a:endParaRPr lang="en-GB">
                        <a:effectLst/>
                      </a:endParaRPr>
                    </a:p>
                  </a:txBody>
                  <a:tcPr anchor="ctr"/>
                </a:tc>
                <a:tc>
                  <a:txBody>
                    <a:bodyPr/>
                    <a:lstStyle/>
                    <a:p>
                      <a:pPr fontAlgn="t"/>
                      <a:r>
                        <a:rPr lang="en-GB" dirty="0" err="1">
                          <a:effectLst/>
                        </a:rPr>
                        <a:t>NbS</a:t>
                      </a:r>
                      <a:r>
                        <a:rPr lang="en-GB" dirty="0">
                          <a:effectLst/>
                        </a:rPr>
                        <a:t> recognise and address the trade-offs between the production of a few immediate economic benefits for development, and future options for the production of the full range of ecosystem services</a:t>
                      </a:r>
                    </a:p>
                  </a:txBody>
                  <a:tcPr anchor="ctr"/>
                </a:tc>
                <a:extLst>
                  <a:ext uri="{0D108BD9-81ED-4DB2-BD59-A6C34878D82A}">
                    <a16:rowId xmlns:a16="http://schemas.microsoft.com/office/drawing/2014/main" val="3920344504"/>
                  </a:ext>
                </a:extLst>
              </a:tr>
              <a:tr h="459865">
                <a:tc>
                  <a:txBody>
                    <a:bodyPr/>
                    <a:lstStyle/>
                    <a:p>
                      <a:pPr algn="l" fontAlgn="t"/>
                      <a:r>
                        <a:rPr lang="en-GB" b="1">
                          <a:effectLst/>
                        </a:rPr>
                        <a:t>Principle 8</a:t>
                      </a:r>
                      <a:endParaRPr lang="en-GB">
                        <a:effectLst/>
                      </a:endParaRPr>
                    </a:p>
                  </a:txBody>
                  <a:tcPr anchor="ctr"/>
                </a:tc>
                <a:tc>
                  <a:txBody>
                    <a:bodyPr/>
                    <a:lstStyle/>
                    <a:p>
                      <a:pPr fontAlgn="t"/>
                      <a:r>
                        <a:rPr lang="en-GB" dirty="0" err="1">
                          <a:effectLst/>
                        </a:rPr>
                        <a:t>NbS</a:t>
                      </a:r>
                      <a:r>
                        <a:rPr lang="en-GB" dirty="0">
                          <a:effectLst/>
                        </a:rPr>
                        <a:t> are an integral part of the overall design of policies, and measures or actions, to address a specific challenge</a:t>
                      </a:r>
                    </a:p>
                  </a:txBody>
                  <a:tcPr anchor="ctr"/>
                </a:tc>
                <a:extLst>
                  <a:ext uri="{0D108BD9-81ED-4DB2-BD59-A6C34878D82A}">
                    <a16:rowId xmlns:a16="http://schemas.microsoft.com/office/drawing/2014/main" val="3791928594"/>
                  </a:ext>
                </a:extLst>
              </a:tr>
            </a:tbl>
          </a:graphicData>
        </a:graphic>
      </p:graphicFrame>
      <p:sp>
        <p:nvSpPr>
          <p:cNvPr id="9" name="TextBox 8">
            <a:extLst>
              <a:ext uri="{FF2B5EF4-FFF2-40B4-BE49-F238E27FC236}">
                <a16:creationId xmlns:a16="http://schemas.microsoft.com/office/drawing/2014/main" id="{58CC1130-0CFF-41C6-AB48-55AD79162E2A}"/>
              </a:ext>
            </a:extLst>
          </p:cNvPr>
          <p:cNvSpPr txBox="1"/>
          <p:nvPr/>
        </p:nvSpPr>
        <p:spPr>
          <a:xfrm>
            <a:off x="1027978" y="1660799"/>
            <a:ext cx="6546013" cy="246221"/>
          </a:xfrm>
          <a:prstGeom prst="rect">
            <a:avLst/>
          </a:prstGeom>
          <a:noFill/>
        </p:spPr>
        <p:txBody>
          <a:bodyPr wrap="square">
            <a:spAutoFit/>
          </a:bodyPr>
          <a:lstStyle/>
          <a:p>
            <a:r>
              <a:rPr lang="en-GB" sz="1000" i="1" dirty="0">
                <a:solidFill>
                  <a:srgbClr val="444444"/>
                </a:solidFill>
                <a:latin typeface="+mn-lt"/>
              </a:rPr>
              <a:t>The 8 Principles of </a:t>
            </a:r>
            <a:r>
              <a:rPr lang="en-GB" sz="1000" i="1" dirty="0" err="1">
                <a:solidFill>
                  <a:srgbClr val="444444"/>
                </a:solidFill>
                <a:latin typeface="+mn-lt"/>
              </a:rPr>
              <a:t>NbS</a:t>
            </a:r>
            <a:r>
              <a:rPr lang="en-GB" sz="1000" i="1" dirty="0">
                <a:solidFill>
                  <a:srgbClr val="444444"/>
                </a:solidFill>
                <a:latin typeface="+mn-lt"/>
              </a:rPr>
              <a:t> defined in the Global standard on </a:t>
            </a:r>
            <a:r>
              <a:rPr lang="en-GB" sz="1000" i="1" dirty="0" err="1">
                <a:solidFill>
                  <a:srgbClr val="444444"/>
                </a:solidFill>
                <a:latin typeface="+mn-lt"/>
              </a:rPr>
              <a:t>NbS</a:t>
            </a:r>
            <a:r>
              <a:rPr lang="en-GB" sz="1000" i="1" dirty="0">
                <a:solidFill>
                  <a:srgbClr val="444444"/>
                </a:solidFill>
                <a:latin typeface="+mn-lt"/>
              </a:rPr>
              <a:t>, which the IUCN launched in 2020 (IUCN 2020b)</a:t>
            </a:r>
          </a:p>
        </p:txBody>
      </p:sp>
    </p:spTree>
    <p:extLst>
      <p:ext uri="{BB962C8B-B14F-4D97-AF65-F5344CB8AC3E}">
        <p14:creationId xmlns:p14="http://schemas.microsoft.com/office/powerpoint/2010/main" val="275941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1" y="1231900"/>
            <a:ext cx="5916282"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solidFill>
                  <a:schemeClr val="accent5">
                    <a:lumMod val="60000"/>
                    <a:lumOff val="40000"/>
                  </a:schemeClr>
                </a:solidFill>
              </a:rPr>
              <a:t>NbS</a:t>
            </a:r>
            <a:r>
              <a:rPr lang="en-GB" sz="2000" b="1" dirty="0">
                <a:solidFill>
                  <a:schemeClr val="accent5">
                    <a:lumMod val="60000"/>
                    <a:lumOff val="40000"/>
                  </a:schemeClr>
                </a:solidFill>
              </a:rPr>
              <a:t> beyond forests</a:t>
            </a:r>
          </a:p>
          <a:p>
            <a:pPr>
              <a:spcBef>
                <a:spcPts val="0"/>
              </a:spcBef>
              <a:buClr>
                <a:schemeClr val="dk1"/>
              </a:buClr>
              <a:buSzPts val="2800"/>
            </a:pPr>
            <a:endParaRPr lang="en-GB" sz="11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Much </a:t>
            </a:r>
            <a:r>
              <a:rPr lang="en-GB" sz="1600" dirty="0" err="1">
                <a:solidFill>
                  <a:schemeClr val="tx1"/>
                </a:solidFill>
              </a:rPr>
              <a:t>NbS</a:t>
            </a:r>
            <a:r>
              <a:rPr lang="en-GB" sz="1600" dirty="0">
                <a:solidFill>
                  <a:schemeClr val="tx1"/>
                </a:solidFill>
              </a:rPr>
              <a:t> focus has been on the potential of forests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The services and social, environmental and economic importance of non-forest biomes and risks potentially devastating consequences are often overlooked</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Tree-based initiatives are often </a:t>
            </a:r>
            <a:r>
              <a:rPr lang="en-GB" sz="1600" b="1" dirty="0">
                <a:solidFill>
                  <a:schemeClr val="tx1"/>
                </a:solidFill>
              </a:rPr>
              <a:t>monoculture or low-diversity plantations</a:t>
            </a:r>
            <a:r>
              <a:rPr lang="en-GB" sz="1600" dirty="0">
                <a:solidFill>
                  <a:schemeClr val="tx1"/>
                </a:solidFill>
              </a:rPr>
              <a:t> of </a:t>
            </a:r>
            <a:r>
              <a:rPr lang="en-GB" sz="1600" b="1" dirty="0">
                <a:solidFill>
                  <a:schemeClr val="tx1"/>
                </a:solidFill>
              </a:rPr>
              <a:t>non-native</a:t>
            </a:r>
            <a:r>
              <a:rPr lang="en-GB" sz="1600" dirty="0">
                <a:solidFill>
                  <a:schemeClr val="tx1"/>
                </a:solidFill>
              </a:rPr>
              <a:t> species ,with implications for resilience to climate change, pests, disease, carbon storage, and potential unintended consequences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rPr>
              <a:t>Services of native ecosystems are overlooked</a:t>
            </a:r>
            <a:r>
              <a:rPr lang="en-GB" sz="1600" dirty="0">
                <a:solidFill>
                  <a:schemeClr val="tx1"/>
                </a:solidFill>
              </a:rPr>
              <a:t>, which can compromise benefits provided to local communities and biodiversity and risk further loss of non-forest ecosystems</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rPr>
              <a:t>Overemphasis on forests </a:t>
            </a:r>
            <a:r>
              <a:rPr lang="en-GB" sz="1600" dirty="0">
                <a:solidFill>
                  <a:schemeClr val="tx1"/>
                </a:solidFill>
              </a:rPr>
              <a:t>can lead to maladaptation to climate change</a:t>
            </a:r>
          </a:p>
          <a:p>
            <a:pPr>
              <a:spcBef>
                <a:spcPts val="0"/>
              </a:spcBef>
              <a:buClr>
                <a:schemeClr val="dk1"/>
              </a:buClr>
              <a:buSzPts val="2800"/>
            </a:pPr>
            <a:endParaRPr lang="en-GB" sz="1600" dirty="0">
              <a:solidFill>
                <a:schemeClr val="tx1"/>
              </a:solidFill>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rPr>
              <a:t>Major opportunity and need to scale up </a:t>
            </a:r>
            <a:r>
              <a:rPr lang="en-GB" sz="1600" dirty="0" err="1">
                <a:solidFill>
                  <a:schemeClr val="tx1"/>
                </a:solidFill>
              </a:rPr>
              <a:t>NbS</a:t>
            </a:r>
            <a:r>
              <a:rPr lang="en-GB" sz="1600" dirty="0">
                <a:solidFill>
                  <a:schemeClr val="tx1"/>
                </a:solidFill>
              </a:rPr>
              <a:t> across a range of ecosystems in addition to forests, including </a:t>
            </a:r>
            <a:r>
              <a:rPr lang="en-GB" sz="1600" b="1" dirty="0">
                <a:solidFill>
                  <a:schemeClr val="tx1"/>
                </a:solidFill>
              </a:rPr>
              <a:t>reefs, wetlands, soils and grassland landscapes</a:t>
            </a:r>
          </a:p>
          <a:p>
            <a:pPr>
              <a:spcBef>
                <a:spcPts val="0"/>
              </a:spcBef>
              <a:buClr>
                <a:schemeClr val="dk1"/>
              </a:buClr>
              <a:buSzPts val="2800"/>
            </a:pPr>
            <a:endParaRPr lang="en-GB" sz="16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pic>
        <p:nvPicPr>
          <p:cNvPr id="4" name="Picture 3">
            <a:extLst>
              <a:ext uri="{FF2B5EF4-FFF2-40B4-BE49-F238E27FC236}">
                <a16:creationId xmlns:a16="http://schemas.microsoft.com/office/drawing/2014/main" id="{41B08E7F-3F91-4487-AED4-8D786CDC48DE}"/>
              </a:ext>
            </a:extLst>
          </p:cNvPr>
          <p:cNvPicPr>
            <a:picLocks noChangeAspect="1"/>
          </p:cNvPicPr>
          <p:nvPr/>
        </p:nvPicPr>
        <p:blipFill>
          <a:blip r:embed="rId3"/>
          <a:stretch>
            <a:fillRect/>
          </a:stretch>
        </p:blipFill>
        <p:spPr>
          <a:xfrm>
            <a:off x="7085522" y="1265946"/>
            <a:ext cx="3301504" cy="2163054"/>
          </a:xfrm>
          <a:prstGeom prst="rect">
            <a:avLst/>
          </a:prstGeom>
        </p:spPr>
      </p:pic>
      <p:pic>
        <p:nvPicPr>
          <p:cNvPr id="6" name="Picture 5">
            <a:extLst>
              <a:ext uri="{FF2B5EF4-FFF2-40B4-BE49-F238E27FC236}">
                <a16:creationId xmlns:a16="http://schemas.microsoft.com/office/drawing/2014/main" id="{D742668B-EF66-4458-9A33-45322E7A2125}"/>
              </a:ext>
            </a:extLst>
          </p:cNvPr>
          <p:cNvPicPr>
            <a:picLocks noChangeAspect="1"/>
          </p:cNvPicPr>
          <p:nvPr/>
        </p:nvPicPr>
        <p:blipFill>
          <a:blip r:embed="rId4"/>
          <a:stretch>
            <a:fillRect/>
          </a:stretch>
        </p:blipFill>
        <p:spPr>
          <a:xfrm>
            <a:off x="7059800" y="3429000"/>
            <a:ext cx="3352947" cy="3004588"/>
          </a:xfrm>
          <a:prstGeom prst="rect">
            <a:avLst/>
          </a:prstGeom>
        </p:spPr>
      </p:pic>
      <p:sp>
        <p:nvSpPr>
          <p:cNvPr id="9" name="TextBox 8">
            <a:extLst>
              <a:ext uri="{FF2B5EF4-FFF2-40B4-BE49-F238E27FC236}">
                <a16:creationId xmlns:a16="http://schemas.microsoft.com/office/drawing/2014/main" id="{65ED8E99-42C5-4E3E-828E-EB64431167B5}"/>
              </a:ext>
            </a:extLst>
          </p:cNvPr>
          <p:cNvSpPr txBox="1"/>
          <p:nvPr/>
        </p:nvSpPr>
        <p:spPr>
          <a:xfrm>
            <a:off x="10387026" y="5725702"/>
            <a:ext cx="1210574" cy="707886"/>
          </a:xfrm>
          <a:prstGeom prst="rect">
            <a:avLst/>
          </a:prstGeom>
          <a:noFill/>
        </p:spPr>
        <p:txBody>
          <a:bodyPr wrap="square">
            <a:spAutoFit/>
          </a:bodyPr>
          <a:lstStyle/>
          <a:p>
            <a:r>
              <a:rPr lang="en-GB" sz="1000" i="1" dirty="0">
                <a:solidFill>
                  <a:srgbClr val="444444"/>
                </a:solidFill>
                <a:latin typeface="+mn-lt"/>
              </a:rPr>
              <a:t>Photograph sources: UNDP (2019) and </a:t>
            </a:r>
            <a:r>
              <a:rPr lang="en-GB" sz="1000" i="1" dirty="0" err="1">
                <a:solidFill>
                  <a:srgbClr val="444444"/>
                </a:solidFill>
                <a:latin typeface="+mn-lt"/>
              </a:rPr>
              <a:t>Unsplash</a:t>
            </a:r>
            <a:r>
              <a:rPr lang="en-GB" sz="1000" i="1" dirty="0">
                <a:solidFill>
                  <a:srgbClr val="444444"/>
                </a:solidFill>
                <a:latin typeface="+mn-lt"/>
              </a:rPr>
              <a:t> images</a:t>
            </a:r>
          </a:p>
        </p:txBody>
      </p:sp>
    </p:spTree>
    <p:extLst>
      <p:ext uri="{BB962C8B-B14F-4D97-AF65-F5344CB8AC3E}">
        <p14:creationId xmlns:p14="http://schemas.microsoft.com/office/powerpoint/2010/main" val="2089242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Nature-based solutions (</a:t>
            </a:r>
            <a:r>
              <a:rPr lang="en-GB" sz="2000" i="0" dirty="0" err="1">
                <a:solidFill>
                  <a:schemeClr val="tx1"/>
                </a:solidFill>
                <a:effectLst/>
                <a:latin typeface="+mn-lt"/>
              </a:rPr>
              <a:t>NbS</a:t>
            </a:r>
            <a:r>
              <a:rPr lang="en-GB" sz="2000" i="0" dirty="0">
                <a:solidFill>
                  <a:schemeClr val="tx1"/>
                </a:solidFill>
                <a:effectLst/>
                <a:latin typeface="+mn-lt"/>
              </a:rPr>
              <a:t>) refer to the restoration, management, protection and creation of all types of ecosystems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The concept is relatively new, only formally defined in 2020</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err="1">
                <a:solidFill>
                  <a:schemeClr val="tx1"/>
                </a:solidFill>
                <a:effectLst/>
                <a:latin typeface="+mn-lt"/>
              </a:rPr>
              <a:t>NbS</a:t>
            </a:r>
            <a:r>
              <a:rPr lang="en-GB" sz="2000" i="0" dirty="0">
                <a:solidFill>
                  <a:schemeClr val="tx1"/>
                </a:solidFill>
                <a:effectLst/>
                <a:latin typeface="+mn-lt"/>
              </a:rPr>
              <a:t> have rapidly increased in agendas of governments, business and development practitioners due to the simplicity of the concept and potential of </a:t>
            </a:r>
            <a:r>
              <a:rPr lang="en-GB" sz="2000" i="0" dirty="0" err="1">
                <a:solidFill>
                  <a:schemeClr val="tx1"/>
                </a:solidFill>
                <a:effectLst/>
                <a:latin typeface="+mn-lt"/>
              </a:rPr>
              <a:t>NbS</a:t>
            </a:r>
            <a:r>
              <a:rPr lang="en-GB" sz="2000" i="0" dirty="0">
                <a:solidFill>
                  <a:schemeClr val="tx1"/>
                </a:solidFill>
                <a:effectLst/>
                <a:latin typeface="+mn-lt"/>
              </a:rPr>
              <a:t> to deliver multiple benefits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There are various caveats which must be considered when designing and implementing </a:t>
            </a:r>
            <a:r>
              <a:rPr lang="en-GB" sz="2000" i="0" dirty="0" err="1">
                <a:solidFill>
                  <a:schemeClr val="tx1"/>
                </a:solidFill>
                <a:effectLst/>
                <a:latin typeface="+mn-lt"/>
              </a:rPr>
              <a:t>NbS</a:t>
            </a: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i="0" dirty="0">
                <a:solidFill>
                  <a:schemeClr val="tx1"/>
                </a:solidFill>
                <a:effectLst/>
                <a:latin typeface="+mn-lt"/>
              </a:rPr>
              <a:t>To support uptake and scale-up and in order to avoid potential pitfalls, 4 overarching principles and 8 sub-principles of </a:t>
            </a:r>
            <a:r>
              <a:rPr lang="en-GB" sz="2000" i="0" dirty="0" err="1">
                <a:solidFill>
                  <a:schemeClr val="tx1"/>
                </a:solidFill>
                <a:effectLst/>
                <a:latin typeface="+mn-lt"/>
              </a:rPr>
              <a:t>NbS</a:t>
            </a:r>
            <a:r>
              <a:rPr lang="en-GB" sz="2000" i="0" dirty="0">
                <a:solidFill>
                  <a:schemeClr val="tx1"/>
                </a:solidFill>
                <a:effectLst/>
                <a:latin typeface="+mn-lt"/>
              </a:rPr>
              <a:t> have been defined, including the need to consider all ecosystems in project design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36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Bastin</a:t>
            </a:r>
            <a:r>
              <a:rPr lang="en-GB" sz="1100" dirty="0">
                <a:solidFill>
                  <a:schemeClr val="tx1"/>
                </a:solidFill>
              </a:rPr>
              <a:t>, Jean Francois, Yelena Finegold, Claude Garcia, Danilo </a:t>
            </a:r>
            <a:r>
              <a:rPr lang="en-GB" sz="1100" dirty="0" err="1">
                <a:solidFill>
                  <a:schemeClr val="tx1"/>
                </a:solidFill>
              </a:rPr>
              <a:t>Mollicone</a:t>
            </a:r>
            <a:r>
              <a:rPr lang="en-GB" sz="1100" dirty="0">
                <a:solidFill>
                  <a:schemeClr val="tx1"/>
                </a:solidFill>
              </a:rPr>
              <a:t>, Marcelo Rezende, Devin Routh, Constantin M. </a:t>
            </a:r>
            <a:r>
              <a:rPr lang="en-GB" sz="1100" dirty="0" err="1">
                <a:solidFill>
                  <a:schemeClr val="tx1"/>
                </a:solidFill>
              </a:rPr>
              <a:t>Zohner</a:t>
            </a:r>
            <a:r>
              <a:rPr lang="en-GB" sz="1100" dirty="0">
                <a:solidFill>
                  <a:schemeClr val="tx1"/>
                </a:solidFill>
              </a:rPr>
              <a:t>, and Thomas W. Crowther. 2019. “The global tree restoration potential.” Science 364 (6448): 76–79.</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Cohen-</a:t>
            </a:r>
            <a:r>
              <a:rPr lang="en-GB" sz="1100" dirty="0" err="1">
                <a:solidFill>
                  <a:schemeClr val="tx1"/>
                </a:solidFill>
              </a:rPr>
              <a:t>Shacham</a:t>
            </a:r>
            <a:r>
              <a:rPr lang="en-GB" sz="1100" dirty="0">
                <a:solidFill>
                  <a:schemeClr val="tx1"/>
                </a:solidFill>
              </a:rPr>
              <a:t>, E., Angela Andrade, James Dalton, Nigel Dudley, Mike Jones, Chetan Kumar, Stewart </a:t>
            </a:r>
            <a:r>
              <a:rPr lang="en-GB" sz="1100" dirty="0" err="1">
                <a:solidFill>
                  <a:schemeClr val="tx1"/>
                </a:solidFill>
              </a:rPr>
              <a:t>Maginnis</a:t>
            </a:r>
            <a:r>
              <a:rPr lang="en-GB" sz="1100" dirty="0">
                <a:solidFill>
                  <a:schemeClr val="tx1"/>
                </a:solidFill>
              </a:rPr>
              <a:t>, et al. 2019. “Core principles for successfully implementing and upscaling Nature-based Solutions” 98 (August): 20–29.</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Cohen-</a:t>
            </a:r>
            <a:r>
              <a:rPr lang="en-GB" sz="1100" dirty="0" err="1">
                <a:solidFill>
                  <a:schemeClr val="tx1"/>
                </a:solidFill>
              </a:rPr>
              <a:t>Shacham</a:t>
            </a:r>
            <a:r>
              <a:rPr lang="en-GB" sz="1100" dirty="0">
                <a:solidFill>
                  <a:schemeClr val="tx1"/>
                </a:solidFill>
              </a:rPr>
              <a:t>, E., G. Walters, C. Janzen, and S. </a:t>
            </a:r>
            <a:r>
              <a:rPr lang="en-GB" sz="1100" dirty="0" err="1">
                <a:solidFill>
                  <a:schemeClr val="tx1"/>
                </a:solidFill>
              </a:rPr>
              <a:t>Maginnis</a:t>
            </a:r>
            <a:r>
              <a:rPr lang="en-GB" sz="1100" dirty="0">
                <a:solidFill>
                  <a:schemeClr val="tx1"/>
                </a:solidFill>
              </a:rPr>
              <a:t>. 2016. Nature-based solutions to address global societal challenges.</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Griscom</a:t>
            </a:r>
            <a:r>
              <a:rPr lang="en-GB" sz="1100" dirty="0">
                <a:solidFill>
                  <a:schemeClr val="tx1"/>
                </a:solidFill>
              </a:rPr>
              <a:t>, Bronson W., Justin Adams, Peter W. Ellis, Richard A. Houghton, Guy Lomax, Daniela A. </a:t>
            </a:r>
            <a:r>
              <a:rPr lang="en-GB" sz="1100" dirty="0" err="1">
                <a:solidFill>
                  <a:schemeClr val="tx1"/>
                </a:solidFill>
              </a:rPr>
              <a:t>Miteva</a:t>
            </a:r>
            <a:r>
              <a:rPr lang="en-GB" sz="1100" dirty="0">
                <a:solidFill>
                  <a:schemeClr val="tx1"/>
                </a:solidFill>
              </a:rPr>
              <a:t>, William H. Schlesinger, et al. 2017. “Natural climate solutions.” Proceedings of the National Academy of Sciences of the United States of America 114 (44): 11645–50.</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IUCN. 2020a. “Guidance for using the IUCN Global Standard for Nature-based Solutions. A user-friendly framework for the verification, design and scaling up of Nature-based Solutions. First edition. Gland, Switzerland: IUCN.” IUCN.</a:t>
            </a:r>
          </a:p>
          <a:p>
            <a:pPr marL="0" lvl="0" indent="0" algn="l" rtl="0">
              <a:lnSpc>
                <a:spcPct val="90000"/>
              </a:lnSpc>
              <a:spcBef>
                <a:spcPts val="0"/>
              </a:spcBef>
              <a:spcAft>
                <a:spcPts val="0"/>
              </a:spcAft>
              <a:buClr>
                <a:schemeClr val="dk1"/>
              </a:buClr>
              <a:buSzPts val="2800"/>
              <a:buNone/>
            </a:pPr>
            <a:r>
              <a:rPr lang="en-GB" sz="1100" dirty="0">
                <a:solidFill>
                  <a:schemeClr val="tx1"/>
                </a:solidFill>
              </a:rPr>
              <a:t>———. 2020b. “IUCN Global Standard for Nature-based Solutions.” IUCN2020a.</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Lal, M., and Roma Singh. 2000. “Carbon sequestration potential of Indian forests.” Environmental Monitoring and Assessment 60 (3): 315–27.</a:t>
            </a:r>
          </a:p>
          <a:p>
            <a:pPr marL="0" lvl="0" indent="0" algn="l" rtl="0">
              <a:lnSpc>
                <a:spcPct val="90000"/>
              </a:lnSpc>
              <a:spcBef>
                <a:spcPts val="0"/>
              </a:spcBef>
              <a:spcAft>
                <a:spcPts val="0"/>
              </a:spcAft>
              <a:buClr>
                <a:schemeClr val="dk1"/>
              </a:buClr>
              <a:buSzPts val="2800"/>
              <a:buNone/>
            </a:pPr>
            <a:r>
              <a:rPr lang="en-GB" sz="1100" dirty="0" err="1">
                <a:solidFill>
                  <a:schemeClr val="tx1"/>
                </a:solidFill>
              </a:rPr>
              <a:t>NbS</a:t>
            </a:r>
            <a:r>
              <a:rPr lang="en-GB" sz="1100" dirty="0">
                <a:solidFill>
                  <a:schemeClr val="tx1"/>
                </a:solidFill>
              </a:rPr>
              <a:t> Digital Dialogues. 2020. “</a:t>
            </a:r>
            <a:r>
              <a:rPr lang="en-GB" sz="1100" dirty="0" err="1">
                <a:solidFill>
                  <a:schemeClr val="tx1"/>
                </a:solidFill>
              </a:rPr>
              <a:t>NbS</a:t>
            </a:r>
            <a:r>
              <a:rPr lang="en-GB" sz="1100" dirty="0">
                <a:solidFill>
                  <a:schemeClr val="tx1"/>
                </a:solidFill>
              </a:rPr>
              <a:t> Digital Dialogues | Nature-based Solutions Conference and Digital Dialogues Event.”</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NBSI. n.d. “Case Studies : Nature-Based Solutions Initiative.” Accessed March 23, 2021.</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err="1">
                <a:solidFill>
                  <a:schemeClr val="tx1"/>
                </a:solidFill>
              </a:rPr>
              <a:t>Nesshöver</a:t>
            </a:r>
            <a:r>
              <a:rPr lang="en-GB" sz="1100" dirty="0">
                <a:solidFill>
                  <a:schemeClr val="tx1"/>
                </a:solidFill>
              </a:rPr>
              <a:t>, Carsten, Timo </a:t>
            </a:r>
            <a:r>
              <a:rPr lang="en-GB" sz="1100" dirty="0" err="1">
                <a:solidFill>
                  <a:schemeClr val="tx1"/>
                </a:solidFill>
              </a:rPr>
              <a:t>Assmuth</a:t>
            </a:r>
            <a:r>
              <a:rPr lang="en-GB" sz="1100" dirty="0">
                <a:solidFill>
                  <a:schemeClr val="tx1"/>
                </a:solidFill>
              </a:rPr>
              <a:t>, Katherine N. Irvine, Graciela M. </a:t>
            </a:r>
            <a:r>
              <a:rPr lang="en-GB" sz="1100" dirty="0" err="1">
                <a:solidFill>
                  <a:schemeClr val="tx1"/>
                </a:solidFill>
              </a:rPr>
              <a:t>Rusch</a:t>
            </a:r>
            <a:r>
              <a:rPr lang="en-GB" sz="1100" dirty="0">
                <a:solidFill>
                  <a:schemeClr val="tx1"/>
                </a:solidFill>
              </a:rPr>
              <a:t>, Kerry A. Waylen, Ben </a:t>
            </a:r>
            <a:r>
              <a:rPr lang="en-GB" sz="1100" dirty="0" err="1">
                <a:solidFill>
                  <a:schemeClr val="tx1"/>
                </a:solidFill>
              </a:rPr>
              <a:t>Delbaere</a:t>
            </a:r>
            <a:r>
              <a:rPr lang="en-GB" sz="1100" dirty="0">
                <a:solidFill>
                  <a:schemeClr val="tx1"/>
                </a:solidFill>
              </a:rPr>
              <a:t>, Dagmar </a:t>
            </a:r>
            <a:r>
              <a:rPr lang="en-GB" sz="1100" dirty="0" err="1">
                <a:solidFill>
                  <a:schemeClr val="tx1"/>
                </a:solidFill>
              </a:rPr>
              <a:t>Haase</a:t>
            </a:r>
            <a:r>
              <a:rPr lang="en-GB" sz="1100" dirty="0">
                <a:solidFill>
                  <a:schemeClr val="tx1"/>
                </a:solidFill>
              </a:rPr>
              <a:t>, et al. 2017. “The science, policy and practice of nature-based solutions: An interdisciplinary perspective.” Elsevier B.V.</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Seddon, Nathalie, Alexandre </a:t>
            </a:r>
            <a:r>
              <a:rPr lang="en-GB" sz="1100" dirty="0" err="1">
                <a:solidFill>
                  <a:schemeClr val="tx1"/>
                </a:solidFill>
              </a:rPr>
              <a:t>Chausson</a:t>
            </a:r>
            <a:r>
              <a:rPr lang="en-GB" sz="1100" dirty="0">
                <a:solidFill>
                  <a:schemeClr val="tx1"/>
                </a:solidFill>
              </a:rPr>
              <a:t>, Pam Berry, Cécile A. J. Girardin, Alison Smith, and Beth Turner. 2020. “Understanding the value and limits of nature-based solutions to climate change and other global challenges.” Royal Society Publishing.</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Seddon, Nathalie, Alison Smith, Pete Smith, Isabel Key, Alexandre </a:t>
            </a:r>
            <a:r>
              <a:rPr lang="en-GB" sz="1100" dirty="0" err="1">
                <a:solidFill>
                  <a:schemeClr val="tx1"/>
                </a:solidFill>
              </a:rPr>
              <a:t>Chausson</a:t>
            </a:r>
            <a:r>
              <a:rPr lang="en-GB" sz="1100" dirty="0">
                <a:solidFill>
                  <a:schemeClr val="tx1"/>
                </a:solidFill>
              </a:rPr>
              <a:t>, Cécile Girardin, Jo House, Shilpi Srivastava, and Beth Turner. 2021. “Getting the message right on nature-based solutions to climate change.” Global Change Biology 27 (8): 1518–46.</a:t>
            </a:r>
          </a:p>
          <a:p>
            <a:pPr marL="0" lvl="0" indent="0" algn="l" rtl="0">
              <a:lnSpc>
                <a:spcPct val="90000"/>
              </a:lnSpc>
              <a:spcBef>
                <a:spcPts val="0"/>
              </a:spcBef>
              <a:spcAft>
                <a:spcPts val="0"/>
              </a:spcAft>
              <a:buClr>
                <a:schemeClr val="dk1"/>
              </a:buClr>
              <a:buSzPts val="2800"/>
              <a:buNone/>
            </a:pPr>
            <a:endParaRPr lang="en-GB" sz="1100" dirty="0">
              <a:solidFill>
                <a:schemeClr val="tx1"/>
              </a:solidFill>
            </a:endParaRPr>
          </a:p>
          <a:p>
            <a:pPr marL="0" lvl="0" indent="0" algn="l" rtl="0">
              <a:lnSpc>
                <a:spcPct val="90000"/>
              </a:lnSpc>
              <a:spcBef>
                <a:spcPts val="0"/>
              </a:spcBef>
              <a:spcAft>
                <a:spcPts val="0"/>
              </a:spcAft>
              <a:buClr>
                <a:schemeClr val="dk1"/>
              </a:buClr>
              <a:buSzPts val="2800"/>
              <a:buNone/>
            </a:pPr>
            <a:r>
              <a:rPr lang="en-GB" sz="1100" dirty="0">
                <a:solidFill>
                  <a:schemeClr val="tx1"/>
                </a:solidFill>
              </a:rPr>
              <a:t>UNDP. 2019. “Nature-based Solutions for NDCs Pathway Framework.”</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Tree>
    <p:extLst>
      <p:ext uri="{BB962C8B-B14F-4D97-AF65-F5344CB8AC3E}">
        <p14:creationId xmlns:p14="http://schemas.microsoft.com/office/powerpoint/2010/main" val="3150139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5381446" cy="3785652"/>
          </a:xfrm>
          <a:prstGeom prst="rect">
            <a:avLst/>
          </a:prstGeom>
          <a:noFill/>
        </p:spPr>
        <p:txBody>
          <a:bodyPr wrap="square" rtlCol="0">
            <a:spAutoFit/>
          </a:bodyPr>
          <a:lstStyle/>
          <a:p>
            <a:pPr marL="342900" indent="-342900">
              <a:buSzPct val="120000"/>
              <a:buFont typeface="Arial" panose="020B0604020202020204" pitchFamily="34" charset="0"/>
              <a:buChar char="•"/>
            </a:pPr>
            <a:r>
              <a:rPr lang="en-GB" sz="2000" dirty="0">
                <a:solidFill>
                  <a:schemeClr val="tx1"/>
                </a:solidFill>
                <a:latin typeface="+mn-lt"/>
              </a:rPr>
              <a:t>Describe the concept of ecosystem services and give examples of the multiple ways in which nature can influence the targets of the SDGs</a:t>
            </a:r>
          </a:p>
          <a:p>
            <a:pPr marL="342900" indent="-342900">
              <a:buSzPct val="120000"/>
              <a:buFont typeface="Arial" panose="020B0604020202020204" pitchFamily="34" charset="0"/>
              <a:buChar char="•"/>
            </a:pPr>
            <a:endParaRPr lang="en-GB" sz="2000" dirty="0">
              <a:solidFill>
                <a:schemeClr val="tx1"/>
              </a:solidFill>
              <a:latin typeface="+mn-lt"/>
            </a:endParaRPr>
          </a:p>
          <a:p>
            <a:pPr marL="342900" indent="-342900">
              <a:buSzPct val="120000"/>
              <a:buFont typeface="Arial" panose="020B0604020202020204" pitchFamily="34" charset="0"/>
              <a:buChar char="•"/>
            </a:pPr>
            <a:r>
              <a:rPr lang="en-GB" sz="2000" dirty="0">
                <a:solidFill>
                  <a:schemeClr val="tx1"/>
                </a:solidFill>
                <a:latin typeface="+mn-lt"/>
              </a:rPr>
              <a:t>Differentiate between direct and indirect influences of nature on the SDGs and recall examples</a:t>
            </a:r>
          </a:p>
          <a:p>
            <a:pPr marL="342900" indent="-342900">
              <a:buSzPct val="120000"/>
              <a:buFont typeface="Arial" panose="020B0604020202020204" pitchFamily="34" charset="0"/>
              <a:buChar char="•"/>
            </a:pPr>
            <a:endParaRPr lang="en-GB" sz="2000" dirty="0">
              <a:solidFill>
                <a:schemeClr val="tx1"/>
              </a:solidFill>
              <a:latin typeface="+mn-lt"/>
            </a:endParaRPr>
          </a:p>
          <a:p>
            <a:pPr marL="342900" indent="-342900">
              <a:buSzPct val="120000"/>
              <a:buFont typeface="Arial" panose="020B0604020202020204" pitchFamily="34" charset="0"/>
              <a:buChar char="•"/>
            </a:pPr>
            <a:r>
              <a:rPr lang="en-GB" sz="2000" dirty="0">
                <a:solidFill>
                  <a:schemeClr val="tx1"/>
                </a:solidFill>
                <a:latin typeface="+mn-lt"/>
              </a:rPr>
              <a:t>Recall how nature may provide substitutable, unique or complementary influences</a:t>
            </a:r>
          </a:p>
        </p:txBody>
      </p:sp>
      <p:pic>
        <p:nvPicPr>
          <p:cNvPr id="4" name="Picture 3">
            <a:extLst>
              <a:ext uri="{FF2B5EF4-FFF2-40B4-BE49-F238E27FC236}">
                <a16:creationId xmlns:a16="http://schemas.microsoft.com/office/drawing/2014/main" id="{3BDF4B8B-805A-43FC-A400-318105F6E313}"/>
              </a:ext>
            </a:extLst>
          </p:cNvPr>
          <p:cNvPicPr>
            <a:picLocks noChangeAspect="1"/>
          </p:cNvPicPr>
          <p:nvPr/>
        </p:nvPicPr>
        <p:blipFill rotWithShape="1">
          <a:blip r:embed="rId3"/>
          <a:srcRect b="7798"/>
          <a:stretch/>
        </p:blipFill>
        <p:spPr>
          <a:xfrm>
            <a:off x="6924709" y="1231900"/>
            <a:ext cx="2894124" cy="4744528"/>
          </a:xfrm>
          <a:prstGeom prst="rect">
            <a:avLst/>
          </a:prstGeom>
        </p:spPr>
      </p:pic>
    </p:spTree>
    <p:extLst>
      <p:ext uri="{BB962C8B-B14F-4D97-AF65-F5344CB8AC3E}">
        <p14:creationId xmlns:p14="http://schemas.microsoft.com/office/powerpoint/2010/main" val="342770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5959416"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Introducing the concept of ecosystem services</a:t>
            </a:r>
            <a:endParaRPr lang="en-GB" sz="2000" b="1" dirty="0">
              <a:solidFill>
                <a:schemeClr val="accent5">
                  <a:lumMod val="60000"/>
                  <a:lumOff val="40000"/>
                </a:schemeClr>
              </a:solidFill>
              <a:latin typeface="+mn-lt"/>
            </a:endParaRPr>
          </a:p>
          <a:p>
            <a:pPr lvl="0">
              <a:spcBef>
                <a:spcPts val="0"/>
              </a:spcBef>
              <a:buClr>
                <a:schemeClr val="dk1"/>
              </a:buClr>
              <a:buSzPts val="2800"/>
            </a:pPr>
            <a:endParaRPr lang="en-GB" sz="20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Natural and semi-natural ecosystems provide ecosystem services which </a:t>
            </a:r>
            <a:r>
              <a:rPr lang="en-GB" sz="1600" b="1" dirty="0">
                <a:solidFill>
                  <a:schemeClr val="tx1"/>
                </a:solidFill>
                <a:latin typeface="+mn-lt"/>
              </a:rPr>
              <a:t>support positive societal, environmental and economic outcomes </a:t>
            </a: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management of ecosystems can contribute to, or undermine, progress on the United Nations’ Sustainable Development Goals (</a:t>
            </a:r>
            <a:r>
              <a:rPr lang="en-GB" sz="1600" b="1" dirty="0">
                <a:solidFill>
                  <a:schemeClr val="tx1"/>
                </a:solidFill>
                <a:latin typeface="+mn-lt"/>
              </a:rPr>
              <a:t>SDGs</a:t>
            </a:r>
            <a:r>
              <a:rPr lang="en-GB" sz="1600" dirty="0">
                <a:solidFill>
                  <a:schemeClr val="tx1"/>
                </a:solidFill>
                <a:latin typeface="+mn-lt"/>
              </a:rPr>
              <a:t>) </a:t>
            </a: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A number of </a:t>
            </a:r>
            <a:r>
              <a:rPr lang="en-GB" sz="1600" b="1" dirty="0">
                <a:solidFill>
                  <a:schemeClr val="tx1"/>
                </a:solidFill>
                <a:latin typeface="+mn-lt"/>
              </a:rPr>
              <a:t>classifications</a:t>
            </a:r>
            <a:r>
              <a:rPr lang="en-GB" sz="1600" dirty="0">
                <a:solidFill>
                  <a:schemeClr val="tx1"/>
                </a:solidFill>
                <a:latin typeface="+mn-lt"/>
              </a:rPr>
              <a:t> of ecosystem services have been developed: TEEB (The Economics of Ecosystems and Biodiversity), MEA (Millennium Ecosystem Assessment), CICES (The Common International Classification of Ecosystem Services) and IPBES (Intergovernmental Science-Policy Platform on Biodiversity and Ecosystem Services)</a:t>
            </a: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Ecosystem services are typically classified according to four categories: </a:t>
            </a:r>
            <a:r>
              <a:rPr lang="en-GB" sz="1600" b="1" dirty="0">
                <a:solidFill>
                  <a:schemeClr val="tx1"/>
                </a:solidFill>
                <a:latin typeface="+mn-lt"/>
              </a:rPr>
              <a:t>provisioning, regulating, supporting and cultural </a:t>
            </a: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It is important to note that </a:t>
            </a:r>
            <a:r>
              <a:rPr lang="en-GB" sz="1600" b="1" dirty="0">
                <a:solidFill>
                  <a:schemeClr val="tx1"/>
                </a:solidFill>
                <a:latin typeface="+mn-lt"/>
              </a:rPr>
              <a:t>different ecosystems can provide the same service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pic>
        <p:nvPicPr>
          <p:cNvPr id="7" name="Picture 6">
            <a:extLst>
              <a:ext uri="{FF2B5EF4-FFF2-40B4-BE49-F238E27FC236}">
                <a16:creationId xmlns:a16="http://schemas.microsoft.com/office/drawing/2014/main" id="{71640275-A37C-49D8-B1DD-B265E903E0B5}"/>
              </a:ext>
            </a:extLst>
          </p:cNvPr>
          <p:cNvPicPr>
            <a:picLocks noChangeAspect="1"/>
          </p:cNvPicPr>
          <p:nvPr/>
        </p:nvPicPr>
        <p:blipFill>
          <a:blip r:embed="rId3"/>
          <a:stretch>
            <a:fillRect/>
          </a:stretch>
        </p:blipFill>
        <p:spPr>
          <a:xfrm>
            <a:off x="6866627" y="1696119"/>
            <a:ext cx="4630574" cy="3972644"/>
          </a:xfrm>
          <a:prstGeom prst="rect">
            <a:avLst/>
          </a:prstGeom>
        </p:spPr>
      </p:pic>
      <p:sp>
        <p:nvSpPr>
          <p:cNvPr id="11" name="TextBox 10">
            <a:extLst>
              <a:ext uri="{FF2B5EF4-FFF2-40B4-BE49-F238E27FC236}">
                <a16:creationId xmlns:a16="http://schemas.microsoft.com/office/drawing/2014/main" id="{D9489961-1F13-407F-BA81-3098B4888980}"/>
              </a:ext>
            </a:extLst>
          </p:cNvPr>
          <p:cNvSpPr txBox="1"/>
          <p:nvPr/>
        </p:nvSpPr>
        <p:spPr>
          <a:xfrm>
            <a:off x="6797616" y="5826775"/>
            <a:ext cx="6094562" cy="246221"/>
          </a:xfrm>
          <a:prstGeom prst="rect">
            <a:avLst/>
          </a:prstGeom>
          <a:noFill/>
        </p:spPr>
        <p:txBody>
          <a:bodyPr wrap="square">
            <a:spAutoFit/>
          </a:bodyPr>
          <a:lstStyle/>
          <a:p>
            <a:r>
              <a:rPr lang="en-GB" sz="1000" i="1" dirty="0">
                <a:solidFill>
                  <a:srgbClr val="444444"/>
                </a:solidFill>
                <a:latin typeface="+mn-lt"/>
              </a:rPr>
              <a:t>Examples of ecosystem services provided by nature (World Wildlife Fund 2018)</a:t>
            </a:r>
          </a:p>
        </p:txBody>
      </p:sp>
    </p:spTree>
    <p:extLst>
      <p:ext uri="{BB962C8B-B14F-4D97-AF65-F5344CB8AC3E}">
        <p14:creationId xmlns:p14="http://schemas.microsoft.com/office/powerpoint/2010/main" val="3001247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5959416"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Introducing the concept of ecosystem services</a:t>
            </a:r>
            <a:endParaRPr lang="en-GB" sz="2000" b="1" dirty="0">
              <a:solidFill>
                <a:schemeClr val="accent5">
                  <a:lumMod val="60000"/>
                  <a:lumOff val="40000"/>
                </a:schemeClr>
              </a:solidFill>
              <a:latin typeface="+mn-lt"/>
            </a:endParaRPr>
          </a:p>
          <a:p>
            <a:pPr lvl="0">
              <a:spcBef>
                <a:spcPts val="0"/>
              </a:spcBef>
              <a:buClr>
                <a:schemeClr val="dk1"/>
              </a:buClr>
              <a:buSzPts val="2800"/>
            </a:pPr>
            <a:endParaRPr lang="en-GB" sz="20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graphicFrame>
        <p:nvGraphicFramePr>
          <p:cNvPr id="8" name="Google Shape;144;p9">
            <a:extLst>
              <a:ext uri="{FF2B5EF4-FFF2-40B4-BE49-F238E27FC236}">
                <a16:creationId xmlns:a16="http://schemas.microsoft.com/office/drawing/2014/main" id="{F2900775-D48C-4736-AB86-0B49524B22D2}"/>
              </a:ext>
            </a:extLst>
          </p:cNvPr>
          <p:cNvGraphicFramePr/>
          <p:nvPr>
            <p:extLst>
              <p:ext uri="{D42A27DB-BD31-4B8C-83A1-F6EECF244321}">
                <p14:modId xmlns:p14="http://schemas.microsoft.com/office/powerpoint/2010/main" val="3055561148"/>
              </p:ext>
            </p:extLst>
          </p:nvPr>
        </p:nvGraphicFramePr>
        <p:xfrm>
          <a:off x="838200" y="2183498"/>
          <a:ext cx="9513499" cy="4047510"/>
        </p:xfrm>
        <a:graphic>
          <a:graphicData uri="http://schemas.openxmlformats.org/drawingml/2006/table">
            <a:tbl>
              <a:tblPr firstRow="1" bandRow="1">
                <a:tableStyleId>{B8DA472E-C0B5-4FAA-A71B-45BBE6C39A2A}</a:tableStyleId>
              </a:tblPr>
              <a:tblGrid>
                <a:gridCol w="4025151">
                  <a:extLst>
                    <a:ext uri="{9D8B030D-6E8A-4147-A177-3AD203B41FA5}">
                      <a16:colId xmlns:a16="http://schemas.microsoft.com/office/drawing/2014/main" val="2092718743"/>
                    </a:ext>
                  </a:extLst>
                </a:gridCol>
                <a:gridCol w="5488348">
                  <a:extLst>
                    <a:ext uri="{9D8B030D-6E8A-4147-A177-3AD203B41FA5}">
                      <a16:colId xmlns:a16="http://schemas.microsoft.com/office/drawing/2014/main" val="995431418"/>
                    </a:ext>
                  </a:extLst>
                </a:gridCol>
              </a:tblGrid>
              <a:tr h="354174">
                <a:tc>
                  <a:txBody>
                    <a:bodyPr/>
                    <a:lstStyle/>
                    <a:p>
                      <a:pPr algn="l"/>
                      <a:r>
                        <a:rPr lang="en-GB" dirty="0">
                          <a:effectLst/>
                        </a:rPr>
                        <a:t>Category</a:t>
                      </a:r>
                    </a:p>
                  </a:txBody>
                  <a:tcPr anchor="ctr"/>
                </a:tc>
                <a:tc>
                  <a:txBody>
                    <a:bodyPr/>
                    <a:lstStyle/>
                    <a:p>
                      <a:pPr algn="l"/>
                      <a:r>
                        <a:rPr lang="en-GB">
                          <a:effectLst/>
                        </a:rPr>
                        <a:t>Ecosystem Service Examples</a:t>
                      </a:r>
                    </a:p>
                  </a:txBody>
                  <a:tcPr anchor="ctr"/>
                </a:tc>
                <a:extLst>
                  <a:ext uri="{0D108BD9-81ED-4DB2-BD59-A6C34878D82A}">
                    <a16:rowId xmlns:a16="http://schemas.microsoft.com/office/drawing/2014/main" val="10001"/>
                  </a:ext>
                </a:extLst>
              </a:tr>
              <a:tr h="352613">
                <a:tc>
                  <a:txBody>
                    <a:bodyPr/>
                    <a:lstStyle/>
                    <a:p>
                      <a:pPr algn="l" fontAlgn="t"/>
                      <a:r>
                        <a:rPr lang="en-GB" dirty="0">
                          <a:effectLst/>
                        </a:rPr>
                        <a:t>Provisioning</a:t>
                      </a:r>
                    </a:p>
                  </a:txBody>
                  <a:tcPr/>
                </a:tc>
                <a:tc>
                  <a:txBody>
                    <a:bodyPr/>
                    <a:lstStyle/>
                    <a:p>
                      <a:pPr algn="l" fontAlgn="t"/>
                      <a:r>
                        <a:rPr lang="en-GB">
                          <a:effectLst/>
                        </a:rPr>
                        <a:t>Food, freshwater, habitat, medicinal resources, timber</a:t>
                      </a:r>
                    </a:p>
                  </a:txBody>
                  <a:tcPr/>
                </a:tc>
                <a:extLst>
                  <a:ext uri="{0D108BD9-81ED-4DB2-BD59-A6C34878D82A}">
                    <a16:rowId xmlns:a16="http://schemas.microsoft.com/office/drawing/2014/main" val="780416438"/>
                  </a:ext>
                </a:extLst>
              </a:tr>
              <a:tr h="734402">
                <a:tc>
                  <a:txBody>
                    <a:bodyPr/>
                    <a:lstStyle/>
                    <a:p>
                      <a:pPr algn="l" fontAlgn="t"/>
                      <a:r>
                        <a:rPr lang="en-GB">
                          <a:effectLst/>
                        </a:rPr>
                        <a:t>Regulating</a:t>
                      </a:r>
                    </a:p>
                  </a:txBody>
                  <a:tcPr/>
                </a:tc>
                <a:tc>
                  <a:txBody>
                    <a:bodyPr/>
                    <a:lstStyle/>
                    <a:p>
                      <a:pPr algn="l" fontAlgn="t"/>
                      <a:r>
                        <a:rPr lang="en-GB">
                          <a:effectLst/>
                        </a:rPr>
                        <a:t>Purification of water and maintenance of water quality, regulation of air quality, pest and disease control, nutrient cycling, waste recycling, wave dissipation, buffering against extreme events, pollination, provision of firebreaks, climate regulation, maintenance of ecological stability, sediment storage and transport, purification of the environment, stabilisation of sediments and regulation of soil erosion, filtering of contaminants, regulation of water flows, carbon sequestration, protective services</a:t>
                      </a:r>
                    </a:p>
                  </a:txBody>
                  <a:tcPr/>
                </a:tc>
                <a:extLst>
                  <a:ext uri="{0D108BD9-81ED-4DB2-BD59-A6C34878D82A}">
                    <a16:rowId xmlns:a16="http://schemas.microsoft.com/office/drawing/2014/main" val="10002"/>
                  </a:ext>
                </a:extLst>
              </a:tr>
              <a:tr h="384163">
                <a:tc>
                  <a:txBody>
                    <a:bodyPr/>
                    <a:lstStyle/>
                    <a:p>
                      <a:pPr algn="l" fontAlgn="t"/>
                      <a:r>
                        <a:rPr lang="en-GB" dirty="0">
                          <a:effectLst/>
                        </a:rPr>
                        <a:t>Supporting</a:t>
                      </a:r>
                    </a:p>
                  </a:txBody>
                  <a:tcPr/>
                </a:tc>
                <a:tc>
                  <a:txBody>
                    <a:bodyPr/>
                    <a:lstStyle/>
                    <a:p>
                      <a:pPr algn="l" fontAlgn="t"/>
                      <a:r>
                        <a:rPr lang="en-GB">
                          <a:effectLst/>
                        </a:rPr>
                        <a:t>Biodiversity, soil formation, primary production</a:t>
                      </a:r>
                    </a:p>
                  </a:txBody>
                  <a:tcPr/>
                </a:tc>
                <a:extLst>
                  <a:ext uri="{0D108BD9-81ED-4DB2-BD59-A6C34878D82A}">
                    <a16:rowId xmlns:a16="http://schemas.microsoft.com/office/drawing/2014/main" val="10003"/>
                  </a:ext>
                </a:extLst>
              </a:tr>
              <a:tr h="408001">
                <a:tc>
                  <a:txBody>
                    <a:bodyPr/>
                    <a:lstStyle/>
                    <a:p>
                      <a:pPr algn="l" fontAlgn="t"/>
                      <a:r>
                        <a:rPr lang="en-GB">
                          <a:effectLst/>
                        </a:rPr>
                        <a:t>Cultural</a:t>
                      </a:r>
                    </a:p>
                  </a:txBody>
                  <a:tcPr/>
                </a:tc>
                <a:tc>
                  <a:txBody>
                    <a:bodyPr/>
                    <a:lstStyle/>
                    <a:p>
                      <a:pPr algn="l" fontAlgn="t"/>
                      <a:r>
                        <a:rPr lang="en-GB" dirty="0">
                          <a:effectLst/>
                        </a:rPr>
                        <a:t>Cultural and natural heritage, recreation, intellectual and inspirational activities, ecotourism, traditional lifestyles, health and well-being, green space, value for scientific research, aesthetic value/scenic beauty, spiritual appreciation, preservation of traditional lifestyles, educational resources, passive use value</a:t>
                      </a:r>
                    </a:p>
                  </a:txBody>
                  <a:tcPr/>
                </a:tc>
                <a:extLst>
                  <a:ext uri="{0D108BD9-81ED-4DB2-BD59-A6C34878D82A}">
                    <a16:rowId xmlns:a16="http://schemas.microsoft.com/office/drawing/2014/main" val="1578048041"/>
                  </a:ext>
                </a:extLst>
              </a:tr>
            </a:tbl>
          </a:graphicData>
        </a:graphic>
      </p:graphicFrame>
      <p:sp>
        <p:nvSpPr>
          <p:cNvPr id="9" name="TextBox 8">
            <a:extLst>
              <a:ext uri="{FF2B5EF4-FFF2-40B4-BE49-F238E27FC236}">
                <a16:creationId xmlns:a16="http://schemas.microsoft.com/office/drawing/2014/main" id="{BD152F11-9848-41E0-9378-B9FF52DF0FF3}"/>
              </a:ext>
            </a:extLst>
          </p:cNvPr>
          <p:cNvSpPr txBox="1"/>
          <p:nvPr/>
        </p:nvSpPr>
        <p:spPr>
          <a:xfrm>
            <a:off x="770627" y="1858271"/>
            <a:ext cx="6094562" cy="246221"/>
          </a:xfrm>
          <a:prstGeom prst="rect">
            <a:avLst/>
          </a:prstGeom>
          <a:noFill/>
        </p:spPr>
        <p:txBody>
          <a:bodyPr wrap="square">
            <a:spAutoFit/>
          </a:bodyPr>
          <a:lstStyle/>
          <a:p>
            <a:r>
              <a:rPr lang="en-GB" sz="1000" i="1" dirty="0">
                <a:solidFill>
                  <a:srgbClr val="444444"/>
                </a:solidFill>
                <a:latin typeface="+mn-lt"/>
              </a:rPr>
              <a:t>Examples of ecosystem services</a:t>
            </a:r>
          </a:p>
        </p:txBody>
      </p:sp>
    </p:spTree>
    <p:extLst>
      <p:ext uri="{BB962C8B-B14F-4D97-AF65-F5344CB8AC3E}">
        <p14:creationId xmlns:p14="http://schemas.microsoft.com/office/powerpoint/2010/main" val="2918815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437964"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Nature underpinning the SDGs</a:t>
            </a: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2030 Agenda highlights the </a:t>
            </a:r>
            <a:r>
              <a:rPr lang="en-GB" sz="1600" b="1" dirty="0">
                <a:solidFill>
                  <a:schemeClr val="tx1"/>
                </a:solidFill>
                <a:latin typeface="+mn-lt"/>
              </a:rPr>
              <a:t>importance of biodiversity and the functioning of ecosystems </a:t>
            </a:r>
            <a:r>
              <a:rPr lang="en-GB" sz="1600" dirty="0">
                <a:solidFill>
                  <a:schemeClr val="tx1"/>
                </a:solidFill>
                <a:latin typeface="+mn-lt"/>
              </a:rPr>
              <a:t>to maintain economic activities and societal well-being</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Explicit reference to ecosystems in </a:t>
            </a:r>
            <a:r>
              <a:rPr lang="en-GB" sz="1600" b="1" dirty="0">
                <a:solidFill>
                  <a:schemeClr val="tx1"/>
                </a:solidFill>
                <a:latin typeface="+mn-lt"/>
              </a:rPr>
              <a:t>SDG 14</a:t>
            </a:r>
            <a:r>
              <a:rPr lang="en-GB" sz="1600" dirty="0">
                <a:solidFill>
                  <a:schemeClr val="tx1"/>
                </a:solidFill>
                <a:latin typeface="+mn-lt"/>
              </a:rPr>
              <a:t> (‘life below water’) and </a:t>
            </a:r>
            <a:r>
              <a:rPr lang="en-GB" sz="1600" b="1" dirty="0">
                <a:solidFill>
                  <a:schemeClr val="tx1"/>
                </a:solidFill>
                <a:latin typeface="+mn-lt"/>
              </a:rPr>
              <a:t>SDG 15 </a:t>
            </a:r>
            <a:r>
              <a:rPr lang="en-GB" sz="1600" dirty="0">
                <a:solidFill>
                  <a:schemeClr val="tx1"/>
                </a:solidFill>
                <a:latin typeface="+mn-lt"/>
              </a:rPr>
              <a:t>(‘life on land’), which contain specific targets aimed to </a:t>
            </a:r>
            <a:r>
              <a:rPr lang="en-GB" sz="1600" b="1" dirty="0">
                <a:solidFill>
                  <a:schemeClr val="tx1"/>
                </a:solidFill>
                <a:latin typeface="+mn-lt"/>
              </a:rPr>
              <a:t>reduce threats to biodiversity, protect ecosystem functions, and support the flows of services to people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Different ecosystems can contribute to the achievement of a wider range of SDGs and related targets by providing ecosystem services which generate various additional social, economic and environmental benefits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For example, the FAO (FAO 2011) reports that </a:t>
            </a:r>
            <a:r>
              <a:rPr lang="en-GB" sz="1600" b="1" dirty="0">
                <a:solidFill>
                  <a:schemeClr val="tx1"/>
                </a:solidFill>
                <a:latin typeface="+mn-lt"/>
              </a:rPr>
              <a:t>1.6 billion people</a:t>
            </a:r>
            <a:r>
              <a:rPr lang="en-GB" sz="1600" dirty="0">
                <a:solidFill>
                  <a:schemeClr val="tx1"/>
                </a:solidFill>
                <a:latin typeface="+mn-lt"/>
              </a:rPr>
              <a:t>, including 60 million indigenous people, </a:t>
            </a:r>
            <a:r>
              <a:rPr lang="en-GB" sz="1600" b="1" dirty="0">
                <a:solidFill>
                  <a:schemeClr val="tx1"/>
                </a:solidFill>
                <a:latin typeface="+mn-lt"/>
              </a:rPr>
              <a:t>directly depend on natural ecosystems </a:t>
            </a:r>
            <a:r>
              <a:rPr lang="en-GB" sz="1600" dirty="0">
                <a:solidFill>
                  <a:schemeClr val="tx1"/>
                </a:solidFill>
                <a:latin typeface="+mn-lt"/>
              </a:rPr>
              <a:t>for their livelihoods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Equally, the 2020 World Economic Forum (WEF) Global Risk Report identified that the </a:t>
            </a:r>
            <a:r>
              <a:rPr lang="en-GB" sz="1600" b="1" dirty="0">
                <a:solidFill>
                  <a:schemeClr val="tx1"/>
                </a:solidFill>
                <a:latin typeface="+mn-lt"/>
              </a:rPr>
              <a:t>top risks </a:t>
            </a:r>
            <a:r>
              <a:rPr lang="en-GB" sz="1600" dirty="0">
                <a:solidFill>
                  <a:schemeClr val="tx1"/>
                </a:solidFill>
                <a:latin typeface="+mn-lt"/>
              </a:rPr>
              <a:t>to society and the economy </a:t>
            </a:r>
            <a:r>
              <a:rPr lang="en-GB" sz="1600" b="1" dirty="0">
                <a:solidFill>
                  <a:schemeClr val="tx1"/>
                </a:solidFill>
                <a:latin typeface="+mn-lt"/>
              </a:rPr>
              <a:t>are related to environmental risks</a:t>
            </a:r>
            <a:r>
              <a:rPr lang="en-GB" sz="1600" dirty="0">
                <a:solidFill>
                  <a:schemeClr val="tx1"/>
                </a:solidFill>
                <a:latin typeface="+mn-lt"/>
              </a:rPr>
              <a:t>, including biodiversity loss, water crises and climate impacts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Tree>
    <p:extLst>
      <p:ext uri="{BB962C8B-B14F-4D97-AF65-F5344CB8AC3E}">
        <p14:creationId xmlns:p14="http://schemas.microsoft.com/office/powerpoint/2010/main" val="398236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437964" cy="4841096"/>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Nature underpinning the SDGs</a:t>
            </a:r>
            <a:endParaRPr lang="en-GB" sz="18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pic>
        <p:nvPicPr>
          <p:cNvPr id="4" name="Picture 3">
            <a:extLst>
              <a:ext uri="{FF2B5EF4-FFF2-40B4-BE49-F238E27FC236}">
                <a16:creationId xmlns:a16="http://schemas.microsoft.com/office/drawing/2014/main" id="{B2A92164-78A8-40F6-8078-85D265338A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8199" y="1982128"/>
            <a:ext cx="4228533" cy="3690758"/>
          </a:xfrm>
          <a:prstGeom prst="rect">
            <a:avLst/>
          </a:prstGeom>
        </p:spPr>
      </p:pic>
      <p:pic>
        <p:nvPicPr>
          <p:cNvPr id="6" name="Picture 5">
            <a:extLst>
              <a:ext uri="{FF2B5EF4-FFF2-40B4-BE49-F238E27FC236}">
                <a16:creationId xmlns:a16="http://schemas.microsoft.com/office/drawing/2014/main" id="{D92C8E14-87AD-481D-8E6D-25B8F91BE30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34884" y="2042230"/>
            <a:ext cx="6303274" cy="3868398"/>
          </a:xfrm>
          <a:prstGeom prst="rect">
            <a:avLst/>
          </a:prstGeom>
        </p:spPr>
      </p:pic>
      <p:sp>
        <p:nvSpPr>
          <p:cNvPr id="12" name="TextBox 11">
            <a:extLst>
              <a:ext uri="{FF2B5EF4-FFF2-40B4-BE49-F238E27FC236}">
                <a16:creationId xmlns:a16="http://schemas.microsoft.com/office/drawing/2014/main" id="{560140C4-F74F-4615-9C14-F93013C5C417}"/>
              </a:ext>
            </a:extLst>
          </p:cNvPr>
          <p:cNvSpPr txBox="1"/>
          <p:nvPr/>
        </p:nvSpPr>
        <p:spPr>
          <a:xfrm>
            <a:off x="915837" y="5989634"/>
            <a:ext cx="10722321" cy="400110"/>
          </a:xfrm>
          <a:prstGeom prst="rect">
            <a:avLst/>
          </a:prstGeom>
          <a:noFill/>
        </p:spPr>
        <p:txBody>
          <a:bodyPr wrap="square">
            <a:spAutoFit/>
          </a:bodyPr>
          <a:lstStyle/>
          <a:p>
            <a:r>
              <a:rPr lang="en-GB" sz="1000" i="1" dirty="0">
                <a:solidFill>
                  <a:srgbClr val="444444"/>
                </a:solidFill>
                <a:latin typeface="+mn-lt"/>
              </a:rPr>
              <a:t>Nature-based solutions underpin all the Sustainable Development Goals (left). Natural ecosystems, through the provision of ecosystem services, underpin the three pillars of the Sustainable Development Goals: societies, economies and the environment (right) (World Wildlife Fund 2018).</a:t>
            </a:r>
          </a:p>
        </p:txBody>
      </p:sp>
    </p:spTree>
    <p:extLst>
      <p:ext uri="{BB962C8B-B14F-4D97-AF65-F5344CB8AC3E}">
        <p14:creationId xmlns:p14="http://schemas.microsoft.com/office/powerpoint/2010/main" val="2672763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6180667"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Achieving the SDGs through ecosystem services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pic>
        <p:nvPicPr>
          <p:cNvPr id="4" name="Picture 3">
            <a:extLst>
              <a:ext uri="{FF2B5EF4-FFF2-40B4-BE49-F238E27FC236}">
                <a16:creationId xmlns:a16="http://schemas.microsoft.com/office/drawing/2014/main" id="{5F479017-6867-40B8-8BD6-7377AC7A95A8}"/>
              </a:ext>
            </a:extLst>
          </p:cNvPr>
          <p:cNvPicPr>
            <a:picLocks noChangeAspect="1"/>
          </p:cNvPicPr>
          <p:nvPr/>
        </p:nvPicPr>
        <p:blipFill>
          <a:blip r:embed="rId3"/>
          <a:stretch>
            <a:fillRect/>
          </a:stretch>
        </p:blipFill>
        <p:spPr>
          <a:xfrm>
            <a:off x="6467485" y="2278062"/>
            <a:ext cx="4886315" cy="2301875"/>
          </a:xfrm>
          <a:prstGeom prst="rect">
            <a:avLst/>
          </a:prstGeom>
        </p:spPr>
      </p:pic>
      <p:sp>
        <p:nvSpPr>
          <p:cNvPr id="5" name="TextBox 4">
            <a:extLst>
              <a:ext uri="{FF2B5EF4-FFF2-40B4-BE49-F238E27FC236}">
                <a16:creationId xmlns:a16="http://schemas.microsoft.com/office/drawing/2014/main" id="{09C6DDB5-BCEB-42C2-92B6-9D0EF617985F}"/>
              </a:ext>
            </a:extLst>
          </p:cNvPr>
          <p:cNvSpPr txBox="1"/>
          <p:nvPr/>
        </p:nvSpPr>
        <p:spPr>
          <a:xfrm>
            <a:off x="838200" y="1803400"/>
            <a:ext cx="5486400" cy="4739759"/>
          </a:xfrm>
          <a:prstGeom prst="rect">
            <a:avLst/>
          </a:prstGeom>
          <a:noFill/>
        </p:spPr>
        <p:txBody>
          <a:bodyPr wrap="square" rtlCol="0">
            <a:spAutoFit/>
          </a:bodyPr>
          <a:lstStyle/>
          <a:p>
            <a:pPr marL="0" lvl="0" indent="0" algn="l" rtl="0">
              <a:lnSpc>
                <a:spcPct val="90000"/>
              </a:lnSpc>
              <a:spcBef>
                <a:spcPts val="0"/>
              </a:spcBef>
              <a:spcAft>
                <a:spcPts val="0"/>
              </a:spcAft>
              <a:buClr>
                <a:schemeClr val="dk1"/>
              </a:buClr>
              <a:buSzPts val="2800"/>
              <a:buNone/>
            </a:pPr>
            <a:r>
              <a:rPr lang="en-GB" sz="1600" dirty="0" err="1">
                <a:solidFill>
                  <a:schemeClr val="tx1"/>
                </a:solidFill>
              </a:rPr>
              <a:t>Fuldauer</a:t>
            </a:r>
            <a:r>
              <a:rPr lang="en-GB" sz="1600" dirty="0">
                <a:solidFill>
                  <a:schemeClr val="tx1"/>
                </a:solidFill>
              </a:rPr>
              <a:t> et al. (2021) developed a framework for understanding the potential for different natural and semi-natural ecosystems to influence the SDG targets:</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rgbClr val="C00000"/>
                </a:solidFill>
              </a:rPr>
              <a:t>Direct influences: </a:t>
            </a:r>
            <a:r>
              <a:rPr lang="en-GB" sz="1600" dirty="0">
                <a:solidFill>
                  <a:schemeClr val="tx1"/>
                </a:solidFill>
              </a:rPr>
              <a:t>Identified where an ecosystem service (as described in the relevant ecosystem service classification), is directly mentioned or described in the SDG target</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rgbClr val="C00000"/>
                </a:solidFill>
              </a:rPr>
              <a:t>Indirect influences: </a:t>
            </a:r>
            <a:r>
              <a:rPr lang="en-GB" sz="1600" dirty="0">
                <a:solidFill>
                  <a:schemeClr val="tx1"/>
                </a:solidFill>
              </a:rPr>
              <a:t>Identified where an ecosystem service is not described specifically in the target, but where evidence demonstrates that increasing the quantity or quality of the service can enhance achievement of the target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a:p>
            <a:pPr marL="0" lvl="0" indent="0" algn="l" rtl="0">
              <a:lnSpc>
                <a:spcPct val="90000"/>
              </a:lnSpc>
              <a:spcBef>
                <a:spcPts val="0"/>
              </a:spcBef>
              <a:spcAft>
                <a:spcPts val="0"/>
              </a:spcAft>
              <a:buClr>
                <a:schemeClr val="dk1"/>
              </a:buClr>
              <a:buSzPts val="2800"/>
              <a:buNone/>
            </a:pPr>
            <a:r>
              <a:rPr lang="en-GB" sz="1600" dirty="0">
                <a:solidFill>
                  <a:schemeClr val="tx1"/>
                </a:solidFill>
              </a:rPr>
              <a:t>Through implementing </a:t>
            </a:r>
            <a:r>
              <a:rPr lang="en-GB" sz="1600" dirty="0" err="1">
                <a:solidFill>
                  <a:schemeClr val="tx1"/>
                </a:solidFill>
              </a:rPr>
              <a:t>NbS</a:t>
            </a:r>
            <a:r>
              <a:rPr lang="en-GB" sz="1600" dirty="0">
                <a:solidFill>
                  <a:schemeClr val="tx1"/>
                </a:solidFill>
              </a:rPr>
              <a:t>, and restoring, protecting, sustainably managing or creating new ecosystems, practitioners can enhance the quality or quantity of ecosystem services provided in order to help progress the SDGs</a:t>
            </a:r>
          </a:p>
          <a:p>
            <a:endParaRPr lang="en-GB" dirty="0"/>
          </a:p>
        </p:txBody>
      </p:sp>
      <p:sp>
        <p:nvSpPr>
          <p:cNvPr id="11" name="TextBox 10">
            <a:extLst>
              <a:ext uri="{FF2B5EF4-FFF2-40B4-BE49-F238E27FC236}">
                <a16:creationId xmlns:a16="http://schemas.microsoft.com/office/drawing/2014/main" id="{9A30B4B8-6F6A-4C43-96E8-DD3623154E2C}"/>
              </a:ext>
            </a:extLst>
          </p:cNvPr>
          <p:cNvSpPr txBox="1"/>
          <p:nvPr/>
        </p:nvSpPr>
        <p:spPr>
          <a:xfrm>
            <a:off x="6467485" y="4559400"/>
            <a:ext cx="4886315" cy="553998"/>
          </a:xfrm>
          <a:prstGeom prst="rect">
            <a:avLst/>
          </a:prstGeom>
          <a:noFill/>
        </p:spPr>
        <p:txBody>
          <a:bodyPr wrap="square">
            <a:spAutoFit/>
          </a:bodyPr>
          <a:lstStyle/>
          <a:p>
            <a:r>
              <a:rPr lang="en-GB" sz="1000" i="1" dirty="0">
                <a:solidFill>
                  <a:srgbClr val="444444"/>
                </a:solidFill>
                <a:latin typeface="+mn-lt"/>
              </a:rPr>
              <a:t>The study by </a:t>
            </a:r>
            <a:r>
              <a:rPr lang="en-GB" sz="1000" i="1" dirty="0" err="1">
                <a:solidFill>
                  <a:srgbClr val="444444"/>
                </a:solidFill>
                <a:latin typeface="+mn-lt"/>
              </a:rPr>
              <a:t>Fuldauer</a:t>
            </a:r>
            <a:r>
              <a:rPr lang="en-GB" sz="1000" i="1" dirty="0">
                <a:solidFill>
                  <a:srgbClr val="444444"/>
                </a:solidFill>
                <a:latin typeface="+mn-lt"/>
              </a:rPr>
              <a:t> et al. (2021) looked at seven ecosystem categories (from left to right): grasslands, savannas &amp; shrublands; wetlands &amp; peatlands; polar alpine (tundra); rivers &amp; lakes; beaches &amp; dunes; croplands; forests (not shown). </a:t>
            </a:r>
          </a:p>
        </p:txBody>
      </p:sp>
    </p:spTree>
    <p:extLst>
      <p:ext uri="{BB962C8B-B14F-4D97-AF65-F5344CB8AC3E}">
        <p14:creationId xmlns:p14="http://schemas.microsoft.com/office/powerpoint/2010/main" val="220740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Understand the concept of nature-based solutions (</a:t>
            </a:r>
            <a:r>
              <a:rPr lang="en-GB" sz="2000" dirty="0" err="1">
                <a:solidFill>
                  <a:schemeClr val="tx1"/>
                </a:solidFill>
                <a:latin typeface="+mn-lt"/>
              </a:rPr>
              <a:t>NbS</a:t>
            </a:r>
            <a:r>
              <a:rPr lang="en-GB" sz="2000" dirty="0">
                <a:solidFill>
                  <a:schemeClr val="tx1"/>
                </a:solidFill>
                <a:latin typeface="+mn-lt"/>
              </a:rPr>
              <a:t>)</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Know how </a:t>
            </a:r>
            <a:r>
              <a:rPr lang="en-GB" sz="2000" dirty="0" err="1">
                <a:solidFill>
                  <a:schemeClr val="tx1"/>
                </a:solidFill>
                <a:latin typeface="+mn-lt"/>
              </a:rPr>
              <a:t>NbS</a:t>
            </a:r>
            <a:r>
              <a:rPr lang="en-GB" sz="2000" dirty="0">
                <a:solidFill>
                  <a:schemeClr val="tx1"/>
                </a:solidFill>
                <a:latin typeface="+mn-lt"/>
              </a:rPr>
              <a:t> underpin global and national development agendas</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latin typeface="+mn-lt"/>
              </a:rPr>
              <a:t>Understand the role of nature in underpinning the Sustainable Development Goals (SDGs), the Paris Agreement and the functioning of traditional engineered ‘grey’ infrastructure systems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199" y="1231900"/>
            <a:ext cx="905933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 closer look at the potential for nature to influence the SDGs</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extBox 1">
            <a:extLst>
              <a:ext uri="{FF2B5EF4-FFF2-40B4-BE49-F238E27FC236}">
                <a16:creationId xmlns:a16="http://schemas.microsoft.com/office/drawing/2014/main" id="{420729A8-2EE0-4920-AF11-A5303FB66421}"/>
              </a:ext>
            </a:extLst>
          </p:cNvPr>
          <p:cNvSpPr txBox="1"/>
          <p:nvPr/>
        </p:nvSpPr>
        <p:spPr>
          <a:xfrm>
            <a:off x="838200" y="1794933"/>
            <a:ext cx="6138333" cy="4598182"/>
          </a:xfrm>
          <a:prstGeom prst="rect">
            <a:avLst/>
          </a:prstGeom>
          <a:noFill/>
        </p:spPr>
        <p:txBody>
          <a:bodyPr wrap="square" rtlCol="0">
            <a:sp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Natural environments </a:t>
            </a:r>
            <a:r>
              <a:rPr lang="en-GB" sz="1600" b="1" i="0" dirty="0">
                <a:solidFill>
                  <a:schemeClr val="tx1"/>
                </a:solidFill>
                <a:effectLst/>
                <a:latin typeface="+mn-lt"/>
              </a:rPr>
              <a:t>directly influence 40 out of the 169 SDG targets (25%) across 14 of the 17 SDG goals</a:t>
            </a:r>
            <a:r>
              <a:rPr lang="en-GB" sz="1600" b="0" i="0" dirty="0">
                <a:solidFill>
                  <a:schemeClr val="tx1"/>
                </a:solidFill>
                <a:effectLst/>
                <a:latin typeface="+mn-lt"/>
              </a:rPr>
              <a:t>, sue to the diversity of ecosystem services that natural environments provide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Beyond SDG 14 and 15, nature directly influences targets under 12 different SDGs, which implies that projects that leverage nature can have much wider influence on the SDGs</a:t>
            </a:r>
          </a:p>
          <a:p>
            <a:pPr marL="285750" indent="-285750" algn="l">
              <a:buSzPct val="120000"/>
              <a:buFont typeface="Arial" panose="020B0604020202020204" pitchFamily="34" charset="0"/>
              <a:buChar char="•"/>
            </a:pPr>
            <a:r>
              <a:rPr lang="en-GB" sz="1600" b="0" i="0" dirty="0">
                <a:solidFill>
                  <a:schemeClr val="tx1"/>
                </a:solidFill>
                <a:effectLst/>
                <a:latin typeface="+mn-lt"/>
              </a:rPr>
              <a:t>Ecosystems </a:t>
            </a:r>
            <a:r>
              <a:rPr lang="en-GB" sz="1600" b="1" i="0" dirty="0">
                <a:solidFill>
                  <a:schemeClr val="tx1"/>
                </a:solidFill>
                <a:effectLst/>
                <a:latin typeface="+mn-lt"/>
              </a:rPr>
              <a:t>indirectly influence 67 SDG targets across all 17 SDGs</a:t>
            </a:r>
          </a:p>
          <a:p>
            <a:pPr marL="285750" indent="-285750" algn="l">
              <a:buSzPct val="120000"/>
              <a:buFont typeface="Arial" panose="020B0604020202020204" pitchFamily="34" charset="0"/>
              <a:buChar char="•"/>
            </a:pPr>
            <a:r>
              <a:rPr lang="en-GB" sz="1600" b="0" i="0" dirty="0">
                <a:solidFill>
                  <a:schemeClr val="tx1"/>
                </a:solidFill>
                <a:effectLst/>
                <a:latin typeface="+mn-lt"/>
              </a:rPr>
              <a:t>Awareness of indirect SDG influences is </a:t>
            </a:r>
            <a:r>
              <a:rPr lang="en-GB" sz="1600" b="1" i="0" dirty="0">
                <a:solidFill>
                  <a:schemeClr val="tx1"/>
                </a:solidFill>
                <a:effectLst/>
                <a:latin typeface="+mn-lt"/>
              </a:rPr>
              <a:t>critical for decision-makers </a:t>
            </a:r>
            <a:r>
              <a:rPr lang="en-GB" sz="1600" b="0" i="0" dirty="0">
                <a:solidFill>
                  <a:schemeClr val="tx1"/>
                </a:solidFill>
                <a:effectLst/>
                <a:latin typeface="+mn-lt"/>
              </a:rPr>
              <a:t>to leverage nature for positive social, environmental and economic outcomes to deliver more broadly on the SDGs</a:t>
            </a:r>
          </a:p>
          <a:p>
            <a:pPr marL="285750" indent="-285750" algn="l">
              <a:buSzPct val="120000"/>
              <a:buFont typeface="Arial" panose="020B0604020202020204" pitchFamily="34" charset="0"/>
              <a:buChar char="•"/>
            </a:pPr>
            <a:r>
              <a:rPr lang="en-GB" sz="1600" b="0" i="0" dirty="0">
                <a:solidFill>
                  <a:schemeClr val="tx1"/>
                </a:solidFill>
                <a:effectLst/>
                <a:latin typeface="+mn-lt"/>
              </a:rPr>
              <a:t>Natural sectors can also provide services which are globally </a:t>
            </a:r>
            <a:r>
              <a:rPr lang="en-GB" sz="1600" b="1" i="0" dirty="0">
                <a:solidFill>
                  <a:schemeClr val="tx1"/>
                </a:solidFill>
                <a:effectLst/>
                <a:latin typeface="+mn-lt"/>
              </a:rPr>
              <a:t>non-substitutable </a:t>
            </a:r>
            <a:r>
              <a:rPr lang="en-GB" sz="1600" b="0" i="0" dirty="0">
                <a:solidFill>
                  <a:schemeClr val="tx1"/>
                </a:solidFill>
                <a:effectLst/>
                <a:latin typeface="+mn-lt"/>
              </a:rPr>
              <a:t>by built infrastructure in safeguarding well-being</a:t>
            </a:r>
          </a:p>
          <a:p>
            <a:pPr marL="285750" indent="-285750" algn="l">
              <a:buSzPct val="120000"/>
              <a:buFont typeface="Arial" panose="020B0604020202020204" pitchFamily="34" charset="0"/>
              <a:buChar char="•"/>
            </a:pPr>
            <a:r>
              <a:rPr lang="en-GB" sz="1600" b="0" i="0" dirty="0">
                <a:solidFill>
                  <a:schemeClr val="tx1"/>
                </a:solidFill>
                <a:effectLst/>
                <a:latin typeface="+mn-lt"/>
              </a:rPr>
              <a:t>Nature’s </a:t>
            </a:r>
            <a:r>
              <a:rPr lang="en-GB" sz="1600" b="1" i="0" dirty="0">
                <a:solidFill>
                  <a:schemeClr val="tx1"/>
                </a:solidFill>
                <a:effectLst/>
                <a:latin typeface="+mn-lt"/>
              </a:rPr>
              <a:t>context-specificity</a:t>
            </a:r>
            <a:r>
              <a:rPr lang="en-GB" sz="1600" b="0" i="0" dirty="0">
                <a:solidFill>
                  <a:schemeClr val="tx1"/>
                </a:solidFill>
                <a:effectLst/>
                <a:latin typeface="+mn-lt"/>
              </a:rPr>
              <a:t> means ecosystems vary in their ability to deliver services and impact SDG targets, often involving trade-offs</a:t>
            </a:r>
            <a:endParaRPr lang="en-GB" sz="1600" b="1" dirty="0">
              <a:solidFill>
                <a:schemeClr val="tx1"/>
              </a:solidFill>
              <a:latin typeface="+mn-lt"/>
            </a:endParaRPr>
          </a:p>
          <a:p>
            <a:endParaRPr lang="en-GB" sz="1600" dirty="0"/>
          </a:p>
        </p:txBody>
      </p:sp>
      <p:pic>
        <p:nvPicPr>
          <p:cNvPr id="6" name="Picture 5">
            <a:extLst>
              <a:ext uri="{FF2B5EF4-FFF2-40B4-BE49-F238E27FC236}">
                <a16:creationId xmlns:a16="http://schemas.microsoft.com/office/drawing/2014/main" id="{77FCB6A8-0C3F-43E0-837F-53551D3DD187}"/>
              </a:ext>
            </a:extLst>
          </p:cNvPr>
          <p:cNvPicPr>
            <a:picLocks noChangeAspect="1"/>
          </p:cNvPicPr>
          <p:nvPr/>
        </p:nvPicPr>
        <p:blipFill>
          <a:blip r:embed="rId3"/>
          <a:stretch>
            <a:fillRect/>
          </a:stretch>
        </p:blipFill>
        <p:spPr>
          <a:xfrm>
            <a:off x="7123112" y="2151073"/>
            <a:ext cx="4543955" cy="1573201"/>
          </a:xfrm>
          <a:prstGeom prst="rect">
            <a:avLst/>
          </a:prstGeom>
        </p:spPr>
      </p:pic>
      <p:pic>
        <p:nvPicPr>
          <p:cNvPr id="8" name="Picture 7">
            <a:extLst>
              <a:ext uri="{FF2B5EF4-FFF2-40B4-BE49-F238E27FC236}">
                <a16:creationId xmlns:a16="http://schemas.microsoft.com/office/drawing/2014/main" id="{F5A94F8F-DF99-47C4-9F06-90DB78519C8A}"/>
              </a:ext>
            </a:extLst>
          </p:cNvPr>
          <p:cNvPicPr>
            <a:picLocks noChangeAspect="1"/>
          </p:cNvPicPr>
          <p:nvPr/>
        </p:nvPicPr>
        <p:blipFill>
          <a:blip r:embed="rId4"/>
          <a:stretch>
            <a:fillRect/>
          </a:stretch>
        </p:blipFill>
        <p:spPr>
          <a:xfrm>
            <a:off x="7780120" y="3781572"/>
            <a:ext cx="3229937" cy="1723749"/>
          </a:xfrm>
          <a:prstGeom prst="rect">
            <a:avLst/>
          </a:prstGeom>
        </p:spPr>
      </p:pic>
      <p:sp>
        <p:nvSpPr>
          <p:cNvPr id="13" name="TextBox 12">
            <a:extLst>
              <a:ext uri="{FF2B5EF4-FFF2-40B4-BE49-F238E27FC236}">
                <a16:creationId xmlns:a16="http://schemas.microsoft.com/office/drawing/2014/main" id="{10AAD0EF-8BED-4CD7-B7AE-591E2F12D249}"/>
              </a:ext>
            </a:extLst>
          </p:cNvPr>
          <p:cNvSpPr txBox="1"/>
          <p:nvPr/>
        </p:nvSpPr>
        <p:spPr>
          <a:xfrm>
            <a:off x="6802967" y="5505321"/>
            <a:ext cx="4995333" cy="861774"/>
          </a:xfrm>
          <a:prstGeom prst="rect">
            <a:avLst/>
          </a:prstGeom>
          <a:noFill/>
        </p:spPr>
        <p:txBody>
          <a:bodyPr wrap="square">
            <a:spAutoFit/>
          </a:bodyPr>
          <a:lstStyle/>
          <a:p>
            <a:r>
              <a:rPr lang="en-GB" sz="1000" i="1" dirty="0">
                <a:solidFill>
                  <a:srgbClr val="444444"/>
                </a:solidFill>
                <a:latin typeface="+mn-lt"/>
              </a:rPr>
              <a:t>Natural environments were found to directly contribute to 63% of targets under SDG 6 (‘clean water’), 60% of targets under SDG 11 (‘sustainable cities’), 50% of targets under SDG 2 (‘zero hunger’) and to targets under six further SDGs. Natural ecosystems are only explicitly referenced under SDG 14 and SDG 15, and directly underpin 40% and 42% of targets under each, respectively (</a:t>
            </a:r>
            <a:r>
              <a:rPr lang="en-GB" sz="1000" i="1" dirty="0" err="1">
                <a:solidFill>
                  <a:srgbClr val="444444"/>
                </a:solidFill>
                <a:latin typeface="+mn-lt"/>
              </a:rPr>
              <a:t>Fuldauer</a:t>
            </a:r>
            <a:r>
              <a:rPr lang="en-GB" sz="1000" i="1" dirty="0">
                <a:solidFill>
                  <a:srgbClr val="444444"/>
                </a:solidFill>
                <a:latin typeface="+mn-lt"/>
              </a:rPr>
              <a:t> et al. 2021).</a:t>
            </a:r>
          </a:p>
        </p:txBody>
      </p:sp>
    </p:spTree>
    <p:extLst>
      <p:ext uri="{BB962C8B-B14F-4D97-AF65-F5344CB8AC3E}">
        <p14:creationId xmlns:p14="http://schemas.microsoft.com/office/powerpoint/2010/main" val="191549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22457"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Using the ‘nature-SDG’ tool for exploring influences</a:t>
            </a:r>
          </a:p>
          <a:p>
            <a:pPr marR="0" lvl="0" algn="l" defTabSz="914400" rtl="0" eaLnBrk="0" fontAlgn="base" latinLnBrk="0" hangingPunct="0">
              <a:lnSpc>
                <a:spcPct val="100000"/>
              </a:lnSpc>
              <a:spcBef>
                <a:spcPct val="0"/>
              </a:spcBef>
              <a:spcAft>
                <a:spcPct val="0"/>
              </a:spcAft>
              <a:buClrTx/>
              <a:buSzPct val="120000"/>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tool developed throughout the study by </a:t>
            </a:r>
            <a:r>
              <a:rPr lang="en-GB" sz="1600" dirty="0" err="1">
                <a:solidFill>
                  <a:schemeClr val="tx1"/>
                </a:solidFill>
                <a:latin typeface="+mn-lt"/>
              </a:rPr>
              <a:t>Fuldauer</a:t>
            </a:r>
            <a:r>
              <a:rPr lang="en-GB" sz="1600" dirty="0">
                <a:solidFill>
                  <a:schemeClr val="tx1"/>
                </a:solidFill>
                <a:latin typeface="+mn-lt"/>
              </a:rPr>
              <a:t> et al. (2021) can be used as a </a:t>
            </a:r>
            <a:r>
              <a:rPr lang="en-GB" sz="1600" b="1" dirty="0">
                <a:solidFill>
                  <a:schemeClr val="tx1"/>
                </a:solidFill>
                <a:latin typeface="+mn-lt"/>
              </a:rPr>
              <a:t>tool to understand the potential of ecosystems in progressing the SDGs</a:t>
            </a:r>
          </a:p>
          <a:p>
            <a:pPr marL="285750" lvl="0" indent="-285750">
              <a:spcBef>
                <a:spcPts val="0"/>
              </a:spcBef>
              <a:buClr>
                <a:schemeClr val="dk1"/>
              </a:buClr>
              <a:buSzPct val="120000"/>
              <a:buFont typeface="Arial" panose="020B0604020202020204" pitchFamily="34" charset="0"/>
              <a:buChar char="•"/>
            </a:pPr>
            <a:endParaRPr lang="en-GB" sz="1600" b="1"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SDG targets are described in terms of a single sector’s service only (</a:t>
            </a:r>
            <a:r>
              <a:rPr lang="en-GB" sz="1600" b="1" dirty="0">
                <a:solidFill>
                  <a:schemeClr val="tx1"/>
                </a:solidFill>
                <a:latin typeface="+mn-lt"/>
              </a:rPr>
              <a:t>unique influence</a:t>
            </a:r>
            <a:r>
              <a:rPr lang="en-GB" sz="1600" dirty="0">
                <a:solidFill>
                  <a:schemeClr val="tx1"/>
                </a:solidFill>
                <a:latin typeface="+mn-lt"/>
              </a:rPr>
              <a:t>), multiple sectors’ services (</a:t>
            </a:r>
            <a:r>
              <a:rPr lang="en-GB" sz="1600" b="1" dirty="0">
                <a:solidFill>
                  <a:schemeClr val="tx1"/>
                </a:solidFill>
                <a:latin typeface="+mn-lt"/>
              </a:rPr>
              <a:t>cross-sectoral</a:t>
            </a:r>
            <a:r>
              <a:rPr lang="en-GB" sz="1600" dirty="0">
                <a:solidFill>
                  <a:schemeClr val="tx1"/>
                </a:solidFill>
                <a:latin typeface="+mn-lt"/>
              </a:rPr>
              <a:t>) or services that can be substituted by a different sector (</a:t>
            </a:r>
            <a:r>
              <a:rPr lang="en-GB" sz="1600" b="1" dirty="0">
                <a:solidFill>
                  <a:schemeClr val="tx1"/>
                </a:solidFill>
                <a:latin typeface="+mn-lt"/>
              </a:rPr>
              <a:t>substitutable</a:t>
            </a:r>
            <a:r>
              <a:rPr lang="en-GB" sz="1600" dirty="0">
                <a:solidFill>
                  <a:schemeClr val="tx1"/>
                </a:solidFill>
                <a:latin typeface="+mn-lt"/>
              </a:rPr>
              <a:t>)</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By understanding where multiple ecosystems can provide the same service (substitute), decision-makers have a choice of how to progress on target achievement</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It is useful to understand the </a:t>
            </a:r>
            <a:r>
              <a:rPr lang="en-GB" sz="1600" b="1" dirty="0">
                <a:solidFill>
                  <a:schemeClr val="tx1"/>
                </a:solidFill>
                <a:latin typeface="+mn-lt"/>
              </a:rPr>
              <a:t>degree to which services can be provided by different ecosystems</a:t>
            </a:r>
            <a:r>
              <a:rPr lang="en-GB" sz="1600" dirty="0">
                <a:solidFill>
                  <a:schemeClr val="tx1"/>
                </a:solidFill>
                <a:latin typeface="+mn-lt"/>
              </a:rPr>
              <a:t>, given the large focus on forests and the need to protect native ecosystems</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tool enables decision-makers to compare </a:t>
            </a:r>
            <a:r>
              <a:rPr lang="en-GB" sz="1600" b="1" dirty="0">
                <a:solidFill>
                  <a:schemeClr val="tx1"/>
                </a:solidFill>
                <a:latin typeface="+mn-lt"/>
              </a:rPr>
              <a:t>SDG influences between ecosystems and the built environment</a:t>
            </a:r>
            <a:r>
              <a:rPr lang="en-GB" sz="1600" dirty="0">
                <a:solidFill>
                  <a:schemeClr val="tx1"/>
                </a:solidFill>
                <a:latin typeface="+mn-lt"/>
              </a:rPr>
              <a:t> (e.g. energy, water)</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When comparing ecosystem and built environments, 12% of all SDG targets can be progressed by services provided by either built or natural infrastructure sectors</a:t>
            </a:r>
            <a:endParaRPr lang="en-GB" sz="1600" b="0"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Tree>
    <p:extLst>
      <p:ext uri="{BB962C8B-B14F-4D97-AF65-F5344CB8AC3E}">
        <p14:creationId xmlns:p14="http://schemas.microsoft.com/office/powerpoint/2010/main" val="3951396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Nature directly or indirectly underpins all SDGs through the provision of ecosystem services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Understanding the types of influences of nature on the SDG targets can help decision-makers identify how best to leverage nature to progress the SDGs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‘nature-SDG’ tool can be used to explore potential influences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Given the tendency of nature to be context-specific, it is important to note that the framework analyses potential ecosystem services and potential influences on SDG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The ability of a particular ecosystem to deliver the service and progress any SDG target is dependent upon the wider landscape and local context (see Lecture 18)</a:t>
            </a:r>
            <a:endParaRPr lang="en-GB" sz="28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Tree>
    <p:extLst>
      <p:ext uri="{BB962C8B-B14F-4D97-AF65-F5344CB8AC3E}">
        <p14:creationId xmlns:p14="http://schemas.microsoft.com/office/powerpoint/2010/main" val="279720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15.2 </a:t>
            </a:r>
            <a:r>
              <a:rPr lang="en-GB" sz="2800" dirty="0">
                <a:solidFill>
                  <a:srgbClr val="C00000"/>
                </a:solidFill>
              </a:rPr>
              <a:t>Nature-based solutions (</a:t>
            </a:r>
            <a:r>
              <a:rPr lang="en-GB" sz="2800" dirty="0" err="1">
                <a:solidFill>
                  <a:srgbClr val="C00000"/>
                </a:solidFill>
              </a:rPr>
              <a:t>NbS</a:t>
            </a:r>
            <a:r>
              <a:rPr lang="en-GB" sz="2800" dirty="0">
                <a:solidFill>
                  <a:srgbClr val="C00000"/>
                </a:solidFill>
              </a:rPr>
              <a:t>) underpinning the Sustainable Development Goals (SDGs)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900" b="0" i="0" dirty="0" err="1">
                <a:solidFill>
                  <a:schemeClr val="tx1"/>
                </a:solidFill>
                <a:effectLst/>
                <a:latin typeface="+mn-lt"/>
              </a:rPr>
              <a:t>Blicharska</a:t>
            </a:r>
            <a:r>
              <a:rPr lang="en-GB" sz="900" b="0" i="0" dirty="0">
                <a:solidFill>
                  <a:schemeClr val="tx1"/>
                </a:solidFill>
                <a:effectLst/>
                <a:latin typeface="+mn-lt"/>
              </a:rPr>
              <a:t>, Malgorzata, Richard J. Smithers, Grzegorz </a:t>
            </a:r>
            <a:r>
              <a:rPr lang="en-GB" sz="900" b="0" i="0" dirty="0" err="1">
                <a:solidFill>
                  <a:schemeClr val="tx1"/>
                </a:solidFill>
                <a:effectLst/>
                <a:latin typeface="+mn-lt"/>
              </a:rPr>
              <a:t>Mikusiński</a:t>
            </a:r>
            <a:r>
              <a:rPr lang="en-GB" sz="900" b="0" i="0" dirty="0">
                <a:solidFill>
                  <a:schemeClr val="tx1"/>
                </a:solidFill>
                <a:effectLst/>
                <a:latin typeface="+mn-lt"/>
              </a:rPr>
              <a:t>, </a:t>
            </a:r>
            <a:r>
              <a:rPr lang="en-GB" sz="900" b="0" i="0" dirty="0" err="1">
                <a:solidFill>
                  <a:schemeClr val="tx1"/>
                </a:solidFill>
                <a:effectLst/>
                <a:latin typeface="+mn-lt"/>
              </a:rPr>
              <a:t>Patrik</a:t>
            </a:r>
            <a:r>
              <a:rPr lang="en-GB" sz="900" b="0" i="0" dirty="0">
                <a:solidFill>
                  <a:schemeClr val="tx1"/>
                </a:solidFill>
                <a:effectLst/>
                <a:latin typeface="+mn-lt"/>
              </a:rPr>
              <a:t> </a:t>
            </a:r>
            <a:r>
              <a:rPr lang="en-GB" sz="900" b="0" i="0" dirty="0" err="1">
                <a:solidFill>
                  <a:schemeClr val="tx1"/>
                </a:solidFill>
                <a:effectLst/>
                <a:latin typeface="+mn-lt"/>
              </a:rPr>
              <a:t>Rönnbäck</a:t>
            </a:r>
            <a:r>
              <a:rPr lang="en-GB" sz="900" b="0" i="0" dirty="0">
                <a:solidFill>
                  <a:schemeClr val="tx1"/>
                </a:solidFill>
                <a:effectLst/>
                <a:latin typeface="+mn-lt"/>
              </a:rPr>
              <a:t>, Paula A. Harrison, </a:t>
            </a:r>
            <a:r>
              <a:rPr lang="en-GB" sz="900" b="0" i="0" dirty="0" err="1">
                <a:solidFill>
                  <a:schemeClr val="tx1"/>
                </a:solidFill>
                <a:effectLst/>
                <a:latin typeface="+mn-lt"/>
              </a:rPr>
              <a:t>Måns</a:t>
            </a:r>
            <a:r>
              <a:rPr lang="en-GB" sz="900" b="0" i="0" dirty="0">
                <a:solidFill>
                  <a:schemeClr val="tx1"/>
                </a:solidFill>
                <a:effectLst/>
                <a:latin typeface="+mn-lt"/>
              </a:rPr>
              <a:t> Nilsson, and William J. Sutherland. 2019. “Biodiversity’s contributions to sustainable development.” Nature Research.</a:t>
            </a:r>
          </a:p>
          <a:p>
            <a:pPr algn="l"/>
            <a:r>
              <a:rPr lang="en-GB" sz="900" b="0" i="0" dirty="0">
                <a:solidFill>
                  <a:schemeClr val="tx1"/>
                </a:solidFill>
                <a:effectLst/>
                <a:latin typeface="+mn-lt"/>
              </a:rPr>
              <a:t>Dasgupta, </a:t>
            </a:r>
            <a:r>
              <a:rPr lang="en-GB" sz="900" b="0" i="0" dirty="0" err="1">
                <a:solidFill>
                  <a:schemeClr val="tx1"/>
                </a:solidFill>
                <a:effectLst/>
                <a:latin typeface="+mn-lt"/>
              </a:rPr>
              <a:t>Partha</a:t>
            </a:r>
            <a:r>
              <a:rPr lang="en-GB" sz="900" b="0" i="0" dirty="0">
                <a:solidFill>
                  <a:schemeClr val="tx1"/>
                </a:solidFill>
                <a:effectLst/>
                <a:latin typeface="+mn-lt"/>
              </a:rPr>
              <a:t>. 2020. Interim Report – The Dasgupta Review: Independent Review on the Economics of Biodiversity - GOV.UK. April.</a:t>
            </a:r>
          </a:p>
          <a:p>
            <a:pPr algn="l"/>
            <a:r>
              <a:rPr lang="en-GB" sz="900" b="0" i="0" dirty="0" err="1">
                <a:solidFill>
                  <a:schemeClr val="tx1"/>
                </a:solidFill>
                <a:effectLst/>
                <a:latin typeface="+mn-lt"/>
              </a:rPr>
              <a:t>Faivre</a:t>
            </a:r>
            <a:r>
              <a:rPr lang="en-GB" sz="900" b="0" i="0" dirty="0">
                <a:solidFill>
                  <a:schemeClr val="tx1"/>
                </a:solidFill>
                <a:effectLst/>
                <a:latin typeface="+mn-lt"/>
              </a:rPr>
              <a:t>, Nicolas, Marco Fritz, Tiago Freitas, Birgit de </a:t>
            </a:r>
            <a:r>
              <a:rPr lang="en-GB" sz="900" b="0" i="0" dirty="0" err="1">
                <a:solidFill>
                  <a:schemeClr val="tx1"/>
                </a:solidFill>
                <a:effectLst/>
                <a:latin typeface="+mn-lt"/>
              </a:rPr>
              <a:t>Boissezon</a:t>
            </a:r>
            <a:r>
              <a:rPr lang="en-GB" sz="900" b="0" i="0" dirty="0">
                <a:solidFill>
                  <a:schemeClr val="tx1"/>
                </a:solidFill>
                <a:effectLst/>
                <a:latin typeface="+mn-lt"/>
              </a:rPr>
              <a:t>, and Sofie </a:t>
            </a:r>
            <a:r>
              <a:rPr lang="en-GB" sz="900" b="0" i="0" dirty="0" err="1">
                <a:solidFill>
                  <a:schemeClr val="tx1"/>
                </a:solidFill>
                <a:effectLst/>
                <a:latin typeface="+mn-lt"/>
              </a:rPr>
              <a:t>Vandewoestijne</a:t>
            </a:r>
            <a:r>
              <a:rPr lang="en-GB" sz="900" b="0" i="0" dirty="0">
                <a:solidFill>
                  <a:schemeClr val="tx1"/>
                </a:solidFill>
                <a:effectLst/>
                <a:latin typeface="+mn-lt"/>
              </a:rPr>
              <a:t>. 2017. “Nature-Based Solutions in the EU: Innovating with nature to address social, economic and environmental challenges.” Environmental Research 159 (November): 509–18.</a:t>
            </a:r>
          </a:p>
          <a:p>
            <a:pPr algn="l"/>
            <a:r>
              <a:rPr lang="en-GB" sz="900" b="0" i="0" dirty="0">
                <a:solidFill>
                  <a:schemeClr val="tx1"/>
                </a:solidFill>
                <a:effectLst/>
                <a:latin typeface="+mn-lt"/>
              </a:rPr>
              <a:t>FAO. 2011. “State of the World’s Forests,” no. September 2004. http://arxiv.org/abs/9410007.</a:t>
            </a:r>
          </a:p>
          <a:p>
            <a:pPr algn="l"/>
            <a:r>
              <a:rPr lang="en-GB" sz="900" b="0" i="0" dirty="0" err="1">
                <a:solidFill>
                  <a:schemeClr val="tx1"/>
                </a:solidFill>
                <a:effectLst/>
                <a:latin typeface="+mn-lt"/>
              </a:rPr>
              <a:t>Fuldauer</a:t>
            </a:r>
            <a:r>
              <a:rPr lang="en-GB" sz="900" b="0" i="0" dirty="0">
                <a:solidFill>
                  <a:schemeClr val="tx1"/>
                </a:solidFill>
                <a:effectLst/>
                <a:latin typeface="+mn-lt"/>
              </a:rPr>
              <a:t>, L. I., Scott Thacker, R. A. Haggis, F. Fuso </a:t>
            </a:r>
            <a:r>
              <a:rPr lang="en-GB" sz="900" b="0" i="0" dirty="0" err="1">
                <a:solidFill>
                  <a:schemeClr val="tx1"/>
                </a:solidFill>
                <a:effectLst/>
                <a:latin typeface="+mn-lt"/>
              </a:rPr>
              <a:t>Nerini</a:t>
            </a:r>
            <a:r>
              <a:rPr lang="en-GB" sz="900" b="0" i="0" dirty="0">
                <a:solidFill>
                  <a:schemeClr val="tx1"/>
                </a:solidFill>
                <a:effectLst/>
                <a:latin typeface="+mn-lt"/>
              </a:rPr>
              <a:t>, R. Nicholls, and J. W. Hall. 2021. “Targeting adaptation to safeguard sustainable development against climate-change impacts.” Manuscript Under Review., February.</a:t>
            </a:r>
          </a:p>
          <a:p>
            <a:pPr algn="l"/>
            <a:r>
              <a:rPr lang="en-GB" sz="900" b="0" i="0" dirty="0" err="1">
                <a:solidFill>
                  <a:schemeClr val="tx1"/>
                </a:solidFill>
                <a:effectLst/>
                <a:latin typeface="+mn-lt"/>
              </a:rPr>
              <a:t>Kapos</a:t>
            </a:r>
            <a:r>
              <a:rPr lang="en-GB" sz="900" b="0" i="0" dirty="0">
                <a:solidFill>
                  <a:schemeClr val="tx1"/>
                </a:solidFill>
                <a:effectLst/>
                <a:latin typeface="+mn-lt"/>
              </a:rPr>
              <a:t>, V, S </a:t>
            </a:r>
            <a:r>
              <a:rPr lang="en-GB" sz="900" b="0" i="0" dirty="0" err="1">
                <a:solidFill>
                  <a:schemeClr val="tx1"/>
                </a:solidFill>
                <a:effectLst/>
                <a:latin typeface="+mn-lt"/>
              </a:rPr>
              <a:t>Wicander</a:t>
            </a:r>
            <a:r>
              <a:rPr lang="en-GB" sz="900" b="0" i="0" dirty="0">
                <a:solidFill>
                  <a:schemeClr val="tx1"/>
                </a:solidFill>
                <a:effectLst/>
                <a:latin typeface="+mn-lt"/>
              </a:rPr>
              <a:t>, T Salvaterra, K Dawkins, and C Hicks. 2019. “The Role of the Natural Environment in Adaptation, Background Paper for the Global Commission on Adaptation.” Chinese Academy of Agricultural Sciences.</a:t>
            </a:r>
          </a:p>
          <a:p>
            <a:pPr algn="l"/>
            <a:r>
              <a:rPr lang="en-GB" sz="900" b="0" i="0" dirty="0">
                <a:solidFill>
                  <a:schemeClr val="tx1"/>
                </a:solidFill>
                <a:effectLst/>
                <a:latin typeface="+mn-lt"/>
              </a:rPr>
              <a:t>Seddon, Nathalie, Alison Smith, Pete Smith, Isabel Key, Alexandre </a:t>
            </a:r>
            <a:r>
              <a:rPr lang="en-GB" sz="900" b="0" i="0" dirty="0" err="1">
                <a:solidFill>
                  <a:schemeClr val="tx1"/>
                </a:solidFill>
                <a:effectLst/>
                <a:latin typeface="+mn-lt"/>
              </a:rPr>
              <a:t>Chausson</a:t>
            </a:r>
            <a:r>
              <a:rPr lang="en-GB" sz="900" b="0" i="0" dirty="0">
                <a:solidFill>
                  <a:schemeClr val="tx1"/>
                </a:solidFill>
                <a:effectLst/>
                <a:latin typeface="+mn-lt"/>
              </a:rPr>
              <a:t>, Cécile Girardin, Jo House, Shilpi Srivastava, and Beth Turner. 2021. “Getting the message right on nature-based solutions to climate change.” Global Change Biology 27 (8): 1518–46.</a:t>
            </a:r>
          </a:p>
          <a:p>
            <a:pPr algn="l"/>
            <a:r>
              <a:rPr lang="en-GB" sz="900" b="0" i="0" dirty="0">
                <a:solidFill>
                  <a:schemeClr val="tx1"/>
                </a:solidFill>
                <a:effectLst/>
                <a:latin typeface="+mn-lt"/>
              </a:rPr>
              <a:t>Thacker, Scott, Daniel </a:t>
            </a:r>
            <a:r>
              <a:rPr lang="en-GB" sz="900" b="0" i="0" dirty="0" err="1">
                <a:solidFill>
                  <a:schemeClr val="tx1"/>
                </a:solidFill>
                <a:effectLst/>
                <a:latin typeface="+mn-lt"/>
              </a:rPr>
              <a:t>Adshead</a:t>
            </a:r>
            <a:r>
              <a:rPr lang="en-GB" sz="900" b="0" i="0" dirty="0">
                <a:solidFill>
                  <a:schemeClr val="tx1"/>
                </a:solidFill>
                <a:effectLst/>
                <a:latin typeface="+mn-lt"/>
              </a:rPr>
              <a:t>, Marianne Fay, Stéphane </a:t>
            </a:r>
            <a:r>
              <a:rPr lang="en-GB" sz="900" b="0" i="0" dirty="0" err="1">
                <a:solidFill>
                  <a:schemeClr val="tx1"/>
                </a:solidFill>
                <a:effectLst/>
                <a:latin typeface="+mn-lt"/>
              </a:rPr>
              <a:t>Hallegatte</a:t>
            </a:r>
            <a:r>
              <a:rPr lang="en-GB" sz="900" b="0" i="0" dirty="0">
                <a:solidFill>
                  <a:schemeClr val="tx1"/>
                </a:solidFill>
                <a:effectLst/>
                <a:latin typeface="+mn-lt"/>
              </a:rPr>
              <a:t>, Mark Harvey, Hendrik </a:t>
            </a:r>
            <a:r>
              <a:rPr lang="en-GB" sz="900" b="0" i="0" dirty="0" err="1">
                <a:solidFill>
                  <a:schemeClr val="tx1"/>
                </a:solidFill>
                <a:effectLst/>
                <a:latin typeface="+mn-lt"/>
              </a:rPr>
              <a:t>Meller</a:t>
            </a:r>
            <a:r>
              <a:rPr lang="en-GB" sz="900" b="0" i="0" dirty="0">
                <a:solidFill>
                  <a:schemeClr val="tx1"/>
                </a:solidFill>
                <a:effectLst/>
                <a:latin typeface="+mn-lt"/>
              </a:rPr>
              <a:t>, Nicholas </a:t>
            </a:r>
            <a:r>
              <a:rPr lang="en-GB" sz="900" b="0" i="0" dirty="0" err="1">
                <a:solidFill>
                  <a:schemeClr val="tx1"/>
                </a:solidFill>
                <a:effectLst/>
                <a:latin typeface="+mn-lt"/>
              </a:rPr>
              <a:t>O’Regan</a:t>
            </a:r>
            <a:r>
              <a:rPr lang="en-GB" sz="900" b="0" i="0" dirty="0">
                <a:solidFill>
                  <a:schemeClr val="tx1"/>
                </a:solidFill>
                <a:effectLst/>
                <a:latin typeface="+mn-lt"/>
              </a:rPr>
              <a:t>, Julie </a:t>
            </a:r>
            <a:r>
              <a:rPr lang="en-GB" sz="900" b="0" i="0" dirty="0" err="1">
                <a:solidFill>
                  <a:schemeClr val="tx1"/>
                </a:solidFill>
                <a:effectLst/>
                <a:latin typeface="+mn-lt"/>
              </a:rPr>
              <a:t>Rozenberg</a:t>
            </a:r>
            <a:r>
              <a:rPr lang="en-GB" sz="900" b="0" i="0" dirty="0">
                <a:solidFill>
                  <a:schemeClr val="tx1"/>
                </a:solidFill>
                <a:effectLst/>
                <a:latin typeface="+mn-lt"/>
              </a:rPr>
              <a:t>, Graham Watkins, and Jim W. Hall. 2019. “Infrastructure for sustainable development.” Nature Sustainability 2 (4): 324–31.</a:t>
            </a:r>
          </a:p>
          <a:p>
            <a:pPr algn="l"/>
            <a:r>
              <a:rPr lang="en-GB" sz="900" b="0" i="0" dirty="0">
                <a:solidFill>
                  <a:schemeClr val="tx1"/>
                </a:solidFill>
                <a:effectLst/>
                <a:latin typeface="+mn-lt"/>
              </a:rPr>
              <a:t>United Nations. 2015. “United Nations sustainable development agenda.”</a:t>
            </a:r>
          </a:p>
          <a:p>
            <a:pPr algn="l"/>
            <a:r>
              <a:rPr lang="en-GB" sz="900" b="0" i="0" dirty="0">
                <a:solidFill>
                  <a:schemeClr val="tx1"/>
                </a:solidFill>
                <a:effectLst/>
                <a:latin typeface="+mn-lt"/>
              </a:rPr>
              <a:t>United Nations Water. 2018. “World Water Development Report 2018 | UN-Water.”</a:t>
            </a:r>
          </a:p>
          <a:p>
            <a:pPr algn="l"/>
            <a:r>
              <a:rPr lang="en-GB" sz="900" b="0" i="0" dirty="0">
                <a:solidFill>
                  <a:schemeClr val="tx1"/>
                </a:solidFill>
                <a:effectLst/>
                <a:latin typeface="+mn-lt"/>
              </a:rPr>
              <a:t>Wood, Sylvia L. R., Sarah K. Jones, Justin A. Johnson, Kate A. </a:t>
            </a:r>
            <a:r>
              <a:rPr lang="en-GB" sz="900" b="0" i="0" dirty="0" err="1">
                <a:solidFill>
                  <a:schemeClr val="tx1"/>
                </a:solidFill>
                <a:effectLst/>
                <a:latin typeface="+mn-lt"/>
              </a:rPr>
              <a:t>Brauman</a:t>
            </a:r>
            <a:r>
              <a:rPr lang="en-GB" sz="900" b="0" i="0" dirty="0">
                <a:solidFill>
                  <a:schemeClr val="tx1"/>
                </a:solidFill>
                <a:effectLst/>
                <a:latin typeface="+mn-lt"/>
              </a:rPr>
              <a:t>, Rebecca Chaplin-Kramer, Alexander </a:t>
            </a:r>
            <a:r>
              <a:rPr lang="en-GB" sz="900" b="0" i="0" dirty="0" err="1">
                <a:solidFill>
                  <a:schemeClr val="tx1"/>
                </a:solidFill>
                <a:effectLst/>
                <a:latin typeface="+mn-lt"/>
              </a:rPr>
              <a:t>Fremier</a:t>
            </a:r>
            <a:r>
              <a:rPr lang="en-GB" sz="900" b="0" i="0" dirty="0">
                <a:solidFill>
                  <a:schemeClr val="tx1"/>
                </a:solidFill>
                <a:effectLst/>
                <a:latin typeface="+mn-lt"/>
              </a:rPr>
              <a:t>, Evan </a:t>
            </a:r>
            <a:r>
              <a:rPr lang="en-GB" sz="900" b="0" i="0" dirty="0" err="1">
                <a:solidFill>
                  <a:schemeClr val="tx1"/>
                </a:solidFill>
                <a:effectLst/>
                <a:latin typeface="+mn-lt"/>
              </a:rPr>
              <a:t>Girvetz</a:t>
            </a:r>
            <a:r>
              <a:rPr lang="en-GB" sz="900" b="0" i="0" dirty="0">
                <a:solidFill>
                  <a:schemeClr val="tx1"/>
                </a:solidFill>
                <a:effectLst/>
                <a:latin typeface="+mn-lt"/>
              </a:rPr>
              <a:t>, et al. 2018. “Distilling the role of ecosystem services in the Sustainable Development Goals.” Ecosystem Services 29 (February): 70–82.</a:t>
            </a:r>
          </a:p>
          <a:p>
            <a:pPr algn="l"/>
            <a:r>
              <a:rPr lang="en-GB" sz="900" b="0" i="0" dirty="0">
                <a:solidFill>
                  <a:schemeClr val="tx1"/>
                </a:solidFill>
                <a:effectLst/>
                <a:latin typeface="+mn-lt"/>
              </a:rPr>
              <a:t>World Economic Forum. 2020. “The Global Risks Report 2020 Insight Report 15th Edition.” http://wef.ch/risks2019{\%}0Ahttp://wef.ch/risks2017{\%}0Ahttp://wef.ch/risks2019{\%}0Ahttp://www3.weforum.org/docs/WEF{\_}GRR18{\_}Report.pdf{\%}0Ahttps://www.weforum.org/reports/the-global-risks-report-2018{\%}0Ahttp://www3.weforum.org/docs/WEF{\_}GRR18{\_}Report.pdf{\%}0Ahttp://www.</a:t>
            </a:r>
          </a:p>
          <a:p>
            <a:pPr algn="l"/>
            <a:r>
              <a:rPr lang="en-GB" sz="900" b="0" i="0" dirty="0">
                <a:solidFill>
                  <a:schemeClr val="tx1"/>
                </a:solidFill>
                <a:effectLst/>
                <a:latin typeface="+mn-lt"/>
              </a:rPr>
              <a:t>World Wide Fund For Nature (WWF). 2020. “Nature in all goals.” July.</a:t>
            </a:r>
          </a:p>
          <a:p>
            <a:pPr algn="l"/>
            <a:r>
              <a:rPr lang="en-GB" sz="900" b="0" i="0" dirty="0">
                <a:solidFill>
                  <a:schemeClr val="tx1"/>
                </a:solidFill>
                <a:effectLst/>
                <a:latin typeface="+mn-lt"/>
              </a:rPr>
              <a:t>World Wildlife Fund. 2018. “Living Planet Report - 2018: Aiming higher.” Environmental Conservation 26 (04): 1–144. http://arxiv.org/abs/arXiv:1011.1669v3.</a:t>
            </a:r>
          </a:p>
          <a:p>
            <a:pPr algn="l"/>
            <a:r>
              <a:rPr lang="en-GB" sz="900" b="0" i="0" dirty="0">
                <a:solidFill>
                  <a:schemeClr val="tx1"/>
                </a:solidFill>
                <a:effectLst/>
                <a:latin typeface="+mn-lt"/>
              </a:rPr>
              <a:t>WWF Brief. 2019. “HLPF 2019: Empowering People and Ensuring Inclusiveness and Equality. WWF OVERARCHING BRIEF.”</a:t>
            </a: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36419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Recall the potential of </a:t>
            </a:r>
            <a:r>
              <a:rPr lang="en-GB" sz="2000" b="0" i="0" dirty="0" err="1">
                <a:solidFill>
                  <a:schemeClr val="tx1"/>
                </a:solidFill>
                <a:effectLst/>
                <a:latin typeface="+mn-lt"/>
              </a:rPr>
              <a:t>NbS</a:t>
            </a:r>
            <a:r>
              <a:rPr lang="en-GB" sz="2000" b="0" i="0" dirty="0">
                <a:solidFill>
                  <a:schemeClr val="tx1"/>
                </a:solidFill>
                <a:effectLst/>
                <a:latin typeface="+mn-lt"/>
              </a:rPr>
              <a:t> for meeting the goals of the Paris Agreement (mitigation and adaptation)</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Gain insight into the potential for </a:t>
            </a:r>
            <a:r>
              <a:rPr lang="en-GB" sz="2000" b="0" i="0" dirty="0" err="1">
                <a:solidFill>
                  <a:schemeClr val="tx1"/>
                </a:solidFill>
                <a:effectLst/>
                <a:latin typeface="+mn-lt"/>
              </a:rPr>
              <a:t>NbS</a:t>
            </a:r>
            <a:r>
              <a:rPr lang="en-GB" sz="2000" b="0" i="0" dirty="0">
                <a:solidFill>
                  <a:schemeClr val="tx1"/>
                </a:solidFill>
                <a:effectLst/>
                <a:latin typeface="+mn-lt"/>
              </a:rPr>
              <a:t> in existing and future NDCs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Consider the integration of </a:t>
            </a:r>
            <a:r>
              <a:rPr lang="en-GB" sz="2000" b="0" i="0" dirty="0" err="1">
                <a:solidFill>
                  <a:schemeClr val="tx1"/>
                </a:solidFill>
                <a:effectLst/>
                <a:latin typeface="+mn-lt"/>
              </a:rPr>
              <a:t>NbS</a:t>
            </a:r>
            <a:r>
              <a:rPr lang="en-GB" sz="2000" b="0" i="0" dirty="0">
                <a:solidFill>
                  <a:schemeClr val="tx1"/>
                </a:solidFill>
                <a:effectLst/>
                <a:latin typeface="+mn-lt"/>
              </a:rPr>
              <a:t> into infrastructure systems in order to enhance progress on the Paris Agreement</a:t>
            </a: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1026" name="Picture 2" descr="Paris Climate Agreement: Striving to Mitigate the Effects of 1.5°C  Temperature Rise | Diplomacy &amp; Beyond Plus">
            <a:extLst>
              <a:ext uri="{FF2B5EF4-FFF2-40B4-BE49-F238E27FC236}">
                <a16:creationId xmlns:a16="http://schemas.microsoft.com/office/drawing/2014/main" id="{11E60B92-124B-4F90-AC86-CFDBEBD187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54700" y="2577911"/>
            <a:ext cx="6275917" cy="247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3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Recap on the Paris Agreement and inclusion of </a:t>
            </a:r>
            <a:r>
              <a:rPr lang="en-GB" sz="2000" b="1" dirty="0" err="1">
                <a:solidFill>
                  <a:schemeClr val="accent5">
                    <a:lumMod val="60000"/>
                    <a:lumOff val="40000"/>
                  </a:schemeClr>
                </a:solidFill>
              </a:rPr>
              <a:t>NbS</a:t>
            </a: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Paris Agreement explicitly acknowledges the role of ecosystems in climate action</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Nature-based Solutions (</a:t>
            </a:r>
            <a:r>
              <a:rPr lang="en-GB" sz="1600" b="0" i="0" dirty="0" err="1">
                <a:solidFill>
                  <a:schemeClr val="tx1"/>
                </a:solidFill>
                <a:effectLst/>
                <a:latin typeface="+mn-lt"/>
              </a:rPr>
              <a:t>NbS</a:t>
            </a:r>
            <a:r>
              <a:rPr lang="en-GB" sz="1600" b="0" i="0" dirty="0">
                <a:solidFill>
                  <a:schemeClr val="tx1"/>
                </a:solidFill>
                <a:effectLst/>
                <a:latin typeface="+mn-lt"/>
              </a:rPr>
              <a:t>) play a key role in advancing Paris Agreement goals by leveraging ecosystems for mitigation and adaptation. Strengthening </a:t>
            </a:r>
            <a:r>
              <a:rPr lang="en-GB" sz="1600" b="0" i="0" dirty="0" err="1">
                <a:solidFill>
                  <a:schemeClr val="tx1"/>
                </a:solidFill>
                <a:effectLst/>
                <a:latin typeface="+mn-lt"/>
              </a:rPr>
              <a:t>NbS</a:t>
            </a:r>
            <a:r>
              <a:rPr lang="en-GB" sz="1600" b="0" i="0" dirty="0">
                <a:solidFill>
                  <a:schemeClr val="tx1"/>
                </a:solidFill>
                <a:effectLst/>
                <a:latin typeface="+mn-lt"/>
              </a:rPr>
              <a:t> in Nationally Determined Contributions (NDCs) presents an opportunity to enhance global climate ambition</a:t>
            </a:r>
          </a:p>
          <a:p>
            <a:pPr marL="0" lvl="0" indent="0" algn="l" rtl="0">
              <a:lnSpc>
                <a:spcPct val="90000"/>
              </a:lnSpc>
              <a:spcBef>
                <a:spcPts val="0"/>
              </a:spcBef>
              <a:spcAft>
                <a:spcPts val="0"/>
              </a:spcAft>
              <a:buClr>
                <a:schemeClr val="dk1"/>
              </a:buClr>
              <a:buSzPts val="2800"/>
              <a:buNone/>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chemeClr val="tx1"/>
                </a:solidFill>
                <a:effectLst/>
                <a:latin typeface="+mn-lt"/>
              </a:rPr>
              <a:t>Mitigation</a:t>
            </a:r>
            <a:r>
              <a:rPr lang="en-GB" sz="1600" b="0" i="0" dirty="0">
                <a:solidFill>
                  <a:schemeClr val="tx1"/>
                </a:solidFill>
                <a:effectLst/>
                <a:latin typeface="+mn-lt"/>
              </a:rPr>
              <a:t>: Globally, ecosystems capture and store significant amounts of carbon, and thereby can contribute to progress to limiting global temperature increase (IPCC 2019)</a:t>
            </a:r>
          </a:p>
          <a:p>
            <a:pPr marL="285750" indent="-285750" algn="l">
              <a:buSzPct val="120000"/>
              <a:buFont typeface="Arial" panose="020B0604020202020204" pitchFamily="34" charset="0"/>
              <a:buChar char="•"/>
            </a:pPr>
            <a:r>
              <a:rPr lang="en-GB" sz="1600" b="1" i="0" dirty="0">
                <a:solidFill>
                  <a:schemeClr val="tx1"/>
                </a:solidFill>
                <a:effectLst/>
                <a:latin typeface="+mn-lt"/>
              </a:rPr>
              <a:t>Adaptation: </a:t>
            </a:r>
            <a:r>
              <a:rPr lang="en-GB" sz="1600" i="0" dirty="0">
                <a:solidFill>
                  <a:schemeClr val="tx1"/>
                </a:solidFill>
                <a:effectLst/>
                <a:latin typeface="+mn-lt"/>
              </a:rPr>
              <a:t>A</a:t>
            </a:r>
            <a:r>
              <a:rPr lang="en-GB" sz="1600" b="0" i="0" dirty="0">
                <a:solidFill>
                  <a:schemeClr val="tx1"/>
                </a:solidFill>
                <a:effectLst/>
                <a:latin typeface="+mn-lt"/>
              </a:rPr>
              <a:t> growing research base has provided evidence on the potential for </a:t>
            </a:r>
            <a:r>
              <a:rPr lang="en-GB" sz="1600" b="0" i="0" dirty="0" err="1">
                <a:solidFill>
                  <a:schemeClr val="tx1"/>
                </a:solidFill>
                <a:effectLst/>
                <a:latin typeface="+mn-lt"/>
              </a:rPr>
              <a:t>NbS</a:t>
            </a:r>
            <a:r>
              <a:rPr lang="en-GB" sz="1600" b="0" i="0" dirty="0">
                <a:solidFill>
                  <a:schemeClr val="tx1"/>
                </a:solidFill>
                <a:effectLst/>
                <a:latin typeface="+mn-lt"/>
              </a:rPr>
              <a:t> to protect vulnerable communities and infrastructure from climate impacts [see Lecture 16]</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pic>
        <p:nvPicPr>
          <p:cNvPr id="4" name="Picture 3">
            <a:extLst>
              <a:ext uri="{FF2B5EF4-FFF2-40B4-BE49-F238E27FC236}">
                <a16:creationId xmlns:a16="http://schemas.microsoft.com/office/drawing/2014/main" id="{A5754109-C691-4D2F-80A9-F192E408E854}"/>
              </a:ext>
            </a:extLst>
          </p:cNvPr>
          <p:cNvPicPr>
            <a:picLocks noChangeAspect="1"/>
          </p:cNvPicPr>
          <p:nvPr/>
        </p:nvPicPr>
        <p:blipFill>
          <a:blip r:embed="rId3"/>
          <a:stretch>
            <a:fillRect/>
          </a:stretch>
        </p:blipFill>
        <p:spPr>
          <a:xfrm>
            <a:off x="2937540" y="4245174"/>
            <a:ext cx="5572125" cy="1809750"/>
          </a:xfrm>
          <a:prstGeom prst="rect">
            <a:avLst/>
          </a:prstGeom>
        </p:spPr>
      </p:pic>
      <p:sp>
        <p:nvSpPr>
          <p:cNvPr id="8" name="TextBox 7">
            <a:extLst>
              <a:ext uri="{FF2B5EF4-FFF2-40B4-BE49-F238E27FC236}">
                <a16:creationId xmlns:a16="http://schemas.microsoft.com/office/drawing/2014/main" id="{EB319896-67C5-417E-9E18-CDE64A8FD39E}"/>
              </a:ext>
            </a:extLst>
          </p:cNvPr>
          <p:cNvSpPr txBox="1"/>
          <p:nvPr/>
        </p:nvSpPr>
        <p:spPr>
          <a:xfrm>
            <a:off x="3048000" y="6056502"/>
            <a:ext cx="5825067" cy="400110"/>
          </a:xfrm>
          <a:prstGeom prst="rect">
            <a:avLst/>
          </a:prstGeom>
          <a:noFill/>
        </p:spPr>
        <p:txBody>
          <a:bodyPr wrap="square">
            <a:spAutoFit/>
          </a:bodyPr>
          <a:lstStyle/>
          <a:p>
            <a:r>
              <a:rPr lang="en-GB" sz="1000" i="1" dirty="0">
                <a:solidFill>
                  <a:srgbClr val="444444"/>
                </a:solidFill>
                <a:latin typeface="+mn-lt"/>
              </a:rPr>
              <a:t>Key objectives of the Paris Agreement on Climate Change of relevance to nature-based solutions (United Nations 2017)</a:t>
            </a:r>
          </a:p>
        </p:txBody>
      </p:sp>
      <p:graphicFrame>
        <p:nvGraphicFramePr>
          <p:cNvPr id="9" name="Google Shape;144;p9">
            <a:extLst>
              <a:ext uri="{FF2B5EF4-FFF2-40B4-BE49-F238E27FC236}">
                <a16:creationId xmlns:a16="http://schemas.microsoft.com/office/drawing/2014/main" id="{F29E93CD-DA38-4B21-A5DF-EC1596F6D0C9}"/>
              </a:ext>
            </a:extLst>
          </p:cNvPr>
          <p:cNvGraphicFramePr/>
          <p:nvPr>
            <p:extLst>
              <p:ext uri="{D42A27DB-BD31-4B8C-83A1-F6EECF244321}">
                <p14:modId xmlns:p14="http://schemas.microsoft.com/office/powerpoint/2010/main" val="3798362885"/>
              </p:ext>
            </p:extLst>
          </p:nvPr>
        </p:nvGraphicFramePr>
        <p:xfrm>
          <a:off x="694266" y="1628512"/>
          <a:ext cx="10803467" cy="4864363"/>
        </p:xfrm>
        <a:graphic>
          <a:graphicData uri="http://schemas.openxmlformats.org/drawingml/2006/table">
            <a:tbl>
              <a:tblPr firstRow="1" bandRow="1">
                <a:tableStyleId>{B8DA472E-C0B5-4FAA-A71B-45BBE6C39A2A}</a:tableStyleId>
              </a:tblPr>
              <a:tblGrid>
                <a:gridCol w="2581517">
                  <a:extLst>
                    <a:ext uri="{9D8B030D-6E8A-4147-A177-3AD203B41FA5}">
                      <a16:colId xmlns:a16="http://schemas.microsoft.com/office/drawing/2014/main" val="2092718743"/>
                    </a:ext>
                  </a:extLst>
                </a:gridCol>
                <a:gridCol w="8221950">
                  <a:extLst>
                    <a:ext uri="{9D8B030D-6E8A-4147-A177-3AD203B41FA5}">
                      <a16:colId xmlns:a16="http://schemas.microsoft.com/office/drawing/2014/main" val="995431418"/>
                    </a:ext>
                  </a:extLst>
                </a:gridCol>
              </a:tblGrid>
              <a:tr h="331122">
                <a:tc>
                  <a:txBody>
                    <a:bodyPr/>
                    <a:lstStyle/>
                    <a:p>
                      <a:pPr algn="ctr"/>
                      <a:r>
                        <a:rPr lang="en-GB" sz="1400" b="1" i="0" u="none" strike="noStrike" cap="none" dirty="0">
                          <a:solidFill>
                            <a:schemeClr val="lt1"/>
                          </a:solidFill>
                          <a:effectLst/>
                          <a:latin typeface="Arial"/>
                          <a:ea typeface="Arial"/>
                          <a:cs typeface="Arial"/>
                          <a:sym typeface="Arial"/>
                        </a:rPr>
                        <a:t>Paris Agreement </a:t>
                      </a:r>
                      <a:r>
                        <a:rPr lang="en-GB" sz="1400" b="1" i="0" u="none" strike="noStrike" cap="none" dirty="0">
                          <a:solidFill>
                            <a:schemeClr val="lt1"/>
                          </a:solidFill>
                          <a:effectLst/>
                          <a:latin typeface="Arial"/>
                          <a:cs typeface="Arial"/>
                          <a:sym typeface="Arial"/>
                        </a:rPr>
                        <a:t>Article</a:t>
                      </a:r>
                    </a:p>
                  </a:txBody>
                  <a:tcPr anchor="ctr"/>
                </a:tc>
                <a:tc>
                  <a:txBody>
                    <a:bodyPr/>
                    <a:lstStyle/>
                    <a:p>
                      <a:pPr algn="ctr"/>
                      <a:r>
                        <a:rPr lang="en-GB" dirty="0">
                          <a:effectLst/>
                        </a:rPr>
                        <a:t>Specific quote/reference</a:t>
                      </a:r>
                    </a:p>
                  </a:txBody>
                  <a:tcPr anchor="ctr"/>
                </a:tc>
                <a:extLst>
                  <a:ext uri="{0D108BD9-81ED-4DB2-BD59-A6C34878D82A}">
                    <a16:rowId xmlns:a16="http://schemas.microsoft.com/office/drawing/2014/main" val="10001"/>
                  </a:ext>
                </a:extLst>
              </a:tr>
              <a:tr h="504989">
                <a:tc>
                  <a:txBody>
                    <a:bodyPr/>
                    <a:lstStyle/>
                    <a:p>
                      <a:pPr algn="ctr" fontAlgn="t"/>
                      <a:r>
                        <a:rPr lang="en-GB" sz="1200" dirty="0">
                          <a:effectLst/>
                        </a:rPr>
                        <a:t>4.7</a:t>
                      </a:r>
                    </a:p>
                  </a:txBody>
                  <a:tcPr anchor="ctr"/>
                </a:tc>
                <a:tc>
                  <a:txBody>
                    <a:bodyPr/>
                    <a:lstStyle/>
                    <a:p>
                      <a:pPr algn="l" fontAlgn="t"/>
                      <a:r>
                        <a:rPr lang="en-GB" sz="1200" dirty="0">
                          <a:effectLst/>
                        </a:rPr>
                        <a:t>Mitigation </a:t>
                      </a:r>
                      <a:r>
                        <a:rPr lang="en-GB" sz="1200" b="1" dirty="0">
                          <a:effectLst/>
                        </a:rPr>
                        <a:t>co-benefits</a:t>
                      </a:r>
                      <a:r>
                        <a:rPr lang="en-GB" sz="1200" dirty="0">
                          <a:effectLst/>
                        </a:rPr>
                        <a:t> resulting from Parties’ adaptation actions and/or economic diversification plans can contribute to mitigation outcomes under this Article</a:t>
                      </a:r>
                    </a:p>
                  </a:txBody>
                  <a:tcPr anchor="ctr"/>
                </a:tc>
                <a:extLst>
                  <a:ext uri="{0D108BD9-81ED-4DB2-BD59-A6C34878D82A}">
                    <a16:rowId xmlns:a16="http://schemas.microsoft.com/office/drawing/2014/main" val="780416438"/>
                  </a:ext>
                </a:extLst>
              </a:tr>
              <a:tr h="1128798">
                <a:tc>
                  <a:txBody>
                    <a:bodyPr/>
                    <a:lstStyle/>
                    <a:p>
                      <a:pPr algn="ctr" fontAlgn="t"/>
                      <a:r>
                        <a:rPr lang="en-GB" sz="1200" dirty="0">
                          <a:effectLst/>
                        </a:rPr>
                        <a:t>4.13</a:t>
                      </a:r>
                    </a:p>
                  </a:txBody>
                  <a:tcPr anchor="ctr"/>
                </a:tc>
                <a:tc>
                  <a:txBody>
                    <a:bodyPr/>
                    <a:lstStyle/>
                    <a:p>
                      <a:pPr algn="l" fontAlgn="t"/>
                      <a:r>
                        <a:rPr lang="en-GB" sz="1200" dirty="0">
                          <a:effectLst/>
                        </a:rPr>
                        <a:t>Parties shall account for their Nationally Determined Contributions (NDCs). In accounting for anthropogenic emissions and </a:t>
                      </a:r>
                      <a:r>
                        <a:rPr lang="en-GB" sz="1200" b="1" dirty="0">
                          <a:effectLst/>
                        </a:rPr>
                        <a:t>removals</a:t>
                      </a:r>
                      <a:r>
                        <a:rPr lang="en-GB" sz="1200" dirty="0">
                          <a:effectLst/>
                        </a:rPr>
                        <a:t> corresponding to their NDCs, Parties shall promote </a:t>
                      </a:r>
                      <a:r>
                        <a:rPr lang="en-GB" sz="1200" b="1" dirty="0">
                          <a:effectLst/>
                        </a:rPr>
                        <a:t>environmental integrity, transparency, accuracy, completeness, comparability and consistency</a:t>
                      </a:r>
                      <a:r>
                        <a:rPr lang="en-GB" sz="1200" dirty="0">
                          <a:effectLst/>
                        </a:rPr>
                        <a:t>, and ensure the avoidance of double counting, in accordance with guidance adopted by the Conference of the Parties (COP) serving as the meeting of the Parties to this Agreement</a:t>
                      </a:r>
                    </a:p>
                  </a:txBody>
                  <a:tcPr anchor="ctr"/>
                </a:tc>
                <a:extLst>
                  <a:ext uri="{0D108BD9-81ED-4DB2-BD59-A6C34878D82A}">
                    <a16:rowId xmlns:a16="http://schemas.microsoft.com/office/drawing/2014/main" val="10002"/>
                  </a:ext>
                </a:extLst>
              </a:tr>
              <a:tr h="552742">
                <a:tc>
                  <a:txBody>
                    <a:bodyPr/>
                    <a:lstStyle/>
                    <a:p>
                      <a:pPr algn="ctr" fontAlgn="t"/>
                      <a:r>
                        <a:rPr lang="en-GB" sz="1200" dirty="0">
                          <a:effectLst/>
                        </a:rPr>
                        <a:t>5.1</a:t>
                      </a:r>
                    </a:p>
                  </a:txBody>
                  <a:tcPr anchor="ctr"/>
                </a:tc>
                <a:tc>
                  <a:txBody>
                    <a:bodyPr/>
                    <a:lstStyle/>
                    <a:p>
                      <a:pPr algn="l" fontAlgn="t"/>
                      <a:r>
                        <a:rPr lang="en-GB" sz="1200" dirty="0">
                          <a:effectLst/>
                        </a:rPr>
                        <a:t>Parties should take action to </a:t>
                      </a:r>
                      <a:r>
                        <a:rPr lang="en-GB" sz="1200" b="1" dirty="0">
                          <a:effectLst/>
                        </a:rPr>
                        <a:t>conserve and enhance, as appropriate, sinks and reservoirs of greenhouse gases as referred to in Article 4, paragraph 1(d), of the Convention, including forests</a:t>
                      </a:r>
                      <a:endParaRPr lang="en-GB" sz="1200" dirty="0">
                        <a:effectLst/>
                      </a:endParaRPr>
                    </a:p>
                  </a:txBody>
                  <a:tcPr anchor="ctr"/>
                </a:tc>
                <a:extLst>
                  <a:ext uri="{0D108BD9-81ED-4DB2-BD59-A6C34878D82A}">
                    <a16:rowId xmlns:a16="http://schemas.microsoft.com/office/drawing/2014/main" val="10003"/>
                  </a:ext>
                </a:extLst>
              </a:tr>
              <a:tr h="712925">
                <a:tc>
                  <a:txBody>
                    <a:bodyPr/>
                    <a:lstStyle/>
                    <a:p>
                      <a:pPr algn="ctr" fontAlgn="t"/>
                      <a:r>
                        <a:rPr lang="en-GB" sz="1200">
                          <a:effectLst/>
                        </a:rPr>
                        <a:t>6.1</a:t>
                      </a:r>
                    </a:p>
                  </a:txBody>
                  <a:tcPr anchor="ctr"/>
                </a:tc>
                <a:tc>
                  <a:txBody>
                    <a:bodyPr/>
                    <a:lstStyle/>
                    <a:p>
                      <a:pPr algn="l" fontAlgn="t"/>
                      <a:r>
                        <a:rPr lang="en-GB" sz="1200" dirty="0">
                          <a:effectLst/>
                        </a:rPr>
                        <a:t>Parties recognise that some Parties choose to pursue voluntary cooperation in the implementation of their NDCs to allow for higher ambition in their mitigation and adaptation actions and to </a:t>
                      </a:r>
                      <a:r>
                        <a:rPr lang="en-GB" sz="1200" b="1" dirty="0">
                          <a:effectLst/>
                        </a:rPr>
                        <a:t>promote sustainable development and environmental integrity</a:t>
                      </a:r>
                      <a:endParaRPr lang="en-GB" sz="1200" dirty="0">
                        <a:effectLst/>
                      </a:endParaRPr>
                    </a:p>
                  </a:txBody>
                  <a:tcPr anchor="ctr"/>
                </a:tc>
                <a:extLst>
                  <a:ext uri="{0D108BD9-81ED-4DB2-BD59-A6C34878D82A}">
                    <a16:rowId xmlns:a16="http://schemas.microsoft.com/office/drawing/2014/main" val="1578048041"/>
                  </a:ext>
                </a:extLst>
              </a:tr>
              <a:tr h="1128798">
                <a:tc>
                  <a:txBody>
                    <a:bodyPr/>
                    <a:lstStyle/>
                    <a:p>
                      <a:pPr algn="ctr" fontAlgn="t"/>
                      <a:r>
                        <a:rPr lang="en-GB" sz="1200" dirty="0">
                          <a:effectLst/>
                        </a:rPr>
                        <a:t>7.2</a:t>
                      </a:r>
                    </a:p>
                  </a:txBody>
                  <a:tcPr anchor="ctr"/>
                </a:tc>
                <a:tc>
                  <a:txBody>
                    <a:bodyPr/>
                    <a:lstStyle/>
                    <a:p>
                      <a:pPr algn="l" fontAlgn="t"/>
                      <a:r>
                        <a:rPr lang="en-GB" sz="1200" dirty="0">
                          <a:effectLst/>
                        </a:rPr>
                        <a:t>Parties recognise that adaptation is a global challenge faced by all with local, subnational, national, regional and international dimensions, and that it is a key component of and makes a contribution to the long-term global response to climate change </a:t>
                      </a:r>
                      <a:r>
                        <a:rPr lang="en-GB" sz="1200" b="1" dirty="0">
                          <a:effectLst/>
                        </a:rPr>
                        <a:t>to protect people, livelihoods and ecosystems</a:t>
                      </a:r>
                      <a:r>
                        <a:rPr lang="en-GB" sz="1200" dirty="0">
                          <a:effectLst/>
                        </a:rPr>
                        <a:t>, taking into account the urgent and immediate needs of those developing country Parties that are particularly vulnerable to the adverse effects of climate change</a:t>
                      </a:r>
                    </a:p>
                  </a:txBody>
                  <a:tcPr anchor="ctr"/>
                </a:tc>
                <a:extLst>
                  <a:ext uri="{0D108BD9-81ED-4DB2-BD59-A6C34878D82A}">
                    <a16:rowId xmlns:a16="http://schemas.microsoft.com/office/drawing/2014/main" val="381992487"/>
                  </a:ext>
                </a:extLst>
              </a:tr>
              <a:tr h="504989">
                <a:tc>
                  <a:txBody>
                    <a:bodyPr/>
                    <a:lstStyle/>
                    <a:p>
                      <a:pPr algn="ctr" fontAlgn="t"/>
                      <a:r>
                        <a:rPr lang="en-GB" sz="1200" dirty="0">
                          <a:effectLst/>
                        </a:rPr>
                        <a:t>8.4</a:t>
                      </a:r>
                    </a:p>
                  </a:txBody>
                  <a:tcPr anchor="ctr"/>
                </a:tc>
                <a:tc>
                  <a:txBody>
                    <a:bodyPr/>
                    <a:lstStyle/>
                    <a:p>
                      <a:pPr algn="l" fontAlgn="t"/>
                      <a:r>
                        <a:rPr lang="en-GB" sz="1200" dirty="0">
                          <a:effectLst/>
                        </a:rPr>
                        <a:t>Accordingly, areas of cooperation and facilitation to enhance understanding, action and support may include: </a:t>
                      </a:r>
                      <a:r>
                        <a:rPr lang="en-GB" sz="1200" b="1" dirty="0">
                          <a:effectLst/>
                        </a:rPr>
                        <a:t>Resilience of communities, livelihoods and ecosystems.</a:t>
                      </a:r>
                      <a:endParaRPr lang="en-GB" sz="1200" dirty="0">
                        <a:effectLst/>
                      </a:endParaRPr>
                    </a:p>
                  </a:txBody>
                  <a:tcPr anchor="ctr"/>
                </a:tc>
                <a:extLst>
                  <a:ext uri="{0D108BD9-81ED-4DB2-BD59-A6C34878D82A}">
                    <a16:rowId xmlns:a16="http://schemas.microsoft.com/office/drawing/2014/main" val="2032660172"/>
                  </a:ext>
                </a:extLst>
              </a:tr>
            </a:tbl>
          </a:graphicData>
        </a:graphic>
      </p:graphicFrame>
    </p:spTree>
    <p:extLst>
      <p:ext uri="{BB962C8B-B14F-4D97-AF65-F5344CB8AC3E}">
        <p14:creationId xmlns:p14="http://schemas.microsoft.com/office/powerpoint/2010/main" val="30258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An introduction to </a:t>
            </a:r>
            <a:r>
              <a:rPr lang="en-GB" sz="2000" b="1" dirty="0" err="1">
                <a:solidFill>
                  <a:schemeClr val="accent5">
                    <a:lumMod val="60000"/>
                    <a:lumOff val="40000"/>
                  </a:schemeClr>
                </a:solidFill>
                <a:latin typeface="Open Sans" panose="020B0606030504020204" pitchFamily="34" charset="0"/>
              </a:rPr>
              <a:t>NbS</a:t>
            </a:r>
            <a:r>
              <a:rPr lang="en-GB" sz="2000" b="1" dirty="0">
                <a:solidFill>
                  <a:schemeClr val="accent5">
                    <a:lumMod val="60000"/>
                    <a:lumOff val="40000"/>
                  </a:schemeClr>
                </a:solidFill>
                <a:latin typeface="Open Sans" panose="020B0606030504020204" pitchFamily="34" charset="0"/>
              </a:rPr>
              <a:t> in Nationally Determined Contributions</a:t>
            </a: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800" b="1" i="0" u="none" strike="noStrike" cap="none" normalizeH="0" baseline="0" dirty="0">
                <a:ln>
                  <a:noFill/>
                </a:ln>
                <a:solidFill>
                  <a:schemeClr val="tx1"/>
                </a:solidFill>
                <a:effectLst/>
                <a:latin typeface="+mn-lt"/>
              </a:rPr>
              <a:t>Global Adoption: </a:t>
            </a:r>
            <a:r>
              <a:rPr kumimoji="0" lang="en-GB" altLang="en-US" sz="1800" b="0" i="0" u="none" strike="noStrike" cap="none" normalizeH="0" baseline="0" dirty="0">
                <a:ln>
                  <a:noFill/>
                </a:ln>
                <a:solidFill>
                  <a:schemeClr val="tx1"/>
                </a:solidFill>
                <a:effectLst/>
                <a:latin typeface="+mn-lt"/>
              </a:rPr>
              <a:t>66% of Paris Agreement signatories incorporate </a:t>
            </a:r>
            <a:r>
              <a:rPr kumimoji="0" lang="en-GB" altLang="en-US" sz="1800" b="0" i="0" u="none" strike="noStrike" cap="none" normalizeH="0" baseline="0" dirty="0" err="1">
                <a:ln>
                  <a:noFill/>
                </a:ln>
                <a:solidFill>
                  <a:schemeClr val="tx1"/>
                </a:solidFill>
                <a:effectLst/>
                <a:latin typeface="+mn-lt"/>
              </a:rPr>
              <a:t>NbS</a:t>
            </a:r>
            <a:r>
              <a:rPr kumimoji="0" lang="en-GB" altLang="en-US" sz="1800" b="0" i="0" u="none" strike="noStrike" cap="none" normalizeH="0" baseline="0" dirty="0">
                <a:ln>
                  <a:noFill/>
                </a:ln>
                <a:solidFill>
                  <a:schemeClr val="tx1"/>
                </a:solidFill>
                <a:effectLst/>
                <a:latin typeface="+mn-lt"/>
              </a:rPr>
              <a:t> in their NDCs, with 70 countries aligning with Ecosystem-based Adaptation (</a:t>
            </a:r>
            <a:r>
              <a:rPr kumimoji="0" lang="en-GB" altLang="en-US" sz="1800" b="0" i="0" u="none" strike="noStrike" cap="none" normalizeH="0" baseline="0" dirty="0" err="1">
                <a:ln>
                  <a:noFill/>
                </a:ln>
                <a:solidFill>
                  <a:schemeClr val="tx1"/>
                </a:solidFill>
                <a:effectLst/>
                <a:latin typeface="+mn-lt"/>
              </a:rPr>
              <a:t>EbA</a:t>
            </a:r>
            <a:r>
              <a:rPr kumimoji="0" lang="en-GB" altLang="en-US" sz="1800" b="0" i="0" u="none" strike="noStrike" cap="none" normalizeH="0" baseline="0" dirty="0">
                <a:ln>
                  <a:noFill/>
                </a:ln>
                <a:solidFill>
                  <a:schemeClr val="tx1"/>
                </a:solidFill>
                <a:effectLst/>
                <a:latin typeface="+mn-lt"/>
              </a:rPr>
              <a:t>)</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800" b="1"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800" b="1" i="0" u="none" strike="noStrike" cap="none" normalizeH="0" baseline="0" dirty="0">
                <a:ln>
                  <a:noFill/>
                </a:ln>
                <a:solidFill>
                  <a:schemeClr val="tx1"/>
                </a:solidFill>
                <a:effectLst/>
                <a:latin typeface="+mn-lt"/>
              </a:rPr>
              <a:t>Equity &amp; Commitment Gaps: </a:t>
            </a:r>
            <a:r>
              <a:rPr kumimoji="0" lang="en-GB" altLang="en-US" sz="1800" b="0" i="0" u="none" strike="noStrike" cap="none" normalizeH="0" baseline="0" dirty="0">
                <a:ln>
                  <a:noFill/>
                </a:ln>
                <a:solidFill>
                  <a:schemeClr val="tx1"/>
                </a:solidFill>
                <a:effectLst/>
                <a:latin typeface="+mn-lt"/>
              </a:rPr>
              <a:t>Low-income countries prioritize </a:t>
            </a:r>
            <a:r>
              <a:rPr kumimoji="0" lang="en-GB" altLang="en-US" sz="1800" b="0" i="0" u="none" strike="noStrike" cap="none" normalizeH="0" baseline="0" dirty="0" err="1">
                <a:ln>
                  <a:noFill/>
                </a:ln>
                <a:solidFill>
                  <a:schemeClr val="tx1"/>
                </a:solidFill>
                <a:effectLst/>
                <a:latin typeface="+mn-lt"/>
              </a:rPr>
              <a:t>NbS</a:t>
            </a:r>
            <a:r>
              <a:rPr kumimoji="0" lang="en-GB" altLang="en-US" sz="1800" b="0" i="0" u="none" strike="noStrike" cap="none" normalizeH="0" baseline="0" dirty="0">
                <a:ln>
                  <a:noFill/>
                </a:ln>
                <a:solidFill>
                  <a:schemeClr val="tx1"/>
                </a:solidFill>
                <a:effectLst/>
                <a:latin typeface="+mn-lt"/>
              </a:rPr>
              <a:t> more than high-income ones, but only 17% set robust adaptation targets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800" b="0" i="0" u="none" strike="noStrike" cap="none" normalizeH="0" baseline="0" dirty="0">
              <a:ln>
                <a:noFill/>
              </a:ln>
              <a:solidFill>
                <a:schemeClr val="tx1"/>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800" b="1" i="0" u="none" strike="noStrike" cap="none" normalizeH="0" baseline="0" dirty="0">
                <a:ln>
                  <a:noFill/>
                </a:ln>
                <a:solidFill>
                  <a:schemeClr val="tx1"/>
                </a:solidFill>
                <a:effectLst/>
                <a:latin typeface="+mn-lt"/>
              </a:rPr>
              <a:t>Forests Overrepresented: </a:t>
            </a:r>
            <a:r>
              <a:rPr kumimoji="0" lang="en-GB" altLang="en-US" sz="1800" b="0" i="0" u="none" strike="noStrike" cap="none" normalizeH="0" baseline="0" dirty="0">
                <a:ln>
                  <a:noFill/>
                </a:ln>
                <a:solidFill>
                  <a:schemeClr val="tx1"/>
                </a:solidFill>
                <a:effectLst/>
                <a:latin typeface="+mn-lt"/>
              </a:rPr>
              <a:t>70% of NDCs reference forests, yet only 20% set quantifiable targets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altLang="en-US" sz="1800" dirty="0">
              <a:solidFill>
                <a:schemeClr val="tx1"/>
              </a:solidFill>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800" b="1" i="0" u="none" strike="noStrike" cap="none" normalizeH="0" baseline="0" dirty="0">
                <a:ln>
                  <a:noFill/>
                </a:ln>
                <a:solidFill>
                  <a:schemeClr val="tx1"/>
                </a:solidFill>
                <a:effectLst/>
                <a:latin typeface="+mn-lt"/>
              </a:rPr>
              <a:t>Non-forest ecosystems </a:t>
            </a:r>
            <a:r>
              <a:rPr kumimoji="0" lang="en-GB" altLang="en-US" sz="1800" b="0" i="0" u="none" strike="noStrike" cap="none" normalizeH="0" baseline="0" dirty="0">
                <a:ln>
                  <a:noFill/>
                </a:ln>
                <a:solidFill>
                  <a:schemeClr val="tx1"/>
                </a:solidFill>
                <a:effectLst/>
                <a:latin typeface="+mn-lt"/>
              </a:rPr>
              <a:t>(grasslands, wetlands, marine) remain underutilized</a:t>
            </a: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p:txBody>
      </p:sp>
    </p:spTree>
    <p:extLst>
      <p:ext uri="{BB962C8B-B14F-4D97-AF65-F5344CB8AC3E}">
        <p14:creationId xmlns:p14="http://schemas.microsoft.com/office/powerpoint/2010/main" val="4276348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9772292"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Contributing to the Paris Agreement through synergising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for adaptation and mitigation</a:t>
            </a:r>
          </a:p>
          <a:p>
            <a:pPr marL="0" lvl="0" indent="0" algn="l" rtl="0">
              <a:lnSpc>
                <a:spcPct val="90000"/>
              </a:lnSpc>
              <a:spcBef>
                <a:spcPts val="0"/>
              </a:spcBef>
              <a:spcAft>
                <a:spcPts val="0"/>
              </a:spcAft>
              <a:buClr>
                <a:schemeClr val="dk1"/>
              </a:buClr>
              <a:buSzPts val="2800"/>
              <a:buNone/>
            </a:pPr>
            <a:endParaRPr lang="en-GB" sz="14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sp>
        <p:nvSpPr>
          <p:cNvPr id="2" name="TextBox 1">
            <a:extLst>
              <a:ext uri="{FF2B5EF4-FFF2-40B4-BE49-F238E27FC236}">
                <a16:creationId xmlns:a16="http://schemas.microsoft.com/office/drawing/2014/main" id="{F4ABD355-3205-4C8B-B0A4-057E8D7950C1}"/>
              </a:ext>
            </a:extLst>
          </p:cNvPr>
          <p:cNvSpPr txBox="1"/>
          <p:nvPr/>
        </p:nvSpPr>
        <p:spPr>
          <a:xfrm>
            <a:off x="838200" y="2082800"/>
            <a:ext cx="5257800" cy="4302716"/>
          </a:xfrm>
          <a:prstGeom prst="rect">
            <a:avLst/>
          </a:prstGeom>
          <a:noFill/>
        </p:spPr>
        <p:txBody>
          <a:bodyPr wrap="square" rtlCol="0">
            <a:sp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Within NDCs, there is </a:t>
            </a:r>
            <a:r>
              <a:rPr lang="en-GB" sz="1600" b="1" dirty="0">
                <a:solidFill>
                  <a:schemeClr val="tx1"/>
                </a:solidFill>
                <a:latin typeface="+mn-lt"/>
              </a:rPr>
              <a:t>a lack of synergy </a:t>
            </a:r>
            <a:r>
              <a:rPr lang="en-GB" sz="1600" dirty="0">
                <a:solidFill>
                  <a:schemeClr val="tx1"/>
                </a:solidFill>
                <a:latin typeface="+mn-lt"/>
              </a:rPr>
              <a:t>between </a:t>
            </a:r>
            <a:r>
              <a:rPr lang="en-GB" sz="1600" dirty="0" err="1">
                <a:solidFill>
                  <a:schemeClr val="tx1"/>
                </a:solidFill>
                <a:latin typeface="+mn-lt"/>
              </a:rPr>
              <a:t>NbS</a:t>
            </a:r>
            <a:r>
              <a:rPr lang="en-GB" sz="1600" dirty="0">
                <a:solidFill>
                  <a:schemeClr val="tx1"/>
                </a:solidFill>
                <a:latin typeface="+mn-lt"/>
              </a:rPr>
              <a:t> commitments for </a:t>
            </a:r>
            <a:r>
              <a:rPr lang="en-GB" sz="1600" b="1" dirty="0">
                <a:solidFill>
                  <a:schemeClr val="tx1"/>
                </a:solidFill>
                <a:latin typeface="+mn-lt"/>
              </a:rPr>
              <a:t>adaptation</a:t>
            </a:r>
            <a:r>
              <a:rPr lang="en-GB" sz="1600" dirty="0">
                <a:solidFill>
                  <a:schemeClr val="tx1"/>
                </a:solidFill>
                <a:latin typeface="+mn-lt"/>
              </a:rPr>
              <a:t> and </a:t>
            </a:r>
            <a:r>
              <a:rPr lang="en-GB" sz="1600" dirty="0" err="1">
                <a:solidFill>
                  <a:schemeClr val="tx1"/>
                </a:solidFill>
                <a:latin typeface="+mn-lt"/>
              </a:rPr>
              <a:t>NbS</a:t>
            </a:r>
            <a:r>
              <a:rPr lang="en-GB" sz="1600" dirty="0">
                <a:solidFill>
                  <a:schemeClr val="tx1"/>
                </a:solidFill>
                <a:latin typeface="+mn-lt"/>
              </a:rPr>
              <a:t> commitments for </a:t>
            </a:r>
            <a:r>
              <a:rPr lang="en-GB" sz="1600" b="1" dirty="0">
                <a:solidFill>
                  <a:schemeClr val="tx1"/>
                </a:solidFill>
                <a:latin typeface="+mn-lt"/>
              </a:rPr>
              <a:t>mitigation</a:t>
            </a:r>
            <a:r>
              <a:rPr lang="en-GB" sz="1600" dirty="0">
                <a:solidFill>
                  <a:schemeClr val="tx1"/>
                </a:solidFill>
                <a:latin typeface="+mn-lt"/>
              </a:rPr>
              <a:t>, with references to </a:t>
            </a:r>
            <a:r>
              <a:rPr lang="en-GB" sz="1600" dirty="0" err="1">
                <a:solidFill>
                  <a:schemeClr val="tx1"/>
                </a:solidFill>
                <a:latin typeface="+mn-lt"/>
              </a:rPr>
              <a:t>NbS</a:t>
            </a:r>
            <a:r>
              <a:rPr lang="en-GB" sz="1600" dirty="0">
                <a:solidFill>
                  <a:schemeClr val="tx1"/>
                </a:solidFill>
                <a:latin typeface="+mn-lt"/>
              </a:rPr>
              <a:t> largely siloed </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Need for </a:t>
            </a:r>
            <a:r>
              <a:rPr lang="en-GB" sz="1600" b="1" dirty="0">
                <a:solidFill>
                  <a:schemeClr val="tx1"/>
                </a:solidFill>
                <a:latin typeface="+mn-lt"/>
              </a:rPr>
              <a:t>integrated </a:t>
            </a:r>
            <a:r>
              <a:rPr lang="en-GB" sz="1600" b="1" dirty="0" err="1">
                <a:solidFill>
                  <a:schemeClr val="tx1"/>
                </a:solidFill>
                <a:latin typeface="+mn-lt"/>
              </a:rPr>
              <a:t>NbS</a:t>
            </a:r>
            <a:r>
              <a:rPr lang="en-GB" sz="1600" b="1" dirty="0">
                <a:solidFill>
                  <a:schemeClr val="tx1"/>
                </a:solidFill>
                <a:latin typeface="+mn-lt"/>
              </a:rPr>
              <a:t> action</a:t>
            </a:r>
            <a:r>
              <a:rPr lang="en-GB" sz="1600" dirty="0">
                <a:solidFill>
                  <a:schemeClr val="tx1"/>
                </a:solidFill>
                <a:latin typeface="+mn-lt"/>
              </a:rPr>
              <a:t>, which simultaneously delivers both adaptation and mitigation benefits, and positive impacts on sustainable development and biodiversity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Protecting and restoring peatlands, wetlands, rangelands, mangroves, and forests is crucial for </a:t>
            </a:r>
            <a:r>
              <a:rPr lang="en-GB" sz="1600" b="1" dirty="0">
                <a:solidFill>
                  <a:schemeClr val="tx1"/>
                </a:solidFill>
                <a:latin typeface="+mn-lt"/>
              </a:rPr>
              <a:t>carbon storage (mitigation) and enhances adaptation </a:t>
            </a:r>
            <a:r>
              <a:rPr lang="en-GB" sz="1600" dirty="0">
                <a:solidFill>
                  <a:schemeClr val="tx1"/>
                </a:solidFill>
                <a:latin typeface="+mn-lt"/>
              </a:rPr>
              <a:t>by providing flood control, wave dissipation, soil stabilization, and essential resources for communities and biodiversity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The </a:t>
            </a:r>
            <a:r>
              <a:rPr lang="en-GB" sz="1600" b="1" dirty="0">
                <a:solidFill>
                  <a:schemeClr val="tx1"/>
                </a:solidFill>
                <a:latin typeface="+mn-lt"/>
              </a:rPr>
              <a:t>loss of natural ecosystems </a:t>
            </a:r>
            <a:r>
              <a:rPr lang="en-GB" sz="1600" dirty="0">
                <a:solidFill>
                  <a:schemeClr val="tx1"/>
                </a:solidFill>
                <a:latin typeface="+mn-lt"/>
              </a:rPr>
              <a:t>will further exacerbate climate change and its impacts</a:t>
            </a:r>
            <a:endParaRPr lang="en-GB" sz="1600" dirty="0"/>
          </a:p>
        </p:txBody>
      </p:sp>
      <p:pic>
        <p:nvPicPr>
          <p:cNvPr id="7" name="Picture 6">
            <a:extLst>
              <a:ext uri="{FF2B5EF4-FFF2-40B4-BE49-F238E27FC236}">
                <a16:creationId xmlns:a16="http://schemas.microsoft.com/office/drawing/2014/main" id="{C7A7CF2B-8694-455C-95AE-ECA8C139BB2A}"/>
              </a:ext>
            </a:extLst>
          </p:cNvPr>
          <p:cNvPicPr>
            <a:picLocks noChangeAspect="1"/>
          </p:cNvPicPr>
          <p:nvPr/>
        </p:nvPicPr>
        <p:blipFill rotWithShape="1">
          <a:blip r:embed="rId3"/>
          <a:srcRect l="6388"/>
          <a:stretch/>
        </p:blipFill>
        <p:spPr>
          <a:xfrm>
            <a:off x="6197600" y="2423465"/>
            <a:ext cx="3385171" cy="2728502"/>
          </a:xfrm>
          <a:prstGeom prst="rect">
            <a:avLst/>
          </a:prstGeom>
        </p:spPr>
      </p:pic>
      <p:pic>
        <p:nvPicPr>
          <p:cNvPr id="9" name="Picture 8">
            <a:extLst>
              <a:ext uri="{FF2B5EF4-FFF2-40B4-BE49-F238E27FC236}">
                <a16:creationId xmlns:a16="http://schemas.microsoft.com/office/drawing/2014/main" id="{60A4C67C-C3B8-42FB-B9CD-E6E0F6EBEB79}"/>
              </a:ext>
            </a:extLst>
          </p:cNvPr>
          <p:cNvPicPr>
            <a:picLocks noChangeAspect="1"/>
          </p:cNvPicPr>
          <p:nvPr/>
        </p:nvPicPr>
        <p:blipFill>
          <a:blip r:embed="rId4"/>
          <a:stretch>
            <a:fillRect/>
          </a:stretch>
        </p:blipFill>
        <p:spPr>
          <a:xfrm>
            <a:off x="9520766" y="2431931"/>
            <a:ext cx="2270489" cy="2728502"/>
          </a:xfrm>
          <a:prstGeom prst="rect">
            <a:avLst/>
          </a:prstGeom>
        </p:spPr>
      </p:pic>
      <p:sp>
        <p:nvSpPr>
          <p:cNvPr id="14" name="TextBox 13">
            <a:extLst>
              <a:ext uri="{FF2B5EF4-FFF2-40B4-BE49-F238E27FC236}">
                <a16:creationId xmlns:a16="http://schemas.microsoft.com/office/drawing/2014/main" id="{AE01BF9B-1A44-457D-88E1-2A42EBF8A9C9}"/>
              </a:ext>
            </a:extLst>
          </p:cNvPr>
          <p:cNvSpPr txBox="1"/>
          <p:nvPr/>
        </p:nvSpPr>
        <p:spPr>
          <a:xfrm>
            <a:off x="6096000" y="5230586"/>
            <a:ext cx="5702300" cy="1538883"/>
          </a:xfrm>
          <a:prstGeom prst="rect">
            <a:avLst/>
          </a:prstGeom>
          <a:noFill/>
        </p:spPr>
        <p:txBody>
          <a:bodyPr wrap="square">
            <a:spAutoFit/>
          </a:bodyPr>
          <a:lstStyle/>
          <a:p>
            <a:r>
              <a:rPr lang="en-GB" sz="1000" i="1" dirty="0">
                <a:solidFill>
                  <a:srgbClr val="444444"/>
                </a:solidFill>
                <a:latin typeface="+mn-lt"/>
              </a:rPr>
              <a:t>Protecting and restoring ecosystems along coastlines or in upper catchments can contribute to adaptation by protecting communities and infrastructure from coastal hazards, such as flooding, erosion or storm surges, while simultaneously sequestering carbon and protecting biodiversity (left). Investing in </a:t>
            </a:r>
            <a:r>
              <a:rPr lang="en-GB" sz="1000" i="1" dirty="0" err="1">
                <a:solidFill>
                  <a:srgbClr val="444444"/>
                </a:solidFill>
                <a:latin typeface="+mn-lt"/>
              </a:rPr>
              <a:t>NbS</a:t>
            </a:r>
            <a:r>
              <a:rPr lang="en-GB" sz="1000" i="1" dirty="0">
                <a:solidFill>
                  <a:srgbClr val="444444"/>
                </a:solidFill>
                <a:latin typeface="+mn-lt"/>
              </a:rPr>
              <a:t> in urban landscapes, such as through green roofs, green balconies and green spaces, can contribute to climate adaptation through services including air quality regulation and reduction of the urban heat island effect, whilst sequestering carbon and providing benefits for mental health and well-being (right)</a:t>
            </a:r>
          </a:p>
          <a:p>
            <a:endParaRPr lang="en-GB" sz="1000" i="1" dirty="0">
              <a:solidFill>
                <a:srgbClr val="444444"/>
              </a:solidFill>
              <a:latin typeface="+mn-lt"/>
            </a:endParaRPr>
          </a:p>
          <a:p>
            <a:endParaRPr lang="en-GB" dirty="0"/>
          </a:p>
        </p:txBody>
      </p:sp>
    </p:spTree>
    <p:extLst>
      <p:ext uri="{BB962C8B-B14F-4D97-AF65-F5344CB8AC3E}">
        <p14:creationId xmlns:p14="http://schemas.microsoft.com/office/powerpoint/2010/main" val="218857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199" y="1231900"/>
            <a:ext cx="9746411"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1800" b="1" dirty="0">
                <a:solidFill>
                  <a:schemeClr val="accent5">
                    <a:lumMod val="60000"/>
                    <a:lumOff val="40000"/>
                  </a:schemeClr>
                </a:solidFill>
              </a:rPr>
              <a:t>Contributing to the Paris Agreement through enhanced ambition on </a:t>
            </a:r>
            <a:r>
              <a:rPr lang="en-GB" sz="1800" b="1" dirty="0" err="1">
                <a:solidFill>
                  <a:schemeClr val="accent5">
                    <a:lumMod val="60000"/>
                    <a:lumOff val="40000"/>
                  </a:schemeClr>
                </a:solidFill>
              </a:rPr>
              <a:t>NbS</a:t>
            </a:r>
            <a:endParaRPr lang="en-GB" sz="1800" b="1" dirty="0">
              <a:solidFill>
                <a:schemeClr val="accent5">
                  <a:lumMod val="60000"/>
                  <a:lumOff val="40000"/>
                </a:schemeClr>
              </a:solidFill>
            </a:endParaRP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Well-Designed </a:t>
            </a:r>
            <a:r>
              <a:rPr lang="en-GB" sz="1800" b="1" dirty="0" err="1">
                <a:solidFill>
                  <a:schemeClr val="tx1"/>
                </a:solidFill>
                <a:latin typeface="+mn-lt"/>
              </a:rPr>
              <a:t>NbS</a:t>
            </a:r>
            <a:r>
              <a:rPr lang="en-GB" sz="1800" b="1" dirty="0">
                <a:solidFill>
                  <a:schemeClr val="tx1"/>
                </a:solidFill>
                <a:latin typeface="+mn-lt"/>
              </a:rPr>
              <a:t>: </a:t>
            </a:r>
            <a:r>
              <a:rPr lang="en-GB" sz="1800" dirty="0">
                <a:solidFill>
                  <a:schemeClr val="tx1"/>
                </a:solidFill>
                <a:latin typeface="+mn-lt"/>
              </a:rPr>
              <a:t>Nature-based Solutions (</a:t>
            </a:r>
            <a:r>
              <a:rPr lang="en-GB" sz="1800" dirty="0" err="1">
                <a:solidFill>
                  <a:schemeClr val="tx1"/>
                </a:solidFill>
                <a:latin typeface="+mn-lt"/>
              </a:rPr>
              <a:t>NbS</a:t>
            </a:r>
            <a:r>
              <a:rPr lang="en-GB" sz="1800" dirty="0">
                <a:solidFill>
                  <a:schemeClr val="tx1"/>
                </a:solidFill>
                <a:latin typeface="+mn-lt"/>
              </a:rPr>
              <a:t>) that consider local socio-economic and ecological contexts can advance climate mitigation and adaptation goals while providing additional co-benefits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Integration in NDCs: </a:t>
            </a:r>
            <a:r>
              <a:rPr lang="en-GB" sz="1800" dirty="0">
                <a:solidFill>
                  <a:schemeClr val="tx1"/>
                </a:solidFill>
                <a:latin typeface="+mn-lt"/>
              </a:rPr>
              <a:t>All countries, especially high-income nations, can enhance their Nationally Determined Contributions (NDCs) by integrating </a:t>
            </a:r>
            <a:r>
              <a:rPr lang="en-GB" sz="1800" dirty="0" err="1">
                <a:solidFill>
                  <a:schemeClr val="tx1"/>
                </a:solidFill>
                <a:latin typeface="+mn-lt"/>
              </a:rPr>
              <a:t>NbS</a:t>
            </a:r>
            <a:r>
              <a:rPr lang="en-GB" sz="1800" dirty="0">
                <a:solidFill>
                  <a:schemeClr val="tx1"/>
                </a:solidFill>
                <a:latin typeface="+mn-lt"/>
              </a:rPr>
              <a:t>, but this should not divert focus from broader decarbonization efforts</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Science &amp; Indigenous Knowledge: </a:t>
            </a:r>
            <a:r>
              <a:rPr lang="en-GB" sz="1800" dirty="0" err="1">
                <a:solidFill>
                  <a:schemeClr val="tx1"/>
                </a:solidFill>
                <a:latin typeface="+mn-lt"/>
              </a:rPr>
              <a:t>NbS</a:t>
            </a:r>
            <a:r>
              <a:rPr lang="en-GB" sz="1800" dirty="0">
                <a:solidFill>
                  <a:schemeClr val="tx1"/>
                </a:solidFill>
                <a:latin typeface="+mn-lt"/>
              </a:rPr>
              <a:t> commitments in NDCs should be based on scientific research and indigenous knowledge, ensuring robust carbon estimates (mitigation) and targeted climate vulnerability responses (adaptation)</a:t>
            </a:r>
          </a:p>
          <a:p>
            <a:pPr marL="285750" lvl="0" indent="-285750">
              <a:spcBef>
                <a:spcPts val="0"/>
              </a:spcBef>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800" b="1" dirty="0">
                <a:solidFill>
                  <a:schemeClr val="tx1"/>
                </a:solidFill>
                <a:latin typeface="+mn-lt"/>
              </a:rPr>
              <a:t>Support &amp; Financing: </a:t>
            </a:r>
            <a:r>
              <a:rPr lang="en-GB" sz="1800" dirty="0">
                <a:solidFill>
                  <a:schemeClr val="tx1"/>
                </a:solidFill>
                <a:latin typeface="+mn-lt"/>
              </a:rPr>
              <a:t>Resources such as the IUCN report </a:t>
            </a:r>
            <a:r>
              <a:rPr lang="da-DK" sz="1800" dirty="0">
                <a:solidFill>
                  <a:schemeClr val="tx1"/>
                </a:solidFill>
                <a:latin typeface="+mn-lt"/>
              </a:rPr>
              <a:t>(IUCN) (Seddon et al. 2019)</a:t>
            </a:r>
            <a:r>
              <a:rPr lang="en-GB" sz="1800" dirty="0">
                <a:solidFill>
                  <a:schemeClr val="tx1"/>
                </a:solidFill>
                <a:latin typeface="+mn-lt"/>
              </a:rPr>
              <a:t> and </a:t>
            </a:r>
            <a:r>
              <a:rPr lang="en-GB" sz="1800" dirty="0" err="1">
                <a:solidFill>
                  <a:schemeClr val="tx1"/>
                </a:solidFill>
                <a:latin typeface="+mn-lt"/>
              </a:rPr>
              <a:t>NbS</a:t>
            </a:r>
            <a:r>
              <a:rPr lang="en-GB" sz="1800" dirty="0">
                <a:solidFill>
                  <a:schemeClr val="tx1"/>
                </a:solidFill>
                <a:latin typeface="+mn-lt"/>
              </a:rPr>
              <a:t> toolkits (UNDP 2019b, 2019a) aid </a:t>
            </a:r>
            <a:r>
              <a:rPr lang="en-GB" sz="1800" dirty="0" err="1">
                <a:solidFill>
                  <a:schemeClr val="tx1"/>
                </a:solidFill>
                <a:latin typeface="+mn-lt"/>
              </a:rPr>
              <a:t>NbS</a:t>
            </a:r>
            <a:r>
              <a:rPr lang="en-GB" sz="1800" dirty="0">
                <a:solidFill>
                  <a:schemeClr val="tx1"/>
                </a:solidFill>
                <a:latin typeface="+mn-lt"/>
              </a:rPr>
              <a:t> integration into NDCs. However, successful implementation requires external financing, policy support, and enabling conditions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spTree>
    <p:extLst>
      <p:ext uri="{BB962C8B-B14F-4D97-AF65-F5344CB8AC3E}">
        <p14:creationId xmlns:p14="http://schemas.microsoft.com/office/powerpoint/2010/main" val="2761367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8585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Contributing to the Paris Agreement and supporting sustainable development through integration of </a:t>
            </a:r>
            <a:r>
              <a:rPr lang="en-GB" sz="1800" b="1" dirty="0" err="1">
                <a:solidFill>
                  <a:schemeClr val="accent5">
                    <a:lumMod val="60000"/>
                    <a:lumOff val="40000"/>
                  </a:schemeClr>
                </a:solidFill>
              </a:rPr>
              <a:t>NbS</a:t>
            </a:r>
            <a:r>
              <a:rPr lang="en-GB" sz="1800" b="1" dirty="0">
                <a:solidFill>
                  <a:schemeClr val="accent5">
                    <a:lumMod val="60000"/>
                    <a:lumOff val="40000"/>
                  </a:schemeClr>
                </a:solidFill>
              </a:rPr>
              <a:t> in infrastructure</a:t>
            </a:r>
            <a:endParaRPr lang="en-GB" sz="1800" b="1" dirty="0">
              <a:solidFill>
                <a:schemeClr val="accent5">
                  <a:lumMod val="60000"/>
                  <a:lumOff val="40000"/>
                </a:schemeClr>
              </a:solidFill>
              <a:latin typeface="+mn-lt"/>
            </a:endParaRP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600" b="0" i="0" u="none" strike="noStrike" cap="none" normalizeH="0" baseline="0" dirty="0">
              <a:ln>
                <a:noFill/>
              </a:ln>
              <a:solidFill>
                <a:srgbClr val="1C1C1C"/>
              </a:solidFill>
              <a:effectLst/>
              <a:latin typeface="+mn-lt"/>
            </a:endParaRP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GB" altLang="en-US" sz="1600" dirty="0">
              <a:solidFill>
                <a:srgbClr val="1C1C1C"/>
              </a:solidFill>
              <a:latin typeface="+mn-lt"/>
            </a:endParaRPr>
          </a:p>
          <a:p>
            <a:pPr marL="0" lvl="0" indent="0" algn="l" rtl="0">
              <a:lnSpc>
                <a:spcPct val="90000"/>
              </a:lnSpc>
              <a:spcBef>
                <a:spcPts val="0"/>
              </a:spcBef>
              <a:spcAft>
                <a:spcPts val="0"/>
              </a:spcAft>
              <a:buClr>
                <a:schemeClr val="dk1"/>
              </a:buClr>
              <a:buSzPts val="2800"/>
              <a:buNone/>
            </a:pPr>
            <a:endParaRPr lang="en-GB" sz="2000" dirty="0">
              <a:solidFill>
                <a:srgbClr val="444444"/>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pic>
        <p:nvPicPr>
          <p:cNvPr id="5" name="Picture 4">
            <a:extLst>
              <a:ext uri="{FF2B5EF4-FFF2-40B4-BE49-F238E27FC236}">
                <a16:creationId xmlns:a16="http://schemas.microsoft.com/office/drawing/2014/main" id="{B5375CD0-17C7-464A-BAB7-CB23513A5A06}"/>
              </a:ext>
            </a:extLst>
          </p:cNvPr>
          <p:cNvPicPr>
            <a:picLocks noChangeAspect="1"/>
          </p:cNvPicPr>
          <p:nvPr/>
        </p:nvPicPr>
        <p:blipFill>
          <a:blip r:embed="rId3"/>
          <a:stretch>
            <a:fillRect/>
          </a:stretch>
        </p:blipFill>
        <p:spPr>
          <a:xfrm>
            <a:off x="7066291" y="1750147"/>
            <a:ext cx="3507776" cy="4445569"/>
          </a:xfrm>
          <a:prstGeom prst="rect">
            <a:avLst/>
          </a:prstGeom>
        </p:spPr>
      </p:pic>
      <p:sp>
        <p:nvSpPr>
          <p:cNvPr id="6" name="TextBox 5">
            <a:extLst>
              <a:ext uri="{FF2B5EF4-FFF2-40B4-BE49-F238E27FC236}">
                <a16:creationId xmlns:a16="http://schemas.microsoft.com/office/drawing/2014/main" id="{5B522B6F-0CF4-489C-A032-67294EC36980}"/>
              </a:ext>
            </a:extLst>
          </p:cNvPr>
          <p:cNvSpPr txBox="1"/>
          <p:nvPr/>
        </p:nvSpPr>
        <p:spPr>
          <a:xfrm>
            <a:off x="838200" y="2009955"/>
            <a:ext cx="5855898" cy="4185761"/>
          </a:xfrm>
          <a:prstGeom prst="rect">
            <a:avLst/>
          </a:prstGeom>
          <a:noFill/>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400" b="1" i="0" u="none" strike="noStrike" cap="none" normalizeH="0" baseline="0" dirty="0">
                <a:ln>
                  <a:noFill/>
                </a:ln>
                <a:solidFill>
                  <a:srgbClr val="1C1C1C"/>
                </a:solidFill>
                <a:effectLst/>
                <a:latin typeface="+mn-lt"/>
              </a:rPr>
              <a:t>Infrastructure decisions </a:t>
            </a:r>
            <a:r>
              <a:rPr kumimoji="0" lang="en-GB" altLang="en-US" sz="1400" b="0" i="0" u="none" strike="noStrike" cap="none" normalizeH="0" baseline="0" dirty="0">
                <a:ln>
                  <a:noFill/>
                </a:ln>
                <a:solidFill>
                  <a:srgbClr val="1C1C1C"/>
                </a:solidFill>
                <a:effectLst/>
                <a:latin typeface="+mn-lt"/>
              </a:rPr>
              <a:t>are a key determinant of progress on global efforts </a:t>
            </a:r>
            <a:r>
              <a:rPr kumimoji="0" lang="en-GB" altLang="en-US" sz="1400" b="1" i="0" u="none" strike="noStrike" cap="none" normalizeH="0" baseline="0" dirty="0">
                <a:ln>
                  <a:noFill/>
                </a:ln>
                <a:solidFill>
                  <a:srgbClr val="1C1C1C"/>
                </a:solidFill>
                <a:effectLst/>
                <a:latin typeface="+mn-lt"/>
              </a:rPr>
              <a:t>on climate mitigation, adaptation and development</a:t>
            </a:r>
          </a:p>
          <a:p>
            <a:pPr marL="171450" marR="0" lvl="0" indent="-1714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400" b="0" i="0" u="none" strike="noStrike" cap="none" normalizeH="0" baseline="0" dirty="0">
              <a:ln>
                <a:noFill/>
              </a:ln>
              <a:solidFill>
                <a:srgbClr val="1C1C1C"/>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400" b="0" i="0" u="none" strike="noStrike" cap="none" normalizeH="0" baseline="0" dirty="0">
                <a:ln>
                  <a:noFill/>
                </a:ln>
                <a:solidFill>
                  <a:srgbClr val="1C1C1C"/>
                </a:solidFill>
                <a:effectLst/>
                <a:latin typeface="+mn-lt"/>
              </a:rPr>
              <a:t>Decisions on infrastructure can be taken on different parts of the infrastructure system: </a:t>
            </a:r>
          </a:p>
          <a:p>
            <a:pPr marL="630238" marR="0" lvl="0" indent="-342900" algn="l" defTabSz="914400" rtl="0" eaLnBrk="0" fontAlgn="base" latinLnBrk="0" hangingPunct="0">
              <a:lnSpc>
                <a:spcPct val="100000"/>
              </a:lnSpc>
              <a:spcBef>
                <a:spcPct val="0"/>
              </a:spcBef>
              <a:spcAft>
                <a:spcPct val="0"/>
              </a:spcAft>
              <a:buClrTx/>
              <a:buSzPct val="100000"/>
              <a:buFont typeface="+mj-lt"/>
              <a:buAutoNum type="arabicPeriod"/>
              <a:tabLst/>
            </a:pPr>
            <a:r>
              <a:rPr kumimoji="0" lang="en-GB" altLang="en-US" sz="1400" b="1" i="0" u="none" strike="noStrike" cap="none" normalizeH="0" baseline="0" dirty="0">
                <a:ln>
                  <a:noFill/>
                </a:ln>
                <a:solidFill>
                  <a:srgbClr val="1C1C1C"/>
                </a:solidFill>
                <a:effectLst/>
                <a:latin typeface="+mn-lt"/>
              </a:rPr>
              <a:t>enabling environment (e.g. policies)</a:t>
            </a:r>
          </a:p>
          <a:p>
            <a:pPr marL="630238" marR="0" lvl="0" indent="-342900" algn="l" defTabSz="914400" rtl="0" eaLnBrk="0" fontAlgn="base" latinLnBrk="0" hangingPunct="0">
              <a:lnSpc>
                <a:spcPct val="100000"/>
              </a:lnSpc>
              <a:spcBef>
                <a:spcPct val="0"/>
              </a:spcBef>
              <a:spcAft>
                <a:spcPct val="0"/>
              </a:spcAft>
              <a:buClrTx/>
              <a:buSzPct val="100000"/>
              <a:buFont typeface="+mj-lt"/>
              <a:buAutoNum type="arabicPeriod"/>
              <a:tabLst/>
            </a:pPr>
            <a:r>
              <a:rPr kumimoji="0" lang="en-GB" altLang="en-US" sz="1400" b="1" i="0" u="none" strike="noStrike" cap="none" normalizeH="0" baseline="0" dirty="0">
                <a:ln>
                  <a:noFill/>
                </a:ln>
                <a:solidFill>
                  <a:srgbClr val="1C1C1C"/>
                </a:solidFill>
                <a:effectLst/>
                <a:latin typeface="+mn-lt"/>
              </a:rPr>
              <a:t>built environment (e.g. engineered assets)</a:t>
            </a:r>
          </a:p>
          <a:p>
            <a:pPr marL="630238" marR="0" lvl="0" indent="-342900" algn="l" defTabSz="914400" rtl="0" eaLnBrk="0" fontAlgn="base" latinLnBrk="0" hangingPunct="0">
              <a:lnSpc>
                <a:spcPct val="100000"/>
              </a:lnSpc>
              <a:spcBef>
                <a:spcPct val="0"/>
              </a:spcBef>
              <a:spcAft>
                <a:spcPct val="0"/>
              </a:spcAft>
              <a:buClrTx/>
              <a:buSzPct val="100000"/>
              <a:buFont typeface="+mj-lt"/>
              <a:buAutoNum type="arabicPeriod"/>
              <a:tabLst/>
            </a:pPr>
            <a:r>
              <a:rPr kumimoji="0" lang="en-GB" altLang="en-US" sz="1400" b="1" i="0" u="none" strike="noStrike" cap="none" normalizeH="0" baseline="0" dirty="0">
                <a:ln>
                  <a:noFill/>
                </a:ln>
                <a:solidFill>
                  <a:srgbClr val="1C1C1C"/>
                </a:solidFill>
                <a:effectLst/>
                <a:latin typeface="+mn-lt"/>
              </a:rPr>
              <a:t>natural environment (e.g. </a:t>
            </a:r>
            <a:r>
              <a:rPr kumimoji="0" lang="en-GB" altLang="en-US" sz="1400" b="1" i="0" u="none" strike="noStrike" cap="none" normalizeH="0" baseline="0" dirty="0" err="1">
                <a:ln>
                  <a:noFill/>
                </a:ln>
                <a:solidFill>
                  <a:srgbClr val="1C1C1C"/>
                </a:solidFill>
                <a:effectLst/>
                <a:latin typeface="+mn-lt"/>
              </a:rPr>
              <a:t>NbS</a:t>
            </a:r>
            <a:r>
              <a:rPr kumimoji="0" lang="en-GB" altLang="en-US" sz="1400" b="1" i="0" u="none" strike="noStrike" cap="none" normalizeH="0" baseline="0" dirty="0">
                <a:ln>
                  <a:noFill/>
                </a:ln>
                <a:solidFill>
                  <a:srgbClr val="1C1C1C"/>
                </a:solidFill>
                <a:effectLst/>
                <a:latin typeface="+mn-lt"/>
              </a:rPr>
              <a:t>)</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400" b="0" i="0" u="none" strike="noStrike" cap="none" normalizeH="0" baseline="0" dirty="0">
              <a:ln>
                <a:noFill/>
              </a:ln>
              <a:solidFill>
                <a:srgbClr val="1C1C1C"/>
              </a:solidFill>
              <a:effectLst/>
              <a:latin typeface="+mn-lt"/>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GB" altLang="en-US" sz="1400" b="0" i="0" u="none" strike="noStrike" cap="none" normalizeH="0" baseline="0" dirty="0">
                <a:ln>
                  <a:noFill/>
                </a:ln>
                <a:solidFill>
                  <a:srgbClr val="1C1C1C"/>
                </a:solidFill>
                <a:effectLst/>
                <a:latin typeface="+mn-lt"/>
              </a:rPr>
              <a:t>Leveraging </a:t>
            </a:r>
            <a:r>
              <a:rPr kumimoji="0" lang="en-GB" altLang="en-US" sz="1400" b="0" i="0" u="none" strike="noStrike" cap="none" normalizeH="0" baseline="0" dirty="0" err="1">
                <a:ln>
                  <a:noFill/>
                </a:ln>
                <a:solidFill>
                  <a:srgbClr val="1C1C1C"/>
                </a:solidFill>
                <a:effectLst/>
                <a:latin typeface="+mn-lt"/>
              </a:rPr>
              <a:t>NbS</a:t>
            </a:r>
            <a:r>
              <a:rPr kumimoji="0" lang="en-GB" altLang="en-US" sz="1400" b="0" i="0" u="none" strike="noStrike" cap="none" normalizeH="0" baseline="0" dirty="0">
                <a:ln>
                  <a:noFill/>
                </a:ln>
                <a:solidFill>
                  <a:srgbClr val="1C1C1C"/>
                </a:solidFill>
                <a:effectLst/>
                <a:latin typeface="+mn-lt"/>
              </a:rPr>
              <a:t> for infrastructure approaches can enhance the </a:t>
            </a:r>
            <a:r>
              <a:rPr kumimoji="0" lang="en-GB" altLang="en-US" sz="1400" b="1" i="0" u="none" strike="noStrike" cap="none" normalizeH="0" baseline="0" dirty="0">
                <a:ln>
                  <a:noFill/>
                </a:ln>
                <a:solidFill>
                  <a:srgbClr val="1C1C1C"/>
                </a:solidFill>
                <a:effectLst/>
                <a:latin typeface="+mn-lt"/>
              </a:rPr>
              <a:t>resilience of infrastructure systems whilst advancing progress on development and climate agendas</a:t>
            </a:r>
            <a:r>
              <a:rPr kumimoji="0" lang="en-GB" altLang="en-US" sz="1400" b="0" i="0" u="none" strike="noStrike" cap="none" normalizeH="0" baseline="0" dirty="0">
                <a:ln>
                  <a:noFill/>
                </a:ln>
                <a:solidFill>
                  <a:srgbClr val="1C1C1C"/>
                </a:solidFill>
                <a:effectLst/>
                <a:latin typeface="+mn-lt"/>
              </a:rPr>
              <a:t> including the Paris Agreement (Seddon et al. 2020)</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GB" altLang="en-US" sz="1400" b="0" i="0" u="none" strike="noStrike" cap="none" normalizeH="0" baseline="0" dirty="0">
              <a:ln>
                <a:noFill/>
              </a:ln>
              <a:solidFill>
                <a:srgbClr val="1C1C1C"/>
              </a:solidFill>
              <a:effectLst/>
              <a:latin typeface="+mn-lt"/>
            </a:endParaRPr>
          </a:p>
          <a:p>
            <a:pPr marL="285750" indent="-285750" eaLnBrk="0" fontAlgn="base" hangingPunct="0">
              <a:lnSpc>
                <a:spcPct val="100000"/>
              </a:lnSpc>
              <a:spcBef>
                <a:spcPct val="0"/>
              </a:spcBef>
              <a:spcAft>
                <a:spcPct val="0"/>
              </a:spcAft>
              <a:buClrTx/>
              <a:buSzPct val="120000"/>
              <a:buFont typeface="Arial" panose="020B0604020202020204" pitchFamily="34" charset="0"/>
              <a:buChar char="•"/>
            </a:pPr>
            <a:r>
              <a:rPr kumimoji="0" lang="en-GB" altLang="en-US" sz="1400" b="0" i="0" u="none" strike="noStrike" cap="none" normalizeH="0" baseline="0" dirty="0" err="1">
                <a:ln>
                  <a:noFill/>
                </a:ln>
                <a:solidFill>
                  <a:srgbClr val="1C1C1C"/>
                </a:solidFill>
                <a:effectLst/>
                <a:latin typeface="+mn-lt"/>
              </a:rPr>
              <a:t>NbS</a:t>
            </a:r>
            <a:r>
              <a:rPr kumimoji="0" lang="en-GB" altLang="en-US" sz="1400" b="0" i="0" u="none" strike="noStrike" cap="none" normalizeH="0" baseline="0" dirty="0">
                <a:ln>
                  <a:noFill/>
                </a:ln>
                <a:solidFill>
                  <a:srgbClr val="1C1C1C"/>
                </a:solidFill>
                <a:effectLst/>
                <a:latin typeface="+mn-lt"/>
              </a:rPr>
              <a:t> provide </a:t>
            </a:r>
            <a:r>
              <a:rPr kumimoji="0" lang="en-GB" altLang="en-US" sz="1400" b="1" i="0" u="none" strike="noStrike" cap="none" normalizeH="0" baseline="0" dirty="0">
                <a:ln>
                  <a:noFill/>
                </a:ln>
                <a:solidFill>
                  <a:srgbClr val="1C1C1C"/>
                </a:solidFill>
                <a:effectLst/>
                <a:latin typeface="+mn-lt"/>
              </a:rPr>
              <a:t>a critical opportunity to support progress on the Paris Agreement </a:t>
            </a:r>
            <a:r>
              <a:rPr kumimoji="0" lang="en-GB" altLang="en-US" sz="1400" b="0" i="0" u="none" strike="noStrike" cap="none" normalizeH="0" baseline="0" dirty="0">
                <a:ln>
                  <a:noFill/>
                </a:ln>
                <a:solidFill>
                  <a:srgbClr val="1C1C1C"/>
                </a:solidFill>
                <a:effectLst/>
                <a:latin typeface="+mn-lt"/>
              </a:rPr>
              <a:t>through avoided emissions from land use change, and through sequestering carbon dioxide, if integrated into development decisions</a:t>
            </a:r>
          </a:p>
          <a:p>
            <a:endParaRPr lang="en-GB" dirty="0"/>
          </a:p>
        </p:txBody>
      </p:sp>
      <p:sp>
        <p:nvSpPr>
          <p:cNvPr id="13" name="TextBox 12">
            <a:extLst>
              <a:ext uri="{FF2B5EF4-FFF2-40B4-BE49-F238E27FC236}">
                <a16:creationId xmlns:a16="http://schemas.microsoft.com/office/drawing/2014/main" id="{BEA2D2C8-A9DB-481C-92BB-1E2D59DEE356}"/>
              </a:ext>
            </a:extLst>
          </p:cNvPr>
          <p:cNvSpPr txBox="1"/>
          <p:nvPr/>
        </p:nvSpPr>
        <p:spPr>
          <a:xfrm>
            <a:off x="8820179" y="5041640"/>
            <a:ext cx="2536166" cy="1138773"/>
          </a:xfrm>
          <a:prstGeom prst="rect">
            <a:avLst/>
          </a:prstGeom>
          <a:noFill/>
        </p:spPr>
        <p:txBody>
          <a:bodyPr wrap="square">
            <a:spAutoFit/>
          </a:bodyPr>
          <a:lstStyle/>
          <a:p>
            <a:r>
              <a:rPr lang="en-GB" sz="900" i="1" dirty="0">
                <a:solidFill>
                  <a:srgbClr val="444444"/>
                </a:solidFill>
                <a:latin typeface="+mn-lt"/>
              </a:rPr>
              <a:t>Different types of ecosystems can provide carbon sequestration and protective services, and thus contribute to addressing the causes and consequences of climate change. These include (but are not limited to) forests, wetlands, savannas, soils, coral and oyster reefs and seagrass</a:t>
            </a:r>
            <a:r>
              <a:rPr lang="en-GB" sz="1200" b="0" i="0" dirty="0">
                <a:solidFill>
                  <a:srgbClr val="444444"/>
                </a:solidFill>
                <a:effectLst/>
                <a:latin typeface="Open Sans" panose="020B0606030504020204" pitchFamily="34" charset="0"/>
              </a:rPr>
              <a:t>. </a:t>
            </a:r>
            <a:endParaRPr lang="en-GB" sz="1200" dirty="0"/>
          </a:p>
        </p:txBody>
      </p:sp>
    </p:spTree>
    <p:extLst>
      <p:ext uri="{BB962C8B-B14F-4D97-AF65-F5344CB8AC3E}">
        <p14:creationId xmlns:p14="http://schemas.microsoft.com/office/powerpoint/2010/main" val="3284480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a:t>
            </a:r>
            <a:r>
              <a:rPr lang="sv-SE" sz="2800" dirty="0">
                <a:solidFill>
                  <a:srgbClr val="C00000"/>
                </a:solidFill>
              </a:rPr>
              <a:t>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Describe the concept of </a:t>
            </a:r>
            <a:r>
              <a:rPr lang="en-GB" sz="2000" dirty="0" err="1">
                <a:solidFill>
                  <a:schemeClr val="tx1"/>
                </a:solidFill>
              </a:rPr>
              <a:t>NbS</a:t>
            </a:r>
            <a:r>
              <a:rPr lang="en-GB" sz="2000" dirty="0">
                <a:solidFill>
                  <a:schemeClr val="tx1"/>
                </a:solidFill>
              </a:rPr>
              <a:t> and its importance for global agendas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Recall potential pitfalls to avoid when working with </a:t>
            </a:r>
            <a:r>
              <a:rPr lang="en-GB" sz="2000" dirty="0" err="1">
                <a:solidFill>
                  <a:schemeClr val="tx1"/>
                </a:solidFill>
              </a:rPr>
              <a:t>NbS</a:t>
            </a:r>
            <a:r>
              <a:rPr lang="en-GB" sz="2000" dirty="0">
                <a:solidFill>
                  <a:schemeClr val="tx1"/>
                </a:solidFill>
              </a:rPr>
              <a:t> and the principles of </a:t>
            </a:r>
            <a:r>
              <a:rPr lang="en-GB" sz="2000" dirty="0" err="1">
                <a:solidFill>
                  <a:schemeClr val="tx1"/>
                </a:solidFill>
              </a:rPr>
              <a:t>NbS</a:t>
            </a:r>
            <a:r>
              <a:rPr lang="en-GB" sz="2000" dirty="0">
                <a:solidFill>
                  <a:schemeClr val="tx1"/>
                </a:solidFill>
              </a:rPr>
              <a:t> that should be adhered to when supporting the uptake and scaling of </a:t>
            </a:r>
            <a:r>
              <a:rPr lang="en-GB" sz="2000" dirty="0" err="1">
                <a:solidFill>
                  <a:schemeClr val="tx1"/>
                </a:solidFill>
              </a:rPr>
              <a:t>NbS</a:t>
            </a: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Describe why it is important to consider non-forest ecosystems as potential </a:t>
            </a:r>
            <a:r>
              <a:rPr lang="en-GB" sz="2000" dirty="0" err="1">
                <a:solidFill>
                  <a:schemeClr val="tx1"/>
                </a:solidFill>
              </a:rPr>
              <a:t>NbS</a:t>
            </a: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5" name="Picture 4">
            <a:extLst>
              <a:ext uri="{FF2B5EF4-FFF2-40B4-BE49-F238E27FC236}">
                <a16:creationId xmlns:a16="http://schemas.microsoft.com/office/drawing/2014/main" id="{B282DA5B-3E9C-4AC4-89BF-25E5C117674C}"/>
              </a:ext>
            </a:extLst>
          </p:cNvPr>
          <p:cNvPicPr>
            <a:picLocks noChangeAspect="1"/>
          </p:cNvPicPr>
          <p:nvPr/>
        </p:nvPicPr>
        <p:blipFill rotWithShape="1">
          <a:blip r:embed="rId3"/>
          <a:srcRect l="25951" r="30341"/>
          <a:stretch/>
        </p:blipFill>
        <p:spPr>
          <a:xfrm>
            <a:off x="7203057" y="1437137"/>
            <a:ext cx="2930679" cy="4471957"/>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Through carbon sequestration and adaptation services, ecosystems can contribute to addressing the causes and consequences of climate change</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As such, Nationally Determined Contributions (NDCs) can leverage nature-based solutions (</a:t>
            </a:r>
            <a:r>
              <a:rPr lang="en-GB" sz="2000" dirty="0" err="1">
                <a:solidFill>
                  <a:schemeClr val="tx1"/>
                </a:solidFill>
              </a:rPr>
              <a:t>NbS</a:t>
            </a:r>
            <a:r>
              <a:rPr lang="en-GB" sz="2000" dirty="0">
                <a:solidFill>
                  <a:schemeClr val="tx1"/>
                </a:solidFill>
              </a:rPr>
              <a:t>) in order to progress on the goals of the Paris Agreement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While many NDCs already refer to natural ecosystems to some extent, there are opportunities to enhance ambition, including through increasing the prominence and robustness of </a:t>
            </a:r>
            <a:r>
              <a:rPr lang="en-GB" sz="2000" dirty="0" err="1">
                <a:solidFill>
                  <a:schemeClr val="tx1"/>
                </a:solidFill>
              </a:rPr>
              <a:t>NbS</a:t>
            </a:r>
            <a:r>
              <a:rPr lang="en-GB" sz="2000" dirty="0">
                <a:solidFill>
                  <a:schemeClr val="tx1"/>
                </a:solidFill>
              </a:rPr>
              <a:t> in NDCs, and synergising </a:t>
            </a:r>
            <a:r>
              <a:rPr lang="en-GB" sz="2000" dirty="0" err="1">
                <a:solidFill>
                  <a:schemeClr val="tx1"/>
                </a:solidFill>
              </a:rPr>
              <a:t>NbS</a:t>
            </a:r>
            <a:r>
              <a:rPr lang="en-GB" sz="2000" dirty="0">
                <a:solidFill>
                  <a:schemeClr val="tx1"/>
                </a:solidFill>
              </a:rPr>
              <a:t>-related adaptation and mitigation commitments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Development decision-makers can also integrate NBS into infrastructure systems to support progress on climate goals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15.3 </a:t>
            </a:r>
            <a:r>
              <a:rPr lang="en-GB" dirty="0">
                <a:solidFill>
                  <a:srgbClr val="C00000"/>
                </a:solidFill>
              </a:rPr>
              <a:t> Nature-based solutions (</a:t>
            </a:r>
            <a:r>
              <a:rPr lang="en-GB" dirty="0" err="1">
                <a:solidFill>
                  <a:srgbClr val="C00000"/>
                </a:solidFill>
              </a:rPr>
              <a:t>NbS</a:t>
            </a:r>
            <a:r>
              <a:rPr lang="en-GB" dirty="0">
                <a:solidFill>
                  <a:srgbClr val="C00000"/>
                </a:solidFill>
              </a:rPr>
              <a:t>) and the Paris Agreement</a:t>
            </a:r>
            <a:endParaRPr sz="2800" dirty="0">
              <a:solidFill>
                <a:srgbClr val="C00000"/>
              </a:solidFill>
            </a:endParaRPr>
          </a:p>
        </p:txBody>
      </p:sp>
      <p:sp>
        <p:nvSpPr>
          <p:cNvPr id="168" name="Google Shape;168;p13"/>
          <p:cNvSpPr txBox="1">
            <a:spLocks noGrp="1"/>
          </p:cNvSpPr>
          <p:nvPr>
            <p:ph type="body" idx="4294967295"/>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algn="l"/>
            <a:r>
              <a:rPr lang="en-GB" sz="900" dirty="0">
                <a:solidFill>
                  <a:schemeClr val="tx1"/>
                </a:solidFill>
              </a:rPr>
              <a:t>Anderson, Christa M., Ruth S. </a:t>
            </a:r>
            <a:r>
              <a:rPr lang="en-GB" sz="900" dirty="0" err="1">
                <a:solidFill>
                  <a:schemeClr val="tx1"/>
                </a:solidFill>
              </a:rPr>
              <a:t>DeFries</a:t>
            </a:r>
            <a:r>
              <a:rPr lang="en-GB" sz="900" dirty="0">
                <a:solidFill>
                  <a:schemeClr val="tx1"/>
                </a:solidFill>
              </a:rPr>
              <a:t>, Robert </a:t>
            </a:r>
            <a:r>
              <a:rPr lang="en-GB" sz="900" dirty="0" err="1">
                <a:solidFill>
                  <a:schemeClr val="tx1"/>
                </a:solidFill>
              </a:rPr>
              <a:t>Litterman</a:t>
            </a:r>
            <a:r>
              <a:rPr lang="en-GB" sz="900" dirty="0">
                <a:solidFill>
                  <a:schemeClr val="tx1"/>
                </a:solidFill>
              </a:rPr>
              <a:t>, Pamela A. Matson, Daniel C. Nepstad, Stephen </a:t>
            </a:r>
            <a:r>
              <a:rPr lang="en-GB" sz="900" dirty="0" err="1">
                <a:solidFill>
                  <a:schemeClr val="tx1"/>
                </a:solidFill>
              </a:rPr>
              <a:t>Pacala</a:t>
            </a:r>
            <a:r>
              <a:rPr lang="en-GB" sz="900" dirty="0">
                <a:solidFill>
                  <a:schemeClr val="tx1"/>
                </a:solidFill>
              </a:rPr>
              <a:t>, William H. Schlesinger, et al. 2019. “Natural climate solutions are not enough.” Science 363 (6430): 933–34.</a:t>
            </a:r>
          </a:p>
          <a:p>
            <a:pPr algn="l"/>
            <a:r>
              <a:rPr lang="en-GB" sz="900" dirty="0" err="1">
                <a:solidFill>
                  <a:schemeClr val="tx1"/>
                </a:solidFill>
              </a:rPr>
              <a:t>Griscom</a:t>
            </a:r>
            <a:r>
              <a:rPr lang="en-GB" sz="900" dirty="0">
                <a:solidFill>
                  <a:schemeClr val="tx1"/>
                </a:solidFill>
              </a:rPr>
              <a:t>, Bronson W., Justin Adams, Peter W. Ellis, Richard A. Houghton, Guy Lomax, Daniela A. </a:t>
            </a:r>
            <a:r>
              <a:rPr lang="en-GB" sz="900" dirty="0" err="1">
                <a:solidFill>
                  <a:schemeClr val="tx1"/>
                </a:solidFill>
              </a:rPr>
              <a:t>Miteva</a:t>
            </a:r>
            <a:r>
              <a:rPr lang="en-GB" sz="900" dirty="0">
                <a:solidFill>
                  <a:schemeClr val="tx1"/>
                </a:solidFill>
              </a:rPr>
              <a:t>, William H. Schlesinger, et al. 2017. “Natural climate solutions.” Proceedings of the National Academy of Sciences of the United States of America 114 (44): 11645–50.</a:t>
            </a:r>
          </a:p>
          <a:p>
            <a:pPr algn="l"/>
            <a:r>
              <a:rPr lang="en-GB" sz="900" dirty="0" err="1">
                <a:solidFill>
                  <a:schemeClr val="tx1"/>
                </a:solidFill>
              </a:rPr>
              <a:t>Hallegatte</a:t>
            </a:r>
            <a:r>
              <a:rPr lang="en-GB" sz="900" dirty="0">
                <a:solidFill>
                  <a:schemeClr val="tx1"/>
                </a:solidFill>
              </a:rPr>
              <a:t>, Stephane, Jun Rentschler, and Julie </a:t>
            </a:r>
            <a:r>
              <a:rPr lang="en-GB" sz="900" dirty="0" err="1">
                <a:solidFill>
                  <a:schemeClr val="tx1"/>
                </a:solidFill>
              </a:rPr>
              <a:t>Rozenberg</a:t>
            </a:r>
            <a:r>
              <a:rPr lang="en-GB" sz="900" dirty="0">
                <a:solidFill>
                  <a:schemeClr val="tx1"/>
                </a:solidFill>
              </a:rPr>
              <a:t>. 2019. Lifelines: The Resilient Infrastructure Opportunity. Washington, DC: World Bank.</a:t>
            </a:r>
          </a:p>
          <a:p>
            <a:pPr algn="l"/>
            <a:r>
              <a:rPr lang="en-GB" sz="900" dirty="0">
                <a:solidFill>
                  <a:schemeClr val="tx1"/>
                </a:solidFill>
              </a:rPr>
              <a:t>IPCC. 2018. Global warming of 1.5</a:t>
            </a:r>
          </a:p>
          <a:p>
            <a:pPr algn="l"/>
            <a:r>
              <a:rPr lang="en-GB" sz="900" dirty="0">
                <a:solidFill>
                  <a:schemeClr val="tx1"/>
                </a:solidFill>
              </a:rPr>
              <a:t>C. Vol. 2. October.</a:t>
            </a:r>
          </a:p>
          <a:p>
            <a:pPr algn="l"/>
            <a:r>
              <a:rPr lang="en-GB" sz="900" dirty="0">
                <a:solidFill>
                  <a:schemeClr val="tx1"/>
                </a:solidFill>
              </a:rPr>
              <a:t>———. 2019. “Special Report on Climate Change and Land — IPCC site.”</a:t>
            </a:r>
          </a:p>
          <a:p>
            <a:pPr algn="l"/>
            <a:r>
              <a:rPr lang="en-GB" sz="900" dirty="0" err="1">
                <a:solidFill>
                  <a:schemeClr val="tx1"/>
                </a:solidFill>
              </a:rPr>
              <a:t>Kapos</a:t>
            </a:r>
            <a:r>
              <a:rPr lang="en-GB" sz="900" dirty="0">
                <a:solidFill>
                  <a:schemeClr val="tx1"/>
                </a:solidFill>
              </a:rPr>
              <a:t>, V, S </a:t>
            </a:r>
            <a:r>
              <a:rPr lang="en-GB" sz="900" dirty="0" err="1">
                <a:solidFill>
                  <a:schemeClr val="tx1"/>
                </a:solidFill>
              </a:rPr>
              <a:t>Wicander</a:t>
            </a:r>
            <a:r>
              <a:rPr lang="en-GB" sz="900" dirty="0">
                <a:solidFill>
                  <a:schemeClr val="tx1"/>
                </a:solidFill>
              </a:rPr>
              <a:t>, T Salvaterra, K Dawkins, and C Hicks. 2019. “The Role of the Natural Environment in Adaptation, Background Paper for the Global Commission on Adaptation.” Chinese Academy of Agricultural Sciences.</a:t>
            </a:r>
          </a:p>
          <a:p>
            <a:pPr algn="l"/>
            <a:r>
              <a:rPr lang="en-GB" sz="900" dirty="0">
                <a:solidFill>
                  <a:schemeClr val="tx1"/>
                </a:solidFill>
              </a:rPr>
              <a:t>Seddon, Nathalie, Alexandre </a:t>
            </a:r>
            <a:r>
              <a:rPr lang="en-GB" sz="900" dirty="0" err="1">
                <a:solidFill>
                  <a:schemeClr val="tx1"/>
                </a:solidFill>
              </a:rPr>
              <a:t>Chausson</a:t>
            </a:r>
            <a:r>
              <a:rPr lang="en-GB" sz="900" dirty="0">
                <a:solidFill>
                  <a:schemeClr val="tx1"/>
                </a:solidFill>
              </a:rPr>
              <a:t>, Pam Berry, Cécile A. J. Girardin, Alison Smith, and Beth Turner. 2020. “Understanding the value and limits of nature-based solutions to climate change and other global challenges.” Royal Society Publishing.</a:t>
            </a:r>
          </a:p>
          <a:p>
            <a:pPr algn="l"/>
            <a:r>
              <a:rPr lang="en-GB" sz="900" dirty="0">
                <a:solidFill>
                  <a:schemeClr val="tx1"/>
                </a:solidFill>
              </a:rPr>
              <a:t>Seddon, Nathalie, Sandeep Sengupta, María García-Espinosa, Irina Hauler, </a:t>
            </a:r>
            <a:r>
              <a:rPr lang="en-GB" sz="900" dirty="0" err="1">
                <a:solidFill>
                  <a:schemeClr val="tx1"/>
                </a:solidFill>
              </a:rPr>
              <a:t>Dorothée</a:t>
            </a:r>
            <a:r>
              <a:rPr lang="en-GB" sz="900" dirty="0">
                <a:solidFill>
                  <a:schemeClr val="tx1"/>
                </a:solidFill>
              </a:rPr>
              <a:t> Herr, and Ali Raza Rizvi. 2019. “IUCN - OXFORD : Nature-based Solutions in Nationally Determined Contributions: Synthesis and recommendations for enhancing climate ambition and action by 2020.” Rapport IUCN, 62. https://portals.iucn.org/library/sites/library/files/documents/2019-030-En.pdf https://www.naturebasedsolutionsinitiative.org/wp-content/uploads/2019/09/NBS{\_}in{\_}Nationally{\_}Determined{\_}Contributions{\_}final{\_}web.pdf{\%}0Ahttps://portals.iucn.org/library/node/48525.</a:t>
            </a:r>
          </a:p>
          <a:p>
            <a:pPr algn="l"/>
            <a:r>
              <a:rPr lang="en-GB" sz="900" dirty="0">
                <a:solidFill>
                  <a:schemeClr val="tx1"/>
                </a:solidFill>
              </a:rPr>
              <a:t>Thacker, Scott, Daniel </a:t>
            </a:r>
            <a:r>
              <a:rPr lang="en-GB" sz="900" dirty="0" err="1">
                <a:solidFill>
                  <a:schemeClr val="tx1"/>
                </a:solidFill>
              </a:rPr>
              <a:t>Adshead</a:t>
            </a:r>
            <a:r>
              <a:rPr lang="en-GB" sz="900" dirty="0">
                <a:solidFill>
                  <a:schemeClr val="tx1"/>
                </a:solidFill>
              </a:rPr>
              <a:t>, Marianne Fay, Stéphane </a:t>
            </a:r>
            <a:r>
              <a:rPr lang="en-GB" sz="900" dirty="0" err="1">
                <a:solidFill>
                  <a:schemeClr val="tx1"/>
                </a:solidFill>
              </a:rPr>
              <a:t>Hallegatte</a:t>
            </a:r>
            <a:r>
              <a:rPr lang="en-GB" sz="900" dirty="0">
                <a:solidFill>
                  <a:schemeClr val="tx1"/>
                </a:solidFill>
              </a:rPr>
              <a:t>, Mark Harvey, Hendrik </a:t>
            </a:r>
            <a:r>
              <a:rPr lang="en-GB" sz="900" dirty="0" err="1">
                <a:solidFill>
                  <a:schemeClr val="tx1"/>
                </a:solidFill>
              </a:rPr>
              <a:t>Meller</a:t>
            </a:r>
            <a:r>
              <a:rPr lang="en-GB" sz="900" dirty="0">
                <a:solidFill>
                  <a:schemeClr val="tx1"/>
                </a:solidFill>
              </a:rPr>
              <a:t>, Nicholas </a:t>
            </a:r>
            <a:r>
              <a:rPr lang="en-GB" sz="900" dirty="0" err="1">
                <a:solidFill>
                  <a:schemeClr val="tx1"/>
                </a:solidFill>
              </a:rPr>
              <a:t>O’Regan</a:t>
            </a:r>
            <a:r>
              <a:rPr lang="en-GB" sz="900" dirty="0">
                <a:solidFill>
                  <a:schemeClr val="tx1"/>
                </a:solidFill>
              </a:rPr>
              <a:t>, Julie </a:t>
            </a:r>
            <a:r>
              <a:rPr lang="en-GB" sz="900" dirty="0" err="1">
                <a:solidFill>
                  <a:schemeClr val="tx1"/>
                </a:solidFill>
              </a:rPr>
              <a:t>Rozenberg</a:t>
            </a:r>
            <a:r>
              <a:rPr lang="en-GB" sz="900" dirty="0">
                <a:solidFill>
                  <a:schemeClr val="tx1"/>
                </a:solidFill>
              </a:rPr>
              <a:t>, Graham Watkins, and Jim W. Hall. 2019. “Infrastructure for sustainable development.” Nature Sustainability 2 (4): 324–31.</a:t>
            </a:r>
          </a:p>
          <a:p>
            <a:pPr algn="l"/>
            <a:r>
              <a:rPr lang="en-GB" sz="900" dirty="0">
                <a:solidFill>
                  <a:schemeClr val="tx1"/>
                </a:solidFill>
              </a:rPr>
              <a:t>UNDP. 2019a. “Nature-based Solutions for NDCs Pathway Framework.”</a:t>
            </a:r>
          </a:p>
          <a:p>
            <a:pPr algn="l"/>
            <a:r>
              <a:rPr lang="en-GB" sz="900" dirty="0">
                <a:solidFill>
                  <a:schemeClr val="tx1"/>
                </a:solidFill>
              </a:rPr>
              <a:t>———. 2019b. “Nature-based Solutions for NDCs Toolkit.”</a:t>
            </a:r>
          </a:p>
          <a:p>
            <a:pPr algn="l"/>
            <a:r>
              <a:rPr lang="en-GB" sz="900" dirty="0">
                <a:solidFill>
                  <a:schemeClr val="tx1"/>
                </a:solidFill>
              </a:rPr>
              <a:t>UNFCCC. 1992. “United nations framework convention on climate change.”</a:t>
            </a:r>
          </a:p>
          <a:p>
            <a:pPr algn="l"/>
            <a:r>
              <a:rPr lang="en-GB" sz="900" dirty="0">
                <a:solidFill>
                  <a:schemeClr val="tx1"/>
                </a:solidFill>
              </a:rPr>
              <a:t>———. 2015. “Adoption of the Paris Agreement.” December.</a:t>
            </a:r>
          </a:p>
          <a:p>
            <a:pPr algn="l"/>
            <a:r>
              <a:rPr lang="en-GB" sz="900" dirty="0">
                <a:solidFill>
                  <a:schemeClr val="tx1"/>
                </a:solidFill>
              </a:rPr>
              <a:t>———. 2021. “Interim NDC Registry.”</a:t>
            </a:r>
          </a:p>
          <a:p>
            <a:pPr algn="l"/>
            <a:r>
              <a:rPr lang="en-GB" sz="900" dirty="0">
                <a:solidFill>
                  <a:schemeClr val="tx1"/>
                </a:solidFill>
              </a:rPr>
              <a:t>United Nations. 2017. “UN Climate Change Annual Report 2018.” 3249. Vol. 243.</a:t>
            </a: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200" y="1231900"/>
            <a:ext cx="519166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Explain the importance of </a:t>
            </a:r>
            <a:r>
              <a:rPr lang="en-GB" sz="2000" dirty="0" err="1">
                <a:solidFill>
                  <a:schemeClr val="tx1"/>
                </a:solidFill>
                <a:latin typeface="+mn-lt"/>
              </a:rPr>
              <a:t>NbS</a:t>
            </a:r>
            <a:r>
              <a:rPr lang="en-GB" sz="2000" dirty="0">
                <a:solidFill>
                  <a:schemeClr val="tx1"/>
                </a:solidFill>
                <a:latin typeface="+mn-lt"/>
              </a:rPr>
              <a:t> in built infrastructure systems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Differentiate between the types of services that nature can provide to positively impact infrastructure sectors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Recall which tool can be used to support users in identifying how </a:t>
            </a:r>
            <a:r>
              <a:rPr lang="en-GB" sz="2000" dirty="0" err="1">
                <a:solidFill>
                  <a:schemeClr val="tx1"/>
                </a:solidFill>
                <a:latin typeface="+mn-lt"/>
              </a:rPr>
              <a:t>NbS</a:t>
            </a:r>
            <a:r>
              <a:rPr lang="en-GB" sz="2000" dirty="0">
                <a:solidFill>
                  <a:schemeClr val="tx1"/>
                </a:solidFill>
                <a:latin typeface="+mn-lt"/>
              </a:rPr>
              <a:t> can be included into different infrastructure sectors for the delivery on the SDG targets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pic>
        <p:nvPicPr>
          <p:cNvPr id="5" name="Picture 4">
            <a:extLst>
              <a:ext uri="{FF2B5EF4-FFF2-40B4-BE49-F238E27FC236}">
                <a16:creationId xmlns:a16="http://schemas.microsoft.com/office/drawing/2014/main" id="{8A237271-2B45-41CC-A7A7-5105715F5B73}"/>
              </a:ext>
            </a:extLst>
          </p:cNvPr>
          <p:cNvPicPr>
            <a:picLocks noChangeAspect="1"/>
          </p:cNvPicPr>
          <p:nvPr/>
        </p:nvPicPr>
        <p:blipFill rotWithShape="1">
          <a:blip r:embed="rId3"/>
          <a:srcRect r="33033"/>
          <a:stretch/>
        </p:blipFill>
        <p:spPr>
          <a:xfrm>
            <a:off x="6029864" y="1240526"/>
            <a:ext cx="4852566" cy="4830792"/>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262419"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Importance of planning for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in built infrastructure systems</a:t>
            </a:r>
            <a:endParaRPr lang="en-GB" sz="1800" b="1" i="0" dirty="0">
              <a:solidFill>
                <a:schemeClr val="accent5">
                  <a:lumMod val="60000"/>
                  <a:lumOff val="40000"/>
                </a:schemeClr>
              </a:solidFill>
              <a:effectLst/>
              <a:latin typeface="+mn-lt"/>
            </a:endParaRPr>
          </a:p>
          <a:p>
            <a:pPr lvl="0">
              <a:spcBef>
                <a:spcPts val="0"/>
              </a:spcBef>
              <a:buClr>
                <a:schemeClr val="dk1"/>
              </a:buClr>
              <a:buSzPts val="2800"/>
            </a:pPr>
            <a:endParaRPr lang="en-GB" sz="1800" dirty="0">
              <a:solidFill>
                <a:srgbClr val="444444"/>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With huge global infrastructure needs and infrastructure investment at a global high there is </a:t>
            </a:r>
            <a:r>
              <a:rPr lang="en-GB" sz="1600" b="1" dirty="0">
                <a:solidFill>
                  <a:schemeClr val="tx1"/>
                </a:solidFill>
                <a:latin typeface="+mn-lt"/>
              </a:rPr>
              <a:t>huge opportunity </a:t>
            </a:r>
            <a:r>
              <a:rPr lang="en-GB" sz="1600" dirty="0">
                <a:solidFill>
                  <a:schemeClr val="tx1"/>
                </a:solidFill>
                <a:latin typeface="+mn-lt"/>
              </a:rPr>
              <a:t>to influence the achievement of the global goals and move development towards sustainable, low carbon and resilient outcomes</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If the right decisions are not made, </a:t>
            </a:r>
            <a:r>
              <a:rPr lang="en-GB" sz="1600" b="1" dirty="0">
                <a:solidFill>
                  <a:schemeClr val="tx1"/>
                </a:solidFill>
                <a:latin typeface="+mn-lt"/>
              </a:rPr>
              <a:t>infrastructure investment </a:t>
            </a:r>
            <a:r>
              <a:rPr lang="en-GB" sz="1600" dirty="0">
                <a:solidFill>
                  <a:schemeClr val="tx1"/>
                </a:solidFill>
                <a:latin typeface="+mn-lt"/>
              </a:rPr>
              <a:t>could lock in unsustainable development pathways, high-carbon development, render countries vulnerable to climate impacts and cause increasing social, economic and environmental costs, including the loss and degradation of existing ecosystems </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Integrating natural, ‘green’ infrastructure with traditional engineered ‘grey’ approaches </a:t>
            </a:r>
            <a:r>
              <a:rPr lang="en-GB" sz="1600" dirty="0">
                <a:solidFill>
                  <a:schemeClr val="tx1"/>
                </a:solidFill>
                <a:latin typeface="+mn-lt"/>
              </a:rPr>
              <a:t>offers an opportunity to support the achievement of global agendas including the Paris Agreement and the United Nations Sustainable Development Goals (SDGs), meet infrastructure and development needs, and simultaneously reverse ecosystem degradation</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It is therefore imperative that </a:t>
            </a:r>
            <a:r>
              <a:rPr lang="en-GB" sz="1600" b="1" dirty="0">
                <a:solidFill>
                  <a:schemeClr val="tx1"/>
                </a:solidFill>
                <a:latin typeface="+mn-lt"/>
              </a:rPr>
              <a:t>nature-based solutions (</a:t>
            </a:r>
            <a:r>
              <a:rPr lang="en-GB" sz="1600" b="1" dirty="0" err="1">
                <a:solidFill>
                  <a:schemeClr val="tx1"/>
                </a:solidFill>
                <a:latin typeface="+mn-lt"/>
              </a:rPr>
              <a:t>NbS</a:t>
            </a:r>
            <a:r>
              <a:rPr lang="en-GB" sz="1600" b="1" dirty="0">
                <a:solidFill>
                  <a:schemeClr val="tx1"/>
                </a:solidFill>
                <a:latin typeface="+mn-lt"/>
              </a:rPr>
              <a:t>) are integrated into plans and decisions on development, infrastructure, adaptation and investment </a:t>
            </a:r>
            <a:r>
              <a:rPr lang="en-GB" sz="1600" dirty="0">
                <a:solidFill>
                  <a:schemeClr val="tx1"/>
                </a:solidFill>
                <a:latin typeface="+mn-lt"/>
              </a:rPr>
              <a:t>from the outset, to ensure they are optimised for sustainable, resilient and climate-compatible development</a:t>
            </a:r>
          </a:p>
          <a:p>
            <a:pPr marL="285750" lvl="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integration of </a:t>
            </a:r>
            <a:r>
              <a:rPr lang="en-GB" sz="1600" dirty="0" err="1">
                <a:solidFill>
                  <a:schemeClr val="tx1"/>
                </a:solidFill>
                <a:latin typeface="+mn-lt"/>
              </a:rPr>
              <a:t>NbS</a:t>
            </a:r>
            <a:r>
              <a:rPr lang="en-GB" sz="1600" dirty="0">
                <a:solidFill>
                  <a:schemeClr val="tx1"/>
                </a:solidFill>
                <a:latin typeface="+mn-lt"/>
              </a:rPr>
              <a:t> in such decisions adds additional layers of </a:t>
            </a:r>
            <a:r>
              <a:rPr lang="en-GB" sz="1600" b="1" dirty="0">
                <a:solidFill>
                  <a:schemeClr val="tx1"/>
                </a:solidFill>
                <a:latin typeface="+mn-lt"/>
              </a:rPr>
              <a:t>complexity and uncertainty</a:t>
            </a:r>
            <a:endParaRPr lang="en-GB" sz="1600" b="1" i="0" dirty="0">
              <a:solidFill>
                <a:schemeClr val="tx1"/>
              </a:solidFill>
              <a:effectLst/>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33</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71FC8A3E-ED2E-42F9-9275-14212525F2D5}"/>
              </a:ext>
            </a:extLst>
          </p:cNvPr>
          <p:cNvGraphicFramePr/>
          <p:nvPr>
            <p:extLst>
              <p:ext uri="{D42A27DB-BD31-4B8C-83A1-F6EECF244321}">
                <p14:modId xmlns:p14="http://schemas.microsoft.com/office/powerpoint/2010/main" val="3809038592"/>
              </p:ext>
            </p:extLst>
          </p:nvPr>
        </p:nvGraphicFramePr>
        <p:xfrm>
          <a:off x="838200" y="1983039"/>
          <a:ext cx="10194985" cy="4342385"/>
        </p:xfrm>
        <a:graphic>
          <a:graphicData uri="http://schemas.openxmlformats.org/drawingml/2006/table">
            <a:tbl>
              <a:tblPr firstRow="1" bandRow="1">
                <a:tableStyleId>{B8DA472E-C0B5-4FAA-A71B-45BBE6C39A2A}</a:tableStyleId>
              </a:tblPr>
              <a:tblGrid>
                <a:gridCol w="2436119">
                  <a:extLst>
                    <a:ext uri="{9D8B030D-6E8A-4147-A177-3AD203B41FA5}">
                      <a16:colId xmlns:a16="http://schemas.microsoft.com/office/drawing/2014/main" val="2092718743"/>
                    </a:ext>
                  </a:extLst>
                </a:gridCol>
                <a:gridCol w="7758866">
                  <a:extLst>
                    <a:ext uri="{9D8B030D-6E8A-4147-A177-3AD203B41FA5}">
                      <a16:colId xmlns:a16="http://schemas.microsoft.com/office/drawing/2014/main" val="995431418"/>
                    </a:ext>
                  </a:extLst>
                </a:gridCol>
              </a:tblGrid>
              <a:tr h="372056">
                <a:tc>
                  <a:txBody>
                    <a:bodyPr/>
                    <a:lstStyle/>
                    <a:p>
                      <a:pPr algn="l"/>
                      <a:r>
                        <a:rPr lang="en-GB" dirty="0">
                          <a:effectLst/>
                        </a:rPr>
                        <a:t>Uncertainty / complexity</a:t>
                      </a:r>
                    </a:p>
                  </a:txBody>
                  <a:tcPr anchor="ctr"/>
                </a:tc>
                <a:tc>
                  <a:txBody>
                    <a:bodyPr/>
                    <a:lstStyle/>
                    <a:p>
                      <a:pPr algn="l"/>
                      <a:r>
                        <a:rPr lang="en-GB">
                          <a:effectLst/>
                        </a:rPr>
                        <a:t>Description</a:t>
                      </a:r>
                    </a:p>
                  </a:txBody>
                  <a:tcPr anchor="ctr"/>
                </a:tc>
                <a:extLst>
                  <a:ext uri="{0D108BD9-81ED-4DB2-BD59-A6C34878D82A}">
                    <a16:rowId xmlns:a16="http://schemas.microsoft.com/office/drawing/2014/main" val="10001"/>
                  </a:ext>
                </a:extLst>
              </a:tr>
              <a:tr h="632495">
                <a:tc>
                  <a:txBody>
                    <a:bodyPr/>
                    <a:lstStyle/>
                    <a:p>
                      <a:pPr algn="l" fontAlgn="t"/>
                      <a:r>
                        <a:rPr lang="en-GB" dirty="0">
                          <a:effectLst/>
                        </a:rPr>
                        <a:t>Resilience</a:t>
                      </a:r>
                    </a:p>
                  </a:txBody>
                  <a:tcPr/>
                </a:tc>
                <a:tc>
                  <a:txBody>
                    <a:bodyPr/>
                    <a:lstStyle/>
                    <a:p>
                      <a:pPr algn="l" fontAlgn="t"/>
                      <a:r>
                        <a:rPr lang="en-GB" dirty="0">
                          <a:effectLst/>
                        </a:rPr>
                        <a:t>Climate change is likely to impact ecosystems (altitude, location, extinction), but this is not yet well understood</a:t>
                      </a:r>
                    </a:p>
                  </a:txBody>
                  <a:tcPr/>
                </a:tc>
                <a:extLst>
                  <a:ext uri="{0D108BD9-81ED-4DB2-BD59-A6C34878D82A}">
                    <a16:rowId xmlns:a16="http://schemas.microsoft.com/office/drawing/2014/main" val="780416438"/>
                  </a:ext>
                </a:extLst>
              </a:tr>
              <a:tr h="659031">
                <a:tc>
                  <a:txBody>
                    <a:bodyPr/>
                    <a:lstStyle/>
                    <a:p>
                      <a:pPr algn="l" fontAlgn="t"/>
                      <a:r>
                        <a:rPr lang="en-GB" dirty="0">
                          <a:effectLst/>
                        </a:rPr>
                        <a:t>Functional performance</a:t>
                      </a:r>
                    </a:p>
                  </a:txBody>
                  <a:tcPr/>
                </a:tc>
                <a:tc>
                  <a:txBody>
                    <a:bodyPr/>
                    <a:lstStyle/>
                    <a:p>
                      <a:pPr algn="l" fontAlgn="t"/>
                      <a:r>
                        <a:rPr lang="en-GB" dirty="0">
                          <a:effectLst/>
                        </a:rPr>
                        <a:t>Predicting </a:t>
                      </a:r>
                      <a:r>
                        <a:rPr lang="en-GB" dirty="0" err="1">
                          <a:effectLst/>
                        </a:rPr>
                        <a:t>NbS</a:t>
                      </a:r>
                      <a:r>
                        <a:rPr lang="en-GB" dirty="0">
                          <a:effectLst/>
                        </a:rPr>
                        <a:t> performance can be imprecise due to </a:t>
                      </a:r>
                      <a:r>
                        <a:rPr lang="en-GB" dirty="0" err="1">
                          <a:effectLst/>
                        </a:rPr>
                        <a:t>NbS’</a:t>
                      </a:r>
                      <a:r>
                        <a:rPr lang="en-GB" dirty="0">
                          <a:effectLst/>
                        </a:rPr>
                        <a:t> adaptive nature, condition and uncertainties surrounding long-term potential to maintain service delivery</a:t>
                      </a:r>
                    </a:p>
                  </a:txBody>
                  <a:tcPr/>
                </a:tc>
                <a:extLst>
                  <a:ext uri="{0D108BD9-81ED-4DB2-BD59-A6C34878D82A}">
                    <a16:rowId xmlns:a16="http://schemas.microsoft.com/office/drawing/2014/main" val="10002"/>
                  </a:ext>
                </a:extLst>
              </a:tr>
              <a:tr h="892934">
                <a:tc>
                  <a:txBody>
                    <a:bodyPr/>
                    <a:lstStyle/>
                    <a:p>
                      <a:pPr algn="l" fontAlgn="t"/>
                      <a:r>
                        <a:rPr lang="en-GB">
                          <a:effectLst/>
                        </a:rPr>
                        <a:t>Temporal factors</a:t>
                      </a:r>
                    </a:p>
                  </a:txBody>
                  <a:tcPr/>
                </a:tc>
                <a:tc>
                  <a:txBody>
                    <a:bodyPr/>
                    <a:lstStyle/>
                    <a:p>
                      <a:pPr algn="l" fontAlgn="t"/>
                      <a:r>
                        <a:rPr lang="en-GB" dirty="0">
                          <a:effectLst/>
                        </a:rPr>
                        <a:t>Many </a:t>
                      </a:r>
                      <a:r>
                        <a:rPr lang="en-GB" dirty="0" err="1">
                          <a:effectLst/>
                        </a:rPr>
                        <a:t>NbS</a:t>
                      </a:r>
                      <a:r>
                        <a:rPr lang="en-GB" dirty="0">
                          <a:effectLst/>
                        </a:rPr>
                        <a:t> take time to implement and achieve full potential for service delivery and some have seasonal functionality, which can be a factor in suitability for implementation. Delays to benefit accrual mean cost-benefit ratios can vary over time</a:t>
                      </a:r>
                    </a:p>
                  </a:txBody>
                  <a:tcPr/>
                </a:tc>
                <a:extLst>
                  <a:ext uri="{0D108BD9-81ED-4DB2-BD59-A6C34878D82A}">
                    <a16:rowId xmlns:a16="http://schemas.microsoft.com/office/drawing/2014/main" val="10003"/>
                  </a:ext>
                </a:extLst>
              </a:tr>
              <a:tr h="1153374">
                <a:tc>
                  <a:txBody>
                    <a:bodyPr/>
                    <a:lstStyle/>
                    <a:p>
                      <a:pPr algn="l" fontAlgn="t"/>
                      <a:r>
                        <a:rPr lang="en-GB">
                          <a:effectLst/>
                        </a:rPr>
                        <a:t>Unforeseen consequences</a:t>
                      </a:r>
                    </a:p>
                  </a:txBody>
                  <a:tcPr/>
                </a:tc>
                <a:tc>
                  <a:txBody>
                    <a:bodyPr/>
                    <a:lstStyle/>
                    <a:p>
                      <a:pPr algn="l" fontAlgn="t"/>
                      <a:r>
                        <a:rPr lang="en-GB" dirty="0">
                          <a:effectLst/>
                        </a:rPr>
                        <a:t>Interconnectedness of nature means actions in one area can impact elsewhere in the system, but these are not always understood. For example, species type and diversity impact surface, sub-surface and atmospheric processes, including water tables, biodiversity, pest resilience, disease, climate change and </a:t>
                      </a:r>
                      <a:r>
                        <a:rPr lang="en-GB" dirty="0" err="1">
                          <a:effectLst/>
                        </a:rPr>
                        <a:t>NbS</a:t>
                      </a:r>
                      <a:r>
                        <a:rPr lang="en-GB" dirty="0">
                          <a:effectLst/>
                        </a:rPr>
                        <a:t> performance</a:t>
                      </a:r>
                    </a:p>
                  </a:txBody>
                  <a:tcPr/>
                </a:tc>
                <a:extLst>
                  <a:ext uri="{0D108BD9-81ED-4DB2-BD59-A6C34878D82A}">
                    <a16:rowId xmlns:a16="http://schemas.microsoft.com/office/drawing/2014/main" val="1578048041"/>
                  </a:ext>
                </a:extLst>
              </a:tr>
              <a:tr h="632495">
                <a:tc>
                  <a:txBody>
                    <a:bodyPr/>
                    <a:lstStyle/>
                    <a:p>
                      <a:pPr algn="l" fontAlgn="t"/>
                      <a:r>
                        <a:rPr lang="en-GB">
                          <a:effectLst/>
                        </a:rPr>
                        <a:t>Governance</a:t>
                      </a:r>
                    </a:p>
                  </a:txBody>
                  <a:tcPr/>
                </a:tc>
                <a:tc>
                  <a:txBody>
                    <a:bodyPr/>
                    <a:lstStyle/>
                    <a:p>
                      <a:pPr algn="l" fontAlgn="t"/>
                      <a:r>
                        <a:rPr lang="en-GB" dirty="0">
                          <a:effectLst/>
                        </a:rPr>
                        <a:t>Managing </a:t>
                      </a:r>
                      <a:r>
                        <a:rPr lang="en-GB" dirty="0" err="1">
                          <a:effectLst/>
                        </a:rPr>
                        <a:t>NbS</a:t>
                      </a:r>
                      <a:r>
                        <a:rPr lang="en-GB" dirty="0">
                          <a:effectLst/>
                        </a:rPr>
                        <a:t> under shifting social, economic and political conditions is challenging, particularly where land rights are unclear.</a:t>
                      </a:r>
                    </a:p>
                  </a:txBody>
                  <a:tcPr/>
                </a:tc>
                <a:extLst>
                  <a:ext uri="{0D108BD9-81ED-4DB2-BD59-A6C34878D82A}">
                    <a16:rowId xmlns:a16="http://schemas.microsoft.com/office/drawing/2014/main" val="381992487"/>
                  </a:ext>
                </a:extLst>
              </a:tr>
            </a:tbl>
          </a:graphicData>
        </a:graphic>
      </p:graphicFrame>
      <p:sp>
        <p:nvSpPr>
          <p:cNvPr id="9" name="TextBox 8">
            <a:extLst>
              <a:ext uri="{FF2B5EF4-FFF2-40B4-BE49-F238E27FC236}">
                <a16:creationId xmlns:a16="http://schemas.microsoft.com/office/drawing/2014/main" id="{C2C545EC-73A1-451C-82AB-770AB832E964}"/>
              </a:ext>
            </a:extLst>
          </p:cNvPr>
          <p:cNvSpPr txBox="1"/>
          <p:nvPr/>
        </p:nvSpPr>
        <p:spPr>
          <a:xfrm>
            <a:off x="804484" y="1736818"/>
            <a:ext cx="10194984" cy="246221"/>
          </a:xfrm>
          <a:prstGeom prst="rect">
            <a:avLst/>
          </a:prstGeom>
          <a:solidFill>
            <a:schemeClr val="bg1"/>
          </a:solidFill>
        </p:spPr>
        <p:txBody>
          <a:bodyPr wrap="square">
            <a:spAutoFit/>
          </a:bodyPr>
          <a:lstStyle/>
          <a:p>
            <a:r>
              <a:rPr lang="en-GB" sz="1000" i="1" dirty="0">
                <a:solidFill>
                  <a:srgbClr val="444444"/>
                </a:solidFill>
                <a:latin typeface="+mn-lt"/>
              </a:rPr>
              <a:t>Sources of uncertainty and complexity surrounding </a:t>
            </a:r>
            <a:r>
              <a:rPr lang="en-GB" sz="1000" i="1" dirty="0" err="1">
                <a:solidFill>
                  <a:srgbClr val="444444"/>
                </a:solidFill>
                <a:latin typeface="+mn-lt"/>
              </a:rPr>
              <a:t>NbS</a:t>
            </a:r>
            <a:r>
              <a:rPr lang="en-GB" sz="1000" i="1" dirty="0">
                <a:solidFill>
                  <a:srgbClr val="444444"/>
                </a:solidFill>
                <a:latin typeface="+mn-lt"/>
              </a:rPr>
              <a:t> (Seddon et al. 2020)</a:t>
            </a:r>
          </a:p>
        </p:txBody>
      </p:sp>
    </p:spTree>
    <p:extLst>
      <p:ext uri="{BB962C8B-B14F-4D97-AF65-F5344CB8AC3E}">
        <p14:creationId xmlns:p14="http://schemas.microsoft.com/office/powerpoint/2010/main" val="22308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Introduction to infrastructure and </a:t>
            </a:r>
            <a:r>
              <a:rPr lang="en-GB" sz="2000" b="1" dirty="0" err="1">
                <a:solidFill>
                  <a:schemeClr val="accent5">
                    <a:lumMod val="60000"/>
                    <a:lumOff val="40000"/>
                  </a:schemeClr>
                </a:solidFill>
              </a:rPr>
              <a:t>NbS</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34</a:t>
            </a:fld>
            <a:endParaRPr lang="sv-SE" sz="1000" b="1" dirty="0">
              <a:solidFill>
                <a:schemeClr val="bg1"/>
              </a:solidFill>
            </a:endParaRPr>
          </a:p>
        </p:txBody>
      </p:sp>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5257802"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ct val="120000"/>
              <a:buFont typeface="Arial" panose="020B0604020202020204" pitchFamily="34" charset="0"/>
              <a:buChar char="•"/>
            </a:pPr>
            <a:endParaRPr lang="en-GB" sz="1800" b="0" i="0" dirty="0">
              <a:solidFill>
                <a:schemeClr val="tx1"/>
              </a:solidFill>
              <a:effectLst/>
              <a:latin typeface="+mn-lt"/>
            </a:endParaRP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latin typeface="+mn-lt"/>
              </a:rPr>
              <a:t>Risks of Ignoring Nature in Infrastructure:</a:t>
            </a:r>
            <a:r>
              <a:rPr lang="en-GB" sz="1600" dirty="0">
                <a:solidFill>
                  <a:srgbClr val="C00000"/>
                </a:solidFill>
                <a:latin typeface="+mn-lt"/>
              </a:rPr>
              <a:t> </a:t>
            </a:r>
            <a:r>
              <a:rPr lang="en-GB" sz="1600" dirty="0">
                <a:solidFill>
                  <a:schemeClr val="tx1"/>
                </a:solidFill>
                <a:latin typeface="+mn-lt"/>
              </a:rPr>
              <a:t>Poorly planned infrastructure can degrade ecosystems, cause biodiversity loss, increase pollution, and disrupt ecosystem services</a:t>
            </a: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latin typeface="+mn-lt"/>
              </a:rPr>
              <a:t>Negative Impacts: </a:t>
            </a:r>
            <a:r>
              <a:rPr lang="en-GB" sz="1600" dirty="0">
                <a:solidFill>
                  <a:schemeClr val="tx1"/>
                </a:solidFill>
                <a:latin typeface="+mn-lt"/>
              </a:rPr>
              <a:t>Includes carbon emissions, habitat fragmentation, soil erosion, slope instability, and increased vulnerability to climate-related damages</a:t>
            </a:r>
          </a:p>
          <a:p>
            <a:pPr marL="285750" indent="-285750">
              <a:spcBef>
                <a:spcPts val="0"/>
              </a:spcBef>
              <a:buClr>
                <a:schemeClr val="dk1"/>
              </a:buClr>
              <a:buSzPct val="120000"/>
              <a:buFont typeface="Arial" panose="020B0604020202020204" pitchFamily="34" charset="0"/>
              <a:buChar char="•"/>
            </a:pPr>
            <a:r>
              <a:rPr lang="en-GB" sz="1600" b="1" dirty="0" err="1">
                <a:solidFill>
                  <a:srgbClr val="C00000"/>
                </a:solidFill>
                <a:latin typeface="+mn-lt"/>
              </a:rPr>
              <a:t>NbS</a:t>
            </a:r>
            <a:r>
              <a:rPr lang="en-GB" sz="1600" b="1" dirty="0">
                <a:solidFill>
                  <a:srgbClr val="C00000"/>
                </a:solidFill>
                <a:latin typeface="+mn-lt"/>
              </a:rPr>
              <a:t> as a Solution: </a:t>
            </a:r>
            <a:r>
              <a:rPr lang="en-GB" sz="1600" dirty="0">
                <a:solidFill>
                  <a:schemeClr val="tx1"/>
                </a:solidFill>
                <a:latin typeface="+mn-lt"/>
              </a:rPr>
              <a:t>Nature-based Solutions (</a:t>
            </a:r>
            <a:r>
              <a:rPr lang="en-GB" sz="1600" dirty="0" err="1">
                <a:solidFill>
                  <a:schemeClr val="tx1"/>
                </a:solidFill>
                <a:latin typeface="+mn-lt"/>
              </a:rPr>
              <a:t>NbS</a:t>
            </a:r>
            <a:r>
              <a:rPr lang="en-GB" sz="1600" dirty="0">
                <a:solidFill>
                  <a:schemeClr val="tx1"/>
                </a:solidFill>
                <a:latin typeface="+mn-lt"/>
              </a:rPr>
              <a:t>) can support infrastructure development while advancing the SDGs, Paris Agreement, and the Global Decade of Ecosystem Restoration</a:t>
            </a: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latin typeface="+mn-lt"/>
              </a:rPr>
              <a:t>Benefits of </a:t>
            </a:r>
            <a:r>
              <a:rPr lang="en-GB" sz="1600" b="1" dirty="0" err="1">
                <a:solidFill>
                  <a:srgbClr val="C00000"/>
                </a:solidFill>
                <a:latin typeface="+mn-lt"/>
              </a:rPr>
              <a:t>NbS</a:t>
            </a:r>
            <a:r>
              <a:rPr lang="en-GB" sz="1600" b="1" dirty="0">
                <a:solidFill>
                  <a:srgbClr val="C00000"/>
                </a:solidFill>
                <a:latin typeface="+mn-lt"/>
              </a:rPr>
              <a:t> Integration: </a:t>
            </a:r>
            <a:r>
              <a:rPr lang="en-GB" sz="1600" dirty="0" err="1">
                <a:solidFill>
                  <a:schemeClr val="tx1"/>
                </a:solidFill>
                <a:latin typeface="+mn-lt"/>
              </a:rPr>
              <a:t>NbS</a:t>
            </a:r>
            <a:r>
              <a:rPr lang="en-GB" sz="1600" dirty="0">
                <a:solidFill>
                  <a:schemeClr val="tx1"/>
                </a:solidFill>
                <a:latin typeface="+mn-lt"/>
              </a:rPr>
              <a:t> can substitute, complement, and enhance built infrastructure, improving resilience, reducing costs, and supporting sector workers while delivering co-benefits</a:t>
            </a:r>
          </a:p>
          <a:p>
            <a:pPr marL="285750" indent="-285750">
              <a:spcBef>
                <a:spcPts val="0"/>
              </a:spcBef>
              <a:buClr>
                <a:schemeClr val="dk1"/>
              </a:buClr>
              <a:buSzPct val="120000"/>
              <a:buFont typeface="Arial" panose="020B0604020202020204" pitchFamily="34" charset="0"/>
              <a:buChar char="•"/>
            </a:pPr>
            <a:r>
              <a:rPr lang="en-GB" sz="1600" b="1" dirty="0">
                <a:solidFill>
                  <a:srgbClr val="C00000"/>
                </a:solidFill>
                <a:latin typeface="+mn-lt"/>
              </a:rPr>
              <a:t>Consequences of Nature Loss: </a:t>
            </a:r>
            <a:r>
              <a:rPr lang="en-GB" sz="1600" dirty="0">
                <a:solidFill>
                  <a:schemeClr val="tx1"/>
                </a:solidFill>
                <a:latin typeface="+mn-lt"/>
              </a:rPr>
              <a:t>Undermining nature can weaken infrastructure performance, reduce resilience, raise costs, and hinder sustainability goals.</a:t>
            </a:r>
            <a:endParaRPr lang="en-GB" b="0" i="0" dirty="0">
              <a:solidFill>
                <a:schemeClr val="tx1"/>
              </a:solidFill>
              <a:effectLst/>
              <a:latin typeface="+mn-lt"/>
            </a:endParaRPr>
          </a:p>
        </p:txBody>
      </p:sp>
      <p:pic>
        <p:nvPicPr>
          <p:cNvPr id="4" name="Picture 3">
            <a:extLst>
              <a:ext uri="{FF2B5EF4-FFF2-40B4-BE49-F238E27FC236}">
                <a16:creationId xmlns:a16="http://schemas.microsoft.com/office/drawing/2014/main" id="{2329F639-1940-4FC8-81AB-1027BB8466BA}"/>
              </a:ext>
            </a:extLst>
          </p:cNvPr>
          <p:cNvPicPr>
            <a:picLocks noChangeAspect="1"/>
          </p:cNvPicPr>
          <p:nvPr/>
        </p:nvPicPr>
        <p:blipFill>
          <a:blip r:embed="rId3"/>
          <a:stretch>
            <a:fillRect/>
          </a:stretch>
        </p:blipFill>
        <p:spPr>
          <a:xfrm>
            <a:off x="6615193" y="1255237"/>
            <a:ext cx="2520859" cy="1572812"/>
          </a:xfrm>
          <a:prstGeom prst="rect">
            <a:avLst/>
          </a:prstGeom>
        </p:spPr>
      </p:pic>
      <p:pic>
        <p:nvPicPr>
          <p:cNvPr id="8" name="Picture 7">
            <a:extLst>
              <a:ext uri="{FF2B5EF4-FFF2-40B4-BE49-F238E27FC236}">
                <a16:creationId xmlns:a16="http://schemas.microsoft.com/office/drawing/2014/main" id="{57DB7C97-6E3F-48BC-9C2E-00279D47719B}"/>
              </a:ext>
            </a:extLst>
          </p:cNvPr>
          <p:cNvPicPr>
            <a:picLocks noChangeAspect="1"/>
          </p:cNvPicPr>
          <p:nvPr/>
        </p:nvPicPr>
        <p:blipFill>
          <a:blip r:embed="rId4"/>
          <a:stretch>
            <a:fillRect/>
          </a:stretch>
        </p:blipFill>
        <p:spPr>
          <a:xfrm>
            <a:off x="6667460" y="2808836"/>
            <a:ext cx="2468993" cy="1572813"/>
          </a:xfrm>
          <a:prstGeom prst="rect">
            <a:avLst/>
          </a:prstGeom>
        </p:spPr>
      </p:pic>
      <p:pic>
        <p:nvPicPr>
          <p:cNvPr id="11" name="Picture 10">
            <a:extLst>
              <a:ext uri="{FF2B5EF4-FFF2-40B4-BE49-F238E27FC236}">
                <a16:creationId xmlns:a16="http://schemas.microsoft.com/office/drawing/2014/main" id="{52B9B958-71C4-4D5C-8ADE-39DB42F92FDB}"/>
              </a:ext>
            </a:extLst>
          </p:cNvPr>
          <p:cNvPicPr>
            <a:picLocks noChangeAspect="1"/>
          </p:cNvPicPr>
          <p:nvPr/>
        </p:nvPicPr>
        <p:blipFill>
          <a:blip r:embed="rId5"/>
          <a:stretch>
            <a:fillRect/>
          </a:stretch>
        </p:blipFill>
        <p:spPr>
          <a:xfrm>
            <a:off x="6667460" y="4381649"/>
            <a:ext cx="2468592" cy="1851444"/>
          </a:xfrm>
          <a:prstGeom prst="rect">
            <a:avLst/>
          </a:prstGeom>
        </p:spPr>
      </p:pic>
      <p:sp>
        <p:nvSpPr>
          <p:cNvPr id="18" name="TextBox 17">
            <a:extLst>
              <a:ext uri="{FF2B5EF4-FFF2-40B4-BE49-F238E27FC236}">
                <a16:creationId xmlns:a16="http://schemas.microsoft.com/office/drawing/2014/main" id="{B6EC4F10-D985-49FF-97FF-E395633133D0}"/>
              </a:ext>
            </a:extLst>
          </p:cNvPr>
          <p:cNvSpPr txBox="1"/>
          <p:nvPr/>
        </p:nvSpPr>
        <p:spPr>
          <a:xfrm>
            <a:off x="9139227" y="1734971"/>
            <a:ext cx="2438400" cy="784830"/>
          </a:xfrm>
          <a:prstGeom prst="rect">
            <a:avLst/>
          </a:prstGeom>
          <a:noFill/>
        </p:spPr>
        <p:txBody>
          <a:bodyPr wrap="square">
            <a:spAutoFit/>
          </a:bodyPr>
          <a:lstStyle/>
          <a:p>
            <a:r>
              <a:rPr lang="en-GB" sz="900" i="1" dirty="0">
                <a:solidFill>
                  <a:srgbClr val="444444"/>
                </a:solidFill>
                <a:latin typeface="+mn-lt"/>
              </a:rPr>
              <a:t>Erosion in the watershed of </a:t>
            </a:r>
            <a:r>
              <a:rPr lang="en-GB" sz="900" i="1" dirty="0" err="1">
                <a:solidFill>
                  <a:srgbClr val="444444"/>
                </a:solidFill>
                <a:latin typeface="+mn-lt"/>
              </a:rPr>
              <a:t>Peligre</a:t>
            </a:r>
            <a:r>
              <a:rPr lang="en-GB" sz="900" i="1" dirty="0">
                <a:solidFill>
                  <a:srgbClr val="444444"/>
                </a:solidFill>
                <a:latin typeface="+mn-lt"/>
              </a:rPr>
              <a:t> dam in Haiti has reduced its capacity by half, reducing the hydrogeneration potential and its ability to support irrigation and flood control</a:t>
            </a:r>
          </a:p>
        </p:txBody>
      </p:sp>
      <p:sp>
        <p:nvSpPr>
          <p:cNvPr id="22" name="TextBox 21">
            <a:extLst>
              <a:ext uri="{FF2B5EF4-FFF2-40B4-BE49-F238E27FC236}">
                <a16:creationId xmlns:a16="http://schemas.microsoft.com/office/drawing/2014/main" id="{D728DDCA-808A-490F-9736-477529167F9F}"/>
              </a:ext>
            </a:extLst>
          </p:cNvPr>
          <p:cNvSpPr txBox="1"/>
          <p:nvPr/>
        </p:nvSpPr>
        <p:spPr>
          <a:xfrm>
            <a:off x="9136052" y="3429000"/>
            <a:ext cx="2426683" cy="369332"/>
          </a:xfrm>
          <a:prstGeom prst="rect">
            <a:avLst/>
          </a:prstGeom>
          <a:noFill/>
        </p:spPr>
        <p:txBody>
          <a:bodyPr wrap="square">
            <a:spAutoFit/>
          </a:bodyPr>
          <a:lstStyle/>
          <a:p>
            <a:r>
              <a:rPr lang="en-GB" sz="900" i="1" dirty="0">
                <a:solidFill>
                  <a:srgbClr val="444444"/>
                </a:solidFill>
                <a:latin typeface="+mn-lt"/>
              </a:rPr>
              <a:t>Deforested lands can cause landslides or runoff and damage transport networks.</a:t>
            </a:r>
          </a:p>
        </p:txBody>
      </p:sp>
      <p:sp>
        <p:nvSpPr>
          <p:cNvPr id="24" name="TextBox 23">
            <a:extLst>
              <a:ext uri="{FF2B5EF4-FFF2-40B4-BE49-F238E27FC236}">
                <a16:creationId xmlns:a16="http://schemas.microsoft.com/office/drawing/2014/main" id="{C6E51EEA-B7D4-4320-A2F8-BDFD288F85F5}"/>
              </a:ext>
            </a:extLst>
          </p:cNvPr>
          <p:cNvSpPr txBox="1"/>
          <p:nvPr/>
        </p:nvSpPr>
        <p:spPr>
          <a:xfrm>
            <a:off x="9158818" y="5014983"/>
            <a:ext cx="2403918" cy="507831"/>
          </a:xfrm>
          <a:prstGeom prst="rect">
            <a:avLst/>
          </a:prstGeom>
          <a:noFill/>
        </p:spPr>
        <p:txBody>
          <a:bodyPr wrap="square">
            <a:spAutoFit/>
          </a:bodyPr>
          <a:lstStyle/>
          <a:p>
            <a:r>
              <a:rPr lang="en-GB" sz="900" i="1" dirty="0">
                <a:solidFill>
                  <a:srgbClr val="444444"/>
                </a:solidFill>
                <a:latin typeface="+mn-lt"/>
              </a:rPr>
              <a:t>Loss of riparian vegetation can cause turbidity issues and sedimentation of water courses and reservoirs.</a:t>
            </a:r>
          </a:p>
        </p:txBody>
      </p:sp>
    </p:spTree>
    <p:extLst>
      <p:ext uri="{BB962C8B-B14F-4D97-AF65-F5344CB8AC3E}">
        <p14:creationId xmlns:p14="http://schemas.microsoft.com/office/powerpoint/2010/main" val="2669320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Introduction to infrastructure and </a:t>
            </a:r>
            <a:r>
              <a:rPr lang="en-GB" sz="2000" b="1" dirty="0" err="1">
                <a:solidFill>
                  <a:schemeClr val="accent5">
                    <a:lumMod val="60000"/>
                    <a:lumOff val="40000"/>
                  </a:schemeClr>
                </a:solidFill>
              </a:rPr>
              <a:t>NbS</a:t>
            </a:r>
            <a:endParaRPr lang="en-GB" sz="2000" b="1" dirty="0">
              <a:solidFill>
                <a:schemeClr val="accent5">
                  <a:lumMod val="60000"/>
                  <a:lumOff val="40000"/>
                </a:schemeClr>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35</a:t>
            </a:fld>
            <a:endParaRPr lang="sv-SE" sz="1000" b="1" dirty="0">
              <a:solidFill>
                <a:schemeClr val="bg1"/>
              </a:solidFill>
            </a:endParaRPr>
          </a:p>
        </p:txBody>
      </p:sp>
      <p:sp>
        <p:nvSpPr>
          <p:cNvPr id="16" name="TextBox 15">
            <a:extLst>
              <a:ext uri="{FF2B5EF4-FFF2-40B4-BE49-F238E27FC236}">
                <a16:creationId xmlns:a16="http://schemas.microsoft.com/office/drawing/2014/main" id="{A97E0B8B-91E4-48C1-BFFF-BA628660D289}"/>
              </a:ext>
            </a:extLst>
          </p:cNvPr>
          <p:cNvSpPr txBox="1"/>
          <p:nvPr/>
        </p:nvSpPr>
        <p:spPr>
          <a:xfrm>
            <a:off x="838199" y="1728057"/>
            <a:ext cx="6096000" cy="230832"/>
          </a:xfrm>
          <a:prstGeom prst="rect">
            <a:avLst/>
          </a:prstGeom>
          <a:noFill/>
        </p:spPr>
        <p:txBody>
          <a:bodyPr wrap="square">
            <a:spAutoFit/>
          </a:bodyPr>
          <a:lstStyle/>
          <a:p>
            <a:r>
              <a:rPr lang="en-GB" sz="900" i="1" dirty="0">
                <a:solidFill>
                  <a:srgbClr val="444444"/>
                </a:solidFill>
                <a:latin typeface="+mn-lt"/>
              </a:rPr>
              <a:t>Potential benefits of integrating </a:t>
            </a:r>
            <a:r>
              <a:rPr lang="en-GB" sz="900" i="1" dirty="0" err="1">
                <a:solidFill>
                  <a:srgbClr val="444444"/>
                </a:solidFill>
                <a:latin typeface="+mn-lt"/>
              </a:rPr>
              <a:t>NbS</a:t>
            </a:r>
            <a:r>
              <a:rPr lang="en-GB" sz="900" i="1" dirty="0">
                <a:solidFill>
                  <a:srgbClr val="444444"/>
                </a:solidFill>
                <a:latin typeface="+mn-lt"/>
              </a:rPr>
              <a:t> in built infrastructure sectors (Browder et al. 2019; </a:t>
            </a:r>
            <a:r>
              <a:rPr lang="en-GB" sz="900" i="1" dirty="0" err="1">
                <a:solidFill>
                  <a:srgbClr val="444444"/>
                </a:solidFill>
                <a:latin typeface="+mn-lt"/>
              </a:rPr>
              <a:t>Kapos</a:t>
            </a:r>
            <a:r>
              <a:rPr lang="en-GB" sz="900" i="1" dirty="0">
                <a:solidFill>
                  <a:srgbClr val="444444"/>
                </a:solidFill>
                <a:latin typeface="+mn-lt"/>
              </a:rPr>
              <a:t> et al. 2019)</a:t>
            </a:r>
          </a:p>
        </p:txBody>
      </p:sp>
      <p:graphicFrame>
        <p:nvGraphicFramePr>
          <p:cNvPr id="17" name="Google Shape;144;p9">
            <a:extLst>
              <a:ext uri="{FF2B5EF4-FFF2-40B4-BE49-F238E27FC236}">
                <a16:creationId xmlns:a16="http://schemas.microsoft.com/office/drawing/2014/main" id="{B9D30F28-A48E-4D1C-94E0-A36F1EBF0D93}"/>
              </a:ext>
            </a:extLst>
          </p:cNvPr>
          <p:cNvGraphicFramePr/>
          <p:nvPr>
            <p:extLst>
              <p:ext uri="{D42A27DB-BD31-4B8C-83A1-F6EECF244321}">
                <p14:modId xmlns:p14="http://schemas.microsoft.com/office/powerpoint/2010/main" val="137148934"/>
              </p:ext>
            </p:extLst>
          </p:nvPr>
        </p:nvGraphicFramePr>
        <p:xfrm>
          <a:off x="838199" y="1958889"/>
          <a:ext cx="10659534" cy="4190679"/>
        </p:xfrm>
        <a:graphic>
          <a:graphicData uri="http://schemas.openxmlformats.org/drawingml/2006/table">
            <a:tbl>
              <a:tblPr firstRow="1" bandRow="1">
                <a:tableStyleId>{B8DA472E-C0B5-4FAA-A71B-45BBE6C39A2A}</a:tableStyleId>
              </a:tblPr>
              <a:tblGrid>
                <a:gridCol w="2547125">
                  <a:extLst>
                    <a:ext uri="{9D8B030D-6E8A-4147-A177-3AD203B41FA5}">
                      <a16:colId xmlns:a16="http://schemas.microsoft.com/office/drawing/2014/main" val="2092718743"/>
                    </a:ext>
                  </a:extLst>
                </a:gridCol>
                <a:gridCol w="8112409">
                  <a:extLst>
                    <a:ext uri="{9D8B030D-6E8A-4147-A177-3AD203B41FA5}">
                      <a16:colId xmlns:a16="http://schemas.microsoft.com/office/drawing/2014/main" val="995431418"/>
                    </a:ext>
                  </a:extLst>
                </a:gridCol>
              </a:tblGrid>
              <a:tr h="215651">
                <a:tc>
                  <a:txBody>
                    <a:bodyPr/>
                    <a:lstStyle/>
                    <a:p>
                      <a:pPr algn="l"/>
                      <a:r>
                        <a:rPr lang="en-GB" dirty="0">
                          <a:effectLst/>
                        </a:rPr>
                        <a:t>Benefit</a:t>
                      </a:r>
                    </a:p>
                  </a:txBody>
                  <a:tcPr anchor="ctr"/>
                </a:tc>
                <a:tc>
                  <a:txBody>
                    <a:bodyPr/>
                    <a:lstStyle/>
                    <a:p>
                      <a:pPr algn="l"/>
                      <a:r>
                        <a:rPr lang="en-GB">
                          <a:effectLst/>
                        </a:rPr>
                        <a:t>Description</a:t>
                      </a:r>
                    </a:p>
                  </a:txBody>
                  <a:tcPr anchor="ctr"/>
                </a:tc>
                <a:extLst>
                  <a:ext uri="{0D108BD9-81ED-4DB2-BD59-A6C34878D82A}">
                    <a16:rowId xmlns:a16="http://schemas.microsoft.com/office/drawing/2014/main" val="10001"/>
                  </a:ext>
                </a:extLst>
              </a:tr>
              <a:tr h="366607">
                <a:tc>
                  <a:txBody>
                    <a:bodyPr/>
                    <a:lstStyle/>
                    <a:p>
                      <a:pPr algn="l" fontAlgn="t"/>
                      <a:r>
                        <a:rPr lang="en-GB" sz="1200" dirty="0">
                          <a:effectLst/>
                        </a:rPr>
                        <a:t>Increased resilience</a:t>
                      </a:r>
                    </a:p>
                  </a:txBody>
                  <a:tcPr/>
                </a:tc>
                <a:tc>
                  <a:txBody>
                    <a:bodyPr/>
                    <a:lstStyle/>
                    <a:p>
                      <a:pPr algn="l" fontAlgn="t"/>
                      <a:r>
                        <a:rPr lang="en-GB" sz="1200">
                          <a:effectLst/>
                        </a:rPr>
                        <a:t>NbS can naturally regenerate after a hazard and are more adaptable to changing climates. NbS can safeguard grey infrastructure</a:t>
                      </a:r>
                    </a:p>
                  </a:txBody>
                  <a:tcPr/>
                </a:tc>
                <a:extLst>
                  <a:ext uri="{0D108BD9-81ED-4DB2-BD59-A6C34878D82A}">
                    <a16:rowId xmlns:a16="http://schemas.microsoft.com/office/drawing/2014/main" val="780416438"/>
                  </a:ext>
                </a:extLst>
              </a:tr>
              <a:tr h="517562">
                <a:tc>
                  <a:txBody>
                    <a:bodyPr/>
                    <a:lstStyle/>
                    <a:p>
                      <a:pPr algn="l" fontAlgn="t"/>
                      <a:r>
                        <a:rPr lang="en-GB" sz="1200">
                          <a:effectLst/>
                        </a:rPr>
                        <a:t>Flexibility for adaptation</a:t>
                      </a:r>
                    </a:p>
                  </a:txBody>
                  <a:tcPr/>
                </a:tc>
                <a:tc>
                  <a:txBody>
                    <a:bodyPr/>
                    <a:lstStyle/>
                    <a:p>
                      <a:pPr algn="l" fontAlgn="t"/>
                      <a:r>
                        <a:rPr lang="en-GB" sz="1200" dirty="0" err="1">
                          <a:effectLst/>
                        </a:rPr>
                        <a:t>NbS</a:t>
                      </a:r>
                      <a:r>
                        <a:rPr lang="en-GB" sz="1200" dirty="0">
                          <a:effectLst/>
                        </a:rPr>
                        <a:t> can adapt to climate change (e.g. landward shift of mangroves), and address climate impacts. By using pure </a:t>
                      </a:r>
                      <a:r>
                        <a:rPr lang="en-GB" sz="1200" dirty="0" err="1">
                          <a:effectLst/>
                        </a:rPr>
                        <a:t>NbS</a:t>
                      </a:r>
                      <a:r>
                        <a:rPr lang="en-GB" sz="1200" dirty="0">
                          <a:effectLst/>
                        </a:rPr>
                        <a:t> or hybrid (engineered and natural) approaches, infrastructure systems can recover and adapt to changing conditions better</a:t>
                      </a:r>
                    </a:p>
                  </a:txBody>
                  <a:tcPr/>
                </a:tc>
                <a:extLst>
                  <a:ext uri="{0D108BD9-81ED-4DB2-BD59-A6C34878D82A}">
                    <a16:rowId xmlns:a16="http://schemas.microsoft.com/office/drawing/2014/main" val="10002"/>
                  </a:ext>
                </a:extLst>
              </a:tr>
              <a:tr h="366607">
                <a:tc>
                  <a:txBody>
                    <a:bodyPr/>
                    <a:lstStyle/>
                    <a:p>
                      <a:pPr algn="l" fontAlgn="t"/>
                      <a:r>
                        <a:rPr lang="en-GB" sz="1200">
                          <a:effectLst/>
                        </a:rPr>
                        <a:t>Improved service delivery</a:t>
                      </a:r>
                    </a:p>
                  </a:txBody>
                  <a:tcPr/>
                </a:tc>
                <a:tc>
                  <a:txBody>
                    <a:bodyPr/>
                    <a:lstStyle/>
                    <a:p>
                      <a:pPr algn="l" fontAlgn="t"/>
                      <a:r>
                        <a:rPr lang="en-GB" sz="1200" dirty="0">
                          <a:effectLst/>
                        </a:rPr>
                        <a:t>For example, restoring upland forests and riparian vegetation can support delivery of water or hydropower energy through stabilising sediments and reducing sedimentation of reservoirs</a:t>
                      </a:r>
                    </a:p>
                  </a:txBody>
                  <a:tcPr/>
                </a:tc>
                <a:extLst>
                  <a:ext uri="{0D108BD9-81ED-4DB2-BD59-A6C34878D82A}">
                    <a16:rowId xmlns:a16="http://schemas.microsoft.com/office/drawing/2014/main" val="10003"/>
                  </a:ext>
                </a:extLst>
              </a:tr>
              <a:tr h="442237">
                <a:tc>
                  <a:txBody>
                    <a:bodyPr/>
                    <a:lstStyle/>
                    <a:p>
                      <a:pPr algn="l" fontAlgn="t"/>
                      <a:r>
                        <a:rPr lang="en-GB" sz="1200">
                          <a:effectLst/>
                        </a:rPr>
                        <a:t>Relative ease of reversibility</a:t>
                      </a:r>
                    </a:p>
                  </a:txBody>
                  <a:tcPr/>
                </a:tc>
                <a:tc>
                  <a:txBody>
                    <a:bodyPr/>
                    <a:lstStyle/>
                    <a:p>
                      <a:pPr algn="l" fontAlgn="t"/>
                      <a:r>
                        <a:rPr lang="en-GB" sz="1200" dirty="0">
                          <a:effectLst/>
                        </a:rPr>
                        <a:t>Many </a:t>
                      </a:r>
                      <a:r>
                        <a:rPr lang="en-GB" sz="1200" dirty="0" err="1">
                          <a:effectLst/>
                        </a:rPr>
                        <a:t>NbS</a:t>
                      </a:r>
                      <a:r>
                        <a:rPr lang="en-GB" sz="1200" dirty="0">
                          <a:effectLst/>
                        </a:rPr>
                        <a:t> offer ease of reversibility, particularly those relating to management of ecosystems</a:t>
                      </a:r>
                    </a:p>
                  </a:txBody>
                  <a:tcPr/>
                </a:tc>
                <a:extLst>
                  <a:ext uri="{0D108BD9-81ED-4DB2-BD59-A6C34878D82A}">
                    <a16:rowId xmlns:a16="http://schemas.microsoft.com/office/drawing/2014/main" val="1578048041"/>
                  </a:ext>
                </a:extLst>
              </a:tr>
              <a:tr h="366607">
                <a:tc>
                  <a:txBody>
                    <a:bodyPr/>
                    <a:lstStyle/>
                    <a:p>
                      <a:pPr algn="l" fontAlgn="t"/>
                      <a:r>
                        <a:rPr lang="en-GB" sz="1200">
                          <a:effectLst/>
                        </a:rPr>
                        <a:t>Climate mitigation</a:t>
                      </a:r>
                    </a:p>
                  </a:txBody>
                  <a:tcPr/>
                </a:tc>
                <a:tc>
                  <a:txBody>
                    <a:bodyPr/>
                    <a:lstStyle/>
                    <a:p>
                      <a:pPr algn="l" fontAlgn="t"/>
                      <a:r>
                        <a:rPr lang="en-GB" sz="1200" dirty="0">
                          <a:effectLst/>
                        </a:rPr>
                        <a:t>Many </a:t>
                      </a:r>
                      <a:r>
                        <a:rPr lang="en-GB" sz="1200" dirty="0" err="1">
                          <a:effectLst/>
                        </a:rPr>
                        <a:t>NbS</a:t>
                      </a:r>
                      <a:r>
                        <a:rPr lang="en-GB" sz="1200" dirty="0">
                          <a:effectLst/>
                        </a:rPr>
                        <a:t> offer opportunities for carbon sequestration (e.g. peatlands, wetlands, soils, seagrass, reefs as well as forests)</a:t>
                      </a:r>
                    </a:p>
                  </a:txBody>
                  <a:tcPr/>
                </a:tc>
                <a:extLst>
                  <a:ext uri="{0D108BD9-81ED-4DB2-BD59-A6C34878D82A}">
                    <a16:rowId xmlns:a16="http://schemas.microsoft.com/office/drawing/2014/main" val="381992487"/>
                  </a:ext>
                </a:extLst>
              </a:tr>
              <a:tr h="242517">
                <a:tc>
                  <a:txBody>
                    <a:bodyPr/>
                    <a:lstStyle/>
                    <a:p>
                      <a:pPr algn="l" fontAlgn="t"/>
                      <a:r>
                        <a:rPr lang="en-GB" sz="1200">
                          <a:effectLst/>
                        </a:rPr>
                        <a:t>Empowered communities</a:t>
                      </a:r>
                    </a:p>
                  </a:txBody>
                  <a:tcPr/>
                </a:tc>
                <a:tc>
                  <a:txBody>
                    <a:bodyPr/>
                    <a:lstStyle/>
                    <a:p>
                      <a:pPr algn="l" fontAlgn="t"/>
                      <a:r>
                        <a:rPr lang="en-GB" sz="1200" dirty="0">
                          <a:effectLst/>
                        </a:rPr>
                        <a:t>Well-implemented </a:t>
                      </a:r>
                      <a:r>
                        <a:rPr lang="en-GB" sz="1200" dirty="0" err="1">
                          <a:effectLst/>
                        </a:rPr>
                        <a:t>NbS</a:t>
                      </a:r>
                      <a:r>
                        <a:rPr lang="en-GB" sz="1200" dirty="0">
                          <a:effectLst/>
                        </a:rPr>
                        <a:t> are based on active engagement with local and indigenous communities</a:t>
                      </a:r>
                    </a:p>
                  </a:txBody>
                  <a:tcPr/>
                </a:tc>
                <a:extLst>
                  <a:ext uri="{0D108BD9-81ED-4DB2-BD59-A6C34878D82A}">
                    <a16:rowId xmlns:a16="http://schemas.microsoft.com/office/drawing/2014/main" val="2811101912"/>
                  </a:ext>
                </a:extLst>
              </a:tr>
              <a:tr h="517562">
                <a:tc>
                  <a:txBody>
                    <a:bodyPr/>
                    <a:lstStyle/>
                    <a:p>
                      <a:pPr algn="l" fontAlgn="t"/>
                      <a:r>
                        <a:rPr lang="en-GB" sz="1200">
                          <a:effectLst/>
                        </a:rPr>
                        <a:t>Lower cost / cost-effective</a:t>
                      </a:r>
                    </a:p>
                  </a:txBody>
                  <a:tcPr/>
                </a:tc>
                <a:tc>
                  <a:txBody>
                    <a:bodyPr/>
                    <a:lstStyle/>
                    <a:p>
                      <a:pPr algn="l" fontAlgn="t"/>
                      <a:r>
                        <a:rPr lang="en-GB" sz="1200" dirty="0">
                          <a:effectLst/>
                        </a:rPr>
                        <a:t>Many </a:t>
                      </a:r>
                      <a:r>
                        <a:rPr lang="en-GB" sz="1200" dirty="0" err="1">
                          <a:effectLst/>
                        </a:rPr>
                        <a:t>NbS</a:t>
                      </a:r>
                      <a:r>
                        <a:rPr lang="en-GB" sz="1200" dirty="0">
                          <a:effectLst/>
                        </a:rPr>
                        <a:t> enable infrastructure services to be provided at a lower cost by reducing grey infrastructure and maintenance requirements. </a:t>
                      </a:r>
                      <a:r>
                        <a:rPr lang="en-GB" sz="1200" dirty="0" err="1">
                          <a:effectLst/>
                        </a:rPr>
                        <a:t>NbS</a:t>
                      </a:r>
                      <a:r>
                        <a:rPr lang="en-GB" sz="1200" dirty="0">
                          <a:effectLst/>
                        </a:rPr>
                        <a:t> can provide additional economic benefits due to co-benefits</a:t>
                      </a:r>
                    </a:p>
                  </a:txBody>
                  <a:tcPr/>
                </a:tc>
                <a:extLst>
                  <a:ext uri="{0D108BD9-81ED-4DB2-BD59-A6C34878D82A}">
                    <a16:rowId xmlns:a16="http://schemas.microsoft.com/office/drawing/2014/main" val="3102766775"/>
                  </a:ext>
                </a:extLst>
              </a:tr>
              <a:tr h="517562">
                <a:tc>
                  <a:txBody>
                    <a:bodyPr/>
                    <a:lstStyle/>
                    <a:p>
                      <a:pPr algn="l" fontAlgn="t"/>
                      <a:r>
                        <a:rPr lang="en-GB" sz="1200" dirty="0">
                          <a:effectLst/>
                        </a:rPr>
                        <a:t>Co-benefits</a:t>
                      </a:r>
                    </a:p>
                  </a:txBody>
                  <a:tcPr/>
                </a:tc>
                <a:tc>
                  <a:txBody>
                    <a:bodyPr/>
                    <a:lstStyle/>
                    <a:p>
                      <a:pPr algn="l" fontAlgn="t"/>
                      <a:r>
                        <a:rPr lang="en-GB" sz="1200" dirty="0" err="1">
                          <a:effectLst/>
                        </a:rPr>
                        <a:t>NbS</a:t>
                      </a:r>
                      <a:r>
                        <a:rPr lang="en-GB" sz="1200" dirty="0">
                          <a:effectLst/>
                        </a:rPr>
                        <a:t> offer many potential economic, social and environmental co-benefits. These include biodiversity conservation, climate mitigation, conservation of traditional knowledge, recreation and tourism, enhanced food security, job creation and inward investment.</a:t>
                      </a:r>
                    </a:p>
                  </a:txBody>
                  <a:tcPr/>
                </a:tc>
                <a:extLst>
                  <a:ext uri="{0D108BD9-81ED-4DB2-BD59-A6C34878D82A}">
                    <a16:rowId xmlns:a16="http://schemas.microsoft.com/office/drawing/2014/main" val="3854934022"/>
                  </a:ext>
                </a:extLst>
              </a:tr>
            </a:tbl>
          </a:graphicData>
        </a:graphic>
      </p:graphicFrame>
    </p:spTree>
    <p:extLst>
      <p:ext uri="{BB962C8B-B14F-4D97-AF65-F5344CB8AC3E}">
        <p14:creationId xmlns:p14="http://schemas.microsoft.com/office/powerpoint/2010/main" val="4148526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type="body" idx="4294967295"/>
          </p:nvPr>
        </p:nvSpPr>
        <p:spPr>
          <a:xfrm>
            <a:off x="838199" y="1231899"/>
            <a:ext cx="5736166" cy="5188565"/>
          </a:xfrm>
          <a:prstGeom prst="rect">
            <a:avLst/>
          </a:prstGeom>
          <a:solidFill>
            <a:srgbClr val="FFFFFF">
              <a:alpha val="74902"/>
            </a:srgb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i="0" dirty="0" err="1">
                <a:solidFill>
                  <a:schemeClr val="accent5">
                    <a:lumMod val="60000"/>
                    <a:lumOff val="40000"/>
                  </a:schemeClr>
                </a:solidFill>
                <a:effectLst/>
                <a:latin typeface="+mn-lt"/>
              </a:rPr>
              <a:t>NbS</a:t>
            </a:r>
            <a:r>
              <a:rPr lang="en-GB" sz="2000" b="1" i="0" dirty="0">
                <a:solidFill>
                  <a:schemeClr val="accent5">
                    <a:lumMod val="60000"/>
                    <a:lumOff val="40000"/>
                  </a:schemeClr>
                </a:solidFill>
                <a:effectLst/>
                <a:latin typeface="+mn-lt"/>
              </a:rPr>
              <a:t> underpinning built infrastructure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1" i="0" dirty="0">
                <a:solidFill>
                  <a:schemeClr val="tx1"/>
                </a:solidFill>
                <a:effectLst/>
                <a:latin typeface="+mn-lt"/>
              </a:rPr>
              <a:t>Traditional infrastructure </a:t>
            </a:r>
            <a:r>
              <a:rPr lang="en-GB" sz="1400" b="0" i="0" dirty="0">
                <a:solidFill>
                  <a:schemeClr val="tx1"/>
                </a:solidFill>
                <a:effectLst/>
                <a:latin typeface="+mn-lt"/>
              </a:rPr>
              <a:t>has played an important role in overcoming development challenges to date and will continue to provide many essential services going forward (</a:t>
            </a:r>
            <a:r>
              <a:rPr lang="en-GB" sz="1400" b="0" i="0" dirty="0" err="1">
                <a:solidFill>
                  <a:schemeClr val="tx1"/>
                </a:solidFill>
                <a:effectLst/>
                <a:latin typeface="+mn-lt"/>
              </a:rPr>
              <a:t>Kapos</a:t>
            </a:r>
            <a:r>
              <a:rPr lang="en-GB" sz="1400" b="0" i="0" dirty="0">
                <a:solidFill>
                  <a:schemeClr val="tx1"/>
                </a:solidFill>
                <a:effectLst/>
                <a:latin typeface="+mn-lt"/>
              </a:rPr>
              <a:t>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In the face of increasing global challenges, there is growing recognition that grey infrastructure approaches alone </a:t>
            </a:r>
            <a:r>
              <a:rPr lang="en-GB" sz="1400" b="1" i="0" dirty="0">
                <a:solidFill>
                  <a:schemeClr val="tx1"/>
                </a:solidFill>
                <a:effectLst/>
                <a:latin typeface="+mn-lt"/>
              </a:rPr>
              <a:t>can no longer provide the climate resilience and services required </a:t>
            </a:r>
            <a:r>
              <a:rPr lang="en-GB" sz="1400" b="0" i="0" dirty="0">
                <a:solidFill>
                  <a:schemeClr val="tx1"/>
                </a:solidFill>
                <a:effectLst/>
                <a:latin typeface="+mn-lt"/>
              </a:rPr>
              <a:t>(Browder et al. 2019)</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Engineered infrastructure systems are </a:t>
            </a:r>
            <a:r>
              <a:rPr lang="en-GB" sz="1400" b="1" i="0" dirty="0">
                <a:solidFill>
                  <a:schemeClr val="tx1"/>
                </a:solidFill>
                <a:effectLst/>
                <a:latin typeface="+mn-lt"/>
              </a:rPr>
              <a:t>struggling</a:t>
            </a:r>
            <a:r>
              <a:rPr lang="en-GB" sz="1400" b="0" i="0" dirty="0">
                <a:solidFill>
                  <a:schemeClr val="tx1"/>
                </a:solidFill>
                <a:effectLst/>
                <a:latin typeface="+mn-lt"/>
              </a:rPr>
              <a:t> to meet socio-economic needs due to issues of affordability, reliability, and resilience, while also exacerbating environmental problems through habitat displacement, carbon sink loss, and greenhouse gas emissions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chemeClr val="tx1"/>
                </a:solidFill>
                <a:effectLst/>
                <a:latin typeface="+mn-lt"/>
              </a:rPr>
              <a:t>As climate change increases the frequency and intensity of climate impacts (e.g. extreme weather events, sea level rise), </a:t>
            </a:r>
            <a:r>
              <a:rPr lang="en-GB" sz="1400" b="1" i="0" dirty="0">
                <a:solidFill>
                  <a:schemeClr val="tx1"/>
                </a:solidFill>
                <a:effectLst/>
                <a:latin typeface="+mn-lt"/>
              </a:rPr>
              <a:t>existing infrastructure systems are exposed to increasing stress</a:t>
            </a:r>
            <a:r>
              <a:rPr lang="en-GB" sz="1400" b="0" i="0" dirty="0">
                <a:solidFill>
                  <a:schemeClr val="tx1"/>
                </a:solidFill>
                <a:effectLst/>
                <a:latin typeface="+mn-lt"/>
              </a:rPr>
              <a:t>, and countries risk having development progress stalled, and face mounting debt burdens for infrastructure repairs (IPCC 2018).</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4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1" dirty="0">
                <a:solidFill>
                  <a:schemeClr val="tx1"/>
                </a:solidFill>
                <a:latin typeface="+mn-lt"/>
              </a:rPr>
              <a:t>S</a:t>
            </a:r>
            <a:r>
              <a:rPr lang="en-GB" sz="1400" b="1" i="0" dirty="0">
                <a:solidFill>
                  <a:schemeClr val="tx1"/>
                </a:solidFill>
                <a:effectLst/>
                <a:latin typeface="+mn-lt"/>
              </a:rPr>
              <a:t>ervices provided by nature have been undervalued</a:t>
            </a:r>
            <a:r>
              <a:rPr lang="en-GB" sz="1400" b="0" i="0" dirty="0">
                <a:solidFill>
                  <a:schemeClr val="tx1"/>
                </a:solidFill>
                <a:effectLst/>
                <a:latin typeface="+mn-lt"/>
              </a:rPr>
              <a:t> in development decisions and investments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36</a:t>
            </a:fld>
            <a:endParaRPr lang="sv-SE" sz="1000" b="1" dirty="0">
              <a:solidFill>
                <a:schemeClr val="bg1"/>
              </a:solidFill>
            </a:endParaRPr>
          </a:p>
        </p:txBody>
      </p:sp>
      <p:sp>
        <p:nvSpPr>
          <p:cNvPr id="5" name="Rectangle 2">
            <a:extLst>
              <a:ext uri="{FF2B5EF4-FFF2-40B4-BE49-F238E27FC236}">
                <a16:creationId xmlns:a16="http://schemas.microsoft.com/office/drawing/2014/main" id="{527059AE-1C12-4852-91A8-13ADB1DD2659}"/>
              </a:ext>
            </a:extLst>
          </p:cNvPr>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1C1C1C"/>
                </a:solidFill>
                <a:effectLst/>
                <a:latin typeface="Inter"/>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9A741FB-2887-4F44-9FF7-1C1F740E4E32}"/>
              </a:ext>
            </a:extLst>
          </p:cNvPr>
          <p:cNvPicPr>
            <a:picLocks noChangeAspect="1"/>
          </p:cNvPicPr>
          <p:nvPr/>
        </p:nvPicPr>
        <p:blipFill>
          <a:blip r:embed="rId3"/>
          <a:stretch>
            <a:fillRect/>
          </a:stretch>
        </p:blipFill>
        <p:spPr>
          <a:xfrm>
            <a:off x="7291614" y="1073888"/>
            <a:ext cx="3132681" cy="4156826"/>
          </a:xfrm>
          <a:prstGeom prst="rect">
            <a:avLst/>
          </a:prstGeom>
        </p:spPr>
      </p:pic>
      <p:sp>
        <p:nvSpPr>
          <p:cNvPr id="10" name="TextBox 9">
            <a:extLst>
              <a:ext uri="{FF2B5EF4-FFF2-40B4-BE49-F238E27FC236}">
                <a16:creationId xmlns:a16="http://schemas.microsoft.com/office/drawing/2014/main" id="{D3B65625-8D79-47F3-912D-49E9C91C221A}"/>
              </a:ext>
            </a:extLst>
          </p:cNvPr>
          <p:cNvSpPr txBox="1"/>
          <p:nvPr/>
        </p:nvSpPr>
        <p:spPr>
          <a:xfrm>
            <a:off x="6574365" y="5223434"/>
            <a:ext cx="5223935" cy="1200329"/>
          </a:xfrm>
          <a:prstGeom prst="rect">
            <a:avLst/>
          </a:prstGeom>
          <a:noFill/>
        </p:spPr>
        <p:txBody>
          <a:bodyPr wrap="square">
            <a:spAutoFit/>
          </a:bodyPr>
          <a:lstStyle>
            <a:defPPr marR="0" lvl="0" algn="l" rtl="0">
              <a:lnSpc>
                <a:spcPct val="100000"/>
              </a:lnSpc>
              <a:spcBef>
                <a:spcPts val="0"/>
              </a:spcBef>
              <a:spcAft>
                <a:spcPts val="0"/>
              </a:spcAft>
            </a:defPPr>
            <a:lvl1pPr>
              <a:defRPr sz="900" i="1">
                <a:solidFill>
                  <a:srgbClr val="444444"/>
                </a:solidFill>
                <a:latin typeface="+mn-lt"/>
              </a:defRPr>
            </a:lvl1pPr>
          </a:lstStyle>
          <a:p>
            <a:r>
              <a:rPr lang="en-GB" dirty="0"/>
              <a:t>Ecosystems provide services which benefit infrastructure. For example, forests can support hydropower generation. Coastal mangroves and reef systems can dissipate wave energy and protect coastlines and ports from coastal hazards. Improved grazing management can reduce soil erosion and sedimentation of reservoirs. Urban green spaces can reduce the urban heat island effect and improve cognitive functioning and economic productivity. Reed beds, wetlands and salt marshes can filter pollutants, contributing to wastewater treatment. Grasslands can tolerate wildfire, retain moisture and support resilience to heat and drought. Photographs from </a:t>
            </a:r>
            <a:r>
              <a:rPr lang="en-GB" dirty="0" err="1"/>
              <a:t>Unsplash</a:t>
            </a:r>
            <a:r>
              <a:rPr lang="en-GB" dirty="0"/>
              <a:t> and Browder et al. (2019).</a:t>
            </a:r>
          </a:p>
        </p:txBody>
      </p:sp>
    </p:spTree>
    <p:extLst>
      <p:ext uri="{BB962C8B-B14F-4D97-AF65-F5344CB8AC3E}">
        <p14:creationId xmlns:p14="http://schemas.microsoft.com/office/powerpoint/2010/main" val="3550741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199" y="1231900"/>
            <a:ext cx="6239934" cy="450251"/>
          </a:xfrm>
          <a:prstGeom prst="rect">
            <a:avLst/>
          </a:prstGeom>
          <a:noFill/>
          <a:ln>
            <a:noFill/>
          </a:ln>
        </p:spPr>
        <p:txBody>
          <a:bodyPr spcFirstLastPara="1" wrap="square" lIns="91425" tIns="45700" rIns="91425" bIns="45700" anchor="t" anchorCtr="0">
            <a:noAutofit/>
          </a:bodyPr>
          <a:lstStyle/>
          <a:p>
            <a:pPr lvl="0">
              <a:spcBef>
                <a:spcPts val="0"/>
              </a:spcBef>
              <a:buClr>
                <a:schemeClr val="dk1"/>
              </a:buClr>
              <a:buSzPts val="2800"/>
            </a:pPr>
            <a:r>
              <a:rPr lang="en-GB" sz="2000" b="1" dirty="0">
                <a:solidFill>
                  <a:schemeClr val="accent5">
                    <a:lumMod val="60000"/>
                    <a:lumOff val="40000"/>
                  </a:schemeClr>
                </a:solidFill>
              </a:rPr>
              <a:t>Integrating the green and the grey</a:t>
            </a:r>
          </a:p>
          <a:p>
            <a:pPr lvl="0">
              <a:spcBef>
                <a:spcPts val="0"/>
              </a:spcBef>
              <a:buClr>
                <a:schemeClr val="dk1"/>
              </a:buClr>
              <a:buSzPts val="2800"/>
            </a:pPr>
            <a:endParaRPr lang="en-GB" sz="1400" dirty="0">
              <a:solidFill>
                <a:schemeClr val="tx1"/>
              </a:solidFill>
            </a:endParaRPr>
          </a:p>
          <a:p>
            <a:pPr lvl="0">
              <a:spcBef>
                <a:spcPts val="0"/>
              </a:spcBef>
              <a:buClr>
                <a:schemeClr val="dk1"/>
              </a:buClr>
              <a:buSzPts val="2800"/>
            </a:pPr>
            <a:r>
              <a:rPr lang="en-GB" sz="1400" b="1" dirty="0">
                <a:solidFill>
                  <a:schemeClr val="tx1"/>
                </a:solidFill>
              </a:rPr>
              <a:t>Core infrastructure services: </a:t>
            </a:r>
            <a:r>
              <a:rPr lang="en-GB" sz="1400" dirty="0">
                <a:solidFill>
                  <a:schemeClr val="tx1"/>
                </a:solidFill>
              </a:rPr>
              <a:t>Natural ecosystems are recognised for their ability to substitute for core infrastructure services, particularly flood management, water purification and storage</a:t>
            </a:r>
          </a:p>
          <a:p>
            <a:pPr lvl="0">
              <a:spcBef>
                <a:spcPts val="0"/>
              </a:spcBef>
              <a:buClr>
                <a:schemeClr val="dk1"/>
              </a:buClr>
              <a:buSzPts val="2800"/>
            </a:pPr>
            <a:endParaRPr lang="en-GB" sz="1400" dirty="0">
              <a:solidFill>
                <a:schemeClr val="tx1"/>
              </a:solidFill>
            </a:endParaRPr>
          </a:p>
          <a:p>
            <a:pPr lvl="0">
              <a:spcBef>
                <a:spcPts val="0"/>
              </a:spcBef>
              <a:buClr>
                <a:schemeClr val="dk1"/>
              </a:buClr>
              <a:buSzPts val="2800"/>
            </a:pPr>
            <a:r>
              <a:rPr lang="en-GB" sz="1400" b="1" dirty="0">
                <a:solidFill>
                  <a:schemeClr val="tx1"/>
                </a:solidFill>
              </a:rPr>
              <a:t>Complementary infrastructure services: </a:t>
            </a:r>
            <a:r>
              <a:rPr lang="en-GB" sz="1400" dirty="0" err="1">
                <a:solidFill>
                  <a:schemeClr val="tx1"/>
                </a:solidFill>
              </a:rPr>
              <a:t>NbS</a:t>
            </a:r>
            <a:r>
              <a:rPr lang="en-GB" sz="1400" dirty="0">
                <a:solidFill>
                  <a:schemeClr val="tx1"/>
                </a:solidFill>
              </a:rPr>
              <a:t> can be integrated into infrastructure sectors to support service delivery and reduce requirements for grey solutions (e.g. ponds and reed beds to treat sewage; wetlands to help recharge groundwater and afforestation flood protection; restoring riparian vegetation to reduce sedimentation of reservoirs, supporting potable water supply)</a:t>
            </a:r>
          </a:p>
          <a:p>
            <a:pPr lvl="0">
              <a:spcBef>
                <a:spcPts val="0"/>
              </a:spcBef>
              <a:buClr>
                <a:schemeClr val="dk1"/>
              </a:buClr>
              <a:buSzPts val="2800"/>
            </a:pPr>
            <a:endParaRPr lang="en-GB" sz="1400" dirty="0">
              <a:solidFill>
                <a:schemeClr val="tx1"/>
              </a:solidFill>
            </a:endParaRPr>
          </a:p>
          <a:p>
            <a:pPr lvl="0">
              <a:spcBef>
                <a:spcPts val="0"/>
              </a:spcBef>
              <a:buClr>
                <a:schemeClr val="dk1"/>
              </a:buClr>
              <a:buSzPts val="2800"/>
            </a:pPr>
            <a:r>
              <a:rPr lang="en-GB" sz="1400" b="1" dirty="0">
                <a:solidFill>
                  <a:schemeClr val="tx1"/>
                </a:solidFill>
              </a:rPr>
              <a:t>Protective services: </a:t>
            </a:r>
            <a:r>
              <a:rPr lang="en-GB" sz="1400" dirty="0" err="1">
                <a:solidFill>
                  <a:schemeClr val="tx1"/>
                </a:solidFill>
              </a:rPr>
              <a:t>NbS</a:t>
            </a:r>
            <a:r>
              <a:rPr lang="en-GB" sz="1400" dirty="0">
                <a:solidFill>
                  <a:schemeClr val="tx1"/>
                </a:solidFill>
              </a:rPr>
              <a:t> offer opportunities to increase the resilience of engineered infrastructure and support the achievement of climate and development outcomes. The vulnerability of different sectors to many of the same climate-related hazards means that </a:t>
            </a:r>
            <a:r>
              <a:rPr lang="en-GB" sz="1400" dirty="0" err="1">
                <a:solidFill>
                  <a:schemeClr val="tx1"/>
                </a:solidFill>
              </a:rPr>
              <a:t>NbS</a:t>
            </a:r>
            <a:r>
              <a:rPr lang="en-GB" sz="1400" dirty="0">
                <a:solidFill>
                  <a:schemeClr val="tx1"/>
                </a:solidFill>
              </a:rPr>
              <a:t> for specific hazards may be applicable in multiple sectors</a:t>
            </a:r>
          </a:p>
          <a:p>
            <a:pPr lvl="0">
              <a:spcBef>
                <a:spcPts val="0"/>
              </a:spcBef>
              <a:buClr>
                <a:schemeClr val="dk1"/>
              </a:buClr>
              <a:buSzPts val="2800"/>
            </a:pPr>
            <a:endParaRPr lang="en-GB" sz="1400" b="1" dirty="0">
              <a:solidFill>
                <a:schemeClr val="tx1"/>
              </a:solidFill>
            </a:endParaRPr>
          </a:p>
          <a:p>
            <a:pPr lvl="0">
              <a:spcBef>
                <a:spcPts val="0"/>
              </a:spcBef>
              <a:buClr>
                <a:schemeClr val="dk1"/>
              </a:buClr>
              <a:buSzPts val="2800"/>
            </a:pPr>
            <a:r>
              <a:rPr lang="en-GB" sz="1400" b="1" dirty="0">
                <a:solidFill>
                  <a:schemeClr val="tx1"/>
                </a:solidFill>
              </a:rPr>
              <a:t>Workforce health: </a:t>
            </a:r>
            <a:r>
              <a:rPr lang="en-GB" sz="1400" dirty="0">
                <a:solidFill>
                  <a:schemeClr val="tx1"/>
                </a:solidFill>
              </a:rPr>
              <a:t>Integrating </a:t>
            </a:r>
            <a:r>
              <a:rPr lang="en-GB" sz="1400" dirty="0" err="1">
                <a:solidFill>
                  <a:schemeClr val="tx1"/>
                </a:solidFill>
              </a:rPr>
              <a:t>NbS</a:t>
            </a:r>
            <a:r>
              <a:rPr lang="en-GB" sz="1400" dirty="0">
                <a:solidFill>
                  <a:schemeClr val="tx1"/>
                </a:solidFill>
              </a:rPr>
              <a:t> into buildings and across different infrastructure sectors can improve health and mental well-being of sector workers, reduce work absences, cognitive functioning and productivity</a:t>
            </a:r>
          </a:p>
          <a:p>
            <a:pPr lvl="0">
              <a:spcBef>
                <a:spcPts val="0"/>
              </a:spcBef>
              <a:buClr>
                <a:schemeClr val="dk1"/>
              </a:buClr>
              <a:buSzPts val="2800"/>
            </a:pPr>
            <a:endParaRPr lang="en-GB" sz="1400" dirty="0">
              <a:solidFill>
                <a:schemeClr val="tx1"/>
              </a:solidFill>
            </a:endParaRPr>
          </a:p>
          <a:p>
            <a:pPr lvl="0">
              <a:spcBef>
                <a:spcPts val="0"/>
              </a:spcBef>
              <a:buClr>
                <a:schemeClr val="dk1"/>
              </a:buClr>
              <a:buSzPts val="2800"/>
            </a:pPr>
            <a:r>
              <a:rPr lang="en-GB" sz="1400" b="1" dirty="0">
                <a:solidFill>
                  <a:schemeClr val="tx1"/>
                </a:solidFill>
              </a:rPr>
              <a:t>Co-benefits: </a:t>
            </a:r>
            <a:r>
              <a:rPr lang="en-GB" sz="1400" dirty="0">
                <a:solidFill>
                  <a:schemeClr val="tx1"/>
                </a:solidFill>
              </a:rPr>
              <a:t>Well-managed, healthy ecosystems can offer a multitude of additional environmental, social and economic co-benefits, beyond those of traditional ecosystems</a:t>
            </a:r>
          </a:p>
          <a:p>
            <a:pPr>
              <a:buSzPct val="120000"/>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37</a:t>
            </a:fld>
            <a:endParaRPr lang="sv-SE" sz="1000" b="1" dirty="0">
              <a:solidFill>
                <a:schemeClr val="bg1"/>
              </a:solidFill>
            </a:endParaRPr>
          </a:p>
        </p:txBody>
      </p:sp>
      <p:pic>
        <p:nvPicPr>
          <p:cNvPr id="5" name="Picture 4">
            <a:extLst>
              <a:ext uri="{FF2B5EF4-FFF2-40B4-BE49-F238E27FC236}">
                <a16:creationId xmlns:a16="http://schemas.microsoft.com/office/drawing/2014/main" id="{8C6D084B-D06E-4217-817D-D1897976DF2C}"/>
              </a:ext>
            </a:extLst>
          </p:cNvPr>
          <p:cNvPicPr>
            <a:picLocks noChangeAspect="1"/>
          </p:cNvPicPr>
          <p:nvPr/>
        </p:nvPicPr>
        <p:blipFill>
          <a:blip r:embed="rId3"/>
          <a:stretch>
            <a:fillRect/>
          </a:stretch>
        </p:blipFill>
        <p:spPr>
          <a:xfrm>
            <a:off x="7409756" y="1410758"/>
            <a:ext cx="3944044" cy="4036483"/>
          </a:xfrm>
          <a:prstGeom prst="rect">
            <a:avLst/>
          </a:prstGeom>
        </p:spPr>
      </p:pic>
      <p:sp>
        <p:nvSpPr>
          <p:cNvPr id="12" name="TextBox 11">
            <a:extLst>
              <a:ext uri="{FF2B5EF4-FFF2-40B4-BE49-F238E27FC236}">
                <a16:creationId xmlns:a16="http://schemas.microsoft.com/office/drawing/2014/main" id="{5D5784DA-97E2-40EB-8433-5601572FA8C7}"/>
              </a:ext>
            </a:extLst>
          </p:cNvPr>
          <p:cNvSpPr txBox="1"/>
          <p:nvPr/>
        </p:nvSpPr>
        <p:spPr>
          <a:xfrm>
            <a:off x="7210078" y="5448620"/>
            <a:ext cx="4648200" cy="784830"/>
          </a:xfrm>
          <a:prstGeom prst="rect">
            <a:avLst/>
          </a:prstGeom>
          <a:noFill/>
        </p:spPr>
        <p:txBody>
          <a:bodyPr wrap="square">
            <a:spAutoFit/>
          </a:bodyPr>
          <a:lstStyle/>
          <a:p>
            <a:r>
              <a:rPr lang="en-GB" sz="900" i="1" dirty="0">
                <a:solidFill>
                  <a:srgbClr val="444444"/>
                </a:solidFill>
                <a:latin typeface="+mn-lt"/>
              </a:rPr>
              <a:t>Integrating nature in infrastructure sectors can provide a variety of benefits, including the provision of protective services (e.g. protection from flooding). </a:t>
            </a:r>
            <a:r>
              <a:rPr lang="en-GB" sz="900" i="1" dirty="0" err="1">
                <a:solidFill>
                  <a:srgbClr val="444444"/>
                </a:solidFill>
                <a:latin typeface="+mn-lt"/>
              </a:rPr>
              <a:t>NbS</a:t>
            </a:r>
            <a:r>
              <a:rPr lang="en-GB" sz="900" i="1" dirty="0">
                <a:solidFill>
                  <a:srgbClr val="444444"/>
                </a:solidFill>
                <a:latin typeface="+mn-lt"/>
              </a:rPr>
              <a:t> can enhance built infrastructure lifespan and reduce maintenance requirements. At the same time, nature provides aesthetic value and benefits including improved air quality, mental health and well-being and carbon sequestration.</a:t>
            </a:r>
          </a:p>
        </p:txBody>
      </p:sp>
    </p:spTree>
    <p:extLst>
      <p:ext uri="{BB962C8B-B14F-4D97-AF65-F5344CB8AC3E}">
        <p14:creationId xmlns:p14="http://schemas.microsoft.com/office/powerpoint/2010/main" val="2610105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200" y="1216310"/>
            <a:ext cx="10134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Enhancing service provision and delivering on the SDGs through integrating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into built infrastructure systems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endParaRP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38</a:t>
            </a:fld>
            <a:endParaRPr lang="sv-SE" sz="1000" b="1" dirty="0">
              <a:solidFill>
                <a:schemeClr val="bg1"/>
              </a:solidFill>
            </a:endParaRPr>
          </a:p>
        </p:txBody>
      </p:sp>
      <p:pic>
        <p:nvPicPr>
          <p:cNvPr id="6" name="Picture 5">
            <a:extLst>
              <a:ext uri="{FF2B5EF4-FFF2-40B4-BE49-F238E27FC236}">
                <a16:creationId xmlns:a16="http://schemas.microsoft.com/office/drawing/2014/main" id="{412B334D-EFAA-42FB-8FDE-5A09D6E17B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48154" y="2604937"/>
            <a:ext cx="5219946" cy="2862791"/>
          </a:xfrm>
          <a:prstGeom prst="rect">
            <a:avLst/>
          </a:prstGeom>
        </p:spPr>
      </p:pic>
      <p:sp>
        <p:nvSpPr>
          <p:cNvPr id="15" name="TextBox 14">
            <a:extLst>
              <a:ext uri="{FF2B5EF4-FFF2-40B4-BE49-F238E27FC236}">
                <a16:creationId xmlns:a16="http://schemas.microsoft.com/office/drawing/2014/main" id="{563D4D55-22D9-4D78-9A01-5365C59DDCB0}"/>
              </a:ext>
            </a:extLst>
          </p:cNvPr>
          <p:cNvSpPr txBox="1"/>
          <p:nvPr/>
        </p:nvSpPr>
        <p:spPr>
          <a:xfrm>
            <a:off x="6248154" y="5467728"/>
            <a:ext cx="6096000" cy="230832"/>
          </a:xfrm>
          <a:prstGeom prst="rect">
            <a:avLst/>
          </a:prstGeom>
          <a:noFill/>
        </p:spPr>
        <p:txBody>
          <a:bodyPr wrap="square">
            <a:spAutoFit/>
          </a:bodyPr>
          <a:lstStyle/>
          <a:p>
            <a:r>
              <a:rPr lang="en-GB" sz="900" i="1" dirty="0">
                <a:solidFill>
                  <a:srgbClr val="444444"/>
                </a:solidFill>
                <a:latin typeface="+mn-lt"/>
              </a:rPr>
              <a:t>The </a:t>
            </a:r>
            <a:r>
              <a:rPr lang="en-GB" sz="900" i="1" dirty="0" err="1">
                <a:solidFill>
                  <a:srgbClr val="444444"/>
                </a:solidFill>
                <a:latin typeface="+mn-lt"/>
              </a:rPr>
              <a:t>SustainABLE</a:t>
            </a:r>
            <a:r>
              <a:rPr lang="en-GB" sz="900" i="1" dirty="0">
                <a:solidFill>
                  <a:srgbClr val="444444"/>
                </a:solidFill>
                <a:latin typeface="+mn-lt"/>
              </a:rPr>
              <a:t> tool covers a broad range of sectors (UNOPS 2019)</a:t>
            </a:r>
          </a:p>
        </p:txBody>
      </p:sp>
      <p:sp>
        <p:nvSpPr>
          <p:cNvPr id="8" name="TextBox 7">
            <a:extLst>
              <a:ext uri="{FF2B5EF4-FFF2-40B4-BE49-F238E27FC236}">
                <a16:creationId xmlns:a16="http://schemas.microsoft.com/office/drawing/2014/main" id="{1A4F89D1-B7F3-43A9-9EF1-D440E5A062F1}"/>
              </a:ext>
            </a:extLst>
          </p:cNvPr>
          <p:cNvSpPr txBox="1"/>
          <p:nvPr/>
        </p:nvSpPr>
        <p:spPr>
          <a:xfrm>
            <a:off x="838200" y="2023533"/>
            <a:ext cx="5257800" cy="4548938"/>
          </a:xfrm>
          <a:prstGeom prst="rect">
            <a:avLst/>
          </a:prstGeom>
          <a:noFill/>
        </p:spPr>
        <p:txBody>
          <a:bodyPr wrap="square" rtlCol="0">
            <a:spAutoFit/>
          </a:bodyPr>
          <a:lstStyle/>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Recent research undertaken by the United Nations Office for Project Services (UNOPS), the United Nations Environment Programme (UNEP) and the University of Oxford has identified the </a:t>
            </a:r>
            <a:r>
              <a:rPr lang="en-GB" sz="1600" b="1" dirty="0">
                <a:solidFill>
                  <a:schemeClr val="tx1"/>
                </a:solidFill>
              </a:rPr>
              <a:t>potential for NBS to be included into a broad range of different infrastructure sectors</a:t>
            </a:r>
            <a:r>
              <a:rPr lang="en-GB" sz="1600" dirty="0">
                <a:solidFill>
                  <a:schemeClr val="tx1"/>
                </a:solidFill>
              </a:rPr>
              <a:t>, in order to deliver on the targets of the SDGs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a:t>
            </a:r>
            <a:r>
              <a:rPr lang="en-GB" sz="1600" dirty="0">
                <a:solidFill>
                  <a:schemeClr val="tx1"/>
                </a:solidFill>
                <a:hlinkClick r:id="rId5"/>
              </a:rPr>
              <a:t>The </a:t>
            </a:r>
            <a:r>
              <a:rPr lang="en-GB" sz="1600" b="1" dirty="0" err="1">
                <a:solidFill>
                  <a:schemeClr val="tx1"/>
                </a:solidFill>
                <a:hlinkClick r:id="rId5"/>
              </a:rPr>
              <a:t>SustainABLE</a:t>
            </a:r>
            <a:r>
              <a:rPr lang="en-GB" sz="1600" dirty="0">
                <a:solidFill>
                  <a:schemeClr val="tx1"/>
                </a:solidFill>
                <a:hlinkClick r:id="rId5"/>
              </a:rPr>
              <a:t> Module on Nature-based solutions</a:t>
            </a:r>
            <a:r>
              <a:rPr lang="en-GB" sz="1600" dirty="0">
                <a:solidFill>
                  <a:schemeClr val="tx1"/>
                </a:solidFill>
              </a:rPr>
              <a:t>’ is an online tool showing specific actions, best practice resources and case studies to inform infrastructure practitioners on how to strategically integrate nature to increase the potential influences across the SDG targets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rPr>
              <a:t>Across all sectors, the strategic integration of </a:t>
            </a:r>
            <a:r>
              <a:rPr lang="en-GB" sz="1600" dirty="0" err="1">
                <a:solidFill>
                  <a:schemeClr val="tx1"/>
                </a:solidFill>
              </a:rPr>
              <a:t>NbS</a:t>
            </a:r>
            <a:r>
              <a:rPr lang="en-GB" sz="1600" dirty="0">
                <a:solidFill>
                  <a:schemeClr val="tx1"/>
                </a:solidFill>
              </a:rPr>
              <a:t> for solely sector-related benefits </a:t>
            </a:r>
            <a:r>
              <a:rPr lang="en-GB" sz="1600" b="1" dirty="0">
                <a:solidFill>
                  <a:schemeClr val="tx1"/>
                </a:solidFill>
              </a:rPr>
              <a:t>can influence 82% of the SDGs</a:t>
            </a:r>
            <a:r>
              <a:rPr lang="en-GB" sz="1600" dirty="0">
                <a:solidFill>
                  <a:schemeClr val="tx1"/>
                </a:solidFill>
              </a:rPr>
              <a:t> (14) and </a:t>
            </a:r>
            <a:r>
              <a:rPr lang="en-GB" sz="1600" b="1" dirty="0">
                <a:solidFill>
                  <a:schemeClr val="tx1"/>
                </a:solidFill>
              </a:rPr>
              <a:t>almost half of SDG targets </a:t>
            </a:r>
            <a:r>
              <a:rPr lang="en-GB" sz="1600" dirty="0">
                <a:solidFill>
                  <a:schemeClr val="tx1"/>
                </a:solidFill>
              </a:rPr>
              <a:t>(78; 46%). </a:t>
            </a:r>
            <a:r>
              <a:rPr lang="en-GB" sz="1600" b="1" dirty="0">
                <a:solidFill>
                  <a:schemeClr val="tx1"/>
                </a:solidFill>
              </a:rPr>
              <a:t>Integration of </a:t>
            </a:r>
            <a:r>
              <a:rPr lang="en-GB" sz="1600" b="1" dirty="0" err="1">
                <a:solidFill>
                  <a:schemeClr val="tx1"/>
                </a:solidFill>
              </a:rPr>
              <a:t>NbS</a:t>
            </a:r>
            <a:r>
              <a:rPr lang="en-GB" sz="1600" b="1" dirty="0">
                <a:solidFill>
                  <a:schemeClr val="tx1"/>
                </a:solidFill>
              </a:rPr>
              <a:t> for wider co-benefits </a:t>
            </a:r>
            <a:r>
              <a:rPr lang="en-GB" sz="1600" dirty="0">
                <a:solidFill>
                  <a:schemeClr val="tx1"/>
                </a:solidFill>
              </a:rPr>
              <a:t>beyond the sector has the potential to </a:t>
            </a:r>
            <a:r>
              <a:rPr lang="en-GB" sz="1600" b="1" dirty="0">
                <a:solidFill>
                  <a:schemeClr val="tx1"/>
                </a:solidFill>
              </a:rPr>
              <a:t>influence all SDGs and 59% of SDG targets </a:t>
            </a:r>
            <a:r>
              <a:rPr lang="en-GB" sz="1600" dirty="0">
                <a:solidFill>
                  <a:schemeClr val="tx1"/>
                </a:solidFill>
              </a:rPr>
              <a:t>(100)</a:t>
            </a:r>
          </a:p>
          <a:p>
            <a:endParaRPr lang="en-GB" sz="1600" dirty="0"/>
          </a:p>
        </p:txBody>
      </p:sp>
    </p:spTree>
    <p:extLst>
      <p:ext uri="{BB962C8B-B14F-4D97-AF65-F5344CB8AC3E}">
        <p14:creationId xmlns:p14="http://schemas.microsoft.com/office/powerpoint/2010/main" val="1039741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lvl="0" algn="l" rtl="0">
              <a:lnSpc>
                <a:spcPct val="90000"/>
              </a:lnSpc>
              <a:spcBef>
                <a:spcPts val="0"/>
              </a:spcBef>
              <a:spcAft>
                <a:spcPts val="0"/>
              </a:spcAft>
              <a:buClr>
                <a:schemeClr val="dk1"/>
              </a:buClr>
              <a:buSzPts val="2800"/>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err="1">
                <a:solidFill>
                  <a:schemeClr val="tx1"/>
                </a:solidFill>
              </a:rPr>
              <a:t>NbS</a:t>
            </a:r>
            <a:r>
              <a:rPr lang="en-GB" sz="2000" dirty="0">
                <a:solidFill>
                  <a:schemeClr val="tx1"/>
                </a:solidFill>
              </a:rPr>
              <a:t> underpin the functioning of infrastructure through delivery of ecosystem services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They can be leveraged to provide various benefits to infrastructure, including substituting for or complementing service delivery, reducing built infrastructure or maintenance requirements, increasing resilience of infrastructure systems and enhancing the health and productivity of sector stakeholders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By integrating different ecosystem services provided by nature into built infrastructure sectors, we can achieve positive influences for the sector, and broader social, environmental and economic gains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r>
              <a:rPr lang="en-GB" sz="2000" dirty="0">
                <a:solidFill>
                  <a:schemeClr val="tx1"/>
                </a:solidFill>
              </a:rPr>
              <a:t>The </a:t>
            </a:r>
            <a:r>
              <a:rPr lang="en-GB" sz="2000" dirty="0" err="1">
                <a:solidFill>
                  <a:schemeClr val="tx1"/>
                </a:solidFill>
              </a:rPr>
              <a:t>SustainABLE</a:t>
            </a:r>
            <a:r>
              <a:rPr lang="en-GB" sz="2000" dirty="0">
                <a:solidFill>
                  <a:schemeClr val="tx1"/>
                </a:solidFill>
              </a:rPr>
              <a:t> tool can help those who want to leverage nature to understand how </a:t>
            </a:r>
            <a:r>
              <a:rPr lang="en-GB" sz="2000" dirty="0" err="1">
                <a:solidFill>
                  <a:schemeClr val="tx1"/>
                </a:solidFill>
              </a:rPr>
              <a:t>NbS</a:t>
            </a:r>
            <a:r>
              <a:rPr lang="en-GB" sz="2000" dirty="0">
                <a:solidFill>
                  <a:schemeClr val="tx1"/>
                </a:solidFill>
              </a:rPr>
              <a:t> can be incorporated into different sectors to achieve these benefits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39</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924464" y="1317582"/>
            <a:ext cx="5407325"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Context</a:t>
            </a:r>
          </a:p>
          <a:p>
            <a:pPr>
              <a:spcBef>
                <a:spcPts val="0"/>
              </a:spcBef>
              <a:buClr>
                <a:schemeClr val="dk1"/>
              </a:buClr>
              <a:buSzPts val="2800"/>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The world faces </a:t>
            </a:r>
            <a:r>
              <a:rPr lang="en-GB" sz="1600" b="1" dirty="0">
                <a:solidFill>
                  <a:schemeClr val="tx1"/>
                </a:solidFill>
                <a:latin typeface="+mn-lt"/>
              </a:rPr>
              <a:t>major challenges in development </a:t>
            </a:r>
            <a:r>
              <a:rPr lang="en-GB" sz="1600" dirty="0">
                <a:solidFill>
                  <a:schemeClr val="tx1"/>
                </a:solidFill>
                <a:latin typeface="+mn-lt"/>
              </a:rPr>
              <a:t>due to climate change, biodiversity loss, and COVID-19</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dirty="0">
                <a:solidFill>
                  <a:schemeClr val="tx1"/>
                </a:solidFill>
                <a:latin typeface="+mn-lt"/>
              </a:rPr>
              <a:t>Global agendas </a:t>
            </a:r>
            <a:r>
              <a:rPr lang="en-GB" sz="1600" dirty="0">
                <a:solidFill>
                  <a:schemeClr val="tx1"/>
                </a:solidFill>
                <a:latin typeface="+mn-lt"/>
              </a:rPr>
              <a:t>have been created to address these challenges: Sustainable Development Goals (SDGs), Paris Agreement, Convention on Biological Diversity, Sendai Framework for Disaster Risk Reduction and the New Urban Agenda</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dirty="0">
                <a:solidFill>
                  <a:schemeClr val="tx1"/>
                </a:solidFill>
                <a:latin typeface="+mn-lt"/>
              </a:rPr>
              <a:t>Aligned with these is the </a:t>
            </a:r>
            <a:r>
              <a:rPr lang="en-GB" sz="1600" b="1" dirty="0">
                <a:solidFill>
                  <a:schemeClr val="tx1"/>
                </a:solidFill>
                <a:latin typeface="+mn-lt"/>
              </a:rPr>
              <a:t>Global Decade of Ecosystem Restoration</a:t>
            </a:r>
            <a:r>
              <a:rPr lang="en-GB" sz="1600" dirty="0">
                <a:solidFill>
                  <a:schemeClr val="tx1"/>
                </a:solidFill>
                <a:latin typeface="+mn-lt"/>
              </a:rPr>
              <a:t>, which runs from 2021 until 2030, the last decade of the SDGs</a:t>
            </a:r>
          </a:p>
          <a:p>
            <a:pPr>
              <a:spcBef>
                <a:spcPts val="0"/>
              </a:spcBef>
              <a:buClr>
                <a:schemeClr val="dk1"/>
              </a:buClr>
              <a:buSzPct val="120000"/>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1600" b="1" dirty="0" err="1">
                <a:solidFill>
                  <a:schemeClr val="tx1"/>
                </a:solidFill>
                <a:latin typeface="+mn-lt"/>
              </a:rPr>
              <a:t>NbS</a:t>
            </a:r>
            <a:r>
              <a:rPr lang="en-GB" sz="1600" b="1" dirty="0">
                <a:solidFill>
                  <a:schemeClr val="tx1"/>
                </a:solidFill>
                <a:latin typeface="+mn-lt"/>
              </a:rPr>
              <a:t> have emerged </a:t>
            </a:r>
            <a:r>
              <a:rPr lang="en-GB" sz="1600" dirty="0">
                <a:solidFill>
                  <a:schemeClr val="tx1"/>
                </a:solidFill>
                <a:latin typeface="+mn-lt"/>
              </a:rPr>
              <a:t>as one </a:t>
            </a:r>
            <a:r>
              <a:rPr lang="en-GB" sz="1600" b="1" dirty="0">
                <a:solidFill>
                  <a:schemeClr val="tx1"/>
                </a:solidFill>
                <a:latin typeface="+mn-lt"/>
              </a:rPr>
              <a:t>integrated approach </a:t>
            </a:r>
            <a:r>
              <a:rPr lang="en-GB" sz="1600" dirty="0">
                <a:solidFill>
                  <a:schemeClr val="tx1"/>
                </a:solidFill>
                <a:latin typeface="+mn-lt"/>
              </a:rPr>
              <a:t>to addressing the crises </a:t>
            </a:r>
            <a:r>
              <a:rPr lang="en-GB" sz="1600" b="1" dirty="0">
                <a:solidFill>
                  <a:schemeClr val="tx1"/>
                </a:solidFill>
                <a:latin typeface="+mn-lt"/>
              </a:rPr>
              <a:t>of climate change and biodiversity loss </a:t>
            </a:r>
            <a:r>
              <a:rPr lang="en-GB" sz="1600" dirty="0">
                <a:solidFill>
                  <a:schemeClr val="tx1"/>
                </a:solidFill>
                <a:latin typeface="+mn-lt"/>
              </a:rPr>
              <a:t>while supporting </a:t>
            </a:r>
            <a:r>
              <a:rPr lang="en-GB" sz="1600" b="1" dirty="0">
                <a:solidFill>
                  <a:schemeClr val="tx1"/>
                </a:solidFill>
                <a:latin typeface="+mn-lt"/>
              </a:rPr>
              <a:t>sustainable development</a:t>
            </a:r>
            <a:r>
              <a:rPr lang="en-GB" sz="1600" dirty="0">
                <a:solidFill>
                  <a:schemeClr val="tx1"/>
                </a:solidFill>
                <a:latin typeface="+mn-lt"/>
              </a:rPr>
              <a:t> and building </a:t>
            </a:r>
            <a:r>
              <a:rPr lang="en-GB" sz="1600" b="1" dirty="0">
                <a:solidFill>
                  <a:schemeClr val="tx1"/>
                </a:solidFill>
                <a:latin typeface="+mn-lt"/>
              </a:rPr>
              <a:t>societal resilience </a:t>
            </a:r>
            <a:r>
              <a:rPr lang="en-GB" sz="1600" dirty="0">
                <a:solidFill>
                  <a:schemeClr val="tx1"/>
                </a:solidFill>
                <a:latin typeface="+mn-lt"/>
              </a:rPr>
              <a:t>(</a:t>
            </a:r>
            <a:r>
              <a:rPr lang="en-GB" sz="1600" dirty="0" err="1">
                <a:solidFill>
                  <a:schemeClr val="tx1"/>
                </a:solidFill>
                <a:latin typeface="+mn-lt"/>
              </a:rPr>
              <a:t>NbS</a:t>
            </a:r>
            <a:r>
              <a:rPr lang="en-GB" sz="1600" dirty="0">
                <a:solidFill>
                  <a:schemeClr val="tx1"/>
                </a:solidFill>
                <a:latin typeface="+mn-lt"/>
              </a:rPr>
              <a:t> Digital Dialogues 2020)</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pic>
        <p:nvPicPr>
          <p:cNvPr id="4" name="Picture 3">
            <a:extLst>
              <a:ext uri="{FF2B5EF4-FFF2-40B4-BE49-F238E27FC236}">
                <a16:creationId xmlns:a16="http://schemas.microsoft.com/office/drawing/2014/main" id="{58D92FFB-BF52-472B-9ABA-BBD8E7F1C98E}"/>
              </a:ext>
            </a:extLst>
          </p:cNvPr>
          <p:cNvPicPr>
            <a:picLocks noChangeAspect="1"/>
          </p:cNvPicPr>
          <p:nvPr/>
        </p:nvPicPr>
        <p:blipFill>
          <a:blip r:embed="rId3"/>
          <a:stretch>
            <a:fillRect/>
          </a:stretch>
        </p:blipFill>
        <p:spPr>
          <a:xfrm>
            <a:off x="6477000" y="1440400"/>
            <a:ext cx="4876800" cy="3743325"/>
          </a:xfrm>
          <a:prstGeom prst="rect">
            <a:avLst/>
          </a:prstGeom>
        </p:spPr>
      </p:pic>
      <p:sp>
        <p:nvSpPr>
          <p:cNvPr id="8" name="TextBox 7">
            <a:extLst>
              <a:ext uri="{FF2B5EF4-FFF2-40B4-BE49-F238E27FC236}">
                <a16:creationId xmlns:a16="http://schemas.microsoft.com/office/drawing/2014/main" id="{28EE4460-63FE-46FD-8567-D92894065629}"/>
              </a:ext>
            </a:extLst>
          </p:cNvPr>
          <p:cNvSpPr txBox="1"/>
          <p:nvPr/>
        </p:nvSpPr>
        <p:spPr>
          <a:xfrm>
            <a:off x="6477000" y="5183725"/>
            <a:ext cx="4876800" cy="1169551"/>
          </a:xfrm>
          <a:prstGeom prst="rect">
            <a:avLst/>
          </a:prstGeom>
          <a:noFill/>
        </p:spPr>
        <p:txBody>
          <a:bodyPr wrap="square">
            <a:spAutoFit/>
          </a:bodyPr>
          <a:lstStyle/>
          <a:p>
            <a:r>
              <a:rPr lang="en-GB" sz="1000" i="1" dirty="0">
                <a:solidFill>
                  <a:srgbClr val="444444"/>
                </a:solidFill>
                <a:latin typeface="+mn-lt"/>
              </a:rPr>
              <a:t>Nature-based solutions can encompass all types of ecosystems, including terrestrial and marine, and be applied in varying locations. From left to right, examples include: salt marshes; refugee camp gardens; oyster reefs; </a:t>
            </a:r>
            <a:r>
              <a:rPr lang="en-GB" sz="1000" i="1" dirty="0" err="1">
                <a:solidFill>
                  <a:srgbClr val="444444"/>
                </a:solidFill>
                <a:latin typeface="+mn-lt"/>
              </a:rPr>
              <a:t>NbS</a:t>
            </a:r>
            <a:r>
              <a:rPr lang="en-GB" sz="1000" i="1" dirty="0">
                <a:solidFill>
                  <a:srgbClr val="444444"/>
                </a:solidFill>
                <a:latin typeface="+mn-lt"/>
              </a:rPr>
              <a:t> in urban landscapes; grasslands, savannas and rangelands; beaches and dune systems; agricultural management practices; coral reefs; wetlands; watersheds; mangroves; forests. Photographs: NBSI (n.d.) and </a:t>
            </a:r>
            <a:r>
              <a:rPr lang="en-GB" sz="1000" i="1" dirty="0" err="1">
                <a:solidFill>
                  <a:srgbClr val="444444"/>
                </a:solidFill>
                <a:latin typeface="+mn-lt"/>
              </a:rPr>
              <a:t>Unsplash</a:t>
            </a:r>
            <a:r>
              <a:rPr lang="en-GB" sz="1000" i="1" dirty="0">
                <a:solidFill>
                  <a:srgbClr val="444444"/>
                </a:solidFill>
                <a:latin typeface="+mn-lt"/>
              </a:rPr>
              <a:t> Images (Photographers: Hiroko Yoshii, Brenton Walker, </a:t>
            </a:r>
            <a:r>
              <a:rPr lang="en-GB" sz="1000" i="1" dirty="0" err="1">
                <a:solidFill>
                  <a:srgbClr val="444444"/>
                </a:solidFill>
                <a:latin typeface="+mn-lt"/>
              </a:rPr>
              <a:t>Maitheli</a:t>
            </a:r>
            <a:r>
              <a:rPr lang="en-GB" sz="1000" i="1" dirty="0">
                <a:solidFill>
                  <a:srgbClr val="444444"/>
                </a:solidFill>
                <a:latin typeface="+mn-lt"/>
              </a:rPr>
              <a:t> Maitra, </a:t>
            </a:r>
            <a:r>
              <a:rPr lang="en-GB" sz="1000" i="1" dirty="0" err="1">
                <a:solidFill>
                  <a:srgbClr val="444444"/>
                </a:solidFill>
                <a:latin typeface="+mn-lt"/>
              </a:rPr>
              <a:t>Veeterzy</a:t>
            </a:r>
            <a:r>
              <a:rPr lang="en-GB" sz="1000" i="1" dirty="0">
                <a:solidFill>
                  <a:srgbClr val="444444"/>
                </a:solidFill>
                <a:latin typeface="+mn-lt"/>
              </a:rPr>
              <a:t>, Niko </a:t>
            </a:r>
            <a:r>
              <a:rPr lang="en-GB" sz="1000" i="1" dirty="0" err="1">
                <a:solidFill>
                  <a:srgbClr val="444444"/>
                </a:solidFill>
                <a:latin typeface="+mn-lt"/>
              </a:rPr>
              <a:t>Lewman</a:t>
            </a:r>
            <a:r>
              <a:rPr lang="en-GB" sz="1000" i="1" dirty="0">
                <a:solidFill>
                  <a:srgbClr val="444444"/>
                </a:solidFill>
                <a:latin typeface="+mn-lt"/>
              </a:rPr>
              <a:t>)</a:t>
            </a:r>
          </a:p>
        </p:txBody>
      </p:sp>
    </p:spTree>
    <p:extLst>
      <p:ext uri="{BB962C8B-B14F-4D97-AF65-F5344CB8AC3E}">
        <p14:creationId xmlns:p14="http://schemas.microsoft.com/office/powerpoint/2010/main" val="176872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15.4 </a:t>
            </a:r>
            <a:r>
              <a:rPr lang="en-GB" dirty="0">
                <a:solidFill>
                  <a:srgbClr val="C00000"/>
                </a:solidFill>
              </a:rPr>
              <a:t> Nature-based solutions (</a:t>
            </a:r>
            <a:r>
              <a:rPr lang="en-GB" dirty="0" err="1">
                <a:solidFill>
                  <a:srgbClr val="C00000"/>
                </a:solidFill>
              </a:rPr>
              <a:t>NbS</a:t>
            </a:r>
            <a:r>
              <a:rPr lang="en-GB" dirty="0">
                <a:solidFill>
                  <a:srgbClr val="C00000"/>
                </a:solidFill>
              </a:rPr>
              <a:t>) underpinning infrastructure systems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1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Blicharska</a:t>
            </a:r>
            <a:r>
              <a:rPr lang="en-GB" sz="950" dirty="0">
                <a:solidFill>
                  <a:schemeClr val="tx1"/>
                </a:solidFill>
              </a:rPr>
              <a:t>, Malgorzata, Richard J. Smithers, Grzegorz </a:t>
            </a:r>
            <a:r>
              <a:rPr lang="en-GB" sz="950" dirty="0" err="1">
                <a:solidFill>
                  <a:schemeClr val="tx1"/>
                </a:solidFill>
              </a:rPr>
              <a:t>Mikusiński</a:t>
            </a:r>
            <a:r>
              <a:rPr lang="en-GB" sz="950" dirty="0">
                <a:solidFill>
                  <a:schemeClr val="tx1"/>
                </a:solidFill>
              </a:rPr>
              <a:t>, </a:t>
            </a:r>
            <a:r>
              <a:rPr lang="en-GB" sz="950" dirty="0" err="1">
                <a:solidFill>
                  <a:schemeClr val="tx1"/>
                </a:solidFill>
              </a:rPr>
              <a:t>Patrik</a:t>
            </a:r>
            <a:r>
              <a:rPr lang="en-GB" sz="950" dirty="0">
                <a:solidFill>
                  <a:schemeClr val="tx1"/>
                </a:solidFill>
              </a:rPr>
              <a:t> </a:t>
            </a:r>
            <a:r>
              <a:rPr lang="en-GB" sz="950" dirty="0" err="1">
                <a:solidFill>
                  <a:schemeClr val="tx1"/>
                </a:solidFill>
              </a:rPr>
              <a:t>Rönnbäck</a:t>
            </a:r>
            <a:r>
              <a:rPr lang="en-GB" sz="950" dirty="0">
                <a:solidFill>
                  <a:schemeClr val="tx1"/>
                </a:solidFill>
              </a:rPr>
              <a:t>, Paula A. Harrison, </a:t>
            </a:r>
            <a:r>
              <a:rPr lang="en-GB" sz="950" dirty="0" err="1">
                <a:solidFill>
                  <a:schemeClr val="tx1"/>
                </a:solidFill>
              </a:rPr>
              <a:t>Måns</a:t>
            </a:r>
            <a:r>
              <a:rPr lang="en-GB" sz="950" dirty="0">
                <a:solidFill>
                  <a:schemeClr val="tx1"/>
                </a:solidFill>
              </a:rPr>
              <a:t> Nilsson, and William J. Sutherland. 2019. “Biodiversity’s contributions to sustainable development.” Nature Research.</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Browder, Greg, Suzanne </a:t>
            </a:r>
            <a:r>
              <a:rPr lang="en-GB" sz="950" dirty="0" err="1">
                <a:solidFill>
                  <a:schemeClr val="tx1"/>
                </a:solidFill>
              </a:rPr>
              <a:t>Ozment</a:t>
            </a:r>
            <a:r>
              <a:rPr lang="en-GB" sz="950" dirty="0">
                <a:solidFill>
                  <a:schemeClr val="tx1"/>
                </a:solidFill>
              </a:rPr>
              <a:t>, Irene </a:t>
            </a:r>
            <a:r>
              <a:rPr lang="en-GB" sz="950" dirty="0" err="1">
                <a:solidFill>
                  <a:schemeClr val="tx1"/>
                </a:solidFill>
              </a:rPr>
              <a:t>Rehberger</a:t>
            </a:r>
            <a:r>
              <a:rPr lang="en-GB" sz="950" dirty="0">
                <a:solidFill>
                  <a:schemeClr val="tx1"/>
                </a:solidFill>
              </a:rPr>
              <a:t> </a:t>
            </a:r>
            <a:r>
              <a:rPr lang="en-GB" sz="950" dirty="0" err="1">
                <a:solidFill>
                  <a:schemeClr val="tx1"/>
                </a:solidFill>
              </a:rPr>
              <a:t>Bescos</a:t>
            </a:r>
            <a:r>
              <a:rPr lang="en-GB" sz="950" dirty="0">
                <a:solidFill>
                  <a:schemeClr val="tx1"/>
                </a:solidFill>
              </a:rPr>
              <a:t>, Todd Gartner, and Glenn-Marie Lange. 2019. “Integrating the green and the </a:t>
            </a:r>
            <a:r>
              <a:rPr lang="en-GB" sz="950" dirty="0" err="1">
                <a:solidFill>
                  <a:schemeClr val="tx1"/>
                </a:solidFill>
              </a:rPr>
              <a:t>gray</a:t>
            </a:r>
            <a:r>
              <a:rPr lang="en-GB" sz="950" dirty="0">
                <a:solidFill>
                  <a:schemeClr val="tx1"/>
                </a:solidFill>
              </a:rPr>
              <a:t>: Creating Next Generation Infrastructure.” Washington, DC: World Bank; World Resources Institute.</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Cohen-</a:t>
            </a:r>
            <a:r>
              <a:rPr lang="en-GB" sz="950" dirty="0" err="1">
                <a:solidFill>
                  <a:schemeClr val="tx1"/>
                </a:solidFill>
              </a:rPr>
              <a:t>Shacham</a:t>
            </a:r>
            <a:r>
              <a:rPr lang="en-GB" sz="950" dirty="0">
                <a:solidFill>
                  <a:schemeClr val="tx1"/>
                </a:solidFill>
              </a:rPr>
              <a:t>, E., G. Walters, C. Janzen, and S. </a:t>
            </a:r>
            <a:r>
              <a:rPr lang="en-GB" sz="950" dirty="0" err="1">
                <a:solidFill>
                  <a:schemeClr val="tx1"/>
                </a:solidFill>
              </a:rPr>
              <a:t>Maginnis</a:t>
            </a:r>
            <a:r>
              <a:rPr lang="en-GB" sz="950" dirty="0">
                <a:solidFill>
                  <a:schemeClr val="tx1"/>
                </a:solidFill>
              </a:rPr>
              <a:t>. 2016. Nature-based solutions to address global societal challenges.</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Fuldauer</a:t>
            </a:r>
            <a:r>
              <a:rPr lang="en-GB" sz="950" dirty="0">
                <a:solidFill>
                  <a:schemeClr val="tx1"/>
                </a:solidFill>
              </a:rPr>
              <a:t>, L. I., Scott Thacker, R. A. Haggis, F. Fuso </a:t>
            </a:r>
            <a:r>
              <a:rPr lang="en-GB" sz="950" dirty="0" err="1">
                <a:solidFill>
                  <a:schemeClr val="tx1"/>
                </a:solidFill>
              </a:rPr>
              <a:t>Nerini</a:t>
            </a:r>
            <a:r>
              <a:rPr lang="en-GB" sz="950" dirty="0">
                <a:solidFill>
                  <a:schemeClr val="tx1"/>
                </a:solidFill>
              </a:rPr>
              <a:t>, R. Nicholls, and J. W. Hall. 2021. “Targeting adaptation to safeguard sustainable development against climate-change impacts.” Manuscript Under Review., February.</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Global Infrastructure Hub. 2017. “Global infrastructure outlook.” Global </a:t>
            </a:r>
            <a:r>
              <a:rPr lang="en-GB" sz="950" dirty="0" err="1">
                <a:solidFill>
                  <a:schemeClr val="tx1"/>
                </a:solidFill>
              </a:rPr>
              <a:t>Infrastucture</a:t>
            </a:r>
            <a:r>
              <a:rPr lang="en-GB" sz="950" dirty="0">
                <a:solidFill>
                  <a:schemeClr val="tx1"/>
                </a:solidFill>
              </a:rPr>
              <a:t> Hub: Sydney, Australia, 64. </a:t>
            </a:r>
            <a:r>
              <a:rPr lang="en-GB" sz="950" dirty="0">
                <a:solidFill>
                  <a:schemeClr val="tx1"/>
                </a:solidFill>
                <a:hlinkClick r:id="rId3"/>
              </a:rPr>
              <a:t>https://cdn.gihub.org/outlook/live/methodology/Global+Infrastructure+Outlook+-+July+2017.pdf</a:t>
            </a:r>
            <a:r>
              <a:rPr lang="en-GB" sz="950" dirty="0">
                <a:solidFill>
                  <a:schemeClr val="tx1"/>
                </a:solidFill>
              </a:rPr>
              <a:t>.</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Haasnoot</a:t>
            </a:r>
            <a:r>
              <a:rPr lang="en-GB" sz="950" dirty="0">
                <a:solidFill>
                  <a:schemeClr val="tx1"/>
                </a:solidFill>
              </a:rPr>
              <a:t>, Marjolijn, Andrew Warren, and Jan H. </a:t>
            </a:r>
            <a:r>
              <a:rPr lang="en-GB" sz="950" dirty="0" err="1">
                <a:solidFill>
                  <a:schemeClr val="tx1"/>
                </a:solidFill>
              </a:rPr>
              <a:t>Kwakkel</a:t>
            </a:r>
            <a:r>
              <a:rPr lang="en-GB" sz="950" dirty="0">
                <a:solidFill>
                  <a:schemeClr val="tx1"/>
                </a:solidFill>
              </a:rPr>
              <a:t>. 2019. “Dynamic Adaptive Policy Pathways (DAPP).” In Decision Making Under Deep Uncertainty, 71–92. Springer International Publishing.</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Hall, Jim W., Robert J. Nicholls, Martino Tran, and Adrian J. </a:t>
            </a:r>
            <a:r>
              <a:rPr lang="en-GB" sz="950" dirty="0" err="1">
                <a:solidFill>
                  <a:schemeClr val="tx1"/>
                </a:solidFill>
              </a:rPr>
              <a:t>Hickford</a:t>
            </a:r>
            <a:r>
              <a:rPr lang="en-GB" sz="950" dirty="0">
                <a:solidFill>
                  <a:schemeClr val="tx1"/>
                </a:solidFill>
              </a:rPr>
              <a:t>. 2016. “The future of national infrastructure.” In The Future of National Infrastructure: A System-of-Systems Approach, 310–18.</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IPCC. 2018. Global warming of 1.5 C. Vol. 2. October.</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Kapos</a:t>
            </a:r>
            <a:r>
              <a:rPr lang="en-GB" sz="950" dirty="0">
                <a:solidFill>
                  <a:schemeClr val="tx1"/>
                </a:solidFill>
              </a:rPr>
              <a:t>, V, S </a:t>
            </a:r>
            <a:r>
              <a:rPr lang="en-GB" sz="950" dirty="0" err="1">
                <a:solidFill>
                  <a:schemeClr val="tx1"/>
                </a:solidFill>
              </a:rPr>
              <a:t>Wicander</a:t>
            </a:r>
            <a:r>
              <a:rPr lang="en-GB" sz="950" dirty="0">
                <a:solidFill>
                  <a:schemeClr val="tx1"/>
                </a:solidFill>
              </a:rPr>
              <a:t>, T Salvaterra, K Dawkins, and C Hicks. 2019. “The Role of the Natural Environment in Adaptation, Background Paper for the Global Commission on Adaptation.” Chinese Academy of Agricultural Sciences.</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err="1">
                <a:solidFill>
                  <a:schemeClr val="tx1"/>
                </a:solidFill>
              </a:rPr>
              <a:t>Ozment</a:t>
            </a:r>
            <a:r>
              <a:rPr lang="en-GB" sz="950" dirty="0">
                <a:solidFill>
                  <a:schemeClr val="tx1"/>
                </a:solidFill>
              </a:rPr>
              <a:t>, Suzanne, Kara DiFrancesco, and Todd Gartner. 2015. Natural infrastructure in the nexus.</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Sayers, Paul B., Gerald E. Galloway, and Jim W. Hall. 2012. “Robust decision-making under uncertainty – towards adaptive and resilient flood risk management infrastructure.” In Flood Risk, 281–302. ICE Publishing.</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Seddon, Nathalie, Alexandre </a:t>
            </a:r>
            <a:r>
              <a:rPr lang="en-GB" sz="950" dirty="0" err="1">
                <a:solidFill>
                  <a:schemeClr val="tx1"/>
                </a:solidFill>
              </a:rPr>
              <a:t>Chausson</a:t>
            </a:r>
            <a:r>
              <a:rPr lang="en-GB" sz="950" dirty="0">
                <a:solidFill>
                  <a:schemeClr val="tx1"/>
                </a:solidFill>
              </a:rPr>
              <a:t>, Pam Berry, Cécile A. J. Girardin, Alison Smith, and Beth Turner. 2020. “Understanding the value and limits of nature-based solutions to climate change and other global challenges.” Royal Society Publishing.</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Thacker, Scott, Daniel </a:t>
            </a:r>
            <a:r>
              <a:rPr lang="en-GB" sz="950" dirty="0" err="1">
                <a:solidFill>
                  <a:schemeClr val="tx1"/>
                </a:solidFill>
              </a:rPr>
              <a:t>Adshead</a:t>
            </a:r>
            <a:r>
              <a:rPr lang="en-GB" sz="950" dirty="0">
                <a:solidFill>
                  <a:schemeClr val="tx1"/>
                </a:solidFill>
              </a:rPr>
              <a:t>, Marianne Fay, Stéphane </a:t>
            </a:r>
            <a:r>
              <a:rPr lang="en-GB" sz="950" dirty="0" err="1">
                <a:solidFill>
                  <a:schemeClr val="tx1"/>
                </a:solidFill>
              </a:rPr>
              <a:t>Hallegatte</a:t>
            </a:r>
            <a:r>
              <a:rPr lang="en-GB" sz="950" dirty="0">
                <a:solidFill>
                  <a:schemeClr val="tx1"/>
                </a:solidFill>
              </a:rPr>
              <a:t>, Mark Harvey, Hendrik </a:t>
            </a:r>
            <a:r>
              <a:rPr lang="en-GB" sz="950" dirty="0" err="1">
                <a:solidFill>
                  <a:schemeClr val="tx1"/>
                </a:solidFill>
              </a:rPr>
              <a:t>Meller</a:t>
            </a:r>
            <a:r>
              <a:rPr lang="en-GB" sz="950" dirty="0">
                <a:solidFill>
                  <a:schemeClr val="tx1"/>
                </a:solidFill>
              </a:rPr>
              <a:t>, Nicholas </a:t>
            </a:r>
            <a:r>
              <a:rPr lang="en-GB" sz="950" dirty="0" err="1">
                <a:solidFill>
                  <a:schemeClr val="tx1"/>
                </a:solidFill>
              </a:rPr>
              <a:t>O’Regan</a:t>
            </a:r>
            <a:r>
              <a:rPr lang="en-GB" sz="950" dirty="0">
                <a:solidFill>
                  <a:schemeClr val="tx1"/>
                </a:solidFill>
              </a:rPr>
              <a:t>, Julie </a:t>
            </a:r>
            <a:r>
              <a:rPr lang="en-GB" sz="950" dirty="0" err="1">
                <a:solidFill>
                  <a:schemeClr val="tx1"/>
                </a:solidFill>
              </a:rPr>
              <a:t>Rozenberg</a:t>
            </a:r>
            <a:r>
              <a:rPr lang="en-GB" sz="950" dirty="0">
                <a:solidFill>
                  <a:schemeClr val="tx1"/>
                </a:solidFill>
              </a:rPr>
              <a:t>, Graham Watkins, and Jim W. Hall. 2019. “Infrastructure for sustainable development.” Nature Sustainability 2 (4): 324–31.</a:t>
            </a:r>
          </a:p>
          <a:p>
            <a:pPr marL="0" lvl="0" indent="0" algn="l" rtl="0">
              <a:lnSpc>
                <a:spcPct val="90000"/>
              </a:lnSpc>
              <a:spcBef>
                <a:spcPts val="0"/>
              </a:spcBef>
              <a:spcAft>
                <a:spcPts val="0"/>
              </a:spcAft>
              <a:buClr>
                <a:schemeClr val="dk1"/>
              </a:buClr>
              <a:buSzPts val="2800"/>
              <a:buNone/>
            </a:pPr>
            <a:endParaRPr lang="en-GB" sz="950" dirty="0">
              <a:solidFill>
                <a:schemeClr val="tx1"/>
              </a:solidFill>
            </a:endParaRPr>
          </a:p>
          <a:p>
            <a:pPr marL="0" lvl="0" indent="0" algn="l" rtl="0">
              <a:lnSpc>
                <a:spcPct val="90000"/>
              </a:lnSpc>
              <a:spcBef>
                <a:spcPts val="0"/>
              </a:spcBef>
              <a:spcAft>
                <a:spcPts val="0"/>
              </a:spcAft>
              <a:buClr>
                <a:schemeClr val="dk1"/>
              </a:buClr>
              <a:buSzPts val="2800"/>
              <a:buNone/>
            </a:pPr>
            <a:r>
              <a:rPr lang="en-GB" sz="950" dirty="0">
                <a:solidFill>
                  <a:schemeClr val="tx1"/>
                </a:solidFill>
              </a:rPr>
              <a:t>UNOPS. 2019. “</a:t>
            </a:r>
            <a:r>
              <a:rPr lang="en-GB" sz="950" dirty="0" err="1">
                <a:solidFill>
                  <a:schemeClr val="tx1"/>
                </a:solidFill>
              </a:rPr>
              <a:t>SustainABLE</a:t>
            </a:r>
            <a:r>
              <a:rPr lang="en-GB" sz="950" dirty="0">
                <a:solidFill>
                  <a:schemeClr val="tx1"/>
                </a:solidFill>
              </a:rPr>
              <a:t>.” </a:t>
            </a:r>
            <a:r>
              <a:rPr lang="en-GB" sz="950" dirty="0" err="1">
                <a:solidFill>
                  <a:schemeClr val="tx1"/>
                </a:solidFill>
              </a:rPr>
              <a:t>SustainABLE</a:t>
            </a:r>
            <a:r>
              <a:rPr lang="en-GB" sz="950" dirty="0">
                <a:solidFill>
                  <a:schemeClr val="tx1"/>
                </a:solidFill>
              </a:rPr>
              <a:t>. https://sustainable.unops.org/.</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40</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924464" y="1317582"/>
            <a:ext cx="5407325"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Context</a:t>
            </a:r>
          </a:p>
          <a:p>
            <a:pPr>
              <a:spcBef>
                <a:spcPts val="0"/>
              </a:spcBef>
              <a:buClr>
                <a:schemeClr val="dk1"/>
              </a:buClr>
              <a:buSzPts val="2800"/>
            </a:pPr>
            <a:endParaRPr lang="en-GB" sz="16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aphicFrame>
        <p:nvGraphicFramePr>
          <p:cNvPr id="7" name="Google Shape;144;p9">
            <a:extLst>
              <a:ext uri="{FF2B5EF4-FFF2-40B4-BE49-F238E27FC236}">
                <a16:creationId xmlns:a16="http://schemas.microsoft.com/office/drawing/2014/main" id="{E9D5B7AD-7A33-4354-AF9F-FEA5F8BA51D7}"/>
              </a:ext>
            </a:extLst>
          </p:cNvPr>
          <p:cNvGraphicFramePr/>
          <p:nvPr>
            <p:extLst>
              <p:ext uri="{D42A27DB-BD31-4B8C-83A1-F6EECF244321}">
                <p14:modId xmlns:p14="http://schemas.microsoft.com/office/powerpoint/2010/main" val="4006684836"/>
              </p:ext>
            </p:extLst>
          </p:nvPr>
        </p:nvGraphicFramePr>
        <p:xfrm>
          <a:off x="1027980" y="1907017"/>
          <a:ext cx="9987951" cy="4585858"/>
        </p:xfrm>
        <a:graphic>
          <a:graphicData uri="http://schemas.openxmlformats.org/drawingml/2006/table">
            <a:tbl>
              <a:tblPr firstRow="1" bandRow="1">
                <a:tableStyleId>{B8DA472E-C0B5-4FAA-A71B-45BBE6C39A2A}</a:tableStyleId>
              </a:tblPr>
              <a:tblGrid>
                <a:gridCol w="2552849">
                  <a:extLst>
                    <a:ext uri="{9D8B030D-6E8A-4147-A177-3AD203B41FA5}">
                      <a16:colId xmlns:a16="http://schemas.microsoft.com/office/drawing/2014/main" val="2092718743"/>
                    </a:ext>
                  </a:extLst>
                </a:gridCol>
                <a:gridCol w="3480844">
                  <a:extLst>
                    <a:ext uri="{9D8B030D-6E8A-4147-A177-3AD203B41FA5}">
                      <a16:colId xmlns:a16="http://schemas.microsoft.com/office/drawing/2014/main" val="995431418"/>
                    </a:ext>
                  </a:extLst>
                </a:gridCol>
                <a:gridCol w="3954258">
                  <a:extLst>
                    <a:ext uri="{9D8B030D-6E8A-4147-A177-3AD203B41FA5}">
                      <a16:colId xmlns:a16="http://schemas.microsoft.com/office/drawing/2014/main" val="3457031637"/>
                    </a:ext>
                  </a:extLst>
                </a:gridCol>
              </a:tblGrid>
              <a:tr h="354174">
                <a:tc>
                  <a:txBody>
                    <a:bodyPr/>
                    <a:lstStyle/>
                    <a:p>
                      <a:r>
                        <a:rPr lang="en-GB" sz="1200" dirty="0">
                          <a:effectLst/>
                          <a:latin typeface="+mn-lt"/>
                        </a:rPr>
                        <a:t>Agenda</a:t>
                      </a:r>
                    </a:p>
                  </a:txBody>
                  <a:tcPr anchor="ctr"/>
                </a:tc>
                <a:tc>
                  <a:txBody>
                    <a:bodyPr/>
                    <a:lstStyle/>
                    <a:p>
                      <a:r>
                        <a:rPr lang="en-GB" sz="1200" dirty="0">
                          <a:effectLst/>
                          <a:latin typeface="+mn-lt"/>
                        </a:rPr>
                        <a:t>Description</a:t>
                      </a:r>
                    </a:p>
                  </a:txBody>
                  <a:tcPr anchor="ctr"/>
                </a:tc>
                <a:tc>
                  <a:txBody>
                    <a:bodyPr/>
                    <a:lstStyle/>
                    <a:p>
                      <a:r>
                        <a:rPr lang="en-GB" sz="1200" dirty="0">
                          <a:effectLst/>
                          <a:latin typeface="+mn-lt"/>
                        </a:rPr>
                        <a:t>Role of NBS</a:t>
                      </a:r>
                    </a:p>
                  </a:txBody>
                  <a:tcPr anchor="ctr"/>
                </a:tc>
                <a:extLst>
                  <a:ext uri="{0D108BD9-81ED-4DB2-BD59-A6C34878D82A}">
                    <a16:rowId xmlns:a16="http://schemas.microsoft.com/office/drawing/2014/main" val="10001"/>
                  </a:ext>
                </a:extLst>
              </a:tr>
              <a:tr h="734402">
                <a:tc>
                  <a:txBody>
                    <a:bodyPr/>
                    <a:lstStyle/>
                    <a:p>
                      <a:pPr fontAlgn="t"/>
                      <a:r>
                        <a:rPr lang="en-GB" sz="1200" b="1" u="none" strike="noStrike" dirty="0">
                          <a:solidFill>
                            <a:srgbClr val="0645AD"/>
                          </a:solidFill>
                          <a:effectLst/>
                          <a:latin typeface="+mn-lt"/>
                          <a:hlinkClick r:id="rId3"/>
                        </a:rPr>
                        <a:t>SDGs</a:t>
                      </a:r>
                      <a:endParaRPr lang="en-GB" sz="1200" dirty="0">
                        <a:effectLst/>
                        <a:latin typeface="+mn-lt"/>
                      </a:endParaRPr>
                    </a:p>
                  </a:txBody>
                  <a:tcPr/>
                </a:tc>
                <a:tc>
                  <a:txBody>
                    <a:bodyPr/>
                    <a:lstStyle/>
                    <a:p>
                      <a:pPr fontAlgn="t"/>
                      <a:r>
                        <a:rPr lang="en-GB" sz="1200" dirty="0">
                          <a:effectLst/>
                          <a:latin typeface="+mn-lt"/>
                        </a:rPr>
                        <a:t>17 interlinked global goals, agreed by the United Nations in 2015, to bring about positive social, economic and environmental outcomes.</a:t>
                      </a:r>
                    </a:p>
                  </a:txBody>
                  <a:tcPr/>
                </a:tc>
                <a:tc>
                  <a:txBody>
                    <a:bodyPr/>
                    <a:lstStyle/>
                    <a:p>
                      <a:pPr fontAlgn="t"/>
                      <a:r>
                        <a:rPr lang="en-GB" sz="1200" dirty="0">
                          <a:effectLst/>
                          <a:latin typeface="+mn-lt"/>
                        </a:rPr>
                        <a:t>Nature underpins the achievement of the SDGs through provision of ecosystem services (see mini-lecture 15.2).</a:t>
                      </a:r>
                    </a:p>
                  </a:txBody>
                  <a:tcPr/>
                </a:tc>
                <a:extLst>
                  <a:ext uri="{0D108BD9-81ED-4DB2-BD59-A6C34878D82A}">
                    <a16:rowId xmlns:a16="http://schemas.microsoft.com/office/drawing/2014/main" val="780416438"/>
                  </a:ext>
                </a:extLst>
              </a:tr>
              <a:tr h="734402">
                <a:tc>
                  <a:txBody>
                    <a:bodyPr/>
                    <a:lstStyle/>
                    <a:p>
                      <a:pPr fontAlgn="t"/>
                      <a:r>
                        <a:rPr lang="en-GB" sz="1200" b="1" u="none" strike="noStrike">
                          <a:solidFill>
                            <a:srgbClr val="0645AD"/>
                          </a:solidFill>
                          <a:effectLst/>
                          <a:latin typeface="+mn-lt"/>
                          <a:hlinkClick r:id="rId4"/>
                        </a:rPr>
                        <a:t>Paris Agreement</a:t>
                      </a:r>
                      <a:endParaRPr lang="en-GB" sz="1200">
                        <a:effectLst/>
                        <a:latin typeface="+mn-lt"/>
                      </a:endParaRPr>
                    </a:p>
                  </a:txBody>
                  <a:tcPr/>
                </a:tc>
                <a:tc>
                  <a:txBody>
                    <a:bodyPr/>
                    <a:lstStyle/>
                    <a:p>
                      <a:pPr fontAlgn="t"/>
                      <a:r>
                        <a:rPr lang="en-GB" sz="1200" dirty="0">
                          <a:effectLst/>
                          <a:latin typeface="+mn-lt"/>
                        </a:rPr>
                        <a:t>An agreement within the United Nations Framework Convention on Climate Change to address climate change mitigation and adaptation.</a:t>
                      </a:r>
                    </a:p>
                  </a:txBody>
                  <a:tcPr/>
                </a:tc>
                <a:tc>
                  <a:txBody>
                    <a:bodyPr/>
                    <a:lstStyle/>
                    <a:p>
                      <a:pPr fontAlgn="t"/>
                      <a:r>
                        <a:rPr lang="en-GB" sz="1200" dirty="0">
                          <a:effectLst/>
                          <a:latin typeface="+mn-lt"/>
                        </a:rPr>
                        <a:t>Nature can contribute to addressing the causes and consequences of climate change through carbon sequestration and adaptation services (see mini-lecture 15.3).</a:t>
                      </a:r>
                    </a:p>
                  </a:txBody>
                  <a:tcPr/>
                </a:tc>
                <a:extLst>
                  <a:ext uri="{0D108BD9-81ED-4DB2-BD59-A6C34878D82A}">
                    <a16:rowId xmlns:a16="http://schemas.microsoft.com/office/drawing/2014/main" val="10002"/>
                  </a:ext>
                </a:extLst>
              </a:tr>
              <a:tr h="734402">
                <a:tc>
                  <a:txBody>
                    <a:bodyPr/>
                    <a:lstStyle/>
                    <a:p>
                      <a:pPr fontAlgn="t"/>
                      <a:r>
                        <a:rPr lang="en-GB" sz="1200" b="1" u="none" strike="noStrike">
                          <a:solidFill>
                            <a:srgbClr val="0645AD"/>
                          </a:solidFill>
                          <a:effectLst/>
                          <a:latin typeface="+mn-lt"/>
                          <a:hlinkClick r:id="rId5"/>
                        </a:rPr>
                        <a:t>Convention on Biological Diversity</a:t>
                      </a:r>
                      <a:endParaRPr lang="en-GB" sz="1200">
                        <a:effectLst/>
                        <a:latin typeface="+mn-lt"/>
                      </a:endParaRPr>
                    </a:p>
                  </a:txBody>
                  <a:tcPr/>
                </a:tc>
                <a:tc>
                  <a:txBody>
                    <a:bodyPr/>
                    <a:lstStyle/>
                    <a:p>
                      <a:pPr fontAlgn="t"/>
                      <a:r>
                        <a:rPr lang="en-GB" sz="1200">
                          <a:effectLst/>
                          <a:latin typeface="+mn-lt"/>
                        </a:rPr>
                        <a:t>Aims include: conservation of biological diversity, sustainable use of biodiversity, and fair and equitable sharing of benefits arising from genetic resources.</a:t>
                      </a:r>
                    </a:p>
                  </a:txBody>
                  <a:tcPr/>
                </a:tc>
                <a:tc>
                  <a:txBody>
                    <a:bodyPr/>
                    <a:lstStyle/>
                    <a:p>
                      <a:pPr fontAlgn="t"/>
                      <a:r>
                        <a:rPr lang="en-GB" sz="1200" dirty="0">
                          <a:effectLst/>
                          <a:latin typeface="+mn-lt"/>
                        </a:rPr>
                        <a:t>Nature underpins the provisioning of habitat and biodiversity.</a:t>
                      </a:r>
                    </a:p>
                  </a:txBody>
                  <a:tcPr/>
                </a:tc>
                <a:extLst>
                  <a:ext uri="{0D108BD9-81ED-4DB2-BD59-A6C34878D82A}">
                    <a16:rowId xmlns:a16="http://schemas.microsoft.com/office/drawing/2014/main" val="10003"/>
                  </a:ext>
                </a:extLst>
              </a:tr>
              <a:tr h="408001">
                <a:tc>
                  <a:txBody>
                    <a:bodyPr/>
                    <a:lstStyle/>
                    <a:p>
                      <a:pPr fontAlgn="t"/>
                      <a:r>
                        <a:rPr lang="en-GB" sz="1200" b="1" u="none" strike="noStrike">
                          <a:solidFill>
                            <a:srgbClr val="0645AD"/>
                          </a:solidFill>
                          <a:effectLst/>
                          <a:latin typeface="+mn-lt"/>
                          <a:hlinkClick r:id="rId6"/>
                        </a:rPr>
                        <a:t>Sendai Framework for Disaster Risk Reduction</a:t>
                      </a:r>
                      <a:endParaRPr lang="en-GB" sz="1200">
                        <a:effectLst/>
                        <a:latin typeface="+mn-lt"/>
                      </a:endParaRPr>
                    </a:p>
                  </a:txBody>
                  <a:tcPr/>
                </a:tc>
                <a:tc>
                  <a:txBody>
                    <a:bodyPr/>
                    <a:lstStyle/>
                    <a:p>
                      <a:pPr fontAlgn="t"/>
                      <a:r>
                        <a:rPr lang="en-GB" sz="1200">
                          <a:effectLst/>
                          <a:latin typeface="+mn-lt"/>
                        </a:rPr>
                        <a:t>Aims to achieve substantial reduction of disaster risk and associated losses.</a:t>
                      </a:r>
                    </a:p>
                  </a:txBody>
                  <a:tcPr/>
                </a:tc>
                <a:tc>
                  <a:txBody>
                    <a:bodyPr/>
                    <a:lstStyle/>
                    <a:p>
                      <a:pPr fontAlgn="t"/>
                      <a:r>
                        <a:rPr lang="en-GB" sz="1200" dirty="0">
                          <a:effectLst/>
                          <a:latin typeface="+mn-lt"/>
                        </a:rPr>
                        <a:t>Nature provides various adaptation services (see Lecture 16).</a:t>
                      </a:r>
                    </a:p>
                  </a:txBody>
                  <a:tcPr/>
                </a:tc>
                <a:extLst>
                  <a:ext uri="{0D108BD9-81ED-4DB2-BD59-A6C34878D82A}">
                    <a16:rowId xmlns:a16="http://schemas.microsoft.com/office/drawing/2014/main" val="1578048041"/>
                  </a:ext>
                </a:extLst>
              </a:tr>
              <a:tr h="571202">
                <a:tc>
                  <a:txBody>
                    <a:bodyPr/>
                    <a:lstStyle/>
                    <a:p>
                      <a:pPr fontAlgn="t"/>
                      <a:r>
                        <a:rPr lang="en-GB" sz="1200" b="1" u="none" strike="noStrike">
                          <a:solidFill>
                            <a:srgbClr val="0645AD"/>
                          </a:solidFill>
                          <a:effectLst/>
                          <a:latin typeface="+mn-lt"/>
                          <a:hlinkClick r:id="rId7"/>
                        </a:rPr>
                        <a:t>New Urban Agenda</a:t>
                      </a:r>
                      <a:endParaRPr lang="en-GB" sz="1200">
                        <a:effectLst/>
                        <a:latin typeface="+mn-lt"/>
                      </a:endParaRPr>
                    </a:p>
                  </a:txBody>
                  <a:tcPr/>
                </a:tc>
                <a:tc>
                  <a:txBody>
                    <a:bodyPr/>
                    <a:lstStyle/>
                    <a:p>
                      <a:pPr fontAlgn="t"/>
                      <a:r>
                        <a:rPr lang="en-GB" sz="1200">
                          <a:effectLst/>
                          <a:latin typeface="+mn-lt"/>
                        </a:rPr>
                        <a:t>Aims to achieve sustainable development of urban areas.</a:t>
                      </a:r>
                    </a:p>
                  </a:txBody>
                  <a:tcPr/>
                </a:tc>
                <a:tc>
                  <a:txBody>
                    <a:bodyPr/>
                    <a:lstStyle/>
                    <a:p>
                      <a:pPr fontAlgn="t"/>
                      <a:r>
                        <a:rPr lang="en-GB" sz="1200" dirty="0">
                          <a:effectLst/>
                          <a:latin typeface="+mn-lt"/>
                        </a:rPr>
                        <a:t>Incorporation of nature in urban landscapes can support their sustainable development (see mini-lecture 17.4).</a:t>
                      </a:r>
                    </a:p>
                  </a:txBody>
                  <a:tcPr/>
                </a:tc>
                <a:extLst>
                  <a:ext uri="{0D108BD9-81ED-4DB2-BD59-A6C34878D82A}">
                    <a16:rowId xmlns:a16="http://schemas.microsoft.com/office/drawing/2014/main" val="281894456"/>
                  </a:ext>
                </a:extLst>
              </a:tr>
              <a:tr h="778656">
                <a:tc>
                  <a:txBody>
                    <a:bodyPr/>
                    <a:lstStyle/>
                    <a:p>
                      <a:pPr fontAlgn="t"/>
                      <a:r>
                        <a:rPr lang="en-GB" sz="1200" b="1" u="none" strike="noStrike" dirty="0">
                          <a:solidFill>
                            <a:srgbClr val="0645AD"/>
                          </a:solidFill>
                          <a:effectLst/>
                          <a:latin typeface="+mn-lt"/>
                          <a:hlinkClick r:id="rId8"/>
                        </a:rPr>
                        <a:t>Global Decade of Ecosystem Restoration</a:t>
                      </a:r>
                      <a:endParaRPr lang="en-GB" sz="1200" dirty="0">
                        <a:effectLst/>
                        <a:latin typeface="+mn-lt"/>
                      </a:endParaRPr>
                    </a:p>
                  </a:txBody>
                  <a:tcPr/>
                </a:tc>
                <a:tc>
                  <a:txBody>
                    <a:bodyPr/>
                    <a:lstStyle/>
                    <a:p>
                      <a:pPr fontAlgn="t"/>
                      <a:r>
                        <a:rPr lang="en-GB" sz="1200" dirty="0">
                          <a:effectLst/>
                          <a:latin typeface="+mn-lt"/>
                        </a:rPr>
                        <a:t>Runs 2021-2030; aims to restore degraded and destroyed ecosystems, contributing to efforts to combat climate change and safeguard the services that they provide.</a:t>
                      </a:r>
                    </a:p>
                  </a:txBody>
                  <a:tcPr/>
                </a:tc>
                <a:tc>
                  <a:txBody>
                    <a:bodyPr/>
                    <a:lstStyle/>
                    <a:p>
                      <a:pPr fontAlgn="t"/>
                      <a:r>
                        <a:rPr lang="en-GB" sz="1200" dirty="0">
                          <a:effectLst/>
                          <a:latin typeface="+mn-lt"/>
                        </a:rPr>
                        <a:t>Nature encompasses various ecosystems and can contribute to efforts on climate </a:t>
                      </a:r>
                      <a:r>
                        <a:rPr lang="en-GB" sz="1200" dirty="0" err="1">
                          <a:effectLst/>
                          <a:latin typeface="+mn-lt"/>
                        </a:rPr>
                        <a:t>chang</a:t>
                      </a:r>
                      <a:endParaRPr lang="en-GB" sz="1200" dirty="0">
                        <a:effectLst/>
                        <a:latin typeface="+mn-lt"/>
                      </a:endParaRPr>
                    </a:p>
                  </a:txBody>
                  <a:tcPr/>
                </a:tc>
                <a:extLst>
                  <a:ext uri="{0D108BD9-81ED-4DB2-BD59-A6C34878D82A}">
                    <a16:rowId xmlns:a16="http://schemas.microsoft.com/office/drawing/2014/main" val="1637134203"/>
                  </a:ext>
                </a:extLst>
              </a:tr>
            </a:tbl>
          </a:graphicData>
        </a:graphic>
      </p:graphicFrame>
      <p:sp>
        <p:nvSpPr>
          <p:cNvPr id="9" name="TextBox 8">
            <a:extLst>
              <a:ext uri="{FF2B5EF4-FFF2-40B4-BE49-F238E27FC236}">
                <a16:creationId xmlns:a16="http://schemas.microsoft.com/office/drawing/2014/main" id="{3B871738-24C9-4741-8270-0FE453B5FB2C}"/>
              </a:ext>
            </a:extLst>
          </p:cNvPr>
          <p:cNvSpPr txBox="1"/>
          <p:nvPr/>
        </p:nvSpPr>
        <p:spPr>
          <a:xfrm>
            <a:off x="1010724" y="1660796"/>
            <a:ext cx="6094562" cy="246221"/>
          </a:xfrm>
          <a:prstGeom prst="rect">
            <a:avLst/>
          </a:prstGeom>
          <a:noFill/>
        </p:spPr>
        <p:txBody>
          <a:bodyPr wrap="square">
            <a:spAutoFit/>
          </a:bodyPr>
          <a:lstStyle/>
          <a:p>
            <a:r>
              <a:rPr lang="en-GB" sz="1000" i="1" dirty="0">
                <a:solidFill>
                  <a:srgbClr val="444444"/>
                </a:solidFill>
                <a:latin typeface="+mn-lt"/>
              </a:rPr>
              <a:t>Global agendas and natural ecosystems</a:t>
            </a:r>
          </a:p>
        </p:txBody>
      </p:sp>
    </p:spTree>
    <p:extLst>
      <p:ext uri="{BB962C8B-B14F-4D97-AF65-F5344CB8AC3E}">
        <p14:creationId xmlns:p14="http://schemas.microsoft.com/office/powerpoint/2010/main" val="2820095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0" y="1106716"/>
            <a:ext cx="576963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Definition of </a:t>
            </a:r>
            <a:r>
              <a:rPr lang="en-GB" sz="2000" b="1" dirty="0" err="1">
                <a:solidFill>
                  <a:schemeClr val="accent5">
                    <a:lumMod val="60000"/>
                    <a:lumOff val="40000"/>
                  </a:schemeClr>
                </a:solidFill>
              </a:rPr>
              <a:t>NbS</a:t>
            </a: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1" dirty="0">
                <a:solidFill>
                  <a:schemeClr val="tx1"/>
                </a:solidFill>
                <a:latin typeface="+mn-lt"/>
              </a:rPr>
              <a:t>Actions to protect, sustainably manage and restore natural or modified ecosystems that address societal challenges effectively and adaptively, simultaneously providing human well-being and biodiversity benefits </a:t>
            </a:r>
            <a:r>
              <a:rPr lang="en-GB" sz="1600" dirty="0">
                <a:solidFill>
                  <a:schemeClr val="tx1"/>
                </a:solidFill>
                <a:latin typeface="+mn-lt"/>
              </a:rPr>
              <a:t>(IUCN 2020a)</a:t>
            </a:r>
          </a:p>
          <a:p>
            <a:pPr marL="285750" indent="-285750" algn="l">
              <a:buSzPct val="120000"/>
              <a:buFont typeface="Arial" panose="020B0604020202020204" pitchFamily="34" charset="0"/>
              <a:buChar char="•"/>
            </a:pPr>
            <a:r>
              <a:rPr lang="en-GB" sz="1600" dirty="0" err="1">
                <a:solidFill>
                  <a:schemeClr val="tx1"/>
                </a:solidFill>
                <a:latin typeface="+mn-lt"/>
              </a:rPr>
              <a:t>NbS</a:t>
            </a:r>
            <a:r>
              <a:rPr lang="en-GB" sz="1600" dirty="0">
                <a:solidFill>
                  <a:schemeClr val="tx1"/>
                </a:solidFill>
                <a:latin typeface="+mn-lt"/>
              </a:rPr>
              <a:t> are classified within four categories:</a:t>
            </a:r>
          </a:p>
          <a:p>
            <a:pPr marL="687388" indent="-342900" algn="l">
              <a:buSzPct val="100000"/>
              <a:buFont typeface="+mj-lt"/>
              <a:buAutoNum type="arabicPeriod"/>
            </a:pPr>
            <a:r>
              <a:rPr lang="en-GB" sz="1600" b="1" dirty="0">
                <a:solidFill>
                  <a:schemeClr val="tx1"/>
                </a:solidFill>
                <a:latin typeface="+mn-lt"/>
              </a:rPr>
              <a:t>Protecting ecosystems</a:t>
            </a:r>
          </a:p>
          <a:p>
            <a:pPr marL="687388" indent="-342900" algn="l">
              <a:buSzPct val="100000"/>
              <a:buFont typeface="+mj-lt"/>
              <a:buAutoNum type="arabicPeriod"/>
            </a:pPr>
            <a:r>
              <a:rPr lang="en-GB" sz="1600" b="1" dirty="0">
                <a:solidFill>
                  <a:schemeClr val="tx1"/>
                </a:solidFill>
                <a:latin typeface="+mn-lt"/>
              </a:rPr>
              <a:t>Restoring degraded landscapes</a:t>
            </a:r>
          </a:p>
          <a:p>
            <a:pPr marL="687388" indent="-342900" algn="l">
              <a:buSzPct val="100000"/>
              <a:buFont typeface="+mj-lt"/>
              <a:buAutoNum type="arabicPeriod"/>
            </a:pPr>
            <a:r>
              <a:rPr lang="en-GB" sz="1600" b="1" dirty="0">
                <a:solidFill>
                  <a:schemeClr val="tx1"/>
                </a:solidFill>
                <a:latin typeface="+mn-lt"/>
              </a:rPr>
              <a:t>Improved management </a:t>
            </a:r>
            <a:r>
              <a:rPr lang="en-GB" sz="1600" dirty="0">
                <a:solidFill>
                  <a:schemeClr val="tx1"/>
                </a:solidFill>
                <a:latin typeface="+mn-lt"/>
              </a:rPr>
              <a:t>(e.g. improved grazing land management, agroforestry)</a:t>
            </a:r>
          </a:p>
          <a:p>
            <a:pPr marL="687388" indent="-342900" algn="l">
              <a:buSzPct val="100000"/>
              <a:buFont typeface="+mj-lt"/>
              <a:buAutoNum type="arabicPeriod"/>
            </a:pPr>
            <a:r>
              <a:rPr lang="en-GB" sz="1600" b="1" dirty="0">
                <a:solidFill>
                  <a:schemeClr val="tx1"/>
                </a:solidFill>
                <a:latin typeface="+mn-lt"/>
              </a:rPr>
              <a:t>Creating new ecosystems</a:t>
            </a:r>
          </a:p>
          <a:p>
            <a:pPr marL="285750" indent="-285750" algn="l">
              <a:buSzPct val="120000"/>
              <a:buFont typeface="Arial" panose="020B0604020202020204" pitchFamily="34" charset="0"/>
              <a:buChar char="•"/>
            </a:pPr>
            <a:r>
              <a:rPr lang="en-GB" sz="1600" dirty="0">
                <a:solidFill>
                  <a:schemeClr val="tx1"/>
                </a:solidFill>
                <a:latin typeface="+mn-lt"/>
              </a:rPr>
              <a:t>Applicable to all terrestrial (</a:t>
            </a:r>
            <a:r>
              <a:rPr lang="en-GB" sz="1600" b="1" dirty="0">
                <a:solidFill>
                  <a:schemeClr val="tx1"/>
                </a:solidFill>
                <a:latin typeface="+mn-lt"/>
              </a:rPr>
              <a:t>green</a:t>
            </a:r>
            <a:r>
              <a:rPr lang="en-GB" sz="1600" dirty="0">
                <a:solidFill>
                  <a:schemeClr val="tx1"/>
                </a:solidFill>
                <a:latin typeface="+mn-lt"/>
              </a:rPr>
              <a:t>) and marine and coastal (</a:t>
            </a:r>
            <a:r>
              <a:rPr lang="en-GB" sz="1600" b="1" dirty="0">
                <a:solidFill>
                  <a:schemeClr val="tx1"/>
                </a:solidFill>
                <a:latin typeface="+mn-lt"/>
              </a:rPr>
              <a:t>blue</a:t>
            </a:r>
            <a:r>
              <a:rPr lang="en-GB" sz="1600" dirty="0">
                <a:solidFill>
                  <a:schemeClr val="tx1"/>
                </a:solidFill>
                <a:latin typeface="+mn-lt"/>
              </a:rPr>
              <a:t>) ecosystems, including (but not limited to) savannas, wetlands and reef</a:t>
            </a:r>
          </a:p>
          <a:p>
            <a:pPr marL="285750" indent="-285750" algn="l">
              <a:buSzPct val="120000"/>
              <a:buFont typeface="Arial" panose="020B0604020202020204" pitchFamily="34" charset="0"/>
              <a:buChar char="•"/>
            </a:pPr>
            <a:r>
              <a:rPr lang="en-GB" sz="1600" dirty="0">
                <a:solidFill>
                  <a:schemeClr val="tx1"/>
                </a:solidFill>
                <a:latin typeface="+mn-lt"/>
              </a:rPr>
              <a:t>Do not include nature-inspired solutions, such as biomimicry, or nature-derived solutions, such as wind, wave or solar energy (see IUCN (2020a))</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pic>
        <p:nvPicPr>
          <p:cNvPr id="4" name="Picture 3">
            <a:extLst>
              <a:ext uri="{FF2B5EF4-FFF2-40B4-BE49-F238E27FC236}">
                <a16:creationId xmlns:a16="http://schemas.microsoft.com/office/drawing/2014/main" id="{3D5FFA33-6AED-4813-A151-AFEBB795BA92}"/>
              </a:ext>
            </a:extLst>
          </p:cNvPr>
          <p:cNvPicPr>
            <a:picLocks noChangeAspect="1"/>
          </p:cNvPicPr>
          <p:nvPr/>
        </p:nvPicPr>
        <p:blipFill>
          <a:blip r:embed="rId3"/>
          <a:stretch>
            <a:fillRect/>
          </a:stretch>
        </p:blipFill>
        <p:spPr>
          <a:xfrm>
            <a:off x="6860876" y="1231900"/>
            <a:ext cx="3870025" cy="4512567"/>
          </a:xfrm>
          <a:prstGeom prst="rect">
            <a:avLst/>
          </a:prstGeom>
        </p:spPr>
      </p:pic>
      <p:sp>
        <p:nvSpPr>
          <p:cNvPr id="8" name="TextBox 7">
            <a:extLst>
              <a:ext uri="{FF2B5EF4-FFF2-40B4-BE49-F238E27FC236}">
                <a16:creationId xmlns:a16="http://schemas.microsoft.com/office/drawing/2014/main" id="{3895BB5E-36DB-4724-9F02-67B9729F1ACB}"/>
              </a:ext>
            </a:extLst>
          </p:cNvPr>
          <p:cNvSpPr txBox="1"/>
          <p:nvPr/>
        </p:nvSpPr>
        <p:spPr>
          <a:xfrm>
            <a:off x="6860876" y="5704081"/>
            <a:ext cx="3870025" cy="400110"/>
          </a:xfrm>
          <a:prstGeom prst="rect">
            <a:avLst/>
          </a:prstGeom>
          <a:noFill/>
        </p:spPr>
        <p:txBody>
          <a:bodyPr wrap="square">
            <a:spAutoFit/>
          </a:bodyPr>
          <a:lstStyle/>
          <a:p>
            <a:r>
              <a:rPr lang="en-GB" sz="1000" i="1" dirty="0">
                <a:solidFill>
                  <a:srgbClr val="444444"/>
                </a:solidFill>
                <a:latin typeface="+mn-lt"/>
              </a:rPr>
              <a:t>Visual representation of the concept of </a:t>
            </a:r>
            <a:r>
              <a:rPr lang="en-GB" sz="1000" i="1" dirty="0" err="1">
                <a:solidFill>
                  <a:srgbClr val="444444"/>
                </a:solidFill>
                <a:latin typeface="+mn-lt"/>
              </a:rPr>
              <a:t>NbS</a:t>
            </a:r>
            <a:r>
              <a:rPr lang="en-GB" sz="1000" i="1" dirty="0">
                <a:solidFill>
                  <a:srgbClr val="444444"/>
                </a:solidFill>
                <a:latin typeface="+mn-lt"/>
              </a:rPr>
              <a:t> (Cohen-</a:t>
            </a:r>
            <a:r>
              <a:rPr lang="en-GB" sz="1000" i="1" dirty="0" err="1">
                <a:solidFill>
                  <a:srgbClr val="444444"/>
                </a:solidFill>
                <a:latin typeface="+mn-lt"/>
              </a:rPr>
              <a:t>Shacham</a:t>
            </a:r>
            <a:r>
              <a:rPr lang="en-GB" sz="1000" i="1" dirty="0">
                <a:solidFill>
                  <a:srgbClr val="444444"/>
                </a:solidFill>
                <a:latin typeface="+mn-lt"/>
              </a:rPr>
              <a:t> et al. 2016)</a:t>
            </a:r>
          </a:p>
        </p:txBody>
      </p:sp>
    </p:spTree>
    <p:extLst>
      <p:ext uri="{BB962C8B-B14F-4D97-AF65-F5344CB8AC3E}">
        <p14:creationId xmlns:p14="http://schemas.microsoft.com/office/powerpoint/2010/main" val="183924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0" y="1106716"/>
            <a:ext cx="576963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Definition of </a:t>
            </a:r>
            <a:r>
              <a:rPr lang="en-GB" sz="2000" b="1" dirty="0" err="1">
                <a:solidFill>
                  <a:schemeClr val="accent5">
                    <a:lumMod val="60000"/>
                    <a:lumOff val="40000"/>
                  </a:schemeClr>
                </a:solidFill>
              </a:rPr>
              <a:t>NbS</a:t>
            </a:r>
            <a:endParaRPr lang="en-GB" sz="2000" b="1" dirty="0">
              <a:solidFill>
                <a:schemeClr val="accent5">
                  <a:lumMod val="60000"/>
                  <a:lumOff val="40000"/>
                </a:schemeClr>
              </a:solidFill>
            </a:endParaRPr>
          </a:p>
          <a:p>
            <a:pPr algn="l"/>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The concept ‘</a:t>
            </a:r>
            <a:r>
              <a:rPr lang="en-GB" sz="1600" b="0" i="0" dirty="0" err="1">
                <a:solidFill>
                  <a:schemeClr val="tx1"/>
                </a:solidFill>
                <a:effectLst/>
                <a:latin typeface="+mn-lt"/>
              </a:rPr>
              <a:t>NbS</a:t>
            </a:r>
            <a:r>
              <a:rPr lang="en-GB" sz="1600" b="0" i="0" dirty="0">
                <a:solidFill>
                  <a:schemeClr val="tx1"/>
                </a:solidFill>
                <a:effectLst/>
                <a:latin typeface="+mn-lt"/>
              </a:rPr>
              <a:t>’ is based on the notion that healthy, well-managed ecosystems deliver </a:t>
            </a:r>
            <a:r>
              <a:rPr lang="en-GB" sz="1600" b="1" i="0" dirty="0">
                <a:solidFill>
                  <a:schemeClr val="tx1"/>
                </a:solidFill>
                <a:effectLst/>
                <a:latin typeface="+mn-lt"/>
              </a:rPr>
              <a:t>multiple ecosystem services</a:t>
            </a:r>
            <a:r>
              <a:rPr lang="en-GB" sz="1600" b="0" i="0" dirty="0">
                <a:solidFill>
                  <a:schemeClr val="tx1"/>
                </a:solidFill>
                <a:effectLst/>
                <a:latin typeface="+mn-lt"/>
              </a:rPr>
              <a:t>, which underpin societal and environmental well-being </a:t>
            </a:r>
          </a:p>
          <a:p>
            <a:pPr marL="285750" indent="-285750" algn="l">
              <a:buSzPct val="120000"/>
              <a:buFont typeface="Arial" panose="020B0604020202020204" pitchFamily="34" charset="0"/>
              <a:buChar char="•"/>
            </a:pPr>
            <a:r>
              <a:rPr lang="en-GB" sz="1600" b="0" i="0" dirty="0">
                <a:solidFill>
                  <a:schemeClr val="tx1"/>
                </a:solidFill>
                <a:effectLst/>
                <a:latin typeface="+mn-lt"/>
              </a:rPr>
              <a:t>It is an umbrella term, encompassing other pre-existing ecosystem-based concepts, including green infrastructure and natural climate solutions (Cohen-</a:t>
            </a:r>
            <a:r>
              <a:rPr lang="en-GB" sz="1600" b="0" i="0" dirty="0" err="1">
                <a:solidFill>
                  <a:schemeClr val="tx1"/>
                </a:solidFill>
                <a:effectLst/>
                <a:latin typeface="+mn-lt"/>
              </a:rPr>
              <a:t>Shacham</a:t>
            </a:r>
            <a:r>
              <a:rPr lang="en-GB" sz="1600" b="0" i="0" dirty="0">
                <a:solidFill>
                  <a:schemeClr val="tx1"/>
                </a:solidFill>
                <a:effectLst/>
                <a:latin typeface="+mn-lt"/>
              </a:rPr>
              <a:t> et al. 2016) </a:t>
            </a:r>
          </a:p>
          <a:p>
            <a:pPr marL="285750" indent="-285750" algn="l">
              <a:buSzPct val="120000"/>
              <a:buFont typeface="Arial" panose="020B0604020202020204" pitchFamily="34" charset="0"/>
              <a:buChar char="•"/>
            </a:pPr>
            <a:r>
              <a:rPr lang="en-GB" sz="1600" b="0" i="0" dirty="0">
                <a:solidFill>
                  <a:schemeClr val="tx1"/>
                </a:solidFill>
                <a:effectLst/>
                <a:latin typeface="+mn-lt"/>
              </a:rPr>
              <a:t>To be considered a </a:t>
            </a:r>
            <a:r>
              <a:rPr lang="en-GB" sz="1600" b="0" i="0" dirty="0" err="1">
                <a:solidFill>
                  <a:schemeClr val="tx1"/>
                </a:solidFill>
                <a:effectLst/>
                <a:latin typeface="+mn-lt"/>
              </a:rPr>
              <a:t>NbS</a:t>
            </a:r>
            <a:r>
              <a:rPr lang="en-GB" sz="1600" b="0" i="0" dirty="0">
                <a:solidFill>
                  <a:schemeClr val="tx1"/>
                </a:solidFill>
                <a:effectLst/>
                <a:latin typeface="+mn-lt"/>
              </a:rPr>
              <a:t>, a solution must address one or </a:t>
            </a:r>
            <a:r>
              <a:rPr lang="en-GB" sz="1600" b="1" i="0" dirty="0">
                <a:solidFill>
                  <a:schemeClr val="tx1"/>
                </a:solidFill>
                <a:effectLst/>
                <a:latin typeface="+mn-lt"/>
              </a:rPr>
              <a:t>multiple societal challenges in an integrated manner </a:t>
            </a:r>
            <a:r>
              <a:rPr lang="en-GB" sz="1600" b="0" i="0" dirty="0">
                <a:solidFill>
                  <a:schemeClr val="tx1"/>
                </a:solidFill>
                <a:effectLst/>
                <a:latin typeface="+mn-lt"/>
              </a:rPr>
              <a:t>(IUCN 2020a)</a:t>
            </a:r>
          </a:p>
          <a:p>
            <a:pPr marL="285750" indent="-285750" algn="l">
              <a:buSzPct val="120000"/>
              <a:buFont typeface="Arial" panose="020B0604020202020204" pitchFamily="34" charset="0"/>
              <a:buChar char="•"/>
            </a:pPr>
            <a:r>
              <a:rPr lang="en-GB" sz="1600" b="0" i="0" dirty="0">
                <a:solidFill>
                  <a:schemeClr val="tx1"/>
                </a:solidFill>
                <a:effectLst/>
                <a:latin typeface="+mn-lt"/>
              </a:rPr>
              <a:t>Given the focus of </a:t>
            </a:r>
            <a:r>
              <a:rPr lang="en-GB" sz="1600" b="0" i="0" dirty="0" err="1">
                <a:solidFill>
                  <a:schemeClr val="tx1"/>
                </a:solidFill>
                <a:effectLst/>
                <a:latin typeface="+mn-lt"/>
              </a:rPr>
              <a:t>NbS</a:t>
            </a:r>
            <a:r>
              <a:rPr lang="en-GB" sz="1600" b="0" i="0" dirty="0">
                <a:solidFill>
                  <a:schemeClr val="tx1"/>
                </a:solidFill>
                <a:effectLst/>
                <a:latin typeface="+mn-lt"/>
              </a:rPr>
              <a:t> on addressing societal challenges, a solution cannot be considered a </a:t>
            </a:r>
            <a:r>
              <a:rPr lang="en-GB" sz="1600" b="0" i="0" dirty="0" err="1">
                <a:solidFill>
                  <a:schemeClr val="tx1"/>
                </a:solidFill>
                <a:effectLst/>
                <a:latin typeface="+mn-lt"/>
              </a:rPr>
              <a:t>NbS</a:t>
            </a:r>
            <a:r>
              <a:rPr lang="en-GB" sz="1600" b="0" i="0" dirty="0">
                <a:solidFill>
                  <a:schemeClr val="tx1"/>
                </a:solidFill>
                <a:effectLst/>
                <a:latin typeface="+mn-lt"/>
              </a:rPr>
              <a:t> if it is implemented solely for environmental goals (e.g. conservation)</a:t>
            </a:r>
            <a:endParaRPr lang="en-GB" sz="1600" b="1"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pic>
        <p:nvPicPr>
          <p:cNvPr id="5" name="Picture 4">
            <a:extLst>
              <a:ext uri="{FF2B5EF4-FFF2-40B4-BE49-F238E27FC236}">
                <a16:creationId xmlns:a16="http://schemas.microsoft.com/office/drawing/2014/main" id="{98CDB354-A76E-4244-B1F5-4B0F1018C1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649932" y="1090405"/>
            <a:ext cx="4829175" cy="2505075"/>
          </a:xfrm>
          <a:prstGeom prst="rect">
            <a:avLst/>
          </a:prstGeom>
          <a:ln>
            <a:solidFill>
              <a:schemeClr val="tx1"/>
            </a:solidFill>
          </a:ln>
        </p:spPr>
      </p:pic>
      <p:pic>
        <p:nvPicPr>
          <p:cNvPr id="7" name="Picture 6">
            <a:extLst>
              <a:ext uri="{FF2B5EF4-FFF2-40B4-BE49-F238E27FC236}">
                <a16:creationId xmlns:a16="http://schemas.microsoft.com/office/drawing/2014/main" id="{81294BC7-A865-4D15-A544-75893A3A719F}"/>
              </a:ext>
            </a:extLst>
          </p:cNvPr>
          <p:cNvPicPr>
            <a:picLocks noChangeAspect="1"/>
          </p:cNvPicPr>
          <p:nvPr/>
        </p:nvPicPr>
        <p:blipFill>
          <a:blip r:embed="rId5"/>
          <a:stretch>
            <a:fillRect/>
          </a:stretch>
        </p:blipFill>
        <p:spPr>
          <a:xfrm>
            <a:off x="6684232" y="4389934"/>
            <a:ext cx="4836974" cy="1218336"/>
          </a:xfrm>
          <a:prstGeom prst="rect">
            <a:avLst/>
          </a:prstGeom>
          <a:ln>
            <a:solidFill>
              <a:schemeClr val="tx1"/>
            </a:solidFill>
          </a:ln>
        </p:spPr>
      </p:pic>
      <p:sp>
        <p:nvSpPr>
          <p:cNvPr id="12" name="TextBox 11">
            <a:extLst>
              <a:ext uri="{FF2B5EF4-FFF2-40B4-BE49-F238E27FC236}">
                <a16:creationId xmlns:a16="http://schemas.microsoft.com/office/drawing/2014/main" id="{1BC55D64-4CD8-4952-BAEA-22175A935DD7}"/>
              </a:ext>
            </a:extLst>
          </p:cNvPr>
          <p:cNvSpPr txBox="1"/>
          <p:nvPr/>
        </p:nvSpPr>
        <p:spPr>
          <a:xfrm>
            <a:off x="6570677" y="3622790"/>
            <a:ext cx="4913372" cy="707886"/>
          </a:xfrm>
          <a:prstGeom prst="rect">
            <a:avLst/>
          </a:prstGeom>
          <a:noFill/>
        </p:spPr>
        <p:txBody>
          <a:bodyPr wrap="square">
            <a:spAutoFit/>
          </a:bodyPr>
          <a:lstStyle/>
          <a:p>
            <a:r>
              <a:rPr lang="en-GB" sz="1000" i="1" dirty="0">
                <a:solidFill>
                  <a:srgbClr val="444444"/>
                </a:solidFill>
                <a:latin typeface="+mn-lt"/>
              </a:rPr>
              <a:t>The concept ‘</a:t>
            </a:r>
            <a:r>
              <a:rPr lang="en-GB" sz="1000" i="1" dirty="0" err="1">
                <a:solidFill>
                  <a:srgbClr val="444444"/>
                </a:solidFill>
                <a:latin typeface="+mn-lt"/>
              </a:rPr>
              <a:t>NbS</a:t>
            </a:r>
            <a:r>
              <a:rPr lang="en-GB" sz="1000" i="1" dirty="0">
                <a:solidFill>
                  <a:srgbClr val="444444"/>
                </a:solidFill>
                <a:latin typeface="+mn-lt"/>
              </a:rPr>
              <a:t>’ unites various other ecosystem-based concepts within a single framework (Cohen-</a:t>
            </a:r>
            <a:r>
              <a:rPr lang="en-GB" sz="1000" i="1" dirty="0" err="1">
                <a:solidFill>
                  <a:srgbClr val="444444"/>
                </a:solidFill>
                <a:latin typeface="+mn-lt"/>
              </a:rPr>
              <a:t>Shacham</a:t>
            </a:r>
            <a:r>
              <a:rPr lang="en-GB" sz="1000" i="1" dirty="0">
                <a:solidFill>
                  <a:srgbClr val="444444"/>
                </a:solidFill>
                <a:latin typeface="+mn-lt"/>
              </a:rPr>
              <a:t> et al. 2016). The umbrella term offers the advantage of recognising and promoting the role of nature in delivering a broader range of benefits than these more specific terms.</a:t>
            </a:r>
          </a:p>
        </p:txBody>
      </p:sp>
      <p:sp>
        <p:nvSpPr>
          <p:cNvPr id="14" name="TextBox 13">
            <a:extLst>
              <a:ext uri="{FF2B5EF4-FFF2-40B4-BE49-F238E27FC236}">
                <a16:creationId xmlns:a16="http://schemas.microsoft.com/office/drawing/2014/main" id="{CD442906-3B1D-4542-871E-BA40D5A5DB6A}"/>
              </a:ext>
            </a:extLst>
          </p:cNvPr>
          <p:cNvSpPr txBox="1"/>
          <p:nvPr/>
        </p:nvSpPr>
        <p:spPr>
          <a:xfrm>
            <a:off x="6607834" y="5635580"/>
            <a:ext cx="4913372" cy="707886"/>
          </a:xfrm>
          <a:prstGeom prst="rect">
            <a:avLst/>
          </a:prstGeom>
          <a:noFill/>
        </p:spPr>
        <p:txBody>
          <a:bodyPr wrap="square">
            <a:spAutoFit/>
          </a:bodyPr>
          <a:lstStyle/>
          <a:p>
            <a:r>
              <a:rPr lang="en-GB" sz="1000" i="1" dirty="0">
                <a:solidFill>
                  <a:srgbClr val="444444"/>
                </a:solidFill>
                <a:latin typeface="+mn-lt"/>
              </a:rPr>
              <a:t>The seven societal challenges that can be addressed by </a:t>
            </a:r>
            <a:r>
              <a:rPr lang="en-GB" sz="1000" i="1" dirty="0" err="1">
                <a:solidFill>
                  <a:srgbClr val="444444"/>
                </a:solidFill>
                <a:latin typeface="+mn-lt"/>
              </a:rPr>
              <a:t>NbS</a:t>
            </a:r>
            <a:r>
              <a:rPr lang="en-GB" sz="1000" i="1" dirty="0">
                <a:solidFill>
                  <a:srgbClr val="444444"/>
                </a:solidFill>
                <a:latin typeface="+mn-lt"/>
              </a:rPr>
              <a:t>. The societal challenge(s) identified should directly affect a specific group of people (e.g. a </a:t>
            </a:r>
            <a:r>
              <a:rPr lang="en-GB" sz="1000" i="1" dirty="0" err="1">
                <a:solidFill>
                  <a:srgbClr val="444444"/>
                </a:solidFill>
                <a:latin typeface="+mn-lt"/>
              </a:rPr>
              <a:t>NbS</a:t>
            </a:r>
            <a:r>
              <a:rPr lang="en-GB" sz="1000" i="1" dirty="0">
                <a:solidFill>
                  <a:srgbClr val="444444"/>
                </a:solidFill>
                <a:latin typeface="+mn-lt"/>
              </a:rPr>
              <a:t> to control coastal erosion endangering a specific municipality) or indirectly impact society as a whole (e.g. a </a:t>
            </a:r>
            <a:r>
              <a:rPr lang="en-GB" sz="1000" i="1" dirty="0" err="1">
                <a:solidFill>
                  <a:srgbClr val="444444"/>
                </a:solidFill>
                <a:latin typeface="+mn-lt"/>
              </a:rPr>
              <a:t>NbS</a:t>
            </a:r>
            <a:r>
              <a:rPr lang="en-GB" sz="1000" i="1" dirty="0">
                <a:solidFill>
                  <a:srgbClr val="444444"/>
                </a:solidFill>
                <a:latin typeface="+mn-lt"/>
              </a:rPr>
              <a:t> for mitigation) (IUCN 2020a)</a:t>
            </a:r>
          </a:p>
        </p:txBody>
      </p:sp>
    </p:spTree>
    <p:extLst>
      <p:ext uri="{BB962C8B-B14F-4D97-AF65-F5344CB8AC3E}">
        <p14:creationId xmlns:p14="http://schemas.microsoft.com/office/powerpoint/2010/main" val="2151074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0" y="1106716"/>
            <a:ext cx="10100094"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Definition of </a:t>
            </a:r>
            <a:r>
              <a:rPr lang="en-GB" sz="2000" b="1" dirty="0" err="1">
                <a:solidFill>
                  <a:schemeClr val="accent5">
                    <a:lumMod val="60000"/>
                    <a:lumOff val="40000"/>
                  </a:schemeClr>
                </a:solidFill>
              </a:rPr>
              <a:t>NbS</a:t>
            </a:r>
            <a:r>
              <a:rPr lang="en-GB" sz="2000" b="1" dirty="0">
                <a:solidFill>
                  <a:schemeClr val="accent5">
                    <a:lumMod val="60000"/>
                    <a:lumOff val="40000"/>
                  </a:schemeClr>
                </a:solidFill>
              </a:rPr>
              <a:t> - Growing interest in </a:t>
            </a:r>
            <a:r>
              <a:rPr lang="en-GB" sz="2000" b="1" dirty="0" err="1">
                <a:solidFill>
                  <a:schemeClr val="accent5">
                    <a:lumMod val="60000"/>
                    <a:lumOff val="40000"/>
                  </a:schemeClr>
                </a:solidFill>
              </a:rPr>
              <a:t>NbS</a:t>
            </a:r>
            <a:endParaRPr lang="en-GB" sz="1600" b="0" i="0" dirty="0">
              <a:solidFill>
                <a:schemeClr val="tx1"/>
              </a:solidFill>
              <a:effectLst/>
            </a:endParaRPr>
          </a:p>
          <a:p>
            <a:pPr marL="285750" indent="-285750" algn="l">
              <a:buSzPct val="120000"/>
              <a:buFont typeface="Arial" panose="020B0604020202020204" pitchFamily="34" charset="0"/>
              <a:buChar char="•"/>
            </a:pPr>
            <a:endParaRPr lang="en-GB" sz="1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This single ‘umbrella’ term has united communities within the same framework, enabling a </a:t>
            </a:r>
            <a:r>
              <a:rPr lang="en-GB" sz="1600" b="1" i="0" dirty="0">
                <a:solidFill>
                  <a:schemeClr val="tx1"/>
                </a:solidFill>
                <a:effectLst/>
                <a:latin typeface="+mn-lt"/>
              </a:rPr>
              <a:t>flexible, synergistic and integrated approach</a:t>
            </a:r>
            <a:r>
              <a:rPr lang="en-GB" sz="1600" b="0" i="0" dirty="0">
                <a:solidFill>
                  <a:schemeClr val="tx1"/>
                </a:solidFill>
                <a:effectLst/>
                <a:latin typeface="+mn-lt"/>
              </a:rPr>
              <a:t> to tackling interconnected challenges</a:t>
            </a:r>
          </a:p>
          <a:p>
            <a:pPr marL="285750" indent="-285750" algn="l">
              <a:buSzPct val="120000"/>
              <a:buFont typeface="Arial" panose="020B0604020202020204" pitchFamily="34" charset="0"/>
              <a:buChar char="•"/>
            </a:pPr>
            <a:r>
              <a:rPr lang="en-GB" sz="1600" b="0" i="0" dirty="0">
                <a:solidFill>
                  <a:schemeClr val="tx1"/>
                </a:solidFill>
                <a:effectLst/>
                <a:latin typeface="+mn-lt"/>
              </a:rPr>
              <a:t>Through recognising the potential for </a:t>
            </a:r>
            <a:r>
              <a:rPr lang="en-GB" sz="1600" b="0" i="0" dirty="0" err="1">
                <a:solidFill>
                  <a:schemeClr val="tx1"/>
                </a:solidFill>
                <a:effectLst/>
                <a:latin typeface="+mn-lt"/>
              </a:rPr>
              <a:t>NbS</a:t>
            </a:r>
            <a:r>
              <a:rPr lang="en-GB" sz="1600" b="0" i="0" dirty="0">
                <a:solidFill>
                  <a:schemeClr val="tx1"/>
                </a:solidFill>
                <a:effectLst/>
                <a:latin typeface="+mn-lt"/>
              </a:rPr>
              <a:t> to deliver multiple benefits simultaneously, the umbrella concept provides a </a:t>
            </a:r>
            <a:r>
              <a:rPr lang="en-GB" sz="1600" b="1" i="0" dirty="0">
                <a:solidFill>
                  <a:schemeClr val="tx1"/>
                </a:solidFill>
                <a:effectLst/>
                <a:latin typeface="+mn-lt"/>
              </a:rPr>
              <a:t>framework to achieve synergies and minimise trade-offs</a:t>
            </a:r>
          </a:p>
          <a:p>
            <a:pPr marL="285750" indent="-285750" algn="l">
              <a:buSzPct val="120000"/>
              <a:buFont typeface="Arial" panose="020B0604020202020204" pitchFamily="34" charset="0"/>
              <a:buChar char="•"/>
            </a:pPr>
            <a:r>
              <a:rPr lang="en-GB" sz="1600" b="0" i="0" dirty="0">
                <a:solidFill>
                  <a:schemeClr val="tx1"/>
                </a:solidFill>
                <a:effectLst/>
                <a:latin typeface="+mn-lt"/>
              </a:rPr>
              <a:t>This potential of nature to deliver on multiple social, environmental and economic goals simultaneously has resulted in </a:t>
            </a:r>
            <a:r>
              <a:rPr lang="en-GB" sz="1600" b="0" i="0" dirty="0" err="1">
                <a:solidFill>
                  <a:schemeClr val="tx1"/>
                </a:solidFill>
                <a:effectLst/>
                <a:latin typeface="+mn-lt"/>
              </a:rPr>
              <a:t>NbS</a:t>
            </a:r>
            <a:r>
              <a:rPr lang="en-GB" sz="1600" b="0" i="0" dirty="0">
                <a:solidFill>
                  <a:schemeClr val="tx1"/>
                </a:solidFill>
                <a:effectLst/>
                <a:latin typeface="+mn-lt"/>
              </a:rPr>
              <a:t> gaining prominence amongst </a:t>
            </a:r>
            <a:r>
              <a:rPr lang="en-GB" sz="1600" b="1" i="0" dirty="0">
                <a:solidFill>
                  <a:schemeClr val="tx1"/>
                </a:solidFill>
                <a:effectLst/>
                <a:latin typeface="+mn-lt"/>
              </a:rPr>
              <a:t>policymakers, in government agendas, businesses, non-governmental organisations and the wider community, across sectors and nations around the world</a:t>
            </a:r>
          </a:p>
          <a:p>
            <a:pPr marL="285750" indent="-285750" algn="l">
              <a:buSzPct val="120000"/>
              <a:buFont typeface="Arial" panose="020B0604020202020204" pitchFamily="34" charset="0"/>
              <a:buChar char="•"/>
            </a:pPr>
            <a:r>
              <a:rPr lang="en-GB" sz="1600" b="0" i="0" dirty="0">
                <a:solidFill>
                  <a:schemeClr val="tx1"/>
                </a:solidFill>
                <a:effectLst/>
                <a:latin typeface="+mn-lt"/>
              </a:rPr>
              <a:t>COVID-19 has served to further raise the prominence of nature in political agendas as policymakers and other stakeholders realise that nature underpins many services we depend upon and is key to a resilient future</a:t>
            </a:r>
          </a:p>
          <a:p>
            <a:pPr marL="285750" indent="-285750" algn="l">
              <a:buSzPct val="120000"/>
              <a:buFont typeface="Arial" panose="020B0604020202020204" pitchFamily="34" charset="0"/>
              <a:buChar char="•"/>
            </a:pPr>
            <a:r>
              <a:rPr lang="en-GB" sz="1600" b="1" i="0" dirty="0">
                <a:solidFill>
                  <a:schemeClr val="tx1"/>
                </a:solidFill>
                <a:effectLst/>
                <a:latin typeface="+mn-lt"/>
              </a:rPr>
              <a:t>Development decision-makers </a:t>
            </a:r>
            <a:r>
              <a:rPr lang="en-GB" sz="1600" b="0" i="0" dirty="0">
                <a:solidFill>
                  <a:schemeClr val="tx1"/>
                </a:solidFill>
                <a:effectLst/>
                <a:latin typeface="+mn-lt"/>
              </a:rPr>
              <a:t>are now increasingly looking to nature for solutions</a:t>
            </a:r>
          </a:p>
          <a:p>
            <a:pPr marL="285750" indent="-285750" algn="l">
              <a:buSzPct val="120000"/>
              <a:buFont typeface="Arial" panose="020B0604020202020204" pitchFamily="34" charset="0"/>
              <a:buChar char="•"/>
            </a:pPr>
            <a:r>
              <a:rPr lang="en-GB" sz="1600" b="0" i="0" dirty="0">
                <a:solidFill>
                  <a:schemeClr val="tx1"/>
                </a:solidFill>
                <a:effectLst/>
                <a:latin typeface="+mn-lt"/>
              </a:rPr>
              <a:t>There is a rapidly growing evidence base demonstrating that well-designed, </a:t>
            </a:r>
            <a:r>
              <a:rPr lang="en-GB" sz="1600" b="1" i="0" dirty="0">
                <a:solidFill>
                  <a:schemeClr val="tx1"/>
                </a:solidFill>
                <a:effectLst/>
                <a:latin typeface="+mn-lt"/>
              </a:rPr>
              <a:t>carefully implemented </a:t>
            </a:r>
            <a:r>
              <a:rPr lang="en-GB" sz="1600" b="1" i="0" dirty="0" err="1">
                <a:solidFill>
                  <a:schemeClr val="tx1"/>
                </a:solidFill>
                <a:effectLst/>
                <a:latin typeface="+mn-lt"/>
              </a:rPr>
              <a:t>NbS</a:t>
            </a:r>
            <a:r>
              <a:rPr lang="en-GB" sz="1600" b="1" i="0" dirty="0">
                <a:solidFill>
                  <a:schemeClr val="tx1"/>
                </a:solidFill>
                <a:effectLst/>
                <a:latin typeface="+mn-lt"/>
              </a:rPr>
              <a:t> can deliver multiple benefits at relatively low costs</a:t>
            </a:r>
          </a:p>
          <a:p>
            <a:pPr marL="285750" indent="-285750" algn="l">
              <a:buSzPct val="120000"/>
              <a:buFont typeface="Arial" panose="020B0604020202020204" pitchFamily="34" charset="0"/>
              <a:buChar char="•"/>
            </a:pPr>
            <a:r>
              <a:rPr lang="en-GB" sz="1600" b="0" i="0" dirty="0">
                <a:solidFill>
                  <a:schemeClr val="tx1"/>
                </a:solidFill>
                <a:effectLst/>
                <a:latin typeface="+mn-lt"/>
              </a:rPr>
              <a:t>Consequently, many bold pledges have been made, and </a:t>
            </a:r>
            <a:r>
              <a:rPr lang="en-GB" sz="1600" b="1" i="0" dirty="0">
                <a:solidFill>
                  <a:schemeClr val="tx1"/>
                </a:solidFill>
                <a:effectLst/>
                <a:latin typeface="+mn-lt"/>
              </a:rPr>
              <a:t>multiple</a:t>
            </a:r>
            <a:r>
              <a:rPr lang="en-GB" sz="1600" b="0" i="0" dirty="0">
                <a:solidFill>
                  <a:schemeClr val="tx1"/>
                </a:solidFill>
                <a:effectLst/>
                <a:latin typeface="+mn-lt"/>
              </a:rPr>
              <a:t> </a:t>
            </a:r>
            <a:r>
              <a:rPr lang="en-GB" sz="1600" b="1" i="0" dirty="0" err="1">
                <a:solidFill>
                  <a:schemeClr val="tx1"/>
                </a:solidFill>
                <a:effectLst/>
                <a:latin typeface="+mn-lt"/>
              </a:rPr>
              <a:t>NbS</a:t>
            </a:r>
            <a:r>
              <a:rPr lang="en-GB" sz="1600" b="1" i="0" dirty="0">
                <a:solidFill>
                  <a:schemeClr val="tx1"/>
                </a:solidFill>
                <a:effectLst/>
                <a:latin typeface="+mn-lt"/>
              </a:rPr>
              <a:t> platforms, projects, initiatives and funding streams have been announced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87043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15.1 </a:t>
            </a:r>
            <a:r>
              <a:rPr lang="en-GB" sz="2800" dirty="0">
                <a:solidFill>
                  <a:srgbClr val="C00000"/>
                </a:solidFill>
              </a:rPr>
              <a:t>Introduction to nature-based solutions (</a:t>
            </a:r>
            <a:r>
              <a:rPr lang="en-GB" sz="2800" dirty="0" err="1">
                <a:solidFill>
                  <a:srgbClr val="C00000"/>
                </a:solidFill>
              </a:rPr>
              <a:t>NbS</a:t>
            </a:r>
            <a:r>
              <a:rPr lang="en-GB" sz="2800" dirty="0">
                <a:solidFill>
                  <a:srgbClr val="C00000"/>
                </a:solidFill>
              </a:rPr>
              <a:t>)</a:t>
            </a:r>
            <a:endParaRPr sz="2800" dirty="0">
              <a:solidFill>
                <a:srgbClr val="C00000"/>
              </a:solidFill>
            </a:endParaRPr>
          </a:p>
        </p:txBody>
      </p:sp>
      <p:sp>
        <p:nvSpPr>
          <p:cNvPr id="168" name="Google Shape;168;p13"/>
          <p:cNvSpPr txBox="1">
            <a:spLocks noGrp="1"/>
          </p:cNvSpPr>
          <p:nvPr>
            <p:ph type="body" idx="4294967295"/>
          </p:nvPr>
        </p:nvSpPr>
        <p:spPr>
          <a:xfrm>
            <a:off x="838201" y="1231900"/>
            <a:ext cx="5580334"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Pitfalls and principles of </a:t>
            </a:r>
            <a:r>
              <a:rPr lang="en-GB" sz="2000" b="1" dirty="0" err="1">
                <a:solidFill>
                  <a:schemeClr val="accent5">
                    <a:lumMod val="60000"/>
                    <a:lumOff val="40000"/>
                  </a:schemeClr>
                </a:solidFill>
              </a:rPr>
              <a:t>NbS</a:t>
            </a:r>
            <a:endParaRPr lang="en-GB" sz="1600" b="1" dirty="0">
              <a:solidFill>
                <a:schemeClr val="tx1"/>
              </a:solidFill>
            </a:endParaRPr>
          </a:p>
          <a:p>
            <a:pPr marL="0" lvl="0" indent="0" algn="l" rtl="0">
              <a:lnSpc>
                <a:spcPct val="90000"/>
              </a:lnSpc>
              <a:spcBef>
                <a:spcPts val="0"/>
              </a:spcBef>
              <a:spcAft>
                <a:spcPts val="0"/>
              </a:spcAft>
              <a:buClr>
                <a:schemeClr val="dk1"/>
              </a:buClr>
              <a:buSzPts val="2800"/>
              <a:buNone/>
            </a:pPr>
            <a:endParaRPr lang="en-GB" sz="1400" b="1" dirty="0">
              <a:solidFill>
                <a:schemeClr val="accent5">
                  <a:lumMod val="60000"/>
                  <a:lumOff val="40000"/>
                </a:schemeClr>
              </a:solidFill>
            </a:endParaRPr>
          </a:p>
          <a:p>
            <a:pPr algn="l"/>
            <a:r>
              <a:rPr lang="en-GB" sz="1600" b="1" i="0" dirty="0">
                <a:solidFill>
                  <a:srgbClr val="C00000"/>
                </a:solidFill>
                <a:effectLst/>
                <a:latin typeface="+mn-lt"/>
              </a:rPr>
              <a:t>Potential pitfalls </a:t>
            </a:r>
            <a:r>
              <a:rPr lang="en-GB" sz="1600" b="0" i="0" dirty="0">
                <a:solidFill>
                  <a:schemeClr val="tx1"/>
                </a:solidFill>
                <a:effectLst/>
                <a:latin typeface="+mn-lt"/>
              </a:rPr>
              <a:t>of implementing </a:t>
            </a:r>
            <a:r>
              <a:rPr lang="en-GB" sz="1600" b="0" i="0" dirty="0" err="1">
                <a:solidFill>
                  <a:schemeClr val="tx1"/>
                </a:solidFill>
                <a:effectLst/>
                <a:latin typeface="+mn-lt"/>
              </a:rPr>
              <a:t>NbS</a:t>
            </a:r>
            <a:r>
              <a:rPr lang="en-GB" sz="1600" b="0" i="0" dirty="0">
                <a:solidFill>
                  <a:schemeClr val="tx1"/>
                </a:solidFill>
                <a:effectLst/>
                <a:latin typeface="+mn-lt"/>
              </a:rPr>
              <a:t>:</a:t>
            </a:r>
          </a:p>
          <a:p>
            <a:pPr algn="l">
              <a:buFont typeface="+mj-lt"/>
              <a:buAutoNum type="arabicPeriod"/>
            </a:pPr>
            <a:r>
              <a:rPr lang="en-GB" sz="1600" b="0" i="0" dirty="0">
                <a:solidFill>
                  <a:schemeClr val="tx1"/>
                </a:solidFill>
                <a:effectLst/>
                <a:latin typeface="+mn-lt"/>
              </a:rPr>
              <a:t> </a:t>
            </a:r>
            <a:r>
              <a:rPr lang="en-GB" sz="1600" b="0" i="0" dirty="0" err="1">
                <a:solidFill>
                  <a:schemeClr val="tx1"/>
                </a:solidFill>
                <a:effectLst/>
                <a:latin typeface="+mn-lt"/>
              </a:rPr>
              <a:t>NbS</a:t>
            </a:r>
            <a:r>
              <a:rPr lang="en-GB" sz="1600" b="0" i="0" dirty="0">
                <a:solidFill>
                  <a:schemeClr val="tx1"/>
                </a:solidFill>
                <a:effectLst/>
                <a:latin typeface="+mn-lt"/>
              </a:rPr>
              <a:t> are being used as a form of ‘</a:t>
            </a:r>
            <a:r>
              <a:rPr lang="en-GB" sz="1600" b="1" i="0" dirty="0">
                <a:solidFill>
                  <a:schemeClr val="tx1"/>
                </a:solidFill>
                <a:effectLst/>
                <a:latin typeface="+mn-lt"/>
              </a:rPr>
              <a:t>green washing</a:t>
            </a:r>
            <a:r>
              <a:rPr lang="en-GB" sz="1600" b="0" i="0" dirty="0">
                <a:solidFill>
                  <a:schemeClr val="tx1"/>
                </a:solidFill>
                <a:effectLst/>
                <a:latin typeface="+mn-lt"/>
              </a:rPr>
              <a:t>’ to excuse business-as-usual fossil fuel use</a:t>
            </a:r>
          </a:p>
          <a:p>
            <a:pPr algn="l">
              <a:buFont typeface="+mj-lt"/>
              <a:buAutoNum type="arabicPeriod"/>
            </a:pPr>
            <a:r>
              <a:rPr lang="en-GB" sz="1600" b="0" i="0" dirty="0">
                <a:solidFill>
                  <a:schemeClr val="tx1"/>
                </a:solidFill>
                <a:effectLst/>
                <a:latin typeface="+mn-lt"/>
              </a:rPr>
              <a:t> </a:t>
            </a:r>
            <a:r>
              <a:rPr lang="en-GB" sz="1600" b="0" i="0" dirty="0" err="1">
                <a:solidFill>
                  <a:schemeClr val="tx1"/>
                </a:solidFill>
                <a:effectLst/>
                <a:latin typeface="+mn-lt"/>
              </a:rPr>
              <a:t>NbS</a:t>
            </a:r>
            <a:r>
              <a:rPr lang="en-GB" sz="1600" b="0" i="0" dirty="0">
                <a:solidFill>
                  <a:schemeClr val="tx1"/>
                </a:solidFill>
                <a:effectLst/>
                <a:latin typeface="+mn-lt"/>
              </a:rPr>
              <a:t> are </a:t>
            </a:r>
            <a:r>
              <a:rPr lang="en-GB" sz="1600" b="1" i="0" dirty="0">
                <a:solidFill>
                  <a:schemeClr val="tx1"/>
                </a:solidFill>
                <a:effectLst/>
                <a:latin typeface="+mn-lt"/>
              </a:rPr>
              <a:t>distracting from and delaying </a:t>
            </a:r>
            <a:r>
              <a:rPr lang="en-GB" sz="1600" b="0" i="0" dirty="0">
                <a:solidFill>
                  <a:schemeClr val="tx1"/>
                </a:solidFill>
                <a:effectLst/>
                <a:latin typeface="+mn-lt"/>
              </a:rPr>
              <a:t>the urgent need to </a:t>
            </a:r>
            <a:r>
              <a:rPr lang="en-GB" sz="1600" b="1" i="0" dirty="0">
                <a:solidFill>
                  <a:schemeClr val="tx1"/>
                </a:solidFill>
                <a:effectLst/>
                <a:latin typeface="+mn-lt"/>
              </a:rPr>
              <a:t>phase out fossil fuels and reduce greenhouse gas emissions</a:t>
            </a:r>
            <a:r>
              <a:rPr lang="en-GB" sz="1600" b="0" i="0" dirty="0">
                <a:solidFill>
                  <a:schemeClr val="tx1"/>
                </a:solidFill>
                <a:effectLst/>
                <a:latin typeface="+mn-lt"/>
              </a:rPr>
              <a:t> across all sectors</a:t>
            </a:r>
          </a:p>
          <a:p>
            <a:pPr algn="l">
              <a:buFont typeface="+mj-lt"/>
              <a:buAutoNum type="arabicPeriod"/>
            </a:pPr>
            <a:r>
              <a:rPr lang="en-GB" sz="1600" b="0" i="0" dirty="0">
                <a:solidFill>
                  <a:schemeClr val="tx1"/>
                </a:solidFill>
                <a:effectLst/>
                <a:latin typeface="+mn-lt"/>
              </a:rPr>
              <a:t> A focus on forests, framed as a ‘silver bullet’ solution to climate change, is coming </a:t>
            </a:r>
            <a:r>
              <a:rPr lang="en-GB" sz="1600" b="1" i="0" dirty="0">
                <a:solidFill>
                  <a:schemeClr val="tx1"/>
                </a:solidFill>
                <a:effectLst/>
                <a:latin typeface="+mn-lt"/>
              </a:rPr>
              <a:t>at the cost of other native, intact ecosystems</a:t>
            </a:r>
            <a:r>
              <a:rPr lang="en-GB" sz="1600" b="0" i="0" dirty="0">
                <a:solidFill>
                  <a:schemeClr val="tx1"/>
                </a:solidFill>
                <a:effectLst/>
                <a:latin typeface="+mn-lt"/>
              </a:rPr>
              <a:t>, which risks the project failing or doing more harm than good</a:t>
            </a:r>
          </a:p>
          <a:p>
            <a:pPr algn="l">
              <a:buFont typeface="+mj-lt"/>
              <a:buAutoNum type="arabicPeriod"/>
            </a:pPr>
            <a:r>
              <a:rPr lang="en-GB" sz="1600" b="0" i="0" dirty="0">
                <a:solidFill>
                  <a:schemeClr val="tx1"/>
                </a:solidFill>
                <a:effectLst/>
                <a:latin typeface="+mn-lt"/>
              </a:rPr>
              <a:t> Adverse impacts on </a:t>
            </a:r>
            <a:r>
              <a:rPr lang="en-GB" sz="1600" b="1" i="0" dirty="0">
                <a:solidFill>
                  <a:schemeClr val="tx1"/>
                </a:solidFill>
                <a:effectLst/>
                <a:latin typeface="+mn-lt"/>
              </a:rPr>
              <a:t>local and indigenous communities </a:t>
            </a:r>
          </a:p>
          <a:p>
            <a:pPr algn="l">
              <a:buFont typeface="+mj-lt"/>
              <a:buAutoNum type="arabicPeriod"/>
            </a:pPr>
            <a:r>
              <a:rPr lang="en-GB" sz="1600" dirty="0">
                <a:solidFill>
                  <a:schemeClr val="tx1"/>
                </a:solidFill>
                <a:latin typeface="+mn-lt"/>
              </a:rPr>
              <a:t> </a:t>
            </a:r>
            <a:r>
              <a:rPr lang="en-GB" sz="1600" i="0" dirty="0">
                <a:solidFill>
                  <a:schemeClr val="tx1"/>
                </a:solidFill>
                <a:effectLst/>
                <a:latin typeface="+mn-lt"/>
              </a:rPr>
              <a:t>Potential unintended consequences, where </a:t>
            </a:r>
            <a:r>
              <a:rPr lang="en-GB" sz="1600" i="0" dirty="0" err="1">
                <a:solidFill>
                  <a:schemeClr val="tx1"/>
                </a:solidFill>
                <a:effectLst/>
                <a:latin typeface="+mn-lt"/>
              </a:rPr>
              <a:t>NbS</a:t>
            </a:r>
            <a:r>
              <a:rPr lang="en-GB" sz="1600" i="0" dirty="0">
                <a:solidFill>
                  <a:schemeClr val="tx1"/>
                </a:solidFill>
                <a:effectLst/>
                <a:latin typeface="+mn-lt"/>
              </a:rPr>
              <a:t> are implemented </a:t>
            </a:r>
            <a:r>
              <a:rPr lang="en-GB" sz="1600" b="1" i="0" dirty="0">
                <a:solidFill>
                  <a:schemeClr val="tx1"/>
                </a:solidFill>
                <a:effectLst/>
                <a:latin typeface="+mn-lt"/>
              </a:rPr>
              <a:t>without consideration </a:t>
            </a:r>
            <a:r>
              <a:rPr lang="en-GB" sz="1600" i="0" dirty="0">
                <a:solidFill>
                  <a:schemeClr val="tx1"/>
                </a:solidFill>
                <a:effectLst/>
                <a:latin typeface="+mn-lt"/>
              </a:rPr>
              <a:t>of </a:t>
            </a:r>
            <a:r>
              <a:rPr lang="en-GB" sz="1600" b="1" i="0" dirty="0">
                <a:solidFill>
                  <a:schemeClr val="tx1"/>
                </a:solidFill>
                <a:effectLst/>
                <a:latin typeface="+mn-lt"/>
              </a:rPr>
              <a:t>ecological and social context</a:t>
            </a:r>
          </a:p>
          <a:p>
            <a:pPr algn="l"/>
            <a:r>
              <a:rPr lang="en-GB" sz="1600" b="0" i="0" dirty="0">
                <a:solidFill>
                  <a:schemeClr val="tx1"/>
                </a:solidFill>
                <a:effectLst/>
                <a:latin typeface="+mn-lt"/>
              </a:rPr>
              <a:t>To address these pitfalls, in 2020, </a:t>
            </a:r>
            <a:r>
              <a:rPr lang="en-GB" sz="1600" b="1" i="0" dirty="0">
                <a:solidFill>
                  <a:srgbClr val="C00000"/>
                </a:solidFill>
                <a:effectLst/>
                <a:latin typeface="+mn-lt"/>
              </a:rPr>
              <a:t>4 overarching principles </a:t>
            </a:r>
            <a:r>
              <a:rPr lang="en-GB" sz="1600" b="0" i="0" dirty="0">
                <a:solidFill>
                  <a:schemeClr val="tx1"/>
                </a:solidFill>
                <a:effectLst/>
                <a:latin typeface="+mn-lt"/>
              </a:rPr>
              <a:t>for </a:t>
            </a:r>
            <a:r>
              <a:rPr lang="en-GB" sz="1600" b="0" i="0" dirty="0" err="1">
                <a:solidFill>
                  <a:schemeClr val="tx1"/>
                </a:solidFill>
                <a:effectLst/>
                <a:latin typeface="+mn-lt"/>
              </a:rPr>
              <a:t>NbS</a:t>
            </a:r>
            <a:r>
              <a:rPr lang="en-GB" sz="1600" b="0" i="0" dirty="0">
                <a:solidFill>
                  <a:schemeClr val="tx1"/>
                </a:solidFill>
                <a:effectLst/>
                <a:latin typeface="+mn-lt"/>
              </a:rPr>
              <a:t> were agreed </a:t>
            </a: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pic>
        <p:nvPicPr>
          <p:cNvPr id="4" name="Picture 3">
            <a:extLst>
              <a:ext uri="{FF2B5EF4-FFF2-40B4-BE49-F238E27FC236}">
                <a16:creationId xmlns:a16="http://schemas.microsoft.com/office/drawing/2014/main" id="{5B1E464A-ACE7-4282-AAE2-3CFAE2728F42}"/>
              </a:ext>
            </a:extLst>
          </p:cNvPr>
          <p:cNvPicPr>
            <a:picLocks noChangeAspect="1"/>
          </p:cNvPicPr>
          <p:nvPr/>
        </p:nvPicPr>
        <p:blipFill>
          <a:blip r:embed="rId3"/>
          <a:stretch>
            <a:fillRect/>
          </a:stretch>
        </p:blipFill>
        <p:spPr>
          <a:xfrm>
            <a:off x="6217966" y="1911911"/>
            <a:ext cx="5580334" cy="3212441"/>
          </a:xfrm>
          <a:prstGeom prst="rect">
            <a:avLst/>
          </a:prstGeom>
        </p:spPr>
      </p:pic>
      <p:sp>
        <p:nvSpPr>
          <p:cNvPr id="8" name="TextBox 7">
            <a:extLst>
              <a:ext uri="{FF2B5EF4-FFF2-40B4-BE49-F238E27FC236}">
                <a16:creationId xmlns:a16="http://schemas.microsoft.com/office/drawing/2014/main" id="{8759C675-1DAD-4C99-A8BF-ED4C95A208C4}"/>
              </a:ext>
            </a:extLst>
          </p:cNvPr>
          <p:cNvSpPr txBox="1"/>
          <p:nvPr/>
        </p:nvSpPr>
        <p:spPr>
          <a:xfrm>
            <a:off x="6418535" y="5124352"/>
            <a:ext cx="6094562" cy="246221"/>
          </a:xfrm>
          <a:prstGeom prst="rect">
            <a:avLst/>
          </a:prstGeom>
          <a:noFill/>
        </p:spPr>
        <p:txBody>
          <a:bodyPr wrap="square">
            <a:spAutoFit/>
          </a:bodyPr>
          <a:lstStyle/>
          <a:p>
            <a:r>
              <a:rPr lang="en-GB" sz="1000" i="1" dirty="0">
                <a:solidFill>
                  <a:srgbClr val="444444"/>
                </a:solidFill>
                <a:latin typeface="+mn-lt"/>
              </a:rPr>
              <a:t>Overarching principles of </a:t>
            </a:r>
            <a:r>
              <a:rPr lang="en-GB" sz="1000" i="1" dirty="0" err="1">
                <a:solidFill>
                  <a:srgbClr val="444444"/>
                </a:solidFill>
                <a:latin typeface="+mn-lt"/>
              </a:rPr>
              <a:t>NbS</a:t>
            </a:r>
            <a:endParaRPr lang="en-GB" sz="1000" i="1" dirty="0">
              <a:solidFill>
                <a:srgbClr val="444444"/>
              </a:solidFill>
              <a:latin typeface="+mn-lt"/>
            </a:endParaRPr>
          </a:p>
        </p:txBody>
      </p:sp>
    </p:spTree>
    <p:extLst>
      <p:ext uri="{BB962C8B-B14F-4D97-AF65-F5344CB8AC3E}">
        <p14:creationId xmlns:p14="http://schemas.microsoft.com/office/powerpoint/2010/main" val="3557352301"/>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A8FF1255-61F9-4A05-9198-169D62EB860E}"/>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29737</TotalTime>
  <Words>8561</Words>
  <Application>Microsoft Office PowerPoint</Application>
  <PresentationFormat>Widescreen</PresentationFormat>
  <Paragraphs>613</Paragraphs>
  <Slides>41</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Helvetica Neue</vt:lpstr>
      <vt:lpstr>Inter</vt:lpstr>
      <vt:lpstr>Open Sans</vt:lpstr>
      <vt:lpstr>Office Theme</vt:lpstr>
      <vt:lpstr>Lecture 15: Nature-based solutions (NbS) underpinning global development agendas </vt:lpstr>
      <vt:lpstr>Learning Outcomes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15.1 Introduction to nature-based solutions (NbS)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15.2 Nature-based solutions (NbS) underpinning the Sustainable Development Goals (SDGs)</vt:lpstr>
      <vt:lpstr>15.3  Nature-based solutions (NbS) and the Paris Agreement</vt:lpstr>
      <vt:lpstr>15.3  Nature-based solutions (NbS) and the Paris Agreement</vt:lpstr>
      <vt:lpstr>15.3  Nature-based solutions (NbS) and the Paris Agreement</vt:lpstr>
      <vt:lpstr>15.3  Nature-based solutions (NbS) and the Paris Agreement</vt:lpstr>
      <vt:lpstr>15.3  Nature-based solutions (NbS) and the Paris Agreement</vt:lpstr>
      <vt:lpstr>15.3  Nature-based solutions (NbS) and the Paris Agreement</vt:lpstr>
      <vt:lpstr>15.3  Nature-based solutions (NbS) and the Paris Agreement</vt:lpstr>
      <vt:lpstr>15.3  Nature-based solutions (NbS) and the Paris Agreement</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15.4  Nature-based solutions (NbS) underpinning infrastructure systems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332</cp:revision>
  <dcterms:created xsi:type="dcterms:W3CDTF">2019-06-09T10:25:43Z</dcterms:created>
  <dcterms:modified xsi:type="dcterms:W3CDTF">2025-02-13T12:24:15Z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