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89" r:id="rId18"/>
    <p:sldId id="297" r:id="rId19"/>
    <p:sldId id="256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44384590-F355-48E2-B790-0F5D4DCFC3A2}"/>
    <pc:docChg chg="modSld">
      <pc:chgData name="Nicolo' Golinucci" userId="af77fc62-6a85-4b10-b94f-9bff1a9c5999" providerId="ADAL" clId="{44384590-F355-48E2-B790-0F5D4DCFC3A2}" dt="2023-09-05T07:19:55.171" v="0"/>
      <pc:docMkLst>
        <pc:docMk/>
      </pc:docMkLst>
      <pc:sldChg chg="addSp modSp">
        <pc:chgData name="Nicolo' Golinucci" userId="af77fc62-6a85-4b10-b94f-9bff1a9c5999" providerId="ADAL" clId="{44384590-F355-48E2-B790-0F5D4DCFC3A2}" dt="2023-09-05T07:19:55.171" v="0"/>
        <pc:sldMkLst>
          <pc:docMk/>
          <pc:sldMk cId="3688935345" sldId="278"/>
        </pc:sldMkLst>
        <pc:spChg chg="add mod">
          <ac:chgData name="Nicolo' Golinucci" userId="af77fc62-6a85-4b10-b94f-9bff1a9c5999" providerId="ADAL" clId="{44384590-F355-48E2-B790-0F5D4DCFC3A2}" dt="2023-09-05T07:19:55.171" v="0"/>
          <ac:spMkLst>
            <pc:docMk/>
            <pc:sldMk cId="3688935345" sldId="278"/>
            <ac:spMk id="3" creationId="{79495FBF-E9F0-DEA1-E07A-49D36C636E57}"/>
          </ac:spMkLst>
        </pc:spChg>
      </pc:sldChg>
    </pc:docChg>
  </pc:docChgLst>
  <pc:docChgLst>
    <pc:chgData name="Helena Walters" userId="0082c520-c2c8-4944-9e5a-2aa07d58029d" providerId="ADAL" clId="{01E466CF-826D-4926-80F3-E5B222958795}"/>
    <pc:docChg chg="modSld">
      <pc:chgData name="Helena Walters" userId="0082c520-c2c8-4944-9e5a-2aa07d58029d" providerId="ADAL" clId="{01E466CF-826D-4926-80F3-E5B222958795}" dt="2024-04-19T09:47:32.736" v="3" actId="20577"/>
      <pc:docMkLst>
        <pc:docMk/>
      </pc:docMkLst>
      <pc:sldChg chg="modSp mod">
        <pc:chgData name="Helena Walters" userId="0082c520-c2c8-4944-9e5a-2aa07d58029d" providerId="ADAL" clId="{01E466CF-826D-4926-80F3-E5B222958795}" dt="2024-04-19T09:47:32.736" v="3" actId="20577"/>
        <pc:sldMkLst>
          <pc:docMk/>
          <pc:sldMk cId="0" sldId="256"/>
        </pc:sldMkLst>
        <pc:spChg chg="mod">
          <ac:chgData name="Helena Walters" userId="0082c520-c2c8-4944-9e5a-2aa07d58029d" providerId="ADAL" clId="{01E466CF-826D-4926-80F3-E5B222958795}" dt="2024-04-19T09:47:32.736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1E466CF-826D-4926-80F3-E5B222958795}" dt="2024-04-19T09:47:25.737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1E466CF-826D-4926-80F3-E5B222958795}" dt="2024-04-19T09:47:28.959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1E466CF-826D-4926-80F3-E5B222958795}" dt="2024-04-19T09:47:13.672" v="0" actId="20577"/>
        <pc:sldMkLst>
          <pc:docMk/>
          <pc:sldMk cId="2378674815" sldId="298"/>
        </pc:sldMkLst>
        <pc:spChg chg="mod">
          <ac:chgData name="Helena Walters" userId="0082c520-c2c8-4944-9e5a-2aa07d58029d" providerId="ADAL" clId="{01E466CF-826D-4926-80F3-E5B222958795}" dt="2024-04-19T09:47:13.672" v="0" actId="20577"/>
          <ac:spMkLst>
            <pc:docMk/>
            <pc:sldMk cId="2378674815" sldId="298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 modMainMaster">
      <pc:chgData name="Lorenzo Rinaldi" userId="77d5bfdd-3e88-4678-a8ff-024fe85681f6" providerId="ADAL" clId="{A90D266A-ED4B-4C65-9B37-5EA644230C81}" dt="2023-08-04T12:42:36.507" v="1207" actId="478"/>
      <pc:docMkLst>
        <pc:docMk/>
      </pc:docMkLst>
      <pc:sldChg chg="modSp mod">
        <pc:chgData name="Lorenzo Rinaldi" userId="77d5bfdd-3e88-4678-a8ff-024fe85681f6" providerId="ADAL" clId="{A90D266A-ED4B-4C65-9B37-5EA644230C81}" dt="2023-07-22T06:11:55.954" v="116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2T06:11:55.954" v="1164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90D266A-ED4B-4C65-9B37-5EA644230C81}" dt="2023-07-22T05:03:38.930" v="1151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delSp modSp mod">
        <pc:chgData name="Lorenzo Rinaldi" userId="77d5bfdd-3e88-4678-a8ff-024fe85681f6" providerId="ADAL" clId="{A90D266A-ED4B-4C65-9B37-5EA644230C81}" dt="2023-07-22T06:12:34.113" v="1171" actId="478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2T05:02:20.928" v="1135" actId="20577"/>
          <ac:spMkLst>
            <pc:docMk/>
            <pc:sldMk cId="3688935345" sldId="278"/>
            <ac:spMk id="2" creationId="{00000000-0000-0000-0000-000000000000}"/>
          </ac:spMkLst>
        </pc:spChg>
        <pc:spChg chg="del">
          <ac:chgData name="Lorenzo Rinaldi" userId="77d5bfdd-3e88-4678-a8ff-024fe85681f6" providerId="ADAL" clId="{A90D266A-ED4B-4C65-9B37-5EA644230C81}" dt="2023-07-22T06:12:01.056" v="1165" actId="478"/>
          <ac:spMkLst>
            <pc:docMk/>
            <pc:sldMk cId="3688935345" sldId="278"/>
            <ac:spMk id="6" creationId="{4BDB5223-6EB5-1046-88BB-84ED760A29CE}"/>
          </ac:spMkLst>
        </pc:spChg>
        <pc:picChg chg="del">
          <ac:chgData name="Lorenzo Rinaldi" userId="77d5bfdd-3e88-4678-a8ff-024fe85681f6" providerId="ADAL" clId="{A90D266A-ED4B-4C65-9B37-5EA644230C81}" dt="2023-07-22T06:12:34.113" v="117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A90D266A-ED4B-4C65-9B37-5EA644230C81}" dt="2023-07-22T06:13:10.579" v="1186" actId="6549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del">
          <ac:chgData name="Lorenzo Rinaldi" userId="77d5bfdd-3e88-4678-a8ff-024fe85681f6" providerId="ADAL" clId="{A90D266A-ED4B-4C65-9B37-5EA644230C81}" dt="2023-07-22T06:12:03.703" v="1166" actId="478"/>
          <ac:spMkLst>
            <pc:docMk/>
            <pc:sldMk cId="562194632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2T06:13:10.579" v="1186" actId="6549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2T06:13:07.782" v="1185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">
          <ac:chgData name="Lorenzo Rinaldi" userId="77d5bfdd-3e88-4678-a8ff-024fe85681f6" providerId="ADAL" clId="{A90D266A-ED4B-4C65-9B37-5EA644230C81}" dt="2023-07-22T06:12:36.766" v="1172" actId="478"/>
          <ac:picMkLst>
            <pc:docMk/>
            <pc:sldMk cId="562194632" sldId="279"/>
            <ac:picMk id="3" creationId="{2FDE5C26-D4A7-4A08-BEF4-A1958E075695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2T06:13:00.753" v="1182" actId="20577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2T06:12:06.142" v="1167" actId="478"/>
          <ac:spMkLst>
            <pc:docMk/>
            <pc:sldMk cId="1355459684" sldId="280"/>
            <ac:spMk id="6" creationId="{4BDB5223-6EB5-1046-88BB-84ED760A29C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2T06:13:00.753" v="1182" actId="20577"/>
          <ac:spMkLst>
            <pc:docMk/>
            <pc:sldMk cId="1355459684" sldId="280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  <pc:picChg chg="del">
          <ac:chgData name="Lorenzo Rinaldi" userId="77d5bfdd-3e88-4678-a8ff-024fe85681f6" providerId="ADAL" clId="{A90D266A-ED4B-4C65-9B37-5EA644230C81}" dt="2023-07-22T06:12:38.226" v="1173" actId="478"/>
          <ac:picMkLst>
            <pc:docMk/>
            <pc:sldMk cId="1355459684" sldId="280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2T06:13:16.968" v="1187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2T06:12:09.212" v="1168" actId="478"/>
          <ac:spMkLst>
            <pc:docMk/>
            <pc:sldMk cId="665522800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mod">
          <ac:chgData name="Lorenzo Rinaldi" userId="77d5bfdd-3e88-4678-a8ff-024fe85681f6" providerId="ADAL" clId="{A90D266A-ED4B-4C65-9B37-5EA644230C81}" dt="2023-07-22T06:13:16.968" v="1187"/>
          <ac:spMkLst>
            <pc:docMk/>
            <pc:sldMk cId="665522800" sldId="281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del mod">
          <ac:chgData name="Lorenzo Rinaldi" userId="77d5bfdd-3e88-4678-a8ff-024fe85681f6" providerId="ADAL" clId="{A90D266A-ED4B-4C65-9B37-5EA644230C81}" dt="2023-07-22T06:12:40.974" v="1174" actId="478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2T06:13:22.508" v="1188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2T06:12:13.685" v="1169" actId="478"/>
          <ac:spMkLst>
            <pc:docMk/>
            <pc:sldMk cId="1474976860" sldId="282"/>
            <ac:spMk id="6" creationId="{4BDB5223-6EB5-1046-88BB-84ED760A29C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mod">
          <ac:chgData name="Lorenzo Rinaldi" userId="77d5bfdd-3e88-4678-a8ff-024fe85681f6" providerId="ADAL" clId="{A90D266A-ED4B-4C65-9B37-5EA644230C81}" dt="2023-07-22T06:13:22.508" v="1188"/>
          <ac:spMkLst>
            <pc:docMk/>
            <pc:sldMk cId="1474976860" sldId="282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picChg chg="del">
          <ac:chgData name="Lorenzo Rinaldi" userId="77d5bfdd-3e88-4678-a8ff-024fe85681f6" providerId="ADAL" clId="{A90D266A-ED4B-4C65-9B37-5EA644230C81}" dt="2023-07-22T06:12:43.540" v="1175" actId="478"/>
          <ac:picMkLst>
            <pc:docMk/>
            <pc:sldMk cId="1474976860" sldId="282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2T06:13:26.020" v="1189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mod">
          <ac:chgData name="Lorenzo Rinaldi" userId="77d5bfdd-3e88-4678-a8ff-024fe85681f6" providerId="ADAL" clId="{A90D266A-ED4B-4C65-9B37-5EA644230C81}" dt="2023-07-22T06:13:26.020" v="1189"/>
          <ac:spMkLst>
            <pc:docMk/>
            <pc:sldMk cId="1728444362" sldId="28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picChg chg="del">
          <ac:chgData name="Lorenzo Rinaldi" userId="77d5bfdd-3e88-4678-a8ff-024fe85681f6" providerId="ADAL" clId="{A90D266A-ED4B-4C65-9B37-5EA644230C81}" dt="2023-07-22T06:12:45.519" v="1176" actId="478"/>
          <ac:picMkLst>
            <pc:docMk/>
            <pc:sldMk cId="1728444362" sldId="28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2T06:13:31.103" v="1191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mod">
          <ac:chgData name="Lorenzo Rinaldi" userId="77d5bfdd-3e88-4678-a8ff-024fe85681f6" providerId="ADAL" clId="{A90D266A-ED4B-4C65-9B37-5EA644230C81}" dt="2023-07-22T06:13:31.103" v="1191"/>
          <ac:spMkLst>
            <pc:docMk/>
            <pc:sldMk cId="3014673689" sldId="284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  <pc:picChg chg="del">
          <ac:chgData name="Lorenzo Rinaldi" userId="77d5bfdd-3e88-4678-a8ff-024fe85681f6" providerId="ADAL" clId="{A90D266A-ED4B-4C65-9B37-5EA644230C81}" dt="2023-07-22T06:13:29.670" v="1190" actId="478"/>
          <ac:picMkLst>
            <pc:docMk/>
            <pc:sldMk cId="3014673689" sldId="284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2T06:13:35.244" v="1193" actId="478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mod">
          <ac:chgData name="Lorenzo Rinaldi" userId="77d5bfdd-3e88-4678-a8ff-024fe85681f6" providerId="ADAL" clId="{A90D266A-ED4B-4C65-9B37-5EA644230C81}" dt="2023-07-22T06:13:34.022" v="1192"/>
          <ac:spMkLst>
            <pc:docMk/>
            <pc:sldMk cId="644930247" sldId="285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  <pc:picChg chg="del">
          <ac:chgData name="Lorenzo Rinaldi" userId="77d5bfdd-3e88-4678-a8ff-024fe85681f6" providerId="ADAL" clId="{A90D266A-ED4B-4C65-9B37-5EA644230C81}" dt="2023-07-22T06:13:35.244" v="1193" actId="478"/>
          <ac:picMkLst>
            <pc:docMk/>
            <pc:sldMk cId="644930247" sldId="285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2T06:13:39.121" v="1195" actId="478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mod">
          <ac:chgData name="Lorenzo Rinaldi" userId="77d5bfdd-3e88-4678-a8ff-024fe85681f6" providerId="ADAL" clId="{A90D266A-ED4B-4C65-9B37-5EA644230C81}" dt="2023-07-22T06:13:37.637" v="1194"/>
          <ac:spMkLst>
            <pc:docMk/>
            <pc:sldMk cId="1589856972" sldId="286"/>
            <ac:spMk id="9" creationId="{D65E6D98-BE8C-6B4C-B23E-6167300445AE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picChg chg="del">
          <ac:chgData name="Lorenzo Rinaldi" userId="77d5bfdd-3e88-4678-a8ff-024fe85681f6" providerId="ADAL" clId="{A90D266A-ED4B-4C65-9B37-5EA644230C81}" dt="2023-07-22T06:13:39.121" v="1195" actId="478"/>
          <ac:picMkLst>
            <pc:docMk/>
            <pc:sldMk cId="1589856972" sldId="286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2T06:13:43.772" v="1197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mod">
          <ac:chgData name="Lorenzo Rinaldi" userId="77d5bfdd-3e88-4678-a8ff-024fe85681f6" providerId="ADAL" clId="{A90D266A-ED4B-4C65-9B37-5EA644230C81}" dt="2023-07-22T06:13:43.772" v="1197"/>
          <ac:spMkLst>
            <pc:docMk/>
            <pc:sldMk cId="1036633618" sldId="287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picChg chg="del">
          <ac:chgData name="Lorenzo Rinaldi" userId="77d5bfdd-3e88-4678-a8ff-024fe85681f6" providerId="ADAL" clId="{A90D266A-ED4B-4C65-9B37-5EA644230C81}" dt="2023-07-22T06:13:42.173" v="1196" actId="478"/>
          <ac:picMkLst>
            <pc:docMk/>
            <pc:sldMk cId="1036633618" sldId="287"/>
            <ac:picMk id="3" creationId="{2FDE5C26-D4A7-4A08-BEF4-A1958E075695}"/>
          </ac:picMkLst>
        </pc:pic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2T06:13:47.729" v="1199" actId="478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mod">
          <ac:chgData name="Lorenzo Rinaldi" userId="77d5bfdd-3e88-4678-a8ff-024fe85681f6" providerId="ADAL" clId="{A90D266A-ED4B-4C65-9B37-5EA644230C81}" dt="2023-07-22T06:13:46.660" v="1198"/>
          <ac:spMkLst>
            <pc:docMk/>
            <pc:sldMk cId="3731054057" sldId="288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  <pc:picChg chg="del">
          <ac:chgData name="Lorenzo Rinaldi" userId="77d5bfdd-3e88-4678-a8ff-024fe85681f6" providerId="ADAL" clId="{A90D266A-ED4B-4C65-9B37-5EA644230C81}" dt="2023-07-22T06:13:47.729" v="1199" actId="478"/>
          <ac:picMkLst>
            <pc:docMk/>
            <pc:sldMk cId="3731054057" sldId="288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2T06:13:55.700" v="1203" actId="478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2T06:13:54.263" v="1202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  <pc:picChg chg="del">
          <ac:chgData name="Lorenzo Rinaldi" userId="77d5bfdd-3e88-4678-a8ff-024fe85681f6" providerId="ADAL" clId="{A90D266A-ED4B-4C65-9B37-5EA644230C81}" dt="2023-07-22T06:13:55.700" v="1203" actId="478"/>
          <ac:picMkLst>
            <pc:docMk/>
            <pc:sldMk cId="2089913847" sldId="28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A90D266A-ED4B-4C65-9B37-5EA644230C81}" dt="2023-07-22T06:13:51.290" v="1201" actId="478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  <pc:spChg chg="mod">
          <ac:chgData name="Lorenzo Rinaldi" userId="77d5bfdd-3e88-4678-a8ff-024fe85681f6" providerId="ADAL" clId="{A90D266A-ED4B-4C65-9B37-5EA644230C81}" dt="2023-07-22T06:13:50.002" v="1200"/>
          <ac:spMkLst>
            <pc:docMk/>
            <pc:sldMk cId="1831913461" sldId="290"/>
            <ac:spMk id="9" creationId="{D65E6D98-BE8C-6B4C-B23E-6167300445AE}"/>
          </ac:spMkLst>
        </pc:spChg>
        <pc:picChg chg="del">
          <ac:chgData name="Lorenzo Rinaldi" userId="77d5bfdd-3e88-4678-a8ff-024fe85681f6" providerId="ADAL" clId="{A90D266A-ED4B-4C65-9B37-5EA644230C81}" dt="2023-07-22T06:13:51.290" v="1201" actId="478"/>
          <ac:picMkLst>
            <pc:docMk/>
            <pc:sldMk cId="1831913461" sldId="290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del mo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del mod or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delSp modSp add mod">
        <pc:chgData name="Lorenzo Rinaldi" userId="77d5bfdd-3e88-4678-a8ff-024fe85681f6" providerId="ADAL" clId="{A90D266A-ED4B-4C65-9B37-5EA644230C81}" dt="2023-07-22T06:13:59.279" v="1204" actId="478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2T05:03:56.169" v="1152" actId="2057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del">
          <ac:chgData name="Lorenzo Rinaldi" userId="77d5bfdd-3e88-4678-a8ff-024fe85681f6" providerId="ADAL" clId="{A90D266A-ED4B-4C65-9B37-5EA644230C81}" dt="2023-07-22T06:13:59.279" v="1204" actId="478"/>
          <ac:picMkLst>
            <pc:docMk/>
            <pc:sldMk cId="1880448825" sldId="29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del mod ord modAnim">
        <pc:chgData name="Lorenzo Rinaldi" userId="77d5bfdd-3e88-4678-a8ff-024fe85681f6" providerId="ADAL" clId="{A90D266A-ED4B-4C65-9B37-5EA644230C81}" dt="2023-07-22T05:02:47.220" v="1136" actId="47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  <pc:sldMasterChg chg="addSp delSp modSp mod">
        <pc:chgData name="Lorenzo Rinaldi" userId="77d5bfdd-3e88-4678-a8ff-024fe85681f6" providerId="ADAL" clId="{A90D266A-ED4B-4C65-9B37-5EA644230C81}" dt="2023-08-04T12:42:36.507" v="1207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A90D266A-ED4B-4C65-9B37-5EA644230C81}" dt="2023-08-04T12:42:35.789" v="1206" actId="478"/>
          <ac:spMkLst>
            <pc:docMk/>
            <pc:sldMasterMk cId="4116179830" sldId="2147483648"/>
            <ac:spMk id="8" creationId="{CD3EF321-AFA8-AB5C-626C-FB5170272C5C}"/>
          </ac:spMkLst>
        </pc:spChg>
        <pc:picChg chg="add mod">
          <ac:chgData name="Lorenzo Rinaldi" userId="77d5bfdd-3e88-4678-a8ff-024fe85681f6" providerId="ADAL" clId="{A90D266A-ED4B-4C65-9B37-5EA644230C81}" dt="2023-07-22T06:12:25.334" v="1170"/>
          <ac:picMkLst>
            <pc:docMk/>
            <pc:sldMasterMk cId="4116179830" sldId="2147483648"/>
            <ac:picMk id="7" creationId="{E82E0C9A-F17A-C49C-FAF7-7170EE5D74E9}"/>
          </ac:picMkLst>
        </pc:picChg>
        <pc:picChg chg="add del mod">
          <ac:chgData name="Lorenzo Rinaldi" userId="77d5bfdd-3e88-4678-a8ff-024fe85681f6" providerId="ADAL" clId="{A90D266A-ED4B-4C65-9B37-5EA644230C81}" dt="2023-08-04T12:42:36.507" v="1207" actId="478"/>
          <ac:picMkLst>
            <pc:docMk/>
            <pc:sldMasterMk cId="4116179830" sldId="2147483648"/>
            <ac:picMk id="9" creationId="{894008A6-EEC4-4AE8-1DF9-014C69929C23}"/>
          </ac:picMkLst>
        </pc:picChg>
      </pc:sldMasterChg>
    </pc:docChg>
  </pc:docChgLst>
  <pc:docChgLst>
    <pc:chgData name="Lorenzo Rinaldi" userId="77d5bfdd-3e88-4678-a8ff-024fe85681f6" providerId="ADAL" clId="{9D96BB94-63AF-4B76-93B1-48849995CAC7}"/>
    <pc:docChg chg="undo custSel modSld">
      <pc:chgData name="Lorenzo Rinaldi" userId="77d5bfdd-3e88-4678-a8ff-024fe85681f6" providerId="ADAL" clId="{9D96BB94-63AF-4B76-93B1-48849995CAC7}" dt="2023-09-05T10:19:58.165" v="51" actId="20577"/>
      <pc:docMkLst>
        <pc:docMk/>
      </pc:docMkLst>
      <pc:sldChg chg="modSp mod">
        <pc:chgData name="Lorenzo Rinaldi" userId="77d5bfdd-3e88-4678-a8ff-024fe85681f6" providerId="ADAL" clId="{9D96BB94-63AF-4B76-93B1-48849995CAC7}" dt="2023-09-01T13:48:43.551" v="50" actId="1036"/>
        <pc:sldMkLst>
          <pc:docMk/>
          <pc:sldMk cId="2559802330" sldId="256"/>
        </pc:sldMkLst>
        <pc:spChg chg="mod">
          <ac:chgData name="Lorenzo Rinaldi" userId="77d5bfdd-3e88-4678-a8ff-024fe85681f6" providerId="ADAL" clId="{9D96BB94-63AF-4B76-93B1-48849995CAC7}" dt="2023-09-01T13:48:43.551" v="50" actId="1036"/>
          <ac:spMkLst>
            <pc:docMk/>
            <pc:sldMk cId="2559802330" sldId="256"/>
            <ac:spMk id="3" creationId="{F80B5634-9FDE-BD03-DE8E-654C2EB92A3D}"/>
          </ac:spMkLst>
        </pc:spChg>
      </pc:sldChg>
      <pc:sldChg chg="modSp mod">
        <pc:chgData name="Lorenzo Rinaldi" userId="77d5bfdd-3e88-4678-a8ff-024fe85681f6" providerId="ADAL" clId="{9D96BB94-63AF-4B76-93B1-48849995CAC7}" dt="2023-09-05T10:19:58.165" v="5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9D96BB94-63AF-4B76-93B1-48849995CAC7}" dt="2023-09-05T10:19:58.165" v="51" actId="20577"/>
          <ac:spMkLst>
            <pc:docMk/>
            <pc:sldMk cId="3688935345" sldId="278"/>
            <ac:spMk id="3" creationId="{79495FBF-E9F0-DEA1-E07A-49D36C636E57}"/>
          </ac:spMkLst>
        </pc:sp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Nicolo' Golinucci" userId="af77fc62-6a85-4b10-b94f-9bff1a9c5999" providerId="ADAL" clId="{6B645DE9-313C-445B-B540-6EDC778CCDDC}"/>
    <pc:docChg chg="undo custSel modSld">
      <pc:chgData name="Nicolo' Golinucci" userId="af77fc62-6a85-4b10-b94f-9bff1a9c5999" providerId="ADAL" clId="{6B645DE9-313C-445B-B540-6EDC778CCDDC}" dt="2023-08-18T12:17:27.247" v="78" actId="14100"/>
      <pc:docMkLst>
        <pc:docMk/>
      </pc:docMkLst>
      <pc:sldChg chg="addSp modSp mod">
        <pc:chgData name="Nicolo' Golinucci" userId="af77fc62-6a85-4b10-b94f-9bff1a9c5999" providerId="ADAL" clId="{6B645DE9-313C-445B-B540-6EDC778CCDDC}" dt="2023-08-18T12:17:27.247" v="78" actId="14100"/>
        <pc:sldMkLst>
          <pc:docMk/>
          <pc:sldMk cId="2559802330" sldId="256"/>
        </pc:sldMkLst>
        <pc:spChg chg="add mod">
          <ac:chgData name="Nicolo' Golinucci" userId="af77fc62-6a85-4b10-b94f-9bff1a9c5999" providerId="ADAL" clId="{6B645DE9-313C-445B-B540-6EDC778CCDDC}" dt="2023-08-18T12:17:27.247" v="78" actId="14100"/>
          <ac:spMkLst>
            <pc:docMk/>
            <pc:sldMk cId="2559802330" sldId="256"/>
            <ac:spMk id="3" creationId="{F80B5634-9FDE-BD03-DE8E-654C2EB92A3D}"/>
          </ac:spMkLst>
        </pc:spChg>
      </pc:sldChg>
      <pc:sldChg chg="modSp mod">
        <pc:chgData name="Nicolo' Golinucci" userId="af77fc62-6a85-4b10-b94f-9bff1a9c5999" providerId="ADAL" clId="{6B645DE9-313C-445B-B540-6EDC778CCDDC}" dt="2023-08-16T07:43:44.216" v="2" actId="20577"/>
        <pc:sldMkLst>
          <pc:docMk/>
          <pc:sldMk cId="3014673689" sldId="284"/>
        </pc:sldMkLst>
        <pc:spChg chg="mod">
          <ac:chgData name="Nicolo' Golinucci" userId="af77fc62-6a85-4b10-b94f-9bff1a9c5999" providerId="ADAL" clId="{6B645DE9-313C-445B-B540-6EDC778CCDDC}" dt="2023-08-16T07:43:44.216" v="2" actId="20577"/>
          <ac:spMkLst>
            <pc:docMk/>
            <pc:sldMk cId="3014673689" sldId="284"/>
            <ac:spMk id="2" creationId="{77BF8049-9C91-80F4-2528-476852075BF8}"/>
          </ac:spMkLst>
        </pc:spChg>
        <pc:spChg chg="mod">
          <ac:chgData name="Nicolo' Golinucci" userId="af77fc62-6a85-4b10-b94f-9bff1a9c5999" providerId="ADAL" clId="{6B645DE9-313C-445B-B540-6EDC778CCDDC}" dt="2023-08-16T07:43:29.183" v="0" actId="1076"/>
          <ac:spMkLst>
            <pc:docMk/>
            <pc:sldMk cId="3014673689" sldId="284"/>
            <ac:spMk id="19" creationId="{C18C21C6-DF8E-7E80-985B-60BDE66BB1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09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4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8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B1F3-09E8-2A4B-94FB-2B55395E3B4A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E82E0C9A-F17A-C49C-FAF7-7170EE5D74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ZHQObOWTQDPD3MizzM2xVFitgF8hE_a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2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Basics of </a:t>
            </a:r>
            <a:b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52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2B504-D965-25C6-183F-F9379744AE2F}"/>
              </a:ext>
            </a:extLst>
          </p:cNvPr>
          <p:cNvSpPr txBox="1"/>
          <p:nvPr/>
        </p:nvSpPr>
        <p:spPr>
          <a:xfrm>
            <a:off x="758447" y="6435669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EAB1E1C-905C-8563-7E4B-014BCF264A2B}"/>
                  </a:ext>
                </a:extLst>
              </p:cNvPr>
              <p:cNvSpPr txBox="1"/>
              <p:nvPr/>
            </p:nvSpPr>
            <p:spPr>
              <a:xfrm>
                <a:off x="402400" y="1386311"/>
                <a:ext cx="11218100" cy="368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Matrix/Vector division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Division by a matrix consists in 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multiplication by the inverse </a:t>
                </a:r>
                <a:r>
                  <a:rPr lang="en-US" sz="1400" dirty="0"/>
                  <a:t>of the same matrix.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is said to be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invertible</a:t>
                </a:r>
                <a:r>
                  <a:rPr lang="en-US" sz="1400" dirty="0"/>
                  <a:t> (or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nonsingular</a:t>
                </a:r>
                <a:r>
                  <a:rPr lang="en-US" sz="1400" dirty="0"/>
                  <a:t> 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nondegenerate</a:t>
                </a:r>
                <a:r>
                  <a:rPr lang="en-US" sz="1400" dirty="0"/>
                  <a:t>), if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matrix such that 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𝐀𝐃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𝐃𝐀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uniquely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and it is called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inverse</a:t>
                </a:r>
                <a:r>
                  <a:rPr lang="en-US" sz="1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, denoted as: 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t-IT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𝑖𝑛𝑣</m:t>
                    </m:r>
                    <m:d>
                      <m:d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endParaRPr lang="it-IT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General expression for deriving an inverse matrix: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Previous example: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EAB1E1C-905C-8563-7E4B-014BCF264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6311"/>
                <a:ext cx="11218100" cy="3681392"/>
              </a:xfrm>
              <a:prstGeom prst="rect">
                <a:avLst/>
              </a:prstGeom>
              <a:blipFill>
                <a:blip r:embed="rId4"/>
                <a:stretch>
                  <a:fillRect l="-272" t="-497" b="-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2ED712B-D4B4-AE12-883B-B7B8F16906FD}"/>
                  </a:ext>
                </a:extLst>
              </p:cNvPr>
              <p:cNvSpPr txBox="1"/>
              <p:nvPr/>
            </p:nvSpPr>
            <p:spPr>
              <a:xfrm>
                <a:off x="4017667" y="3372419"/>
                <a:ext cx="195824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2ED712B-D4B4-AE12-883B-B7B8F169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7" y="3372419"/>
                <a:ext cx="1958248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0CDCDC-C15C-D254-A385-2DE623BA0F9F}"/>
              </a:ext>
            </a:extLst>
          </p:cNvPr>
          <p:cNvSpPr txBox="1"/>
          <p:nvPr/>
        </p:nvSpPr>
        <p:spPr>
          <a:xfrm>
            <a:off x="1180838" y="3415194"/>
            <a:ext cx="272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/>
              <a:t>It can be demonstrated that…</a:t>
            </a:r>
            <a:endParaRPr lang="it-IT" sz="14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AD2016-EF40-2862-EC5B-D450A08A65BC}"/>
              </a:ext>
            </a:extLst>
          </p:cNvPr>
          <p:cNvSpPr txBox="1"/>
          <p:nvPr/>
        </p:nvSpPr>
        <p:spPr>
          <a:xfrm>
            <a:off x="1180838" y="3976957"/>
            <a:ext cx="2722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/>
              <a:t>Therefore…</a:t>
            </a:r>
            <a:endParaRPr 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7DC06E-63E4-2998-2C5F-B7C06196BD01}"/>
                  </a:ext>
                </a:extLst>
              </p:cNvPr>
              <p:cNvSpPr txBox="1"/>
              <p:nvPr/>
            </p:nvSpPr>
            <p:spPr>
              <a:xfrm>
                <a:off x="4017666" y="3860134"/>
                <a:ext cx="2496646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400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7DC06E-63E4-2998-2C5F-B7C06196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3860134"/>
                <a:ext cx="2496646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01701E6-5444-86AE-3276-1AB1E18B4C72}"/>
                  </a:ext>
                </a:extLst>
              </p:cNvPr>
              <p:cNvSpPr txBox="1"/>
              <p:nvPr/>
            </p:nvSpPr>
            <p:spPr>
              <a:xfrm>
                <a:off x="6306644" y="3868581"/>
                <a:ext cx="3316889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400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01701E6-5444-86AE-3276-1AB1E18B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44" y="3868581"/>
                <a:ext cx="3316889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25F392F-BE07-5A9B-A109-4DF76688183A}"/>
                  </a:ext>
                </a:extLst>
              </p:cNvPr>
              <p:cNvSpPr txBox="1"/>
              <p:nvPr/>
            </p:nvSpPr>
            <p:spPr>
              <a:xfrm>
                <a:off x="9401761" y="3910597"/>
                <a:ext cx="187233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d>
                        </m:den>
                      </m:f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25F392F-BE07-5A9B-A109-4DF766881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61" y="3910597"/>
                <a:ext cx="187233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8454679-F341-ED97-A232-1A75D474555E}"/>
              </a:ext>
            </a:extLst>
          </p:cNvPr>
          <p:cNvCxnSpPr/>
          <p:nvPr/>
        </p:nvCxnSpPr>
        <p:spPr>
          <a:xfrm>
            <a:off x="9320059" y="3592099"/>
            <a:ext cx="284041" cy="2513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7C9F3A-6E5F-D567-0765-50788D333D7F}"/>
              </a:ext>
            </a:extLst>
          </p:cNvPr>
          <p:cNvSpPr txBox="1"/>
          <p:nvPr/>
        </p:nvSpPr>
        <p:spPr>
          <a:xfrm>
            <a:off x="8884138" y="3328234"/>
            <a:ext cx="856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scalar</a:t>
            </a:r>
            <a:endParaRPr lang="it-IT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B23E0E-420C-FE19-6BE6-549ACC5E7023}"/>
                  </a:ext>
                </a:extLst>
              </p:cNvPr>
              <p:cNvSpPr txBox="1"/>
              <p:nvPr/>
            </p:nvSpPr>
            <p:spPr>
              <a:xfrm>
                <a:off x="9656388" y="3274772"/>
                <a:ext cx="110227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/>
                  <a:t> matrix</a:t>
                </a:r>
                <a:endParaRPr lang="it-IT" sz="120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FB23E0E-420C-FE19-6BE6-549ACC5E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88" y="3274772"/>
                <a:ext cx="1102273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4C624CA-B037-B3F4-2AC4-59A658630E1A}"/>
              </a:ext>
            </a:extLst>
          </p:cNvPr>
          <p:cNvCxnSpPr>
            <a:cxnSpLocks/>
          </p:cNvCxnSpPr>
          <p:nvPr/>
        </p:nvCxnSpPr>
        <p:spPr>
          <a:xfrm>
            <a:off x="10207525" y="3536065"/>
            <a:ext cx="0" cy="29271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9021510-D307-6DAA-739B-831B38E6AAF2}"/>
                  </a:ext>
                </a:extLst>
              </p:cNvPr>
              <p:cNvSpPr txBox="1"/>
              <p:nvPr/>
            </p:nvSpPr>
            <p:spPr>
              <a:xfrm>
                <a:off x="4174302" y="5168451"/>
                <a:ext cx="32605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∙3−1∙5=1</m:t>
                      </m:r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9021510-D307-6DAA-739B-831B38E6A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02" y="5168451"/>
                <a:ext cx="3260508" cy="215444"/>
              </a:xfrm>
              <a:prstGeom prst="rect">
                <a:avLst/>
              </a:prstGeom>
              <a:blipFill>
                <a:blip r:embed="rId10"/>
                <a:stretch>
                  <a:fillRect r="-561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A010489-3CBF-965F-05CE-933966C8C2D9}"/>
                  </a:ext>
                </a:extLst>
              </p:cNvPr>
              <p:cNvSpPr txBox="1"/>
              <p:nvPr/>
            </p:nvSpPr>
            <p:spPr>
              <a:xfrm>
                <a:off x="1381185" y="5464173"/>
                <a:ext cx="2204771" cy="398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it-IT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A010489-3CBF-965F-05CE-933966C8C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85" y="5464173"/>
                <a:ext cx="2204771" cy="398892"/>
              </a:xfrm>
              <a:prstGeom prst="rect">
                <a:avLst/>
              </a:prstGeom>
              <a:blipFill>
                <a:blip r:embed="rId11"/>
                <a:stretch>
                  <a:fillRect l="-1108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F2DF0D4-24A4-EFB2-876F-6495E9610214}"/>
                  </a:ext>
                </a:extLst>
              </p:cNvPr>
              <p:cNvSpPr txBox="1"/>
              <p:nvPr/>
            </p:nvSpPr>
            <p:spPr>
              <a:xfrm>
                <a:off x="4174302" y="5670596"/>
                <a:ext cx="4114158" cy="73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b="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→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F2DF0D4-24A4-EFB2-876F-6495E961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02" y="5670596"/>
                <a:ext cx="4114158" cy="7393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EEA84B2E-E63D-523E-930E-231906EC59A1}"/>
              </a:ext>
            </a:extLst>
          </p:cNvPr>
          <p:cNvSpPr/>
          <p:nvPr/>
        </p:nvSpPr>
        <p:spPr>
          <a:xfrm>
            <a:off x="8239019" y="5276173"/>
            <a:ext cx="139700" cy="9387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655DCA5-EF4D-1E10-4658-151E28D4AE5D}"/>
                  </a:ext>
                </a:extLst>
              </p:cNvPr>
              <p:cNvSpPr txBox="1"/>
              <p:nvPr/>
            </p:nvSpPr>
            <p:spPr>
              <a:xfrm>
                <a:off x="8757395" y="5507727"/>
                <a:ext cx="3170495" cy="451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400"/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655DCA5-EF4D-1E10-4658-151E28D4A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395" y="5507727"/>
                <a:ext cx="3170495" cy="451598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5697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8CF487-0C2C-4245-A99B-965F135E1BCD}"/>
                  </a:ext>
                </a:extLst>
              </p:cNvPr>
              <p:cNvSpPr txBox="1"/>
              <p:nvPr/>
            </p:nvSpPr>
            <p:spPr>
              <a:xfrm>
                <a:off x="402400" y="1382315"/>
                <a:ext cx="11218100" cy="506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Properties of inverse matrices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For invertible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: 	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sz="1400" i="1" dirty="0">
                  <a:latin typeface="Cambria Math" panose="02040503050406030204" pitchFamily="18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it-IT" sz="1400" b="1" dirty="0">
                  <a:latin typeface="Cambria Math" panose="02040503050406030204" pitchFamily="18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square matrix that is not invertible is called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singular</a:t>
                </a:r>
                <a:r>
                  <a:rPr lang="en-US" sz="1400" dirty="0"/>
                  <a:t> (or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degenerate</a:t>
                </a:r>
                <a:r>
                  <a:rPr lang="en-US" sz="1400" dirty="0"/>
                  <a:t>) matrix if and only if its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determinant is zero</a:t>
                </a:r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Cases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/>
                  <a:t> (singular matrix)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row or column of </a:t>
                </a:r>
                <a14:m>
                  <m:oMath xmlns:m="http://schemas.openxmlformats.org/officeDocument/2006/math">
                    <m:r>
                      <a:rPr lang="en-US" sz="1200" b="1" dirty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dirty="0"/>
                  <a:t> contains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all zeros</a:t>
                </a:r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two rows or columns in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dirty="0"/>
                  <a:t> are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equal</a:t>
                </a:r>
                <a:endParaRPr lang="en-US" sz="1200" dirty="0"/>
              </a:p>
              <a:p>
                <a:pPr marL="1200150" lvl="2" indent="-285750"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any two or more rows or columns in </a:t>
                </a:r>
                <a14:m>
                  <m:oMath xmlns:m="http://schemas.openxmlformats.org/officeDocument/2006/math">
                    <m:r>
                      <a:rPr lang="it-IT" sz="12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are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linearly dependent</a:t>
                </a:r>
                <a:endParaRPr lang="en-US" sz="12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column/row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in a matrix is a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linear combination </a:t>
                </a:r>
                <a:r>
                  <a:rPr lang="en-US" sz="1400" dirty="0"/>
                  <a:t>of other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/>
                  <a:t> columns/rows if it can be derived as sum of the latter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/>
                  <a:t> columns/rows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multiplied by a set of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(some of which are not zero), such that: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rank</a:t>
                </a:r>
                <a:r>
                  <a:rPr lang="en-US" sz="1400" dirty="0"/>
                  <a:t> of a matrix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r>
                  <a:rPr lang="en-US" sz="1400" dirty="0"/>
                  <a:t> is the number of linearly independent columns/rows in a square matrix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For non-square matrices: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row-rank</a:t>
                </a:r>
                <a:r>
                  <a:rPr lang="en-US" sz="1200" dirty="0"/>
                  <a:t> and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column-rank </a:t>
                </a:r>
                <a:r>
                  <a:rPr lang="en-US" sz="1200" dirty="0"/>
                  <a:t>can be defined, but they are always equal</a:t>
                </a:r>
              </a:p>
              <a:p>
                <a:pPr marL="1200150" lvl="2" indent="-28575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For square matrices: if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it-IT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/>
                  <a:t>, then the matrix is said to be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nonsingular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8CF487-0C2C-4245-A99B-965F135E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2315"/>
                <a:ext cx="11218100" cy="5065361"/>
              </a:xfrm>
              <a:prstGeom prst="rect">
                <a:avLst/>
              </a:prstGeom>
              <a:blipFill>
                <a:blip r:embed="rId4"/>
                <a:stretch>
                  <a:fillRect l="-272" t="-3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1688F8-A11E-A8C8-AC53-A42C18F9EA62}"/>
                  </a:ext>
                </a:extLst>
              </p:cNvPr>
              <p:cNvSpPr txBox="1"/>
              <p:nvPr/>
            </p:nvSpPr>
            <p:spPr>
              <a:xfrm>
                <a:off x="1637093" y="5135174"/>
                <a:ext cx="39563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1688F8-A11E-A8C8-AC53-A42C18F9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3" y="5135174"/>
                <a:ext cx="395630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63361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15D41-D02C-9A1F-A995-991DEC21484E}"/>
                  </a:ext>
                </a:extLst>
              </p:cNvPr>
              <p:cNvSpPr txBox="1"/>
              <p:nvPr/>
            </p:nvSpPr>
            <p:spPr>
              <a:xfrm>
                <a:off x="402400" y="1314188"/>
                <a:ext cx="11452603" cy="446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diagonalization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</a:t>
                </a:r>
                <a:r>
                  <a:rPr lang="en-US" sz="1400" b="1">
                    <a:solidFill>
                      <a:schemeClr val="accent2"/>
                    </a:solidFill>
                  </a:rPr>
                  <a:t>diagonal matrix </a:t>
                </a:r>
                <a:r>
                  <a:rPr lang="en-US" sz="1400"/>
                  <a:t>is a square matrix with elements on the diagonal (from upper-left to bottom right) and zero elsewhere. Identity matrix is a diagonal matrix.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>
                    <a:solidFill>
                      <a:schemeClr val="accent2"/>
                    </a:solidFill>
                  </a:rPr>
                  <a:t>Diagonalization</a:t>
                </a:r>
                <a:r>
                  <a:rPr lang="en-US" sz="1400"/>
                  <a:t> is indicated by a 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1400"/>
                  <a:t>, by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r>
                  <a:rPr lang="en-US" sz="1400"/>
                  <a:t> or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</m:oMath>
                </a14:m>
                <a:endParaRPr lang="en-US" sz="1400"/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i="1"/>
                  <a:t>Vector diagonalization</a:t>
                </a:r>
                <a:r>
                  <a:rPr lang="en-US" sz="1400"/>
                  <a:t>: transforms a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rows/columns into a square matrix of order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with vector elements on its principal diagonal.</a:t>
                </a:r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400"/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marL="1200150" lvl="2" indent="-285750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400" i="1"/>
                  <a:t>Matrix diagonalization</a:t>
                </a:r>
                <a:r>
                  <a:rPr lang="en-US" sz="1400"/>
                  <a:t>: useful to identify the diagonal elements of a matrix, it puts zeros elsewhere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3615D41-D02C-9A1F-A995-991DEC21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14188"/>
                <a:ext cx="11452603" cy="4469237"/>
              </a:xfrm>
              <a:prstGeom prst="rect">
                <a:avLst/>
              </a:prstGeom>
              <a:blipFill>
                <a:blip r:embed="rId4"/>
                <a:stretch>
                  <a:fillRect l="-266" t="-409" b="-4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936B20D5-F75F-B5EF-5896-FEDC041228CA}"/>
                  </a:ext>
                </a:extLst>
              </p:cNvPr>
              <p:cNvSpPr txBox="1"/>
              <p:nvPr/>
            </p:nvSpPr>
            <p:spPr>
              <a:xfrm>
                <a:off x="1562170" y="2380077"/>
                <a:ext cx="2109295" cy="692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936B20D5-F75F-B5EF-5896-FEDC0412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70" y="2380077"/>
                <a:ext cx="2109295" cy="692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0DF95C29-46ED-390D-42E9-BF6177E02175}"/>
                  </a:ext>
                </a:extLst>
              </p:cNvPr>
              <p:cNvSpPr txBox="1"/>
              <p:nvPr/>
            </p:nvSpPr>
            <p:spPr>
              <a:xfrm>
                <a:off x="4279947" y="2403480"/>
                <a:ext cx="1416413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0DF95C29-46ED-390D-42E9-BF6177E0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47" y="2403480"/>
                <a:ext cx="1416413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4361DD-2A6B-82FB-5A9C-6462E6A63BCB}"/>
                  </a:ext>
                </a:extLst>
              </p:cNvPr>
              <p:cNvSpPr txBox="1"/>
              <p:nvPr/>
            </p:nvSpPr>
            <p:spPr>
              <a:xfrm>
                <a:off x="2077792" y="4347692"/>
                <a:ext cx="2108309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74361DD-2A6B-82FB-5A9C-6462E6A6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92" y="4347692"/>
                <a:ext cx="2108309" cy="87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F68606-FB16-4D2A-03A8-11E0DD2F8536}"/>
                  </a:ext>
                </a:extLst>
              </p:cNvPr>
              <p:cNvSpPr txBox="1"/>
              <p:nvPr/>
            </p:nvSpPr>
            <p:spPr>
              <a:xfrm>
                <a:off x="4804287" y="4347692"/>
                <a:ext cx="3846286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F68606-FB16-4D2A-03A8-11E0DD2F8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87" y="4347692"/>
                <a:ext cx="3846286" cy="874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1E43CC8-2CD4-DFE9-1EA7-0060A43A74FD}"/>
                  </a:ext>
                </a:extLst>
              </p:cNvPr>
              <p:cNvSpPr txBox="1"/>
              <p:nvPr/>
            </p:nvSpPr>
            <p:spPr>
              <a:xfrm>
                <a:off x="2077792" y="5869794"/>
                <a:ext cx="3095759" cy="545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1E43CC8-2CD4-DFE9-1EA7-0060A43A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92" y="5869794"/>
                <a:ext cx="3095759" cy="5451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9DE740-CA62-4C8B-5520-679B4EE27502}"/>
                  </a:ext>
                </a:extLst>
              </p:cNvPr>
              <p:cNvSpPr txBox="1"/>
              <p:nvPr/>
            </p:nvSpPr>
            <p:spPr>
              <a:xfrm>
                <a:off x="5554814" y="5869794"/>
                <a:ext cx="3095759" cy="5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acc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E9DE740-CA62-4C8B-5520-679B4EE2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14" y="5869794"/>
                <a:ext cx="3095759" cy="548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05405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45A15BB-F00E-9F95-228F-57AFD32A76A6}"/>
                  </a:ext>
                </a:extLst>
              </p:cNvPr>
              <p:cNvSpPr txBox="1"/>
              <p:nvPr/>
            </p:nvSpPr>
            <p:spPr>
              <a:xfrm>
                <a:off x="402400" y="1367631"/>
                <a:ext cx="11561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diagonalization: tips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The inverse of a diagonal matrix is another diagonal matrix whose elements are the </a:t>
                </a:r>
                <a:r>
                  <a:rPr lang="en-US" sz="1400" b="1">
                    <a:solidFill>
                      <a:schemeClr val="accent2"/>
                    </a:solidFill>
                  </a:rPr>
                  <a:t>reciprocal</a:t>
                </a:r>
                <a:r>
                  <a:rPr lang="en-US" sz="1400"/>
                  <a:t> of the original ones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Transposition of a diagonal matrix leaves matrix unchanged: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diagonal matrix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 </a:t>
                </a:r>
                <a:r>
                  <a:rPr lang="en-US" sz="1400" b="1">
                    <a:solidFill>
                      <a:schemeClr val="accent2"/>
                    </a:solidFill>
                  </a:rPr>
                  <a:t>post-multiplies</a:t>
                </a:r>
                <a:r>
                  <a:rPr lang="en-US" sz="1400"/>
                  <a:t> a matrix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400"/>
                  <a:t>,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</a:t>
                </a:r>
                <a:r>
                  <a:rPr lang="en-US" sz="1400" b="1">
                    <a:solidFill>
                      <a:schemeClr val="accent2"/>
                    </a:solidFill>
                  </a:rPr>
                  <a:t>column</a:t>
                </a:r>
                <a:r>
                  <a:rPr lang="en-US" sz="1400"/>
                  <a:t> elements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/>
                  <a:t>are multiplied (divided) by each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element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diagonal matrix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 </a:t>
                </a:r>
                <a:r>
                  <a:rPr lang="en-US" sz="1400" b="1">
                    <a:solidFill>
                      <a:schemeClr val="accent2"/>
                    </a:solidFill>
                  </a:rPr>
                  <a:t>pre-multiplies </a:t>
                </a:r>
                <a:r>
                  <a:rPr lang="en-US" sz="1400"/>
                  <a:t>a matrix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1400"/>
                  <a:t>, all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</a:t>
                </a:r>
                <a:r>
                  <a:rPr lang="en-US" sz="1400" b="1">
                    <a:solidFill>
                      <a:schemeClr val="accent2"/>
                    </a:solidFill>
                  </a:rPr>
                  <a:t>row</a:t>
                </a:r>
                <a:r>
                  <a:rPr lang="en-US" sz="1400"/>
                  <a:t> elements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it-IT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/>
                  <a:t>are multiplied (divided) by each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/>
                  <a:t> element of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sz="140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/>
                  <a:t>).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Diagonalization of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/>
                  <a:t> can be performed by an </a:t>
                </a:r>
                <a:r>
                  <a:rPr lang="en-US" sz="1400" b="1">
                    <a:solidFill>
                      <a:schemeClr val="accent2"/>
                    </a:solidFill>
                  </a:rPr>
                  <a:t>element-wise multiplication </a:t>
                </a:r>
                <a:r>
                  <a:rPr lang="en-US" sz="1400"/>
                  <a:t>of it with the identity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45A15BB-F00E-9F95-228F-57AFD32A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67631"/>
                <a:ext cx="11561000" cy="4093428"/>
              </a:xfrm>
              <a:prstGeom prst="rect">
                <a:avLst/>
              </a:prstGeom>
              <a:blipFill>
                <a:blip r:embed="rId4"/>
                <a:stretch>
                  <a:fillRect l="-264" t="-446" b="-5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F657DA-563B-741B-9166-4C312D7741AE}"/>
                  </a:ext>
                </a:extLst>
              </p:cNvPr>
              <p:cNvSpPr txBox="1"/>
              <p:nvPr/>
            </p:nvSpPr>
            <p:spPr>
              <a:xfrm>
                <a:off x="1276226" y="2217527"/>
                <a:ext cx="7197214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acc>
                      <m:accPr>
                        <m:chr m:val="̂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F657DA-563B-741B-9166-4C312D774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26" y="2217527"/>
                <a:ext cx="7197214" cy="87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FAA11C4-1D83-4856-2AFE-7A0C0B8B37F6}"/>
                  </a:ext>
                </a:extLst>
              </p:cNvPr>
              <p:cNvSpPr txBox="1"/>
              <p:nvPr/>
            </p:nvSpPr>
            <p:spPr>
              <a:xfrm>
                <a:off x="9002898" y="2531825"/>
                <a:ext cx="2186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FAA11C4-1D83-4856-2AFE-7A0C0B8B3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98" y="2531825"/>
                <a:ext cx="218694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79FE5D-B987-8C2D-053C-7A4F3B266D4C}"/>
                  </a:ext>
                </a:extLst>
              </p:cNvPr>
              <p:cNvSpPr txBox="1"/>
              <p:nvPr/>
            </p:nvSpPr>
            <p:spPr>
              <a:xfrm>
                <a:off x="1276226" y="5569276"/>
                <a:ext cx="4819774" cy="874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79FE5D-B987-8C2D-053C-7A4F3B26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26" y="5569276"/>
                <a:ext cx="4819774" cy="874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1346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BDF79F-9D0C-399A-685E-60A0FB26C57F}"/>
                  </a:ext>
                </a:extLst>
              </p:cNvPr>
              <p:cNvSpPr txBox="1"/>
              <p:nvPr/>
            </p:nvSpPr>
            <p:spPr>
              <a:xfrm>
                <a:off x="402400" y="1498261"/>
                <a:ext cx="11218100" cy="157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Summation vectors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Post-multiplication of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by a </a:t>
                </a:r>
                <a:r>
                  <a:rPr lang="en-US" sz="1400" i="1"/>
                  <a:t>j-elements</a:t>
                </a:r>
                <a:r>
                  <a:rPr lang="en-US" sz="1400"/>
                  <a:t> column vector of 1’s,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1400"/>
                  <a:t>, returns a i-elements column vector containing the row sums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Pre-multiplication of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/>
                  <a:t> by a </a:t>
                </a:r>
                <a:r>
                  <a:rPr lang="en-US" sz="1400" i="1"/>
                  <a:t>i-elements</a:t>
                </a:r>
                <a:r>
                  <a:rPr lang="en-US" sz="1400"/>
                  <a:t> row vector of 1’s,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/>
                  <a:t> , returns a j-elements row vector containing the column sums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dirty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7BDF79F-9D0C-399A-685E-60A0FB26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498261"/>
                <a:ext cx="11218100" cy="1577355"/>
              </a:xfrm>
              <a:prstGeom prst="rect">
                <a:avLst/>
              </a:prstGeom>
              <a:blipFill>
                <a:blip r:embed="rId4"/>
                <a:stretch>
                  <a:fillRect l="-272" t="-11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CD42FF-EF8C-D1BC-2B2C-9B4D183196FC}"/>
                  </a:ext>
                </a:extLst>
              </p:cNvPr>
              <p:cNvSpPr txBox="1"/>
              <p:nvPr/>
            </p:nvSpPr>
            <p:spPr>
              <a:xfrm>
                <a:off x="1150620" y="4230371"/>
                <a:ext cx="3814686" cy="547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CD42FF-EF8C-D1BC-2B2C-9B4D1831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" y="4230371"/>
                <a:ext cx="3814686" cy="547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B3B9A35-4EF6-E3F8-5697-45580A55024D}"/>
                  </a:ext>
                </a:extLst>
              </p:cNvPr>
              <p:cNvSpPr txBox="1"/>
              <p:nvPr/>
            </p:nvSpPr>
            <p:spPr>
              <a:xfrm>
                <a:off x="5621210" y="3537355"/>
                <a:ext cx="1272540" cy="741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B3B9A35-4EF6-E3F8-5697-45580A55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0" y="3537355"/>
                <a:ext cx="1272540" cy="741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8AAA7356-1BD8-2BD1-E599-5FD0B22CCB8B}"/>
              </a:ext>
            </a:extLst>
          </p:cNvPr>
          <p:cNvSpPr/>
          <p:nvPr/>
        </p:nvSpPr>
        <p:spPr>
          <a:xfrm rot="10800000">
            <a:off x="5116232" y="3666911"/>
            <a:ext cx="217476" cy="174615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41789B-1AB9-91DC-374F-3DBDEE5EB718}"/>
                  </a:ext>
                </a:extLst>
              </p:cNvPr>
              <p:cNvSpPr txBox="1"/>
              <p:nvPr/>
            </p:nvSpPr>
            <p:spPr>
              <a:xfrm>
                <a:off x="7289990" y="3549282"/>
                <a:ext cx="3751390" cy="741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641789B-1AB9-91DC-374F-3DBDEE5E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90" y="3549282"/>
                <a:ext cx="3751390" cy="74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CA8910A-D670-4784-4DF2-C1C98A3C636A}"/>
                  </a:ext>
                </a:extLst>
              </p:cNvPr>
              <p:cNvSpPr txBox="1"/>
              <p:nvPr/>
            </p:nvSpPr>
            <p:spPr>
              <a:xfrm>
                <a:off x="5621210" y="4985885"/>
                <a:ext cx="1668780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CA8910A-D670-4784-4DF2-C1C98A3C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0" y="4985885"/>
                <a:ext cx="1668780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12B75B2-4816-9867-E4AD-3740C9DC87D1}"/>
                  </a:ext>
                </a:extLst>
              </p:cNvPr>
              <p:cNvSpPr txBox="1"/>
              <p:nvPr/>
            </p:nvSpPr>
            <p:spPr>
              <a:xfrm>
                <a:off x="7289990" y="4899516"/>
                <a:ext cx="4498150" cy="502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12B75B2-4816-9867-E4AD-3740C9DC8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90" y="4899516"/>
                <a:ext cx="4498150" cy="502958"/>
              </a:xfrm>
              <a:prstGeom prst="rect">
                <a:avLst/>
              </a:prstGeom>
              <a:blipFill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1384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50508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A97557-0F23-4324-BAB8-D3C6AAB3E51D}"/>
              </a:ext>
            </a:extLst>
          </p:cNvPr>
          <p:cNvSpPr txBox="1"/>
          <p:nvPr/>
        </p:nvSpPr>
        <p:spPr>
          <a:xfrm>
            <a:off x="484729" y="1648586"/>
            <a:ext cx="51913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Appendix A – Matrix Algebra for Input-Output Models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 err="1"/>
              <a:t>Vogstad</a:t>
            </a:r>
            <a:r>
              <a:rPr lang="it-IT" sz="1100" dirty="0"/>
              <a:t> K O. (2008). </a:t>
            </a:r>
            <a:r>
              <a:rPr lang="it-IT" sz="1100" i="1" dirty="0"/>
              <a:t>Input-Output Analysis and Linear Programming</a:t>
            </a:r>
            <a:r>
              <a:rPr lang="it-IT" sz="1100" dirty="0"/>
              <a:t>. In </a:t>
            </a:r>
            <a:r>
              <a:rPr lang="en-US" sz="1100" dirty="0"/>
              <a:t>Handbook of Input-Output Economics in Industrial Ecology, Springer.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Hillier F S, Lieberman G J. (2015). </a:t>
            </a:r>
            <a:r>
              <a:rPr lang="en-US" sz="1100" i="1" dirty="0"/>
              <a:t>Chapter 2 - Overview of the Operations Research Modeling Approach</a:t>
            </a:r>
            <a:r>
              <a:rPr lang="en-US" sz="1100" dirty="0"/>
              <a:t>. In Introduction to operations research. Stanford University.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3879A5-A27D-03CB-F969-1CBBFC88C4D7}"/>
              </a:ext>
            </a:extLst>
          </p:cNvPr>
          <p:cNvSpPr txBox="1"/>
          <p:nvPr/>
        </p:nvSpPr>
        <p:spPr>
          <a:xfrm>
            <a:off x="6403930" y="1638588"/>
            <a:ext cx="3523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3"/>
              </a:rPr>
              <a:t>Essence of linear algebra - YouTube</a:t>
            </a:r>
            <a:endParaRPr lang="it-IT" sz="16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2CDFE3-84BD-B25C-E7D6-D2A3FA2F2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49"/>
          <a:stretch/>
        </p:blipFill>
        <p:spPr>
          <a:xfrm>
            <a:off x="6620397" y="2180017"/>
            <a:ext cx="4884434" cy="33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882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Become acquainted with the </a:t>
            </a:r>
            <a:r>
              <a:rPr lang="en-US" sz="2000" b="1" dirty="0">
                <a:latin typeface="Open Sans"/>
              </a:rPr>
              <a:t>mathematics notation </a:t>
            </a:r>
            <a:r>
              <a:rPr lang="en-US" sz="2000" dirty="0">
                <a:latin typeface="Open Sans"/>
              </a:rPr>
              <a:t>adopted in the course</a:t>
            </a:r>
          </a:p>
          <a:p>
            <a:r>
              <a:rPr lang="en-US" sz="2000" dirty="0">
                <a:latin typeface="Open Sans"/>
              </a:rPr>
              <a:t>Recall </a:t>
            </a:r>
            <a:r>
              <a:rPr lang="en-US" sz="2000" b="1" dirty="0">
                <a:latin typeface="Open Sans"/>
              </a:rPr>
              <a:t>fundamentals of linear algebra</a:t>
            </a:r>
          </a:p>
          <a:p>
            <a:r>
              <a:rPr lang="en-US" sz="2000" dirty="0">
                <a:latin typeface="Open Sans"/>
              </a:rPr>
              <a:t>Represent </a:t>
            </a:r>
            <a:r>
              <a:rPr lang="en-US" sz="2000" b="1" dirty="0">
                <a:latin typeface="Open Sans"/>
              </a:rPr>
              <a:t>systems of equations </a:t>
            </a:r>
            <a:r>
              <a:rPr lang="en-US" sz="2000" dirty="0">
                <a:latin typeface="Open Sans"/>
              </a:rPr>
              <a:t>in vector form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95FBF-E9F0-DEA1-E07A-49D36C636E57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281151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2.1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Adopted notation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DAED31-1657-2C85-E8BD-B295B8E5FD5C}"/>
              </a:ext>
            </a:extLst>
          </p:cNvPr>
          <p:cNvSpPr txBox="1"/>
          <p:nvPr/>
        </p:nvSpPr>
        <p:spPr>
          <a:xfrm>
            <a:off x="407211" y="1457772"/>
            <a:ext cx="10837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Basic rules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Every variable is identified by a letter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Italics</a:t>
            </a:r>
            <a:r>
              <a:rPr lang="en-US" sz="1600" dirty="0"/>
              <a:t> letters represent scalars (either lower- and upper-case)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Bold</a:t>
            </a:r>
            <a:r>
              <a:rPr lang="en-US" sz="1600" dirty="0"/>
              <a:t> letters identify vector operators (vectors or matrices)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Uppercase</a:t>
            </a:r>
            <a:r>
              <a:rPr lang="en-US" sz="1600" dirty="0"/>
              <a:t> letters define extensive quantities (e.g. mass, energy, economic value)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Lowercase</a:t>
            </a:r>
            <a:r>
              <a:rPr lang="en-US" sz="1600" dirty="0"/>
              <a:t> letters define specific extensive quantities (e.g. mass emissions per unit of energy output)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42854-3795-9C93-8CDC-685D559564E5}"/>
                  </a:ext>
                </a:extLst>
              </p:cNvPr>
              <p:cNvSpPr txBox="1"/>
              <p:nvPr/>
            </p:nvSpPr>
            <p:spPr>
              <a:xfrm>
                <a:off x="1637806" y="2701805"/>
                <a:ext cx="1412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 ;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42854-3795-9C93-8CDC-685D55956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2701805"/>
                <a:ext cx="1412118" cy="276999"/>
              </a:xfrm>
              <a:prstGeom prst="rect">
                <a:avLst/>
              </a:prstGeom>
              <a:blipFill>
                <a:blip r:embed="rId4"/>
                <a:stretch>
                  <a:fillRect l="-1299" r="-3030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B1394FA-9DB0-7D82-A93F-BC254431DC0E}"/>
                  </a:ext>
                </a:extLst>
              </p:cNvPr>
              <p:cNvSpPr txBox="1"/>
              <p:nvPr/>
            </p:nvSpPr>
            <p:spPr>
              <a:xfrm>
                <a:off x="1637806" y="3514985"/>
                <a:ext cx="1635128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B1394FA-9DB0-7D82-A93F-BC254431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3514985"/>
                <a:ext cx="1635128" cy="513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F403A-0C73-CF65-8E22-B797A7ACB7B0}"/>
                  </a:ext>
                </a:extLst>
              </p:cNvPr>
              <p:cNvSpPr txBox="1"/>
              <p:nvPr/>
            </p:nvSpPr>
            <p:spPr>
              <a:xfrm>
                <a:off x="3651383" y="3514985"/>
                <a:ext cx="998928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1F403A-0C73-CF65-8E22-B797A7AC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3514985"/>
                <a:ext cx="998928" cy="46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FB4C0ED-D41E-5A49-CF0D-DD4BF15381E4}"/>
                  </a:ext>
                </a:extLst>
              </p:cNvPr>
              <p:cNvSpPr txBox="1"/>
              <p:nvPr/>
            </p:nvSpPr>
            <p:spPr>
              <a:xfrm>
                <a:off x="1637806" y="4869388"/>
                <a:ext cx="1167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FB4C0ED-D41E-5A49-CF0D-DD4BF153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4869388"/>
                <a:ext cx="1167499" cy="276999"/>
              </a:xfrm>
              <a:prstGeom prst="rect">
                <a:avLst/>
              </a:prstGeom>
              <a:blipFill>
                <a:blip r:embed="rId7"/>
                <a:stretch>
                  <a:fillRect l="-4188" r="-4188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2FA2EC1-D5DC-177D-39F2-6F3E27C0591F}"/>
                  </a:ext>
                </a:extLst>
              </p:cNvPr>
              <p:cNvSpPr txBox="1"/>
              <p:nvPr/>
            </p:nvSpPr>
            <p:spPr>
              <a:xfrm>
                <a:off x="3651383" y="4753235"/>
                <a:ext cx="2174378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𝑘𝑊h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2FA2EC1-D5DC-177D-39F2-6F3E27C0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4753235"/>
                <a:ext cx="2174378" cy="509307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0F53D21-3B0D-5D97-E213-A0EB2822E0B5}"/>
                  </a:ext>
                </a:extLst>
              </p:cNvPr>
              <p:cNvSpPr txBox="1"/>
              <p:nvPr/>
            </p:nvSpPr>
            <p:spPr>
              <a:xfrm>
                <a:off x="1637806" y="5854182"/>
                <a:ext cx="1166410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=0.4 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€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0F53D21-3B0D-5D97-E213-A0EB2822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06" y="5854182"/>
                <a:ext cx="1166410" cy="569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4569AF2-2C7C-7577-D9A5-379BC5C5B010}"/>
                  </a:ext>
                </a:extLst>
              </p:cNvPr>
              <p:cNvSpPr txBox="1"/>
              <p:nvPr/>
            </p:nvSpPr>
            <p:spPr>
              <a:xfrm>
                <a:off x="3651383" y="5845289"/>
                <a:ext cx="2592954" cy="538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55 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𝑘𝑊h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€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€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4569AF2-2C7C-7577-D9A5-379BC5C5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83" y="5845289"/>
                <a:ext cx="2592954" cy="538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19463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7650C74-AE95-2F64-333F-952BB77609AE}"/>
                  </a:ext>
                </a:extLst>
              </p:cNvPr>
              <p:cNvSpPr txBox="1"/>
              <p:nvPr/>
            </p:nvSpPr>
            <p:spPr>
              <a:xfrm>
                <a:off x="402400" y="1591566"/>
                <a:ext cx="11218100" cy="441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</a:t>
                </a:r>
                <a:r>
                  <a:rPr lang="en-US" sz="1400" b="1">
                    <a:solidFill>
                      <a:schemeClr val="accent2"/>
                    </a:solidFill>
                  </a:rPr>
                  <a:t>matrix</a:t>
                </a:r>
                <a:r>
                  <a:rPr lang="en-US" sz="1400"/>
                  <a:t> is a collection of elements arranged in a table,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/>
                  <a:t> rows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columns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Matrices of dimensions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/>
                  <a:t> by </a:t>
                </a:r>
                <a14:m>
                  <m:oMath xmlns:m="http://schemas.openxmlformats.org/officeDocument/2006/math"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are indicated with a double subscript notation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/>
                  <a:t> or under brackets </a:t>
                </a:r>
                <a14:m>
                  <m:oMath xmlns:m="http://schemas.openxmlformats.org/officeDocument/2006/math">
                    <m:r>
                      <a:rPr lang="it-IT" sz="1400" b="1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40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a matrix is composed only by a row or a column, then it is defined as a </a:t>
                </a:r>
                <a:r>
                  <a:rPr lang="en-US" sz="1400" b="1">
                    <a:solidFill>
                      <a:schemeClr val="accent2"/>
                    </a:solidFill>
                  </a:rPr>
                  <a:t>vector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number of rows equals number of columns,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, then the matrix is said to be </a:t>
                </a:r>
                <a:r>
                  <a:rPr lang="en-US" sz="1400" b="1">
                    <a:solidFill>
                      <a:schemeClr val="accent2"/>
                    </a:solidFill>
                  </a:rPr>
                  <a:t>square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A square matrix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 is said to be “</a:t>
                </a:r>
                <a:r>
                  <a:rPr lang="en-US" sz="1400" i="1"/>
                  <a:t>of </a:t>
                </a:r>
                <a:r>
                  <a:rPr lang="en-US" sz="1400" b="1" i="1">
                    <a:solidFill>
                      <a:schemeClr val="accent2"/>
                    </a:solidFill>
                  </a:rPr>
                  <a:t>order</a:t>
                </a:r>
                <a:r>
                  <a:rPr lang="en-US" sz="1400" i="1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i="1"/>
                  <a:t>” </a:t>
                </a:r>
                <a:r>
                  <a:rPr lang="en-US" sz="1400"/>
                  <a:t>(or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)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/>
                  <a:t>, the matrix is said to be </a:t>
                </a:r>
                <a:r>
                  <a:rPr lang="en-US" sz="1400" b="1">
                    <a:solidFill>
                      <a:schemeClr val="accent2"/>
                    </a:solidFill>
                  </a:rPr>
                  <a:t>rectangular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/>
                  <a:t> then a matrix has a sole item, hence it is defined as a </a:t>
                </a:r>
                <a:r>
                  <a:rPr lang="en-US" sz="1400" b="1">
                    <a:solidFill>
                      <a:schemeClr val="accent2"/>
                    </a:solidFill>
                  </a:rPr>
                  <a:t>scalar</a:t>
                </a:r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7650C74-AE95-2F64-333F-952BB776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591566"/>
                <a:ext cx="11218100" cy="4410631"/>
              </a:xfrm>
              <a:prstGeom prst="rect">
                <a:avLst/>
              </a:prstGeom>
              <a:blipFill>
                <a:blip r:embed="rId4"/>
                <a:stretch>
                  <a:fillRect l="-272" t="-414" b="-5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34FC70F-590F-ADFB-CE5B-324BBF21E663}"/>
                  </a:ext>
                </a:extLst>
              </p:cNvPr>
              <p:cNvSpPr txBox="1"/>
              <p:nvPr/>
            </p:nvSpPr>
            <p:spPr>
              <a:xfrm>
                <a:off x="1480398" y="2825485"/>
                <a:ext cx="4318810" cy="458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34FC70F-590F-ADFB-CE5B-324BBF21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2825485"/>
                <a:ext cx="4318810" cy="458587"/>
              </a:xfrm>
              <a:prstGeom prst="rect">
                <a:avLst/>
              </a:prstGeom>
              <a:blipFill>
                <a:blip r:embed="rId5"/>
                <a:stretch>
                  <a:fillRect l="-565" t="-1316"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4D14C6-619D-B55E-BF78-EC7A53F6B12E}"/>
                  </a:ext>
                </a:extLst>
              </p:cNvPr>
              <p:cNvSpPr txBox="1"/>
              <p:nvPr/>
            </p:nvSpPr>
            <p:spPr>
              <a:xfrm>
                <a:off x="1480398" y="3970471"/>
                <a:ext cx="1787028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4D14C6-619D-B55E-BF78-EC7A53F6B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3970471"/>
                <a:ext cx="1787028" cy="452816"/>
              </a:xfrm>
              <a:prstGeom prst="rect">
                <a:avLst/>
              </a:prstGeom>
              <a:blipFill>
                <a:blip r:embed="rId6"/>
                <a:stretch>
                  <a:fillRect l="-204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054D97-9EFD-B947-87E2-569BC15BED56}"/>
                  </a:ext>
                </a:extLst>
              </p:cNvPr>
              <p:cNvSpPr txBox="1"/>
              <p:nvPr/>
            </p:nvSpPr>
            <p:spPr>
              <a:xfrm>
                <a:off x="4197807" y="4080533"/>
                <a:ext cx="2424638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D054D97-9EFD-B947-87E2-569BC15B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07" y="4080533"/>
                <a:ext cx="2424638" cy="256993"/>
              </a:xfrm>
              <a:prstGeom prst="rect">
                <a:avLst/>
              </a:prstGeom>
              <a:blipFill>
                <a:blip r:embed="rId7"/>
                <a:stretch>
                  <a:fillRect l="-1259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5968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D951C4E-1B78-ECB4-12DE-50218F2BE7EB}"/>
                  </a:ext>
                </a:extLst>
              </p:cNvPr>
              <p:cNvSpPr txBox="1"/>
              <p:nvPr/>
            </p:nvSpPr>
            <p:spPr>
              <a:xfrm>
                <a:off x="402400" y="1647552"/>
                <a:ext cx="11218100" cy="146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 algebraic sum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Consists in adding/subtracting elements in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corresponding positions </a:t>
                </a:r>
                <a:r>
                  <a:rPr lang="en-US" sz="1400" dirty="0"/>
                  <a:t>(element-wise summation):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Only matrices with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same dimensions </a:t>
                </a:r>
                <a:r>
                  <a:rPr lang="en-US" sz="1400" dirty="0"/>
                  <a:t>can be added/subtracted.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Matrix sum owns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commutative</a:t>
                </a:r>
                <a:r>
                  <a:rPr lang="en-US" sz="1400" dirty="0"/>
                  <a:t> property.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D951C4E-1B78-ECB4-12DE-50218F2B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647552"/>
                <a:ext cx="11218100" cy="1463862"/>
              </a:xfrm>
              <a:prstGeom prst="rect">
                <a:avLst/>
              </a:prstGeom>
              <a:blipFill>
                <a:blip r:embed="rId4"/>
                <a:stretch>
                  <a:fillRect l="-272" t="-1250" b="-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71EF7E-D909-CE5A-556B-E4BAF4667991}"/>
                  </a:ext>
                </a:extLst>
              </p:cNvPr>
              <p:cNvSpPr txBox="1"/>
              <p:nvPr/>
            </p:nvSpPr>
            <p:spPr>
              <a:xfrm>
                <a:off x="1589639" y="5172281"/>
                <a:ext cx="4824574" cy="5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71EF7E-D909-CE5A-556B-E4BAF4667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39" y="5172281"/>
                <a:ext cx="4824574" cy="548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B83420D9-CC57-B935-C73F-BBB9E91898B7}"/>
                  </a:ext>
                </a:extLst>
              </p:cNvPr>
              <p:cNvSpPr txBox="1"/>
              <p:nvPr/>
            </p:nvSpPr>
            <p:spPr>
              <a:xfrm>
                <a:off x="1620676" y="3412171"/>
                <a:ext cx="1671740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B83420D9-CC57-B935-C73F-BBB9E918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76" y="3412171"/>
                <a:ext cx="1671740" cy="456022"/>
              </a:xfrm>
              <a:prstGeom prst="rect">
                <a:avLst/>
              </a:prstGeom>
              <a:blipFill>
                <a:blip r:embed="rId6"/>
                <a:stretch>
                  <a:fillRect l="-2190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6">
                <a:extLst>
                  <a:ext uri="{FF2B5EF4-FFF2-40B4-BE49-F238E27FC236}">
                    <a16:creationId xmlns:a16="http://schemas.microsoft.com/office/drawing/2014/main" id="{E4EACE3C-0CE6-7499-4983-9DADFF49022E}"/>
                  </a:ext>
                </a:extLst>
              </p:cNvPr>
              <p:cNvSpPr txBox="1"/>
              <p:nvPr/>
            </p:nvSpPr>
            <p:spPr>
              <a:xfrm>
                <a:off x="1620676" y="4247904"/>
                <a:ext cx="1654043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1" name="CasellaDiTesto 6">
                <a:extLst>
                  <a:ext uri="{FF2B5EF4-FFF2-40B4-BE49-F238E27FC236}">
                    <a16:creationId xmlns:a16="http://schemas.microsoft.com/office/drawing/2014/main" id="{E4EACE3C-0CE6-7499-4983-9DADFF490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76" y="4247904"/>
                <a:ext cx="1654043" cy="452816"/>
              </a:xfrm>
              <a:prstGeom prst="rect">
                <a:avLst/>
              </a:prstGeom>
              <a:blipFill>
                <a:blip r:embed="rId7"/>
                <a:stretch>
                  <a:fillRect l="-2214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5">
                <a:extLst>
                  <a:ext uri="{FF2B5EF4-FFF2-40B4-BE49-F238E27FC236}">
                    <a16:creationId xmlns:a16="http://schemas.microsoft.com/office/drawing/2014/main" id="{73CE6811-74E2-F368-7C94-2ED532EA2571}"/>
                  </a:ext>
                </a:extLst>
              </p:cNvPr>
              <p:cNvSpPr txBox="1"/>
              <p:nvPr/>
            </p:nvSpPr>
            <p:spPr>
              <a:xfrm>
                <a:off x="4001926" y="3438621"/>
                <a:ext cx="1205074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2" name="CasellaDiTesto 5">
                <a:extLst>
                  <a:ext uri="{FF2B5EF4-FFF2-40B4-BE49-F238E27FC236}">
                    <a16:creationId xmlns:a16="http://schemas.microsoft.com/office/drawing/2014/main" id="{73CE6811-74E2-F368-7C94-2ED532EA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26" y="3438621"/>
                <a:ext cx="1205074" cy="409023"/>
              </a:xfrm>
              <a:prstGeom prst="rect">
                <a:avLst/>
              </a:prstGeom>
              <a:blipFill>
                <a:blip r:embed="rId8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B2CF5AB7-9DDE-73BA-B0CB-ABD85CCC4B96}"/>
                  </a:ext>
                </a:extLst>
              </p:cNvPr>
              <p:cNvSpPr txBox="1"/>
              <p:nvPr/>
            </p:nvSpPr>
            <p:spPr>
              <a:xfrm>
                <a:off x="3970815" y="4271564"/>
                <a:ext cx="1267295" cy="4106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B2CF5AB7-9DDE-73BA-B0CB-ABD85CCC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15" y="4271564"/>
                <a:ext cx="1267295" cy="410625"/>
              </a:xfrm>
              <a:prstGeom prst="rect">
                <a:avLst/>
              </a:prstGeom>
              <a:blipFill>
                <a:blip r:embed="rId9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C31C52AB-28B7-60D8-B26A-6729A18CE6EB}"/>
                  </a:ext>
                </a:extLst>
              </p:cNvPr>
              <p:cNvSpPr txBox="1"/>
              <p:nvPr/>
            </p:nvSpPr>
            <p:spPr>
              <a:xfrm>
                <a:off x="7034374" y="5311102"/>
                <a:ext cx="4433726" cy="414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rgbClr val="8FAAD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8FAAD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C31C52AB-28B7-60D8-B26A-6729A18C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74" y="5311102"/>
                <a:ext cx="4433726" cy="414729"/>
              </a:xfrm>
              <a:prstGeom prst="rect">
                <a:avLst/>
              </a:prstGeom>
              <a:blipFill>
                <a:blip r:embed="rId10"/>
                <a:stretch>
                  <a:fillRect l="-1651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id="{B0FA782D-6390-FE15-7094-E92BB7D4A902}"/>
                  </a:ext>
                </a:extLst>
              </p:cNvPr>
              <p:cNvSpPr txBox="1"/>
              <p:nvPr/>
            </p:nvSpPr>
            <p:spPr>
              <a:xfrm>
                <a:off x="7034374" y="5996902"/>
                <a:ext cx="236997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6" name="CasellaDiTesto 5">
                <a:extLst>
                  <a:ext uri="{FF2B5EF4-FFF2-40B4-BE49-F238E27FC236}">
                    <a16:creationId xmlns:a16="http://schemas.microsoft.com/office/drawing/2014/main" id="{B0FA782D-6390-FE15-7094-E92BB7D4A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74" y="5996902"/>
                <a:ext cx="2369976" cy="246221"/>
              </a:xfrm>
              <a:prstGeom prst="rect">
                <a:avLst/>
              </a:prstGeom>
              <a:blipFill>
                <a:blip r:embed="rId11"/>
                <a:stretch>
                  <a:fillRect l="-3085"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52280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37C5B4-CA5E-369C-A986-E1C1C93ACDE9}"/>
              </a:ext>
            </a:extLst>
          </p:cNvPr>
          <p:cNvSpPr txBox="1"/>
          <p:nvPr/>
        </p:nvSpPr>
        <p:spPr>
          <a:xfrm>
            <a:off x="402400" y="1498283"/>
            <a:ext cx="112181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Matrix element-wise multiplication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/>
                </a:solidFill>
              </a:rPr>
              <a:t>By a scalar</a:t>
            </a:r>
            <a:r>
              <a:rPr lang="en-US" sz="1400"/>
              <a:t>: each element in the matrix is multiplied by that scalar. </a:t>
            </a:r>
            <a:br>
              <a:rPr lang="en-US" sz="1400"/>
            </a:b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accent2"/>
                </a:solidFill>
              </a:rPr>
              <a:t>By a vector</a:t>
            </a:r>
            <a:r>
              <a:rPr lang="en-US" sz="1400"/>
              <a:t>: each element in the column/row vector multiplies each element in all the matrix columns/rows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i="1"/>
              <a:t>column/row of vector must have same number of elements of the columns/rows of the matrix it multiplies</a:t>
            </a:r>
            <a:r>
              <a:rPr lang="en-US" sz="140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D6979BD4-0323-1744-4E7A-6D38458ADDC9}"/>
                  </a:ext>
                </a:extLst>
              </p:cNvPr>
              <p:cNvSpPr txBox="1"/>
              <p:nvPr/>
            </p:nvSpPr>
            <p:spPr>
              <a:xfrm>
                <a:off x="1474626" y="2406152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D6979BD4-0323-1744-4E7A-6D38458AD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2406152"/>
                <a:ext cx="2522357" cy="456022"/>
              </a:xfrm>
              <a:prstGeom prst="rect">
                <a:avLst/>
              </a:prstGeom>
              <a:blipFill>
                <a:blip r:embed="rId4"/>
                <a:stretch>
                  <a:fillRect l="-120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B834753C-9CE6-5785-7F3B-9D7222BE213D}"/>
                  </a:ext>
                </a:extLst>
              </p:cNvPr>
              <p:cNvSpPr txBox="1"/>
              <p:nvPr/>
            </p:nvSpPr>
            <p:spPr>
              <a:xfrm>
                <a:off x="1474626" y="3127415"/>
                <a:ext cx="559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B834753C-9CE6-5785-7F3B-9D7222BE2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3127415"/>
                <a:ext cx="559319" cy="246221"/>
              </a:xfrm>
              <a:prstGeom prst="rect">
                <a:avLst/>
              </a:prstGeom>
              <a:blipFill>
                <a:blip r:embed="rId5"/>
                <a:stretch>
                  <a:fillRect l="-7609" r="-5435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D84A1FEF-EB25-98FC-0889-401DA1697D2B}"/>
              </a:ext>
            </a:extLst>
          </p:cNvPr>
          <p:cNvSpPr/>
          <p:nvPr/>
        </p:nvSpPr>
        <p:spPr>
          <a:xfrm>
            <a:off x="4660900" y="2507625"/>
            <a:ext cx="146050" cy="81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7426D26-0D38-0291-BB0C-3607861D6539}"/>
                  </a:ext>
                </a:extLst>
              </p:cNvPr>
              <p:cNvSpPr txBox="1"/>
              <p:nvPr/>
            </p:nvSpPr>
            <p:spPr>
              <a:xfrm>
                <a:off x="5153665" y="2649610"/>
                <a:ext cx="3746602" cy="465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7426D26-0D38-0291-BB0C-3607861D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65" y="2649610"/>
                <a:ext cx="3746602" cy="465769"/>
              </a:xfrm>
              <a:prstGeom prst="rect">
                <a:avLst/>
              </a:prstGeom>
              <a:blipFill>
                <a:blip r:embed="rId6"/>
                <a:stretch>
                  <a:fillRect l="-488" t="-2632"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5">
                <a:extLst>
                  <a:ext uri="{FF2B5EF4-FFF2-40B4-BE49-F238E27FC236}">
                    <a16:creationId xmlns:a16="http://schemas.microsoft.com/office/drawing/2014/main" id="{48EC02D3-C771-2585-C7E2-D332BC9805E5}"/>
                  </a:ext>
                </a:extLst>
              </p:cNvPr>
              <p:cNvSpPr txBox="1"/>
              <p:nvPr/>
            </p:nvSpPr>
            <p:spPr>
              <a:xfrm>
                <a:off x="1474626" y="4329767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8" name="CasellaDiTesto 5">
                <a:extLst>
                  <a:ext uri="{FF2B5EF4-FFF2-40B4-BE49-F238E27FC236}">
                    <a16:creationId xmlns:a16="http://schemas.microsoft.com/office/drawing/2014/main" id="{48EC02D3-C771-2585-C7E2-D332BC98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4329767"/>
                <a:ext cx="2522357" cy="456022"/>
              </a:xfrm>
              <a:prstGeom prst="rect">
                <a:avLst/>
              </a:prstGeom>
              <a:blipFill>
                <a:blip r:embed="rId7"/>
                <a:stretch>
                  <a:fillRect l="-1208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id="{7FD3E353-4CC2-8B06-71D0-33C583A79C18}"/>
                  </a:ext>
                </a:extLst>
              </p:cNvPr>
              <p:cNvSpPr txBox="1"/>
              <p:nvPr/>
            </p:nvSpPr>
            <p:spPr>
              <a:xfrm>
                <a:off x="2429182" y="5161548"/>
                <a:ext cx="1673214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9" name="CasellaDiTesto 5">
                <a:extLst>
                  <a:ext uri="{FF2B5EF4-FFF2-40B4-BE49-F238E27FC236}">
                    <a16:creationId xmlns:a16="http://schemas.microsoft.com/office/drawing/2014/main" id="{7FD3E353-4CC2-8B06-71D0-33C583A7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82" y="5161548"/>
                <a:ext cx="1673214" cy="452816"/>
              </a:xfrm>
              <a:prstGeom prst="rect">
                <a:avLst/>
              </a:prstGeom>
              <a:blipFill>
                <a:blip r:embed="rId8"/>
                <a:stretch>
                  <a:fillRect l="-1818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id="{D6BA4694-9F90-FCF0-CB8B-01EA7A2BEBC0}"/>
                  </a:ext>
                </a:extLst>
              </p:cNvPr>
              <p:cNvSpPr txBox="1"/>
              <p:nvPr/>
            </p:nvSpPr>
            <p:spPr>
              <a:xfrm>
                <a:off x="5436765" y="4586280"/>
                <a:ext cx="4348178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20" name="CasellaDiTesto 5">
                <a:extLst>
                  <a:ext uri="{FF2B5EF4-FFF2-40B4-BE49-F238E27FC236}">
                    <a16:creationId xmlns:a16="http://schemas.microsoft.com/office/drawing/2014/main" id="{D6BA4694-9F90-FCF0-CB8B-01EA7A2B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65" y="4586280"/>
                <a:ext cx="4348178" cy="456022"/>
              </a:xfrm>
              <a:prstGeom prst="rect">
                <a:avLst/>
              </a:prstGeom>
              <a:blipFill>
                <a:blip r:embed="rId9"/>
                <a:stretch>
                  <a:fillRect l="-1683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id="{4E7A79CC-3041-CE2F-F2E4-6B72982BAF1C}"/>
                  </a:ext>
                </a:extLst>
              </p:cNvPr>
              <p:cNvSpPr txBox="1"/>
              <p:nvPr/>
            </p:nvSpPr>
            <p:spPr>
              <a:xfrm>
                <a:off x="1528358" y="5944652"/>
                <a:ext cx="247221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CasellaDiTesto 5">
                <a:extLst>
                  <a:ext uri="{FF2B5EF4-FFF2-40B4-BE49-F238E27FC236}">
                    <a16:creationId xmlns:a16="http://schemas.microsoft.com/office/drawing/2014/main" id="{4E7A79CC-3041-CE2F-F2E4-6B72982B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8" y="5944652"/>
                <a:ext cx="2472215" cy="256993"/>
              </a:xfrm>
              <a:prstGeom prst="rect">
                <a:avLst/>
              </a:prstGeom>
              <a:blipFill>
                <a:blip r:embed="rId10"/>
                <a:stretch>
                  <a:fillRect l="-1235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5">
                <a:extLst>
                  <a:ext uri="{FF2B5EF4-FFF2-40B4-BE49-F238E27FC236}">
                    <a16:creationId xmlns:a16="http://schemas.microsoft.com/office/drawing/2014/main" id="{2CBF363C-19DD-BE6F-1D70-CDD53C5807A8}"/>
                  </a:ext>
                </a:extLst>
              </p:cNvPr>
              <p:cNvSpPr txBox="1"/>
              <p:nvPr/>
            </p:nvSpPr>
            <p:spPr>
              <a:xfrm>
                <a:off x="5436765" y="5488630"/>
                <a:ext cx="4220130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22" name="CasellaDiTesto 5">
                <a:extLst>
                  <a:ext uri="{FF2B5EF4-FFF2-40B4-BE49-F238E27FC236}">
                    <a16:creationId xmlns:a16="http://schemas.microsoft.com/office/drawing/2014/main" id="{2CBF363C-19DD-BE6F-1D70-CDD53C58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65" y="5488630"/>
                <a:ext cx="4220130" cy="456022"/>
              </a:xfrm>
              <a:prstGeom prst="rect">
                <a:avLst/>
              </a:prstGeom>
              <a:blipFill>
                <a:blip r:embed="rId11"/>
                <a:stretch>
                  <a:fillRect l="-1734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C84BD48-A856-EAEC-7677-62090F4D3281}"/>
              </a:ext>
            </a:extLst>
          </p:cNvPr>
          <p:cNvCxnSpPr/>
          <p:nvPr/>
        </p:nvCxnSpPr>
        <p:spPr>
          <a:xfrm>
            <a:off x="4565650" y="4586280"/>
            <a:ext cx="641350" cy="1890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F441789-F3FC-6A96-03D9-0E1611A7EA74}"/>
              </a:ext>
            </a:extLst>
          </p:cNvPr>
          <p:cNvCxnSpPr>
            <a:cxnSpLocks/>
          </p:cNvCxnSpPr>
          <p:nvPr/>
        </p:nvCxnSpPr>
        <p:spPr>
          <a:xfrm flipV="1">
            <a:off x="4565650" y="4929391"/>
            <a:ext cx="641350" cy="4589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21D6B5E-80B7-5F58-F15E-67B442B4BF89}"/>
              </a:ext>
            </a:extLst>
          </p:cNvPr>
          <p:cNvCxnSpPr>
            <a:cxnSpLocks/>
          </p:cNvCxnSpPr>
          <p:nvPr/>
        </p:nvCxnSpPr>
        <p:spPr>
          <a:xfrm flipV="1">
            <a:off x="4565650" y="5791326"/>
            <a:ext cx="685800" cy="3156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CDA4394-FD4D-403A-DA67-0AAD1727D80D}"/>
              </a:ext>
            </a:extLst>
          </p:cNvPr>
          <p:cNvCxnSpPr>
            <a:cxnSpLocks/>
          </p:cNvCxnSpPr>
          <p:nvPr/>
        </p:nvCxnSpPr>
        <p:spPr>
          <a:xfrm>
            <a:off x="4554800" y="4586280"/>
            <a:ext cx="696650" cy="11018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7686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118A10-E4B5-3A4D-86BF-6500999C7A9D}"/>
                  </a:ext>
                </a:extLst>
              </p:cNvPr>
              <p:cNvSpPr txBox="1"/>
              <p:nvPr/>
            </p:nvSpPr>
            <p:spPr>
              <a:xfrm>
                <a:off x="402400" y="1600897"/>
                <a:ext cx="1121810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 element-wise multiplication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>
                    <a:solidFill>
                      <a:schemeClr val="accent2"/>
                    </a:solidFill>
                  </a:rPr>
                  <a:t>By a matrix</a:t>
                </a:r>
                <a:r>
                  <a:rPr lang="en-US" sz="1400"/>
                  <a:t>: elements in the matrices in the same position are multiplied</a:t>
                </a:r>
                <a:br>
                  <a:rPr lang="en-US" sz="1400"/>
                </a:br>
                <a:r>
                  <a:rPr lang="en-US" sz="1400"/>
                  <a:t>(</a:t>
                </a:r>
                <a:r>
                  <a:rPr lang="en-US" sz="1400" i="1"/>
                  <a:t>note: number of rows and columns must be the same!</a:t>
                </a:r>
                <a:r>
                  <a:rPr lang="en-US" sz="1400"/>
                  <a:t>)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For all element-wise multiplication, </a:t>
                </a:r>
                <a:r>
                  <a:rPr lang="en-US" sz="1400" b="1">
                    <a:solidFill>
                      <a:schemeClr val="accent2"/>
                    </a:solidFill>
                  </a:rPr>
                  <a:t>commutative property </a:t>
                </a:r>
                <a:r>
                  <a:rPr lang="en-US" sz="1400"/>
                  <a:t>is valid.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The “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400"/>
                  <a:t>” sign is conventionally adopted.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4118A10-E4B5-3A4D-86BF-6500999C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600897"/>
                <a:ext cx="11218100" cy="3908762"/>
              </a:xfrm>
              <a:prstGeom prst="rect">
                <a:avLst/>
              </a:prstGeom>
              <a:blipFill>
                <a:blip r:embed="rId4"/>
                <a:stretch>
                  <a:fillRect l="-272" t="-4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5">
                <a:extLst>
                  <a:ext uri="{FF2B5EF4-FFF2-40B4-BE49-F238E27FC236}">
                    <a16:creationId xmlns:a16="http://schemas.microsoft.com/office/drawing/2014/main" id="{1E960EAD-587C-0387-5517-AEDC39C765F3}"/>
                  </a:ext>
                </a:extLst>
              </p:cNvPr>
              <p:cNvSpPr txBox="1"/>
              <p:nvPr/>
            </p:nvSpPr>
            <p:spPr>
              <a:xfrm>
                <a:off x="1403755" y="2826658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8" name="CasellaDiTesto 5">
                <a:extLst>
                  <a:ext uri="{FF2B5EF4-FFF2-40B4-BE49-F238E27FC236}">
                    <a16:creationId xmlns:a16="http://schemas.microsoft.com/office/drawing/2014/main" id="{1E960EAD-587C-0387-5517-AEDC39C76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55" y="2826658"/>
                <a:ext cx="2522357" cy="456022"/>
              </a:xfrm>
              <a:prstGeom prst="rect">
                <a:avLst/>
              </a:prstGeom>
              <a:blipFill>
                <a:blip r:embed="rId5"/>
                <a:stretch>
                  <a:fillRect l="-2657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82150AE3-9379-C82D-3701-90DA7CDAA8A6}"/>
                  </a:ext>
                </a:extLst>
              </p:cNvPr>
              <p:cNvSpPr txBox="1"/>
              <p:nvPr/>
            </p:nvSpPr>
            <p:spPr>
              <a:xfrm>
                <a:off x="4778997" y="3167378"/>
                <a:ext cx="6149660" cy="456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0" name="CasellaDiTesto 5">
                <a:extLst>
                  <a:ext uri="{FF2B5EF4-FFF2-40B4-BE49-F238E27FC236}">
                    <a16:creationId xmlns:a16="http://schemas.microsoft.com/office/drawing/2014/main" id="{82150AE3-9379-C82D-3701-90DA7CDA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97" y="3167378"/>
                <a:ext cx="6149660" cy="456022"/>
              </a:xfrm>
              <a:prstGeom prst="rect">
                <a:avLst/>
              </a:prstGeom>
              <a:blipFill>
                <a:blip r:embed="rId6"/>
                <a:stretch>
                  <a:fillRect l="-1189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id="{D96064B8-B836-6FE7-9D0C-5FFFFBE70A4C}"/>
                  </a:ext>
                </a:extLst>
              </p:cNvPr>
              <p:cNvSpPr txBox="1"/>
              <p:nvPr/>
            </p:nvSpPr>
            <p:spPr>
              <a:xfrm>
                <a:off x="1403755" y="3512279"/>
                <a:ext cx="2504660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1" name="CasellaDiTesto 5">
                <a:extLst>
                  <a:ext uri="{FF2B5EF4-FFF2-40B4-BE49-F238E27FC236}">
                    <a16:creationId xmlns:a16="http://schemas.microsoft.com/office/drawing/2014/main" id="{D96064B8-B836-6FE7-9D0C-5FFFFBE70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55" y="3512279"/>
                <a:ext cx="2504660" cy="452816"/>
              </a:xfrm>
              <a:prstGeom prst="rect">
                <a:avLst/>
              </a:prstGeom>
              <a:blipFill>
                <a:blip r:embed="rId7"/>
                <a:stretch>
                  <a:fillRect l="-2676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D4583561-8A78-8A36-FE12-D722F18A78CF}"/>
              </a:ext>
            </a:extLst>
          </p:cNvPr>
          <p:cNvSpPr/>
          <p:nvPr/>
        </p:nvSpPr>
        <p:spPr>
          <a:xfrm>
            <a:off x="4229329" y="3038611"/>
            <a:ext cx="146050" cy="81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72844436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7BF8049-9C91-80F4-2528-476852075BF8}"/>
                  </a:ext>
                </a:extLst>
              </p:cNvPr>
              <p:cNvSpPr txBox="1"/>
              <p:nvPr/>
            </p:nvSpPr>
            <p:spPr>
              <a:xfrm>
                <a:off x="402400" y="1362995"/>
                <a:ext cx="112181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Matrix multiplication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2"/>
                    </a:solidFill>
                  </a:rPr>
                  <a:t>Row-by-Column multiplication </a:t>
                </a:r>
                <a:r>
                  <a:rPr lang="en-US" sz="1400" dirty="0"/>
                  <a:t>of two matrices/vectors of appropriate dimensions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following identity holds: 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𝐁𝐂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endParaRPr lang="en-US" sz="1400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But… order of multiplication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matters</a:t>
                </a:r>
                <a:r>
                  <a:rPr lang="en-US" sz="1400" dirty="0"/>
                  <a:t>! </a:t>
                </a:r>
                <a:br>
                  <a:rPr lang="en-US" sz="1400" dirty="0"/>
                </a:br>
                <a:r>
                  <a:rPr lang="en-US" sz="1400" dirty="0"/>
                  <a:t>(For this reason, the order of multiplication can be specified: “matrix M pre-multiply or post-multiply matrix N”)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7BF8049-9C91-80F4-2528-47685207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62995"/>
                <a:ext cx="11218100" cy="2400657"/>
              </a:xfrm>
              <a:prstGeom prst="rect">
                <a:avLst/>
              </a:prstGeom>
              <a:blipFill>
                <a:blip r:embed="rId3"/>
                <a:stretch>
                  <a:fillRect l="-272" t="-763" b="-17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E3F67828-C3E5-C97F-2427-13DEC945258D}"/>
                  </a:ext>
                </a:extLst>
              </p:cNvPr>
              <p:cNvSpPr txBox="1"/>
              <p:nvPr/>
            </p:nvSpPr>
            <p:spPr>
              <a:xfrm>
                <a:off x="1766169" y="3926609"/>
                <a:ext cx="2522357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4" name="CasellaDiTesto 5">
                <a:extLst>
                  <a:ext uri="{FF2B5EF4-FFF2-40B4-BE49-F238E27FC236}">
                    <a16:creationId xmlns:a16="http://schemas.microsoft.com/office/drawing/2014/main" id="{E3F67828-C3E5-C97F-2427-13DEC9452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69" y="3926609"/>
                <a:ext cx="2522357" cy="456022"/>
              </a:xfrm>
              <a:prstGeom prst="rect">
                <a:avLst/>
              </a:prstGeom>
              <a:blipFill>
                <a:blip r:embed="rId5"/>
                <a:stretch>
                  <a:fillRect l="-2906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30575454-BF8D-370C-FAB4-EEB67B99A792}"/>
                  </a:ext>
                </a:extLst>
              </p:cNvPr>
              <p:cNvSpPr txBox="1"/>
              <p:nvPr/>
            </p:nvSpPr>
            <p:spPr>
              <a:xfrm>
                <a:off x="1331041" y="4686783"/>
                <a:ext cx="8636237" cy="398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∙4+3∙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6+3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4+2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6+2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5" name="CasellaDiTesto 5">
                <a:extLst>
                  <a:ext uri="{FF2B5EF4-FFF2-40B4-BE49-F238E27FC236}">
                    <a16:creationId xmlns:a16="http://schemas.microsoft.com/office/drawing/2014/main" id="{30575454-BF8D-370C-FAB4-EEB67B99A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4686783"/>
                <a:ext cx="8636237" cy="398892"/>
              </a:xfrm>
              <a:prstGeom prst="rect">
                <a:avLst/>
              </a:prstGeom>
              <a:blipFill>
                <a:blip r:embed="rId6"/>
                <a:stretch>
                  <a:fillRect l="-706"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197898-F4C2-1CF1-5723-545D58A0F67E}"/>
                  </a:ext>
                </a:extLst>
              </p:cNvPr>
              <p:cNvSpPr txBox="1"/>
              <p:nvPr/>
            </p:nvSpPr>
            <p:spPr>
              <a:xfrm>
                <a:off x="4855565" y="3926609"/>
                <a:ext cx="2504660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6197898-F4C2-1CF1-5723-545D58A0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65" y="3926609"/>
                <a:ext cx="2504660" cy="452816"/>
              </a:xfrm>
              <a:prstGeom prst="rect">
                <a:avLst/>
              </a:prstGeom>
              <a:blipFill>
                <a:blip r:embed="rId7"/>
                <a:stretch>
                  <a:fillRect l="-2927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1DC19-367B-7F5D-EF3F-DAD211A671E9}"/>
                  </a:ext>
                </a:extLst>
              </p:cNvPr>
              <p:cNvSpPr txBox="1"/>
              <p:nvPr/>
            </p:nvSpPr>
            <p:spPr>
              <a:xfrm>
                <a:off x="7846564" y="3922890"/>
                <a:ext cx="1641411" cy="456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600"/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211DC19-367B-7F5D-EF3F-DAD211A67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564" y="3922890"/>
                <a:ext cx="1641411" cy="456022"/>
              </a:xfrm>
              <a:prstGeom prst="rect">
                <a:avLst/>
              </a:prstGeom>
              <a:blipFill>
                <a:blip r:embed="rId8"/>
                <a:stretch>
                  <a:fillRect l="-4089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178F1DDC-1FF8-23D1-743C-736F8F0CBAA1}"/>
                  </a:ext>
                </a:extLst>
              </p:cNvPr>
              <p:cNvSpPr txBox="1"/>
              <p:nvPr/>
            </p:nvSpPr>
            <p:spPr>
              <a:xfrm>
                <a:off x="1331041" y="5367073"/>
                <a:ext cx="5485395" cy="398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∙2+3∙5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∙2+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∙5</m:t>
                              </m:r>
                            </m:e>
                          </m:mr>
                        </m:m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14" name="CasellaDiTesto 5">
                <a:extLst>
                  <a:ext uri="{FF2B5EF4-FFF2-40B4-BE49-F238E27FC236}">
                    <a16:creationId xmlns:a16="http://schemas.microsoft.com/office/drawing/2014/main" id="{178F1DDC-1FF8-23D1-743C-736F8F0C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5367073"/>
                <a:ext cx="5485395" cy="398892"/>
              </a:xfrm>
              <a:prstGeom prst="rect">
                <a:avLst/>
              </a:prstGeom>
              <a:blipFill>
                <a:blip r:embed="rId9"/>
                <a:stretch>
                  <a:fillRect l="-1111" b="-10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E93551E2-6DA5-F0A1-A34A-B4E2CD74E7B8}"/>
                  </a:ext>
                </a:extLst>
              </p:cNvPr>
              <p:cNvSpPr txBox="1"/>
              <p:nvPr/>
            </p:nvSpPr>
            <p:spPr>
              <a:xfrm>
                <a:off x="1474626" y="2318304"/>
                <a:ext cx="1282980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16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/>
                  <a:t> </a:t>
                </a:r>
              </a:p>
            </p:txBody>
          </p:sp>
        </mc:Choice>
        <mc:Fallback xmlns="">
          <p:sp>
            <p:nvSpPr>
              <p:cNvPr id="15" name="CasellaDiTesto 5">
                <a:extLst>
                  <a:ext uri="{FF2B5EF4-FFF2-40B4-BE49-F238E27FC236}">
                    <a16:creationId xmlns:a16="http://schemas.microsoft.com/office/drawing/2014/main" id="{E93551E2-6DA5-F0A1-A34A-B4E2CD74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26" y="2318304"/>
                <a:ext cx="1282980" cy="266035"/>
              </a:xfrm>
              <a:prstGeom prst="rect">
                <a:avLst/>
              </a:prstGeom>
              <a:blipFill>
                <a:blip r:embed="rId10"/>
                <a:stretch>
                  <a:fillRect l="-5714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00A2DB-4E8A-66FD-741D-15893EBDCEA8}"/>
                  </a:ext>
                </a:extLst>
              </p:cNvPr>
              <p:cNvSpPr txBox="1"/>
              <p:nvPr/>
            </p:nvSpPr>
            <p:spPr>
              <a:xfrm>
                <a:off x="3268800" y="2225468"/>
                <a:ext cx="35476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200"/>
                  <a:t>Columns of matrix on the left (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200"/>
                  <a:t>) must be equal to rows of matrix on the right (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1200"/>
                  <a:t>)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F00A2DB-4E8A-66FD-741D-15893EBD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00" y="2225468"/>
                <a:ext cx="3547636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5">
                <a:extLst>
                  <a:ext uri="{FF2B5EF4-FFF2-40B4-BE49-F238E27FC236}">
                    <a16:creationId xmlns:a16="http://schemas.microsoft.com/office/drawing/2014/main" id="{3AA88DC1-FAF2-4717-F9D5-C2D03E84F22B}"/>
                  </a:ext>
                </a:extLst>
              </p:cNvPr>
              <p:cNvSpPr txBox="1"/>
              <p:nvPr/>
            </p:nvSpPr>
            <p:spPr>
              <a:xfrm>
                <a:off x="1331041" y="6134594"/>
                <a:ext cx="1937759" cy="22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sSub>
                      <m:sSubPr>
                        <m:ctrlPr>
                          <a:rPr lang="it-IT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𝑖𝑚𝑝𝑜𝑠𝑠𝑖𝑏𝑙𝑒</m:t>
                    </m:r>
                  </m:oMath>
                </a14:m>
                <a:r>
                  <a:rPr lang="en-US" sz="1400"/>
                  <a:t> </a:t>
                </a:r>
              </a:p>
            </p:txBody>
          </p:sp>
        </mc:Choice>
        <mc:Fallback xmlns="">
          <p:sp>
            <p:nvSpPr>
              <p:cNvPr id="17" name="CasellaDiTesto 5">
                <a:extLst>
                  <a:ext uri="{FF2B5EF4-FFF2-40B4-BE49-F238E27FC236}">
                    <a16:creationId xmlns:a16="http://schemas.microsoft.com/office/drawing/2014/main" id="{3AA88DC1-FAF2-4717-F9D5-C2D03E84F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41" y="6134594"/>
                <a:ext cx="1937759" cy="224870"/>
              </a:xfrm>
              <a:prstGeom prst="rect">
                <a:avLst/>
              </a:prstGeom>
              <a:blipFill>
                <a:blip r:embed="rId12"/>
                <a:stretch>
                  <a:fillRect l="-3145" b="-297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9E74F8CE-B975-2A58-5D85-2F4E6A64AB49}"/>
                  </a:ext>
                </a:extLst>
              </p:cNvPr>
              <p:cNvSpPr txBox="1"/>
              <p:nvPr/>
            </p:nvSpPr>
            <p:spPr>
              <a:xfrm>
                <a:off x="9292514" y="4626125"/>
                <a:ext cx="2101226" cy="52809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9E74F8CE-B975-2A58-5D85-2F4E6A64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514" y="4626125"/>
                <a:ext cx="2101226" cy="528093"/>
              </a:xfrm>
              <a:prstGeom prst="rect">
                <a:avLst/>
              </a:prstGeom>
              <a:blipFill>
                <a:blip r:embed="rId13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C18C21C6-DF8E-7E80-985B-60BDE66BB1D4}"/>
                  </a:ext>
                </a:extLst>
              </p:cNvPr>
              <p:cNvSpPr txBox="1"/>
              <p:nvPr/>
            </p:nvSpPr>
            <p:spPr>
              <a:xfrm>
                <a:off x="3293948" y="5830665"/>
                <a:ext cx="1224502" cy="5287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C18C21C6-DF8E-7E80-985B-60BDE66BB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48" y="5830665"/>
                <a:ext cx="1224502" cy="528799"/>
              </a:xfrm>
              <a:prstGeom prst="rect">
                <a:avLst/>
              </a:prstGeom>
              <a:blipFill>
                <a:blip r:embed="rId14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483A7A6A-299E-EA33-60BC-6074E229BD54}"/>
                  </a:ext>
                </a:extLst>
              </p:cNvPr>
              <p:cNvSpPr txBox="1"/>
              <p:nvPr/>
            </p:nvSpPr>
            <p:spPr>
              <a:xfrm>
                <a:off x="6378369" y="5367073"/>
                <a:ext cx="2056026" cy="5287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it-IT" b="1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[2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483A7A6A-299E-EA33-60BC-6074E229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69" y="5367073"/>
                <a:ext cx="2056026" cy="528799"/>
              </a:xfrm>
              <a:prstGeom prst="rect">
                <a:avLst/>
              </a:prstGeom>
              <a:blipFill>
                <a:blip r:embed="rId15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67368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2.2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 review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492C9-8894-10B0-8DBD-1DB2D5F5C9B2}"/>
                  </a:ext>
                </a:extLst>
              </p:cNvPr>
              <p:cNvSpPr txBox="1"/>
              <p:nvPr/>
            </p:nvSpPr>
            <p:spPr>
              <a:xfrm>
                <a:off x="402400" y="1386291"/>
                <a:ext cx="11218100" cy="329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Matrix/Vector transposition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Rows become columns and vice-versa. Indicated by superscript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it-IT" sz="1400" b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it-IT" sz="1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1400"/>
                  <a:t> 	Transpose</a:t>
                </a:r>
                <a:r>
                  <a:rPr lang="it-IT" sz="1400"/>
                  <a:t> of the transpose of A equals A</a:t>
                </a:r>
                <a:endParaRPr lang="en-US" sz="140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 i="0" smtClean="0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it-IT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it-IT" sz="1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/>
                  <a:t>	Transpose of a matrix product equals the matrix product of the two transpose matrices in reverse order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D492C9-8894-10B0-8DBD-1DB2D5F5C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1386291"/>
                <a:ext cx="11218100" cy="3296993"/>
              </a:xfrm>
              <a:prstGeom prst="rect">
                <a:avLst/>
              </a:prstGeom>
              <a:blipFill>
                <a:blip r:embed="rId4"/>
                <a:stretch>
                  <a:fillRect l="-272" t="-555" b="-11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06BCA87-3D65-2ADD-CD2B-76C787CB1F21}"/>
                  </a:ext>
                </a:extLst>
              </p:cNvPr>
              <p:cNvSpPr txBox="1"/>
              <p:nvPr/>
            </p:nvSpPr>
            <p:spPr>
              <a:xfrm>
                <a:off x="1480398" y="2370704"/>
                <a:ext cx="3471848" cy="458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06BCA87-3D65-2ADD-CD2B-76C787CB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2370704"/>
                <a:ext cx="3471848" cy="458587"/>
              </a:xfrm>
              <a:prstGeom prst="rect">
                <a:avLst/>
              </a:prstGeom>
              <a:blipFill>
                <a:blip r:embed="rId5"/>
                <a:stretch>
                  <a:fillRect l="-703" t="-1333" b="-9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2226FA-F465-A9CA-7ADE-DB9DB3187FEC}"/>
                  </a:ext>
                </a:extLst>
              </p:cNvPr>
              <p:cNvSpPr txBox="1"/>
              <p:nvPr/>
            </p:nvSpPr>
            <p:spPr>
              <a:xfrm>
                <a:off x="5960650" y="2188442"/>
                <a:ext cx="2704074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72226FA-F465-A9CA-7ADE-DB9DB318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50" y="2188442"/>
                <a:ext cx="2704074" cy="782587"/>
              </a:xfrm>
              <a:prstGeom prst="rect">
                <a:avLst/>
              </a:prstGeom>
              <a:blipFill>
                <a:blip r:embed="rId6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CF1A1B-7A88-7A21-6257-95A9B30520EF}"/>
                  </a:ext>
                </a:extLst>
              </p:cNvPr>
              <p:cNvSpPr txBox="1"/>
              <p:nvPr/>
            </p:nvSpPr>
            <p:spPr>
              <a:xfrm>
                <a:off x="1480398" y="3163321"/>
                <a:ext cx="1673214" cy="45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DCF1A1B-7A88-7A21-6257-95A9B305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98" y="3163321"/>
                <a:ext cx="1673214" cy="452816"/>
              </a:xfrm>
              <a:prstGeom prst="rect">
                <a:avLst/>
              </a:prstGeom>
              <a:blipFill>
                <a:blip r:embed="rId7"/>
                <a:stretch>
                  <a:fillRect l="-2190" t="-1351" b="-108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CE605A1-87A6-6260-42B5-7A5620E0D423}"/>
                  </a:ext>
                </a:extLst>
              </p:cNvPr>
              <p:cNvSpPr txBox="1"/>
              <p:nvPr/>
            </p:nvSpPr>
            <p:spPr>
              <a:xfrm>
                <a:off x="3905139" y="3273383"/>
                <a:ext cx="2525114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CE605A1-87A6-6260-42B5-7A5620E0D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39" y="3273383"/>
                <a:ext cx="2525114" cy="256993"/>
              </a:xfrm>
              <a:prstGeom prst="rect">
                <a:avLst/>
              </a:prstGeom>
              <a:blipFill>
                <a:blip r:embed="rId8"/>
                <a:stretch>
                  <a:fillRect l="-1449" b="-1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1B4EDE2-5C00-AB58-82C9-CC59BC6543C3}"/>
                  </a:ext>
                </a:extLst>
              </p:cNvPr>
              <p:cNvSpPr txBox="1"/>
              <p:nvPr/>
            </p:nvSpPr>
            <p:spPr>
              <a:xfrm>
                <a:off x="402400" y="5267339"/>
                <a:ext cx="112181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/>
                  <a:t>Identity matrix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Square matrix of order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/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/>
                  <a:t> in the principal diagonal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/>
                  <a:t> elsewhere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1B4EDE2-5C00-AB58-82C9-CC59BC65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5267339"/>
                <a:ext cx="11218100" cy="1118768"/>
              </a:xfrm>
              <a:prstGeom prst="rect">
                <a:avLst/>
              </a:prstGeom>
              <a:blipFill>
                <a:blip r:embed="rId9"/>
                <a:stretch>
                  <a:fillRect l="-272" t="-1630" b="-3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36EA6CB-E153-0C64-2B1A-978B80DBE1F1}"/>
                  </a:ext>
                </a:extLst>
              </p:cNvPr>
              <p:cNvSpPr txBox="1"/>
              <p:nvPr/>
            </p:nvSpPr>
            <p:spPr>
              <a:xfrm>
                <a:off x="7679975" y="5501121"/>
                <a:ext cx="153760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36EA6CB-E153-0C64-2B1A-978B80DBE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975" y="5501121"/>
                <a:ext cx="1537600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3024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Props1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1835</Words>
  <Application>Microsoft Office PowerPoint</Application>
  <PresentationFormat>Widescreen</PresentationFormat>
  <Paragraphs>228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Office Theme</vt:lpstr>
      <vt:lpstr>LECTURE 2  Basics of  Linear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168</cp:revision>
  <dcterms:created xsi:type="dcterms:W3CDTF">2021-02-10T16:48:02Z</dcterms:created>
  <dcterms:modified xsi:type="dcterms:W3CDTF">2024-11-03T10:24:43Z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