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4"/>
  </p:sldMasterIdLst>
  <p:notesMasterIdLst>
    <p:notesMasterId r:id="rId38"/>
  </p:notesMasterIdLst>
  <p:sldIdLst>
    <p:sldId id="266" r:id="rId5"/>
    <p:sldId id="264" r:id="rId6"/>
    <p:sldId id="279" r:id="rId7"/>
    <p:sldId id="272" r:id="rId8"/>
    <p:sldId id="273" r:id="rId9"/>
    <p:sldId id="274" r:id="rId10"/>
    <p:sldId id="275" r:id="rId11"/>
    <p:sldId id="276" r:id="rId12"/>
    <p:sldId id="277" r:id="rId13"/>
    <p:sldId id="278" r:id="rId14"/>
    <p:sldId id="282" r:id="rId15"/>
    <p:sldId id="305" r:id="rId16"/>
    <p:sldId id="283" r:id="rId17"/>
    <p:sldId id="284" r:id="rId18"/>
    <p:sldId id="306" r:id="rId19"/>
    <p:sldId id="288" r:id="rId20"/>
    <p:sldId id="289" r:id="rId21"/>
    <p:sldId id="290" r:id="rId22"/>
    <p:sldId id="291" r:id="rId23"/>
    <p:sldId id="292" r:id="rId24"/>
    <p:sldId id="293" r:id="rId25"/>
    <p:sldId id="294" r:id="rId26"/>
    <p:sldId id="295" r:id="rId27"/>
    <p:sldId id="296" r:id="rId28"/>
    <p:sldId id="297" r:id="rId29"/>
    <p:sldId id="298" r:id="rId30"/>
    <p:sldId id="299" r:id="rId31"/>
    <p:sldId id="300" r:id="rId32"/>
    <p:sldId id="301" r:id="rId33"/>
    <p:sldId id="302" r:id="rId34"/>
    <p:sldId id="303" r:id="rId35"/>
    <p:sldId id="304" r:id="rId36"/>
    <p:sldId id="269" r:id="rId3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6" roundtripDataSignature="AMtx7miC4h9XZJhYFypOKz07yp6KiatCo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lvia Colombo" initials="SC" lastIdx="2" clrIdx="0">
    <p:extLst>
      <p:ext uri="{19B8F6BF-5375-455C-9EA6-DF929625EA0E}">
        <p15:presenceInfo xmlns:p15="http://schemas.microsoft.com/office/powerpoint/2012/main" userId="S::cenv1075@ox.ac.uk::cdf5343d-9518-4b48-8032-805a754f91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8B9B"/>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8DA472E-C0B5-4FAA-A71B-45BBE6C39A2A}">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17" autoAdjust="0"/>
    <p:restoredTop sz="94657" autoAdjust="0"/>
  </p:normalViewPr>
  <p:slideViewPr>
    <p:cSldViewPr snapToGrid="0">
      <p:cViewPr varScale="1">
        <p:scale>
          <a:sx n="68" d="100"/>
          <a:sy n="68" d="100"/>
        </p:scale>
        <p:origin x="80" y="1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customschemas.google.com/relationships/presentationmetadata" Target="metadata"/><Relationship Id="rId20" Type="http://schemas.openxmlformats.org/officeDocument/2006/relationships/slide" Target="slides/slide1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lvia Colombo" userId="cdf5343d-9518-4b48-8032-805a754f9105" providerId="ADAL" clId="{4FCAB107-B180-42AE-A10F-4FF30606FA29}"/>
    <pc:docChg chg="undo custSel delSld modSld">
      <pc:chgData name="Silvia Colombo" userId="cdf5343d-9518-4b48-8032-805a754f9105" providerId="ADAL" clId="{4FCAB107-B180-42AE-A10F-4FF30606FA29}" dt="2024-12-17T14:54:33.249" v="2679" actId="14100"/>
      <pc:docMkLst>
        <pc:docMk/>
      </pc:docMkLst>
      <pc:sldChg chg="modSp mod">
        <pc:chgData name="Silvia Colombo" userId="cdf5343d-9518-4b48-8032-805a754f9105" providerId="ADAL" clId="{4FCAB107-B180-42AE-A10F-4FF30606FA29}" dt="2024-11-29T15:33:47.579" v="123" actId="20577"/>
        <pc:sldMkLst>
          <pc:docMk/>
          <pc:sldMk cId="0" sldId="264"/>
        </pc:sldMkLst>
        <pc:spChg chg="mod">
          <ac:chgData name="Silvia Colombo" userId="cdf5343d-9518-4b48-8032-805a754f9105" providerId="ADAL" clId="{4FCAB107-B180-42AE-A10F-4FF30606FA29}" dt="2024-11-29T15:33:47.579" v="123" actId="20577"/>
          <ac:spMkLst>
            <pc:docMk/>
            <pc:sldMk cId="0" sldId="264"/>
            <ac:spMk id="168" creationId="{00000000-0000-0000-0000-000000000000}"/>
          </ac:spMkLst>
        </pc:spChg>
      </pc:sldChg>
      <pc:sldChg chg="modSp mod">
        <pc:chgData name="Silvia Colombo" userId="cdf5343d-9518-4b48-8032-805a754f9105" providerId="ADAL" clId="{4FCAB107-B180-42AE-A10F-4FF30606FA29}" dt="2024-11-29T15:31:41.619" v="11"/>
        <pc:sldMkLst>
          <pc:docMk/>
          <pc:sldMk cId="701856915" sldId="266"/>
        </pc:sldMkLst>
        <pc:spChg chg="mod">
          <ac:chgData name="Silvia Colombo" userId="cdf5343d-9518-4b48-8032-805a754f9105" providerId="ADAL" clId="{4FCAB107-B180-42AE-A10F-4FF30606FA29}" dt="2024-11-29T15:31:41.619" v="11"/>
          <ac:spMkLst>
            <pc:docMk/>
            <pc:sldMk cId="701856915" sldId="266"/>
            <ac:spMk id="2" creationId="{48F41D3A-296D-75FB-88E4-B253A9E88EE1}"/>
          </ac:spMkLst>
        </pc:spChg>
        <pc:spChg chg="mod">
          <ac:chgData name="Silvia Colombo" userId="cdf5343d-9518-4b48-8032-805a754f9105" providerId="ADAL" clId="{4FCAB107-B180-42AE-A10F-4FF30606FA29}" dt="2024-11-29T15:31:26.686" v="10"/>
          <ac:spMkLst>
            <pc:docMk/>
            <pc:sldMk cId="701856915" sldId="266"/>
            <ac:spMk id="3" creationId="{D9EE0581-B869-C9AC-032A-CE5562E6774F}"/>
          </ac:spMkLst>
        </pc:spChg>
      </pc:sldChg>
      <pc:sldChg chg="delSp modSp mod">
        <pc:chgData name="Silvia Colombo" userId="cdf5343d-9518-4b48-8032-805a754f9105" providerId="ADAL" clId="{4FCAB107-B180-42AE-A10F-4FF30606FA29}" dt="2024-11-29T16:43:37.626" v="820" actId="20577"/>
        <pc:sldMkLst>
          <pc:docMk/>
          <pc:sldMk cId="1768720765" sldId="272"/>
        </pc:sldMkLst>
        <pc:spChg chg="del">
          <ac:chgData name="Silvia Colombo" userId="cdf5343d-9518-4b48-8032-805a754f9105" providerId="ADAL" clId="{4FCAB107-B180-42AE-A10F-4FF30606FA29}" dt="2024-11-29T16:07:31.023" v="621" actId="478"/>
          <ac:spMkLst>
            <pc:docMk/>
            <pc:sldMk cId="1768720765" sldId="272"/>
            <ac:spMk id="7" creationId="{03C1FA74-5CEB-42A3-84D9-F6B09368472C}"/>
          </ac:spMkLst>
        </pc:spChg>
        <pc:spChg chg="mod">
          <ac:chgData name="Silvia Colombo" userId="cdf5343d-9518-4b48-8032-805a754f9105" providerId="ADAL" clId="{4FCAB107-B180-42AE-A10F-4FF30606FA29}" dt="2024-11-29T15:34:38.771" v="125"/>
          <ac:spMkLst>
            <pc:docMk/>
            <pc:sldMk cId="1768720765" sldId="272"/>
            <ac:spMk id="167" creationId="{00000000-0000-0000-0000-000000000000}"/>
          </ac:spMkLst>
        </pc:spChg>
        <pc:spChg chg="mod">
          <ac:chgData name="Silvia Colombo" userId="cdf5343d-9518-4b48-8032-805a754f9105" providerId="ADAL" clId="{4FCAB107-B180-42AE-A10F-4FF30606FA29}" dt="2024-11-29T16:43:37.626" v="820" actId="20577"/>
          <ac:spMkLst>
            <pc:docMk/>
            <pc:sldMk cId="1768720765" sldId="272"/>
            <ac:spMk id="168" creationId="{00000000-0000-0000-0000-000000000000}"/>
          </ac:spMkLst>
        </pc:spChg>
        <pc:picChg chg="del">
          <ac:chgData name="Silvia Colombo" userId="cdf5343d-9518-4b48-8032-805a754f9105" providerId="ADAL" clId="{4FCAB107-B180-42AE-A10F-4FF30606FA29}" dt="2024-11-29T16:07:27.988" v="620" actId="478"/>
          <ac:picMkLst>
            <pc:docMk/>
            <pc:sldMk cId="1768720765" sldId="272"/>
            <ac:picMk id="4" creationId="{5E4BA074-20BC-42FD-B35E-5EA467B608E6}"/>
          </ac:picMkLst>
        </pc:picChg>
      </pc:sldChg>
      <pc:sldChg chg="addSp delSp modSp mod">
        <pc:chgData name="Silvia Colombo" userId="cdf5343d-9518-4b48-8032-805a754f9105" providerId="ADAL" clId="{4FCAB107-B180-42AE-A10F-4FF30606FA29}" dt="2024-11-29T17:13:45.710" v="1051" actId="20577"/>
        <pc:sldMkLst>
          <pc:docMk/>
          <pc:sldMk cId="1839245547" sldId="273"/>
        </pc:sldMkLst>
        <pc:spChg chg="del">
          <ac:chgData name="Silvia Colombo" userId="cdf5343d-9518-4b48-8032-805a754f9105" providerId="ADAL" clId="{4FCAB107-B180-42AE-A10F-4FF30606FA29}" dt="2024-11-29T16:45:36.012" v="973" actId="478"/>
          <ac:spMkLst>
            <pc:docMk/>
            <pc:sldMk cId="1839245547" sldId="273"/>
            <ac:spMk id="9" creationId="{2E22D71C-2A82-4689-A0B4-8BFDB3A2DE86}"/>
          </ac:spMkLst>
        </pc:spChg>
        <pc:spChg chg="add mod">
          <ac:chgData name="Silvia Colombo" userId="cdf5343d-9518-4b48-8032-805a754f9105" providerId="ADAL" clId="{4FCAB107-B180-42AE-A10F-4FF30606FA29}" dt="2024-11-29T17:13:45.710" v="1051" actId="20577"/>
          <ac:spMkLst>
            <pc:docMk/>
            <pc:sldMk cId="1839245547" sldId="273"/>
            <ac:spMk id="10" creationId="{8F30447D-E704-470D-95D9-7A1609F9A25B}"/>
          </ac:spMkLst>
        </pc:spChg>
        <pc:spChg chg="add mod">
          <ac:chgData name="Silvia Colombo" userId="cdf5343d-9518-4b48-8032-805a754f9105" providerId="ADAL" clId="{4FCAB107-B180-42AE-A10F-4FF30606FA29}" dt="2024-11-29T17:13:39.078" v="1050" actId="1076"/>
          <ac:spMkLst>
            <pc:docMk/>
            <pc:sldMk cId="1839245547" sldId="273"/>
            <ac:spMk id="12" creationId="{DC44B96F-9735-444F-AE85-7236BBFD5E7D}"/>
          </ac:spMkLst>
        </pc:spChg>
        <pc:spChg chg="mod">
          <ac:chgData name="Silvia Colombo" userId="cdf5343d-9518-4b48-8032-805a754f9105" providerId="ADAL" clId="{4FCAB107-B180-42AE-A10F-4FF30606FA29}" dt="2024-11-29T15:34:38.771" v="125"/>
          <ac:spMkLst>
            <pc:docMk/>
            <pc:sldMk cId="1839245547" sldId="273"/>
            <ac:spMk id="167" creationId="{00000000-0000-0000-0000-000000000000}"/>
          </ac:spMkLst>
        </pc:spChg>
        <pc:spChg chg="mod">
          <ac:chgData name="Silvia Colombo" userId="cdf5343d-9518-4b48-8032-805a754f9105" providerId="ADAL" clId="{4FCAB107-B180-42AE-A10F-4FF30606FA29}" dt="2024-11-29T16:45:29.728" v="971" actId="6549"/>
          <ac:spMkLst>
            <pc:docMk/>
            <pc:sldMk cId="1839245547" sldId="273"/>
            <ac:spMk id="168" creationId="{00000000-0000-0000-0000-000000000000}"/>
          </ac:spMkLst>
        </pc:spChg>
        <pc:picChg chg="del">
          <ac:chgData name="Silvia Colombo" userId="cdf5343d-9518-4b48-8032-805a754f9105" providerId="ADAL" clId="{4FCAB107-B180-42AE-A10F-4FF30606FA29}" dt="2024-11-29T16:45:31.731" v="972" actId="478"/>
          <ac:picMkLst>
            <pc:docMk/>
            <pc:sldMk cId="1839245547" sldId="273"/>
            <ac:picMk id="4" creationId="{B20CF896-0928-4BDE-B60F-F05EB36B017E}"/>
          </ac:picMkLst>
        </pc:picChg>
        <pc:picChg chg="add mod">
          <ac:chgData name="Silvia Colombo" userId="cdf5343d-9518-4b48-8032-805a754f9105" providerId="ADAL" clId="{4FCAB107-B180-42AE-A10F-4FF30606FA29}" dt="2024-11-29T17:11:07.441" v="993" actId="1076"/>
          <ac:picMkLst>
            <pc:docMk/>
            <pc:sldMk cId="1839245547" sldId="273"/>
            <ac:picMk id="5" creationId="{13025A96-B8A3-4C16-90E4-78AE50440F6B}"/>
          </ac:picMkLst>
        </pc:picChg>
      </pc:sldChg>
      <pc:sldChg chg="addSp delSp modSp mod">
        <pc:chgData name="Silvia Colombo" userId="cdf5343d-9518-4b48-8032-805a754f9105" providerId="ADAL" clId="{4FCAB107-B180-42AE-A10F-4FF30606FA29}" dt="2024-11-29T17:20:57.680" v="1083" actId="20577"/>
        <pc:sldMkLst>
          <pc:docMk/>
          <pc:sldMk cId="3557352301" sldId="274"/>
        </pc:sldMkLst>
        <pc:spChg chg="mod">
          <ac:chgData name="Silvia Colombo" userId="cdf5343d-9518-4b48-8032-805a754f9105" providerId="ADAL" clId="{4FCAB107-B180-42AE-A10F-4FF30606FA29}" dt="2024-11-29T17:18:35.064" v="1059" actId="14100"/>
          <ac:spMkLst>
            <pc:docMk/>
            <pc:sldMk cId="3557352301" sldId="274"/>
            <ac:spMk id="8" creationId="{82A8A01C-D1D1-4958-8FE4-C037369B0A95}"/>
          </ac:spMkLst>
        </pc:spChg>
        <pc:spChg chg="mod">
          <ac:chgData name="Silvia Colombo" userId="cdf5343d-9518-4b48-8032-805a754f9105" providerId="ADAL" clId="{4FCAB107-B180-42AE-A10F-4FF30606FA29}" dt="2024-11-29T15:34:38.771" v="125"/>
          <ac:spMkLst>
            <pc:docMk/>
            <pc:sldMk cId="3557352301" sldId="274"/>
            <ac:spMk id="167" creationId="{00000000-0000-0000-0000-000000000000}"/>
          </ac:spMkLst>
        </pc:spChg>
        <pc:spChg chg="mod">
          <ac:chgData name="Silvia Colombo" userId="cdf5343d-9518-4b48-8032-805a754f9105" providerId="ADAL" clId="{4FCAB107-B180-42AE-A10F-4FF30606FA29}" dt="2024-11-29T17:20:57.680" v="1083" actId="20577"/>
          <ac:spMkLst>
            <pc:docMk/>
            <pc:sldMk cId="3557352301" sldId="274"/>
            <ac:spMk id="168" creationId="{00000000-0000-0000-0000-000000000000}"/>
          </ac:spMkLst>
        </pc:spChg>
        <pc:picChg chg="del">
          <ac:chgData name="Silvia Colombo" userId="cdf5343d-9518-4b48-8032-805a754f9105" providerId="ADAL" clId="{4FCAB107-B180-42AE-A10F-4FF30606FA29}" dt="2024-11-29T17:17:39.373" v="1053" actId="478"/>
          <ac:picMkLst>
            <pc:docMk/>
            <pc:sldMk cId="3557352301" sldId="274"/>
            <ac:picMk id="4" creationId="{D25C6B2C-D457-4399-9660-0D01D653AAD6}"/>
          </ac:picMkLst>
        </pc:picChg>
        <pc:picChg chg="add mod">
          <ac:chgData name="Silvia Colombo" userId="cdf5343d-9518-4b48-8032-805a754f9105" providerId="ADAL" clId="{4FCAB107-B180-42AE-A10F-4FF30606FA29}" dt="2024-11-29T17:18:04.254" v="1056" actId="1076"/>
          <ac:picMkLst>
            <pc:docMk/>
            <pc:sldMk cId="3557352301" sldId="274"/>
            <ac:picMk id="5" creationId="{51281D7F-1D13-4325-814D-DACF75C8553A}"/>
          </ac:picMkLst>
        </pc:picChg>
      </pc:sldChg>
      <pc:sldChg chg="addSp delSp modSp mod">
        <pc:chgData name="Silvia Colombo" userId="cdf5343d-9518-4b48-8032-805a754f9105" providerId="ADAL" clId="{4FCAB107-B180-42AE-A10F-4FF30606FA29}" dt="2024-11-29T17:28:16.854" v="1172" actId="20577"/>
        <pc:sldMkLst>
          <pc:docMk/>
          <pc:sldMk cId="2089242102" sldId="275"/>
        </pc:sldMkLst>
        <pc:spChg chg="mod">
          <ac:chgData name="Silvia Colombo" userId="cdf5343d-9518-4b48-8032-805a754f9105" providerId="ADAL" clId="{4FCAB107-B180-42AE-A10F-4FF30606FA29}" dt="2024-11-29T17:22:17.899" v="1117" actId="1076"/>
          <ac:spMkLst>
            <pc:docMk/>
            <pc:sldMk cId="2089242102" sldId="275"/>
            <ac:spMk id="10" creationId="{09B211A1-153E-426F-A65B-ABDE473DF64F}"/>
          </ac:spMkLst>
        </pc:spChg>
        <pc:spChg chg="add del mod">
          <ac:chgData name="Silvia Colombo" userId="cdf5343d-9518-4b48-8032-805a754f9105" providerId="ADAL" clId="{4FCAB107-B180-42AE-A10F-4FF30606FA29}" dt="2024-11-29T17:26:56.828" v="1147" actId="22"/>
          <ac:spMkLst>
            <pc:docMk/>
            <pc:sldMk cId="2089242102" sldId="275"/>
            <ac:spMk id="11" creationId="{27C0E7F3-3D80-4635-934C-BCBC3DAC011F}"/>
          </ac:spMkLst>
        </pc:spChg>
        <pc:spChg chg="add mod ord">
          <ac:chgData name="Silvia Colombo" userId="cdf5343d-9518-4b48-8032-805a754f9105" providerId="ADAL" clId="{4FCAB107-B180-42AE-A10F-4FF30606FA29}" dt="2024-11-29T17:28:02.836" v="1167" actId="1076"/>
          <ac:spMkLst>
            <pc:docMk/>
            <pc:sldMk cId="2089242102" sldId="275"/>
            <ac:spMk id="12" creationId="{85BD59C7-5F9C-412C-9103-AD11C3A57877}"/>
          </ac:spMkLst>
        </pc:spChg>
        <pc:spChg chg="mod">
          <ac:chgData name="Silvia Colombo" userId="cdf5343d-9518-4b48-8032-805a754f9105" providerId="ADAL" clId="{4FCAB107-B180-42AE-A10F-4FF30606FA29}" dt="2024-11-29T15:34:38.771" v="125"/>
          <ac:spMkLst>
            <pc:docMk/>
            <pc:sldMk cId="2089242102" sldId="275"/>
            <ac:spMk id="167" creationId="{00000000-0000-0000-0000-000000000000}"/>
          </ac:spMkLst>
        </pc:spChg>
        <pc:spChg chg="mod">
          <ac:chgData name="Silvia Colombo" userId="cdf5343d-9518-4b48-8032-805a754f9105" providerId="ADAL" clId="{4FCAB107-B180-42AE-A10F-4FF30606FA29}" dt="2024-11-29T17:28:16.854" v="1172" actId="20577"/>
          <ac:spMkLst>
            <pc:docMk/>
            <pc:sldMk cId="2089242102" sldId="275"/>
            <ac:spMk id="168" creationId="{00000000-0000-0000-0000-000000000000}"/>
          </ac:spMkLst>
        </pc:spChg>
        <pc:picChg chg="add mod">
          <ac:chgData name="Silvia Colombo" userId="cdf5343d-9518-4b48-8032-805a754f9105" providerId="ADAL" clId="{4FCAB107-B180-42AE-A10F-4FF30606FA29}" dt="2024-11-29T17:21:51.255" v="1115" actId="1076"/>
          <ac:picMkLst>
            <pc:docMk/>
            <pc:sldMk cId="2089242102" sldId="275"/>
            <ac:picMk id="4" creationId="{421D086A-1FBC-4AEF-A742-762B2B453C4D}"/>
          </ac:picMkLst>
        </pc:picChg>
        <pc:picChg chg="del">
          <ac:chgData name="Silvia Colombo" userId="cdf5343d-9518-4b48-8032-805a754f9105" providerId="ADAL" clId="{4FCAB107-B180-42AE-A10F-4FF30606FA29}" dt="2024-11-29T17:21:10.707" v="1111" actId="478"/>
          <ac:picMkLst>
            <pc:docMk/>
            <pc:sldMk cId="2089242102" sldId="275"/>
            <ac:picMk id="6" creationId="{C89A8125-DAFE-4BCE-A74D-09D1B464F582}"/>
          </ac:picMkLst>
        </pc:picChg>
      </pc:sldChg>
      <pc:sldChg chg="modSp mod">
        <pc:chgData name="Silvia Colombo" userId="cdf5343d-9518-4b48-8032-805a754f9105" providerId="ADAL" clId="{4FCAB107-B180-42AE-A10F-4FF30606FA29}" dt="2024-11-29T17:32:41.190" v="1266" actId="20577"/>
        <pc:sldMkLst>
          <pc:docMk/>
          <pc:sldMk cId="1383167316" sldId="276"/>
        </pc:sldMkLst>
        <pc:spChg chg="mod">
          <ac:chgData name="Silvia Colombo" userId="cdf5343d-9518-4b48-8032-805a754f9105" providerId="ADAL" clId="{4FCAB107-B180-42AE-A10F-4FF30606FA29}" dt="2024-11-29T15:34:38.771" v="125"/>
          <ac:spMkLst>
            <pc:docMk/>
            <pc:sldMk cId="1383167316" sldId="276"/>
            <ac:spMk id="167" creationId="{00000000-0000-0000-0000-000000000000}"/>
          </ac:spMkLst>
        </pc:spChg>
        <pc:spChg chg="mod">
          <ac:chgData name="Silvia Colombo" userId="cdf5343d-9518-4b48-8032-805a754f9105" providerId="ADAL" clId="{4FCAB107-B180-42AE-A10F-4FF30606FA29}" dt="2024-11-29T17:32:41.190" v="1266" actId="20577"/>
          <ac:spMkLst>
            <pc:docMk/>
            <pc:sldMk cId="1383167316" sldId="276"/>
            <ac:spMk id="168" creationId="{00000000-0000-0000-0000-000000000000}"/>
          </ac:spMkLst>
        </pc:spChg>
      </pc:sldChg>
      <pc:sldChg chg="modSp mod">
        <pc:chgData name="Silvia Colombo" userId="cdf5343d-9518-4b48-8032-805a754f9105" providerId="ADAL" clId="{4FCAB107-B180-42AE-A10F-4FF30606FA29}" dt="2024-11-29T17:33:24.558" v="1271" actId="20577"/>
        <pc:sldMkLst>
          <pc:docMk/>
          <pc:sldMk cId="89450925" sldId="277"/>
        </pc:sldMkLst>
        <pc:spChg chg="mod">
          <ac:chgData name="Silvia Colombo" userId="cdf5343d-9518-4b48-8032-805a754f9105" providerId="ADAL" clId="{4FCAB107-B180-42AE-A10F-4FF30606FA29}" dt="2024-11-29T15:34:38.771" v="125"/>
          <ac:spMkLst>
            <pc:docMk/>
            <pc:sldMk cId="89450925" sldId="277"/>
            <ac:spMk id="167" creationId="{00000000-0000-0000-0000-000000000000}"/>
          </ac:spMkLst>
        </pc:spChg>
        <pc:spChg chg="mod">
          <ac:chgData name="Silvia Colombo" userId="cdf5343d-9518-4b48-8032-805a754f9105" providerId="ADAL" clId="{4FCAB107-B180-42AE-A10F-4FF30606FA29}" dt="2024-11-29T17:33:24.558" v="1271" actId="20577"/>
          <ac:spMkLst>
            <pc:docMk/>
            <pc:sldMk cId="89450925" sldId="277"/>
            <ac:spMk id="168" creationId="{00000000-0000-0000-0000-000000000000}"/>
          </ac:spMkLst>
        </pc:spChg>
      </pc:sldChg>
      <pc:sldChg chg="addSp delSp modSp mod">
        <pc:chgData name="Silvia Colombo" userId="cdf5343d-9518-4b48-8032-805a754f9105" providerId="ADAL" clId="{4FCAB107-B180-42AE-A10F-4FF30606FA29}" dt="2024-11-29T17:39:10.255" v="1322" actId="20577"/>
        <pc:sldMkLst>
          <pc:docMk/>
          <pc:sldMk cId="3840193541" sldId="278"/>
        </pc:sldMkLst>
        <pc:spChg chg="add del">
          <ac:chgData name="Silvia Colombo" userId="cdf5343d-9518-4b48-8032-805a754f9105" providerId="ADAL" clId="{4FCAB107-B180-42AE-A10F-4FF30606FA29}" dt="2024-11-29T17:35:56.763" v="1276" actId="22"/>
          <ac:spMkLst>
            <pc:docMk/>
            <pc:sldMk cId="3840193541" sldId="278"/>
            <ac:spMk id="7" creationId="{1F0F9CB6-C025-41F6-9507-B600A1313A76}"/>
          </ac:spMkLst>
        </pc:spChg>
        <pc:spChg chg="mod">
          <ac:chgData name="Silvia Colombo" userId="cdf5343d-9518-4b48-8032-805a754f9105" providerId="ADAL" clId="{4FCAB107-B180-42AE-A10F-4FF30606FA29}" dt="2024-11-29T17:34:28.570" v="1272"/>
          <ac:spMkLst>
            <pc:docMk/>
            <pc:sldMk cId="3840193541" sldId="278"/>
            <ac:spMk id="167" creationId="{00000000-0000-0000-0000-000000000000}"/>
          </ac:spMkLst>
        </pc:spChg>
        <pc:spChg chg="mod">
          <ac:chgData name="Silvia Colombo" userId="cdf5343d-9518-4b48-8032-805a754f9105" providerId="ADAL" clId="{4FCAB107-B180-42AE-A10F-4FF30606FA29}" dt="2024-11-29T17:39:10.255" v="1322" actId="20577"/>
          <ac:spMkLst>
            <pc:docMk/>
            <pc:sldMk cId="3840193541" sldId="278"/>
            <ac:spMk id="168" creationId="{00000000-0000-0000-0000-000000000000}"/>
          </ac:spMkLst>
        </pc:spChg>
        <pc:picChg chg="add del">
          <ac:chgData name="Silvia Colombo" userId="cdf5343d-9518-4b48-8032-805a754f9105" providerId="ADAL" clId="{4FCAB107-B180-42AE-A10F-4FF30606FA29}" dt="2024-11-29T17:36:25.876" v="1286" actId="478"/>
          <ac:picMkLst>
            <pc:docMk/>
            <pc:sldMk cId="3840193541" sldId="278"/>
            <ac:picMk id="5" creationId="{B4CE21C5-7C0C-4833-8638-E174B4E968AC}"/>
          </ac:picMkLst>
        </pc:picChg>
        <pc:picChg chg="add del mod">
          <ac:chgData name="Silvia Colombo" userId="cdf5343d-9518-4b48-8032-805a754f9105" providerId="ADAL" clId="{4FCAB107-B180-42AE-A10F-4FF30606FA29}" dt="2024-11-29T17:38:26.621" v="1292" actId="478"/>
          <ac:picMkLst>
            <pc:docMk/>
            <pc:sldMk cId="3840193541" sldId="278"/>
            <ac:picMk id="6" creationId="{96D731D9-4DB0-4DDA-97FD-050491171294}"/>
          </ac:picMkLst>
        </pc:picChg>
        <pc:picChg chg="add mod">
          <ac:chgData name="Silvia Colombo" userId="cdf5343d-9518-4b48-8032-805a754f9105" providerId="ADAL" clId="{4FCAB107-B180-42AE-A10F-4FF30606FA29}" dt="2024-11-29T17:39:05.430" v="1321" actId="1037"/>
          <ac:picMkLst>
            <pc:docMk/>
            <pc:sldMk cId="3840193541" sldId="278"/>
            <ac:picMk id="9" creationId="{025D940D-267D-4587-BB71-370E73BD3892}"/>
          </ac:picMkLst>
        </pc:picChg>
      </pc:sldChg>
      <pc:sldChg chg="addSp delSp modSp mod">
        <pc:chgData name="Silvia Colombo" userId="cdf5343d-9518-4b48-8032-805a754f9105" providerId="ADAL" clId="{4FCAB107-B180-42AE-A10F-4FF30606FA29}" dt="2024-11-29T16:12:21.824" v="695" actId="1076"/>
        <pc:sldMkLst>
          <pc:docMk/>
          <pc:sldMk cId="3151422244" sldId="279"/>
        </pc:sldMkLst>
        <pc:spChg chg="mod">
          <ac:chgData name="Silvia Colombo" userId="cdf5343d-9518-4b48-8032-805a754f9105" providerId="ADAL" clId="{4FCAB107-B180-42AE-A10F-4FF30606FA29}" dt="2024-11-29T15:34:38.771" v="125"/>
          <ac:spMkLst>
            <pc:docMk/>
            <pc:sldMk cId="3151422244" sldId="279"/>
            <ac:spMk id="167" creationId="{00000000-0000-0000-0000-000000000000}"/>
          </ac:spMkLst>
        </pc:spChg>
        <pc:spChg chg="mod">
          <ac:chgData name="Silvia Colombo" userId="cdf5343d-9518-4b48-8032-805a754f9105" providerId="ADAL" clId="{4FCAB107-B180-42AE-A10F-4FF30606FA29}" dt="2024-11-29T16:06:33.438" v="141" actId="20577"/>
          <ac:spMkLst>
            <pc:docMk/>
            <pc:sldMk cId="3151422244" sldId="279"/>
            <ac:spMk id="168" creationId="{00000000-0000-0000-0000-000000000000}"/>
          </ac:spMkLst>
        </pc:spChg>
        <pc:picChg chg="add del mod modCrop">
          <ac:chgData name="Silvia Colombo" userId="cdf5343d-9518-4b48-8032-805a754f9105" providerId="ADAL" clId="{4FCAB107-B180-42AE-A10F-4FF30606FA29}" dt="2024-11-29T16:11:52.751" v="691" actId="478"/>
          <ac:picMkLst>
            <pc:docMk/>
            <pc:sldMk cId="3151422244" sldId="279"/>
            <ac:picMk id="4" creationId="{2153BE66-5EE0-47EA-9723-C3F37B7A4FC5}"/>
          </ac:picMkLst>
        </pc:picChg>
        <pc:picChg chg="del">
          <ac:chgData name="Silvia Colombo" userId="cdf5343d-9518-4b48-8032-805a754f9105" providerId="ADAL" clId="{4FCAB107-B180-42AE-A10F-4FF30606FA29}" dt="2024-11-29T15:34:46.176" v="126" actId="478"/>
          <ac:picMkLst>
            <pc:docMk/>
            <pc:sldMk cId="3151422244" sldId="279"/>
            <ac:picMk id="5" creationId="{759ED96F-9A2E-4C2E-904F-D5AB990B2340}"/>
          </ac:picMkLst>
        </pc:picChg>
        <pc:picChg chg="add mod modCrop">
          <ac:chgData name="Silvia Colombo" userId="cdf5343d-9518-4b48-8032-805a754f9105" providerId="ADAL" clId="{4FCAB107-B180-42AE-A10F-4FF30606FA29}" dt="2024-11-29T16:12:21.824" v="695" actId="1076"/>
          <ac:picMkLst>
            <pc:docMk/>
            <pc:sldMk cId="3151422244" sldId="279"/>
            <ac:picMk id="7" creationId="{CA1FF6DF-EE74-4AAD-80FF-C4DC56BC161A}"/>
          </ac:picMkLst>
        </pc:picChg>
      </pc:sldChg>
      <pc:sldChg chg="addSp modSp mod">
        <pc:chgData name="Silvia Colombo" userId="cdf5343d-9518-4b48-8032-805a754f9105" providerId="ADAL" clId="{4FCAB107-B180-42AE-A10F-4FF30606FA29}" dt="2024-12-02T14:34:53.403" v="1401" actId="1076"/>
        <pc:sldMkLst>
          <pc:docMk/>
          <pc:sldMk cId="3427707476" sldId="282"/>
        </pc:sldMkLst>
        <pc:spChg chg="mod">
          <ac:chgData name="Silvia Colombo" userId="cdf5343d-9518-4b48-8032-805a754f9105" providerId="ADAL" clId="{4FCAB107-B180-42AE-A10F-4FF30606FA29}" dt="2024-12-02T14:34:03.431" v="1392"/>
          <ac:spMkLst>
            <pc:docMk/>
            <pc:sldMk cId="3427707476" sldId="282"/>
            <ac:spMk id="11" creationId="{69CB2DEE-3721-42E2-8BA6-9D88BD2A1481}"/>
          </ac:spMkLst>
        </pc:spChg>
        <pc:spChg chg="add mod">
          <ac:chgData name="Silvia Colombo" userId="cdf5343d-9518-4b48-8032-805a754f9105" providerId="ADAL" clId="{4FCAB107-B180-42AE-A10F-4FF30606FA29}" dt="2024-12-02T14:34:53.403" v="1401" actId="1076"/>
          <ac:spMkLst>
            <pc:docMk/>
            <pc:sldMk cId="3427707476" sldId="282"/>
            <ac:spMk id="12" creationId="{73F03F0A-361F-40FB-9FE4-351F19FA0C39}"/>
          </ac:spMkLst>
        </pc:spChg>
        <pc:spChg chg="mod">
          <ac:chgData name="Silvia Colombo" userId="cdf5343d-9518-4b48-8032-805a754f9105" providerId="ADAL" clId="{4FCAB107-B180-42AE-A10F-4FF30606FA29}" dt="2024-11-29T17:34:28.570" v="1272"/>
          <ac:spMkLst>
            <pc:docMk/>
            <pc:sldMk cId="3427707476" sldId="282"/>
            <ac:spMk id="167" creationId="{00000000-0000-0000-0000-000000000000}"/>
          </ac:spMkLst>
        </pc:spChg>
        <pc:spChg chg="mod">
          <ac:chgData name="Silvia Colombo" userId="cdf5343d-9518-4b48-8032-805a754f9105" providerId="ADAL" clId="{4FCAB107-B180-42AE-A10F-4FF30606FA29}" dt="2024-12-02T14:24:31.027" v="1323"/>
          <ac:spMkLst>
            <pc:docMk/>
            <pc:sldMk cId="3427707476" sldId="282"/>
            <ac:spMk id="168" creationId="{00000000-0000-0000-0000-000000000000}"/>
          </ac:spMkLst>
        </pc:spChg>
        <pc:picChg chg="add mod">
          <ac:chgData name="Silvia Colombo" userId="cdf5343d-9518-4b48-8032-805a754f9105" providerId="ADAL" clId="{4FCAB107-B180-42AE-A10F-4FF30606FA29}" dt="2024-12-02T14:34:37.039" v="1398" actId="14100"/>
          <ac:picMkLst>
            <pc:docMk/>
            <pc:sldMk cId="3427707476" sldId="282"/>
            <ac:picMk id="4" creationId="{0B06A0F2-6C17-4DEC-8DAD-FC4D5F7484BC}"/>
          </ac:picMkLst>
        </pc:picChg>
        <pc:picChg chg="add mod">
          <ac:chgData name="Silvia Colombo" userId="cdf5343d-9518-4b48-8032-805a754f9105" providerId="ADAL" clId="{4FCAB107-B180-42AE-A10F-4FF30606FA29}" dt="2024-12-02T14:34:43.438" v="1400" actId="1076"/>
          <ac:picMkLst>
            <pc:docMk/>
            <pc:sldMk cId="3427707476" sldId="282"/>
            <ac:picMk id="7" creationId="{307C31CD-771D-4DF5-898C-E1D60AAABD6F}"/>
          </ac:picMkLst>
        </pc:picChg>
      </pc:sldChg>
      <pc:sldChg chg="addSp delSp modSp mod">
        <pc:chgData name="Silvia Colombo" userId="cdf5343d-9518-4b48-8032-805a754f9105" providerId="ADAL" clId="{4FCAB107-B180-42AE-A10F-4FF30606FA29}" dt="2024-12-02T14:55:46.634" v="1582" actId="1076"/>
        <pc:sldMkLst>
          <pc:docMk/>
          <pc:sldMk cId="2207407581" sldId="283"/>
        </pc:sldMkLst>
        <pc:spChg chg="add mod">
          <ac:chgData name="Silvia Colombo" userId="cdf5343d-9518-4b48-8032-805a754f9105" providerId="ADAL" clId="{4FCAB107-B180-42AE-A10F-4FF30606FA29}" dt="2024-12-02T14:55:46.634" v="1582" actId="1076"/>
          <ac:spMkLst>
            <pc:docMk/>
            <pc:sldMk cId="2207407581" sldId="283"/>
            <ac:spMk id="10" creationId="{06FFD321-4C9E-46A5-998D-CF0855C865C0}"/>
          </ac:spMkLst>
        </pc:spChg>
        <pc:spChg chg="add mod">
          <ac:chgData name="Silvia Colombo" userId="cdf5343d-9518-4b48-8032-805a754f9105" providerId="ADAL" clId="{4FCAB107-B180-42AE-A10F-4FF30606FA29}" dt="2024-12-02T14:55:34.215" v="1581" actId="20577"/>
          <ac:spMkLst>
            <pc:docMk/>
            <pc:sldMk cId="2207407581" sldId="283"/>
            <ac:spMk id="11" creationId="{395B22CB-1CFD-4A3C-9D0C-26519DA8EE10}"/>
          </ac:spMkLst>
        </pc:spChg>
        <pc:spChg chg="del">
          <ac:chgData name="Silvia Colombo" userId="cdf5343d-9518-4b48-8032-805a754f9105" providerId="ADAL" clId="{4FCAB107-B180-42AE-A10F-4FF30606FA29}" dt="2024-12-02T14:44:03.048" v="1497" actId="478"/>
          <ac:spMkLst>
            <pc:docMk/>
            <pc:sldMk cId="2207407581" sldId="283"/>
            <ac:spMk id="13" creationId="{F6941C47-3C80-4BA4-BF2D-39600E47582D}"/>
          </ac:spMkLst>
        </pc:spChg>
        <pc:spChg chg="mod">
          <ac:chgData name="Silvia Colombo" userId="cdf5343d-9518-4b48-8032-805a754f9105" providerId="ADAL" clId="{4FCAB107-B180-42AE-A10F-4FF30606FA29}" dt="2024-11-29T17:34:28.570" v="1272"/>
          <ac:spMkLst>
            <pc:docMk/>
            <pc:sldMk cId="2207407581" sldId="283"/>
            <ac:spMk id="167" creationId="{00000000-0000-0000-0000-000000000000}"/>
          </ac:spMkLst>
        </pc:spChg>
        <pc:spChg chg="mod">
          <ac:chgData name="Silvia Colombo" userId="cdf5343d-9518-4b48-8032-805a754f9105" providerId="ADAL" clId="{4FCAB107-B180-42AE-A10F-4FF30606FA29}" dt="2024-12-02T14:53:25.785" v="1544" actId="20577"/>
          <ac:spMkLst>
            <pc:docMk/>
            <pc:sldMk cId="2207407581" sldId="283"/>
            <ac:spMk id="168" creationId="{00000000-0000-0000-0000-000000000000}"/>
          </ac:spMkLst>
        </pc:spChg>
        <pc:picChg chg="add mod">
          <ac:chgData name="Silvia Colombo" userId="cdf5343d-9518-4b48-8032-805a754f9105" providerId="ADAL" clId="{4FCAB107-B180-42AE-A10F-4FF30606FA29}" dt="2024-12-02T14:55:12.856" v="1577" actId="1076"/>
          <ac:picMkLst>
            <pc:docMk/>
            <pc:sldMk cId="2207407581" sldId="283"/>
            <ac:picMk id="4" creationId="{D8A5EC22-1A34-4BC7-B30D-30C8B24EE2FA}"/>
          </ac:picMkLst>
        </pc:picChg>
        <pc:picChg chg="del">
          <ac:chgData name="Silvia Colombo" userId="cdf5343d-9518-4b48-8032-805a754f9105" providerId="ADAL" clId="{4FCAB107-B180-42AE-A10F-4FF30606FA29}" dt="2024-12-02T14:43:38.244" v="1495" actId="478"/>
          <ac:picMkLst>
            <pc:docMk/>
            <pc:sldMk cId="2207407581" sldId="283"/>
            <ac:picMk id="8" creationId="{53B0D3EF-714D-4BAC-8591-9E0CCF710CD7}"/>
          </ac:picMkLst>
        </pc:picChg>
      </pc:sldChg>
      <pc:sldChg chg="addSp delSp modSp mod">
        <pc:chgData name="Silvia Colombo" userId="cdf5343d-9518-4b48-8032-805a754f9105" providerId="ADAL" clId="{4FCAB107-B180-42AE-A10F-4FF30606FA29}" dt="2024-12-13T18:15:12.820" v="1761" actId="20577"/>
        <pc:sldMkLst>
          <pc:docMk/>
          <pc:sldMk cId="191549666" sldId="284"/>
        </pc:sldMkLst>
        <pc:spChg chg="add mod">
          <ac:chgData name="Silvia Colombo" userId="cdf5343d-9518-4b48-8032-805a754f9105" providerId="ADAL" clId="{4FCAB107-B180-42AE-A10F-4FF30606FA29}" dt="2024-12-13T18:12:33.648" v="1752" actId="1036"/>
          <ac:spMkLst>
            <pc:docMk/>
            <pc:sldMk cId="191549666" sldId="284"/>
            <ac:spMk id="8" creationId="{727009B8-DD62-4825-A61C-C0D615E82BF0}"/>
          </ac:spMkLst>
        </pc:spChg>
        <pc:spChg chg="add mod">
          <ac:chgData name="Silvia Colombo" userId="cdf5343d-9518-4b48-8032-805a754f9105" providerId="ADAL" clId="{4FCAB107-B180-42AE-A10F-4FF30606FA29}" dt="2024-12-13T18:12:09.794" v="1739" actId="1076"/>
          <ac:spMkLst>
            <pc:docMk/>
            <pc:sldMk cId="191549666" sldId="284"/>
            <ac:spMk id="11" creationId="{0FC99A33-6AF6-4476-A143-95844999B5FD}"/>
          </ac:spMkLst>
        </pc:spChg>
        <pc:spChg chg="add mod">
          <ac:chgData name="Silvia Colombo" userId="cdf5343d-9518-4b48-8032-805a754f9105" providerId="ADAL" clId="{4FCAB107-B180-42AE-A10F-4FF30606FA29}" dt="2024-12-13T18:11:37.627" v="1731" actId="1076"/>
          <ac:spMkLst>
            <pc:docMk/>
            <pc:sldMk cId="191549666" sldId="284"/>
            <ac:spMk id="14" creationId="{65D847C8-4FA5-495F-B798-A5826A545C21}"/>
          </ac:spMkLst>
        </pc:spChg>
        <pc:spChg chg="mod">
          <ac:chgData name="Silvia Colombo" userId="cdf5343d-9518-4b48-8032-805a754f9105" providerId="ADAL" clId="{4FCAB107-B180-42AE-A10F-4FF30606FA29}" dt="2024-11-29T17:34:28.570" v="1272"/>
          <ac:spMkLst>
            <pc:docMk/>
            <pc:sldMk cId="191549666" sldId="284"/>
            <ac:spMk id="167" creationId="{00000000-0000-0000-0000-000000000000}"/>
          </ac:spMkLst>
        </pc:spChg>
        <pc:spChg chg="mod">
          <ac:chgData name="Silvia Colombo" userId="cdf5343d-9518-4b48-8032-805a754f9105" providerId="ADAL" clId="{4FCAB107-B180-42AE-A10F-4FF30606FA29}" dt="2024-12-13T18:15:12.820" v="1761" actId="20577"/>
          <ac:spMkLst>
            <pc:docMk/>
            <pc:sldMk cId="191549666" sldId="284"/>
            <ac:spMk id="168" creationId="{00000000-0000-0000-0000-000000000000}"/>
          </ac:spMkLst>
        </pc:spChg>
        <pc:picChg chg="add mod modCrop">
          <ac:chgData name="Silvia Colombo" userId="cdf5343d-9518-4b48-8032-805a754f9105" providerId="ADAL" clId="{4FCAB107-B180-42AE-A10F-4FF30606FA29}" dt="2024-12-13T18:12:22.040" v="1743" actId="1076"/>
          <ac:picMkLst>
            <pc:docMk/>
            <pc:sldMk cId="191549666" sldId="284"/>
            <ac:picMk id="4" creationId="{A20B64C8-5BFA-4EF0-A7DC-B22819E3EFFE}"/>
          </ac:picMkLst>
        </pc:picChg>
        <pc:picChg chg="add del mod">
          <ac:chgData name="Silvia Colombo" userId="cdf5343d-9518-4b48-8032-805a754f9105" providerId="ADAL" clId="{4FCAB107-B180-42AE-A10F-4FF30606FA29}" dt="2024-12-13T18:03:09.781" v="1700" actId="478"/>
          <ac:picMkLst>
            <pc:docMk/>
            <pc:sldMk cId="191549666" sldId="284"/>
            <ac:picMk id="7" creationId="{35C6D27B-D84E-4FF9-BFB6-4F18B3BB4C2B}"/>
          </ac:picMkLst>
        </pc:picChg>
        <pc:picChg chg="add del mod">
          <ac:chgData name="Silvia Colombo" userId="cdf5343d-9518-4b48-8032-805a754f9105" providerId="ADAL" clId="{4FCAB107-B180-42AE-A10F-4FF30606FA29}" dt="2024-12-13T18:03:07.915" v="1699" actId="478"/>
          <ac:picMkLst>
            <pc:docMk/>
            <pc:sldMk cId="191549666" sldId="284"/>
            <ac:picMk id="10" creationId="{6261D21B-D904-424B-84B9-726EA46E941E}"/>
          </ac:picMkLst>
        </pc:picChg>
      </pc:sldChg>
      <pc:sldChg chg="modSp del">
        <pc:chgData name="Silvia Colombo" userId="cdf5343d-9518-4b48-8032-805a754f9105" providerId="ADAL" clId="{4FCAB107-B180-42AE-A10F-4FF30606FA29}" dt="2024-12-13T18:18:25.950" v="1775" actId="47"/>
        <pc:sldMkLst>
          <pc:docMk/>
          <pc:sldMk cId="143993997" sldId="285"/>
        </pc:sldMkLst>
        <pc:spChg chg="mod">
          <ac:chgData name="Silvia Colombo" userId="cdf5343d-9518-4b48-8032-805a754f9105" providerId="ADAL" clId="{4FCAB107-B180-42AE-A10F-4FF30606FA29}" dt="2024-11-29T17:34:28.570" v="1272"/>
          <ac:spMkLst>
            <pc:docMk/>
            <pc:sldMk cId="143993997" sldId="285"/>
            <ac:spMk id="167" creationId="{00000000-0000-0000-0000-000000000000}"/>
          </ac:spMkLst>
        </pc:spChg>
      </pc:sldChg>
      <pc:sldChg chg="modSp del">
        <pc:chgData name="Silvia Colombo" userId="cdf5343d-9518-4b48-8032-805a754f9105" providerId="ADAL" clId="{4FCAB107-B180-42AE-A10F-4FF30606FA29}" dt="2024-12-13T18:18:25.950" v="1775" actId="47"/>
        <pc:sldMkLst>
          <pc:docMk/>
          <pc:sldMk cId="2790404089" sldId="286"/>
        </pc:sldMkLst>
        <pc:spChg chg="mod">
          <ac:chgData name="Silvia Colombo" userId="cdf5343d-9518-4b48-8032-805a754f9105" providerId="ADAL" clId="{4FCAB107-B180-42AE-A10F-4FF30606FA29}" dt="2024-11-29T17:34:28.570" v="1272"/>
          <ac:spMkLst>
            <pc:docMk/>
            <pc:sldMk cId="2790404089" sldId="286"/>
            <ac:spMk id="167" creationId="{00000000-0000-0000-0000-000000000000}"/>
          </ac:spMkLst>
        </pc:spChg>
      </pc:sldChg>
      <pc:sldChg chg="modSp del">
        <pc:chgData name="Silvia Colombo" userId="cdf5343d-9518-4b48-8032-805a754f9105" providerId="ADAL" clId="{4FCAB107-B180-42AE-A10F-4FF30606FA29}" dt="2024-12-13T18:18:25.950" v="1775" actId="47"/>
        <pc:sldMkLst>
          <pc:docMk/>
          <pc:sldMk cId="845521373" sldId="287"/>
        </pc:sldMkLst>
        <pc:spChg chg="mod">
          <ac:chgData name="Silvia Colombo" userId="cdf5343d-9518-4b48-8032-805a754f9105" providerId="ADAL" clId="{4FCAB107-B180-42AE-A10F-4FF30606FA29}" dt="2024-11-29T17:34:28.570" v="1272"/>
          <ac:spMkLst>
            <pc:docMk/>
            <pc:sldMk cId="845521373" sldId="287"/>
            <ac:spMk id="167" creationId="{00000000-0000-0000-0000-000000000000}"/>
          </ac:spMkLst>
        </pc:spChg>
      </pc:sldChg>
      <pc:sldChg chg="modSp mod">
        <pc:chgData name="Silvia Colombo" userId="cdf5343d-9518-4b48-8032-805a754f9105" providerId="ADAL" clId="{4FCAB107-B180-42AE-A10F-4FF30606FA29}" dt="2024-12-13T18:35:53.380" v="1894" actId="403"/>
        <pc:sldMkLst>
          <pc:docMk/>
          <pc:sldMk cId="3061992581" sldId="288"/>
        </pc:sldMkLst>
        <pc:spChg chg="mod">
          <ac:chgData name="Silvia Colombo" userId="cdf5343d-9518-4b48-8032-805a754f9105" providerId="ADAL" clId="{4FCAB107-B180-42AE-A10F-4FF30606FA29}" dt="2024-11-29T17:34:28.570" v="1272"/>
          <ac:spMkLst>
            <pc:docMk/>
            <pc:sldMk cId="3061992581" sldId="288"/>
            <ac:spMk id="167" creationId="{00000000-0000-0000-0000-000000000000}"/>
          </ac:spMkLst>
        </pc:spChg>
        <pc:spChg chg="mod">
          <ac:chgData name="Silvia Colombo" userId="cdf5343d-9518-4b48-8032-805a754f9105" providerId="ADAL" clId="{4FCAB107-B180-42AE-A10F-4FF30606FA29}" dt="2024-12-13T18:35:53.380" v="1894" actId="403"/>
          <ac:spMkLst>
            <pc:docMk/>
            <pc:sldMk cId="3061992581" sldId="288"/>
            <ac:spMk id="168" creationId="{00000000-0000-0000-0000-000000000000}"/>
          </ac:spMkLst>
        </pc:spChg>
      </pc:sldChg>
      <pc:sldChg chg="addSp delSp modSp mod">
        <pc:chgData name="Silvia Colombo" userId="cdf5343d-9518-4b48-8032-805a754f9105" providerId="ADAL" clId="{4FCAB107-B180-42AE-A10F-4FF30606FA29}" dt="2024-12-17T12:20:55.380" v="2057" actId="20577"/>
        <pc:sldMkLst>
          <pc:docMk/>
          <pc:sldMk cId="2985432160" sldId="289"/>
        </pc:sldMkLst>
        <pc:spChg chg="mod">
          <ac:chgData name="Silvia Colombo" userId="cdf5343d-9518-4b48-8032-805a754f9105" providerId="ADAL" clId="{4FCAB107-B180-42AE-A10F-4FF30606FA29}" dt="2024-12-13T18:36:42.549" v="1895"/>
          <ac:spMkLst>
            <pc:docMk/>
            <pc:sldMk cId="2985432160" sldId="289"/>
            <ac:spMk id="167" creationId="{00000000-0000-0000-0000-000000000000}"/>
          </ac:spMkLst>
        </pc:spChg>
        <pc:spChg chg="mod">
          <ac:chgData name="Silvia Colombo" userId="cdf5343d-9518-4b48-8032-805a754f9105" providerId="ADAL" clId="{4FCAB107-B180-42AE-A10F-4FF30606FA29}" dt="2024-12-17T12:20:55.380" v="2057" actId="20577"/>
          <ac:spMkLst>
            <pc:docMk/>
            <pc:sldMk cId="2985432160" sldId="289"/>
            <ac:spMk id="168" creationId="{00000000-0000-0000-0000-000000000000}"/>
          </ac:spMkLst>
        </pc:spChg>
        <pc:picChg chg="add mod modCrop">
          <ac:chgData name="Silvia Colombo" userId="cdf5343d-9518-4b48-8032-805a754f9105" providerId="ADAL" clId="{4FCAB107-B180-42AE-A10F-4FF30606FA29}" dt="2024-12-17T12:20:29.545" v="2051" actId="1076"/>
          <ac:picMkLst>
            <pc:docMk/>
            <pc:sldMk cId="2985432160" sldId="289"/>
            <ac:picMk id="4" creationId="{6154A769-6F03-4896-8251-3694DD9B0D71}"/>
          </ac:picMkLst>
        </pc:picChg>
        <pc:picChg chg="del">
          <ac:chgData name="Silvia Colombo" userId="cdf5343d-9518-4b48-8032-805a754f9105" providerId="ADAL" clId="{4FCAB107-B180-42AE-A10F-4FF30606FA29}" dt="2024-12-13T18:36:49.514" v="1897" actId="478"/>
          <ac:picMkLst>
            <pc:docMk/>
            <pc:sldMk cId="2985432160" sldId="289"/>
            <ac:picMk id="5" creationId="{139635E8-3ED0-4FBB-A5F2-B3738164CC0F}"/>
          </ac:picMkLst>
        </pc:picChg>
      </pc:sldChg>
      <pc:sldChg chg="delSp modSp mod">
        <pc:chgData name="Silvia Colombo" userId="cdf5343d-9518-4b48-8032-805a754f9105" providerId="ADAL" clId="{4FCAB107-B180-42AE-A10F-4FF30606FA29}" dt="2024-12-17T12:44:13.356" v="2114" actId="20577"/>
        <pc:sldMkLst>
          <pc:docMk/>
          <pc:sldMk cId="3025862249" sldId="290"/>
        </pc:sldMkLst>
        <pc:spChg chg="del">
          <ac:chgData name="Silvia Colombo" userId="cdf5343d-9518-4b48-8032-805a754f9105" providerId="ADAL" clId="{4FCAB107-B180-42AE-A10F-4FF30606FA29}" dt="2024-12-13T18:40:40.289" v="1913" actId="478"/>
          <ac:spMkLst>
            <pc:docMk/>
            <pc:sldMk cId="3025862249" sldId="290"/>
            <ac:spMk id="10" creationId="{92228B67-4497-42FE-BD45-7F085D5396B5}"/>
          </ac:spMkLst>
        </pc:spChg>
        <pc:spChg chg="mod">
          <ac:chgData name="Silvia Colombo" userId="cdf5343d-9518-4b48-8032-805a754f9105" providerId="ADAL" clId="{4FCAB107-B180-42AE-A10F-4FF30606FA29}" dt="2024-12-13T18:36:42.549" v="1895"/>
          <ac:spMkLst>
            <pc:docMk/>
            <pc:sldMk cId="3025862249" sldId="290"/>
            <ac:spMk id="167" creationId="{00000000-0000-0000-0000-000000000000}"/>
          </ac:spMkLst>
        </pc:spChg>
        <pc:spChg chg="mod">
          <ac:chgData name="Silvia Colombo" userId="cdf5343d-9518-4b48-8032-805a754f9105" providerId="ADAL" clId="{4FCAB107-B180-42AE-A10F-4FF30606FA29}" dt="2024-12-17T12:44:13.356" v="2114" actId="20577"/>
          <ac:spMkLst>
            <pc:docMk/>
            <pc:sldMk cId="3025862249" sldId="290"/>
            <ac:spMk id="168" creationId="{00000000-0000-0000-0000-000000000000}"/>
          </ac:spMkLst>
        </pc:spChg>
        <pc:picChg chg="del">
          <ac:chgData name="Silvia Colombo" userId="cdf5343d-9518-4b48-8032-805a754f9105" providerId="ADAL" clId="{4FCAB107-B180-42AE-A10F-4FF30606FA29}" dt="2024-12-13T18:40:38.356" v="1912" actId="478"/>
          <ac:picMkLst>
            <pc:docMk/>
            <pc:sldMk cId="3025862249" sldId="290"/>
            <ac:picMk id="6" creationId="{838544B9-70CC-4D54-AF0E-8B7ADF523EC5}"/>
          </ac:picMkLst>
        </pc:picChg>
      </pc:sldChg>
      <pc:sldChg chg="addSp delSp modSp mod">
        <pc:chgData name="Silvia Colombo" userId="cdf5343d-9518-4b48-8032-805a754f9105" providerId="ADAL" clId="{4FCAB107-B180-42AE-A10F-4FF30606FA29}" dt="2024-12-17T14:20:03.002" v="2128" actId="1076"/>
        <pc:sldMkLst>
          <pc:docMk/>
          <pc:sldMk cId="4276348475" sldId="291"/>
        </pc:sldMkLst>
        <pc:spChg chg="add mod">
          <ac:chgData name="Silvia Colombo" userId="cdf5343d-9518-4b48-8032-805a754f9105" providerId="ADAL" clId="{4FCAB107-B180-42AE-A10F-4FF30606FA29}" dt="2024-12-17T14:20:03.002" v="2128" actId="1076"/>
          <ac:spMkLst>
            <pc:docMk/>
            <pc:sldMk cId="4276348475" sldId="291"/>
            <ac:spMk id="9" creationId="{9CAEF451-D85B-4DAE-92C8-9B9533371F6B}"/>
          </ac:spMkLst>
        </pc:spChg>
        <pc:spChg chg="mod">
          <ac:chgData name="Silvia Colombo" userId="cdf5343d-9518-4b48-8032-805a754f9105" providerId="ADAL" clId="{4FCAB107-B180-42AE-A10F-4FF30606FA29}" dt="2024-12-17T14:17:43.470" v="2116" actId="20577"/>
          <ac:spMkLst>
            <pc:docMk/>
            <pc:sldMk cId="4276348475" sldId="291"/>
            <ac:spMk id="11" creationId="{CDD7956C-AD4A-4FCD-870C-C4BFC69F804B}"/>
          </ac:spMkLst>
        </pc:spChg>
        <pc:spChg chg="mod">
          <ac:chgData name="Silvia Colombo" userId="cdf5343d-9518-4b48-8032-805a754f9105" providerId="ADAL" clId="{4FCAB107-B180-42AE-A10F-4FF30606FA29}" dt="2024-12-13T18:36:42.549" v="1895"/>
          <ac:spMkLst>
            <pc:docMk/>
            <pc:sldMk cId="4276348475" sldId="291"/>
            <ac:spMk id="167" creationId="{00000000-0000-0000-0000-000000000000}"/>
          </ac:spMkLst>
        </pc:spChg>
        <pc:graphicFrameChg chg="del">
          <ac:chgData name="Silvia Colombo" userId="cdf5343d-9518-4b48-8032-805a754f9105" providerId="ADAL" clId="{4FCAB107-B180-42AE-A10F-4FF30606FA29}" dt="2024-12-13T18:51:51.368" v="1919" actId="478"/>
          <ac:graphicFrameMkLst>
            <pc:docMk/>
            <pc:sldMk cId="4276348475" sldId="291"/>
            <ac:graphicFrameMk id="10" creationId="{5ECD547B-1F76-4997-99FC-F25A44509BC9}"/>
          </ac:graphicFrameMkLst>
        </pc:graphicFrameChg>
        <pc:picChg chg="add mod modCrop">
          <ac:chgData name="Silvia Colombo" userId="cdf5343d-9518-4b48-8032-805a754f9105" providerId="ADAL" clId="{4FCAB107-B180-42AE-A10F-4FF30606FA29}" dt="2024-12-17T14:18:31.555" v="2123" actId="1076"/>
          <ac:picMkLst>
            <pc:docMk/>
            <pc:sldMk cId="4276348475" sldId="291"/>
            <ac:picMk id="4" creationId="{272AAD8A-B226-455B-8446-3E6CDA14B719}"/>
          </ac:picMkLst>
        </pc:picChg>
      </pc:sldChg>
      <pc:sldChg chg="addSp delSp modSp mod">
        <pc:chgData name="Silvia Colombo" userId="cdf5343d-9518-4b48-8032-805a754f9105" providerId="ADAL" clId="{4FCAB107-B180-42AE-A10F-4FF30606FA29}" dt="2024-12-17T14:45:45.671" v="2620" actId="6549"/>
        <pc:sldMkLst>
          <pc:docMk/>
          <pc:sldMk cId="218857803" sldId="292"/>
        </pc:sldMkLst>
        <pc:spChg chg="add mod">
          <ac:chgData name="Silvia Colombo" userId="cdf5343d-9518-4b48-8032-805a754f9105" providerId="ADAL" clId="{4FCAB107-B180-42AE-A10F-4FF30606FA29}" dt="2024-12-17T14:28:58.172" v="2185" actId="1076"/>
          <ac:spMkLst>
            <pc:docMk/>
            <pc:sldMk cId="218857803" sldId="292"/>
            <ac:spMk id="6" creationId="{550AFEA4-98F6-4699-B75A-5EC66B1B605F}"/>
          </ac:spMkLst>
        </pc:spChg>
        <pc:spChg chg="add mod">
          <ac:chgData name="Silvia Colombo" userId="cdf5343d-9518-4b48-8032-805a754f9105" providerId="ADAL" clId="{4FCAB107-B180-42AE-A10F-4FF30606FA29}" dt="2024-12-17T14:30:04.574" v="2209" actId="1036"/>
          <ac:spMkLst>
            <pc:docMk/>
            <pc:sldMk cId="218857803" sldId="292"/>
            <ac:spMk id="7" creationId="{4AFE0BDC-B89D-420C-944B-355850CF4F54}"/>
          </ac:spMkLst>
        </pc:spChg>
        <pc:spChg chg="add mod">
          <ac:chgData name="Silvia Colombo" userId="cdf5343d-9518-4b48-8032-805a754f9105" providerId="ADAL" clId="{4FCAB107-B180-42AE-A10F-4FF30606FA29}" dt="2024-12-17T14:45:45.671" v="2620" actId="6549"/>
          <ac:spMkLst>
            <pc:docMk/>
            <pc:sldMk cId="218857803" sldId="292"/>
            <ac:spMk id="8" creationId="{74DDB13C-D6F1-452C-8FF7-4B1E6EEF8963}"/>
          </ac:spMkLst>
        </pc:spChg>
        <pc:spChg chg="add mod">
          <ac:chgData name="Silvia Colombo" userId="cdf5343d-9518-4b48-8032-805a754f9105" providerId="ADAL" clId="{4FCAB107-B180-42AE-A10F-4FF30606FA29}" dt="2024-12-17T14:31:46.832" v="2219" actId="1582"/>
          <ac:spMkLst>
            <pc:docMk/>
            <pc:sldMk cId="218857803" sldId="292"/>
            <ac:spMk id="9" creationId="{DFF4B29A-C18A-4E6A-A8B0-4FA3126466DB}"/>
          </ac:spMkLst>
        </pc:spChg>
        <pc:spChg chg="add mod">
          <ac:chgData name="Silvia Colombo" userId="cdf5343d-9518-4b48-8032-805a754f9105" providerId="ADAL" clId="{4FCAB107-B180-42AE-A10F-4FF30606FA29}" dt="2024-12-17T14:29:58.739" v="2204" actId="1076"/>
          <ac:spMkLst>
            <pc:docMk/>
            <pc:sldMk cId="218857803" sldId="292"/>
            <ac:spMk id="11" creationId="{39E86385-595B-4145-A109-854485B499E7}"/>
          </ac:spMkLst>
        </pc:spChg>
        <pc:spChg chg="add mod">
          <ac:chgData name="Silvia Colombo" userId="cdf5343d-9518-4b48-8032-805a754f9105" providerId="ADAL" clId="{4FCAB107-B180-42AE-A10F-4FF30606FA29}" dt="2024-12-17T14:29:52.559" v="2203" actId="1036"/>
          <ac:spMkLst>
            <pc:docMk/>
            <pc:sldMk cId="218857803" sldId="292"/>
            <ac:spMk id="12" creationId="{477F8087-0B69-421B-B43F-8CD8BC951523}"/>
          </ac:spMkLst>
        </pc:spChg>
        <pc:spChg chg="add mod">
          <ac:chgData name="Silvia Colombo" userId="cdf5343d-9518-4b48-8032-805a754f9105" providerId="ADAL" clId="{4FCAB107-B180-42AE-A10F-4FF30606FA29}" dt="2024-12-17T14:30:21.406" v="2215" actId="1038"/>
          <ac:spMkLst>
            <pc:docMk/>
            <pc:sldMk cId="218857803" sldId="292"/>
            <ac:spMk id="13" creationId="{D80CF176-137C-4FB2-8A93-376E01835B9C}"/>
          </ac:spMkLst>
        </pc:spChg>
        <pc:spChg chg="add mod">
          <ac:chgData name="Silvia Colombo" userId="cdf5343d-9518-4b48-8032-805a754f9105" providerId="ADAL" clId="{4FCAB107-B180-42AE-A10F-4FF30606FA29}" dt="2024-12-17T14:33:04.526" v="2236" actId="1036"/>
          <ac:spMkLst>
            <pc:docMk/>
            <pc:sldMk cId="218857803" sldId="292"/>
            <ac:spMk id="14" creationId="{2114ACAF-FB8A-4BBB-B500-0B90763B97E5}"/>
          </ac:spMkLst>
        </pc:spChg>
        <pc:spChg chg="add mod">
          <ac:chgData name="Silvia Colombo" userId="cdf5343d-9518-4b48-8032-805a754f9105" providerId="ADAL" clId="{4FCAB107-B180-42AE-A10F-4FF30606FA29}" dt="2024-12-17T14:29:28.951" v="2196" actId="1076"/>
          <ac:spMkLst>
            <pc:docMk/>
            <pc:sldMk cId="218857803" sldId="292"/>
            <ac:spMk id="15" creationId="{C2C99670-16FE-473E-A39F-A4464DBEC431}"/>
          </ac:spMkLst>
        </pc:spChg>
        <pc:spChg chg="add mod">
          <ac:chgData name="Silvia Colombo" userId="cdf5343d-9518-4b48-8032-805a754f9105" providerId="ADAL" clId="{4FCAB107-B180-42AE-A10F-4FF30606FA29}" dt="2024-12-17T14:29:24.683" v="2195" actId="1076"/>
          <ac:spMkLst>
            <pc:docMk/>
            <pc:sldMk cId="218857803" sldId="292"/>
            <ac:spMk id="16" creationId="{7B6AA01F-1A12-436E-BBF8-B83CAE91D331}"/>
          </ac:spMkLst>
        </pc:spChg>
        <pc:spChg chg="add mod">
          <ac:chgData name="Silvia Colombo" userId="cdf5343d-9518-4b48-8032-805a754f9105" providerId="ADAL" clId="{4FCAB107-B180-42AE-A10F-4FF30606FA29}" dt="2024-12-17T14:31:56.209" v="2222" actId="208"/>
          <ac:spMkLst>
            <pc:docMk/>
            <pc:sldMk cId="218857803" sldId="292"/>
            <ac:spMk id="18" creationId="{B938DBD3-265B-4E26-976B-793ADF7B35C1}"/>
          </ac:spMkLst>
        </pc:spChg>
        <pc:spChg chg="add mod">
          <ac:chgData name="Silvia Colombo" userId="cdf5343d-9518-4b48-8032-805a754f9105" providerId="ADAL" clId="{4FCAB107-B180-42AE-A10F-4FF30606FA29}" dt="2024-12-17T14:32:06.976" v="2225" actId="208"/>
          <ac:spMkLst>
            <pc:docMk/>
            <pc:sldMk cId="218857803" sldId="292"/>
            <ac:spMk id="19" creationId="{3F82C1E5-198D-498B-B0B7-61B531178A4E}"/>
          </ac:spMkLst>
        </pc:spChg>
        <pc:spChg chg="add mod">
          <ac:chgData name="Silvia Colombo" userId="cdf5343d-9518-4b48-8032-805a754f9105" providerId="ADAL" clId="{4FCAB107-B180-42AE-A10F-4FF30606FA29}" dt="2024-12-17T14:40:39.783" v="2364" actId="20577"/>
          <ac:spMkLst>
            <pc:docMk/>
            <pc:sldMk cId="218857803" sldId="292"/>
            <ac:spMk id="24" creationId="{356C482D-A21B-4AF0-AD7A-6B40826D022D}"/>
          </ac:spMkLst>
        </pc:spChg>
        <pc:spChg chg="add mod">
          <ac:chgData name="Silvia Colombo" userId="cdf5343d-9518-4b48-8032-805a754f9105" providerId="ADAL" clId="{4FCAB107-B180-42AE-A10F-4FF30606FA29}" dt="2024-12-17T14:41:19.196" v="2391" actId="1035"/>
          <ac:spMkLst>
            <pc:docMk/>
            <pc:sldMk cId="218857803" sldId="292"/>
            <ac:spMk id="26" creationId="{30F086AA-5D58-4033-A689-3BD4825D9561}"/>
          </ac:spMkLst>
        </pc:spChg>
        <pc:spChg chg="add mod">
          <ac:chgData name="Silvia Colombo" userId="cdf5343d-9518-4b48-8032-805a754f9105" providerId="ADAL" clId="{4FCAB107-B180-42AE-A10F-4FF30606FA29}" dt="2024-12-17T14:35:05.598" v="2303" actId="1035"/>
          <ac:spMkLst>
            <pc:docMk/>
            <pc:sldMk cId="218857803" sldId="292"/>
            <ac:spMk id="27" creationId="{767D8B4C-B574-44CA-B951-CC2E15433435}"/>
          </ac:spMkLst>
        </pc:spChg>
        <pc:spChg chg="add mod">
          <ac:chgData name="Silvia Colombo" userId="cdf5343d-9518-4b48-8032-805a754f9105" providerId="ADAL" clId="{4FCAB107-B180-42AE-A10F-4FF30606FA29}" dt="2024-12-17T14:41:26.308" v="2392" actId="552"/>
          <ac:spMkLst>
            <pc:docMk/>
            <pc:sldMk cId="218857803" sldId="292"/>
            <ac:spMk id="29" creationId="{E8C17480-A6EB-4D01-B382-340DAA02242E}"/>
          </ac:spMkLst>
        </pc:spChg>
        <pc:spChg chg="add mod">
          <ac:chgData name="Silvia Colombo" userId="cdf5343d-9518-4b48-8032-805a754f9105" providerId="ADAL" clId="{4FCAB107-B180-42AE-A10F-4FF30606FA29}" dt="2024-12-17T14:36:49.818" v="2316" actId="164"/>
          <ac:spMkLst>
            <pc:docMk/>
            <pc:sldMk cId="218857803" sldId="292"/>
            <ac:spMk id="33" creationId="{7FCB9F3A-31AD-4128-B56D-643D370201A7}"/>
          </ac:spMkLst>
        </pc:spChg>
        <pc:spChg chg="mod">
          <ac:chgData name="Silvia Colombo" userId="cdf5343d-9518-4b48-8032-805a754f9105" providerId="ADAL" clId="{4FCAB107-B180-42AE-A10F-4FF30606FA29}" dt="2024-12-17T14:37:07.154" v="2320" actId="208"/>
          <ac:spMkLst>
            <pc:docMk/>
            <pc:sldMk cId="218857803" sldId="292"/>
            <ac:spMk id="40" creationId="{83E6C379-93BD-440C-8143-751D87471F75}"/>
          </ac:spMkLst>
        </pc:spChg>
        <pc:spChg chg="mod">
          <ac:chgData name="Silvia Colombo" userId="cdf5343d-9518-4b48-8032-805a754f9105" providerId="ADAL" clId="{4FCAB107-B180-42AE-A10F-4FF30606FA29}" dt="2024-12-17T14:37:17.482" v="2323" actId="208"/>
          <ac:spMkLst>
            <pc:docMk/>
            <pc:sldMk cId="218857803" sldId="292"/>
            <ac:spMk id="44" creationId="{0FDAF884-19A4-49A9-B481-4DD44DED1FCE}"/>
          </ac:spMkLst>
        </pc:spChg>
        <pc:spChg chg="add mod">
          <ac:chgData name="Silvia Colombo" userId="cdf5343d-9518-4b48-8032-805a754f9105" providerId="ADAL" clId="{4FCAB107-B180-42AE-A10F-4FF30606FA29}" dt="2024-12-17T14:40:25.277" v="2358" actId="1038"/>
          <ac:spMkLst>
            <pc:docMk/>
            <pc:sldMk cId="218857803" sldId="292"/>
            <ac:spMk id="45" creationId="{4D0F2764-0E78-4D01-BE48-0B7ED9096911}"/>
          </ac:spMkLst>
        </pc:spChg>
        <pc:spChg chg="add mod">
          <ac:chgData name="Silvia Colombo" userId="cdf5343d-9518-4b48-8032-805a754f9105" providerId="ADAL" clId="{4FCAB107-B180-42AE-A10F-4FF30606FA29}" dt="2024-12-17T14:40:11.623" v="2341" actId="1076"/>
          <ac:spMkLst>
            <pc:docMk/>
            <pc:sldMk cId="218857803" sldId="292"/>
            <ac:spMk id="46" creationId="{B4E0500F-2706-4654-BA22-9DF643D8B6CF}"/>
          </ac:spMkLst>
        </pc:spChg>
        <pc:spChg chg="add mod">
          <ac:chgData name="Silvia Colombo" userId="cdf5343d-9518-4b48-8032-805a754f9105" providerId="ADAL" clId="{4FCAB107-B180-42AE-A10F-4FF30606FA29}" dt="2024-12-17T14:40:06.116" v="2340" actId="1076"/>
          <ac:spMkLst>
            <pc:docMk/>
            <pc:sldMk cId="218857803" sldId="292"/>
            <ac:spMk id="47" creationId="{06A176A1-2DA2-45F4-828E-D8EBE9003149}"/>
          </ac:spMkLst>
        </pc:spChg>
        <pc:spChg chg="add mod">
          <ac:chgData name="Silvia Colombo" userId="cdf5343d-9518-4b48-8032-805a754f9105" providerId="ADAL" clId="{4FCAB107-B180-42AE-A10F-4FF30606FA29}" dt="2024-12-17T14:41:26.308" v="2392" actId="552"/>
          <ac:spMkLst>
            <pc:docMk/>
            <pc:sldMk cId="218857803" sldId="292"/>
            <ac:spMk id="48" creationId="{1772D5CB-F490-4A32-9A06-E739C5BD80DC}"/>
          </ac:spMkLst>
        </pc:spChg>
        <pc:spChg chg="add mod">
          <ac:chgData name="Silvia Colombo" userId="cdf5343d-9518-4b48-8032-805a754f9105" providerId="ADAL" clId="{4FCAB107-B180-42AE-A10F-4FF30606FA29}" dt="2024-12-17T14:40:57.323" v="2377" actId="1035"/>
          <ac:spMkLst>
            <pc:docMk/>
            <pc:sldMk cId="218857803" sldId="292"/>
            <ac:spMk id="49" creationId="{58FE399C-1404-484A-B8C3-100E79E6569E}"/>
          </ac:spMkLst>
        </pc:spChg>
        <pc:spChg chg="add mod">
          <ac:chgData name="Silvia Colombo" userId="cdf5343d-9518-4b48-8032-805a754f9105" providerId="ADAL" clId="{4FCAB107-B180-42AE-A10F-4FF30606FA29}" dt="2024-12-17T14:40:52.160" v="2368" actId="1076"/>
          <ac:spMkLst>
            <pc:docMk/>
            <pc:sldMk cId="218857803" sldId="292"/>
            <ac:spMk id="50" creationId="{79238634-7879-42D2-BB9A-E63774EAF7AD}"/>
          </ac:spMkLst>
        </pc:spChg>
        <pc:spChg chg="add mod">
          <ac:chgData name="Silvia Colombo" userId="cdf5343d-9518-4b48-8032-805a754f9105" providerId="ADAL" clId="{4FCAB107-B180-42AE-A10F-4FF30606FA29}" dt="2024-12-17T14:44:40.330" v="2613" actId="1076"/>
          <ac:spMkLst>
            <pc:docMk/>
            <pc:sldMk cId="218857803" sldId="292"/>
            <ac:spMk id="51" creationId="{5CD8D9BB-99FA-47FA-8C29-BAF0C6C34CD8}"/>
          </ac:spMkLst>
        </pc:spChg>
        <pc:spChg chg="add mod">
          <ac:chgData name="Silvia Colombo" userId="cdf5343d-9518-4b48-8032-805a754f9105" providerId="ADAL" clId="{4FCAB107-B180-42AE-A10F-4FF30606FA29}" dt="2024-12-17T14:43:51.736" v="2530"/>
          <ac:spMkLst>
            <pc:docMk/>
            <pc:sldMk cId="218857803" sldId="292"/>
            <ac:spMk id="60" creationId="{B6CE0A10-9432-4C9C-8A5F-BF456BD16818}"/>
          </ac:spMkLst>
        </pc:spChg>
        <pc:spChg chg="add mod">
          <ac:chgData name="Silvia Colombo" userId="cdf5343d-9518-4b48-8032-805a754f9105" providerId="ADAL" clId="{4FCAB107-B180-42AE-A10F-4FF30606FA29}" dt="2024-12-17T14:45:42.324" v="2619" actId="14100"/>
          <ac:spMkLst>
            <pc:docMk/>
            <pc:sldMk cId="218857803" sldId="292"/>
            <ac:spMk id="62" creationId="{2148A547-18DD-4D3C-9E9E-F9F64648F3D9}"/>
          </ac:spMkLst>
        </pc:spChg>
        <pc:spChg chg="mod">
          <ac:chgData name="Silvia Colombo" userId="cdf5343d-9518-4b48-8032-805a754f9105" providerId="ADAL" clId="{4FCAB107-B180-42AE-A10F-4FF30606FA29}" dt="2024-12-13T18:36:42.549" v="1895"/>
          <ac:spMkLst>
            <pc:docMk/>
            <pc:sldMk cId="218857803" sldId="292"/>
            <ac:spMk id="167" creationId="{00000000-0000-0000-0000-000000000000}"/>
          </ac:spMkLst>
        </pc:spChg>
        <pc:spChg chg="mod">
          <ac:chgData name="Silvia Colombo" userId="cdf5343d-9518-4b48-8032-805a754f9105" providerId="ADAL" clId="{4FCAB107-B180-42AE-A10F-4FF30606FA29}" dt="2024-12-17T14:26:14.362" v="2168" actId="14100"/>
          <ac:spMkLst>
            <pc:docMk/>
            <pc:sldMk cId="218857803" sldId="292"/>
            <ac:spMk id="168" creationId="{00000000-0000-0000-0000-000000000000}"/>
          </ac:spMkLst>
        </pc:spChg>
        <pc:grpChg chg="add mod">
          <ac:chgData name="Silvia Colombo" userId="cdf5343d-9518-4b48-8032-805a754f9105" providerId="ADAL" clId="{4FCAB107-B180-42AE-A10F-4FF30606FA29}" dt="2024-12-17T14:36:56.741" v="2317" actId="1076"/>
          <ac:grpSpMkLst>
            <pc:docMk/>
            <pc:sldMk cId="218857803" sldId="292"/>
            <ac:grpSpMk id="34" creationId="{651EB549-28FA-4C73-A1F2-42D80F986A67}"/>
          </ac:grpSpMkLst>
        </pc:grpChg>
        <pc:grpChg chg="add mod">
          <ac:chgData name="Silvia Colombo" userId="cdf5343d-9518-4b48-8032-805a754f9105" providerId="ADAL" clId="{4FCAB107-B180-42AE-A10F-4FF30606FA29}" dt="2024-12-17T14:40:25.277" v="2358" actId="1038"/>
          <ac:grpSpMkLst>
            <pc:docMk/>
            <pc:sldMk cId="218857803" sldId="292"/>
            <ac:grpSpMk id="37" creationId="{8EA7D2D1-504A-4130-94D1-A2076045FBC7}"/>
          </ac:grpSpMkLst>
        </pc:grpChg>
        <pc:grpChg chg="add mod">
          <ac:chgData name="Silvia Colombo" userId="cdf5343d-9518-4b48-8032-805a754f9105" providerId="ADAL" clId="{4FCAB107-B180-42AE-A10F-4FF30606FA29}" dt="2024-12-17T14:37:14.127" v="2322" actId="1076"/>
          <ac:grpSpMkLst>
            <pc:docMk/>
            <pc:sldMk cId="218857803" sldId="292"/>
            <ac:grpSpMk id="41" creationId="{F0EF57DF-3856-4D12-B0AB-7EDC58D5AEE2}"/>
          </ac:grpSpMkLst>
        </pc:grpChg>
        <pc:graphicFrameChg chg="del modGraphic">
          <ac:chgData name="Silvia Colombo" userId="cdf5343d-9518-4b48-8032-805a754f9105" providerId="ADAL" clId="{4FCAB107-B180-42AE-A10F-4FF30606FA29}" dt="2024-12-13T18:52:51.395" v="1928" actId="478"/>
          <ac:graphicFrameMkLst>
            <pc:docMk/>
            <pc:sldMk cId="218857803" sldId="292"/>
            <ac:graphicFrameMk id="5" creationId="{8AB2489C-4DAB-4A4C-89AD-E2034734CA0F}"/>
          </ac:graphicFrameMkLst>
        </pc:graphicFrameChg>
        <pc:picChg chg="add del mod ord">
          <ac:chgData name="Silvia Colombo" userId="cdf5343d-9518-4b48-8032-805a754f9105" providerId="ADAL" clId="{4FCAB107-B180-42AE-A10F-4FF30606FA29}" dt="2024-12-17T14:44:45.958" v="2614" actId="478"/>
          <ac:picMkLst>
            <pc:docMk/>
            <pc:sldMk cId="218857803" sldId="292"/>
            <ac:picMk id="4" creationId="{5A7E4F80-3CE3-4C34-ABA9-466C0BC0D8FC}"/>
          </ac:picMkLst>
        </pc:picChg>
        <pc:cxnChg chg="add mod">
          <ac:chgData name="Silvia Colombo" userId="cdf5343d-9518-4b48-8032-805a754f9105" providerId="ADAL" clId="{4FCAB107-B180-42AE-A10F-4FF30606FA29}" dt="2024-12-17T14:32:19.826" v="2227" actId="208"/>
          <ac:cxnSpMkLst>
            <pc:docMk/>
            <pc:sldMk cId="218857803" sldId="292"/>
            <ac:cxnSpMk id="17" creationId="{1A523566-8B71-425A-B233-31F443C19B34}"/>
          </ac:cxnSpMkLst>
        </pc:cxnChg>
        <pc:cxnChg chg="add mod">
          <ac:chgData name="Silvia Colombo" userId="cdf5343d-9518-4b48-8032-805a754f9105" providerId="ADAL" clId="{4FCAB107-B180-42AE-A10F-4FF30606FA29}" dt="2024-12-17T14:32:31.235" v="2229" actId="208"/>
          <ac:cxnSpMkLst>
            <pc:docMk/>
            <pc:sldMk cId="218857803" sldId="292"/>
            <ac:cxnSpMk id="21" creationId="{2CE36CAD-F85A-458E-811F-5B827B8781DF}"/>
          </ac:cxnSpMkLst>
        </pc:cxnChg>
        <pc:cxnChg chg="add mod">
          <ac:chgData name="Silvia Colombo" userId="cdf5343d-9518-4b48-8032-805a754f9105" providerId="ADAL" clId="{4FCAB107-B180-42AE-A10F-4FF30606FA29}" dt="2024-12-17T14:33:04.526" v="2236" actId="1036"/>
          <ac:cxnSpMkLst>
            <pc:docMk/>
            <pc:sldMk cId="218857803" sldId="292"/>
            <ac:cxnSpMk id="23" creationId="{DDFC9902-21AE-4E0F-A31F-98DD5139D866}"/>
          </ac:cxnSpMkLst>
        </pc:cxnChg>
        <pc:cxnChg chg="add mod">
          <ac:chgData name="Silvia Colombo" userId="cdf5343d-9518-4b48-8032-805a754f9105" providerId="ADAL" clId="{4FCAB107-B180-42AE-A10F-4FF30606FA29}" dt="2024-12-17T14:36:49.818" v="2316" actId="164"/>
          <ac:cxnSpMkLst>
            <pc:docMk/>
            <pc:sldMk cId="218857803" sldId="292"/>
            <ac:cxnSpMk id="28" creationId="{15ECCC86-F5F2-4EA0-9D2A-6A624A952110}"/>
          </ac:cxnSpMkLst>
        </pc:cxnChg>
        <pc:cxnChg chg="add mod">
          <ac:chgData name="Silvia Colombo" userId="cdf5343d-9518-4b48-8032-805a754f9105" providerId="ADAL" clId="{4FCAB107-B180-42AE-A10F-4FF30606FA29}" dt="2024-12-17T14:36:49.818" v="2316" actId="164"/>
          <ac:cxnSpMkLst>
            <pc:docMk/>
            <pc:sldMk cId="218857803" sldId="292"/>
            <ac:cxnSpMk id="32" creationId="{240EB56D-8396-477F-8784-895BF89A607B}"/>
          </ac:cxnSpMkLst>
        </pc:cxnChg>
        <pc:cxnChg chg="add mod">
          <ac:chgData name="Silvia Colombo" userId="cdf5343d-9518-4b48-8032-805a754f9105" providerId="ADAL" clId="{4FCAB107-B180-42AE-A10F-4FF30606FA29}" dt="2024-12-17T14:43:23.359" v="2503" actId="13822"/>
          <ac:cxnSpMkLst>
            <pc:docMk/>
            <pc:sldMk cId="218857803" sldId="292"/>
            <ac:cxnSpMk id="36" creationId="{6B9C0F31-1FC5-4E22-A3CF-8973D83C3B06}"/>
          </ac:cxnSpMkLst>
        </pc:cxnChg>
        <pc:cxnChg chg="mod">
          <ac:chgData name="Silvia Colombo" userId="cdf5343d-9518-4b48-8032-805a754f9105" providerId="ADAL" clId="{4FCAB107-B180-42AE-A10F-4FF30606FA29}" dt="2024-12-17T14:37:07.154" v="2320" actId="208"/>
          <ac:cxnSpMkLst>
            <pc:docMk/>
            <pc:sldMk cId="218857803" sldId="292"/>
            <ac:cxnSpMk id="38" creationId="{14AE7D6A-F458-4726-A78E-347B5DE263FE}"/>
          </ac:cxnSpMkLst>
        </pc:cxnChg>
        <pc:cxnChg chg="mod">
          <ac:chgData name="Silvia Colombo" userId="cdf5343d-9518-4b48-8032-805a754f9105" providerId="ADAL" clId="{4FCAB107-B180-42AE-A10F-4FF30606FA29}" dt="2024-12-17T14:37:07.154" v="2320" actId="208"/>
          <ac:cxnSpMkLst>
            <pc:docMk/>
            <pc:sldMk cId="218857803" sldId="292"/>
            <ac:cxnSpMk id="39" creationId="{C2CEF2EA-C233-4890-ADF6-B11EFFAAF61C}"/>
          </ac:cxnSpMkLst>
        </pc:cxnChg>
        <pc:cxnChg chg="mod">
          <ac:chgData name="Silvia Colombo" userId="cdf5343d-9518-4b48-8032-805a754f9105" providerId="ADAL" clId="{4FCAB107-B180-42AE-A10F-4FF30606FA29}" dt="2024-12-17T14:37:17.482" v="2323" actId="208"/>
          <ac:cxnSpMkLst>
            <pc:docMk/>
            <pc:sldMk cId="218857803" sldId="292"/>
            <ac:cxnSpMk id="42" creationId="{9C79CE56-8848-48B7-BB90-04DD41D9EDB3}"/>
          </ac:cxnSpMkLst>
        </pc:cxnChg>
        <pc:cxnChg chg="mod">
          <ac:chgData name="Silvia Colombo" userId="cdf5343d-9518-4b48-8032-805a754f9105" providerId="ADAL" clId="{4FCAB107-B180-42AE-A10F-4FF30606FA29}" dt="2024-12-17T14:37:17.482" v="2323" actId="208"/>
          <ac:cxnSpMkLst>
            <pc:docMk/>
            <pc:sldMk cId="218857803" sldId="292"/>
            <ac:cxnSpMk id="43" creationId="{6E209BF8-D280-4D80-A232-F9E7CFA853F9}"/>
          </ac:cxnSpMkLst>
        </pc:cxnChg>
        <pc:cxnChg chg="add mod">
          <ac:chgData name="Silvia Colombo" userId="cdf5343d-9518-4b48-8032-805a754f9105" providerId="ADAL" clId="{4FCAB107-B180-42AE-A10F-4FF30606FA29}" dt="2024-12-17T14:43:23.359" v="2503" actId="13822"/>
          <ac:cxnSpMkLst>
            <pc:docMk/>
            <pc:sldMk cId="218857803" sldId="292"/>
            <ac:cxnSpMk id="56" creationId="{99FCEEDA-2AAE-4A77-B42C-3D066C09DC17}"/>
          </ac:cxnSpMkLst>
        </pc:cxnChg>
        <pc:cxnChg chg="add mod">
          <ac:chgData name="Silvia Colombo" userId="cdf5343d-9518-4b48-8032-805a754f9105" providerId="ADAL" clId="{4FCAB107-B180-42AE-A10F-4FF30606FA29}" dt="2024-12-17T14:43:48.146" v="2529" actId="1036"/>
          <ac:cxnSpMkLst>
            <pc:docMk/>
            <pc:sldMk cId="218857803" sldId="292"/>
            <ac:cxnSpMk id="58" creationId="{E3032AB1-013B-43CF-998E-828B733F3745}"/>
          </ac:cxnSpMkLst>
        </pc:cxnChg>
      </pc:sldChg>
      <pc:sldChg chg="addSp delSp modSp mod">
        <pc:chgData name="Silvia Colombo" userId="cdf5343d-9518-4b48-8032-805a754f9105" providerId="ADAL" clId="{4FCAB107-B180-42AE-A10F-4FF30606FA29}" dt="2024-12-17T14:54:33.249" v="2679" actId="14100"/>
        <pc:sldMkLst>
          <pc:docMk/>
          <pc:sldMk cId="2761367291" sldId="293"/>
        </pc:sldMkLst>
        <pc:spChg chg="mod">
          <ac:chgData name="Silvia Colombo" userId="cdf5343d-9518-4b48-8032-805a754f9105" providerId="ADAL" clId="{4FCAB107-B180-42AE-A10F-4FF30606FA29}" dt="2024-12-17T14:53:38.475" v="2669" actId="14100"/>
          <ac:spMkLst>
            <pc:docMk/>
            <pc:sldMk cId="2761367291" sldId="293"/>
            <ac:spMk id="7" creationId="{48ABBB91-0AEA-4B4B-947E-65B26D722456}"/>
          </ac:spMkLst>
        </pc:spChg>
        <pc:spChg chg="del">
          <ac:chgData name="Silvia Colombo" userId="cdf5343d-9518-4b48-8032-805a754f9105" providerId="ADAL" clId="{4FCAB107-B180-42AE-A10F-4FF30606FA29}" dt="2024-12-13T18:53:44.744" v="1938" actId="478"/>
          <ac:spMkLst>
            <pc:docMk/>
            <pc:sldMk cId="2761367291" sldId="293"/>
            <ac:spMk id="11" creationId="{79B315FF-95B6-49D7-9419-67CB423AC399}"/>
          </ac:spMkLst>
        </pc:spChg>
        <pc:spChg chg="add mod">
          <ac:chgData name="Silvia Colombo" userId="cdf5343d-9518-4b48-8032-805a754f9105" providerId="ADAL" clId="{4FCAB107-B180-42AE-A10F-4FF30606FA29}" dt="2024-12-17T14:54:33.249" v="2679" actId="14100"/>
          <ac:spMkLst>
            <pc:docMk/>
            <pc:sldMk cId="2761367291" sldId="293"/>
            <ac:spMk id="12" creationId="{BA636537-F2F8-4E45-B4B6-330DD7BF7339}"/>
          </ac:spMkLst>
        </pc:spChg>
        <pc:spChg chg="mod">
          <ac:chgData name="Silvia Colombo" userId="cdf5343d-9518-4b48-8032-805a754f9105" providerId="ADAL" clId="{4FCAB107-B180-42AE-A10F-4FF30606FA29}" dt="2024-12-13T18:36:42.549" v="1895"/>
          <ac:spMkLst>
            <pc:docMk/>
            <pc:sldMk cId="2761367291" sldId="293"/>
            <ac:spMk id="167" creationId="{00000000-0000-0000-0000-000000000000}"/>
          </ac:spMkLst>
        </pc:spChg>
        <pc:spChg chg="mod">
          <ac:chgData name="Silvia Colombo" userId="cdf5343d-9518-4b48-8032-805a754f9105" providerId="ADAL" clId="{4FCAB107-B180-42AE-A10F-4FF30606FA29}" dt="2024-12-13T18:53:38.440" v="1936"/>
          <ac:spMkLst>
            <pc:docMk/>
            <pc:sldMk cId="2761367291" sldId="293"/>
            <ac:spMk id="168" creationId="{00000000-0000-0000-0000-000000000000}"/>
          </ac:spMkLst>
        </pc:spChg>
        <pc:picChg chg="add mod">
          <ac:chgData name="Silvia Colombo" userId="cdf5343d-9518-4b48-8032-805a754f9105" providerId="ADAL" clId="{4FCAB107-B180-42AE-A10F-4FF30606FA29}" dt="2024-12-17T14:54:23.160" v="2677" actId="1076"/>
          <ac:picMkLst>
            <pc:docMk/>
            <pc:sldMk cId="2761367291" sldId="293"/>
            <ac:picMk id="4" creationId="{4AE0BAA6-394A-4089-A7A9-90BEDBBB6125}"/>
          </ac:picMkLst>
        </pc:picChg>
        <pc:picChg chg="del">
          <ac:chgData name="Silvia Colombo" userId="cdf5343d-9518-4b48-8032-805a754f9105" providerId="ADAL" clId="{4FCAB107-B180-42AE-A10F-4FF30606FA29}" dt="2024-12-13T18:53:27.879" v="1935" actId="478"/>
          <ac:picMkLst>
            <pc:docMk/>
            <pc:sldMk cId="2761367291" sldId="293"/>
            <ac:picMk id="6" creationId="{08853B16-C788-4883-AF9D-63977A3D0E84}"/>
          </ac:picMkLst>
        </pc:picChg>
      </pc:sldChg>
      <pc:sldChg chg="delSp modSp mod">
        <pc:chgData name="Silvia Colombo" userId="cdf5343d-9518-4b48-8032-805a754f9105" providerId="ADAL" clId="{4FCAB107-B180-42AE-A10F-4FF30606FA29}" dt="2024-12-13T18:54:54.635" v="1951"/>
        <pc:sldMkLst>
          <pc:docMk/>
          <pc:sldMk cId="3284480951" sldId="294"/>
        </pc:sldMkLst>
        <pc:spChg chg="del">
          <ac:chgData name="Silvia Colombo" userId="cdf5343d-9518-4b48-8032-805a754f9105" providerId="ADAL" clId="{4FCAB107-B180-42AE-A10F-4FF30606FA29}" dt="2024-12-13T18:54:28.350" v="1945" actId="478"/>
          <ac:spMkLst>
            <pc:docMk/>
            <pc:sldMk cId="3284480951" sldId="294"/>
            <ac:spMk id="8" creationId="{E4E2A5A3-037F-493C-B797-C342AE38C0F1}"/>
          </ac:spMkLst>
        </pc:spChg>
        <pc:spChg chg="mod">
          <ac:chgData name="Silvia Colombo" userId="cdf5343d-9518-4b48-8032-805a754f9105" providerId="ADAL" clId="{4FCAB107-B180-42AE-A10F-4FF30606FA29}" dt="2024-12-13T18:36:42.549" v="1895"/>
          <ac:spMkLst>
            <pc:docMk/>
            <pc:sldMk cId="3284480951" sldId="294"/>
            <ac:spMk id="167" creationId="{00000000-0000-0000-0000-000000000000}"/>
          </ac:spMkLst>
        </pc:spChg>
        <pc:spChg chg="mod">
          <ac:chgData name="Silvia Colombo" userId="cdf5343d-9518-4b48-8032-805a754f9105" providerId="ADAL" clId="{4FCAB107-B180-42AE-A10F-4FF30606FA29}" dt="2024-12-13T18:54:54.635" v="1951"/>
          <ac:spMkLst>
            <pc:docMk/>
            <pc:sldMk cId="3284480951" sldId="294"/>
            <ac:spMk id="168" creationId="{00000000-0000-0000-0000-000000000000}"/>
          </ac:spMkLst>
        </pc:spChg>
        <pc:picChg chg="del">
          <ac:chgData name="Silvia Colombo" userId="cdf5343d-9518-4b48-8032-805a754f9105" providerId="ADAL" clId="{4FCAB107-B180-42AE-A10F-4FF30606FA29}" dt="2024-12-13T18:54:26.420" v="1944" actId="478"/>
          <ac:picMkLst>
            <pc:docMk/>
            <pc:sldMk cId="3284480951" sldId="294"/>
            <ac:picMk id="4" creationId="{C0DA383A-4754-4D44-8072-1585112DB24F}"/>
          </ac:picMkLst>
        </pc:picChg>
      </pc:sldChg>
      <pc:sldChg chg="modSp mod">
        <pc:chgData name="Silvia Colombo" userId="cdf5343d-9518-4b48-8032-805a754f9105" providerId="ADAL" clId="{4FCAB107-B180-42AE-A10F-4FF30606FA29}" dt="2024-12-13T18:55:09.757" v="1954"/>
        <pc:sldMkLst>
          <pc:docMk/>
          <pc:sldMk cId="2669022340" sldId="295"/>
        </pc:sldMkLst>
        <pc:spChg chg="mod">
          <ac:chgData name="Silvia Colombo" userId="cdf5343d-9518-4b48-8032-805a754f9105" providerId="ADAL" clId="{4FCAB107-B180-42AE-A10F-4FF30606FA29}" dt="2024-12-13T18:36:42.549" v="1895"/>
          <ac:spMkLst>
            <pc:docMk/>
            <pc:sldMk cId="2669022340" sldId="295"/>
            <ac:spMk id="167" creationId="{00000000-0000-0000-0000-000000000000}"/>
          </ac:spMkLst>
        </pc:spChg>
        <pc:spChg chg="mod">
          <ac:chgData name="Silvia Colombo" userId="cdf5343d-9518-4b48-8032-805a754f9105" providerId="ADAL" clId="{4FCAB107-B180-42AE-A10F-4FF30606FA29}" dt="2024-12-13T18:55:09.757" v="1954"/>
          <ac:spMkLst>
            <pc:docMk/>
            <pc:sldMk cId="2669022340" sldId="295"/>
            <ac:spMk id="168" creationId="{00000000-0000-0000-0000-000000000000}"/>
          </ac:spMkLst>
        </pc:spChg>
      </pc:sldChg>
      <pc:sldChg chg="modSp mod">
        <pc:chgData name="Silvia Colombo" userId="cdf5343d-9518-4b48-8032-805a754f9105" providerId="ADAL" clId="{4FCAB107-B180-42AE-A10F-4FF30606FA29}" dt="2024-12-13T18:55:25.367" v="1956"/>
        <pc:sldMkLst>
          <pc:docMk/>
          <pc:sldMk cId="3178964038" sldId="296"/>
        </pc:sldMkLst>
        <pc:spChg chg="mod">
          <ac:chgData name="Silvia Colombo" userId="cdf5343d-9518-4b48-8032-805a754f9105" providerId="ADAL" clId="{4FCAB107-B180-42AE-A10F-4FF30606FA29}" dt="2024-12-13T18:36:42.549" v="1895"/>
          <ac:spMkLst>
            <pc:docMk/>
            <pc:sldMk cId="3178964038" sldId="296"/>
            <ac:spMk id="167" creationId="{00000000-0000-0000-0000-000000000000}"/>
          </ac:spMkLst>
        </pc:spChg>
        <pc:spChg chg="mod">
          <ac:chgData name="Silvia Colombo" userId="cdf5343d-9518-4b48-8032-805a754f9105" providerId="ADAL" clId="{4FCAB107-B180-42AE-A10F-4FF30606FA29}" dt="2024-12-13T18:55:25.367" v="1956"/>
          <ac:spMkLst>
            <pc:docMk/>
            <pc:sldMk cId="3178964038" sldId="296"/>
            <ac:spMk id="168" creationId="{00000000-0000-0000-0000-000000000000}"/>
          </ac:spMkLst>
        </pc:spChg>
      </pc:sldChg>
      <pc:sldChg chg="delSp modSp mod">
        <pc:chgData name="Silvia Colombo" userId="cdf5343d-9518-4b48-8032-805a754f9105" providerId="ADAL" clId="{4FCAB107-B180-42AE-A10F-4FF30606FA29}" dt="2024-12-13T18:56:44.081" v="1966"/>
        <pc:sldMkLst>
          <pc:docMk/>
          <pc:sldMk cId="3574041065" sldId="297"/>
        </pc:sldMkLst>
        <pc:spChg chg="mod">
          <ac:chgData name="Silvia Colombo" userId="cdf5343d-9518-4b48-8032-805a754f9105" providerId="ADAL" clId="{4FCAB107-B180-42AE-A10F-4FF30606FA29}" dt="2024-12-13T18:56:09.104" v="1959"/>
          <ac:spMkLst>
            <pc:docMk/>
            <pc:sldMk cId="3574041065" sldId="297"/>
            <ac:spMk id="167" creationId="{00000000-0000-0000-0000-000000000000}"/>
          </ac:spMkLst>
        </pc:spChg>
        <pc:spChg chg="mod">
          <ac:chgData name="Silvia Colombo" userId="cdf5343d-9518-4b48-8032-805a754f9105" providerId="ADAL" clId="{4FCAB107-B180-42AE-A10F-4FF30606FA29}" dt="2024-12-13T18:56:44.081" v="1966"/>
          <ac:spMkLst>
            <pc:docMk/>
            <pc:sldMk cId="3574041065" sldId="297"/>
            <ac:spMk id="168" creationId="{00000000-0000-0000-0000-000000000000}"/>
          </ac:spMkLst>
        </pc:spChg>
        <pc:picChg chg="del">
          <ac:chgData name="Silvia Colombo" userId="cdf5343d-9518-4b48-8032-805a754f9105" providerId="ADAL" clId="{4FCAB107-B180-42AE-A10F-4FF30606FA29}" dt="2024-12-13T18:55:32.702" v="1957" actId="478"/>
          <ac:picMkLst>
            <pc:docMk/>
            <pc:sldMk cId="3574041065" sldId="297"/>
            <ac:picMk id="5" creationId="{37F3A65F-CDDD-4B35-B404-FE90FDAA07D6}"/>
          </ac:picMkLst>
        </pc:picChg>
      </pc:sldChg>
      <pc:sldChg chg="delSp modSp mod">
        <pc:chgData name="Silvia Colombo" userId="cdf5343d-9518-4b48-8032-805a754f9105" providerId="ADAL" clId="{4FCAB107-B180-42AE-A10F-4FF30606FA29}" dt="2024-12-13T18:57:53.804" v="1971"/>
        <pc:sldMkLst>
          <pc:docMk/>
          <pc:sldMk cId="2230816992" sldId="298"/>
        </pc:sldMkLst>
        <pc:spChg chg="del">
          <ac:chgData name="Silvia Colombo" userId="cdf5343d-9518-4b48-8032-805a754f9105" providerId="ADAL" clId="{4FCAB107-B180-42AE-A10F-4FF30606FA29}" dt="2024-12-13T18:56:32.556" v="1965" actId="478"/>
          <ac:spMkLst>
            <pc:docMk/>
            <pc:sldMk cId="2230816992" sldId="298"/>
            <ac:spMk id="9" creationId="{2C9ED94F-A705-46DE-B18D-3035BDFCE4FC}"/>
          </ac:spMkLst>
        </pc:spChg>
        <pc:spChg chg="mod">
          <ac:chgData name="Silvia Colombo" userId="cdf5343d-9518-4b48-8032-805a754f9105" providerId="ADAL" clId="{4FCAB107-B180-42AE-A10F-4FF30606FA29}" dt="2024-12-13T18:56:09.104" v="1959"/>
          <ac:spMkLst>
            <pc:docMk/>
            <pc:sldMk cId="2230816992" sldId="298"/>
            <ac:spMk id="167" creationId="{00000000-0000-0000-0000-000000000000}"/>
          </ac:spMkLst>
        </pc:spChg>
        <pc:spChg chg="mod">
          <ac:chgData name="Silvia Colombo" userId="cdf5343d-9518-4b48-8032-805a754f9105" providerId="ADAL" clId="{4FCAB107-B180-42AE-A10F-4FF30606FA29}" dt="2024-12-13T18:57:53.804" v="1971"/>
          <ac:spMkLst>
            <pc:docMk/>
            <pc:sldMk cId="2230816992" sldId="298"/>
            <ac:spMk id="168" creationId="{00000000-0000-0000-0000-000000000000}"/>
          </ac:spMkLst>
        </pc:spChg>
        <pc:picChg chg="del">
          <ac:chgData name="Silvia Colombo" userId="cdf5343d-9518-4b48-8032-805a754f9105" providerId="ADAL" clId="{4FCAB107-B180-42AE-A10F-4FF30606FA29}" dt="2024-12-13T18:56:18.231" v="1961" actId="478"/>
          <ac:picMkLst>
            <pc:docMk/>
            <pc:sldMk cId="2230816992" sldId="298"/>
            <ac:picMk id="6" creationId="{C901FA8D-5E4F-435D-A4F3-FAB59834C938}"/>
          </ac:picMkLst>
        </pc:picChg>
      </pc:sldChg>
      <pc:sldChg chg="addSp delSp modSp mod">
        <pc:chgData name="Silvia Colombo" userId="cdf5343d-9518-4b48-8032-805a754f9105" providerId="ADAL" clId="{4FCAB107-B180-42AE-A10F-4FF30606FA29}" dt="2024-12-13T19:01:17.866" v="1980"/>
        <pc:sldMkLst>
          <pc:docMk/>
          <pc:sldMk cId="2669320641" sldId="299"/>
        </pc:sldMkLst>
        <pc:spChg chg="del">
          <ac:chgData name="Silvia Colombo" userId="cdf5343d-9518-4b48-8032-805a754f9105" providerId="ADAL" clId="{4FCAB107-B180-42AE-A10F-4FF30606FA29}" dt="2024-12-13T18:56:28.373" v="1964" actId="478"/>
          <ac:spMkLst>
            <pc:docMk/>
            <pc:sldMk cId="2669320641" sldId="299"/>
            <ac:spMk id="10" creationId="{3C738BE9-3813-4ED1-ABA9-82ECB8A32479}"/>
          </ac:spMkLst>
        </pc:spChg>
        <pc:spChg chg="mod">
          <ac:chgData name="Silvia Colombo" userId="cdf5343d-9518-4b48-8032-805a754f9105" providerId="ADAL" clId="{4FCAB107-B180-42AE-A10F-4FF30606FA29}" dt="2024-12-13T18:56:09.104" v="1959"/>
          <ac:spMkLst>
            <pc:docMk/>
            <pc:sldMk cId="2669320641" sldId="299"/>
            <ac:spMk id="167" creationId="{00000000-0000-0000-0000-000000000000}"/>
          </ac:spMkLst>
        </pc:spChg>
        <pc:spChg chg="mod">
          <ac:chgData name="Silvia Colombo" userId="cdf5343d-9518-4b48-8032-805a754f9105" providerId="ADAL" clId="{4FCAB107-B180-42AE-A10F-4FF30606FA29}" dt="2024-12-13T19:01:17.866" v="1980"/>
          <ac:spMkLst>
            <pc:docMk/>
            <pc:sldMk cId="2669320641" sldId="299"/>
            <ac:spMk id="168" creationId="{00000000-0000-0000-0000-000000000000}"/>
          </ac:spMkLst>
        </pc:spChg>
        <pc:picChg chg="add">
          <ac:chgData name="Silvia Colombo" userId="cdf5343d-9518-4b48-8032-805a754f9105" providerId="ADAL" clId="{4FCAB107-B180-42AE-A10F-4FF30606FA29}" dt="2024-12-13T19:01:00.396" v="1977" actId="22"/>
          <ac:picMkLst>
            <pc:docMk/>
            <pc:sldMk cId="2669320641" sldId="299"/>
            <ac:picMk id="4" creationId="{BCE803E0-804E-4F0A-A2FF-893501B6DFD8}"/>
          </ac:picMkLst>
        </pc:picChg>
        <pc:picChg chg="del">
          <ac:chgData name="Silvia Colombo" userId="cdf5343d-9518-4b48-8032-805a754f9105" providerId="ADAL" clId="{4FCAB107-B180-42AE-A10F-4FF30606FA29}" dt="2024-12-13T18:56:25.663" v="1963" actId="478"/>
          <ac:picMkLst>
            <pc:docMk/>
            <pc:sldMk cId="2669320641" sldId="299"/>
            <ac:picMk id="6" creationId="{A6EF11E4-5EB0-46FE-99FE-8986EBFADF07}"/>
          </ac:picMkLst>
        </pc:picChg>
      </pc:sldChg>
      <pc:sldChg chg="addSp delSp modSp mod">
        <pc:chgData name="Silvia Colombo" userId="cdf5343d-9518-4b48-8032-805a754f9105" providerId="ADAL" clId="{4FCAB107-B180-42AE-A10F-4FF30606FA29}" dt="2024-12-13T19:02:36.399" v="2034" actId="1076"/>
        <pc:sldMkLst>
          <pc:docMk/>
          <pc:sldMk cId="3550741812" sldId="300"/>
        </pc:sldMkLst>
        <pc:spChg chg="del">
          <ac:chgData name="Silvia Colombo" userId="cdf5343d-9518-4b48-8032-805a754f9105" providerId="ADAL" clId="{4FCAB107-B180-42AE-A10F-4FF30606FA29}" dt="2024-12-13T19:01:35.192" v="1983" actId="478"/>
          <ac:spMkLst>
            <pc:docMk/>
            <pc:sldMk cId="3550741812" sldId="300"/>
            <ac:spMk id="5" creationId="{577FCAE3-C285-4D6E-B6EF-F122C3491891}"/>
          </ac:spMkLst>
        </pc:spChg>
        <pc:spChg chg="mod">
          <ac:chgData name="Silvia Colombo" userId="cdf5343d-9518-4b48-8032-805a754f9105" providerId="ADAL" clId="{4FCAB107-B180-42AE-A10F-4FF30606FA29}" dt="2024-12-13T18:56:09.104" v="1959"/>
          <ac:spMkLst>
            <pc:docMk/>
            <pc:sldMk cId="3550741812" sldId="300"/>
            <ac:spMk id="167" creationId="{00000000-0000-0000-0000-000000000000}"/>
          </ac:spMkLst>
        </pc:spChg>
        <pc:spChg chg="mod">
          <ac:chgData name="Silvia Colombo" userId="cdf5343d-9518-4b48-8032-805a754f9105" providerId="ADAL" clId="{4FCAB107-B180-42AE-A10F-4FF30606FA29}" dt="2024-12-13T19:02:33.678" v="2033"/>
          <ac:spMkLst>
            <pc:docMk/>
            <pc:sldMk cId="3550741812" sldId="300"/>
            <ac:spMk id="168" creationId="{00000000-0000-0000-0000-000000000000}"/>
          </ac:spMkLst>
        </pc:spChg>
        <pc:picChg chg="add mod">
          <ac:chgData name="Silvia Colombo" userId="cdf5343d-9518-4b48-8032-805a754f9105" providerId="ADAL" clId="{4FCAB107-B180-42AE-A10F-4FF30606FA29}" dt="2024-12-13T19:02:36.399" v="2034" actId="1076"/>
          <ac:picMkLst>
            <pc:docMk/>
            <pc:sldMk cId="3550741812" sldId="300"/>
            <ac:picMk id="4" creationId="{E43EF51E-8506-4AE7-91D4-D71F7CC1CA1A}"/>
          </ac:picMkLst>
        </pc:picChg>
        <pc:picChg chg="del">
          <ac:chgData name="Silvia Colombo" userId="cdf5343d-9518-4b48-8032-805a754f9105" providerId="ADAL" clId="{4FCAB107-B180-42AE-A10F-4FF30606FA29}" dt="2024-12-13T19:01:32.973" v="1982" actId="478"/>
          <ac:picMkLst>
            <pc:docMk/>
            <pc:sldMk cId="3550741812" sldId="300"/>
            <ac:picMk id="6" creationId="{E52D9C0D-D301-49BC-9520-D82BE98E208D}"/>
          </ac:picMkLst>
        </pc:picChg>
      </pc:sldChg>
      <pc:sldChg chg="addSp modSp mod">
        <pc:chgData name="Silvia Colombo" userId="cdf5343d-9518-4b48-8032-805a754f9105" providerId="ADAL" clId="{4FCAB107-B180-42AE-A10F-4FF30606FA29}" dt="2024-12-13T19:03:26.827" v="2039"/>
        <pc:sldMkLst>
          <pc:docMk/>
          <pc:sldMk cId="2610105728" sldId="301"/>
        </pc:sldMkLst>
        <pc:spChg chg="mod">
          <ac:chgData name="Silvia Colombo" userId="cdf5343d-9518-4b48-8032-805a754f9105" providerId="ADAL" clId="{4FCAB107-B180-42AE-A10F-4FF30606FA29}" dt="2024-12-13T19:03:26.827" v="2039"/>
          <ac:spMkLst>
            <pc:docMk/>
            <pc:sldMk cId="2610105728" sldId="301"/>
            <ac:spMk id="5" creationId="{405D3AC9-9D1A-4DE5-9206-75A8E49F4BEA}"/>
          </ac:spMkLst>
        </pc:spChg>
        <pc:spChg chg="mod">
          <ac:chgData name="Silvia Colombo" userId="cdf5343d-9518-4b48-8032-805a754f9105" providerId="ADAL" clId="{4FCAB107-B180-42AE-A10F-4FF30606FA29}" dt="2024-12-13T18:56:09.104" v="1959"/>
          <ac:spMkLst>
            <pc:docMk/>
            <pc:sldMk cId="2610105728" sldId="301"/>
            <ac:spMk id="167" creationId="{00000000-0000-0000-0000-000000000000}"/>
          </ac:spMkLst>
        </pc:spChg>
        <pc:spChg chg="mod">
          <ac:chgData name="Silvia Colombo" userId="cdf5343d-9518-4b48-8032-805a754f9105" providerId="ADAL" clId="{4FCAB107-B180-42AE-A10F-4FF30606FA29}" dt="2024-12-13T19:02:49.544" v="2035"/>
          <ac:spMkLst>
            <pc:docMk/>
            <pc:sldMk cId="2610105728" sldId="301"/>
            <ac:spMk id="168" creationId="{00000000-0000-0000-0000-000000000000}"/>
          </ac:spMkLst>
        </pc:spChg>
        <pc:picChg chg="add">
          <ac:chgData name="Silvia Colombo" userId="cdf5343d-9518-4b48-8032-805a754f9105" providerId="ADAL" clId="{4FCAB107-B180-42AE-A10F-4FF30606FA29}" dt="2024-12-13T19:03:16.198" v="2038" actId="22"/>
          <ac:picMkLst>
            <pc:docMk/>
            <pc:sldMk cId="2610105728" sldId="301"/>
            <ac:picMk id="4" creationId="{FBC86136-D08C-4D3A-B4CF-174E66476A82}"/>
          </ac:picMkLst>
        </pc:picChg>
      </pc:sldChg>
      <pc:sldChg chg="delSp modSp mod">
        <pc:chgData name="Silvia Colombo" userId="cdf5343d-9518-4b48-8032-805a754f9105" providerId="ADAL" clId="{4FCAB107-B180-42AE-A10F-4FF30606FA29}" dt="2024-12-13T19:04:30.197" v="2047"/>
        <pc:sldMkLst>
          <pc:docMk/>
          <pc:sldMk cId="1039741806" sldId="302"/>
        </pc:sldMkLst>
        <pc:spChg chg="del">
          <ac:chgData name="Silvia Colombo" userId="cdf5343d-9518-4b48-8032-805a754f9105" providerId="ADAL" clId="{4FCAB107-B180-42AE-A10F-4FF30606FA29}" dt="2024-12-13T19:03:56.367" v="2044" actId="478"/>
          <ac:spMkLst>
            <pc:docMk/>
            <pc:sldMk cId="1039741806" sldId="302"/>
            <ac:spMk id="8" creationId="{CAB5F16D-C30D-4BA7-B572-72CB0C749CEF}"/>
          </ac:spMkLst>
        </pc:spChg>
        <pc:spChg chg="mod">
          <ac:chgData name="Silvia Colombo" userId="cdf5343d-9518-4b48-8032-805a754f9105" providerId="ADAL" clId="{4FCAB107-B180-42AE-A10F-4FF30606FA29}" dt="2024-12-13T18:56:09.104" v="1959"/>
          <ac:spMkLst>
            <pc:docMk/>
            <pc:sldMk cId="1039741806" sldId="302"/>
            <ac:spMk id="167" creationId="{00000000-0000-0000-0000-000000000000}"/>
          </ac:spMkLst>
        </pc:spChg>
        <pc:spChg chg="mod">
          <ac:chgData name="Silvia Colombo" userId="cdf5343d-9518-4b48-8032-805a754f9105" providerId="ADAL" clId="{4FCAB107-B180-42AE-A10F-4FF30606FA29}" dt="2024-12-13T19:04:30.197" v="2047"/>
          <ac:spMkLst>
            <pc:docMk/>
            <pc:sldMk cId="1039741806" sldId="302"/>
            <ac:spMk id="168" creationId="{00000000-0000-0000-0000-000000000000}"/>
          </ac:spMkLst>
        </pc:spChg>
        <pc:picChg chg="del">
          <ac:chgData name="Silvia Colombo" userId="cdf5343d-9518-4b48-8032-805a754f9105" providerId="ADAL" clId="{4FCAB107-B180-42AE-A10F-4FF30606FA29}" dt="2024-12-13T19:03:33.686" v="2040" actId="478"/>
          <ac:picMkLst>
            <pc:docMk/>
            <pc:sldMk cId="1039741806" sldId="302"/>
            <ac:picMk id="4" creationId="{DA7E5F92-6F5A-4C7F-9AE1-C264639A55E1}"/>
          </ac:picMkLst>
        </pc:picChg>
      </pc:sldChg>
      <pc:sldChg chg="modSp mod">
        <pc:chgData name="Silvia Colombo" userId="cdf5343d-9518-4b48-8032-805a754f9105" providerId="ADAL" clId="{4FCAB107-B180-42AE-A10F-4FF30606FA29}" dt="2024-12-13T19:04:48.627" v="2049"/>
        <pc:sldMkLst>
          <pc:docMk/>
          <pc:sldMk cId="3169569971" sldId="303"/>
        </pc:sldMkLst>
        <pc:spChg chg="mod">
          <ac:chgData name="Silvia Colombo" userId="cdf5343d-9518-4b48-8032-805a754f9105" providerId="ADAL" clId="{4FCAB107-B180-42AE-A10F-4FF30606FA29}" dt="2024-12-13T18:56:09.104" v="1959"/>
          <ac:spMkLst>
            <pc:docMk/>
            <pc:sldMk cId="3169569971" sldId="303"/>
            <ac:spMk id="167" creationId="{00000000-0000-0000-0000-000000000000}"/>
          </ac:spMkLst>
        </pc:spChg>
        <pc:spChg chg="mod">
          <ac:chgData name="Silvia Colombo" userId="cdf5343d-9518-4b48-8032-805a754f9105" providerId="ADAL" clId="{4FCAB107-B180-42AE-A10F-4FF30606FA29}" dt="2024-12-13T19:04:48.627" v="2049"/>
          <ac:spMkLst>
            <pc:docMk/>
            <pc:sldMk cId="3169569971" sldId="303"/>
            <ac:spMk id="168" creationId="{00000000-0000-0000-0000-000000000000}"/>
          </ac:spMkLst>
        </pc:spChg>
      </pc:sldChg>
      <pc:sldChg chg="modSp mod">
        <pc:chgData name="Silvia Colombo" userId="cdf5343d-9518-4b48-8032-805a754f9105" providerId="ADAL" clId="{4FCAB107-B180-42AE-A10F-4FF30606FA29}" dt="2024-12-13T19:04:59.957" v="2050"/>
        <pc:sldMkLst>
          <pc:docMk/>
          <pc:sldMk cId="2074846304" sldId="304"/>
        </pc:sldMkLst>
        <pc:spChg chg="mod">
          <ac:chgData name="Silvia Colombo" userId="cdf5343d-9518-4b48-8032-805a754f9105" providerId="ADAL" clId="{4FCAB107-B180-42AE-A10F-4FF30606FA29}" dt="2024-12-13T18:56:09.104" v="1959"/>
          <ac:spMkLst>
            <pc:docMk/>
            <pc:sldMk cId="2074846304" sldId="304"/>
            <ac:spMk id="167" creationId="{00000000-0000-0000-0000-000000000000}"/>
          </ac:spMkLst>
        </pc:spChg>
        <pc:spChg chg="mod">
          <ac:chgData name="Silvia Colombo" userId="cdf5343d-9518-4b48-8032-805a754f9105" providerId="ADAL" clId="{4FCAB107-B180-42AE-A10F-4FF30606FA29}" dt="2024-12-13T19:04:59.957" v="2050"/>
          <ac:spMkLst>
            <pc:docMk/>
            <pc:sldMk cId="2074846304" sldId="304"/>
            <ac:spMk id="168" creationId="{00000000-0000-0000-0000-000000000000}"/>
          </ac:spMkLst>
        </pc:spChg>
      </pc:sldChg>
      <pc:sldChg chg="addSp delSp modSp mod">
        <pc:chgData name="Silvia Colombo" userId="cdf5343d-9518-4b48-8032-805a754f9105" providerId="ADAL" clId="{4FCAB107-B180-42AE-A10F-4FF30606FA29}" dt="2024-12-02T14:43:07.883" v="1494" actId="1035"/>
        <pc:sldMkLst>
          <pc:docMk/>
          <pc:sldMk cId="3001247373" sldId="305"/>
        </pc:sldMkLst>
        <pc:spChg chg="del mod">
          <ac:chgData name="Silvia Colombo" userId="cdf5343d-9518-4b48-8032-805a754f9105" providerId="ADAL" clId="{4FCAB107-B180-42AE-A10F-4FF30606FA29}" dt="2024-12-02T14:39:57.040" v="1423" actId="478"/>
          <ac:spMkLst>
            <pc:docMk/>
            <pc:sldMk cId="3001247373" sldId="305"/>
            <ac:spMk id="6" creationId="{FC78CAEC-448B-4219-A200-6CCF404A14C9}"/>
          </ac:spMkLst>
        </pc:spChg>
        <pc:spChg chg="add mod">
          <ac:chgData name="Silvia Colombo" userId="cdf5343d-9518-4b48-8032-805a754f9105" providerId="ADAL" clId="{4FCAB107-B180-42AE-A10F-4FF30606FA29}" dt="2024-12-02T14:43:07.883" v="1494" actId="1035"/>
          <ac:spMkLst>
            <pc:docMk/>
            <pc:sldMk cId="3001247373" sldId="305"/>
            <ac:spMk id="12" creationId="{FA35AE80-61BB-402C-AE97-57B6848560B2}"/>
          </ac:spMkLst>
        </pc:spChg>
        <pc:spChg chg="mod">
          <ac:chgData name="Silvia Colombo" userId="cdf5343d-9518-4b48-8032-805a754f9105" providerId="ADAL" clId="{4FCAB107-B180-42AE-A10F-4FF30606FA29}" dt="2024-11-29T17:34:28.570" v="1272"/>
          <ac:spMkLst>
            <pc:docMk/>
            <pc:sldMk cId="3001247373" sldId="305"/>
            <ac:spMk id="167" creationId="{00000000-0000-0000-0000-000000000000}"/>
          </ac:spMkLst>
        </pc:spChg>
        <pc:spChg chg="mod">
          <ac:chgData name="Silvia Colombo" userId="cdf5343d-9518-4b48-8032-805a754f9105" providerId="ADAL" clId="{4FCAB107-B180-42AE-A10F-4FF30606FA29}" dt="2024-12-02T14:42:37.532" v="1437" actId="6549"/>
          <ac:spMkLst>
            <pc:docMk/>
            <pc:sldMk cId="3001247373" sldId="305"/>
            <ac:spMk id="168" creationId="{00000000-0000-0000-0000-000000000000}"/>
          </ac:spMkLst>
        </pc:spChg>
        <pc:picChg chg="add mod">
          <ac:chgData name="Silvia Colombo" userId="cdf5343d-9518-4b48-8032-805a754f9105" providerId="ADAL" clId="{4FCAB107-B180-42AE-A10F-4FF30606FA29}" dt="2024-12-02T14:43:01.732" v="1475" actId="1035"/>
          <ac:picMkLst>
            <pc:docMk/>
            <pc:sldMk cId="3001247373" sldId="305"/>
            <ac:picMk id="4" creationId="{2CC6D3EF-4B4F-4068-AF1F-CA45DD8174F1}"/>
          </ac:picMkLst>
        </pc:picChg>
        <pc:picChg chg="del">
          <ac:chgData name="Silvia Colombo" userId="cdf5343d-9518-4b48-8032-805a754f9105" providerId="ADAL" clId="{4FCAB107-B180-42AE-A10F-4FF30606FA29}" dt="2024-12-02T14:35:04.399" v="1402" actId="478"/>
          <ac:picMkLst>
            <pc:docMk/>
            <pc:sldMk cId="3001247373" sldId="305"/>
            <ac:picMk id="7" creationId="{C98093CC-D5F9-4DDD-ACC0-30F988A77F07}"/>
          </ac:picMkLst>
        </pc:picChg>
        <pc:picChg chg="add mod">
          <ac:chgData name="Silvia Colombo" userId="cdf5343d-9518-4b48-8032-805a754f9105" providerId="ADAL" clId="{4FCAB107-B180-42AE-A10F-4FF30606FA29}" dt="2024-12-02T14:43:01.732" v="1475" actId="1035"/>
          <ac:picMkLst>
            <pc:docMk/>
            <pc:sldMk cId="3001247373" sldId="305"/>
            <ac:picMk id="8" creationId="{D396CCB2-E93D-4DB1-A382-D5BD02C15C95}"/>
          </ac:picMkLst>
        </pc:picChg>
      </pc:sldChg>
      <pc:sldChg chg="delSp modSp mod">
        <pc:chgData name="Silvia Colombo" userId="cdf5343d-9518-4b48-8032-805a754f9105" providerId="ADAL" clId="{4FCAB107-B180-42AE-A10F-4FF30606FA29}" dt="2024-12-13T18:34:49.941" v="1880" actId="20577"/>
        <pc:sldMkLst>
          <pc:docMk/>
          <pc:sldMk cId="3951396816" sldId="306"/>
        </pc:sldMkLst>
        <pc:spChg chg="del">
          <ac:chgData name="Silvia Colombo" userId="cdf5343d-9518-4b48-8032-805a754f9105" providerId="ADAL" clId="{4FCAB107-B180-42AE-A10F-4FF30606FA29}" dt="2024-12-13T18:31:54.583" v="1856" actId="478"/>
          <ac:spMkLst>
            <pc:docMk/>
            <pc:sldMk cId="3951396816" sldId="306"/>
            <ac:spMk id="7" creationId="{247B73B1-9BE7-4242-8FA0-A477FD566D3E}"/>
          </ac:spMkLst>
        </pc:spChg>
        <pc:spChg chg="mod">
          <ac:chgData name="Silvia Colombo" userId="cdf5343d-9518-4b48-8032-805a754f9105" providerId="ADAL" clId="{4FCAB107-B180-42AE-A10F-4FF30606FA29}" dt="2024-11-29T17:34:28.570" v="1272"/>
          <ac:spMkLst>
            <pc:docMk/>
            <pc:sldMk cId="3951396816" sldId="306"/>
            <ac:spMk id="167" creationId="{00000000-0000-0000-0000-000000000000}"/>
          </ac:spMkLst>
        </pc:spChg>
        <pc:spChg chg="mod">
          <ac:chgData name="Silvia Colombo" userId="cdf5343d-9518-4b48-8032-805a754f9105" providerId="ADAL" clId="{4FCAB107-B180-42AE-A10F-4FF30606FA29}" dt="2024-12-13T18:34:49.941" v="1880" actId="20577"/>
          <ac:spMkLst>
            <pc:docMk/>
            <pc:sldMk cId="3951396816" sldId="306"/>
            <ac:spMk id="168" creationId="{00000000-0000-0000-0000-000000000000}"/>
          </ac:spMkLst>
        </pc:spChg>
        <pc:picChg chg="del">
          <ac:chgData name="Silvia Colombo" userId="cdf5343d-9518-4b48-8032-805a754f9105" providerId="ADAL" clId="{4FCAB107-B180-42AE-A10F-4FF30606FA29}" dt="2024-12-13T18:17:25.220" v="1762" actId="478"/>
          <ac:picMkLst>
            <pc:docMk/>
            <pc:sldMk cId="3951396816" sldId="306"/>
            <ac:picMk id="4" creationId="{15BD5B9F-B5D1-4E55-A6DA-7944C130B1C2}"/>
          </ac:picMkLst>
        </pc:picChg>
      </pc:sldChg>
    </pc:docChg>
  </pc:docChgLst>
  <pc:docChgLst>
    <pc:chgData name="Silvia Colombo" userId="cdf5343d-9518-4b48-8032-805a754f9105" providerId="ADAL" clId="{888BDBE8-9A57-4649-BEB2-39378414D2C2}"/>
    <pc:docChg chg="undo custSel addSld delSld modSld">
      <pc:chgData name="Silvia Colombo" userId="cdf5343d-9518-4b48-8032-805a754f9105" providerId="ADAL" clId="{888BDBE8-9A57-4649-BEB2-39378414D2C2}" dt="2024-11-26T23:00:39.872" v="2129" actId="20577"/>
      <pc:docMkLst>
        <pc:docMk/>
      </pc:docMkLst>
      <pc:sldChg chg="modSp mod">
        <pc:chgData name="Silvia Colombo" userId="cdf5343d-9518-4b48-8032-805a754f9105" providerId="ADAL" clId="{888BDBE8-9A57-4649-BEB2-39378414D2C2}" dt="2024-11-25T17:46:49.983" v="105" actId="20577"/>
        <pc:sldMkLst>
          <pc:docMk/>
          <pc:sldMk cId="0" sldId="264"/>
        </pc:sldMkLst>
        <pc:spChg chg="mod">
          <ac:chgData name="Silvia Colombo" userId="cdf5343d-9518-4b48-8032-805a754f9105" providerId="ADAL" clId="{888BDBE8-9A57-4649-BEB2-39378414D2C2}" dt="2024-11-25T17:46:49.983" v="105" actId="20577"/>
          <ac:spMkLst>
            <pc:docMk/>
            <pc:sldMk cId="0" sldId="264"/>
            <ac:spMk id="168" creationId="{00000000-0000-0000-0000-000000000000}"/>
          </ac:spMkLst>
        </pc:spChg>
      </pc:sldChg>
      <pc:sldChg chg="modSp mod">
        <pc:chgData name="Silvia Colombo" userId="cdf5343d-9518-4b48-8032-805a754f9105" providerId="ADAL" clId="{888BDBE8-9A57-4649-BEB2-39378414D2C2}" dt="2024-11-25T17:42:30.768" v="4" actId="404"/>
        <pc:sldMkLst>
          <pc:docMk/>
          <pc:sldMk cId="701856915" sldId="266"/>
        </pc:sldMkLst>
        <pc:spChg chg="mod">
          <ac:chgData name="Silvia Colombo" userId="cdf5343d-9518-4b48-8032-805a754f9105" providerId="ADAL" clId="{888BDBE8-9A57-4649-BEB2-39378414D2C2}" dt="2024-11-25T17:36:00.882" v="2"/>
          <ac:spMkLst>
            <pc:docMk/>
            <pc:sldMk cId="701856915" sldId="266"/>
            <ac:spMk id="2" creationId="{48F41D3A-296D-75FB-88E4-B253A9E88EE1}"/>
          </ac:spMkLst>
        </pc:spChg>
        <pc:spChg chg="mod">
          <ac:chgData name="Silvia Colombo" userId="cdf5343d-9518-4b48-8032-805a754f9105" providerId="ADAL" clId="{888BDBE8-9A57-4649-BEB2-39378414D2C2}" dt="2024-11-25T17:42:30.768" v="4" actId="404"/>
          <ac:spMkLst>
            <pc:docMk/>
            <pc:sldMk cId="701856915" sldId="266"/>
            <ac:spMk id="3" creationId="{D9EE0581-B869-C9AC-032A-CE5562E6774F}"/>
          </ac:spMkLst>
        </pc:spChg>
      </pc:sldChg>
      <pc:sldChg chg="addSp modSp mod">
        <pc:chgData name="Silvia Colombo" userId="cdf5343d-9518-4b48-8032-805a754f9105" providerId="ADAL" clId="{888BDBE8-9A57-4649-BEB2-39378414D2C2}" dt="2024-11-25T18:04:46.713" v="162" actId="6549"/>
        <pc:sldMkLst>
          <pc:docMk/>
          <pc:sldMk cId="1768720765" sldId="272"/>
        </pc:sldMkLst>
        <pc:spChg chg="add mod">
          <ac:chgData name="Silvia Colombo" userId="cdf5343d-9518-4b48-8032-805a754f9105" providerId="ADAL" clId="{888BDBE8-9A57-4649-BEB2-39378414D2C2}" dt="2024-11-25T18:04:46.713" v="162" actId="6549"/>
          <ac:spMkLst>
            <pc:docMk/>
            <pc:sldMk cId="1768720765" sldId="272"/>
            <ac:spMk id="7" creationId="{03C1FA74-5CEB-42A3-84D9-F6B09368472C}"/>
          </ac:spMkLst>
        </pc:spChg>
        <pc:spChg chg="mod">
          <ac:chgData name="Silvia Colombo" userId="cdf5343d-9518-4b48-8032-805a754f9105" providerId="ADAL" clId="{888BDBE8-9A57-4649-BEB2-39378414D2C2}" dt="2024-11-25T17:49:04.565" v="112"/>
          <ac:spMkLst>
            <pc:docMk/>
            <pc:sldMk cId="1768720765" sldId="272"/>
            <ac:spMk id="167" creationId="{00000000-0000-0000-0000-000000000000}"/>
          </ac:spMkLst>
        </pc:spChg>
        <pc:spChg chg="mod">
          <ac:chgData name="Silvia Colombo" userId="cdf5343d-9518-4b48-8032-805a754f9105" providerId="ADAL" clId="{888BDBE8-9A57-4649-BEB2-39378414D2C2}" dt="2024-11-25T18:02:22.380" v="151" actId="404"/>
          <ac:spMkLst>
            <pc:docMk/>
            <pc:sldMk cId="1768720765" sldId="272"/>
            <ac:spMk id="168" creationId="{00000000-0000-0000-0000-000000000000}"/>
          </ac:spMkLst>
        </pc:spChg>
        <pc:picChg chg="add mod">
          <ac:chgData name="Silvia Colombo" userId="cdf5343d-9518-4b48-8032-805a754f9105" providerId="ADAL" clId="{888BDBE8-9A57-4649-BEB2-39378414D2C2}" dt="2024-11-25T18:02:32.325" v="152" actId="1076"/>
          <ac:picMkLst>
            <pc:docMk/>
            <pc:sldMk cId="1768720765" sldId="272"/>
            <ac:picMk id="4" creationId="{5E4BA074-20BC-42FD-B35E-5EA467B608E6}"/>
          </ac:picMkLst>
        </pc:picChg>
      </pc:sldChg>
      <pc:sldChg chg="addSp delSp modSp mod">
        <pc:chgData name="Silvia Colombo" userId="cdf5343d-9518-4b48-8032-805a754f9105" providerId="ADAL" clId="{888BDBE8-9A57-4649-BEB2-39378414D2C2}" dt="2024-11-25T18:08:38.267" v="187"/>
        <pc:sldMkLst>
          <pc:docMk/>
          <pc:sldMk cId="1839245547" sldId="273"/>
        </pc:sldMkLst>
        <pc:spChg chg="del mod">
          <ac:chgData name="Silvia Colombo" userId="cdf5343d-9518-4b48-8032-805a754f9105" providerId="ADAL" clId="{888BDBE8-9A57-4649-BEB2-39378414D2C2}" dt="2024-11-25T18:05:49.578" v="170"/>
          <ac:spMkLst>
            <pc:docMk/>
            <pc:sldMk cId="1839245547" sldId="273"/>
            <ac:spMk id="7" creationId="{A5179070-302C-4363-B467-FFB07F98FD58}"/>
          </ac:spMkLst>
        </pc:spChg>
        <pc:spChg chg="add mod">
          <ac:chgData name="Silvia Colombo" userId="cdf5343d-9518-4b48-8032-805a754f9105" providerId="ADAL" clId="{888BDBE8-9A57-4649-BEB2-39378414D2C2}" dt="2024-11-25T18:08:38.267" v="187"/>
          <ac:spMkLst>
            <pc:docMk/>
            <pc:sldMk cId="1839245547" sldId="273"/>
            <ac:spMk id="9" creationId="{2E22D71C-2A82-4689-A0B4-8BFDB3A2DE86}"/>
          </ac:spMkLst>
        </pc:spChg>
        <pc:spChg chg="mod">
          <ac:chgData name="Silvia Colombo" userId="cdf5343d-9518-4b48-8032-805a754f9105" providerId="ADAL" clId="{888BDBE8-9A57-4649-BEB2-39378414D2C2}" dt="2024-11-25T17:49:04.565" v="112"/>
          <ac:spMkLst>
            <pc:docMk/>
            <pc:sldMk cId="1839245547" sldId="273"/>
            <ac:spMk id="167" creationId="{00000000-0000-0000-0000-000000000000}"/>
          </ac:spMkLst>
        </pc:spChg>
        <pc:spChg chg="mod">
          <ac:chgData name="Silvia Colombo" userId="cdf5343d-9518-4b48-8032-805a754f9105" providerId="ADAL" clId="{888BDBE8-9A57-4649-BEB2-39378414D2C2}" dt="2024-11-25T18:07:56.594" v="182" actId="5793"/>
          <ac:spMkLst>
            <pc:docMk/>
            <pc:sldMk cId="1839245547" sldId="273"/>
            <ac:spMk id="168" creationId="{00000000-0000-0000-0000-000000000000}"/>
          </ac:spMkLst>
        </pc:spChg>
        <pc:picChg chg="add mod">
          <ac:chgData name="Silvia Colombo" userId="cdf5343d-9518-4b48-8032-805a754f9105" providerId="ADAL" clId="{888BDBE8-9A57-4649-BEB2-39378414D2C2}" dt="2024-11-25T18:08:04.208" v="183" actId="1076"/>
          <ac:picMkLst>
            <pc:docMk/>
            <pc:sldMk cId="1839245547" sldId="273"/>
            <ac:picMk id="4" creationId="{B20CF896-0928-4BDE-B60F-F05EB36B017E}"/>
          </ac:picMkLst>
        </pc:picChg>
        <pc:picChg chg="del">
          <ac:chgData name="Silvia Colombo" userId="cdf5343d-9518-4b48-8032-805a754f9105" providerId="ADAL" clId="{888BDBE8-9A57-4649-BEB2-39378414D2C2}" dt="2024-11-25T18:05:18.393" v="164" actId="478"/>
          <ac:picMkLst>
            <pc:docMk/>
            <pc:sldMk cId="1839245547" sldId="273"/>
            <ac:picMk id="6" creationId="{B73CD1D0-4CA2-4863-96E0-E6810A57E864}"/>
          </ac:picMkLst>
        </pc:picChg>
      </pc:sldChg>
      <pc:sldChg chg="addSp modSp mod">
        <pc:chgData name="Silvia Colombo" userId="cdf5343d-9518-4b48-8032-805a754f9105" providerId="ADAL" clId="{888BDBE8-9A57-4649-BEB2-39378414D2C2}" dt="2024-11-26T09:02:19.654" v="518" actId="1076"/>
        <pc:sldMkLst>
          <pc:docMk/>
          <pc:sldMk cId="3557352301" sldId="274"/>
        </pc:sldMkLst>
        <pc:spChg chg="add mod">
          <ac:chgData name="Silvia Colombo" userId="cdf5343d-9518-4b48-8032-805a754f9105" providerId="ADAL" clId="{888BDBE8-9A57-4649-BEB2-39378414D2C2}" dt="2024-11-26T09:02:19.654" v="518" actId="1076"/>
          <ac:spMkLst>
            <pc:docMk/>
            <pc:sldMk cId="3557352301" sldId="274"/>
            <ac:spMk id="8" creationId="{82A8A01C-D1D1-4958-8FE4-C037369B0A95}"/>
          </ac:spMkLst>
        </pc:spChg>
        <pc:spChg chg="mod">
          <ac:chgData name="Silvia Colombo" userId="cdf5343d-9518-4b48-8032-805a754f9105" providerId="ADAL" clId="{888BDBE8-9A57-4649-BEB2-39378414D2C2}" dt="2024-11-25T17:49:04.565" v="112"/>
          <ac:spMkLst>
            <pc:docMk/>
            <pc:sldMk cId="3557352301" sldId="274"/>
            <ac:spMk id="167" creationId="{00000000-0000-0000-0000-000000000000}"/>
          </ac:spMkLst>
        </pc:spChg>
        <pc:spChg chg="mod">
          <ac:chgData name="Silvia Colombo" userId="cdf5343d-9518-4b48-8032-805a754f9105" providerId="ADAL" clId="{888BDBE8-9A57-4649-BEB2-39378414D2C2}" dt="2024-11-26T08:48:51.808" v="446" actId="404"/>
          <ac:spMkLst>
            <pc:docMk/>
            <pc:sldMk cId="3557352301" sldId="274"/>
            <ac:spMk id="168" creationId="{00000000-0000-0000-0000-000000000000}"/>
          </ac:spMkLst>
        </pc:spChg>
        <pc:picChg chg="add mod">
          <ac:chgData name="Silvia Colombo" userId="cdf5343d-9518-4b48-8032-805a754f9105" providerId="ADAL" clId="{888BDBE8-9A57-4649-BEB2-39378414D2C2}" dt="2024-11-26T08:49:08.231" v="449"/>
          <ac:picMkLst>
            <pc:docMk/>
            <pc:sldMk cId="3557352301" sldId="274"/>
            <ac:picMk id="4" creationId="{D25C6B2C-D457-4399-9660-0D01D653AAD6}"/>
          </ac:picMkLst>
        </pc:picChg>
      </pc:sldChg>
      <pc:sldChg chg="addSp delSp modSp mod">
        <pc:chgData name="Silvia Colombo" userId="cdf5343d-9518-4b48-8032-805a754f9105" providerId="ADAL" clId="{888BDBE8-9A57-4649-BEB2-39378414D2C2}" dt="2024-11-26T09:36:23.928" v="751" actId="1076"/>
        <pc:sldMkLst>
          <pc:docMk/>
          <pc:sldMk cId="2089242102" sldId="275"/>
        </pc:sldMkLst>
        <pc:spChg chg="add mod">
          <ac:chgData name="Silvia Colombo" userId="cdf5343d-9518-4b48-8032-805a754f9105" providerId="ADAL" clId="{888BDBE8-9A57-4649-BEB2-39378414D2C2}" dt="2024-11-26T09:36:23.928" v="751" actId="1076"/>
          <ac:spMkLst>
            <pc:docMk/>
            <pc:sldMk cId="2089242102" sldId="275"/>
            <ac:spMk id="10" creationId="{09B211A1-153E-426F-A65B-ABDE473DF64F}"/>
          </ac:spMkLst>
        </pc:spChg>
        <pc:spChg chg="mod">
          <ac:chgData name="Silvia Colombo" userId="cdf5343d-9518-4b48-8032-805a754f9105" providerId="ADAL" clId="{888BDBE8-9A57-4649-BEB2-39378414D2C2}" dt="2024-11-25T17:49:04.565" v="112"/>
          <ac:spMkLst>
            <pc:docMk/>
            <pc:sldMk cId="2089242102" sldId="275"/>
            <ac:spMk id="167" creationId="{00000000-0000-0000-0000-000000000000}"/>
          </ac:spMkLst>
        </pc:spChg>
        <pc:spChg chg="mod">
          <ac:chgData name="Silvia Colombo" userId="cdf5343d-9518-4b48-8032-805a754f9105" providerId="ADAL" clId="{888BDBE8-9A57-4649-BEB2-39378414D2C2}" dt="2024-11-26T09:35:26.738" v="743" actId="404"/>
          <ac:spMkLst>
            <pc:docMk/>
            <pc:sldMk cId="2089242102" sldId="275"/>
            <ac:spMk id="168" creationId="{00000000-0000-0000-0000-000000000000}"/>
          </ac:spMkLst>
        </pc:spChg>
        <pc:picChg chg="add del mod">
          <ac:chgData name="Silvia Colombo" userId="cdf5343d-9518-4b48-8032-805a754f9105" providerId="ADAL" clId="{888BDBE8-9A57-4649-BEB2-39378414D2C2}" dt="2024-11-26T08:51:52.731" v="457" actId="22"/>
          <ac:picMkLst>
            <pc:docMk/>
            <pc:sldMk cId="2089242102" sldId="275"/>
            <ac:picMk id="4" creationId="{990E59BD-CED7-4B0D-A83E-424F8A0455B7}"/>
          </ac:picMkLst>
        </pc:picChg>
        <pc:picChg chg="add mod">
          <ac:chgData name="Silvia Colombo" userId="cdf5343d-9518-4b48-8032-805a754f9105" providerId="ADAL" clId="{888BDBE8-9A57-4649-BEB2-39378414D2C2}" dt="2024-11-26T09:35:43.331" v="746" actId="1076"/>
          <ac:picMkLst>
            <pc:docMk/>
            <pc:sldMk cId="2089242102" sldId="275"/>
            <ac:picMk id="6" creationId="{C89A8125-DAFE-4BCE-A74D-09D1B464F582}"/>
          </ac:picMkLst>
        </pc:picChg>
      </pc:sldChg>
      <pc:sldChg chg="modSp mod">
        <pc:chgData name="Silvia Colombo" userId="cdf5343d-9518-4b48-8032-805a754f9105" providerId="ADAL" clId="{888BDBE8-9A57-4649-BEB2-39378414D2C2}" dt="2024-11-26T09:44:50.544" v="979" actId="20577"/>
        <pc:sldMkLst>
          <pc:docMk/>
          <pc:sldMk cId="1383167316" sldId="276"/>
        </pc:sldMkLst>
        <pc:spChg chg="mod">
          <ac:chgData name="Silvia Colombo" userId="cdf5343d-9518-4b48-8032-805a754f9105" providerId="ADAL" clId="{888BDBE8-9A57-4649-BEB2-39378414D2C2}" dt="2024-11-25T17:49:04.565" v="112"/>
          <ac:spMkLst>
            <pc:docMk/>
            <pc:sldMk cId="1383167316" sldId="276"/>
            <ac:spMk id="167" creationId="{00000000-0000-0000-0000-000000000000}"/>
          </ac:spMkLst>
        </pc:spChg>
        <pc:spChg chg="mod">
          <ac:chgData name="Silvia Colombo" userId="cdf5343d-9518-4b48-8032-805a754f9105" providerId="ADAL" clId="{888BDBE8-9A57-4649-BEB2-39378414D2C2}" dt="2024-11-26T09:44:50.544" v="979" actId="20577"/>
          <ac:spMkLst>
            <pc:docMk/>
            <pc:sldMk cId="1383167316" sldId="276"/>
            <ac:spMk id="168" creationId="{00000000-0000-0000-0000-000000000000}"/>
          </ac:spMkLst>
        </pc:spChg>
      </pc:sldChg>
      <pc:sldChg chg="modSp mod">
        <pc:chgData name="Silvia Colombo" userId="cdf5343d-9518-4b48-8032-805a754f9105" providerId="ADAL" clId="{888BDBE8-9A57-4649-BEB2-39378414D2C2}" dt="2024-11-26T09:45:47.380" v="989" actId="20577"/>
        <pc:sldMkLst>
          <pc:docMk/>
          <pc:sldMk cId="89450925" sldId="277"/>
        </pc:sldMkLst>
        <pc:spChg chg="mod">
          <ac:chgData name="Silvia Colombo" userId="cdf5343d-9518-4b48-8032-805a754f9105" providerId="ADAL" clId="{888BDBE8-9A57-4649-BEB2-39378414D2C2}" dt="2024-11-25T17:49:04.565" v="112"/>
          <ac:spMkLst>
            <pc:docMk/>
            <pc:sldMk cId="89450925" sldId="277"/>
            <ac:spMk id="167" creationId="{00000000-0000-0000-0000-000000000000}"/>
          </ac:spMkLst>
        </pc:spChg>
        <pc:spChg chg="mod">
          <ac:chgData name="Silvia Colombo" userId="cdf5343d-9518-4b48-8032-805a754f9105" providerId="ADAL" clId="{888BDBE8-9A57-4649-BEB2-39378414D2C2}" dt="2024-11-26T09:45:47.380" v="989" actId="20577"/>
          <ac:spMkLst>
            <pc:docMk/>
            <pc:sldMk cId="89450925" sldId="277"/>
            <ac:spMk id="168" creationId="{00000000-0000-0000-0000-000000000000}"/>
          </ac:spMkLst>
        </pc:spChg>
      </pc:sldChg>
      <pc:sldChg chg="addSp delSp modSp mod">
        <pc:chgData name="Silvia Colombo" userId="cdf5343d-9518-4b48-8032-805a754f9105" providerId="ADAL" clId="{888BDBE8-9A57-4649-BEB2-39378414D2C2}" dt="2024-11-26T10:02:16.407" v="1004" actId="20577"/>
        <pc:sldMkLst>
          <pc:docMk/>
          <pc:sldMk cId="3840193541" sldId="278"/>
        </pc:sldMkLst>
        <pc:spChg chg="mod">
          <ac:chgData name="Silvia Colombo" userId="cdf5343d-9518-4b48-8032-805a754f9105" providerId="ADAL" clId="{888BDBE8-9A57-4649-BEB2-39378414D2C2}" dt="2024-11-26T09:55:39.142" v="990"/>
          <ac:spMkLst>
            <pc:docMk/>
            <pc:sldMk cId="3840193541" sldId="278"/>
            <ac:spMk id="167" creationId="{00000000-0000-0000-0000-000000000000}"/>
          </ac:spMkLst>
        </pc:spChg>
        <pc:spChg chg="mod">
          <ac:chgData name="Silvia Colombo" userId="cdf5343d-9518-4b48-8032-805a754f9105" providerId="ADAL" clId="{888BDBE8-9A57-4649-BEB2-39378414D2C2}" dt="2024-11-26T10:02:16.407" v="1004" actId="20577"/>
          <ac:spMkLst>
            <pc:docMk/>
            <pc:sldMk cId="3840193541" sldId="278"/>
            <ac:spMk id="168" creationId="{00000000-0000-0000-0000-000000000000}"/>
          </ac:spMkLst>
        </pc:spChg>
        <pc:picChg chg="del">
          <ac:chgData name="Silvia Colombo" userId="cdf5343d-9518-4b48-8032-805a754f9105" providerId="ADAL" clId="{888BDBE8-9A57-4649-BEB2-39378414D2C2}" dt="2024-11-26T09:57:35.263" v="1000" actId="478"/>
          <ac:picMkLst>
            <pc:docMk/>
            <pc:sldMk cId="3840193541" sldId="278"/>
            <ac:picMk id="4" creationId="{C50750B6-27C7-4455-9CC4-87118EEC886C}"/>
          </ac:picMkLst>
        </pc:picChg>
        <pc:picChg chg="add mod">
          <ac:chgData name="Silvia Colombo" userId="cdf5343d-9518-4b48-8032-805a754f9105" providerId="ADAL" clId="{888BDBE8-9A57-4649-BEB2-39378414D2C2}" dt="2024-11-26T10:02:13.687" v="1003" actId="1076"/>
          <ac:picMkLst>
            <pc:docMk/>
            <pc:sldMk cId="3840193541" sldId="278"/>
            <ac:picMk id="5" creationId="{B4CE21C5-7C0C-4833-8638-E174B4E968AC}"/>
          </ac:picMkLst>
        </pc:picChg>
      </pc:sldChg>
      <pc:sldChg chg="addSp delSp modSp mod">
        <pc:chgData name="Silvia Colombo" userId="cdf5343d-9518-4b48-8032-805a754f9105" providerId="ADAL" clId="{888BDBE8-9A57-4649-BEB2-39378414D2C2}" dt="2024-11-25T17:52:33.722" v="123" actId="1076"/>
        <pc:sldMkLst>
          <pc:docMk/>
          <pc:sldMk cId="3151422244" sldId="279"/>
        </pc:sldMkLst>
        <pc:spChg chg="mod">
          <ac:chgData name="Silvia Colombo" userId="cdf5343d-9518-4b48-8032-805a754f9105" providerId="ADAL" clId="{888BDBE8-9A57-4649-BEB2-39378414D2C2}" dt="2024-11-25T17:49:04.565" v="112"/>
          <ac:spMkLst>
            <pc:docMk/>
            <pc:sldMk cId="3151422244" sldId="279"/>
            <ac:spMk id="167" creationId="{00000000-0000-0000-0000-000000000000}"/>
          </ac:spMkLst>
        </pc:spChg>
        <pc:spChg chg="mod">
          <ac:chgData name="Silvia Colombo" userId="cdf5343d-9518-4b48-8032-805a754f9105" providerId="ADAL" clId="{888BDBE8-9A57-4649-BEB2-39378414D2C2}" dt="2024-11-25T17:50:10.021" v="118" actId="20577"/>
          <ac:spMkLst>
            <pc:docMk/>
            <pc:sldMk cId="3151422244" sldId="279"/>
            <ac:spMk id="168" creationId="{00000000-0000-0000-0000-000000000000}"/>
          </ac:spMkLst>
        </pc:spChg>
        <pc:picChg chg="del">
          <ac:chgData name="Silvia Colombo" userId="cdf5343d-9518-4b48-8032-805a754f9105" providerId="ADAL" clId="{888BDBE8-9A57-4649-BEB2-39378414D2C2}" dt="2024-11-25T17:49:19.126" v="113" actId="478"/>
          <ac:picMkLst>
            <pc:docMk/>
            <pc:sldMk cId="3151422244" sldId="279"/>
            <ac:picMk id="4" creationId="{03C8CC8D-9DA8-421B-ADFC-512AF0ED1EAC}"/>
          </ac:picMkLst>
        </pc:picChg>
        <pc:picChg chg="add mod">
          <ac:chgData name="Silvia Colombo" userId="cdf5343d-9518-4b48-8032-805a754f9105" providerId="ADAL" clId="{888BDBE8-9A57-4649-BEB2-39378414D2C2}" dt="2024-11-25T17:52:33.722" v="123" actId="1076"/>
          <ac:picMkLst>
            <pc:docMk/>
            <pc:sldMk cId="3151422244" sldId="279"/>
            <ac:picMk id="5" creationId="{759ED96F-9A2E-4C2E-904F-D5AB990B2340}"/>
          </ac:picMkLst>
        </pc:picChg>
      </pc:sldChg>
      <pc:sldChg chg="modSp del">
        <pc:chgData name="Silvia Colombo" userId="cdf5343d-9518-4b48-8032-805a754f9105" providerId="ADAL" clId="{888BDBE8-9A57-4649-BEB2-39378414D2C2}" dt="2024-11-26T08:50:10.402" v="450" actId="47"/>
        <pc:sldMkLst>
          <pc:docMk/>
          <pc:sldMk cId="285066965" sldId="280"/>
        </pc:sldMkLst>
        <pc:spChg chg="mod">
          <ac:chgData name="Silvia Colombo" userId="cdf5343d-9518-4b48-8032-805a754f9105" providerId="ADAL" clId="{888BDBE8-9A57-4649-BEB2-39378414D2C2}" dt="2024-11-25T17:49:04.565" v="112"/>
          <ac:spMkLst>
            <pc:docMk/>
            <pc:sldMk cId="285066965" sldId="280"/>
            <ac:spMk id="5" creationId="{8F7ADB1A-A327-439E-8B33-708C5549C9C0}"/>
          </ac:spMkLst>
        </pc:spChg>
      </pc:sldChg>
      <pc:sldChg chg="modSp del">
        <pc:chgData name="Silvia Colombo" userId="cdf5343d-9518-4b48-8032-805a754f9105" providerId="ADAL" clId="{888BDBE8-9A57-4649-BEB2-39378414D2C2}" dt="2024-11-26T08:50:10.402" v="450" actId="47"/>
        <pc:sldMkLst>
          <pc:docMk/>
          <pc:sldMk cId="434239094" sldId="281"/>
        </pc:sldMkLst>
        <pc:spChg chg="mod">
          <ac:chgData name="Silvia Colombo" userId="cdf5343d-9518-4b48-8032-805a754f9105" providerId="ADAL" clId="{888BDBE8-9A57-4649-BEB2-39378414D2C2}" dt="2024-11-25T17:49:04.565" v="112"/>
          <ac:spMkLst>
            <pc:docMk/>
            <pc:sldMk cId="434239094" sldId="281"/>
            <ac:spMk id="5" creationId="{0233F05E-B5EB-4BCD-8323-9D9C0041FD53}"/>
          </ac:spMkLst>
        </pc:spChg>
      </pc:sldChg>
      <pc:sldChg chg="addSp delSp modSp mod">
        <pc:chgData name="Silvia Colombo" userId="cdf5343d-9518-4b48-8032-805a754f9105" providerId="ADAL" clId="{888BDBE8-9A57-4649-BEB2-39378414D2C2}" dt="2024-11-26T10:13:30.587" v="1118" actId="20577"/>
        <pc:sldMkLst>
          <pc:docMk/>
          <pc:sldMk cId="3427707476" sldId="282"/>
        </pc:sldMkLst>
        <pc:spChg chg="del">
          <ac:chgData name="Silvia Colombo" userId="cdf5343d-9518-4b48-8032-805a754f9105" providerId="ADAL" clId="{888BDBE8-9A57-4649-BEB2-39378414D2C2}" dt="2024-11-26T10:06:01.159" v="1009" actId="478"/>
          <ac:spMkLst>
            <pc:docMk/>
            <pc:sldMk cId="3427707476" sldId="282"/>
            <ac:spMk id="5" creationId="{247AB516-FAA5-450E-9447-2FFF40BAAC33}"/>
          </ac:spMkLst>
        </pc:spChg>
        <pc:spChg chg="mod">
          <ac:chgData name="Silvia Colombo" userId="cdf5343d-9518-4b48-8032-805a754f9105" providerId="ADAL" clId="{888BDBE8-9A57-4649-BEB2-39378414D2C2}" dt="2024-11-26T10:02:34.710" v="1005" actId="20577"/>
          <ac:spMkLst>
            <pc:docMk/>
            <pc:sldMk cId="3427707476" sldId="282"/>
            <ac:spMk id="6" creationId="{FC78CAEC-448B-4219-A200-6CCF404A14C9}"/>
          </ac:spMkLst>
        </pc:spChg>
        <pc:spChg chg="add mod">
          <ac:chgData name="Silvia Colombo" userId="cdf5343d-9518-4b48-8032-805a754f9105" providerId="ADAL" clId="{888BDBE8-9A57-4649-BEB2-39378414D2C2}" dt="2024-11-26T10:13:30.587" v="1118" actId="20577"/>
          <ac:spMkLst>
            <pc:docMk/>
            <pc:sldMk cId="3427707476" sldId="282"/>
            <ac:spMk id="11" creationId="{69CB2DEE-3721-42E2-8BA6-9D88BD2A1481}"/>
          </ac:spMkLst>
        </pc:spChg>
        <pc:spChg chg="mod">
          <ac:chgData name="Silvia Colombo" userId="cdf5343d-9518-4b48-8032-805a754f9105" providerId="ADAL" clId="{888BDBE8-9A57-4649-BEB2-39378414D2C2}" dt="2024-11-26T09:56:11.527" v="991"/>
          <ac:spMkLst>
            <pc:docMk/>
            <pc:sldMk cId="3427707476" sldId="282"/>
            <ac:spMk id="167" creationId="{00000000-0000-0000-0000-000000000000}"/>
          </ac:spMkLst>
        </pc:spChg>
        <pc:spChg chg="mod">
          <ac:chgData name="Silvia Colombo" userId="cdf5343d-9518-4b48-8032-805a754f9105" providerId="ADAL" clId="{888BDBE8-9A57-4649-BEB2-39378414D2C2}" dt="2024-11-26T10:13:19.567" v="1114" actId="404"/>
          <ac:spMkLst>
            <pc:docMk/>
            <pc:sldMk cId="3427707476" sldId="282"/>
            <ac:spMk id="168" creationId="{00000000-0000-0000-0000-000000000000}"/>
          </ac:spMkLst>
        </pc:spChg>
        <pc:picChg chg="del">
          <ac:chgData name="Silvia Colombo" userId="cdf5343d-9518-4b48-8032-805a754f9105" providerId="ADAL" clId="{888BDBE8-9A57-4649-BEB2-39378414D2C2}" dt="2024-11-26T10:06:01.159" v="1009" actId="478"/>
          <ac:picMkLst>
            <pc:docMk/>
            <pc:sldMk cId="3427707476" sldId="282"/>
            <ac:picMk id="4" creationId="{FE1E7E5F-3199-42AB-B681-831007290058}"/>
          </ac:picMkLst>
        </pc:picChg>
        <pc:picChg chg="add del mod">
          <ac:chgData name="Silvia Colombo" userId="cdf5343d-9518-4b48-8032-805a754f9105" providerId="ADAL" clId="{888BDBE8-9A57-4649-BEB2-39378414D2C2}" dt="2024-11-26T10:11:07.077" v="1054" actId="478"/>
          <ac:picMkLst>
            <pc:docMk/>
            <pc:sldMk cId="3427707476" sldId="282"/>
            <ac:picMk id="7" creationId="{C98093CC-D5F9-4DDD-ACC0-30F988A77F07}"/>
          </ac:picMkLst>
        </pc:picChg>
      </pc:sldChg>
      <pc:sldChg chg="addSp delSp modSp mod">
        <pc:chgData name="Silvia Colombo" userId="cdf5343d-9518-4b48-8032-805a754f9105" providerId="ADAL" clId="{888BDBE8-9A57-4649-BEB2-39378414D2C2}" dt="2024-11-26T10:25:14.367" v="1138" actId="1076"/>
        <pc:sldMkLst>
          <pc:docMk/>
          <pc:sldMk cId="2207407581" sldId="283"/>
        </pc:sldMkLst>
        <pc:spChg chg="del mod">
          <ac:chgData name="Silvia Colombo" userId="cdf5343d-9518-4b48-8032-805a754f9105" providerId="ADAL" clId="{888BDBE8-9A57-4649-BEB2-39378414D2C2}" dt="2024-11-26T10:21:19.815" v="1124"/>
          <ac:spMkLst>
            <pc:docMk/>
            <pc:sldMk cId="2207407581" sldId="283"/>
            <ac:spMk id="5" creationId="{6077C0B5-4446-478B-9CB3-ADD75829E13B}"/>
          </ac:spMkLst>
        </pc:spChg>
        <pc:spChg chg="del mod">
          <ac:chgData name="Silvia Colombo" userId="cdf5343d-9518-4b48-8032-805a754f9105" providerId="ADAL" clId="{888BDBE8-9A57-4649-BEB2-39378414D2C2}" dt="2024-11-26T10:21:49.750" v="1126" actId="478"/>
          <ac:spMkLst>
            <pc:docMk/>
            <pc:sldMk cId="2207407581" sldId="283"/>
            <ac:spMk id="6" creationId="{AFFF961E-6DE2-43F3-A69B-585B92E9C46D}"/>
          </ac:spMkLst>
        </pc:spChg>
        <pc:spChg chg="add del mod">
          <ac:chgData name="Silvia Colombo" userId="cdf5343d-9518-4b48-8032-805a754f9105" providerId="ADAL" clId="{888BDBE8-9A57-4649-BEB2-39378414D2C2}" dt="2024-11-26T10:23:42.435" v="1130" actId="478"/>
          <ac:spMkLst>
            <pc:docMk/>
            <pc:sldMk cId="2207407581" sldId="283"/>
            <ac:spMk id="9" creationId="{811C2C87-E06A-434B-878C-A90F2A2F9A38}"/>
          </ac:spMkLst>
        </pc:spChg>
        <pc:spChg chg="add mod">
          <ac:chgData name="Silvia Colombo" userId="cdf5343d-9518-4b48-8032-805a754f9105" providerId="ADAL" clId="{888BDBE8-9A57-4649-BEB2-39378414D2C2}" dt="2024-11-26T10:25:14.367" v="1138" actId="1076"/>
          <ac:spMkLst>
            <pc:docMk/>
            <pc:sldMk cId="2207407581" sldId="283"/>
            <ac:spMk id="13" creationId="{F6941C47-3C80-4BA4-BF2D-39600E47582D}"/>
          </ac:spMkLst>
        </pc:spChg>
        <pc:spChg chg="mod">
          <ac:chgData name="Silvia Colombo" userId="cdf5343d-9518-4b48-8032-805a754f9105" providerId="ADAL" clId="{888BDBE8-9A57-4649-BEB2-39378414D2C2}" dt="2024-11-26T09:56:11.527" v="991"/>
          <ac:spMkLst>
            <pc:docMk/>
            <pc:sldMk cId="2207407581" sldId="283"/>
            <ac:spMk id="167" creationId="{00000000-0000-0000-0000-000000000000}"/>
          </ac:spMkLst>
        </pc:spChg>
        <pc:spChg chg="mod">
          <ac:chgData name="Silvia Colombo" userId="cdf5343d-9518-4b48-8032-805a754f9105" providerId="ADAL" clId="{888BDBE8-9A57-4649-BEB2-39378414D2C2}" dt="2024-11-26T10:21:10.806" v="1120"/>
          <ac:spMkLst>
            <pc:docMk/>
            <pc:sldMk cId="2207407581" sldId="283"/>
            <ac:spMk id="168" creationId="{00000000-0000-0000-0000-000000000000}"/>
          </ac:spMkLst>
        </pc:spChg>
        <pc:picChg chg="del">
          <ac:chgData name="Silvia Colombo" userId="cdf5343d-9518-4b48-8032-805a754f9105" providerId="ADAL" clId="{888BDBE8-9A57-4649-BEB2-39378414D2C2}" dt="2024-11-26T10:21:19.814" v="1122" actId="478"/>
          <ac:picMkLst>
            <pc:docMk/>
            <pc:sldMk cId="2207407581" sldId="283"/>
            <ac:picMk id="4" creationId="{843F45D0-B1FC-4B68-BA12-BDE815EDD6D7}"/>
          </ac:picMkLst>
        </pc:picChg>
        <pc:picChg chg="add mod">
          <ac:chgData name="Silvia Colombo" userId="cdf5343d-9518-4b48-8032-805a754f9105" providerId="ADAL" clId="{888BDBE8-9A57-4649-BEB2-39378414D2C2}" dt="2024-11-26T10:24:17.143" v="1133" actId="1076"/>
          <ac:picMkLst>
            <pc:docMk/>
            <pc:sldMk cId="2207407581" sldId="283"/>
            <ac:picMk id="8" creationId="{53B0D3EF-714D-4BAC-8591-9E0CCF710CD7}"/>
          </ac:picMkLst>
        </pc:picChg>
      </pc:sldChg>
      <pc:sldChg chg="modSp mod">
        <pc:chgData name="Silvia Colombo" userId="cdf5343d-9518-4b48-8032-805a754f9105" providerId="ADAL" clId="{888BDBE8-9A57-4649-BEB2-39378414D2C2}" dt="2024-11-26T10:54:32.406" v="1195" actId="20577"/>
        <pc:sldMkLst>
          <pc:docMk/>
          <pc:sldMk cId="191549666" sldId="284"/>
        </pc:sldMkLst>
        <pc:spChg chg="mod">
          <ac:chgData name="Silvia Colombo" userId="cdf5343d-9518-4b48-8032-805a754f9105" providerId="ADAL" clId="{888BDBE8-9A57-4649-BEB2-39378414D2C2}" dt="2024-11-26T09:56:11.527" v="991"/>
          <ac:spMkLst>
            <pc:docMk/>
            <pc:sldMk cId="191549666" sldId="284"/>
            <ac:spMk id="167" creationId="{00000000-0000-0000-0000-000000000000}"/>
          </ac:spMkLst>
        </pc:spChg>
        <pc:spChg chg="mod">
          <ac:chgData name="Silvia Colombo" userId="cdf5343d-9518-4b48-8032-805a754f9105" providerId="ADAL" clId="{888BDBE8-9A57-4649-BEB2-39378414D2C2}" dt="2024-11-26T10:54:32.406" v="1195" actId="20577"/>
          <ac:spMkLst>
            <pc:docMk/>
            <pc:sldMk cId="191549666" sldId="284"/>
            <ac:spMk id="168" creationId="{00000000-0000-0000-0000-000000000000}"/>
          </ac:spMkLst>
        </pc:spChg>
      </pc:sldChg>
      <pc:sldChg chg="addSp delSp modSp mod delAnim">
        <pc:chgData name="Silvia Colombo" userId="cdf5343d-9518-4b48-8032-805a754f9105" providerId="ADAL" clId="{888BDBE8-9A57-4649-BEB2-39378414D2C2}" dt="2024-11-26T11:38:33.420" v="1320" actId="1076"/>
        <pc:sldMkLst>
          <pc:docMk/>
          <pc:sldMk cId="143993997" sldId="285"/>
        </pc:sldMkLst>
        <pc:spChg chg="del">
          <ac:chgData name="Silvia Colombo" userId="cdf5343d-9518-4b48-8032-805a754f9105" providerId="ADAL" clId="{888BDBE8-9A57-4649-BEB2-39378414D2C2}" dt="2024-11-26T11:27:53.108" v="1290" actId="478"/>
          <ac:spMkLst>
            <pc:docMk/>
            <pc:sldMk cId="143993997" sldId="285"/>
            <ac:spMk id="5" creationId="{F5A47292-B275-43C1-9290-48132BB58E26}"/>
          </ac:spMkLst>
        </pc:spChg>
        <pc:spChg chg="del">
          <ac:chgData name="Silvia Colombo" userId="cdf5343d-9518-4b48-8032-805a754f9105" providerId="ADAL" clId="{888BDBE8-9A57-4649-BEB2-39378414D2C2}" dt="2024-11-26T11:27:55.021" v="1291" actId="478"/>
          <ac:spMkLst>
            <pc:docMk/>
            <pc:sldMk cId="143993997" sldId="285"/>
            <ac:spMk id="12" creationId="{69BD088A-E424-4BF1-B95B-18B4A873242A}"/>
          </ac:spMkLst>
        </pc:spChg>
        <pc:spChg chg="add mod">
          <ac:chgData name="Silvia Colombo" userId="cdf5343d-9518-4b48-8032-805a754f9105" providerId="ADAL" clId="{888BDBE8-9A57-4649-BEB2-39378414D2C2}" dt="2024-11-26T11:37:08.655" v="1310" actId="20577"/>
          <ac:spMkLst>
            <pc:docMk/>
            <pc:sldMk cId="143993997" sldId="285"/>
            <ac:spMk id="14" creationId="{DCD115FE-2B0C-40E5-B387-E75CAA96428D}"/>
          </ac:spMkLst>
        </pc:spChg>
        <pc:spChg chg="del">
          <ac:chgData name="Silvia Colombo" userId="cdf5343d-9518-4b48-8032-805a754f9105" providerId="ADAL" clId="{888BDBE8-9A57-4649-BEB2-39378414D2C2}" dt="2024-11-26T11:27:56.732" v="1292" actId="478"/>
          <ac:spMkLst>
            <pc:docMk/>
            <pc:sldMk cId="143993997" sldId="285"/>
            <ac:spMk id="15" creationId="{2DF96443-D8DC-433F-B01C-99A4E19B817D}"/>
          </ac:spMkLst>
        </pc:spChg>
        <pc:spChg chg="del mod">
          <ac:chgData name="Silvia Colombo" userId="cdf5343d-9518-4b48-8032-805a754f9105" providerId="ADAL" clId="{888BDBE8-9A57-4649-BEB2-39378414D2C2}" dt="2024-11-26T11:27:49.878" v="1289" actId="478"/>
          <ac:spMkLst>
            <pc:docMk/>
            <pc:sldMk cId="143993997" sldId="285"/>
            <ac:spMk id="17" creationId="{682EFBEE-AFFA-4A51-9939-13EE0246C540}"/>
          </ac:spMkLst>
        </pc:spChg>
        <pc:spChg chg="add mod">
          <ac:chgData name="Silvia Colombo" userId="cdf5343d-9518-4b48-8032-805a754f9105" providerId="ADAL" clId="{888BDBE8-9A57-4649-BEB2-39378414D2C2}" dt="2024-11-26T11:38:33.420" v="1320" actId="1076"/>
          <ac:spMkLst>
            <pc:docMk/>
            <pc:sldMk cId="143993997" sldId="285"/>
            <ac:spMk id="18" creationId="{0B1E4E3E-6970-4938-A01A-806432754325}"/>
          </ac:spMkLst>
        </pc:spChg>
        <pc:spChg chg="mod">
          <ac:chgData name="Silvia Colombo" userId="cdf5343d-9518-4b48-8032-805a754f9105" providerId="ADAL" clId="{888BDBE8-9A57-4649-BEB2-39378414D2C2}" dt="2024-11-26T09:56:11.527" v="991"/>
          <ac:spMkLst>
            <pc:docMk/>
            <pc:sldMk cId="143993997" sldId="285"/>
            <ac:spMk id="167" creationId="{00000000-0000-0000-0000-000000000000}"/>
          </ac:spMkLst>
        </pc:spChg>
        <pc:spChg chg="mod">
          <ac:chgData name="Silvia Colombo" userId="cdf5343d-9518-4b48-8032-805a754f9105" providerId="ADAL" clId="{888BDBE8-9A57-4649-BEB2-39378414D2C2}" dt="2024-11-26T11:27:34.030" v="1284"/>
          <ac:spMkLst>
            <pc:docMk/>
            <pc:sldMk cId="143993997" sldId="285"/>
            <ac:spMk id="168" creationId="{00000000-0000-0000-0000-000000000000}"/>
          </ac:spMkLst>
        </pc:spChg>
        <pc:picChg chg="del">
          <ac:chgData name="Silvia Colombo" userId="cdf5343d-9518-4b48-8032-805a754f9105" providerId="ADAL" clId="{888BDBE8-9A57-4649-BEB2-39378414D2C2}" dt="2024-11-26T11:27:37.723" v="1285" actId="478"/>
          <ac:picMkLst>
            <pc:docMk/>
            <pc:sldMk cId="143993997" sldId="285"/>
            <ac:picMk id="4" creationId="{ACB64E43-D30A-4C09-AEC6-42DD84D44DA6}"/>
          </ac:picMkLst>
        </pc:picChg>
        <pc:picChg chg="add mod">
          <ac:chgData name="Silvia Colombo" userId="cdf5343d-9518-4b48-8032-805a754f9105" providerId="ADAL" clId="{888BDBE8-9A57-4649-BEB2-39378414D2C2}" dt="2024-11-26T11:38:17.842" v="1317" actId="1076"/>
          <ac:picMkLst>
            <pc:docMk/>
            <pc:sldMk cId="143993997" sldId="285"/>
            <ac:picMk id="8" creationId="{67CE2080-0C5C-4E8A-AFB1-869DB0813B6E}"/>
          </ac:picMkLst>
        </pc:picChg>
        <pc:cxnChg chg="del">
          <ac:chgData name="Silvia Colombo" userId="cdf5343d-9518-4b48-8032-805a754f9105" providerId="ADAL" clId="{888BDBE8-9A57-4649-BEB2-39378414D2C2}" dt="2024-11-26T11:27:40.976" v="1286" actId="478"/>
          <ac:cxnSpMkLst>
            <pc:docMk/>
            <pc:sldMk cId="143993997" sldId="285"/>
            <ac:cxnSpMk id="7" creationId="{882BA1A9-289A-4F24-A872-08ED4471EEC3}"/>
          </ac:cxnSpMkLst>
        </pc:cxnChg>
        <pc:cxnChg chg="del">
          <ac:chgData name="Silvia Colombo" userId="cdf5343d-9518-4b48-8032-805a754f9105" providerId="ADAL" clId="{888BDBE8-9A57-4649-BEB2-39378414D2C2}" dt="2024-11-26T11:27:40.976" v="1286" actId="478"/>
          <ac:cxnSpMkLst>
            <pc:docMk/>
            <pc:sldMk cId="143993997" sldId="285"/>
            <ac:cxnSpMk id="11" creationId="{075F009C-9068-4A2A-A374-D7086EEA01F7}"/>
          </ac:cxnSpMkLst>
        </pc:cxnChg>
        <pc:cxnChg chg="del">
          <ac:chgData name="Silvia Colombo" userId="cdf5343d-9518-4b48-8032-805a754f9105" providerId="ADAL" clId="{888BDBE8-9A57-4649-BEB2-39378414D2C2}" dt="2024-11-26T11:27:40.976" v="1286" actId="478"/>
          <ac:cxnSpMkLst>
            <pc:docMk/>
            <pc:sldMk cId="143993997" sldId="285"/>
            <ac:cxnSpMk id="19" creationId="{150939C6-B5F5-4062-B7EF-001B6E30387A}"/>
          </ac:cxnSpMkLst>
        </pc:cxnChg>
      </pc:sldChg>
      <pc:sldChg chg="modSp mod">
        <pc:chgData name="Silvia Colombo" userId="cdf5343d-9518-4b48-8032-805a754f9105" providerId="ADAL" clId="{888BDBE8-9A57-4649-BEB2-39378414D2C2}" dt="2024-11-26T11:51:11.427" v="1407" actId="20577"/>
        <pc:sldMkLst>
          <pc:docMk/>
          <pc:sldMk cId="2790404089" sldId="286"/>
        </pc:sldMkLst>
        <pc:spChg chg="mod">
          <ac:chgData name="Silvia Colombo" userId="cdf5343d-9518-4b48-8032-805a754f9105" providerId="ADAL" clId="{888BDBE8-9A57-4649-BEB2-39378414D2C2}" dt="2024-11-26T09:56:11.527" v="991"/>
          <ac:spMkLst>
            <pc:docMk/>
            <pc:sldMk cId="2790404089" sldId="286"/>
            <ac:spMk id="167" creationId="{00000000-0000-0000-0000-000000000000}"/>
          </ac:spMkLst>
        </pc:spChg>
        <pc:spChg chg="mod">
          <ac:chgData name="Silvia Colombo" userId="cdf5343d-9518-4b48-8032-805a754f9105" providerId="ADAL" clId="{888BDBE8-9A57-4649-BEB2-39378414D2C2}" dt="2024-11-26T11:51:11.427" v="1407" actId="20577"/>
          <ac:spMkLst>
            <pc:docMk/>
            <pc:sldMk cId="2790404089" sldId="286"/>
            <ac:spMk id="168" creationId="{00000000-0000-0000-0000-000000000000}"/>
          </ac:spMkLst>
        </pc:spChg>
      </pc:sldChg>
      <pc:sldChg chg="addSp delSp modSp mod delAnim modAnim">
        <pc:chgData name="Silvia Colombo" userId="cdf5343d-9518-4b48-8032-805a754f9105" providerId="ADAL" clId="{888BDBE8-9A57-4649-BEB2-39378414D2C2}" dt="2024-11-26T11:14:32.666" v="1283" actId="1076"/>
        <pc:sldMkLst>
          <pc:docMk/>
          <pc:sldMk cId="845521373" sldId="287"/>
        </pc:sldMkLst>
        <pc:spChg chg="add del">
          <ac:chgData name="Silvia Colombo" userId="cdf5343d-9518-4b48-8032-805a754f9105" providerId="ADAL" clId="{888BDBE8-9A57-4649-BEB2-39378414D2C2}" dt="2024-11-26T11:11:38.816" v="1268" actId="478"/>
          <ac:spMkLst>
            <pc:docMk/>
            <pc:sldMk cId="845521373" sldId="287"/>
            <ac:spMk id="2" creationId="{86449B5E-5BDB-4B05-A236-09169A5C05C8}"/>
          </ac:spMkLst>
        </pc:spChg>
        <pc:spChg chg="mod">
          <ac:chgData name="Silvia Colombo" userId="cdf5343d-9518-4b48-8032-805a754f9105" providerId="ADAL" clId="{888BDBE8-9A57-4649-BEB2-39378414D2C2}" dt="2024-11-26T11:04:36.490" v="1243" actId="6549"/>
          <ac:spMkLst>
            <pc:docMk/>
            <pc:sldMk cId="845521373" sldId="287"/>
            <ac:spMk id="5" creationId="{E3F350DB-D159-474C-9A7E-B624D56DA147}"/>
          </ac:spMkLst>
        </pc:spChg>
        <pc:spChg chg="del mod">
          <ac:chgData name="Silvia Colombo" userId="cdf5343d-9518-4b48-8032-805a754f9105" providerId="ADAL" clId="{888BDBE8-9A57-4649-BEB2-39378414D2C2}" dt="2024-11-26T11:10:59.103" v="1261" actId="478"/>
          <ac:spMkLst>
            <pc:docMk/>
            <pc:sldMk cId="845521373" sldId="287"/>
            <ac:spMk id="6" creationId="{69332867-32AD-4B1E-86AE-4A65EFE4A98F}"/>
          </ac:spMkLst>
        </pc:spChg>
        <pc:spChg chg="del mod">
          <ac:chgData name="Silvia Colombo" userId="cdf5343d-9518-4b48-8032-805a754f9105" providerId="ADAL" clId="{888BDBE8-9A57-4649-BEB2-39378414D2C2}" dt="2024-11-26T11:09:20.793" v="1251" actId="478"/>
          <ac:spMkLst>
            <pc:docMk/>
            <pc:sldMk cId="845521373" sldId="287"/>
            <ac:spMk id="11" creationId="{2F88546C-917C-4290-BC18-E5C6C56465AF}"/>
          </ac:spMkLst>
        </pc:spChg>
        <pc:spChg chg="add mod">
          <ac:chgData name="Silvia Colombo" userId="cdf5343d-9518-4b48-8032-805a754f9105" providerId="ADAL" clId="{888BDBE8-9A57-4649-BEB2-39378414D2C2}" dt="2024-11-26T11:14:32.666" v="1283" actId="1076"/>
          <ac:spMkLst>
            <pc:docMk/>
            <pc:sldMk cId="845521373" sldId="287"/>
            <ac:spMk id="13" creationId="{FE257AA6-FA4C-4369-869D-C6F6DEA481FE}"/>
          </ac:spMkLst>
        </pc:spChg>
        <pc:spChg chg="mod">
          <ac:chgData name="Silvia Colombo" userId="cdf5343d-9518-4b48-8032-805a754f9105" providerId="ADAL" clId="{888BDBE8-9A57-4649-BEB2-39378414D2C2}" dt="2024-11-26T09:56:11.527" v="991"/>
          <ac:spMkLst>
            <pc:docMk/>
            <pc:sldMk cId="845521373" sldId="287"/>
            <ac:spMk id="167" creationId="{00000000-0000-0000-0000-000000000000}"/>
          </ac:spMkLst>
        </pc:spChg>
        <pc:spChg chg="mod">
          <ac:chgData name="Silvia Colombo" userId="cdf5343d-9518-4b48-8032-805a754f9105" providerId="ADAL" clId="{888BDBE8-9A57-4649-BEB2-39378414D2C2}" dt="2024-11-26T11:11:17.776" v="1266" actId="14100"/>
          <ac:spMkLst>
            <pc:docMk/>
            <pc:sldMk cId="845521373" sldId="287"/>
            <ac:spMk id="168" creationId="{00000000-0000-0000-0000-000000000000}"/>
          </ac:spMkLst>
        </pc:spChg>
        <pc:picChg chg="del">
          <ac:chgData name="Silvia Colombo" userId="cdf5343d-9518-4b48-8032-805a754f9105" providerId="ADAL" clId="{888BDBE8-9A57-4649-BEB2-39378414D2C2}" dt="2024-11-26T11:04:32.505" v="1242" actId="478"/>
          <ac:picMkLst>
            <pc:docMk/>
            <pc:sldMk cId="845521373" sldId="287"/>
            <ac:picMk id="4" creationId="{40D64EA9-0A76-492D-8287-ED0102706C9F}"/>
          </ac:picMkLst>
        </pc:picChg>
        <pc:picChg chg="add mod">
          <ac:chgData name="Silvia Colombo" userId="cdf5343d-9518-4b48-8032-805a754f9105" providerId="ADAL" clId="{888BDBE8-9A57-4649-BEB2-39378414D2C2}" dt="2024-11-26T11:14:10.879" v="1280" actId="1076"/>
          <ac:picMkLst>
            <pc:docMk/>
            <pc:sldMk cId="845521373" sldId="287"/>
            <ac:picMk id="8" creationId="{B377879E-F7F8-4EB1-968C-97A7C49C3E54}"/>
          </ac:picMkLst>
        </pc:picChg>
      </pc:sldChg>
      <pc:sldChg chg="modSp mod">
        <pc:chgData name="Silvia Colombo" userId="cdf5343d-9518-4b48-8032-805a754f9105" providerId="ADAL" clId="{888BDBE8-9A57-4649-BEB2-39378414D2C2}" dt="2024-11-26T11:52:25.153" v="1421" actId="404"/>
        <pc:sldMkLst>
          <pc:docMk/>
          <pc:sldMk cId="3061992581" sldId="288"/>
        </pc:sldMkLst>
        <pc:spChg chg="mod">
          <ac:chgData name="Silvia Colombo" userId="cdf5343d-9518-4b48-8032-805a754f9105" providerId="ADAL" clId="{888BDBE8-9A57-4649-BEB2-39378414D2C2}" dt="2024-11-26T09:56:11.527" v="991"/>
          <ac:spMkLst>
            <pc:docMk/>
            <pc:sldMk cId="3061992581" sldId="288"/>
            <ac:spMk id="167" creationId="{00000000-0000-0000-0000-000000000000}"/>
          </ac:spMkLst>
        </pc:spChg>
        <pc:spChg chg="mod">
          <ac:chgData name="Silvia Colombo" userId="cdf5343d-9518-4b48-8032-805a754f9105" providerId="ADAL" clId="{888BDBE8-9A57-4649-BEB2-39378414D2C2}" dt="2024-11-26T11:52:25.153" v="1421" actId="404"/>
          <ac:spMkLst>
            <pc:docMk/>
            <pc:sldMk cId="3061992581" sldId="288"/>
            <ac:spMk id="168" creationId="{00000000-0000-0000-0000-000000000000}"/>
          </ac:spMkLst>
        </pc:spChg>
      </pc:sldChg>
      <pc:sldChg chg="addSp delSp modSp mod">
        <pc:chgData name="Silvia Colombo" userId="cdf5343d-9518-4b48-8032-805a754f9105" providerId="ADAL" clId="{888BDBE8-9A57-4649-BEB2-39378414D2C2}" dt="2024-11-26T14:00:06.668" v="1445" actId="20577"/>
        <pc:sldMkLst>
          <pc:docMk/>
          <pc:sldMk cId="2985432160" sldId="289"/>
        </pc:sldMkLst>
        <pc:spChg chg="mod">
          <ac:chgData name="Silvia Colombo" userId="cdf5343d-9518-4b48-8032-805a754f9105" providerId="ADAL" clId="{888BDBE8-9A57-4649-BEB2-39378414D2C2}" dt="2024-11-26T11:53:04.295" v="1422"/>
          <ac:spMkLst>
            <pc:docMk/>
            <pc:sldMk cId="2985432160" sldId="289"/>
            <ac:spMk id="167" creationId="{00000000-0000-0000-0000-000000000000}"/>
          </ac:spMkLst>
        </pc:spChg>
        <pc:spChg chg="mod">
          <ac:chgData name="Silvia Colombo" userId="cdf5343d-9518-4b48-8032-805a754f9105" providerId="ADAL" clId="{888BDBE8-9A57-4649-BEB2-39378414D2C2}" dt="2024-11-26T14:00:06.668" v="1445" actId="20577"/>
          <ac:spMkLst>
            <pc:docMk/>
            <pc:sldMk cId="2985432160" sldId="289"/>
            <ac:spMk id="168" creationId="{00000000-0000-0000-0000-000000000000}"/>
          </ac:spMkLst>
        </pc:spChg>
        <pc:picChg chg="del">
          <ac:chgData name="Silvia Colombo" userId="cdf5343d-9518-4b48-8032-805a754f9105" providerId="ADAL" clId="{888BDBE8-9A57-4649-BEB2-39378414D2C2}" dt="2024-11-26T11:53:11.892" v="1424" actId="478"/>
          <ac:picMkLst>
            <pc:docMk/>
            <pc:sldMk cId="2985432160" sldId="289"/>
            <ac:picMk id="4" creationId="{06BA20CA-84F3-41F7-A7B0-33901230F15C}"/>
          </ac:picMkLst>
        </pc:picChg>
        <pc:picChg chg="add mod modCrop">
          <ac:chgData name="Silvia Colombo" userId="cdf5343d-9518-4b48-8032-805a754f9105" providerId="ADAL" clId="{888BDBE8-9A57-4649-BEB2-39378414D2C2}" dt="2024-11-26T14:00:01.869" v="1443" actId="1076"/>
          <ac:picMkLst>
            <pc:docMk/>
            <pc:sldMk cId="2985432160" sldId="289"/>
            <ac:picMk id="5" creationId="{139635E8-3ED0-4FBB-A5F2-B3738164CC0F}"/>
          </ac:picMkLst>
        </pc:picChg>
      </pc:sldChg>
      <pc:sldChg chg="addSp delSp modSp mod">
        <pc:chgData name="Silvia Colombo" userId="cdf5343d-9518-4b48-8032-805a754f9105" providerId="ADAL" clId="{888BDBE8-9A57-4649-BEB2-39378414D2C2}" dt="2024-11-26T14:37:52.443" v="1532" actId="20577"/>
        <pc:sldMkLst>
          <pc:docMk/>
          <pc:sldMk cId="3025862249" sldId="290"/>
        </pc:sldMkLst>
        <pc:spChg chg="del">
          <ac:chgData name="Silvia Colombo" userId="cdf5343d-9518-4b48-8032-805a754f9105" providerId="ADAL" clId="{888BDBE8-9A57-4649-BEB2-39378414D2C2}" dt="2024-11-26T14:00:28.255" v="1448" actId="478"/>
          <ac:spMkLst>
            <pc:docMk/>
            <pc:sldMk cId="3025862249" sldId="290"/>
            <ac:spMk id="2" creationId="{92C8FF37-E13B-4ECB-B997-5BF0761C8E0C}"/>
          </ac:spMkLst>
        </pc:spChg>
        <pc:spChg chg="del">
          <ac:chgData name="Silvia Colombo" userId="cdf5343d-9518-4b48-8032-805a754f9105" providerId="ADAL" clId="{888BDBE8-9A57-4649-BEB2-39378414D2C2}" dt="2024-11-26T14:00:26.301" v="1447" actId="478"/>
          <ac:spMkLst>
            <pc:docMk/>
            <pc:sldMk cId="3025862249" sldId="290"/>
            <ac:spMk id="4" creationId="{D86528ED-AEA6-49AA-8F72-2C2D58250E7C}"/>
          </ac:spMkLst>
        </pc:spChg>
        <pc:spChg chg="add mod">
          <ac:chgData name="Silvia Colombo" userId="cdf5343d-9518-4b48-8032-805a754f9105" providerId="ADAL" clId="{888BDBE8-9A57-4649-BEB2-39378414D2C2}" dt="2024-11-26T14:26:17.587" v="1523" actId="1076"/>
          <ac:spMkLst>
            <pc:docMk/>
            <pc:sldMk cId="3025862249" sldId="290"/>
            <ac:spMk id="10" creationId="{92228B67-4497-42FE-BD45-7F085D5396B5}"/>
          </ac:spMkLst>
        </pc:spChg>
        <pc:spChg chg="mod">
          <ac:chgData name="Silvia Colombo" userId="cdf5343d-9518-4b48-8032-805a754f9105" providerId="ADAL" clId="{888BDBE8-9A57-4649-BEB2-39378414D2C2}" dt="2024-11-26T11:53:04.295" v="1422"/>
          <ac:spMkLst>
            <pc:docMk/>
            <pc:sldMk cId="3025862249" sldId="290"/>
            <ac:spMk id="167" creationId="{00000000-0000-0000-0000-000000000000}"/>
          </ac:spMkLst>
        </pc:spChg>
        <pc:spChg chg="mod">
          <ac:chgData name="Silvia Colombo" userId="cdf5343d-9518-4b48-8032-805a754f9105" providerId="ADAL" clId="{888BDBE8-9A57-4649-BEB2-39378414D2C2}" dt="2024-11-26T14:37:52.443" v="1532" actId="20577"/>
          <ac:spMkLst>
            <pc:docMk/>
            <pc:sldMk cId="3025862249" sldId="290"/>
            <ac:spMk id="168" creationId="{00000000-0000-0000-0000-000000000000}"/>
          </ac:spMkLst>
        </pc:spChg>
        <pc:picChg chg="add mod">
          <ac:chgData name="Silvia Colombo" userId="cdf5343d-9518-4b48-8032-805a754f9105" providerId="ADAL" clId="{888BDBE8-9A57-4649-BEB2-39378414D2C2}" dt="2024-11-26T14:26:13.546" v="1522" actId="1076"/>
          <ac:picMkLst>
            <pc:docMk/>
            <pc:sldMk cId="3025862249" sldId="290"/>
            <ac:picMk id="6" creationId="{838544B9-70CC-4D54-AF0E-8B7ADF523EC5}"/>
          </ac:picMkLst>
        </pc:picChg>
      </pc:sldChg>
      <pc:sldChg chg="addSp delSp modSp mod">
        <pc:chgData name="Silvia Colombo" userId="cdf5343d-9518-4b48-8032-805a754f9105" providerId="ADAL" clId="{888BDBE8-9A57-4649-BEB2-39378414D2C2}" dt="2024-11-26T14:49:00.702" v="1610" actId="403"/>
        <pc:sldMkLst>
          <pc:docMk/>
          <pc:sldMk cId="4276348475" sldId="291"/>
        </pc:sldMkLst>
        <pc:spChg chg="del">
          <ac:chgData name="Silvia Colombo" userId="cdf5343d-9518-4b48-8032-805a754f9105" providerId="ADAL" clId="{888BDBE8-9A57-4649-BEB2-39378414D2C2}" dt="2024-11-26T14:39:02.087" v="1537" actId="478"/>
          <ac:spMkLst>
            <pc:docMk/>
            <pc:sldMk cId="4276348475" sldId="291"/>
            <ac:spMk id="8" creationId="{E73424B3-C686-415C-9409-566BDF430095}"/>
          </ac:spMkLst>
        </pc:spChg>
        <pc:spChg chg="del mod">
          <ac:chgData name="Silvia Colombo" userId="cdf5343d-9518-4b48-8032-805a754f9105" providerId="ADAL" clId="{888BDBE8-9A57-4649-BEB2-39378414D2C2}" dt="2024-11-26T14:38:58.634" v="1536"/>
          <ac:spMkLst>
            <pc:docMk/>
            <pc:sldMk cId="4276348475" sldId="291"/>
            <ac:spMk id="9" creationId="{044AF3D7-50A9-4710-A46E-6577E389EF34}"/>
          </ac:spMkLst>
        </pc:spChg>
        <pc:spChg chg="mod">
          <ac:chgData name="Silvia Colombo" userId="cdf5343d-9518-4b48-8032-805a754f9105" providerId="ADAL" clId="{888BDBE8-9A57-4649-BEB2-39378414D2C2}" dt="2024-11-26T14:48:52.044" v="1609" actId="255"/>
          <ac:spMkLst>
            <pc:docMk/>
            <pc:sldMk cId="4276348475" sldId="291"/>
            <ac:spMk id="11" creationId="{CDD7956C-AD4A-4FCD-870C-C4BFC69F804B}"/>
          </ac:spMkLst>
        </pc:spChg>
        <pc:spChg chg="mod">
          <ac:chgData name="Silvia Colombo" userId="cdf5343d-9518-4b48-8032-805a754f9105" providerId="ADAL" clId="{888BDBE8-9A57-4649-BEB2-39378414D2C2}" dt="2024-11-26T11:53:04.295" v="1422"/>
          <ac:spMkLst>
            <pc:docMk/>
            <pc:sldMk cId="4276348475" sldId="291"/>
            <ac:spMk id="167" creationId="{00000000-0000-0000-0000-000000000000}"/>
          </ac:spMkLst>
        </pc:spChg>
        <pc:graphicFrameChg chg="add mod modGraphic">
          <ac:chgData name="Silvia Colombo" userId="cdf5343d-9518-4b48-8032-805a754f9105" providerId="ADAL" clId="{888BDBE8-9A57-4649-BEB2-39378414D2C2}" dt="2024-11-26T14:49:00.702" v="1610" actId="403"/>
          <ac:graphicFrameMkLst>
            <pc:docMk/>
            <pc:sldMk cId="4276348475" sldId="291"/>
            <ac:graphicFrameMk id="10" creationId="{5ECD547B-1F76-4997-99FC-F25A44509BC9}"/>
          </ac:graphicFrameMkLst>
        </pc:graphicFrameChg>
        <pc:picChg chg="del">
          <ac:chgData name="Silvia Colombo" userId="cdf5343d-9518-4b48-8032-805a754f9105" providerId="ADAL" clId="{888BDBE8-9A57-4649-BEB2-39378414D2C2}" dt="2024-11-26T14:38:58.634" v="1534" actId="478"/>
          <ac:picMkLst>
            <pc:docMk/>
            <pc:sldMk cId="4276348475" sldId="291"/>
            <ac:picMk id="7" creationId="{01AB32EA-377B-4676-B910-619F60865FEC}"/>
          </ac:picMkLst>
        </pc:picChg>
      </pc:sldChg>
      <pc:sldChg chg="addSp modSp mod">
        <pc:chgData name="Silvia Colombo" userId="cdf5343d-9518-4b48-8032-805a754f9105" providerId="ADAL" clId="{888BDBE8-9A57-4649-BEB2-39378414D2C2}" dt="2024-11-26T15:01:17.202" v="1649" actId="1076"/>
        <pc:sldMkLst>
          <pc:docMk/>
          <pc:sldMk cId="218857803" sldId="292"/>
        </pc:sldMkLst>
        <pc:spChg chg="mod">
          <ac:chgData name="Silvia Colombo" userId="cdf5343d-9518-4b48-8032-805a754f9105" providerId="ADAL" clId="{888BDBE8-9A57-4649-BEB2-39378414D2C2}" dt="2024-11-26T11:53:04.295" v="1422"/>
          <ac:spMkLst>
            <pc:docMk/>
            <pc:sldMk cId="218857803" sldId="292"/>
            <ac:spMk id="167" creationId="{00000000-0000-0000-0000-000000000000}"/>
          </ac:spMkLst>
        </pc:spChg>
        <pc:spChg chg="mod">
          <ac:chgData name="Silvia Colombo" userId="cdf5343d-9518-4b48-8032-805a754f9105" providerId="ADAL" clId="{888BDBE8-9A57-4649-BEB2-39378414D2C2}" dt="2024-11-26T14:49:28.521" v="1612" actId="20577"/>
          <ac:spMkLst>
            <pc:docMk/>
            <pc:sldMk cId="218857803" sldId="292"/>
            <ac:spMk id="168" creationId="{00000000-0000-0000-0000-000000000000}"/>
          </ac:spMkLst>
        </pc:spChg>
        <pc:graphicFrameChg chg="add mod modGraphic">
          <ac:chgData name="Silvia Colombo" userId="cdf5343d-9518-4b48-8032-805a754f9105" providerId="ADAL" clId="{888BDBE8-9A57-4649-BEB2-39378414D2C2}" dt="2024-11-26T15:01:17.202" v="1649" actId="1076"/>
          <ac:graphicFrameMkLst>
            <pc:docMk/>
            <pc:sldMk cId="218857803" sldId="292"/>
            <ac:graphicFrameMk id="5" creationId="{8AB2489C-4DAB-4A4C-89AD-E2034734CA0F}"/>
          </ac:graphicFrameMkLst>
        </pc:graphicFrameChg>
      </pc:sldChg>
      <pc:sldChg chg="addSp delSp modSp mod">
        <pc:chgData name="Silvia Colombo" userId="cdf5343d-9518-4b48-8032-805a754f9105" providerId="ADAL" clId="{888BDBE8-9A57-4649-BEB2-39378414D2C2}" dt="2024-11-26T15:51:05.188" v="1683" actId="20577"/>
        <pc:sldMkLst>
          <pc:docMk/>
          <pc:sldMk cId="2761367291" sldId="293"/>
        </pc:sldMkLst>
        <pc:spChg chg="del mod">
          <ac:chgData name="Silvia Colombo" userId="cdf5343d-9518-4b48-8032-805a754f9105" providerId="ADAL" clId="{888BDBE8-9A57-4649-BEB2-39378414D2C2}" dt="2024-11-26T15:14:08.049" v="1654" actId="478"/>
          <ac:spMkLst>
            <pc:docMk/>
            <pc:sldMk cId="2761367291" sldId="293"/>
            <ac:spMk id="5" creationId="{9465418C-8231-4F91-AE99-08D6F718DD6B}"/>
          </ac:spMkLst>
        </pc:spChg>
        <pc:spChg chg="mod">
          <ac:chgData name="Silvia Colombo" userId="cdf5343d-9518-4b48-8032-805a754f9105" providerId="ADAL" clId="{888BDBE8-9A57-4649-BEB2-39378414D2C2}" dt="2024-11-26T15:51:05.188" v="1683" actId="20577"/>
          <ac:spMkLst>
            <pc:docMk/>
            <pc:sldMk cId="2761367291" sldId="293"/>
            <ac:spMk id="7" creationId="{48ABBB91-0AEA-4B4B-947E-65B26D722456}"/>
          </ac:spMkLst>
        </pc:spChg>
        <pc:spChg chg="add mod">
          <ac:chgData name="Silvia Colombo" userId="cdf5343d-9518-4b48-8032-805a754f9105" providerId="ADAL" clId="{888BDBE8-9A57-4649-BEB2-39378414D2C2}" dt="2024-11-26T15:50:59.687" v="1682" actId="1076"/>
          <ac:spMkLst>
            <pc:docMk/>
            <pc:sldMk cId="2761367291" sldId="293"/>
            <ac:spMk id="11" creationId="{79B315FF-95B6-49D7-9419-67CB423AC399}"/>
          </ac:spMkLst>
        </pc:spChg>
        <pc:spChg chg="mod">
          <ac:chgData name="Silvia Colombo" userId="cdf5343d-9518-4b48-8032-805a754f9105" providerId="ADAL" clId="{888BDBE8-9A57-4649-BEB2-39378414D2C2}" dt="2024-11-26T11:53:04.295" v="1422"/>
          <ac:spMkLst>
            <pc:docMk/>
            <pc:sldMk cId="2761367291" sldId="293"/>
            <ac:spMk id="167" creationId="{00000000-0000-0000-0000-000000000000}"/>
          </ac:spMkLst>
        </pc:spChg>
        <pc:spChg chg="mod">
          <ac:chgData name="Silvia Colombo" userId="cdf5343d-9518-4b48-8032-805a754f9105" providerId="ADAL" clId="{888BDBE8-9A57-4649-BEB2-39378414D2C2}" dt="2024-11-26T15:11:39.095" v="1650"/>
          <ac:spMkLst>
            <pc:docMk/>
            <pc:sldMk cId="2761367291" sldId="293"/>
            <ac:spMk id="168" creationId="{00000000-0000-0000-0000-000000000000}"/>
          </ac:spMkLst>
        </pc:spChg>
        <pc:picChg chg="del">
          <ac:chgData name="Silvia Colombo" userId="cdf5343d-9518-4b48-8032-805a754f9105" providerId="ADAL" clId="{888BDBE8-9A57-4649-BEB2-39378414D2C2}" dt="2024-11-26T15:14:00.114" v="1651" actId="478"/>
          <ac:picMkLst>
            <pc:docMk/>
            <pc:sldMk cId="2761367291" sldId="293"/>
            <ac:picMk id="4" creationId="{B03E3C96-0267-4ABC-8F42-9D4A1E0ACBF3}"/>
          </ac:picMkLst>
        </pc:picChg>
        <pc:picChg chg="add mod">
          <ac:chgData name="Silvia Colombo" userId="cdf5343d-9518-4b48-8032-805a754f9105" providerId="ADAL" clId="{888BDBE8-9A57-4649-BEB2-39378414D2C2}" dt="2024-11-26T15:44:23.539" v="1677" actId="1076"/>
          <ac:picMkLst>
            <pc:docMk/>
            <pc:sldMk cId="2761367291" sldId="293"/>
            <ac:picMk id="6" creationId="{08853B16-C788-4883-AF9D-63977A3D0E84}"/>
          </ac:picMkLst>
        </pc:picChg>
      </pc:sldChg>
      <pc:sldChg chg="addSp modSp mod">
        <pc:chgData name="Silvia Colombo" userId="cdf5343d-9518-4b48-8032-805a754f9105" providerId="ADAL" clId="{888BDBE8-9A57-4649-BEB2-39378414D2C2}" dt="2024-11-26T17:16:20.900" v="1783" actId="20577"/>
        <pc:sldMkLst>
          <pc:docMk/>
          <pc:sldMk cId="3284480951" sldId="294"/>
        </pc:sldMkLst>
        <pc:spChg chg="add mod">
          <ac:chgData name="Silvia Colombo" userId="cdf5343d-9518-4b48-8032-805a754f9105" providerId="ADAL" clId="{888BDBE8-9A57-4649-BEB2-39378414D2C2}" dt="2024-11-26T16:03:45.645" v="1718" actId="1076"/>
          <ac:spMkLst>
            <pc:docMk/>
            <pc:sldMk cId="3284480951" sldId="294"/>
            <ac:spMk id="8" creationId="{E4E2A5A3-037F-493C-B797-C342AE38C0F1}"/>
          </ac:spMkLst>
        </pc:spChg>
        <pc:spChg chg="mod">
          <ac:chgData name="Silvia Colombo" userId="cdf5343d-9518-4b48-8032-805a754f9105" providerId="ADAL" clId="{888BDBE8-9A57-4649-BEB2-39378414D2C2}" dt="2024-11-26T11:53:04.295" v="1422"/>
          <ac:spMkLst>
            <pc:docMk/>
            <pc:sldMk cId="3284480951" sldId="294"/>
            <ac:spMk id="167" creationId="{00000000-0000-0000-0000-000000000000}"/>
          </ac:spMkLst>
        </pc:spChg>
        <pc:spChg chg="mod">
          <ac:chgData name="Silvia Colombo" userId="cdf5343d-9518-4b48-8032-805a754f9105" providerId="ADAL" clId="{888BDBE8-9A57-4649-BEB2-39378414D2C2}" dt="2024-11-26T17:16:20.900" v="1783" actId="20577"/>
          <ac:spMkLst>
            <pc:docMk/>
            <pc:sldMk cId="3284480951" sldId="294"/>
            <ac:spMk id="168" creationId="{00000000-0000-0000-0000-000000000000}"/>
          </ac:spMkLst>
        </pc:spChg>
        <pc:picChg chg="add mod">
          <ac:chgData name="Silvia Colombo" userId="cdf5343d-9518-4b48-8032-805a754f9105" providerId="ADAL" clId="{888BDBE8-9A57-4649-BEB2-39378414D2C2}" dt="2024-11-26T16:03:04.823" v="1710" actId="1076"/>
          <ac:picMkLst>
            <pc:docMk/>
            <pc:sldMk cId="3284480951" sldId="294"/>
            <ac:picMk id="4" creationId="{C0DA383A-4754-4D44-8072-1585112DB24F}"/>
          </ac:picMkLst>
        </pc:picChg>
      </pc:sldChg>
      <pc:sldChg chg="modSp mod">
        <pc:chgData name="Silvia Colombo" userId="cdf5343d-9518-4b48-8032-805a754f9105" providerId="ADAL" clId="{888BDBE8-9A57-4649-BEB2-39378414D2C2}" dt="2024-11-26T21:38:48.470" v="1805" actId="20577"/>
        <pc:sldMkLst>
          <pc:docMk/>
          <pc:sldMk cId="2669022340" sldId="295"/>
        </pc:sldMkLst>
        <pc:spChg chg="mod">
          <ac:chgData name="Silvia Colombo" userId="cdf5343d-9518-4b48-8032-805a754f9105" providerId="ADAL" clId="{888BDBE8-9A57-4649-BEB2-39378414D2C2}" dt="2024-11-26T11:53:04.295" v="1422"/>
          <ac:spMkLst>
            <pc:docMk/>
            <pc:sldMk cId="2669022340" sldId="295"/>
            <ac:spMk id="167" creationId="{00000000-0000-0000-0000-000000000000}"/>
          </ac:spMkLst>
        </pc:spChg>
        <pc:spChg chg="mod">
          <ac:chgData name="Silvia Colombo" userId="cdf5343d-9518-4b48-8032-805a754f9105" providerId="ADAL" clId="{888BDBE8-9A57-4649-BEB2-39378414D2C2}" dt="2024-11-26T21:38:48.470" v="1805" actId="20577"/>
          <ac:spMkLst>
            <pc:docMk/>
            <pc:sldMk cId="2669022340" sldId="295"/>
            <ac:spMk id="168" creationId="{00000000-0000-0000-0000-000000000000}"/>
          </ac:spMkLst>
        </pc:spChg>
      </pc:sldChg>
      <pc:sldChg chg="modSp mod">
        <pc:chgData name="Silvia Colombo" userId="cdf5343d-9518-4b48-8032-805a754f9105" providerId="ADAL" clId="{888BDBE8-9A57-4649-BEB2-39378414D2C2}" dt="2024-11-26T21:48:07.893" v="1819" actId="404"/>
        <pc:sldMkLst>
          <pc:docMk/>
          <pc:sldMk cId="3178964038" sldId="296"/>
        </pc:sldMkLst>
        <pc:spChg chg="mod">
          <ac:chgData name="Silvia Colombo" userId="cdf5343d-9518-4b48-8032-805a754f9105" providerId="ADAL" clId="{888BDBE8-9A57-4649-BEB2-39378414D2C2}" dt="2024-11-26T11:53:04.295" v="1422"/>
          <ac:spMkLst>
            <pc:docMk/>
            <pc:sldMk cId="3178964038" sldId="296"/>
            <ac:spMk id="167" creationId="{00000000-0000-0000-0000-000000000000}"/>
          </ac:spMkLst>
        </pc:spChg>
        <pc:spChg chg="mod">
          <ac:chgData name="Silvia Colombo" userId="cdf5343d-9518-4b48-8032-805a754f9105" providerId="ADAL" clId="{888BDBE8-9A57-4649-BEB2-39378414D2C2}" dt="2024-11-26T21:48:07.893" v="1819" actId="404"/>
          <ac:spMkLst>
            <pc:docMk/>
            <pc:sldMk cId="3178964038" sldId="296"/>
            <ac:spMk id="168" creationId="{00000000-0000-0000-0000-000000000000}"/>
          </ac:spMkLst>
        </pc:spChg>
      </pc:sldChg>
      <pc:sldChg chg="addSp delSp modSp mod">
        <pc:chgData name="Silvia Colombo" userId="cdf5343d-9518-4b48-8032-805a754f9105" providerId="ADAL" clId="{888BDBE8-9A57-4649-BEB2-39378414D2C2}" dt="2024-11-26T21:56:47.044" v="1827" actId="1076"/>
        <pc:sldMkLst>
          <pc:docMk/>
          <pc:sldMk cId="3574041065" sldId="297"/>
        </pc:sldMkLst>
        <pc:spChg chg="mod">
          <ac:chgData name="Silvia Colombo" userId="cdf5343d-9518-4b48-8032-805a754f9105" providerId="ADAL" clId="{888BDBE8-9A57-4649-BEB2-39378414D2C2}" dt="2024-11-26T21:52:40.185" v="1820"/>
          <ac:spMkLst>
            <pc:docMk/>
            <pc:sldMk cId="3574041065" sldId="297"/>
            <ac:spMk id="167" creationId="{00000000-0000-0000-0000-000000000000}"/>
          </ac:spMkLst>
        </pc:spChg>
        <pc:spChg chg="mod">
          <ac:chgData name="Silvia Colombo" userId="cdf5343d-9518-4b48-8032-805a754f9105" providerId="ADAL" clId="{888BDBE8-9A57-4649-BEB2-39378414D2C2}" dt="2024-11-26T21:55:08.929" v="1823" actId="20577"/>
          <ac:spMkLst>
            <pc:docMk/>
            <pc:sldMk cId="3574041065" sldId="297"/>
            <ac:spMk id="168" creationId="{00000000-0000-0000-0000-000000000000}"/>
          </ac:spMkLst>
        </pc:spChg>
        <pc:picChg chg="del">
          <ac:chgData name="Silvia Colombo" userId="cdf5343d-9518-4b48-8032-805a754f9105" providerId="ADAL" clId="{888BDBE8-9A57-4649-BEB2-39378414D2C2}" dt="2024-11-26T21:55:15.701" v="1824" actId="478"/>
          <ac:picMkLst>
            <pc:docMk/>
            <pc:sldMk cId="3574041065" sldId="297"/>
            <ac:picMk id="4" creationId="{1275C8C7-A9F5-4663-BB2A-510F850CC03D}"/>
          </ac:picMkLst>
        </pc:picChg>
        <pc:picChg chg="add mod">
          <ac:chgData name="Silvia Colombo" userId="cdf5343d-9518-4b48-8032-805a754f9105" providerId="ADAL" clId="{888BDBE8-9A57-4649-BEB2-39378414D2C2}" dt="2024-11-26T21:56:47.044" v="1827" actId="1076"/>
          <ac:picMkLst>
            <pc:docMk/>
            <pc:sldMk cId="3574041065" sldId="297"/>
            <ac:picMk id="5" creationId="{37F3A65F-CDDD-4B35-B404-FE90FDAA07D6}"/>
          </ac:picMkLst>
        </pc:picChg>
      </pc:sldChg>
      <pc:sldChg chg="addSp delSp modSp mod">
        <pc:chgData name="Silvia Colombo" userId="cdf5343d-9518-4b48-8032-805a754f9105" providerId="ADAL" clId="{888BDBE8-9A57-4649-BEB2-39378414D2C2}" dt="2024-11-26T22:34:45.538" v="1932" actId="20577"/>
        <pc:sldMkLst>
          <pc:docMk/>
          <pc:sldMk cId="2230816992" sldId="298"/>
        </pc:sldMkLst>
        <pc:spChg chg="del">
          <ac:chgData name="Silvia Colombo" userId="cdf5343d-9518-4b48-8032-805a754f9105" providerId="ADAL" clId="{888BDBE8-9A57-4649-BEB2-39378414D2C2}" dt="2024-11-26T21:57:03.199" v="1829" actId="478"/>
          <ac:spMkLst>
            <pc:docMk/>
            <pc:sldMk cId="2230816992" sldId="298"/>
            <ac:spMk id="5" creationId="{8794BF7C-5E53-45DB-8FEE-0205520570F8}"/>
          </ac:spMkLst>
        </pc:spChg>
        <pc:spChg chg="add mod">
          <ac:chgData name="Silvia Colombo" userId="cdf5343d-9518-4b48-8032-805a754f9105" providerId="ADAL" clId="{888BDBE8-9A57-4649-BEB2-39378414D2C2}" dt="2024-11-26T22:19:32.664" v="1865" actId="1076"/>
          <ac:spMkLst>
            <pc:docMk/>
            <pc:sldMk cId="2230816992" sldId="298"/>
            <ac:spMk id="9" creationId="{2C9ED94F-A705-46DE-B18D-3035BDFCE4FC}"/>
          </ac:spMkLst>
        </pc:spChg>
        <pc:spChg chg="mod">
          <ac:chgData name="Silvia Colombo" userId="cdf5343d-9518-4b48-8032-805a754f9105" providerId="ADAL" clId="{888BDBE8-9A57-4649-BEB2-39378414D2C2}" dt="2024-11-26T21:52:40.185" v="1820"/>
          <ac:spMkLst>
            <pc:docMk/>
            <pc:sldMk cId="2230816992" sldId="298"/>
            <ac:spMk id="167" creationId="{00000000-0000-0000-0000-000000000000}"/>
          </ac:spMkLst>
        </pc:spChg>
        <pc:spChg chg="mod">
          <ac:chgData name="Silvia Colombo" userId="cdf5343d-9518-4b48-8032-805a754f9105" providerId="ADAL" clId="{888BDBE8-9A57-4649-BEB2-39378414D2C2}" dt="2024-11-26T22:34:45.538" v="1932" actId="20577"/>
          <ac:spMkLst>
            <pc:docMk/>
            <pc:sldMk cId="2230816992" sldId="298"/>
            <ac:spMk id="168" creationId="{00000000-0000-0000-0000-000000000000}"/>
          </ac:spMkLst>
        </pc:spChg>
        <pc:picChg chg="del">
          <ac:chgData name="Silvia Colombo" userId="cdf5343d-9518-4b48-8032-805a754f9105" providerId="ADAL" clId="{888BDBE8-9A57-4649-BEB2-39378414D2C2}" dt="2024-11-26T21:56:59.991" v="1828" actId="478"/>
          <ac:picMkLst>
            <pc:docMk/>
            <pc:sldMk cId="2230816992" sldId="298"/>
            <ac:picMk id="4" creationId="{D17F4929-72BB-4031-9BBD-ECC213C0BB47}"/>
          </ac:picMkLst>
        </pc:picChg>
        <pc:picChg chg="add mod">
          <ac:chgData name="Silvia Colombo" userId="cdf5343d-9518-4b48-8032-805a754f9105" providerId="ADAL" clId="{888BDBE8-9A57-4649-BEB2-39378414D2C2}" dt="2024-11-26T22:02:02.774" v="1832" actId="1076"/>
          <ac:picMkLst>
            <pc:docMk/>
            <pc:sldMk cId="2230816992" sldId="298"/>
            <ac:picMk id="6" creationId="{C901FA8D-5E4F-435D-A4F3-FAB59834C938}"/>
          </ac:picMkLst>
        </pc:picChg>
      </pc:sldChg>
      <pc:sldChg chg="addSp delSp modSp mod">
        <pc:chgData name="Silvia Colombo" userId="cdf5343d-9518-4b48-8032-805a754f9105" providerId="ADAL" clId="{888BDBE8-9A57-4649-BEB2-39378414D2C2}" dt="2024-11-26T22:46:19.484" v="1984" actId="20577"/>
        <pc:sldMkLst>
          <pc:docMk/>
          <pc:sldMk cId="2669320641" sldId="299"/>
        </pc:sldMkLst>
        <pc:spChg chg="del">
          <ac:chgData name="Silvia Colombo" userId="cdf5343d-9518-4b48-8032-805a754f9105" providerId="ADAL" clId="{888BDBE8-9A57-4649-BEB2-39378414D2C2}" dt="2024-11-26T22:15:46.373" v="1847" actId="478"/>
          <ac:spMkLst>
            <pc:docMk/>
            <pc:sldMk cId="2669320641" sldId="299"/>
            <ac:spMk id="5" creationId="{DA3450AD-FEDE-4077-BD48-9D5958732BCC}"/>
          </ac:spMkLst>
        </pc:spChg>
        <pc:spChg chg="add mod">
          <ac:chgData name="Silvia Colombo" userId="cdf5343d-9518-4b48-8032-805a754f9105" providerId="ADAL" clId="{888BDBE8-9A57-4649-BEB2-39378414D2C2}" dt="2024-11-26T22:18:43.554" v="1860" actId="1076"/>
          <ac:spMkLst>
            <pc:docMk/>
            <pc:sldMk cId="2669320641" sldId="299"/>
            <ac:spMk id="10" creationId="{3C738BE9-3813-4ED1-ABA9-82ECB8A32479}"/>
          </ac:spMkLst>
        </pc:spChg>
        <pc:spChg chg="mod">
          <ac:chgData name="Silvia Colombo" userId="cdf5343d-9518-4b48-8032-805a754f9105" providerId="ADAL" clId="{888BDBE8-9A57-4649-BEB2-39378414D2C2}" dt="2024-11-26T21:52:40.185" v="1820"/>
          <ac:spMkLst>
            <pc:docMk/>
            <pc:sldMk cId="2669320641" sldId="299"/>
            <ac:spMk id="167" creationId="{00000000-0000-0000-0000-000000000000}"/>
          </ac:spMkLst>
        </pc:spChg>
        <pc:spChg chg="mod">
          <ac:chgData name="Silvia Colombo" userId="cdf5343d-9518-4b48-8032-805a754f9105" providerId="ADAL" clId="{888BDBE8-9A57-4649-BEB2-39378414D2C2}" dt="2024-11-26T22:46:19.484" v="1984" actId="20577"/>
          <ac:spMkLst>
            <pc:docMk/>
            <pc:sldMk cId="2669320641" sldId="299"/>
            <ac:spMk id="168" creationId="{00000000-0000-0000-0000-000000000000}"/>
          </ac:spMkLst>
        </pc:spChg>
        <pc:picChg chg="del">
          <ac:chgData name="Silvia Colombo" userId="cdf5343d-9518-4b48-8032-805a754f9105" providerId="ADAL" clId="{888BDBE8-9A57-4649-BEB2-39378414D2C2}" dt="2024-11-26T22:15:43.667" v="1846" actId="478"/>
          <ac:picMkLst>
            <pc:docMk/>
            <pc:sldMk cId="2669320641" sldId="299"/>
            <ac:picMk id="4" creationId="{0D6328CD-97D8-4588-9D03-D5ADE2DAFBA8}"/>
          </ac:picMkLst>
        </pc:picChg>
        <pc:picChg chg="add mod">
          <ac:chgData name="Silvia Colombo" userId="cdf5343d-9518-4b48-8032-805a754f9105" providerId="ADAL" clId="{888BDBE8-9A57-4649-BEB2-39378414D2C2}" dt="2024-11-26T22:41:20.223" v="1933" actId="1076"/>
          <ac:picMkLst>
            <pc:docMk/>
            <pc:sldMk cId="2669320641" sldId="299"/>
            <ac:picMk id="6" creationId="{A6EF11E4-5EB0-46FE-99FE-8986EBFADF07}"/>
          </ac:picMkLst>
        </pc:picChg>
      </pc:sldChg>
      <pc:sldChg chg="addSp delSp modSp mod">
        <pc:chgData name="Silvia Colombo" userId="cdf5343d-9518-4b48-8032-805a754f9105" providerId="ADAL" clId="{888BDBE8-9A57-4649-BEB2-39378414D2C2}" dt="2024-11-26T22:48:43.884" v="1997" actId="14100"/>
        <pc:sldMkLst>
          <pc:docMk/>
          <pc:sldMk cId="3550741812" sldId="300"/>
        </pc:sldMkLst>
        <pc:spChg chg="mod">
          <ac:chgData name="Silvia Colombo" userId="cdf5343d-9518-4b48-8032-805a754f9105" providerId="ADAL" clId="{888BDBE8-9A57-4649-BEB2-39378414D2C2}" dt="2024-11-26T22:21:14.988" v="1873" actId="1076"/>
          <ac:spMkLst>
            <pc:docMk/>
            <pc:sldMk cId="3550741812" sldId="300"/>
            <ac:spMk id="5" creationId="{577FCAE3-C285-4D6E-B6EF-F122C3491891}"/>
          </ac:spMkLst>
        </pc:spChg>
        <pc:spChg chg="mod">
          <ac:chgData name="Silvia Colombo" userId="cdf5343d-9518-4b48-8032-805a754f9105" providerId="ADAL" clId="{888BDBE8-9A57-4649-BEB2-39378414D2C2}" dt="2024-11-26T21:52:40.185" v="1820"/>
          <ac:spMkLst>
            <pc:docMk/>
            <pc:sldMk cId="3550741812" sldId="300"/>
            <ac:spMk id="167" creationId="{00000000-0000-0000-0000-000000000000}"/>
          </ac:spMkLst>
        </pc:spChg>
        <pc:spChg chg="mod">
          <ac:chgData name="Silvia Colombo" userId="cdf5343d-9518-4b48-8032-805a754f9105" providerId="ADAL" clId="{888BDBE8-9A57-4649-BEB2-39378414D2C2}" dt="2024-11-26T22:48:43.884" v="1997" actId="14100"/>
          <ac:spMkLst>
            <pc:docMk/>
            <pc:sldMk cId="3550741812" sldId="300"/>
            <ac:spMk id="168" creationId="{00000000-0000-0000-0000-000000000000}"/>
          </ac:spMkLst>
        </pc:spChg>
        <pc:picChg chg="del">
          <ac:chgData name="Silvia Colombo" userId="cdf5343d-9518-4b48-8032-805a754f9105" providerId="ADAL" clId="{888BDBE8-9A57-4649-BEB2-39378414D2C2}" dt="2024-11-26T22:20:23.784" v="1868" actId="478"/>
          <ac:picMkLst>
            <pc:docMk/>
            <pc:sldMk cId="3550741812" sldId="300"/>
            <ac:picMk id="4" creationId="{A3CFDF6A-3675-4DC0-AAF8-B057D2714DA8}"/>
          </ac:picMkLst>
        </pc:picChg>
        <pc:picChg chg="add mod">
          <ac:chgData name="Silvia Colombo" userId="cdf5343d-9518-4b48-8032-805a754f9105" providerId="ADAL" clId="{888BDBE8-9A57-4649-BEB2-39378414D2C2}" dt="2024-11-26T22:20:48.635" v="1871" actId="1076"/>
          <ac:picMkLst>
            <pc:docMk/>
            <pc:sldMk cId="3550741812" sldId="300"/>
            <ac:picMk id="6" creationId="{E52D9C0D-D301-49BC-9520-D82BE98E208D}"/>
          </ac:picMkLst>
        </pc:picChg>
      </pc:sldChg>
      <pc:sldChg chg="delSp modSp mod">
        <pc:chgData name="Silvia Colombo" userId="cdf5343d-9518-4b48-8032-805a754f9105" providerId="ADAL" clId="{888BDBE8-9A57-4649-BEB2-39378414D2C2}" dt="2024-11-26T22:54:23.536" v="2029"/>
        <pc:sldMkLst>
          <pc:docMk/>
          <pc:sldMk cId="2610105728" sldId="301"/>
        </pc:sldMkLst>
        <pc:spChg chg="mod">
          <ac:chgData name="Silvia Colombo" userId="cdf5343d-9518-4b48-8032-805a754f9105" providerId="ADAL" clId="{888BDBE8-9A57-4649-BEB2-39378414D2C2}" dt="2024-11-26T22:54:23.536" v="2029"/>
          <ac:spMkLst>
            <pc:docMk/>
            <pc:sldMk cId="2610105728" sldId="301"/>
            <ac:spMk id="5" creationId="{405D3AC9-9D1A-4DE5-9206-75A8E49F4BEA}"/>
          </ac:spMkLst>
        </pc:spChg>
        <pc:spChg chg="mod">
          <ac:chgData name="Silvia Colombo" userId="cdf5343d-9518-4b48-8032-805a754f9105" providerId="ADAL" clId="{888BDBE8-9A57-4649-BEB2-39378414D2C2}" dt="2024-11-26T21:52:40.185" v="1820"/>
          <ac:spMkLst>
            <pc:docMk/>
            <pc:sldMk cId="2610105728" sldId="301"/>
            <ac:spMk id="167" creationId="{00000000-0000-0000-0000-000000000000}"/>
          </ac:spMkLst>
        </pc:spChg>
        <pc:spChg chg="mod">
          <ac:chgData name="Silvia Colombo" userId="cdf5343d-9518-4b48-8032-805a754f9105" providerId="ADAL" clId="{888BDBE8-9A57-4649-BEB2-39378414D2C2}" dt="2024-11-26T22:24:08.935" v="1875"/>
          <ac:spMkLst>
            <pc:docMk/>
            <pc:sldMk cId="2610105728" sldId="301"/>
            <ac:spMk id="168" creationId="{00000000-0000-0000-0000-000000000000}"/>
          </ac:spMkLst>
        </pc:spChg>
        <pc:picChg chg="del">
          <ac:chgData name="Silvia Colombo" userId="cdf5343d-9518-4b48-8032-805a754f9105" providerId="ADAL" clId="{888BDBE8-9A57-4649-BEB2-39378414D2C2}" dt="2024-11-26T22:24:10.902" v="1876" actId="478"/>
          <ac:picMkLst>
            <pc:docMk/>
            <pc:sldMk cId="2610105728" sldId="301"/>
            <ac:picMk id="4" creationId="{511C04CC-1284-4DB0-B0C7-81C13A3D4AFD}"/>
          </ac:picMkLst>
        </pc:picChg>
      </pc:sldChg>
      <pc:sldChg chg="addSp modSp mod">
        <pc:chgData name="Silvia Colombo" userId="cdf5343d-9518-4b48-8032-805a754f9105" providerId="ADAL" clId="{888BDBE8-9A57-4649-BEB2-39378414D2C2}" dt="2024-11-26T22:59:21.899" v="2053" actId="403"/>
        <pc:sldMkLst>
          <pc:docMk/>
          <pc:sldMk cId="1039741806" sldId="302"/>
        </pc:sldMkLst>
        <pc:spChg chg="add mod">
          <ac:chgData name="Silvia Colombo" userId="cdf5343d-9518-4b48-8032-805a754f9105" providerId="ADAL" clId="{888BDBE8-9A57-4649-BEB2-39378414D2C2}" dt="2024-11-26T22:26:40.612" v="1892" actId="1076"/>
          <ac:spMkLst>
            <pc:docMk/>
            <pc:sldMk cId="1039741806" sldId="302"/>
            <ac:spMk id="8" creationId="{CAB5F16D-C30D-4BA7-B572-72CB0C749CEF}"/>
          </ac:spMkLst>
        </pc:spChg>
        <pc:spChg chg="mod">
          <ac:chgData name="Silvia Colombo" userId="cdf5343d-9518-4b48-8032-805a754f9105" providerId="ADAL" clId="{888BDBE8-9A57-4649-BEB2-39378414D2C2}" dt="2024-11-26T21:52:40.185" v="1820"/>
          <ac:spMkLst>
            <pc:docMk/>
            <pc:sldMk cId="1039741806" sldId="302"/>
            <ac:spMk id="167" creationId="{00000000-0000-0000-0000-000000000000}"/>
          </ac:spMkLst>
        </pc:spChg>
        <pc:spChg chg="mod">
          <ac:chgData name="Silvia Colombo" userId="cdf5343d-9518-4b48-8032-805a754f9105" providerId="ADAL" clId="{888BDBE8-9A57-4649-BEB2-39378414D2C2}" dt="2024-11-26T22:59:21.899" v="2053" actId="403"/>
          <ac:spMkLst>
            <pc:docMk/>
            <pc:sldMk cId="1039741806" sldId="302"/>
            <ac:spMk id="168" creationId="{00000000-0000-0000-0000-000000000000}"/>
          </ac:spMkLst>
        </pc:spChg>
        <pc:picChg chg="add mod">
          <ac:chgData name="Silvia Colombo" userId="cdf5343d-9518-4b48-8032-805a754f9105" providerId="ADAL" clId="{888BDBE8-9A57-4649-BEB2-39378414D2C2}" dt="2024-11-26T22:26:08.277" v="1889" actId="1076"/>
          <ac:picMkLst>
            <pc:docMk/>
            <pc:sldMk cId="1039741806" sldId="302"/>
            <ac:picMk id="4" creationId="{DA7E5F92-6F5A-4C7F-9AE1-C264639A55E1}"/>
          </ac:picMkLst>
        </pc:picChg>
      </pc:sldChg>
      <pc:sldChg chg="modSp mod">
        <pc:chgData name="Silvia Colombo" userId="cdf5343d-9518-4b48-8032-805a754f9105" providerId="ADAL" clId="{888BDBE8-9A57-4649-BEB2-39378414D2C2}" dt="2024-11-26T23:00:39.872" v="2129" actId="20577"/>
        <pc:sldMkLst>
          <pc:docMk/>
          <pc:sldMk cId="3169569971" sldId="303"/>
        </pc:sldMkLst>
        <pc:spChg chg="mod">
          <ac:chgData name="Silvia Colombo" userId="cdf5343d-9518-4b48-8032-805a754f9105" providerId="ADAL" clId="{888BDBE8-9A57-4649-BEB2-39378414D2C2}" dt="2024-11-26T21:52:40.185" v="1820"/>
          <ac:spMkLst>
            <pc:docMk/>
            <pc:sldMk cId="3169569971" sldId="303"/>
            <ac:spMk id="167" creationId="{00000000-0000-0000-0000-000000000000}"/>
          </ac:spMkLst>
        </pc:spChg>
        <pc:spChg chg="mod">
          <ac:chgData name="Silvia Colombo" userId="cdf5343d-9518-4b48-8032-805a754f9105" providerId="ADAL" clId="{888BDBE8-9A57-4649-BEB2-39378414D2C2}" dt="2024-11-26T23:00:39.872" v="2129" actId="20577"/>
          <ac:spMkLst>
            <pc:docMk/>
            <pc:sldMk cId="3169569971" sldId="303"/>
            <ac:spMk id="168" creationId="{00000000-0000-0000-0000-000000000000}"/>
          </ac:spMkLst>
        </pc:spChg>
      </pc:sldChg>
      <pc:sldChg chg="modSp mod">
        <pc:chgData name="Silvia Colombo" userId="cdf5343d-9518-4b48-8032-805a754f9105" providerId="ADAL" clId="{888BDBE8-9A57-4649-BEB2-39378414D2C2}" dt="2024-11-26T22:30:16.008" v="1906" actId="20577"/>
        <pc:sldMkLst>
          <pc:docMk/>
          <pc:sldMk cId="2074846304" sldId="304"/>
        </pc:sldMkLst>
        <pc:spChg chg="mod">
          <ac:chgData name="Silvia Colombo" userId="cdf5343d-9518-4b48-8032-805a754f9105" providerId="ADAL" clId="{888BDBE8-9A57-4649-BEB2-39378414D2C2}" dt="2024-11-26T21:52:40.185" v="1820"/>
          <ac:spMkLst>
            <pc:docMk/>
            <pc:sldMk cId="2074846304" sldId="304"/>
            <ac:spMk id="167" creationId="{00000000-0000-0000-0000-000000000000}"/>
          </ac:spMkLst>
        </pc:spChg>
        <pc:spChg chg="mod">
          <ac:chgData name="Silvia Colombo" userId="cdf5343d-9518-4b48-8032-805a754f9105" providerId="ADAL" clId="{888BDBE8-9A57-4649-BEB2-39378414D2C2}" dt="2024-11-26T22:30:16.008" v="1906" actId="20577"/>
          <ac:spMkLst>
            <pc:docMk/>
            <pc:sldMk cId="2074846304" sldId="304"/>
            <ac:spMk id="168" creationId="{00000000-0000-0000-0000-000000000000}"/>
          </ac:spMkLst>
        </pc:spChg>
      </pc:sldChg>
      <pc:sldChg chg="delSp add mod">
        <pc:chgData name="Silvia Colombo" userId="cdf5343d-9518-4b48-8032-805a754f9105" providerId="ADAL" clId="{888BDBE8-9A57-4649-BEB2-39378414D2C2}" dt="2024-11-26T10:16:42.550" v="1119" actId="478"/>
        <pc:sldMkLst>
          <pc:docMk/>
          <pc:sldMk cId="3001247373" sldId="305"/>
        </pc:sldMkLst>
        <pc:spChg chg="del">
          <ac:chgData name="Silvia Colombo" userId="cdf5343d-9518-4b48-8032-805a754f9105" providerId="ADAL" clId="{888BDBE8-9A57-4649-BEB2-39378414D2C2}" dt="2024-11-26T10:16:42.550" v="1119" actId="478"/>
          <ac:spMkLst>
            <pc:docMk/>
            <pc:sldMk cId="3001247373" sldId="305"/>
            <ac:spMk id="11" creationId="{69CB2DEE-3721-42E2-8BA6-9D88BD2A1481}"/>
          </ac:spMkLst>
        </pc:spChg>
      </pc:sldChg>
      <pc:sldChg chg="addSp modSp add mod">
        <pc:chgData name="Silvia Colombo" userId="cdf5343d-9518-4b48-8032-805a754f9105" providerId="ADAL" clId="{888BDBE8-9A57-4649-BEB2-39378414D2C2}" dt="2024-11-26T10:57:05.791" v="1240" actId="1076"/>
        <pc:sldMkLst>
          <pc:docMk/>
          <pc:sldMk cId="3951396816" sldId="306"/>
        </pc:sldMkLst>
        <pc:spChg chg="add mod">
          <ac:chgData name="Silvia Colombo" userId="cdf5343d-9518-4b48-8032-805a754f9105" providerId="ADAL" clId="{888BDBE8-9A57-4649-BEB2-39378414D2C2}" dt="2024-11-26T10:57:05.791" v="1240" actId="1076"/>
          <ac:spMkLst>
            <pc:docMk/>
            <pc:sldMk cId="3951396816" sldId="306"/>
            <ac:spMk id="7" creationId="{247B73B1-9BE7-4242-8FA0-A477FD566D3E}"/>
          </ac:spMkLst>
        </pc:spChg>
        <pc:spChg chg="mod">
          <ac:chgData name="Silvia Colombo" userId="cdf5343d-9518-4b48-8032-805a754f9105" providerId="ADAL" clId="{888BDBE8-9A57-4649-BEB2-39378414D2C2}" dt="2024-11-26T10:55:31.964" v="1212" actId="20577"/>
          <ac:spMkLst>
            <pc:docMk/>
            <pc:sldMk cId="3951396816" sldId="306"/>
            <ac:spMk id="168" creationId="{00000000-0000-0000-0000-000000000000}"/>
          </ac:spMkLst>
        </pc:spChg>
        <pc:picChg chg="add mod">
          <ac:chgData name="Silvia Colombo" userId="cdf5343d-9518-4b48-8032-805a754f9105" providerId="ADAL" clId="{888BDBE8-9A57-4649-BEB2-39378414D2C2}" dt="2024-11-26T10:56:52.778" v="1239" actId="1076"/>
          <ac:picMkLst>
            <pc:docMk/>
            <pc:sldMk cId="3951396816" sldId="306"/>
            <ac:picMk id="4" creationId="{15BD5B9F-B5D1-4E55-A6DA-7944C130B1C2}"/>
          </ac:picMkLst>
        </pc:picChg>
      </pc:sldChg>
    </pc:docChg>
  </pc:docChgLst>
  <pc:docChgLst>
    <pc:chgData name="Silvia Colombo" userId="cdf5343d-9518-4b48-8032-805a754f9105" providerId="ADAL" clId="{3FE1C223-984A-4F14-8020-F3C2CA1F5E2C}"/>
    <pc:docChg chg="undo custSel modSld">
      <pc:chgData name="Silvia Colombo" userId="cdf5343d-9518-4b48-8032-805a754f9105" providerId="ADAL" clId="{3FE1C223-984A-4F14-8020-F3C2CA1F5E2C}" dt="2025-01-14T10:04:21.378" v="857" actId="20577"/>
      <pc:docMkLst>
        <pc:docMk/>
      </pc:docMkLst>
      <pc:sldChg chg="modSp mod">
        <pc:chgData name="Silvia Colombo" userId="cdf5343d-9518-4b48-8032-805a754f9105" providerId="ADAL" clId="{3FE1C223-984A-4F14-8020-F3C2CA1F5E2C}" dt="2025-01-14T09:38:33.399" v="689" actId="207"/>
        <pc:sldMkLst>
          <pc:docMk/>
          <pc:sldMk cId="0" sldId="264"/>
        </pc:sldMkLst>
        <pc:spChg chg="mod">
          <ac:chgData name="Silvia Colombo" userId="cdf5343d-9518-4b48-8032-805a754f9105" providerId="ADAL" clId="{3FE1C223-984A-4F14-8020-F3C2CA1F5E2C}" dt="2025-01-14T09:38:33.399" v="689" actId="207"/>
          <ac:spMkLst>
            <pc:docMk/>
            <pc:sldMk cId="0" sldId="264"/>
            <ac:spMk id="168" creationId="{00000000-0000-0000-0000-000000000000}"/>
          </ac:spMkLst>
        </pc:spChg>
      </pc:sldChg>
      <pc:sldChg chg="modSp mod">
        <pc:chgData name="Silvia Colombo" userId="cdf5343d-9518-4b48-8032-805a754f9105" providerId="ADAL" clId="{3FE1C223-984A-4F14-8020-F3C2CA1F5E2C}" dt="2025-01-14T09:38:21.797" v="687" actId="207"/>
        <pc:sldMkLst>
          <pc:docMk/>
          <pc:sldMk cId="1768720765" sldId="272"/>
        </pc:sldMkLst>
        <pc:spChg chg="mod">
          <ac:chgData name="Silvia Colombo" userId="cdf5343d-9518-4b48-8032-805a754f9105" providerId="ADAL" clId="{3FE1C223-984A-4F14-8020-F3C2CA1F5E2C}" dt="2025-01-14T09:38:21.797" v="687" actId="207"/>
          <ac:spMkLst>
            <pc:docMk/>
            <pc:sldMk cId="1768720765" sldId="272"/>
            <ac:spMk id="168" creationId="{00000000-0000-0000-0000-000000000000}"/>
          </ac:spMkLst>
        </pc:spChg>
      </pc:sldChg>
      <pc:sldChg chg="modSp mod">
        <pc:chgData name="Silvia Colombo" userId="cdf5343d-9518-4b48-8032-805a754f9105" providerId="ADAL" clId="{3FE1C223-984A-4F14-8020-F3C2CA1F5E2C}" dt="2025-01-14T09:38:14.537" v="686" actId="207"/>
        <pc:sldMkLst>
          <pc:docMk/>
          <pc:sldMk cId="1839245547" sldId="273"/>
        </pc:sldMkLst>
        <pc:spChg chg="mod">
          <ac:chgData name="Silvia Colombo" userId="cdf5343d-9518-4b48-8032-805a754f9105" providerId="ADAL" clId="{3FE1C223-984A-4F14-8020-F3C2CA1F5E2C}" dt="2025-01-14T09:38:14.537" v="686" actId="207"/>
          <ac:spMkLst>
            <pc:docMk/>
            <pc:sldMk cId="1839245547" sldId="273"/>
            <ac:spMk id="10" creationId="{8F30447D-E704-470D-95D9-7A1609F9A25B}"/>
          </ac:spMkLst>
        </pc:spChg>
        <pc:picChg chg="mod">
          <ac:chgData name="Silvia Colombo" userId="cdf5343d-9518-4b48-8032-805a754f9105" providerId="ADAL" clId="{3FE1C223-984A-4F14-8020-F3C2CA1F5E2C}" dt="2025-01-14T09:28:23.459" v="473"/>
          <ac:picMkLst>
            <pc:docMk/>
            <pc:sldMk cId="1839245547" sldId="273"/>
            <ac:picMk id="5" creationId="{13025A96-B8A3-4C16-90E4-78AE50440F6B}"/>
          </ac:picMkLst>
        </pc:picChg>
      </pc:sldChg>
      <pc:sldChg chg="modSp mod">
        <pc:chgData name="Silvia Colombo" userId="cdf5343d-9518-4b48-8032-805a754f9105" providerId="ADAL" clId="{3FE1C223-984A-4F14-8020-F3C2CA1F5E2C}" dt="2025-01-14T09:38:10.358" v="685" actId="207"/>
        <pc:sldMkLst>
          <pc:docMk/>
          <pc:sldMk cId="3557352301" sldId="274"/>
        </pc:sldMkLst>
        <pc:spChg chg="mod">
          <ac:chgData name="Silvia Colombo" userId="cdf5343d-9518-4b48-8032-805a754f9105" providerId="ADAL" clId="{3FE1C223-984A-4F14-8020-F3C2CA1F5E2C}" dt="2025-01-14T09:38:10.358" v="685" actId="207"/>
          <ac:spMkLst>
            <pc:docMk/>
            <pc:sldMk cId="3557352301" sldId="274"/>
            <ac:spMk id="168" creationId="{00000000-0000-0000-0000-000000000000}"/>
          </ac:spMkLst>
        </pc:spChg>
        <pc:picChg chg="mod">
          <ac:chgData name="Silvia Colombo" userId="cdf5343d-9518-4b48-8032-805a754f9105" providerId="ADAL" clId="{3FE1C223-984A-4F14-8020-F3C2CA1F5E2C}" dt="2025-01-14T09:28:41.018" v="474"/>
          <ac:picMkLst>
            <pc:docMk/>
            <pc:sldMk cId="3557352301" sldId="274"/>
            <ac:picMk id="5" creationId="{51281D7F-1D13-4325-814D-DACF75C8553A}"/>
          </ac:picMkLst>
        </pc:picChg>
      </pc:sldChg>
      <pc:sldChg chg="modSp mod">
        <pc:chgData name="Silvia Colombo" userId="cdf5343d-9518-4b48-8032-805a754f9105" providerId="ADAL" clId="{3FE1C223-984A-4F14-8020-F3C2CA1F5E2C}" dt="2025-01-14T09:38:04.660" v="684" actId="207"/>
        <pc:sldMkLst>
          <pc:docMk/>
          <pc:sldMk cId="2089242102" sldId="275"/>
        </pc:sldMkLst>
        <pc:spChg chg="mod">
          <ac:chgData name="Silvia Colombo" userId="cdf5343d-9518-4b48-8032-805a754f9105" providerId="ADAL" clId="{3FE1C223-984A-4F14-8020-F3C2CA1F5E2C}" dt="2025-01-14T09:38:04.660" v="684" actId="207"/>
          <ac:spMkLst>
            <pc:docMk/>
            <pc:sldMk cId="2089242102" sldId="275"/>
            <ac:spMk id="168" creationId="{00000000-0000-0000-0000-000000000000}"/>
          </ac:spMkLst>
        </pc:spChg>
        <pc:picChg chg="mod">
          <ac:chgData name="Silvia Colombo" userId="cdf5343d-9518-4b48-8032-805a754f9105" providerId="ADAL" clId="{3FE1C223-984A-4F14-8020-F3C2CA1F5E2C}" dt="2025-01-14T09:29:27.493" v="487" actId="1038"/>
          <ac:picMkLst>
            <pc:docMk/>
            <pc:sldMk cId="2089242102" sldId="275"/>
            <ac:picMk id="4" creationId="{421D086A-1FBC-4AEF-A742-762B2B453C4D}"/>
          </ac:picMkLst>
        </pc:picChg>
      </pc:sldChg>
      <pc:sldChg chg="modSp mod">
        <pc:chgData name="Silvia Colombo" userId="cdf5343d-9518-4b48-8032-805a754f9105" providerId="ADAL" clId="{3FE1C223-984A-4F14-8020-F3C2CA1F5E2C}" dt="2025-01-14T09:37:59.296" v="683" actId="207"/>
        <pc:sldMkLst>
          <pc:docMk/>
          <pc:sldMk cId="1383167316" sldId="276"/>
        </pc:sldMkLst>
        <pc:spChg chg="mod">
          <ac:chgData name="Silvia Colombo" userId="cdf5343d-9518-4b48-8032-805a754f9105" providerId="ADAL" clId="{3FE1C223-984A-4F14-8020-F3C2CA1F5E2C}" dt="2025-01-14T09:37:59.296" v="683" actId="207"/>
          <ac:spMkLst>
            <pc:docMk/>
            <pc:sldMk cId="1383167316" sldId="276"/>
            <ac:spMk id="168" creationId="{00000000-0000-0000-0000-000000000000}"/>
          </ac:spMkLst>
        </pc:spChg>
      </pc:sldChg>
      <pc:sldChg chg="modSp mod">
        <pc:chgData name="Silvia Colombo" userId="cdf5343d-9518-4b48-8032-805a754f9105" providerId="ADAL" clId="{3FE1C223-984A-4F14-8020-F3C2CA1F5E2C}" dt="2025-01-14T09:37:49.402" v="682" actId="207"/>
        <pc:sldMkLst>
          <pc:docMk/>
          <pc:sldMk cId="3840193541" sldId="278"/>
        </pc:sldMkLst>
        <pc:spChg chg="mod">
          <ac:chgData name="Silvia Colombo" userId="cdf5343d-9518-4b48-8032-805a754f9105" providerId="ADAL" clId="{3FE1C223-984A-4F14-8020-F3C2CA1F5E2C}" dt="2025-01-14T09:37:49.402" v="682" actId="207"/>
          <ac:spMkLst>
            <pc:docMk/>
            <pc:sldMk cId="3840193541" sldId="278"/>
            <ac:spMk id="168" creationId="{00000000-0000-0000-0000-000000000000}"/>
          </ac:spMkLst>
        </pc:spChg>
        <pc:picChg chg="mod">
          <ac:chgData name="Silvia Colombo" userId="cdf5343d-9518-4b48-8032-805a754f9105" providerId="ADAL" clId="{3FE1C223-984A-4F14-8020-F3C2CA1F5E2C}" dt="2025-01-14T09:30:13.575" v="490" actId="1076"/>
          <ac:picMkLst>
            <pc:docMk/>
            <pc:sldMk cId="3840193541" sldId="278"/>
            <ac:picMk id="9" creationId="{025D940D-267D-4587-BB71-370E73BD3892}"/>
          </ac:picMkLst>
        </pc:picChg>
      </pc:sldChg>
      <pc:sldChg chg="modSp mod">
        <pc:chgData name="Silvia Colombo" userId="cdf5343d-9518-4b48-8032-805a754f9105" providerId="ADAL" clId="{3FE1C223-984A-4F14-8020-F3C2CA1F5E2C}" dt="2025-01-14T09:38:26.509" v="688" actId="207"/>
        <pc:sldMkLst>
          <pc:docMk/>
          <pc:sldMk cId="3151422244" sldId="279"/>
        </pc:sldMkLst>
        <pc:spChg chg="mod">
          <ac:chgData name="Silvia Colombo" userId="cdf5343d-9518-4b48-8032-805a754f9105" providerId="ADAL" clId="{3FE1C223-984A-4F14-8020-F3C2CA1F5E2C}" dt="2025-01-14T09:38:26.509" v="688" actId="207"/>
          <ac:spMkLst>
            <pc:docMk/>
            <pc:sldMk cId="3151422244" sldId="279"/>
            <ac:spMk id="168" creationId="{00000000-0000-0000-0000-000000000000}"/>
          </ac:spMkLst>
        </pc:spChg>
      </pc:sldChg>
      <pc:sldChg chg="modSp mod">
        <pc:chgData name="Silvia Colombo" userId="cdf5343d-9518-4b48-8032-805a754f9105" providerId="ADAL" clId="{3FE1C223-984A-4F14-8020-F3C2CA1F5E2C}" dt="2025-01-14T09:37:45.330" v="681" actId="207"/>
        <pc:sldMkLst>
          <pc:docMk/>
          <pc:sldMk cId="3427707476" sldId="282"/>
        </pc:sldMkLst>
        <pc:spChg chg="mod">
          <ac:chgData name="Silvia Colombo" userId="cdf5343d-9518-4b48-8032-805a754f9105" providerId="ADAL" clId="{3FE1C223-984A-4F14-8020-F3C2CA1F5E2C}" dt="2025-01-14T09:37:45.330" v="681" actId="207"/>
          <ac:spMkLst>
            <pc:docMk/>
            <pc:sldMk cId="3427707476" sldId="282"/>
            <ac:spMk id="11" creationId="{69CB2DEE-3721-42E2-8BA6-9D88BD2A1481}"/>
          </ac:spMkLst>
        </pc:spChg>
        <pc:spChg chg="mod">
          <ac:chgData name="Silvia Colombo" userId="cdf5343d-9518-4b48-8032-805a754f9105" providerId="ADAL" clId="{3FE1C223-984A-4F14-8020-F3C2CA1F5E2C}" dt="2025-01-14T09:31:55.865" v="505" actId="403"/>
          <ac:spMkLst>
            <pc:docMk/>
            <pc:sldMk cId="3427707476" sldId="282"/>
            <ac:spMk id="168" creationId="{00000000-0000-0000-0000-000000000000}"/>
          </ac:spMkLst>
        </pc:spChg>
      </pc:sldChg>
      <pc:sldChg chg="modSp mod">
        <pc:chgData name="Silvia Colombo" userId="cdf5343d-9518-4b48-8032-805a754f9105" providerId="ADAL" clId="{3FE1C223-984A-4F14-8020-F3C2CA1F5E2C}" dt="2025-01-14T09:37:33.286" v="678" actId="207"/>
        <pc:sldMkLst>
          <pc:docMk/>
          <pc:sldMk cId="2207407581" sldId="283"/>
        </pc:sldMkLst>
        <pc:spChg chg="mod">
          <ac:chgData name="Silvia Colombo" userId="cdf5343d-9518-4b48-8032-805a754f9105" providerId="ADAL" clId="{3FE1C223-984A-4F14-8020-F3C2CA1F5E2C}" dt="2025-01-14T09:33:58.459" v="541" actId="1038"/>
          <ac:spMkLst>
            <pc:docMk/>
            <pc:sldMk cId="2207407581" sldId="283"/>
            <ac:spMk id="10" creationId="{06FFD321-4C9E-46A5-998D-CF0855C865C0}"/>
          </ac:spMkLst>
        </pc:spChg>
        <pc:spChg chg="mod">
          <ac:chgData name="Silvia Colombo" userId="cdf5343d-9518-4b48-8032-805a754f9105" providerId="ADAL" clId="{3FE1C223-984A-4F14-8020-F3C2CA1F5E2C}" dt="2025-01-14T09:37:33.286" v="678" actId="207"/>
          <ac:spMkLst>
            <pc:docMk/>
            <pc:sldMk cId="2207407581" sldId="283"/>
            <ac:spMk id="11" creationId="{395B22CB-1CFD-4A3C-9D0C-26519DA8EE10}"/>
          </ac:spMkLst>
        </pc:spChg>
      </pc:sldChg>
      <pc:sldChg chg="modSp mod">
        <pc:chgData name="Silvia Colombo" userId="cdf5343d-9518-4b48-8032-805a754f9105" providerId="ADAL" clId="{3FE1C223-984A-4F14-8020-F3C2CA1F5E2C}" dt="2025-01-14T09:37:26.831" v="677" actId="207"/>
        <pc:sldMkLst>
          <pc:docMk/>
          <pc:sldMk cId="191549666" sldId="284"/>
        </pc:sldMkLst>
        <pc:spChg chg="mod">
          <ac:chgData name="Silvia Colombo" userId="cdf5343d-9518-4b48-8032-805a754f9105" providerId="ADAL" clId="{3FE1C223-984A-4F14-8020-F3C2CA1F5E2C}" dt="2025-01-14T09:35:43.046" v="658" actId="1037"/>
          <ac:spMkLst>
            <pc:docMk/>
            <pc:sldMk cId="191549666" sldId="284"/>
            <ac:spMk id="8" creationId="{727009B8-DD62-4825-A61C-C0D615E82BF0}"/>
          </ac:spMkLst>
        </pc:spChg>
        <pc:spChg chg="mod">
          <ac:chgData name="Silvia Colombo" userId="cdf5343d-9518-4b48-8032-805a754f9105" providerId="ADAL" clId="{3FE1C223-984A-4F14-8020-F3C2CA1F5E2C}" dt="2025-01-14T09:37:26.831" v="677" actId="207"/>
          <ac:spMkLst>
            <pc:docMk/>
            <pc:sldMk cId="191549666" sldId="284"/>
            <ac:spMk id="168" creationId="{00000000-0000-0000-0000-000000000000}"/>
          </ac:spMkLst>
        </pc:spChg>
        <pc:picChg chg="mod">
          <ac:chgData name="Silvia Colombo" userId="cdf5343d-9518-4b48-8032-805a754f9105" providerId="ADAL" clId="{3FE1C223-984A-4F14-8020-F3C2CA1F5E2C}" dt="2025-01-14T09:35:31.069" v="627" actId="1076"/>
          <ac:picMkLst>
            <pc:docMk/>
            <pc:sldMk cId="191549666" sldId="284"/>
            <ac:picMk id="4" creationId="{A20B64C8-5BFA-4EF0-A7DC-B22819E3EFFE}"/>
          </ac:picMkLst>
        </pc:picChg>
      </pc:sldChg>
      <pc:sldChg chg="modSp mod">
        <pc:chgData name="Silvia Colombo" userId="cdf5343d-9518-4b48-8032-805a754f9105" providerId="ADAL" clId="{3FE1C223-984A-4F14-8020-F3C2CA1F5E2C}" dt="2025-01-14T09:37:15.971" v="675" actId="2711"/>
        <pc:sldMkLst>
          <pc:docMk/>
          <pc:sldMk cId="3061992581" sldId="288"/>
        </pc:sldMkLst>
        <pc:spChg chg="mod">
          <ac:chgData name="Silvia Colombo" userId="cdf5343d-9518-4b48-8032-805a754f9105" providerId="ADAL" clId="{3FE1C223-984A-4F14-8020-F3C2CA1F5E2C}" dt="2025-01-14T09:37:15.971" v="675" actId="2711"/>
          <ac:spMkLst>
            <pc:docMk/>
            <pc:sldMk cId="3061992581" sldId="288"/>
            <ac:spMk id="168" creationId="{00000000-0000-0000-0000-000000000000}"/>
          </ac:spMkLst>
        </pc:spChg>
      </pc:sldChg>
      <pc:sldChg chg="modSp mod">
        <pc:chgData name="Silvia Colombo" userId="cdf5343d-9518-4b48-8032-805a754f9105" providerId="ADAL" clId="{3FE1C223-984A-4F14-8020-F3C2CA1F5E2C}" dt="2025-01-14T09:39:31.172" v="697" actId="6549"/>
        <pc:sldMkLst>
          <pc:docMk/>
          <pc:sldMk cId="2985432160" sldId="289"/>
        </pc:sldMkLst>
        <pc:spChg chg="mod">
          <ac:chgData name="Silvia Colombo" userId="cdf5343d-9518-4b48-8032-805a754f9105" providerId="ADAL" clId="{3FE1C223-984A-4F14-8020-F3C2CA1F5E2C}" dt="2025-01-14T09:39:31.172" v="697" actId="6549"/>
          <ac:spMkLst>
            <pc:docMk/>
            <pc:sldMk cId="2985432160" sldId="289"/>
            <ac:spMk id="168" creationId="{00000000-0000-0000-0000-000000000000}"/>
          </ac:spMkLst>
        </pc:spChg>
        <pc:picChg chg="mod">
          <ac:chgData name="Silvia Colombo" userId="cdf5343d-9518-4b48-8032-805a754f9105" providerId="ADAL" clId="{3FE1C223-984A-4F14-8020-F3C2CA1F5E2C}" dt="2025-01-14T09:39:05.861" v="694" actId="14100"/>
          <ac:picMkLst>
            <pc:docMk/>
            <pc:sldMk cId="2985432160" sldId="289"/>
            <ac:picMk id="4" creationId="{6154A769-6F03-4896-8251-3694DD9B0D71}"/>
          </ac:picMkLst>
        </pc:picChg>
      </pc:sldChg>
      <pc:sldChg chg="modSp mod">
        <pc:chgData name="Silvia Colombo" userId="cdf5343d-9518-4b48-8032-805a754f9105" providerId="ADAL" clId="{3FE1C223-984A-4F14-8020-F3C2CA1F5E2C}" dt="2025-01-14T09:41:11.695" v="705" actId="113"/>
        <pc:sldMkLst>
          <pc:docMk/>
          <pc:sldMk cId="3025862249" sldId="290"/>
        </pc:sldMkLst>
        <pc:spChg chg="mod">
          <ac:chgData name="Silvia Colombo" userId="cdf5343d-9518-4b48-8032-805a754f9105" providerId="ADAL" clId="{3FE1C223-984A-4F14-8020-F3C2CA1F5E2C}" dt="2025-01-14T09:41:11.695" v="705" actId="113"/>
          <ac:spMkLst>
            <pc:docMk/>
            <pc:sldMk cId="3025862249" sldId="290"/>
            <ac:spMk id="168" creationId="{00000000-0000-0000-0000-000000000000}"/>
          </ac:spMkLst>
        </pc:spChg>
      </pc:sldChg>
      <pc:sldChg chg="modSp mod">
        <pc:chgData name="Silvia Colombo" userId="cdf5343d-9518-4b48-8032-805a754f9105" providerId="ADAL" clId="{3FE1C223-984A-4F14-8020-F3C2CA1F5E2C}" dt="2025-01-14T09:42:39.061" v="713" actId="113"/>
        <pc:sldMkLst>
          <pc:docMk/>
          <pc:sldMk cId="218857803" sldId="292"/>
        </pc:sldMkLst>
        <pc:spChg chg="mod">
          <ac:chgData name="Silvia Colombo" userId="cdf5343d-9518-4b48-8032-805a754f9105" providerId="ADAL" clId="{3FE1C223-984A-4F14-8020-F3C2CA1F5E2C}" dt="2025-01-14T09:42:39.061" v="713" actId="113"/>
          <ac:spMkLst>
            <pc:docMk/>
            <pc:sldMk cId="218857803" sldId="292"/>
            <ac:spMk id="8" creationId="{74DDB13C-D6F1-452C-8FF7-4B1E6EEF8963}"/>
          </ac:spMkLst>
        </pc:spChg>
      </pc:sldChg>
      <pc:sldChg chg="modSp mod">
        <pc:chgData name="Silvia Colombo" userId="cdf5343d-9518-4b48-8032-805a754f9105" providerId="ADAL" clId="{3FE1C223-984A-4F14-8020-F3C2CA1F5E2C}" dt="2025-01-14T09:44:04.259" v="741" actId="12"/>
        <pc:sldMkLst>
          <pc:docMk/>
          <pc:sldMk cId="2761367291" sldId="293"/>
        </pc:sldMkLst>
        <pc:spChg chg="mod">
          <ac:chgData name="Silvia Colombo" userId="cdf5343d-9518-4b48-8032-805a754f9105" providerId="ADAL" clId="{3FE1C223-984A-4F14-8020-F3C2CA1F5E2C}" dt="2025-01-14T09:44:04.259" v="741" actId="12"/>
          <ac:spMkLst>
            <pc:docMk/>
            <pc:sldMk cId="2761367291" sldId="293"/>
            <ac:spMk id="7" creationId="{48ABBB91-0AEA-4B4B-947E-65B26D722456}"/>
          </ac:spMkLst>
        </pc:spChg>
        <pc:spChg chg="mod">
          <ac:chgData name="Silvia Colombo" userId="cdf5343d-9518-4b48-8032-805a754f9105" providerId="ADAL" clId="{3FE1C223-984A-4F14-8020-F3C2CA1F5E2C}" dt="2025-01-14T09:43:07.126" v="739" actId="1035"/>
          <ac:spMkLst>
            <pc:docMk/>
            <pc:sldMk cId="2761367291" sldId="293"/>
            <ac:spMk id="12" creationId="{BA636537-F2F8-4E45-B4B6-330DD7BF7339}"/>
          </ac:spMkLst>
        </pc:spChg>
        <pc:picChg chg="mod">
          <ac:chgData name="Silvia Colombo" userId="cdf5343d-9518-4b48-8032-805a754f9105" providerId="ADAL" clId="{3FE1C223-984A-4F14-8020-F3C2CA1F5E2C}" dt="2025-01-14T09:42:59.008" v="725" actId="1038"/>
          <ac:picMkLst>
            <pc:docMk/>
            <pc:sldMk cId="2761367291" sldId="293"/>
            <ac:picMk id="4" creationId="{4AE0BAA6-394A-4089-A7A9-90BEDBBB6125}"/>
          </ac:picMkLst>
        </pc:picChg>
      </pc:sldChg>
      <pc:sldChg chg="modSp mod">
        <pc:chgData name="Silvia Colombo" userId="cdf5343d-9518-4b48-8032-805a754f9105" providerId="ADAL" clId="{3FE1C223-984A-4F14-8020-F3C2CA1F5E2C}" dt="2025-01-14T09:51:10.113" v="750" actId="113"/>
        <pc:sldMkLst>
          <pc:docMk/>
          <pc:sldMk cId="3284480951" sldId="294"/>
        </pc:sldMkLst>
        <pc:spChg chg="mod">
          <ac:chgData name="Silvia Colombo" userId="cdf5343d-9518-4b48-8032-805a754f9105" providerId="ADAL" clId="{3FE1C223-984A-4F14-8020-F3C2CA1F5E2C}" dt="2025-01-14T09:51:10.113" v="750" actId="113"/>
          <ac:spMkLst>
            <pc:docMk/>
            <pc:sldMk cId="3284480951" sldId="294"/>
            <ac:spMk id="168" creationId="{00000000-0000-0000-0000-000000000000}"/>
          </ac:spMkLst>
        </pc:spChg>
      </pc:sldChg>
      <pc:sldChg chg="modSp mod">
        <pc:chgData name="Silvia Colombo" userId="cdf5343d-9518-4b48-8032-805a754f9105" providerId="ADAL" clId="{3FE1C223-984A-4F14-8020-F3C2CA1F5E2C}" dt="2025-01-14T09:52:17.020" v="754" actId="207"/>
        <pc:sldMkLst>
          <pc:docMk/>
          <pc:sldMk cId="2669022340" sldId="295"/>
        </pc:sldMkLst>
        <pc:spChg chg="mod">
          <ac:chgData name="Silvia Colombo" userId="cdf5343d-9518-4b48-8032-805a754f9105" providerId="ADAL" clId="{3FE1C223-984A-4F14-8020-F3C2CA1F5E2C}" dt="2025-01-14T09:52:17.020" v="754" actId="207"/>
          <ac:spMkLst>
            <pc:docMk/>
            <pc:sldMk cId="2669022340" sldId="295"/>
            <ac:spMk id="168" creationId="{00000000-0000-0000-0000-000000000000}"/>
          </ac:spMkLst>
        </pc:spChg>
      </pc:sldChg>
      <pc:sldChg chg="modSp mod">
        <pc:chgData name="Silvia Colombo" userId="cdf5343d-9518-4b48-8032-805a754f9105" providerId="ADAL" clId="{3FE1C223-984A-4F14-8020-F3C2CA1F5E2C}" dt="2025-01-14T09:52:22.563" v="756" actId="403"/>
        <pc:sldMkLst>
          <pc:docMk/>
          <pc:sldMk cId="3178964038" sldId="296"/>
        </pc:sldMkLst>
        <pc:spChg chg="mod">
          <ac:chgData name="Silvia Colombo" userId="cdf5343d-9518-4b48-8032-805a754f9105" providerId="ADAL" clId="{3FE1C223-984A-4F14-8020-F3C2CA1F5E2C}" dt="2025-01-14T09:52:22.563" v="756" actId="403"/>
          <ac:spMkLst>
            <pc:docMk/>
            <pc:sldMk cId="3178964038" sldId="296"/>
            <ac:spMk id="168" creationId="{00000000-0000-0000-0000-000000000000}"/>
          </ac:spMkLst>
        </pc:spChg>
      </pc:sldChg>
      <pc:sldChg chg="addSp modSp mod">
        <pc:chgData name="Silvia Colombo" userId="cdf5343d-9518-4b48-8032-805a754f9105" providerId="ADAL" clId="{3FE1C223-984A-4F14-8020-F3C2CA1F5E2C}" dt="2025-01-14T09:52:50.096" v="760" actId="20577"/>
        <pc:sldMkLst>
          <pc:docMk/>
          <pc:sldMk cId="3574041065" sldId="297"/>
        </pc:sldMkLst>
        <pc:spChg chg="mod">
          <ac:chgData name="Silvia Colombo" userId="cdf5343d-9518-4b48-8032-805a754f9105" providerId="ADAL" clId="{3FE1C223-984A-4F14-8020-F3C2CA1F5E2C}" dt="2025-01-14T09:52:50.096" v="760" actId="20577"/>
          <ac:spMkLst>
            <pc:docMk/>
            <pc:sldMk cId="3574041065" sldId="297"/>
            <ac:spMk id="168" creationId="{00000000-0000-0000-0000-000000000000}"/>
          </ac:spMkLst>
        </pc:spChg>
        <pc:picChg chg="add mod">
          <ac:chgData name="Silvia Colombo" userId="cdf5343d-9518-4b48-8032-805a754f9105" providerId="ADAL" clId="{3FE1C223-984A-4F14-8020-F3C2CA1F5E2C}" dt="2025-01-02T00:00:42.501" v="55" actId="1076"/>
          <ac:picMkLst>
            <pc:docMk/>
            <pc:sldMk cId="3574041065" sldId="297"/>
            <ac:picMk id="4" creationId="{5B039178-3244-4A85-8AED-E3CD49D854AA}"/>
          </ac:picMkLst>
        </pc:picChg>
      </pc:sldChg>
      <pc:sldChg chg="modSp mod">
        <pc:chgData name="Silvia Colombo" userId="cdf5343d-9518-4b48-8032-805a754f9105" providerId="ADAL" clId="{3FE1C223-984A-4F14-8020-F3C2CA1F5E2C}" dt="2025-01-14T09:54:05.862" v="787" actId="113"/>
        <pc:sldMkLst>
          <pc:docMk/>
          <pc:sldMk cId="2230816992" sldId="298"/>
        </pc:sldMkLst>
        <pc:spChg chg="mod">
          <ac:chgData name="Silvia Colombo" userId="cdf5343d-9518-4b48-8032-805a754f9105" providerId="ADAL" clId="{3FE1C223-984A-4F14-8020-F3C2CA1F5E2C}" dt="2025-01-14T09:54:05.862" v="787" actId="113"/>
          <ac:spMkLst>
            <pc:docMk/>
            <pc:sldMk cId="2230816992" sldId="298"/>
            <ac:spMk id="168" creationId="{00000000-0000-0000-0000-000000000000}"/>
          </ac:spMkLst>
        </pc:spChg>
      </pc:sldChg>
      <pc:sldChg chg="addSp modSp mod modAnim">
        <pc:chgData name="Silvia Colombo" userId="cdf5343d-9518-4b48-8032-805a754f9105" providerId="ADAL" clId="{3FE1C223-984A-4F14-8020-F3C2CA1F5E2C}" dt="2025-01-14T09:54:31.091" v="789" actId="12"/>
        <pc:sldMkLst>
          <pc:docMk/>
          <pc:sldMk cId="2669320641" sldId="299"/>
        </pc:sldMkLst>
        <pc:spChg chg="add mod">
          <ac:chgData name="Silvia Colombo" userId="cdf5343d-9518-4b48-8032-805a754f9105" providerId="ADAL" clId="{3FE1C223-984A-4F14-8020-F3C2CA1F5E2C}" dt="2025-01-02T09:30:45.826" v="199" actId="1076"/>
          <ac:spMkLst>
            <pc:docMk/>
            <pc:sldMk cId="2669320641" sldId="299"/>
            <ac:spMk id="2" creationId="{E8398FA6-E60D-4BD1-BEAA-B8301B879492}"/>
          </ac:spMkLst>
        </pc:spChg>
        <pc:spChg chg="mod">
          <ac:chgData name="Silvia Colombo" userId="cdf5343d-9518-4b48-8032-805a754f9105" providerId="ADAL" clId="{3FE1C223-984A-4F14-8020-F3C2CA1F5E2C}" dt="2025-01-14T09:54:31.091" v="789" actId="12"/>
          <ac:spMkLst>
            <pc:docMk/>
            <pc:sldMk cId="2669320641" sldId="299"/>
            <ac:spMk id="168" creationId="{00000000-0000-0000-0000-000000000000}"/>
          </ac:spMkLst>
        </pc:spChg>
        <pc:picChg chg="mod modCrop">
          <ac:chgData name="Silvia Colombo" userId="cdf5343d-9518-4b48-8032-805a754f9105" providerId="ADAL" clId="{3FE1C223-984A-4F14-8020-F3C2CA1F5E2C}" dt="2025-01-02T09:30:45.826" v="199" actId="1076"/>
          <ac:picMkLst>
            <pc:docMk/>
            <pc:sldMk cId="2669320641" sldId="299"/>
            <ac:picMk id="4" creationId="{BCE803E0-804E-4F0A-A2FF-893501B6DFD8}"/>
          </ac:picMkLst>
        </pc:picChg>
      </pc:sldChg>
      <pc:sldChg chg="addSp modSp mod">
        <pc:chgData name="Silvia Colombo" userId="cdf5343d-9518-4b48-8032-805a754f9105" providerId="ADAL" clId="{3FE1C223-984A-4F14-8020-F3C2CA1F5E2C}" dt="2025-01-14T09:55:54.571" v="795" actId="113"/>
        <pc:sldMkLst>
          <pc:docMk/>
          <pc:sldMk cId="3550741812" sldId="300"/>
        </pc:sldMkLst>
        <pc:spChg chg="add mod">
          <ac:chgData name="Silvia Colombo" userId="cdf5343d-9518-4b48-8032-805a754f9105" providerId="ADAL" clId="{3FE1C223-984A-4F14-8020-F3C2CA1F5E2C}" dt="2025-01-02T09:43:57.450" v="278" actId="14100"/>
          <ac:spMkLst>
            <pc:docMk/>
            <pc:sldMk cId="3550741812" sldId="300"/>
            <ac:spMk id="2" creationId="{8C00FED7-54F7-4B36-9EAD-0EFFACE123AB}"/>
          </ac:spMkLst>
        </pc:spChg>
        <pc:spChg chg="mod">
          <ac:chgData name="Silvia Colombo" userId="cdf5343d-9518-4b48-8032-805a754f9105" providerId="ADAL" clId="{3FE1C223-984A-4F14-8020-F3C2CA1F5E2C}" dt="2025-01-14T09:55:54.571" v="795" actId="113"/>
          <ac:spMkLst>
            <pc:docMk/>
            <pc:sldMk cId="3550741812" sldId="300"/>
            <ac:spMk id="168" creationId="{00000000-0000-0000-0000-000000000000}"/>
          </ac:spMkLst>
        </pc:spChg>
        <pc:picChg chg="mod">
          <ac:chgData name="Silvia Colombo" userId="cdf5343d-9518-4b48-8032-805a754f9105" providerId="ADAL" clId="{3FE1C223-984A-4F14-8020-F3C2CA1F5E2C}" dt="2025-01-02T09:48:25.594" v="280" actId="1076"/>
          <ac:picMkLst>
            <pc:docMk/>
            <pc:sldMk cId="3550741812" sldId="300"/>
            <ac:picMk id="4" creationId="{E43EF51E-8506-4AE7-91D4-D71F7CC1CA1A}"/>
          </ac:picMkLst>
        </pc:picChg>
      </pc:sldChg>
      <pc:sldChg chg="addSp modSp mod">
        <pc:chgData name="Silvia Colombo" userId="cdf5343d-9518-4b48-8032-805a754f9105" providerId="ADAL" clId="{3FE1C223-984A-4F14-8020-F3C2CA1F5E2C}" dt="2025-01-14T10:02:32.443" v="845" actId="20577"/>
        <pc:sldMkLst>
          <pc:docMk/>
          <pc:sldMk cId="2610105728" sldId="301"/>
        </pc:sldMkLst>
        <pc:spChg chg="mod">
          <ac:chgData name="Silvia Colombo" userId="cdf5343d-9518-4b48-8032-805a754f9105" providerId="ADAL" clId="{3FE1C223-984A-4F14-8020-F3C2CA1F5E2C}" dt="2025-01-14T10:02:32.443" v="845" actId="20577"/>
          <ac:spMkLst>
            <pc:docMk/>
            <pc:sldMk cId="2610105728" sldId="301"/>
            <ac:spMk id="5" creationId="{405D3AC9-9D1A-4DE5-9206-75A8E49F4BEA}"/>
          </ac:spMkLst>
        </pc:spChg>
        <pc:spChg chg="add mod">
          <ac:chgData name="Silvia Colombo" userId="cdf5343d-9518-4b48-8032-805a754f9105" providerId="ADAL" clId="{3FE1C223-984A-4F14-8020-F3C2CA1F5E2C}" dt="2025-01-14T09:56:10.582" v="819" actId="1037"/>
          <ac:spMkLst>
            <pc:docMk/>
            <pc:sldMk cId="2610105728" sldId="301"/>
            <ac:spMk id="8" creationId="{81866CD2-739D-4B82-B8D8-9E6D173973CC}"/>
          </ac:spMkLst>
        </pc:spChg>
        <pc:picChg chg="mod modCrop">
          <ac:chgData name="Silvia Colombo" userId="cdf5343d-9518-4b48-8032-805a754f9105" providerId="ADAL" clId="{3FE1C223-984A-4F14-8020-F3C2CA1F5E2C}" dt="2025-01-14T09:56:02.187" v="796"/>
          <ac:picMkLst>
            <pc:docMk/>
            <pc:sldMk cId="2610105728" sldId="301"/>
            <ac:picMk id="4" creationId="{FBC86136-D08C-4D3A-B4CF-174E66476A82}"/>
          </ac:picMkLst>
        </pc:picChg>
      </pc:sldChg>
      <pc:sldChg chg="modSp mod">
        <pc:chgData name="Silvia Colombo" userId="cdf5343d-9518-4b48-8032-805a754f9105" providerId="ADAL" clId="{3FE1C223-984A-4F14-8020-F3C2CA1F5E2C}" dt="2025-01-14T10:03:59.960" v="852" actId="113"/>
        <pc:sldMkLst>
          <pc:docMk/>
          <pc:sldMk cId="1039741806" sldId="302"/>
        </pc:sldMkLst>
        <pc:spChg chg="mod">
          <ac:chgData name="Silvia Colombo" userId="cdf5343d-9518-4b48-8032-805a754f9105" providerId="ADAL" clId="{3FE1C223-984A-4F14-8020-F3C2CA1F5E2C}" dt="2025-01-14T10:03:59.960" v="852" actId="113"/>
          <ac:spMkLst>
            <pc:docMk/>
            <pc:sldMk cId="1039741806" sldId="302"/>
            <ac:spMk id="168" creationId="{00000000-0000-0000-0000-000000000000}"/>
          </ac:spMkLst>
        </pc:spChg>
      </pc:sldChg>
      <pc:sldChg chg="modSp mod">
        <pc:chgData name="Silvia Colombo" userId="cdf5343d-9518-4b48-8032-805a754f9105" providerId="ADAL" clId="{3FE1C223-984A-4F14-8020-F3C2CA1F5E2C}" dt="2025-01-14T10:04:11.780" v="854" actId="207"/>
        <pc:sldMkLst>
          <pc:docMk/>
          <pc:sldMk cId="3169569971" sldId="303"/>
        </pc:sldMkLst>
        <pc:spChg chg="mod">
          <ac:chgData name="Silvia Colombo" userId="cdf5343d-9518-4b48-8032-805a754f9105" providerId="ADAL" clId="{3FE1C223-984A-4F14-8020-F3C2CA1F5E2C}" dt="2025-01-14T10:04:11.780" v="854" actId="207"/>
          <ac:spMkLst>
            <pc:docMk/>
            <pc:sldMk cId="3169569971" sldId="303"/>
            <ac:spMk id="168" creationId="{00000000-0000-0000-0000-000000000000}"/>
          </ac:spMkLst>
        </pc:spChg>
      </pc:sldChg>
      <pc:sldChg chg="modSp mod">
        <pc:chgData name="Silvia Colombo" userId="cdf5343d-9518-4b48-8032-805a754f9105" providerId="ADAL" clId="{3FE1C223-984A-4F14-8020-F3C2CA1F5E2C}" dt="2025-01-14T10:04:21.378" v="857" actId="20577"/>
        <pc:sldMkLst>
          <pc:docMk/>
          <pc:sldMk cId="2074846304" sldId="304"/>
        </pc:sldMkLst>
        <pc:spChg chg="mod">
          <ac:chgData name="Silvia Colombo" userId="cdf5343d-9518-4b48-8032-805a754f9105" providerId="ADAL" clId="{3FE1C223-984A-4F14-8020-F3C2CA1F5E2C}" dt="2025-01-14T10:04:21.378" v="857" actId="20577"/>
          <ac:spMkLst>
            <pc:docMk/>
            <pc:sldMk cId="2074846304" sldId="304"/>
            <ac:spMk id="168" creationId="{00000000-0000-0000-0000-000000000000}"/>
          </ac:spMkLst>
        </pc:spChg>
      </pc:sldChg>
      <pc:sldChg chg="modSp mod">
        <pc:chgData name="Silvia Colombo" userId="cdf5343d-9518-4b48-8032-805a754f9105" providerId="ADAL" clId="{3FE1C223-984A-4F14-8020-F3C2CA1F5E2C}" dt="2025-01-14T09:37:38.403" v="680" actId="403"/>
        <pc:sldMkLst>
          <pc:docMk/>
          <pc:sldMk cId="3001247373" sldId="305"/>
        </pc:sldMkLst>
        <pc:spChg chg="mod">
          <ac:chgData name="Silvia Colombo" userId="cdf5343d-9518-4b48-8032-805a754f9105" providerId="ADAL" clId="{3FE1C223-984A-4F14-8020-F3C2CA1F5E2C}" dt="2025-01-14T09:37:38.403" v="680" actId="403"/>
          <ac:spMkLst>
            <pc:docMk/>
            <pc:sldMk cId="3001247373" sldId="305"/>
            <ac:spMk id="168" creationId="{00000000-0000-0000-0000-000000000000}"/>
          </ac:spMkLst>
        </pc:spChg>
      </pc:sldChg>
      <pc:sldChg chg="modSp mod">
        <pc:chgData name="Silvia Colombo" userId="cdf5343d-9518-4b48-8032-805a754f9105" providerId="ADAL" clId="{3FE1C223-984A-4F14-8020-F3C2CA1F5E2C}" dt="2025-01-14T09:37:21.298" v="676" actId="207"/>
        <pc:sldMkLst>
          <pc:docMk/>
          <pc:sldMk cId="3951396816" sldId="306"/>
        </pc:sldMkLst>
        <pc:spChg chg="mod">
          <ac:chgData name="Silvia Colombo" userId="cdf5343d-9518-4b48-8032-805a754f9105" providerId="ADAL" clId="{3FE1C223-984A-4F14-8020-F3C2CA1F5E2C}" dt="2025-01-14T09:37:21.298" v="676" actId="207"/>
          <ac:spMkLst>
            <pc:docMk/>
            <pc:sldMk cId="3951396816" sldId="306"/>
            <ac:spMk id="168" creationId="{00000000-0000-0000-0000-000000000000}"/>
          </ac:spMkLst>
        </pc:spChg>
      </pc:sldChg>
    </pc:docChg>
  </pc:docChgLst>
  <pc:docChgLst>
    <pc:chgData name="Silvia Colombo" userId="cdf5343d-9518-4b48-8032-805a754f9105" providerId="ADAL" clId="{5916C478-4478-463F-B738-2EF1349BFE94}"/>
    <pc:docChg chg="undo custSel modSld">
      <pc:chgData name="Silvia Colombo" userId="cdf5343d-9518-4b48-8032-805a754f9105" providerId="ADAL" clId="{5916C478-4478-463F-B738-2EF1349BFE94}" dt="2025-02-13T13:49:16.860" v="72"/>
      <pc:docMkLst>
        <pc:docMk/>
      </pc:docMkLst>
      <pc:sldChg chg="addSp modSp mod">
        <pc:chgData name="Silvia Colombo" userId="cdf5343d-9518-4b48-8032-805a754f9105" providerId="ADAL" clId="{5916C478-4478-463F-B738-2EF1349BFE94}" dt="2025-02-13T13:41:06.630" v="36" actId="1076"/>
        <pc:sldMkLst>
          <pc:docMk/>
          <pc:sldMk cId="1768720765" sldId="272"/>
        </pc:sldMkLst>
        <pc:spChg chg="add mod">
          <ac:chgData name="Silvia Colombo" userId="cdf5343d-9518-4b48-8032-805a754f9105" providerId="ADAL" clId="{5916C478-4478-463F-B738-2EF1349BFE94}" dt="2025-02-13T13:41:06.630" v="36" actId="1076"/>
          <ac:spMkLst>
            <pc:docMk/>
            <pc:sldMk cId="1768720765" sldId="272"/>
            <ac:spMk id="6" creationId="{37EFF6BF-F453-42B6-8769-DC875161A07F}"/>
          </ac:spMkLst>
        </pc:spChg>
        <pc:spChg chg="mod">
          <ac:chgData name="Silvia Colombo" userId="cdf5343d-9518-4b48-8032-805a754f9105" providerId="ADAL" clId="{5916C478-4478-463F-B738-2EF1349BFE94}" dt="2025-02-11T12:08:57.422" v="1" actId="207"/>
          <ac:spMkLst>
            <pc:docMk/>
            <pc:sldMk cId="1768720765" sldId="272"/>
            <ac:spMk id="168" creationId="{00000000-0000-0000-0000-000000000000}"/>
          </ac:spMkLst>
        </pc:spChg>
      </pc:sldChg>
      <pc:sldChg chg="modSp mod">
        <pc:chgData name="Silvia Colombo" userId="cdf5343d-9518-4b48-8032-805a754f9105" providerId="ADAL" clId="{5916C478-4478-463F-B738-2EF1349BFE94}" dt="2025-02-13T13:41:35.942" v="38"/>
        <pc:sldMkLst>
          <pc:docMk/>
          <pc:sldMk cId="1839245547" sldId="273"/>
        </pc:sldMkLst>
        <pc:spChg chg="mod">
          <ac:chgData name="Silvia Colombo" userId="cdf5343d-9518-4b48-8032-805a754f9105" providerId="ADAL" clId="{5916C478-4478-463F-B738-2EF1349BFE94}" dt="2025-02-11T12:09:11.208" v="2" actId="207"/>
          <ac:spMkLst>
            <pc:docMk/>
            <pc:sldMk cId="1839245547" sldId="273"/>
            <ac:spMk id="10" creationId="{8F30447D-E704-470D-95D9-7A1609F9A25B}"/>
          </ac:spMkLst>
        </pc:spChg>
        <pc:spChg chg="mod">
          <ac:chgData name="Silvia Colombo" userId="cdf5343d-9518-4b48-8032-805a754f9105" providerId="ADAL" clId="{5916C478-4478-463F-B738-2EF1349BFE94}" dt="2025-02-13T13:41:35.942" v="38"/>
          <ac:spMkLst>
            <pc:docMk/>
            <pc:sldMk cId="1839245547" sldId="273"/>
            <ac:spMk id="12" creationId="{DC44B96F-9735-444F-AE85-7236BBFD5E7D}"/>
          </ac:spMkLst>
        </pc:spChg>
      </pc:sldChg>
      <pc:sldChg chg="modSp mod">
        <pc:chgData name="Silvia Colombo" userId="cdf5343d-9518-4b48-8032-805a754f9105" providerId="ADAL" clId="{5916C478-4478-463F-B738-2EF1349BFE94}" dt="2025-02-13T13:41:52.203" v="40"/>
        <pc:sldMkLst>
          <pc:docMk/>
          <pc:sldMk cId="3557352301" sldId="274"/>
        </pc:sldMkLst>
        <pc:spChg chg="mod">
          <ac:chgData name="Silvia Colombo" userId="cdf5343d-9518-4b48-8032-805a754f9105" providerId="ADAL" clId="{5916C478-4478-463F-B738-2EF1349BFE94}" dt="2025-02-13T13:41:52.203" v="40"/>
          <ac:spMkLst>
            <pc:docMk/>
            <pc:sldMk cId="3557352301" sldId="274"/>
            <ac:spMk id="8" creationId="{82A8A01C-D1D1-4958-8FE4-C037369B0A95}"/>
          </ac:spMkLst>
        </pc:spChg>
      </pc:sldChg>
      <pc:sldChg chg="modSp mod">
        <pc:chgData name="Silvia Colombo" userId="cdf5343d-9518-4b48-8032-805a754f9105" providerId="ADAL" clId="{5916C478-4478-463F-B738-2EF1349BFE94}" dt="2025-02-13T13:42:09.093" v="42"/>
        <pc:sldMkLst>
          <pc:docMk/>
          <pc:sldMk cId="2089242102" sldId="275"/>
        </pc:sldMkLst>
        <pc:spChg chg="mod">
          <ac:chgData name="Silvia Colombo" userId="cdf5343d-9518-4b48-8032-805a754f9105" providerId="ADAL" clId="{5916C478-4478-463F-B738-2EF1349BFE94}" dt="2025-02-13T13:42:09.093" v="42"/>
          <ac:spMkLst>
            <pc:docMk/>
            <pc:sldMk cId="2089242102" sldId="275"/>
            <ac:spMk id="10" creationId="{09B211A1-153E-426F-A65B-ABDE473DF64F}"/>
          </ac:spMkLst>
        </pc:spChg>
      </pc:sldChg>
      <pc:sldChg chg="modSp mod">
        <pc:chgData name="Silvia Colombo" userId="cdf5343d-9518-4b48-8032-805a754f9105" providerId="ADAL" clId="{5916C478-4478-463F-B738-2EF1349BFE94}" dt="2025-02-11T12:09:30.635" v="3" actId="12"/>
        <pc:sldMkLst>
          <pc:docMk/>
          <pc:sldMk cId="3840193541" sldId="278"/>
        </pc:sldMkLst>
        <pc:spChg chg="mod">
          <ac:chgData name="Silvia Colombo" userId="cdf5343d-9518-4b48-8032-805a754f9105" providerId="ADAL" clId="{5916C478-4478-463F-B738-2EF1349BFE94}" dt="2025-02-11T12:09:30.635" v="3" actId="12"/>
          <ac:spMkLst>
            <pc:docMk/>
            <pc:sldMk cId="3840193541" sldId="278"/>
            <ac:spMk id="168" creationId="{00000000-0000-0000-0000-000000000000}"/>
          </ac:spMkLst>
        </pc:spChg>
      </pc:sldChg>
      <pc:sldChg chg="modSp mod">
        <pc:chgData name="Silvia Colombo" userId="cdf5343d-9518-4b48-8032-805a754f9105" providerId="ADAL" clId="{5916C478-4478-463F-B738-2EF1349BFE94}" dt="2025-02-13T13:42:40.218" v="44"/>
        <pc:sldMkLst>
          <pc:docMk/>
          <pc:sldMk cId="3427707476" sldId="282"/>
        </pc:sldMkLst>
        <pc:spChg chg="mod">
          <ac:chgData name="Silvia Colombo" userId="cdf5343d-9518-4b48-8032-805a754f9105" providerId="ADAL" clId="{5916C478-4478-463F-B738-2EF1349BFE94}" dt="2025-02-13T13:42:40.218" v="44"/>
          <ac:spMkLst>
            <pc:docMk/>
            <pc:sldMk cId="3427707476" sldId="282"/>
            <ac:spMk id="12" creationId="{73F03F0A-361F-40FB-9FE4-351F19FA0C39}"/>
          </ac:spMkLst>
        </pc:spChg>
      </pc:sldChg>
      <pc:sldChg chg="modSp mod">
        <pc:chgData name="Silvia Colombo" userId="cdf5343d-9518-4b48-8032-805a754f9105" providerId="ADAL" clId="{5916C478-4478-463F-B738-2EF1349BFE94}" dt="2025-02-13T13:43:31.786" v="48"/>
        <pc:sldMkLst>
          <pc:docMk/>
          <pc:sldMk cId="2207407581" sldId="283"/>
        </pc:sldMkLst>
        <pc:spChg chg="mod">
          <ac:chgData name="Silvia Colombo" userId="cdf5343d-9518-4b48-8032-805a754f9105" providerId="ADAL" clId="{5916C478-4478-463F-B738-2EF1349BFE94}" dt="2025-02-13T13:43:31.786" v="48"/>
          <ac:spMkLst>
            <pc:docMk/>
            <pc:sldMk cId="2207407581" sldId="283"/>
            <ac:spMk id="10" creationId="{06FFD321-4C9E-46A5-998D-CF0855C865C0}"/>
          </ac:spMkLst>
        </pc:spChg>
      </pc:sldChg>
      <pc:sldChg chg="modSp mod">
        <pc:chgData name="Silvia Colombo" userId="cdf5343d-9518-4b48-8032-805a754f9105" providerId="ADAL" clId="{5916C478-4478-463F-B738-2EF1349BFE94}" dt="2025-02-13T13:44:11.305" v="55"/>
        <pc:sldMkLst>
          <pc:docMk/>
          <pc:sldMk cId="191549666" sldId="284"/>
        </pc:sldMkLst>
        <pc:spChg chg="mod">
          <ac:chgData name="Silvia Colombo" userId="cdf5343d-9518-4b48-8032-805a754f9105" providerId="ADAL" clId="{5916C478-4478-463F-B738-2EF1349BFE94}" dt="2025-02-13T13:44:11.305" v="55"/>
          <ac:spMkLst>
            <pc:docMk/>
            <pc:sldMk cId="191549666" sldId="284"/>
            <ac:spMk id="8" creationId="{727009B8-DD62-4825-A61C-C0D615E82BF0}"/>
          </ac:spMkLst>
        </pc:spChg>
        <pc:spChg chg="mod">
          <ac:chgData name="Silvia Colombo" userId="cdf5343d-9518-4b48-8032-805a754f9105" providerId="ADAL" clId="{5916C478-4478-463F-B738-2EF1349BFE94}" dt="2025-02-12T16:07:32.072" v="8" actId="403"/>
          <ac:spMkLst>
            <pc:docMk/>
            <pc:sldMk cId="191549666" sldId="284"/>
            <ac:spMk id="168" creationId="{00000000-0000-0000-0000-000000000000}"/>
          </ac:spMkLst>
        </pc:spChg>
      </pc:sldChg>
      <pc:sldChg chg="modSp mod">
        <pc:chgData name="Silvia Colombo" userId="cdf5343d-9518-4b48-8032-805a754f9105" providerId="ADAL" clId="{5916C478-4478-463F-B738-2EF1349BFE94}" dt="2025-02-12T16:08:10.725" v="10" actId="403"/>
        <pc:sldMkLst>
          <pc:docMk/>
          <pc:sldMk cId="2985432160" sldId="289"/>
        </pc:sldMkLst>
        <pc:spChg chg="mod">
          <ac:chgData name="Silvia Colombo" userId="cdf5343d-9518-4b48-8032-805a754f9105" providerId="ADAL" clId="{5916C478-4478-463F-B738-2EF1349BFE94}" dt="2025-02-12T16:08:10.725" v="10" actId="403"/>
          <ac:spMkLst>
            <pc:docMk/>
            <pc:sldMk cId="2985432160" sldId="289"/>
            <ac:spMk id="168" creationId="{00000000-0000-0000-0000-000000000000}"/>
          </ac:spMkLst>
        </pc:spChg>
      </pc:sldChg>
      <pc:sldChg chg="modSp mod">
        <pc:chgData name="Silvia Colombo" userId="cdf5343d-9518-4b48-8032-805a754f9105" providerId="ADAL" clId="{5916C478-4478-463F-B738-2EF1349BFE94}" dt="2025-02-12T16:08:25.560" v="11" actId="403"/>
        <pc:sldMkLst>
          <pc:docMk/>
          <pc:sldMk cId="3025862249" sldId="290"/>
        </pc:sldMkLst>
        <pc:spChg chg="mod">
          <ac:chgData name="Silvia Colombo" userId="cdf5343d-9518-4b48-8032-805a754f9105" providerId="ADAL" clId="{5916C478-4478-463F-B738-2EF1349BFE94}" dt="2025-02-12T16:08:25.560" v="11" actId="403"/>
          <ac:spMkLst>
            <pc:docMk/>
            <pc:sldMk cId="3025862249" sldId="290"/>
            <ac:spMk id="168" creationId="{00000000-0000-0000-0000-000000000000}"/>
          </ac:spMkLst>
        </pc:spChg>
      </pc:sldChg>
      <pc:sldChg chg="modSp mod">
        <pc:chgData name="Silvia Colombo" userId="cdf5343d-9518-4b48-8032-805a754f9105" providerId="ADAL" clId="{5916C478-4478-463F-B738-2EF1349BFE94}" dt="2025-02-13T13:45:07.687" v="56"/>
        <pc:sldMkLst>
          <pc:docMk/>
          <pc:sldMk cId="4276348475" sldId="291"/>
        </pc:sldMkLst>
        <pc:spChg chg="mod">
          <ac:chgData name="Silvia Colombo" userId="cdf5343d-9518-4b48-8032-805a754f9105" providerId="ADAL" clId="{5916C478-4478-463F-B738-2EF1349BFE94}" dt="2025-02-13T13:45:07.687" v="56"/>
          <ac:spMkLst>
            <pc:docMk/>
            <pc:sldMk cId="4276348475" sldId="291"/>
            <ac:spMk id="9" creationId="{9CAEF451-D85B-4DAE-92C8-9B9533371F6B}"/>
          </ac:spMkLst>
        </pc:spChg>
      </pc:sldChg>
      <pc:sldChg chg="modSp mod">
        <pc:chgData name="Silvia Colombo" userId="cdf5343d-9518-4b48-8032-805a754f9105" providerId="ADAL" clId="{5916C478-4478-463F-B738-2EF1349BFE94}" dt="2025-02-13T13:45:24.874" v="59"/>
        <pc:sldMkLst>
          <pc:docMk/>
          <pc:sldMk cId="218857803" sldId="292"/>
        </pc:sldMkLst>
        <pc:spChg chg="mod">
          <ac:chgData name="Silvia Colombo" userId="cdf5343d-9518-4b48-8032-805a754f9105" providerId="ADAL" clId="{5916C478-4478-463F-B738-2EF1349BFE94}" dt="2025-02-13T13:45:24.874" v="59"/>
          <ac:spMkLst>
            <pc:docMk/>
            <pc:sldMk cId="218857803" sldId="292"/>
            <ac:spMk id="62" creationId="{2148A547-18DD-4D3C-9E9E-F9F64648F3D9}"/>
          </ac:spMkLst>
        </pc:spChg>
      </pc:sldChg>
      <pc:sldChg chg="modSp mod">
        <pc:chgData name="Silvia Colombo" userId="cdf5343d-9518-4b48-8032-805a754f9105" providerId="ADAL" clId="{5916C478-4478-463F-B738-2EF1349BFE94}" dt="2025-02-13T13:45:53.488" v="62" actId="404"/>
        <pc:sldMkLst>
          <pc:docMk/>
          <pc:sldMk cId="2761367291" sldId="293"/>
        </pc:sldMkLst>
        <pc:spChg chg="mod">
          <ac:chgData name="Silvia Colombo" userId="cdf5343d-9518-4b48-8032-805a754f9105" providerId="ADAL" clId="{5916C478-4478-463F-B738-2EF1349BFE94}" dt="2025-02-13T13:45:53.488" v="62" actId="404"/>
          <ac:spMkLst>
            <pc:docMk/>
            <pc:sldMk cId="2761367291" sldId="293"/>
            <ac:spMk id="12" creationId="{BA636537-F2F8-4E45-B4B6-330DD7BF7339}"/>
          </ac:spMkLst>
        </pc:spChg>
        <pc:spChg chg="mod">
          <ac:chgData name="Silvia Colombo" userId="cdf5343d-9518-4b48-8032-805a754f9105" providerId="ADAL" clId="{5916C478-4478-463F-B738-2EF1349BFE94}" dt="2025-02-12T16:08:42.124" v="12" actId="403"/>
          <ac:spMkLst>
            <pc:docMk/>
            <pc:sldMk cId="2761367291" sldId="293"/>
            <ac:spMk id="168" creationId="{00000000-0000-0000-0000-000000000000}"/>
          </ac:spMkLst>
        </pc:spChg>
      </pc:sldChg>
      <pc:sldChg chg="modSp mod">
        <pc:chgData name="Silvia Colombo" userId="cdf5343d-9518-4b48-8032-805a754f9105" providerId="ADAL" clId="{5916C478-4478-463F-B738-2EF1349BFE94}" dt="2025-02-12T16:09:12.837" v="16" actId="20577"/>
        <pc:sldMkLst>
          <pc:docMk/>
          <pc:sldMk cId="3284480951" sldId="294"/>
        </pc:sldMkLst>
        <pc:spChg chg="mod">
          <ac:chgData name="Silvia Colombo" userId="cdf5343d-9518-4b48-8032-805a754f9105" providerId="ADAL" clId="{5916C478-4478-463F-B738-2EF1349BFE94}" dt="2025-02-12T16:09:12.837" v="16" actId="20577"/>
          <ac:spMkLst>
            <pc:docMk/>
            <pc:sldMk cId="3284480951" sldId="294"/>
            <ac:spMk id="168" creationId="{00000000-0000-0000-0000-000000000000}"/>
          </ac:spMkLst>
        </pc:spChg>
      </pc:sldChg>
      <pc:sldChg chg="modSp mod">
        <pc:chgData name="Silvia Colombo" userId="cdf5343d-9518-4b48-8032-805a754f9105" providerId="ADAL" clId="{5916C478-4478-463F-B738-2EF1349BFE94}" dt="2025-02-12T16:08:58.073" v="14" actId="403"/>
        <pc:sldMkLst>
          <pc:docMk/>
          <pc:sldMk cId="2669022340" sldId="295"/>
        </pc:sldMkLst>
        <pc:spChg chg="mod">
          <ac:chgData name="Silvia Colombo" userId="cdf5343d-9518-4b48-8032-805a754f9105" providerId="ADAL" clId="{5916C478-4478-463F-B738-2EF1349BFE94}" dt="2025-02-12T16:08:58.073" v="14" actId="403"/>
          <ac:spMkLst>
            <pc:docMk/>
            <pc:sldMk cId="2669022340" sldId="295"/>
            <ac:spMk id="168" creationId="{00000000-0000-0000-0000-000000000000}"/>
          </ac:spMkLst>
        </pc:spChg>
      </pc:sldChg>
      <pc:sldChg chg="modSp mod">
        <pc:chgData name="Silvia Colombo" userId="cdf5343d-9518-4b48-8032-805a754f9105" providerId="ADAL" clId="{5916C478-4478-463F-B738-2EF1349BFE94}" dt="2025-02-12T16:09:23.395" v="17" actId="403"/>
        <pc:sldMkLst>
          <pc:docMk/>
          <pc:sldMk cId="3178964038" sldId="296"/>
        </pc:sldMkLst>
        <pc:spChg chg="mod">
          <ac:chgData name="Silvia Colombo" userId="cdf5343d-9518-4b48-8032-805a754f9105" providerId="ADAL" clId="{5916C478-4478-463F-B738-2EF1349BFE94}" dt="2025-02-12T16:09:23.395" v="17" actId="403"/>
          <ac:spMkLst>
            <pc:docMk/>
            <pc:sldMk cId="3178964038" sldId="296"/>
            <ac:spMk id="168" creationId="{00000000-0000-0000-0000-000000000000}"/>
          </ac:spMkLst>
        </pc:spChg>
      </pc:sldChg>
      <pc:sldChg chg="modSp mod">
        <pc:chgData name="Silvia Colombo" userId="cdf5343d-9518-4b48-8032-805a754f9105" providerId="ADAL" clId="{5916C478-4478-463F-B738-2EF1349BFE94}" dt="2025-02-12T16:09:28.839" v="18" actId="403"/>
        <pc:sldMkLst>
          <pc:docMk/>
          <pc:sldMk cId="3574041065" sldId="297"/>
        </pc:sldMkLst>
        <pc:spChg chg="mod">
          <ac:chgData name="Silvia Colombo" userId="cdf5343d-9518-4b48-8032-805a754f9105" providerId="ADAL" clId="{5916C478-4478-463F-B738-2EF1349BFE94}" dt="2025-02-12T16:09:28.839" v="18" actId="403"/>
          <ac:spMkLst>
            <pc:docMk/>
            <pc:sldMk cId="3574041065" sldId="297"/>
            <ac:spMk id="168" creationId="{00000000-0000-0000-0000-000000000000}"/>
          </ac:spMkLst>
        </pc:spChg>
      </pc:sldChg>
      <pc:sldChg chg="modSp mod">
        <pc:chgData name="Silvia Colombo" userId="cdf5343d-9518-4b48-8032-805a754f9105" providerId="ADAL" clId="{5916C478-4478-463F-B738-2EF1349BFE94}" dt="2025-02-12T16:10:00.167" v="19" actId="403"/>
        <pc:sldMkLst>
          <pc:docMk/>
          <pc:sldMk cId="2230816992" sldId="298"/>
        </pc:sldMkLst>
        <pc:spChg chg="mod">
          <ac:chgData name="Silvia Colombo" userId="cdf5343d-9518-4b48-8032-805a754f9105" providerId="ADAL" clId="{5916C478-4478-463F-B738-2EF1349BFE94}" dt="2025-02-12T16:10:00.167" v="19" actId="403"/>
          <ac:spMkLst>
            <pc:docMk/>
            <pc:sldMk cId="2230816992" sldId="298"/>
            <ac:spMk id="168" creationId="{00000000-0000-0000-0000-000000000000}"/>
          </ac:spMkLst>
        </pc:spChg>
      </pc:sldChg>
      <pc:sldChg chg="addSp modSp mod">
        <pc:chgData name="Silvia Colombo" userId="cdf5343d-9518-4b48-8032-805a754f9105" providerId="ADAL" clId="{5916C478-4478-463F-B738-2EF1349BFE94}" dt="2025-02-13T13:48:01.113" v="68" actId="1076"/>
        <pc:sldMkLst>
          <pc:docMk/>
          <pc:sldMk cId="2669320641" sldId="299"/>
        </pc:sldMkLst>
        <pc:spChg chg="add mod">
          <ac:chgData name="Silvia Colombo" userId="cdf5343d-9518-4b48-8032-805a754f9105" providerId="ADAL" clId="{5916C478-4478-463F-B738-2EF1349BFE94}" dt="2025-02-13T13:48:01.113" v="68" actId="1076"/>
          <ac:spMkLst>
            <pc:docMk/>
            <pc:sldMk cId="2669320641" sldId="299"/>
            <ac:spMk id="8" creationId="{597A2DEA-AC3E-4035-A93E-1B198881B910}"/>
          </ac:spMkLst>
        </pc:spChg>
        <pc:spChg chg="mod">
          <ac:chgData name="Silvia Colombo" userId="cdf5343d-9518-4b48-8032-805a754f9105" providerId="ADAL" clId="{5916C478-4478-463F-B738-2EF1349BFE94}" dt="2025-02-12T16:10:26.137" v="20" actId="403"/>
          <ac:spMkLst>
            <pc:docMk/>
            <pc:sldMk cId="2669320641" sldId="299"/>
            <ac:spMk id="168" creationId="{00000000-0000-0000-0000-000000000000}"/>
          </ac:spMkLst>
        </pc:spChg>
      </pc:sldChg>
      <pc:sldChg chg="modSp mod">
        <pc:chgData name="Silvia Colombo" userId="cdf5343d-9518-4b48-8032-805a754f9105" providerId="ADAL" clId="{5916C478-4478-463F-B738-2EF1349BFE94}" dt="2025-02-13T13:48:27.702" v="70"/>
        <pc:sldMkLst>
          <pc:docMk/>
          <pc:sldMk cId="3550741812" sldId="300"/>
        </pc:sldMkLst>
        <pc:spChg chg="mod">
          <ac:chgData name="Silvia Colombo" userId="cdf5343d-9518-4b48-8032-805a754f9105" providerId="ADAL" clId="{5916C478-4478-463F-B738-2EF1349BFE94}" dt="2025-02-13T13:48:27.702" v="70"/>
          <ac:spMkLst>
            <pc:docMk/>
            <pc:sldMk cId="3550741812" sldId="300"/>
            <ac:spMk id="2" creationId="{8C00FED7-54F7-4B36-9EAD-0EFFACE123AB}"/>
          </ac:spMkLst>
        </pc:spChg>
        <pc:spChg chg="mod">
          <ac:chgData name="Silvia Colombo" userId="cdf5343d-9518-4b48-8032-805a754f9105" providerId="ADAL" clId="{5916C478-4478-463F-B738-2EF1349BFE94}" dt="2025-02-12T16:10:31.511" v="21" actId="403"/>
          <ac:spMkLst>
            <pc:docMk/>
            <pc:sldMk cId="3550741812" sldId="300"/>
            <ac:spMk id="168" creationId="{00000000-0000-0000-0000-000000000000}"/>
          </ac:spMkLst>
        </pc:spChg>
      </pc:sldChg>
      <pc:sldChg chg="modSp mod">
        <pc:chgData name="Silvia Colombo" userId="cdf5343d-9518-4b48-8032-805a754f9105" providerId="ADAL" clId="{5916C478-4478-463F-B738-2EF1349BFE94}" dt="2025-02-13T13:49:16.860" v="72"/>
        <pc:sldMkLst>
          <pc:docMk/>
          <pc:sldMk cId="2610105728" sldId="301"/>
        </pc:sldMkLst>
        <pc:spChg chg="mod">
          <ac:chgData name="Silvia Colombo" userId="cdf5343d-9518-4b48-8032-805a754f9105" providerId="ADAL" clId="{5916C478-4478-463F-B738-2EF1349BFE94}" dt="2025-02-11T12:10:20.695" v="6" actId="207"/>
          <ac:spMkLst>
            <pc:docMk/>
            <pc:sldMk cId="2610105728" sldId="301"/>
            <ac:spMk id="5" creationId="{405D3AC9-9D1A-4DE5-9206-75A8E49F4BEA}"/>
          </ac:spMkLst>
        </pc:spChg>
        <pc:spChg chg="mod">
          <ac:chgData name="Silvia Colombo" userId="cdf5343d-9518-4b48-8032-805a754f9105" providerId="ADAL" clId="{5916C478-4478-463F-B738-2EF1349BFE94}" dt="2025-02-13T13:49:16.860" v="72"/>
          <ac:spMkLst>
            <pc:docMk/>
            <pc:sldMk cId="2610105728" sldId="301"/>
            <ac:spMk id="8" creationId="{81866CD2-739D-4B82-B8D8-9E6D173973CC}"/>
          </ac:spMkLst>
        </pc:spChg>
        <pc:spChg chg="mod">
          <ac:chgData name="Silvia Colombo" userId="cdf5343d-9518-4b48-8032-805a754f9105" providerId="ADAL" clId="{5916C478-4478-463F-B738-2EF1349BFE94}" dt="2025-02-12T16:10:37.600" v="22" actId="403"/>
          <ac:spMkLst>
            <pc:docMk/>
            <pc:sldMk cId="2610105728" sldId="301"/>
            <ac:spMk id="168" creationId="{00000000-0000-0000-0000-000000000000}"/>
          </ac:spMkLst>
        </pc:spChg>
      </pc:sldChg>
      <pc:sldChg chg="modSp mod">
        <pc:chgData name="Silvia Colombo" userId="cdf5343d-9518-4b48-8032-805a754f9105" providerId="ADAL" clId="{5916C478-4478-463F-B738-2EF1349BFE94}" dt="2025-02-12T16:10:54.073" v="23" actId="403"/>
        <pc:sldMkLst>
          <pc:docMk/>
          <pc:sldMk cId="1039741806" sldId="302"/>
        </pc:sldMkLst>
        <pc:spChg chg="mod">
          <ac:chgData name="Silvia Colombo" userId="cdf5343d-9518-4b48-8032-805a754f9105" providerId="ADAL" clId="{5916C478-4478-463F-B738-2EF1349BFE94}" dt="2025-02-12T16:10:54.073" v="23" actId="403"/>
          <ac:spMkLst>
            <pc:docMk/>
            <pc:sldMk cId="1039741806" sldId="302"/>
            <ac:spMk id="168" creationId="{00000000-0000-0000-0000-000000000000}"/>
          </ac:spMkLst>
        </pc:spChg>
      </pc:sldChg>
      <pc:sldChg chg="modSp mod">
        <pc:chgData name="Silvia Colombo" userId="cdf5343d-9518-4b48-8032-805a754f9105" providerId="ADAL" clId="{5916C478-4478-463F-B738-2EF1349BFE94}" dt="2025-02-12T16:10:58.687" v="24" actId="403"/>
        <pc:sldMkLst>
          <pc:docMk/>
          <pc:sldMk cId="3169569971" sldId="303"/>
        </pc:sldMkLst>
        <pc:spChg chg="mod">
          <ac:chgData name="Silvia Colombo" userId="cdf5343d-9518-4b48-8032-805a754f9105" providerId="ADAL" clId="{5916C478-4478-463F-B738-2EF1349BFE94}" dt="2025-02-12T16:10:58.687" v="24" actId="403"/>
          <ac:spMkLst>
            <pc:docMk/>
            <pc:sldMk cId="3169569971" sldId="303"/>
            <ac:spMk id="168" creationId="{00000000-0000-0000-0000-000000000000}"/>
          </ac:spMkLst>
        </pc:spChg>
      </pc:sldChg>
      <pc:sldChg chg="modSp mod">
        <pc:chgData name="Silvia Colombo" userId="cdf5343d-9518-4b48-8032-805a754f9105" providerId="ADAL" clId="{5916C478-4478-463F-B738-2EF1349BFE94}" dt="2025-02-12T16:11:03.033" v="25" actId="403"/>
        <pc:sldMkLst>
          <pc:docMk/>
          <pc:sldMk cId="2074846304" sldId="304"/>
        </pc:sldMkLst>
        <pc:spChg chg="mod">
          <ac:chgData name="Silvia Colombo" userId="cdf5343d-9518-4b48-8032-805a754f9105" providerId="ADAL" clId="{5916C478-4478-463F-B738-2EF1349BFE94}" dt="2025-02-12T16:11:03.033" v="25" actId="403"/>
          <ac:spMkLst>
            <pc:docMk/>
            <pc:sldMk cId="2074846304" sldId="304"/>
            <ac:spMk id="168" creationId="{00000000-0000-0000-0000-000000000000}"/>
          </ac:spMkLst>
        </pc:spChg>
      </pc:sldChg>
      <pc:sldChg chg="modSp mod">
        <pc:chgData name="Silvia Colombo" userId="cdf5343d-9518-4b48-8032-805a754f9105" providerId="ADAL" clId="{5916C478-4478-463F-B738-2EF1349BFE94}" dt="2025-02-13T13:43:01.842" v="46"/>
        <pc:sldMkLst>
          <pc:docMk/>
          <pc:sldMk cId="3001247373" sldId="305"/>
        </pc:sldMkLst>
        <pc:spChg chg="mod">
          <ac:chgData name="Silvia Colombo" userId="cdf5343d-9518-4b48-8032-805a754f9105" providerId="ADAL" clId="{5916C478-4478-463F-B738-2EF1349BFE94}" dt="2025-02-13T13:43:01.842" v="46"/>
          <ac:spMkLst>
            <pc:docMk/>
            <pc:sldMk cId="3001247373" sldId="305"/>
            <ac:spMk id="12" creationId="{FA35AE80-61BB-402C-AE97-57B6848560B2}"/>
          </ac:spMkLst>
        </pc:spChg>
      </pc:sldChg>
      <pc:sldChg chg="modSp mod">
        <pc:chgData name="Silvia Colombo" userId="cdf5343d-9518-4b48-8032-805a754f9105" providerId="ADAL" clId="{5916C478-4478-463F-B738-2EF1349BFE94}" dt="2025-02-12T16:07:49.381" v="9" actId="403"/>
        <pc:sldMkLst>
          <pc:docMk/>
          <pc:sldMk cId="3951396816" sldId="306"/>
        </pc:sldMkLst>
        <pc:spChg chg="mod">
          <ac:chgData name="Silvia Colombo" userId="cdf5343d-9518-4b48-8032-805a754f9105" providerId="ADAL" clId="{5916C478-4478-463F-B738-2EF1349BFE94}" dt="2025-02-12T16:07:49.381" v="9" actId="403"/>
          <ac:spMkLst>
            <pc:docMk/>
            <pc:sldMk cId="3951396816" sldId="306"/>
            <ac:spMk id="168" creationId="{00000000-0000-0000-0000-000000000000}"/>
          </ac:spMkLst>
        </pc:spChg>
      </pc:sldChg>
    </pc:docChg>
  </pc:docChgLst>
  <pc:docChgLst>
    <pc:chgData name="Silvia Colombo" userId="cdf5343d-9518-4b48-8032-805a754f9105" providerId="ADAL" clId="{E491ED53-3813-4377-A32C-8CF90A6ED05C}"/>
    <pc:docChg chg="undo custSel addSld delSld modSld sldOrd">
      <pc:chgData name="Silvia Colombo" userId="cdf5343d-9518-4b48-8032-805a754f9105" providerId="ADAL" clId="{E491ED53-3813-4377-A32C-8CF90A6ED05C}" dt="2024-11-25T17:35:00.112" v="2930" actId="47"/>
      <pc:docMkLst>
        <pc:docMk/>
      </pc:docMkLst>
      <pc:sldChg chg="modSp del">
        <pc:chgData name="Silvia Colombo" userId="cdf5343d-9518-4b48-8032-805a754f9105" providerId="ADAL" clId="{E491ED53-3813-4377-A32C-8CF90A6ED05C}" dt="2024-11-25T17:35:00.112" v="2930" actId="47"/>
        <pc:sldMkLst>
          <pc:docMk/>
          <pc:sldMk cId="0" sldId="261"/>
        </pc:sldMkLst>
        <pc:graphicFrameChg chg="mod">
          <ac:chgData name="Silvia Colombo" userId="cdf5343d-9518-4b48-8032-805a754f9105" providerId="ADAL" clId="{E491ED53-3813-4377-A32C-8CF90A6ED05C}" dt="2024-11-14T13:15:21.954" v="707"/>
          <ac:graphicFrameMkLst>
            <pc:docMk/>
            <pc:sldMk cId="0" sldId="261"/>
            <ac:graphicFrameMk id="144" creationId="{00000000-0000-0000-0000-000000000000}"/>
          </ac:graphicFrameMkLst>
        </pc:graphicFrameChg>
      </pc:sldChg>
      <pc:sldChg chg="modSp mod ord">
        <pc:chgData name="Silvia Colombo" userId="cdf5343d-9518-4b48-8032-805a754f9105" providerId="ADAL" clId="{E491ED53-3813-4377-A32C-8CF90A6ED05C}" dt="2024-11-13T18:24:55.851" v="523" actId="20577"/>
        <pc:sldMkLst>
          <pc:docMk/>
          <pc:sldMk cId="0" sldId="264"/>
        </pc:sldMkLst>
        <pc:spChg chg="mod">
          <ac:chgData name="Silvia Colombo" userId="cdf5343d-9518-4b48-8032-805a754f9105" providerId="ADAL" clId="{E491ED53-3813-4377-A32C-8CF90A6ED05C}" dt="2024-11-13T18:14:44.572" v="347" actId="20577"/>
          <ac:spMkLst>
            <pc:docMk/>
            <pc:sldMk cId="0" sldId="264"/>
            <ac:spMk id="167" creationId="{00000000-0000-0000-0000-000000000000}"/>
          </ac:spMkLst>
        </pc:spChg>
        <pc:spChg chg="mod">
          <ac:chgData name="Silvia Colombo" userId="cdf5343d-9518-4b48-8032-805a754f9105" providerId="ADAL" clId="{E491ED53-3813-4377-A32C-8CF90A6ED05C}" dt="2024-11-13T18:24:55.851" v="523" actId="20577"/>
          <ac:spMkLst>
            <pc:docMk/>
            <pc:sldMk cId="0" sldId="264"/>
            <ac:spMk id="168" creationId="{00000000-0000-0000-0000-000000000000}"/>
          </ac:spMkLst>
        </pc:spChg>
      </pc:sldChg>
      <pc:sldChg chg="del">
        <pc:chgData name="Silvia Colombo" userId="cdf5343d-9518-4b48-8032-805a754f9105" providerId="ADAL" clId="{E491ED53-3813-4377-A32C-8CF90A6ED05C}" dt="2024-11-25T17:35:00.112" v="2930" actId="47"/>
        <pc:sldMkLst>
          <pc:docMk/>
          <pc:sldMk cId="3421082469" sldId="265"/>
        </pc:sldMkLst>
      </pc:sldChg>
      <pc:sldChg chg="del">
        <pc:chgData name="Silvia Colombo" userId="cdf5343d-9518-4b48-8032-805a754f9105" providerId="ADAL" clId="{E491ED53-3813-4377-A32C-8CF90A6ED05C}" dt="2024-11-25T17:35:00.112" v="2930" actId="47"/>
        <pc:sldMkLst>
          <pc:docMk/>
          <pc:sldMk cId="2095587206" sldId="270"/>
        </pc:sldMkLst>
      </pc:sldChg>
      <pc:sldChg chg="del">
        <pc:chgData name="Silvia Colombo" userId="cdf5343d-9518-4b48-8032-805a754f9105" providerId="ADAL" clId="{E491ED53-3813-4377-A32C-8CF90A6ED05C}" dt="2024-11-25T17:35:00.112" v="2930" actId="47"/>
        <pc:sldMkLst>
          <pc:docMk/>
          <pc:sldMk cId="2963399155" sldId="271"/>
        </pc:sldMkLst>
      </pc:sldChg>
      <pc:sldChg chg="modSp add mod">
        <pc:chgData name="Silvia Colombo" userId="cdf5343d-9518-4b48-8032-805a754f9105" providerId="ADAL" clId="{E491ED53-3813-4377-A32C-8CF90A6ED05C}" dt="2024-11-14T15:13:36.124" v="877" actId="20577"/>
        <pc:sldMkLst>
          <pc:docMk/>
          <pc:sldMk cId="1768720765" sldId="272"/>
        </pc:sldMkLst>
        <pc:spChg chg="mod">
          <ac:chgData name="Silvia Colombo" userId="cdf5343d-9518-4b48-8032-805a754f9105" providerId="ADAL" clId="{E491ED53-3813-4377-A32C-8CF90A6ED05C}" dt="2024-11-14T15:13:36.124" v="877" actId="20577"/>
          <ac:spMkLst>
            <pc:docMk/>
            <pc:sldMk cId="1768720765" sldId="272"/>
            <ac:spMk id="168" creationId="{00000000-0000-0000-0000-000000000000}"/>
          </ac:spMkLst>
        </pc:spChg>
      </pc:sldChg>
      <pc:sldChg chg="modSp del mod ord">
        <pc:chgData name="Silvia Colombo" userId="cdf5343d-9518-4b48-8032-805a754f9105" providerId="ADAL" clId="{E491ED53-3813-4377-A32C-8CF90A6ED05C}" dt="2024-11-11T23:05:57.730" v="75" actId="47"/>
        <pc:sldMkLst>
          <pc:docMk/>
          <pc:sldMk cId="1972824460" sldId="272"/>
        </pc:sldMkLst>
        <pc:spChg chg="mod">
          <ac:chgData name="Silvia Colombo" userId="cdf5343d-9518-4b48-8032-805a754f9105" providerId="ADAL" clId="{E491ED53-3813-4377-A32C-8CF90A6ED05C}" dt="2024-11-11T22:57:11.318" v="21" actId="20577"/>
          <ac:spMkLst>
            <pc:docMk/>
            <pc:sldMk cId="1972824460" sldId="272"/>
            <ac:spMk id="167" creationId="{00000000-0000-0000-0000-000000000000}"/>
          </ac:spMkLst>
        </pc:spChg>
      </pc:sldChg>
      <pc:sldChg chg="modSp add del mod">
        <pc:chgData name="Silvia Colombo" userId="cdf5343d-9518-4b48-8032-805a754f9105" providerId="ADAL" clId="{E491ED53-3813-4377-A32C-8CF90A6ED05C}" dt="2024-11-11T23:05:59.604" v="77" actId="47"/>
        <pc:sldMkLst>
          <pc:docMk/>
          <pc:sldMk cId="1731352571" sldId="273"/>
        </pc:sldMkLst>
        <pc:spChg chg="mod">
          <ac:chgData name="Silvia Colombo" userId="cdf5343d-9518-4b48-8032-805a754f9105" providerId="ADAL" clId="{E491ED53-3813-4377-A32C-8CF90A6ED05C}" dt="2024-11-11T22:58:02.025" v="27"/>
          <ac:spMkLst>
            <pc:docMk/>
            <pc:sldMk cId="1731352571" sldId="273"/>
            <ac:spMk id="167" creationId="{00000000-0000-0000-0000-000000000000}"/>
          </ac:spMkLst>
        </pc:spChg>
      </pc:sldChg>
      <pc:sldChg chg="addSp delSp modSp add mod">
        <pc:chgData name="Silvia Colombo" userId="cdf5343d-9518-4b48-8032-805a754f9105" providerId="ADAL" clId="{E491ED53-3813-4377-A32C-8CF90A6ED05C}" dt="2024-11-25T14:41:21.171" v="2559" actId="14100"/>
        <pc:sldMkLst>
          <pc:docMk/>
          <pc:sldMk cId="1839245547" sldId="273"/>
        </pc:sldMkLst>
        <pc:spChg chg="add mod">
          <ac:chgData name="Silvia Colombo" userId="cdf5343d-9518-4b48-8032-805a754f9105" providerId="ADAL" clId="{E491ED53-3813-4377-A32C-8CF90A6ED05C}" dt="2024-11-25T14:41:21.171" v="2559" actId="14100"/>
          <ac:spMkLst>
            <pc:docMk/>
            <pc:sldMk cId="1839245547" sldId="273"/>
            <ac:spMk id="7" creationId="{A5179070-302C-4363-B467-FFB07F98FD58}"/>
          </ac:spMkLst>
        </pc:spChg>
        <pc:spChg chg="mod">
          <ac:chgData name="Silvia Colombo" userId="cdf5343d-9518-4b48-8032-805a754f9105" providerId="ADAL" clId="{E491ED53-3813-4377-A32C-8CF90A6ED05C}" dt="2024-11-14T09:50:22.164" v="679" actId="14100"/>
          <ac:spMkLst>
            <pc:docMk/>
            <pc:sldMk cId="1839245547" sldId="273"/>
            <ac:spMk id="168" creationId="{00000000-0000-0000-0000-000000000000}"/>
          </ac:spMkLst>
        </pc:spChg>
        <pc:picChg chg="add del mod">
          <ac:chgData name="Silvia Colombo" userId="cdf5343d-9518-4b48-8032-805a754f9105" providerId="ADAL" clId="{E491ED53-3813-4377-A32C-8CF90A6ED05C}" dt="2024-11-14T09:43:47.065" v="589" actId="478"/>
          <ac:picMkLst>
            <pc:docMk/>
            <pc:sldMk cId="1839245547" sldId="273"/>
            <ac:picMk id="4" creationId="{ED72BF31-889F-479F-9A83-41C16951A1CD}"/>
          </ac:picMkLst>
        </pc:picChg>
        <pc:picChg chg="add mod">
          <ac:chgData name="Silvia Colombo" userId="cdf5343d-9518-4b48-8032-805a754f9105" providerId="ADAL" clId="{E491ED53-3813-4377-A32C-8CF90A6ED05C}" dt="2024-11-14T15:14:28.243" v="883" actId="1076"/>
          <ac:picMkLst>
            <pc:docMk/>
            <pc:sldMk cId="1839245547" sldId="273"/>
            <ac:picMk id="6" creationId="{B73CD1D0-4CA2-4863-96E0-E6810A57E864}"/>
          </ac:picMkLst>
        </pc:picChg>
      </pc:sldChg>
      <pc:sldChg chg="modSp add del mod ord">
        <pc:chgData name="Silvia Colombo" userId="cdf5343d-9518-4b48-8032-805a754f9105" providerId="ADAL" clId="{E491ED53-3813-4377-A32C-8CF90A6ED05C}" dt="2024-11-11T23:05:59.070" v="76" actId="47"/>
        <pc:sldMkLst>
          <pc:docMk/>
          <pc:sldMk cId="2955929581" sldId="274"/>
        </pc:sldMkLst>
        <pc:spChg chg="mod">
          <ac:chgData name="Silvia Colombo" userId="cdf5343d-9518-4b48-8032-805a754f9105" providerId="ADAL" clId="{E491ED53-3813-4377-A32C-8CF90A6ED05C}" dt="2024-11-11T22:57:32.140" v="23"/>
          <ac:spMkLst>
            <pc:docMk/>
            <pc:sldMk cId="2955929581" sldId="274"/>
            <ac:spMk id="167" creationId="{00000000-0000-0000-0000-000000000000}"/>
          </ac:spMkLst>
        </pc:spChg>
      </pc:sldChg>
      <pc:sldChg chg="modSp add mod">
        <pc:chgData name="Silvia Colombo" userId="cdf5343d-9518-4b48-8032-805a754f9105" providerId="ADAL" clId="{E491ED53-3813-4377-A32C-8CF90A6ED05C}" dt="2024-11-25T14:43:35.382" v="2567" actId="113"/>
        <pc:sldMkLst>
          <pc:docMk/>
          <pc:sldMk cId="3557352301" sldId="274"/>
        </pc:sldMkLst>
        <pc:spChg chg="mod">
          <ac:chgData name="Silvia Colombo" userId="cdf5343d-9518-4b48-8032-805a754f9105" providerId="ADAL" clId="{E491ED53-3813-4377-A32C-8CF90A6ED05C}" dt="2024-11-25T14:43:35.382" v="2567" actId="113"/>
          <ac:spMkLst>
            <pc:docMk/>
            <pc:sldMk cId="3557352301" sldId="274"/>
            <ac:spMk id="168" creationId="{00000000-0000-0000-0000-000000000000}"/>
          </ac:spMkLst>
        </pc:spChg>
      </pc:sldChg>
      <pc:sldChg chg="modSp add del mod">
        <pc:chgData name="Silvia Colombo" userId="cdf5343d-9518-4b48-8032-805a754f9105" providerId="ADAL" clId="{E491ED53-3813-4377-A32C-8CF90A6ED05C}" dt="2024-11-11T23:06:01.275" v="78" actId="47"/>
        <pc:sldMkLst>
          <pc:docMk/>
          <pc:sldMk cId="1395262350" sldId="275"/>
        </pc:sldMkLst>
        <pc:spChg chg="mod">
          <ac:chgData name="Silvia Colombo" userId="cdf5343d-9518-4b48-8032-805a754f9105" providerId="ADAL" clId="{E491ED53-3813-4377-A32C-8CF90A6ED05C}" dt="2024-11-11T22:58:32.621" v="32" actId="20577"/>
          <ac:spMkLst>
            <pc:docMk/>
            <pc:sldMk cId="1395262350" sldId="275"/>
            <ac:spMk id="167" creationId="{00000000-0000-0000-0000-000000000000}"/>
          </ac:spMkLst>
        </pc:spChg>
      </pc:sldChg>
      <pc:sldChg chg="modSp add mod">
        <pc:chgData name="Silvia Colombo" userId="cdf5343d-9518-4b48-8032-805a754f9105" providerId="ADAL" clId="{E491ED53-3813-4377-A32C-8CF90A6ED05C}" dt="2024-11-14T15:17:11.733" v="895" actId="20577"/>
        <pc:sldMkLst>
          <pc:docMk/>
          <pc:sldMk cId="2089242102" sldId="275"/>
        </pc:sldMkLst>
        <pc:spChg chg="mod">
          <ac:chgData name="Silvia Colombo" userId="cdf5343d-9518-4b48-8032-805a754f9105" providerId="ADAL" clId="{E491ED53-3813-4377-A32C-8CF90A6ED05C}" dt="2024-11-14T15:17:11.733" v="895" actId="20577"/>
          <ac:spMkLst>
            <pc:docMk/>
            <pc:sldMk cId="2089242102" sldId="275"/>
            <ac:spMk id="168" creationId="{00000000-0000-0000-0000-000000000000}"/>
          </ac:spMkLst>
        </pc:spChg>
      </pc:sldChg>
      <pc:sldChg chg="addSp delSp modSp add mod">
        <pc:chgData name="Silvia Colombo" userId="cdf5343d-9518-4b48-8032-805a754f9105" providerId="ADAL" clId="{E491ED53-3813-4377-A32C-8CF90A6ED05C}" dt="2024-11-25T15:02:39.632" v="2576" actId="20577"/>
        <pc:sldMkLst>
          <pc:docMk/>
          <pc:sldMk cId="1383167316" sldId="276"/>
        </pc:sldMkLst>
        <pc:spChg chg="mod">
          <ac:chgData name="Silvia Colombo" userId="cdf5343d-9518-4b48-8032-805a754f9105" providerId="ADAL" clId="{E491ED53-3813-4377-A32C-8CF90A6ED05C}" dt="2024-11-25T15:02:39.632" v="2576" actId="20577"/>
          <ac:spMkLst>
            <pc:docMk/>
            <pc:sldMk cId="1383167316" sldId="276"/>
            <ac:spMk id="168" creationId="{00000000-0000-0000-0000-000000000000}"/>
          </ac:spMkLst>
        </pc:spChg>
        <pc:picChg chg="add del mod">
          <ac:chgData name="Silvia Colombo" userId="cdf5343d-9518-4b48-8032-805a754f9105" providerId="ADAL" clId="{E491ED53-3813-4377-A32C-8CF90A6ED05C}" dt="2024-11-25T15:02:34.078" v="2574" actId="478"/>
          <ac:picMkLst>
            <pc:docMk/>
            <pc:sldMk cId="1383167316" sldId="276"/>
            <ac:picMk id="4" creationId="{692A282E-9CAA-4C8E-8967-C728E88E368C}"/>
          </ac:picMkLst>
        </pc:picChg>
      </pc:sldChg>
      <pc:sldChg chg="modSp add del mod">
        <pc:chgData name="Silvia Colombo" userId="cdf5343d-9518-4b48-8032-805a754f9105" providerId="ADAL" clId="{E491ED53-3813-4377-A32C-8CF90A6ED05C}" dt="2024-11-11T23:06:02.076" v="79" actId="47"/>
        <pc:sldMkLst>
          <pc:docMk/>
          <pc:sldMk cId="3630870894" sldId="276"/>
        </pc:sldMkLst>
        <pc:spChg chg="mod">
          <ac:chgData name="Silvia Colombo" userId="cdf5343d-9518-4b48-8032-805a754f9105" providerId="ADAL" clId="{E491ED53-3813-4377-A32C-8CF90A6ED05C}" dt="2024-11-11T22:58:58.903" v="34"/>
          <ac:spMkLst>
            <pc:docMk/>
            <pc:sldMk cId="3630870894" sldId="276"/>
            <ac:spMk id="167" creationId="{00000000-0000-0000-0000-000000000000}"/>
          </ac:spMkLst>
        </pc:spChg>
      </pc:sldChg>
      <pc:sldChg chg="modSp add mod">
        <pc:chgData name="Silvia Colombo" userId="cdf5343d-9518-4b48-8032-805a754f9105" providerId="ADAL" clId="{E491ED53-3813-4377-A32C-8CF90A6ED05C}" dt="2024-11-14T14:28:45.861" v="797" actId="404"/>
        <pc:sldMkLst>
          <pc:docMk/>
          <pc:sldMk cId="89450925" sldId="277"/>
        </pc:sldMkLst>
        <pc:spChg chg="mod">
          <ac:chgData name="Silvia Colombo" userId="cdf5343d-9518-4b48-8032-805a754f9105" providerId="ADAL" clId="{E491ED53-3813-4377-A32C-8CF90A6ED05C}" dt="2024-11-14T14:28:45.861" v="797" actId="404"/>
          <ac:spMkLst>
            <pc:docMk/>
            <pc:sldMk cId="89450925" sldId="277"/>
            <ac:spMk id="168" creationId="{00000000-0000-0000-0000-000000000000}"/>
          </ac:spMkLst>
        </pc:spChg>
      </pc:sldChg>
      <pc:sldChg chg="modSp add del mod">
        <pc:chgData name="Silvia Colombo" userId="cdf5343d-9518-4b48-8032-805a754f9105" providerId="ADAL" clId="{E491ED53-3813-4377-A32C-8CF90A6ED05C}" dt="2024-11-11T23:06:02.897" v="80" actId="47"/>
        <pc:sldMkLst>
          <pc:docMk/>
          <pc:sldMk cId="3234815947" sldId="277"/>
        </pc:sldMkLst>
        <pc:spChg chg="mod">
          <ac:chgData name="Silvia Colombo" userId="cdf5343d-9518-4b48-8032-805a754f9105" providerId="ADAL" clId="{E491ED53-3813-4377-A32C-8CF90A6ED05C}" dt="2024-11-11T22:59:09.485" v="54" actId="20577"/>
          <ac:spMkLst>
            <pc:docMk/>
            <pc:sldMk cId="3234815947" sldId="277"/>
            <ac:spMk id="167" creationId="{00000000-0000-0000-0000-000000000000}"/>
          </ac:spMkLst>
        </pc:spChg>
      </pc:sldChg>
      <pc:sldChg chg="addSp modSp add mod">
        <pc:chgData name="Silvia Colombo" userId="cdf5343d-9518-4b48-8032-805a754f9105" providerId="ADAL" clId="{E491ED53-3813-4377-A32C-8CF90A6ED05C}" dt="2024-11-25T15:09:31.034" v="2581" actId="1076"/>
        <pc:sldMkLst>
          <pc:docMk/>
          <pc:sldMk cId="3840193541" sldId="278"/>
        </pc:sldMkLst>
        <pc:spChg chg="mod">
          <ac:chgData name="Silvia Colombo" userId="cdf5343d-9518-4b48-8032-805a754f9105" providerId="ADAL" clId="{E491ED53-3813-4377-A32C-8CF90A6ED05C}" dt="2024-11-13T18:12:54.575" v="305"/>
          <ac:spMkLst>
            <pc:docMk/>
            <pc:sldMk cId="3840193541" sldId="278"/>
            <ac:spMk id="167" creationId="{00000000-0000-0000-0000-000000000000}"/>
          </ac:spMkLst>
        </pc:spChg>
        <pc:spChg chg="mod">
          <ac:chgData name="Silvia Colombo" userId="cdf5343d-9518-4b48-8032-805a754f9105" providerId="ADAL" clId="{E491ED53-3813-4377-A32C-8CF90A6ED05C}" dt="2024-11-14T15:22:00.508" v="913" actId="20577"/>
          <ac:spMkLst>
            <pc:docMk/>
            <pc:sldMk cId="3840193541" sldId="278"/>
            <ac:spMk id="168" creationId="{00000000-0000-0000-0000-000000000000}"/>
          </ac:spMkLst>
        </pc:spChg>
        <pc:picChg chg="add mod">
          <ac:chgData name="Silvia Colombo" userId="cdf5343d-9518-4b48-8032-805a754f9105" providerId="ADAL" clId="{E491ED53-3813-4377-A32C-8CF90A6ED05C}" dt="2024-11-25T15:09:31.034" v="2581" actId="1076"/>
          <ac:picMkLst>
            <pc:docMk/>
            <pc:sldMk cId="3840193541" sldId="278"/>
            <ac:picMk id="4" creationId="{C50750B6-27C7-4455-9CC4-87118EEC886C}"/>
          </ac:picMkLst>
        </pc:picChg>
      </pc:sldChg>
      <pc:sldChg chg="addSp modSp add mod">
        <pc:chgData name="Silvia Colombo" userId="cdf5343d-9518-4b48-8032-805a754f9105" providerId="ADAL" clId="{E491ED53-3813-4377-A32C-8CF90A6ED05C}" dt="2024-11-14T15:04:02.030" v="875" actId="20577"/>
        <pc:sldMkLst>
          <pc:docMk/>
          <pc:sldMk cId="3151422244" sldId="279"/>
        </pc:sldMkLst>
        <pc:spChg chg="mod">
          <ac:chgData name="Silvia Colombo" userId="cdf5343d-9518-4b48-8032-805a754f9105" providerId="ADAL" clId="{E491ED53-3813-4377-A32C-8CF90A6ED05C}" dt="2024-11-14T15:04:02.030" v="875" actId="20577"/>
          <ac:spMkLst>
            <pc:docMk/>
            <pc:sldMk cId="3151422244" sldId="279"/>
            <ac:spMk id="168" creationId="{00000000-0000-0000-0000-000000000000}"/>
          </ac:spMkLst>
        </pc:spChg>
        <pc:picChg chg="add mod">
          <ac:chgData name="Silvia Colombo" userId="cdf5343d-9518-4b48-8032-805a754f9105" providerId="ADAL" clId="{E491ED53-3813-4377-A32C-8CF90A6ED05C}" dt="2024-11-14T15:03:57.359" v="874" actId="1076"/>
          <ac:picMkLst>
            <pc:docMk/>
            <pc:sldMk cId="3151422244" sldId="279"/>
            <ac:picMk id="4" creationId="{03C8CC8D-9DA8-421B-ADFC-512AF0ED1EAC}"/>
          </ac:picMkLst>
        </pc:picChg>
      </pc:sldChg>
      <pc:sldChg chg="new del">
        <pc:chgData name="Silvia Colombo" userId="cdf5343d-9518-4b48-8032-805a754f9105" providerId="ADAL" clId="{E491ED53-3813-4377-A32C-8CF90A6ED05C}" dt="2024-11-13T18:13:43.311" v="325" actId="47"/>
        <pc:sldMkLst>
          <pc:docMk/>
          <pc:sldMk cId="3962104327" sldId="279"/>
        </pc:sldMkLst>
      </pc:sldChg>
      <pc:sldChg chg="addSp delSp modSp new mod addCm modCm">
        <pc:chgData name="Silvia Colombo" userId="cdf5343d-9518-4b48-8032-805a754f9105" providerId="ADAL" clId="{E491ED53-3813-4377-A32C-8CF90A6ED05C}" dt="2024-11-25T14:46:17.883" v="2569"/>
        <pc:sldMkLst>
          <pc:docMk/>
          <pc:sldMk cId="285066965" sldId="280"/>
        </pc:sldMkLst>
        <pc:spChg chg="del">
          <ac:chgData name="Silvia Colombo" userId="cdf5343d-9518-4b48-8032-805a754f9105" providerId="ADAL" clId="{E491ED53-3813-4377-A32C-8CF90A6ED05C}" dt="2024-11-14T15:16:40.756" v="893" actId="478"/>
          <ac:spMkLst>
            <pc:docMk/>
            <pc:sldMk cId="285066965" sldId="280"/>
            <ac:spMk id="2" creationId="{92795223-7DE6-490F-8BD4-373622B6F2A8}"/>
          </ac:spMkLst>
        </pc:spChg>
        <pc:spChg chg="del">
          <ac:chgData name="Silvia Colombo" userId="cdf5343d-9518-4b48-8032-805a754f9105" providerId="ADAL" clId="{E491ED53-3813-4377-A32C-8CF90A6ED05C}" dt="2024-11-14T15:16:37.310" v="892" actId="478"/>
          <ac:spMkLst>
            <pc:docMk/>
            <pc:sldMk cId="285066965" sldId="280"/>
            <ac:spMk id="3" creationId="{D8D0E7C1-90EF-49F2-8AF8-CA554DCC753D}"/>
          </ac:spMkLst>
        </pc:spChg>
        <pc:spChg chg="add mod">
          <ac:chgData name="Silvia Colombo" userId="cdf5343d-9518-4b48-8032-805a754f9105" providerId="ADAL" clId="{E491ED53-3813-4377-A32C-8CF90A6ED05C}" dt="2024-11-14T13:24:50" v="727"/>
          <ac:spMkLst>
            <pc:docMk/>
            <pc:sldMk cId="285066965" sldId="280"/>
            <ac:spMk id="5" creationId="{8F7ADB1A-A327-439E-8B33-708C5549C9C0}"/>
          </ac:spMkLst>
        </pc:spChg>
        <pc:graphicFrameChg chg="add mod modGraphic">
          <ac:chgData name="Silvia Colombo" userId="cdf5343d-9518-4b48-8032-805a754f9105" providerId="ADAL" clId="{E491ED53-3813-4377-A32C-8CF90A6ED05C}" dt="2024-11-14T13:20:36.012" v="715" actId="1076"/>
          <ac:graphicFrameMkLst>
            <pc:docMk/>
            <pc:sldMk cId="285066965" sldId="280"/>
            <ac:graphicFrameMk id="4" creationId="{0F8071B5-943B-4B86-9055-96B2F0D25CCD}"/>
          </ac:graphicFrameMkLst>
        </pc:graphicFrameChg>
      </pc:sldChg>
      <pc:sldChg chg="add del">
        <pc:chgData name="Silvia Colombo" userId="cdf5343d-9518-4b48-8032-805a754f9105" providerId="ADAL" clId="{E491ED53-3813-4377-A32C-8CF90A6ED05C}" dt="2024-11-13T18:14:29.750" v="328"/>
        <pc:sldMkLst>
          <pc:docMk/>
          <pc:sldMk cId="1514011667" sldId="280"/>
        </pc:sldMkLst>
      </pc:sldChg>
      <pc:sldChg chg="addSp delSp modSp new mod addCm modCm">
        <pc:chgData name="Silvia Colombo" userId="cdf5343d-9518-4b48-8032-805a754f9105" providerId="ADAL" clId="{E491ED53-3813-4377-A32C-8CF90A6ED05C}" dt="2024-11-25T14:46:29.598" v="2571"/>
        <pc:sldMkLst>
          <pc:docMk/>
          <pc:sldMk cId="434239094" sldId="281"/>
        </pc:sldMkLst>
        <pc:spChg chg="del">
          <ac:chgData name="Silvia Colombo" userId="cdf5343d-9518-4b48-8032-805a754f9105" providerId="ADAL" clId="{E491ED53-3813-4377-A32C-8CF90A6ED05C}" dt="2024-11-14T13:24:58.346" v="730" actId="478"/>
          <ac:spMkLst>
            <pc:docMk/>
            <pc:sldMk cId="434239094" sldId="281"/>
            <ac:spMk id="2" creationId="{E1C23C29-E854-4DE4-BBA8-CB713957CB0F}"/>
          </ac:spMkLst>
        </pc:spChg>
        <pc:spChg chg="del">
          <ac:chgData name="Silvia Colombo" userId="cdf5343d-9518-4b48-8032-805a754f9105" providerId="ADAL" clId="{E491ED53-3813-4377-A32C-8CF90A6ED05C}" dt="2024-11-14T13:24:55.255" v="729" actId="478"/>
          <ac:spMkLst>
            <pc:docMk/>
            <pc:sldMk cId="434239094" sldId="281"/>
            <ac:spMk id="3" creationId="{B14FCF5E-86EB-4517-B41A-8D8F44852DF4}"/>
          </ac:spMkLst>
        </pc:spChg>
        <pc:spChg chg="add mod">
          <ac:chgData name="Silvia Colombo" userId="cdf5343d-9518-4b48-8032-805a754f9105" providerId="ADAL" clId="{E491ED53-3813-4377-A32C-8CF90A6ED05C}" dt="2024-11-14T13:24:51.836" v="728"/>
          <ac:spMkLst>
            <pc:docMk/>
            <pc:sldMk cId="434239094" sldId="281"/>
            <ac:spMk id="5" creationId="{0233F05E-B5EB-4BCD-8323-9D9C0041FD53}"/>
          </ac:spMkLst>
        </pc:spChg>
        <pc:graphicFrameChg chg="add mod modGraphic">
          <ac:chgData name="Silvia Colombo" userId="cdf5343d-9518-4b48-8032-805a754f9105" providerId="ADAL" clId="{E491ED53-3813-4377-A32C-8CF90A6ED05C}" dt="2024-11-14T15:16:49.401" v="894" actId="1076"/>
          <ac:graphicFrameMkLst>
            <pc:docMk/>
            <pc:sldMk cId="434239094" sldId="281"/>
            <ac:graphicFrameMk id="4" creationId="{F7FBCE40-3D9B-410E-A106-13A27E867EF7}"/>
          </ac:graphicFrameMkLst>
        </pc:graphicFrameChg>
      </pc:sldChg>
      <pc:sldChg chg="add del">
        <pc:chgData name="Silvia Colombo" userId="cdf5343d-9518-4b48-8032-805a754f9105" providerId="ADAL" clId="{E491ED53-3813-4377-A32C-8CF90A6ED05C}" dt="2024-11-14T15:19:20.182" v="897" actId="47"/>
        <pc:sldMkLst>
          <pc:docMk/>
          <pc:sldMk cId="3408980825" sldId="282"/>
        </pc:sldMkLst>
      </pc:sldChg>
      <pc:sldChg chg="addSp modSp add mod">
        <pc:chgData name="Silvia Colombo" userId="cdf5343d-9518-4b48-8032-805a754f9105" providerId="ADAL" clId="{E491ED53-3813-4377-A32C-8CF90A6ED05C}" dt="2024-11-25T15:14:08.844" v="2590" actId="114"/>
        <pc:sldMkLst>
          <pc:docMk/>
          <pc:sldMk cId="3427707476" sldId="282"/>
        </pc:sldMkLst>
        <pc:spChg chg="add mod">
          <ac:chgData name="Silvia Colombo" userId="cdf5343d-9518-4b48-8032-805a754f9105" providerId="ADAL" clId="{E491ED53-3813-4377-A32C-8CF90A6ED05C}" dt="2024-11-25T15:14:08.844" v="2590" actId="114"/>
          <ac:spMkLst>
            <pc:docMk/>
            <pc:sldMk cId="3427707476" sldId="282"/>
            <ac:spMk id="5" creationId="{247AB516-FAA5-450E-9447-2FFF40BAAC33}"/>
          </ac:spMkLst>
        </pc:spChg>
        <pc:spChg chg="add mod">
          <ac:chgData name="Silvia Colombo" userId="cdf5343d-9518-4b48-8032-805a754f9105" providerId="ADAL" clId="{E491ED53-3813-4377-A32C-8CF90A6ED05C}" dt="2024-11-25T15:11:41.763" v="2585" actId="20577"/>
          <ac:spMkLst>
            <pc:docMk/>
            <pc:sldMk cId="3427707476" sldId="282"/>
            <ac:spMk id="6" creationId="{FC78CAEC-448B-4219-A200-6CCF404A14C9}"/>
          </ac:spMkLst>
        </pc:spChg>
        <pc:spChg chg="mod">
          <ac:chgData name="Silvia Colombo" userId="cdf5343d-9518-4b48-8032-805a754f9105" providerId="ADAL" clId="{E491ED53-3813-4377-A32C-8CF90A6ED05C}" dt="2024-11-14T15:27:49.352" v="918" actId="20577"/>
          <ac:spMkLst>
            <pc:docMk/>
            <pc:sldMk cId="3427707476" sldId="282"/>
            <ac:spMk id="167" creationId="{00000000-0000-0000-0000-000000000000}"/>
          </ac:spMkLst>
        </pc:spChg>
        <pc:spChg chg="mod">
          <ac:chgData name="Silvia Colombo" userId="cdf5343d-9518-4b48-8032-805a754f9105" providerId="ADAL" clId="{E491ED53-3813-4377-A32C-8CF90A6ED05C}" dt="2024-11-14T15:44:11.386" v="1166" actId="14100"/>
          <ac:spMkLst>
            <pc:docMk/>
            <pc:sldMk cId="3427707476" sldId="282"/>
            <ac:spMk id="168" creationId="{00000000-0000-0000-0000-000000000000}"/>
          </ac:spMkLst>
        </pc:spChg>
        <pc:picChg chg="add mod">
          <ac:chgData name="Silvia Colombo" userId="cdf5343d-9518-4b48-8032-805a754f9105" providerId="ADAL" clId="{E491ED53-3813-4377-A32C-8CF90A6ED05C}" dt="2024-11-25T15:09:59.155" v="2582" actId="14100"/>
          <ac:picMkLst>
            <pc:docMk/>
            <pc:sldMk cId="3427707476" sldId="282"/>
            <ac:picMk id="4" creationId="{FE1E7E5F-3199-42AB-B681-831007290058}"/>
          </ac:picMkLst>
        </pc:picChg>
      </pc:sldChg>
      <pc:sldChg chg="add del">
        <pc:chgData name="Silvia Colombo" userId="cdf5343d-9518-4b48-8032-805a754f9105" providerId="ADAL" clId="{E491ED53-3813-4377-A32C-8CF90A6ED05C}" dt="2024-11-14T15:27:28.628" v="915" actId="47"/>
        <pc:sldMkLst>
          <pc:docMk/>
          <pc:sldMk cId="3725530735" sldId="282"/>
        </pc:sldMkLst>
      </pc:sldChg>
      <pc:sldChg chg="addSp modSp add mod">
        <pc:chgData name="Silvia Colombo" userId="cdf5343d-9518-4b48-8032-805a754f9105" providerId="ADAL" clId="{E491ED53-3813-4377-A32C-8CF90A6ED05C}" dt="2024-11-25T15:14:20.790" v="2592" actId="1076"/>
        <pc:sldMkLst>
          <pc:docMk/>
          <pc:sldMk cId="2207407581" sldId="283"/>
        </pc:sldMkLst>
        <pc:spChg chg="add mod">
          <ac:chgData name="Silvia Colombo" userId="cdf5343d-9518-4b48-8032-805a754f9105" providerId="ADAL" clId="{E491ED53-3813-4377-A32C-8CF90A6ED05C}" dt="2024-11-25T15:12:47.903" v="2586" actId="1076"/>
          <ac:spMkLst>
            <pc:docMk/>
            <pc:sldMk cId="2207407581" sldId="283"/>
            <ac:spMk id="5" creationId="{6077C0B5-4446-478B-9CB3-ADD75829E13B}"/>
          </ac:spMkLst>
        </pc:spChg>
        <pc:spChg chg="add mod">
          <ac:chgData name="Silvia Colombo" userId="cdf5343d-9518-4b48-8032-805a754f9105" providerId="ADAL" clId="{E491ED53-3813-4377-A32C-8CF90A6ED05C}" dt="2024-11-25T15:14:18.186" v="2591" actId="255"/>
          <ac:spMkLst>
            <pc:docMk/>
            <pc:sldMk cId="2207407581" sldId="283"/>
            <ac:spMk id="6" creationId="{AFFF961E-6DE2-43F3-A69B-585B92E9C46D}"/>
          </ac:spMkLst>
        </pc:spChg>
        <pc:spChg chg="mod">
          <ac:chgData name="Silvia Colombo" userId="cdf5343d-9518-4b48-8032-805a754f9105" providerId="ADAL" clId="{E491ED53-3813-4377-A32C-8CF90A6ED05C}" dt="2024-11-14T15:48:58.758" v="1179"/>
          <ac:spMkLst>
            <pc:docMk/>
            <pc:sldMk cId="2207407581" sldId="283"/>
            <ac:spMk id="167" creationId="{00000000-0000-0000-0000-000000000000}"/>
          </ac:spMkLst>
        </pc:spChg>
        <pc:spChg chg="mod">
          <ac:chgData name="Silvia Colombo" userId="cdf5343d-9518-4b48-8032-805a754f9105" providerId="ADAL" clId="{E491ED53-3813-4377-A32C-8CF90A6ED05C}" dt="2024-11-14T15:53:14.960" v="1207" actId="21"/>
          <ac:spMkLst>
            <pc:docMk/>
            <pc:sldMk cId="2207407581" sldId="283"/>
            <ac:spMk id="168" creationId="{00000000-0000-0000-0000-000000000000}"/>
          </ac:spMkLst>
        </pc:spChg>
        <pc:picChg chg="add mod">
          <ac:chgData name="Silvia Colombo" userId="cdf5343d-9518-4b48-8032-805a754f9105" providerId="ADAL" clId="{E491ED53-3813-4377-A32C-8CF90A6ED05C}" dt="2024-11-25T15:14:20.790" v="2592" actId="1076"/>
          <ac:picMkLst>
            <pc:docMk/>
            <pc:sldMk cId="2207407581" sldId="283"/>
            <ac:picMk id="4" creationId="{843F45D0-B1FC-4B68-BA12-BDE815EDD6D7}"/>
          </ac:picMkLst>
        </pc:picChg>
      </pc:sldChg>
      <pc:sldChg chg="add del">
        <pc:chgData name="Silvia Colombo" userId="cdf5343d-9518-4b48-8032-805a754f9105" providerId="ADAL" clId="{E491ED53-3813-4377-A32C-8CF90A6ED05C}" dt="2024-11-14T15:19:22.214" v="898" actId="47"/>
        <pc:sldMkLst>
          <pc:docMk/>
          <pc:sldMk cId="3048059982" sldId="283"/>
        </pc:sldMkLst>
      </pc:sldChg>
      <pc:sldChg chg="modSp add mod">
        <pc:chgData name="Silvia Colombo" userId="cdf5343d-9518-4b48-8032-805a754f9105" providerId="ADAL" clId="{E491ED53-3813-4377-A32C-8CF90A6ED05C}" dt="2024-11-14T17:20:25.998" v="1276" actId="113"/>
        <pc:sldMkLst>
          <pc:docMk/>
          <pc:sldMk cId="191549666" sldId="284"/>
        </pc:sldMkLst>
        <pc:spChg chg="mod">
          <ac:chgData name="Silvia Colombo" userId="cdf5343d-9518-4b48-8032-805a754f9105" providerId="ADAL" clId="{E491ED53-3813-4377-A32C-8CF90A6ED05C}" dt="2024-11-14T17:10:32.826" v="1247"/>
          <ac:spMkLst>
            <pc:docMk/>
            <pc:sldMk cId="191549666" sldId="284"/>
            <ac:spMk id="167" creationId="{00000000-0000-0000-0000-000000000000}"/>
          </ac:spMkLst>
        </pc:spChg>
        <pc:spChg chg="mod">
          <ac:chgData name="Silvia Colombo" userId="cdf5343d-9518-4b48-8032-805a754f9105" providerId="ADAL" clId="{E491ED53-3813-4377-A32C-8CF90A6ED05C}" dt="2024-11-14T17:20:25.998" v="1276" actId="113"/>
          <ac:spMkLst>
            <pc:docMk/>
            <pc:sldMk cId="191549666" sldId="284"/>
            <ac:spMk id="168" creationId="{00000000-0000-0000-0000-000000000000}"/>
          </ac:spMkLst>
        </pc:spChg>
      </pc:sldChg>
      <pc:sldChg chg="add del">
        <pc:chgData name="Silvia Colombo" userId="cdf5343d-9518-4b48-8032-805a754f9105" providerId="ADAL" clId="{E491ED53-3813-4377-A32C-8CF90A6ED05C}" dt="2024-11-14T15:19:22.589" v="899" actId="47"/>
        <pc:sldMkLst>
          <pc:docMk/>
          <pc:sldMk cId="1760923699" sldId="284"/>
        </pc:sldMkLst>
      </pc:sldChg>
      <pc:sldChg chg="addSp delSp modSp add mod delAnim modAnim">
        <pc:chgData name="Silvia Colombo" userId="cdf5343d-9518-4b48-8032-805a754f9105" providerId="ADAL" clId="{E491ED53-3813-4377-A32C-8CF90A6ED05C}" dt="2024-11-25T16:04:24.527" v="2719" actId="1076"/>
        <pc:sldMkLst>
          <pc:docMk/>
          <pc:sldMk cId="143993997" sldId="285"/>
        </pc:sldMkLst>
        <pc:spChg chg="add mod">
          <ac:chgData name="Silvia Colombo" userId="cdf5343d-9518-4b48-8032-805a754f9105" providerId="ADAL" clId="{E491ED53-3813-4377-A32C-8CF90A6ED05C}" dt="2024-11-14T18:04:20.186" v="1387" actId="6549"/>
          <ac:spMkLst>
            <pc:docMk/>
            <pc:sldMk cId="143993997" sldId="285"/>
            <ac:spMk id="5" creationId="{F5A47292-B275-43C1-9290-48132BB58E26}"/>
          </ac:spMkLst>
        </pc:spChg>
        <pc:spChg chg="add mod">
          <ac:chgData name="Silvia Colombo" userId="cdf5343d-9518-4b48-8032-805a754f9105" providerId="ADAL" clId="{E491ED53-3813-4377-A32C-8CF90A6ED05C}" dt="2024-11-25T15:43:28.948" v="2625" actId="1076"/>
          <ac:spMkLst>
            <pc:docMk/>
            <pc:sldMk cId="143993997" sldId="285"/>
            <ac:spMk id="12" creationId="{69BD088A-E424-4BF1-B95B-18B4A873242A}"/>
          </ac:spMkLst>
        </pc:spChg>
        <pc:spChg chg="add del mod">
          <ac:chgData name="Silvia Colombo" userId="cdf5343d-9518-4b48-8032-805a754f9105" providerId="ADAL" clId="{E491ED53-3813-4377-A32C-8CF90A6ED05C}" dt="2024-11-25T16:02:41.546" v="2710" actId="478"/>
          <ac:spMkLst>
            <pc:docMk/>
            <pc:sldMk cId="143993997" sldId="285"/>
            <ac:spMk id="14" creationId="{66C54822-6E82-4D08-AC66-BB0060436625}"/>
          </ac:spMkLst>
        </pc:spChg>
        <pc:spChg chg="add mod ord">
          <ac:chgData name="Silvia Colombo" userId="cdf5343d-9518-4b48-8032-805a754f9105" providerId="ADAL" clId="{E491ED53-3813-4377-A32C-8CF90A6ED05C}" dt="2024-11-25T16:04:24.527" v="2719" actId="1076"/>
          <ac:spMkLst>
            <pc:docMk/>
            <pc:sldMk cId="143993997" sldId="285"/>
            <ac:spMk id="15" creationId="{2DF96443-D8DC-433F-B01C-99A4E19B817D}"/>
          </ac:spMkLst>
        </pc:spChg>
        <pc:spChg chg="add mod">
          <ac:chgData name="Silvia Colombo" userId="cdf5343d-9518-4b48-8032-805a754f9105" providerId="ADAL" clId="{E491ED53-3813-4377-A32C-8CF90A6ED05C}" dt="2024-11-25T16:03:06.948" v="2715" actId="1076"/>
          <ac:spMkLst>
            <pc:docMk/>
            <pc:sldMk cId="143993997" sldId="285"/>
            <ac:spMk id="17" creationId="{682EFBEE-AFFA-4A51-9939-13EE0246C540}"/>
          </ac:spMkLst>
        </pc:spChg>
        <pc:spChg chg="add mod">
          <ac:chgData name="Silvia Colombo" userId="cdf5343d-9518-4b48-8032-805a754f9105" providerId="ADAL" clId="{E491ED53-3813-4377-A32C-8CF90A6ED05C}" dt="2024-11-25T16:01:41.152" v="2703" actId="571"/>
          <ac:spMkLst>
            <pc:docMk/>
            <pc:sldMk cId="143993997" sldId="285"/>
            <ac:spMk id="20" creationId="{277AD8CB-7649-460F-93E8-8565DE3BACCC}"/>
          </ac:spMkLst>
        </pc:spChg>
        <pc:spChg chg="mod">
          <ac:chgData name="Silvia Colombo" userId="cdf5343d-9518-4b48-8032-805a754f9105" providerId="ADAL" clId="{E491ED53-3813-4377-A32C-8CF90A6ED05C}" dt="2024-11-14T17:54:52.379" v="1355" actId="20577"/>
          <ac:spMkLst>
            <pc:docMk/>
            <pc:sldMk cId="143993997" sldId="285"/>
            <ac:spMk id="168" creationId="{00000000-0000-0000-0000-000000000000}"/>
          </ac:spMkLst>
        </pc:spChg>
        <pc:picChg chg="add mod">
          <ac:chgData name="Silvia Colombo" userId="cdf5343d-9518-4b48-8032-805a754f9105" providerId="ADAL" clId="{E491ED53-3813-4377-A32C-8CF90A6ED05C}" dt="2024-11-25T16:02:57.927" v="2713" actId="1076"/>
          <ac:picMkLst>
            <pc:docMk/>
            <pc:sldMk cId="143993997" sldId="285"/>
            <ac:picMk id="4" creationId="{ACB64E43-D30A-4C09-AEC6-42DD84D44DA6}"/>
          </ac:picMkLst>
        </pc:picChg>
        <pc:cxnChg chg="add mod">
          <ac:chgData name="Silvia Colombo" userId="cdf5343d-9518-4b48-8032-805a754f9105" providerId="ADAL" clId="{E491ED53-3813-4377-A32C-8CF90A6ED05C}" dt="2024-11-14T18:00:54.986" v="1373" actId="1582"/>
          <ac:cxnSpMkLst>
            <pc:docMk/>
            <pc:sldMk cId="143993997" sldId="285"/>
            <ac:cxnSpMk id="7" creationId="{882BA1A9-289A-4F24-A872-08ED4471EEC3}"/>
          </ac:cxnSpMkLst>
        </pc:cxnChg>
        <pc:cxnChg chg="add mod">
          <ac:chgData name="Silvia Colombo" userId="cdf5343d-9518-4b48-8032-805a754f9105" providerId="ADAL" clId="{E491ED53-3813-4377-A32C-8CF90A6ED05C}" dt="2024-11-25T15:57:50.262" v="2670" actId="1076"/>
          <ac:cxnSpMkLst>
            <pc:docMk/>
            <pc:sldMk cId="143993997" sldId="285"/>
            <ac:cxnSpMk id="11" creationId="{075F009C-9068-4A2A-A374-D7086EEA01F7}"/>
          </ac:cxnSpMkLst>
        </pc:cxnChg>
        <pc:cxnChg chg="add del mod">
          <ac:chgData name="Silvia Colombo" userId="cdf5343d-9518-4b48-8032-805a754f9105" providerId="ADAL" clId="{E491ED53-3813-4377-A32C-8CF90A6ED05C}" dt="2024-11-25T15:57:25.098" v="2665" actId="21"/>
          <ac:cxnSpMkLst>
            <pc:docMk/>
            <pc:sldMk cId="143993997" sldId="285"/>
            <ac:cxnSpMk id="13" creationId="{D8AEFA66-A957-4353-A46E-69C80A4635DD}"/>
          </ac:cxnSpMkLst>
        </pc:cxnChg>
        <pc:cxnChg chg="add del mod">
          <ac:chgData name="Silvia Colombo" userId="cdf5343d-9518-4b48-8032-805a754f9105" providerId="ADAL" clId="{E491ED53-3813-4377-A32C-8CF90A6ED05C}" dt="2024-11-25T15:57:19.585" v="2663" actId="478"/>
          <ac:cxnSpMkLst>
            <pc:docMk/>
            <pc:sldMk cId="143993997" sldId="285"/>
            <ac:cxnSpMk id="16" creationId="{2FFF3AF9-5793-4878-9126-4481DA06D21E}"/>
          </ac:cxnSpMkLst>
        </pc:cxnChg>
        <pc:cxnChg chg="add del mod">
          <ac:chgData name="Silvia Colombo" userId="cdf5343d-9518-4b48-8032-805a754f9105" providerId="ADAL" clId="{E491ED53-3813-4377-A32C-8CF90A6ED05C}" dt="2024-11-25T15:57:29.779" v="2667" actId="478"/>
          <ac:cxnSpMkLst>
            <pc:docMk/>
            <pc:sldMk cId="143993997" sldId="285"/>
            <ac:cxnSpMk id="18" creationId="{6A35C830-44FA-4295-ABE5-A0C5922AC869}"/>
          </ac:cxnSpMkLst>
        </pc:cxnChg>
        <pc:cxnChg chg="add mod">
          <ac:chgData name="Silvia Colombo" userId="cdf5343d-9518-4b48-8032-805a754f9105" providerId="ADAL" clId="{E491ED53-3813-4377-A32C-8CF90A6ED05C}" dt="2024-11-25T15:58:01.487" v="2672" actId="1076"/>
          <ac:cxnSpMkLst>
            <pc:docMk/>
            <pc:sldMk cId="143993997" sldId="285"/>
            <ac:cxnSpMk id="19" creationId="{150939C6-B5F5-4062-B7EF-001B6E30387A}"/>
          </ac:cxnSpMkLst>
        </pc:cxnChg>
        <pc:cxnChg chg="add mod">
          <ac:chgData name="Silvia Colombo" userId="cdf5343d-9518-4b48-8032-805a754f9105" providerId="ADAL" clId="{E491ED53-3813-4377-A32C-8CF90A6ED05C}" dt="2024-11-25T16:01:41.152" v="2703" actId="571"/>
          <ac:cxnSpMkLst>
            <pc:docMk/>
            <pc:sldMk cId="143993997" sldId="285"/>
            <ac:cxnSpMk id="21" creationId="{9D1B16CB-0E53-4A16-B4FC-206E89BBC82A}"/>
          </ac:cxnSpMkLst>
        </pc:cxnChg>
      </pc:sldChg>
      <pc:sldChg chg="add del">
        <pc:chgData name="Silvia Colombo" userId="cdf5343d-9518-4b48-8032-805a754f9105" providerId="ADAL" clId="{E491ED53-3813-4377-A32C-8CF90A6ED05C}" dt="2024-11-14T15:19:22.940" v="900" actId="47"/>
        <pc:sldMkLst>
          <pc:docMk/>
          <pc:sldMk cId="3749842810" sldId="285"/>
        </pc:sldMkLst>
      </pc:sldChg>
      <pc:sldChg chg="add del">
        <pc:chgData name="Silvia Colombo" userId="cdf5343d-9518-4b48-8032-805a754f9105" providerId="ADAL" clId="{E491ED53-3813-4377-A32C-8CF90A6ED05C}" dt="2024-11-14T15:19:23.281" v="901" actId="47"/>
        <pc:sldMkLst>
          <pc:docMk/>
          <pc:sldMk cId="1472715301" sldId="286"/>
        </pc:sldMkLst>
      </pc:sldChg>
      <pc:sldChg chg="modSp add mod">
        <pc:chgData name="Silvia Colombo" userId="cdf5343d-9518-4b48-8032-805a754f9105" providerId="ADAL" clId="{E491ED53-3813-4377-A32C-8CF90A6ED05C}" dt="2024-11-25T16:08:48.731" v="2723" actId="12"/>
        <pc:sldMkLst>
          <pc:docMk/>
          <pc:sldMk cId="2790404089" sldId="286"/>
        </pc:sldMkLst>
        <pc:spChg chg="mod">
          <ac:chgData name="Silvia Colombo" userId="cdf5343d-9518-4b48-8032-805a754f9105" providerId="ADAL" clId="{E491ED53-3813-4377-A32C-8CF90A6ED05C}" dt="2024-11-25T16:08:48.731" v="2723" actId="12"/>
          <ac:spMkLst>
            <pc:docMk/>
            <pc:sldMk cId="2790404089" sldId="286"/>
            <ac:spMk id="168" creationId="{00000000-0000-0000-0000-000000000000}"/>
          </ac:spMkLst>
        </pc:spChg>
      </pc:sldChg>
      <pc:sldChg chg="add del">
        <pc:chgData name="Silvia Colombo" userId="cdf5343d-9518-4b48-8032-805a754f9105" providerId="ADAL" clId="{E491ED53-3813-4377-A32C-8CF90A6ED05C}" dt="2024-11-14T15:19:23.584" v="902" actId="47"/>
        <pc:sldMkLst>
          <pc:docMk/>
          <pc:sldMk cId="665153411" sldId="287"/>
        </pc:sldMkLst>
      </pc:sldChg>
      <pc:sldChg chg="addSp delSp modSp add mod ord modAnim">
        <pc:chgData name="Silvia Colombo" userId="cdf5343d-9518-4b48-8032-805a754f9105" providerId="ADAL" clId="{E491ED53-3813-4377-A32C-8CF90A6ED05C}" dt="2024-11-25T15:38:42.453" v="2611"/>
        <pc:sldMkLst>
          <pc:docMk/>
          <pc:sldMk cId="845521373" sldId="287"/>
        </pc:sldMkLst>
        <pc:spChg chg="add mod">
          <ac:chgData name="Silvia Colombo" userId="cdf5343d-9518-4b48-8032-805a754f9105" providerId="ADAL" clId="{E491ED53-3813-4377-A32C-8CF90A6ED05C}" dt="2024-11-14T17:35:22.842" v="1327" actId="20577"/>
          <ac:spMkLst>
            <pc:docMk/>
            <pc:sldMk cId="845521373" sldId="287"/>
            <ac:spMk id="5" creationId="{E3F350DB-D159-474C-9A7E-B624D56DA147}"/>
          </ac:spMkLst>
        </pc:spChg>
        <pc:spChg chg="add mod">
          <ac:chgData name="Silvia Colombo" userId="cdf5343d-9518-4b48-8032-805a754f9105" providerId="ADAL" clId="{E491ED53-3813-4377-A32C-8CF90A6ED05C}" dt="2024-11-25T15:37:49.220" v="2608" actId="1076"/>
          <ac:spMkLst>
            <pc:docMk/>
            <pc:sldMk cId="845521373" sldId="287"/>
            <ac:spMk id="6" creationId="{69332867-32AD-4B1E-86AE-4A65EFE4A98F}"/>
          </ac:spMkLst>
        </pc:spChg>
        <pc:spChg chg="add mod">
          <ac:chgData name="Silvia Colombo" userId="cdf5343d-9518-4b48-8032-805a754f9105" providerId="ADAL" clId="{E491ED53-3813-4377-A32C-8CF90A6ED05C}" dt="2024-11-25T15:33:44.342" v="2602" actId="1076"/>
          <ac:spMkLst>
            <pc:docMk/>
            <pc:sldMk cId="845521373" sldId="287"/>
            <ac:spMk id="11" creationId="{2F88546C-917C-4290-BC18-E5C6C56465AF}"/>
          </ac:spMkLst>
        </pc:spChg>
        <pc:picChg chg="add mod modCrop">
          <ac:chgData name="Silvia Colombo" userId="cdf5343d-9518-4b48-8032-805a754f9105" providerId="ADAL" clId="{E491ED53-3813-4377-A32C-8CF90A6ED05C}" dt="2024-11-25T15:33:32.924" v="2601" actId="14100"/>
          <ac:picMkLst>
            <pc:docMk/>
            <pc:sldMk cId="845521373" sldId="287"/>
            <ac:picMk id="4" creationId="{40D64EA9-0A76-492D-8287-ED0102706C9F}"/>
          </ac:picMkLst>
        </pc:picChg>
        <pc:cxnChg chg="add del mod">
          <ac:chgData name="Silvia Colombo" userId="cdf5343d-9518-4b48-8032-805a754f9105" providerId="ADAL" clId="{E491ED53-3813-4377-A32C-8CF90A6ED05C}" dt="2024-11-25T15:37:38.898" v="2607" actId="478"/>
          <ac:cxnSpMkLst>
            <pc:docMk/>
            <pc:sldMk cId="845521373" sldId="287"/>
            <ac:cxnSpMk id="8" creationId="{FF8ECBFB-D644-4167-B085-984A43F58923}"/>
          </ac:cxnSpMkLst>
        </pc:cxnChg>
      </pc:sldChg>
      <pc:sldChg chg="add del">
        <pc:chgData name="Silvia Colombo" userId="cdf5343d-9518-4b48-8032-805a754f9105" providerId="ADAL" clId="{E491ED53-3813-4377-A32C-8CF90A6ED05C}" dt="2024-11-14T15:19:24.340" v="903" actId="47"/>
        <pc:sldMkLst>
          <pc:docMk/>
          <pc:sldMk cId="1909514574" sldId="288"/>
        </pc:sldMkLst>
      </pc:sldChg>
      <pc:sldChg chg="modSp add mod">
        <pc:chgData name="Silvia Colombo" userId="cdf5343d-9518-4b48-8032-805a754f9105" providerId="ADAL" clId="{E491ED53-3813-4377-A32C-8CF90A6ED05C}" dt="2024-11-14T18:16:38.431" v="1506" actId="403"/>
        <pc:sldMkLst>
          <pc:docMk/>
          <pc:sldMk cId="3061992581" sldId="288"/>
        </pc:sldMkLst>
        <pc:spChg chg="mod">
          <ac:chgData name="Silvia Colombo" userId="cdf5343d-9518-4b48-8032-805a754f9105" providerId="ADAL" clId="{E491ED53-3813-4377-A32C-8CF90A6ED05C}" dt="2024-11-14T18:16:38.431" v="1506" actId="403"/>
          <ac:spMkLst>
            <pc:docMk/>
            <pc:sldMk cId="3061992581" sldId="288"/>
            <ac:spMk id="168" creationId="{00000000-0000-0000-0000-000000000000}"/>
          </ac:spMkLst>
        </pc:spChg>
      </pc:sldChg>
      <pc:sldChg chg="add del">
        <pc:chgData name="Silvia Colombo" userId="cdf5343d-9518-4b48-8032-805a754f9105" providerId="ADAL" clId="{E491ED53-3813-4377-A32C-8CF90A6ED05C}" dt="2024-11-14T15:19:25.091" v="904" actId="47"/>
        <pc:sldMkLst>
          <pc:docMk/>
          <pc:sldMk cId="2031497884" sldId="289"/>
        </pc:sldMkLst>
      </pc:sldChg>
      <pc:sldChg chg="addSp delSp modSp add mod">
        <pc:chgData name="Silvia Colombo" userId="cdf5343d-9518-4b48-8032-805a754f9105" providerId="ADAL" clId="{E491ED53-3813-4377-A32C-8CF90A6ED05C}" dt="2024-11-25T16:15:34.231" v="2750" actId="1038"/>
        <pc:sldMkLst>
          <pc:docMk/>
          <pc:sldMk cId="2985432160" sldId="289"/>
        </pc:sldMkLst>
        <pc:spChg chg="add del">
          <ac:chgData name="Silvia Colombo" userId="cdf5343d-9518-4b48-8032-805a754f9105" providerId="ADAL" clId="{E491ED53-3813-4377-A32C-8CF90A6ED05C}" dt="2024-11-18T09:35:56.623" v="1548" actId="22"/>
          <ac:spMkLst>
            <pc:docMk/>
            <pc:sldMk cId="2985432160" sldId="289"/>
            <ac:spMk id="6" creationId="{BD4B6FFF-2015-43BE-950E-3B3B4A10660F}"/>
          </ac:spMkLst>
        </pc:spChg>
        <pc:spChg chg="mod">
          <ac:chgData name="Silvia Colombo" userId="cdf5343d-9518-4b48-8032-805a754f9105" providerId="ADAL" clId="{E491ED53-3813-4377-A32C-8CF90A6ED05C}" dt="2024-11-18T09:35:37.116" v="1546" actId="403"/>
          <ac:spMkLst>
            <pc:docMk/>
            <pc:sldMk cId="2985432160" sldId="289"/>
            <ac:spMk id="167" creationId="{00000000-0000-0000-0000-000000000000}"/>
          </ac:spMkLst>
        </pc:spChg>
        <pc:spChg chg="mod">
          <ac:chgData name="Silvia Colombo" userId="cdf5343d-9518-4b48-8032-805a754f9105" providerId="ADAL" clId="{E491ED53-3813-4377-A32C-8CF90A6ED05C}" dt="2024-11-25T16:15:22.921" v="2732" actId="14100"/>
          <ac:spMkLst>
            <pc:docMk/>
            <pc:sldMk cId="2985432160" sldId="289"/>
            <ac:spMk id="168" creationId="{00000000-0000-0000-0000-000000000000}"/>
          </ac:spMkLst>
        </pc:spChg>
        <pc:picChg chg="add mod">
          <ac:chgData name="Silvia Colombo" userId="cdf5343d-9518-4b48-8032-805a754f9105" providerId="ADAL" clId="{E491ED53-3813-4377-A32C-8CF90A6ED05C}" dt="2024-11-25T16:15:34.231" v="2750" actId="1038"/>
          <ac:picMkLst>
            <pc:docMk/>
            <pc:sldMk cId="2985432160" sldId="289"/>
            <ac:picMk id="4" creationId="{06BA20CA-84F3-41F7-A7B0-33901230F15C}"/>
          </ac:picMkLst>
        </pc:picChg>
      </pc:sldChg>
      <pc:sldChg chg="addSp delSp modSp add mod">
        <pc:chgData name="Silvia Colombo" userId="cdf5343d-9518-4b48-8032-805a754f9105" providerId="ADAL" clId="{E491ED53-3813-4377-A32C-8CF90A6ED05C}" dt="2024-11-25T16:17:39.448" v="2759" actId="2711"/>
        <pc:sldMkLst>
          <pc:docMk/>
          <pc:sldMk cId="3025862249" sldId="290"/>
        </pc:sldMkLst>
        <pc:spChg chg="add mod">
          <ac:chgData name="Silvia Colombo" userId="cdf5343d-9518-4b48-8032-805a754f9105" providerId="ADAL" clId="{E491ED53-3813-4377-A32C-8CF90A6ED05C}" dt="2024-11-25T16:17:06.347" v="2756" actId="1035"/>
          <ac:spMkLst>
            <pc:docMk/>
            <pc:sldMk cId="3025862249" sldId="290"/>
            <ac:spMk id="2" creationId="{92C8FF37-E13B-4ECB-B997-5BF0761C8E0C}"/>
          </ac:spMkLst>
        </pc:spChg>
        <pc:spChg chg="add mod">
          <ac:chgData name="Silvia Colombo" userId="cdf5343d-9518-4b48-8032-805a754f9105" providerId="ADAL" clId="{E491ED53-3813-4377-A32C-8CF90A6ED05C}" dt="2024-11-18T10:27:05.023" v="1750" actId="1076"/>
          <ac:spMkLst>
            <pc:docMk/>
            <pc:sldMk cId="3025862249" sldId="290"/>
            <ac:spMk id="4" creationId="{D86528ED-AEA6-49AA-8F72-2C2D58250E7C}"/>
          </ac:spMkLst>
        </pc:spChg>
        <pc:spChg chg="add del">
          <ac:chgData name="Silvia Colombo" userId="cdf5343d-9518-4b48-8032-805a754f9105" providerId="ADAL" clId="{E491ED53-3813-4377-A32C-8CF90A6ED05C}" dt="2024-11-18T10:40:23.348" v="1858" actId="22"/>
          <ac:spMkLst>
            <pc:docMk/>
            <pc:sldMk cId="3025862249" sldId="290"/>
            <ac:spMk id="8" creationId="{8CA04AF0-825F-4415-9007-37FA3177A0F7}"/>
          </ac:spMkLst>
        </pc:spChg>
        <pc:spChg chg="mod">
          <ac:chgData name="Silvia Colombo" userId="cdf5343d-9518-4b48-8032-805a754f9105" providerId="ADAL" clId="{E491ED53-3813-4377-A32C-8CF90A6ED05C}" dt="2024-11-18T09:48:43.176" v="1577"/>
          <ac:spMkLst>
            <pc:docMk/>
            <pc:sldMk cId="3025862249" sldId="290"/>
            <ac:spMk id="167" creationId="{00000000-0000-0000-0000-000000000000}"/>
          </ac:spMkLst>
        </pc:spChg>
        <pc:spChg chg="mod">
          <ac:chgData name="Silvia Colombo" userId="cdf5343d-9518-4b48-8032-805a754f9105" providerId="ADAL" clId="{E491ED53-3813-4377-A32C-8CF90A6ED05C}" dt="2024-11-25T16:17:39.448" v="2759" actId="2711"/>
          <ac:spMkLst>
            <pc:docMk/>
            <pc:sldMk cId="3025862249" sldId="290"/>
            <ac:spMk id="168" creationId="{00000000-0000-0000-0000-000000000000}"/>
          </ac:spMkLst>
        </pc:spChg>
      </pc:sldChg>
      <pc:sldChg chg="add del">
        <pc:chgData name="Silvia Colombo" userId="cdf5343d-9518-4b48-8032-805a754f9105" providerId="ADAL" clId="{E491ED53-3813-4377-A32C-8CF90A6ED05C}" dt="2024-11-14T15:19:25.749" v="905" actId="47"/>
        <pc:sldMkLst>
          <pc:docMk/>
          <pc:sldMk cId="3374917943" sldId="290"/>
        </pc:sldMkLst>
      </pc:sldChg>
      <pc:sldChg chg="add del">
        <pc:chgData name="Silvia Colombo" userId="cdf5343d-9518-4b48-8032-805a754f9105" providerId="ADAL" clId="{E491ED53-3813-4377-A32C-8CF90A6ED05C}" dt="2024-11-18T09:48:16.050" v="1570" actId="47"/>
        <pc:sldMkLst>
          <pc:docMk/>
          <pc:sldMk cId="3817661274" sldId="290"/>
        </pc:sldMkLst>
      </pc:sldChg>
      <pc:sldChg chg="add del">
        <pc:chgData name="Silvia Colombo" userId="cdf5343d-9518-4b48-8032-805a754f9105" providerId="ADAL" clId="{E491ED53-3813-4377-A32C-8CF90A6ED05C}" dt="2024-11-18T09:48:16.616" v="1571" actId="47"/>
        <pc:sldMkLst>
          <pc:docMk/>
          <pc:sldMk cId="3787882538" sldId="291"/>
        </pc:sldMkLst>
      </pc:sldChg>
      <pc:sldChg chg="addSp delSp modSp add mod modNotesTx">
        <pc:chgData name="Silvia Colombo" userId="cdf5343d-9518-4b48-8032-805a754f9105" providerId="ADAL" clId="{E491ED53-3813-4377-A32C-8CF90A6ED05C}" dt="2024-11-25T16:20:22.185" v="2879" actId="1035"/>
        <pc:sldMkLst>
          <pc:docMk/>
          <pc:sldMk cId="4276348475" sldId="291"/>
        </pc:sldMkLst>
        <pc:spChg chg="del">
          <ac:chgData name="Silvia Colombo" userId="cdf5343d-9518-4b48-8032-805a754f9105" providerId="ADAL" clId="{E491ED53-3813-4377-A32C-8CF90A6ED05C}" dt="2024-11-18T10:40:38.084" v="1861" actId="478"/>
          <ac:spMkLst>
            <pc:docMk/>
            <pc:sldMk cId="4276348475" sldId="291"/>
            <ac:spMk id="2" creationId="{92C8FF37-E13B-4ECB-B997-5BF0761C8E0C}"/>
          </ac:spMkLst>
        </pc:spChg>
        <pc:spChg chg="del">
          <ac:chgData name="Silvia Colombo" userId="cdf5343d-9518-4b48-8032-805a754f9105" providerId="ADAL" clId="{E491ED53-3813-4377-A32C-8CF90A6ED05C}" dt="2024-11-18T10:40:41.115" v="1862" actId="478"/>
          <ac:spMkLst>
            <pc:docMk/>
            <pc:sldMk cId="4276348475" sldId="291"/>
            <ac:spMk id="4" creationId="{D86528ED-AEA6-49AA-8F72-2C2D58250E7C}"/>
          </ac:spMkLst>
        </pc:spChg>
        <pc:spChg chg="add del">
          <ac:chgData name="Silvia Colombo" userId="cdf5343d-9518-4b48-8032-805a754f9105" providerId="ADAL" clId="{E491ED53-3813-4377-A32C-8CF90A6ED05C}" dt="2024-11-18T10:41:47.096" v="1866" actId="478"/>
          <ac:spMkLst>
            <pc:docMk/>
            <pc:sldMk cId="4276348475" sldId="291"/>
            <ac:spMk id="5" creationId="{238392DC-258A-4E78-8D84-F1EA6A610B15}"/>
          </ac:spMkLst>
        </pc:spChg>
        <pc:spChg chg="add mod">
          <ac:chgData name="Silvia Colombo" userId="cdf5343d-9518-4b48-8032-805a754f9105" providerId="ADAL" clId="{E491ED53-3813-4377-A32C-8CF90A6ED05C}" dt="2024-11-25T16:20:22.185" v="2879" actId="1035"/>
          <ac:spMkLst>
            <pc:docMk/>
            <pc:sldMk cId="4276348475" sldId="291"/>
            <ac:spMk id="8" creationId="{E73424B3-C686-415C-9409-566BDF430095}"/>
          </ac:spMkLst>
        </pc:spChg>
        <pc:spChg chg="add mod">
          <ac:chgData name="Silvia Colombo" userId="cdf5343d-9518-4b48-8032-805a754f9105" providerId="ADAL" clId="{E491ED53-3813-4377-A32C-8CF90A6ED05C}" dt="2024-11-25T16:19:39.633" v="2823" actId="20577"/>
          <ac:spMkLst>
            <pc:docMk/>
            <pc:sldMk cId="4276348475" sldId="291"/>
            <ac:spMk id="9" creationId="{044AF3D7-50A9-4710-A46E-6577E389EF34}"/>
          </ac:spMkLst>
        </pc:spChg>
        <pc:spChg chg="add mod">
          <ac:chgData name="Silvia Colombo" userId="cdf5343d-9518-4b48-8032-805a754f9105" providerId="ADAL" clId="{E491ED53-3813-4377-A32C-8CF90A6ED05C}" dt="2024-11-18T10:55:38.300" v="1883" actId="14100"/>
          <ac:spMkLst>
            <pc:docMk/>
            <pc:sldMk cId="4276348475" sldId="291"/>
            <ac:spMk id="11" creationId="{CDD7956C-AD4A-4FCD-870C-C4BFC69F804B}"/>
          </ac:spMkLst>
        </pc:spChg>
        <pc:spChg chg="del mod">
          <ac:chgData name="Silvia Colombo" userId="cdf5343d-9518-4b48-8032-805a754f9105" providerId="ADAL" clId="{E491ED53-3813-4377-A32C-8CF90A6ED05C}" dt="2024-11-18T10:41:47.096" v="1866" actId="478"/>
          <ac:spMkLst>
            <pc:docMk/>
            <pc:sldMk cId="4276348475" sldId="291"/>
            <ac:spMk id="168" creationId="{00000000-0000-0000-0000-000000000000}"/>
          </ac:spMkLst>
        </pc:spChg>
        <pc:picChg chg="add mod">
          <ac:chgData name="Silvia Colombo" userId="cdf5343d-9518-4b48-8032-805a754f9105" providerId="ADAL" clId="{E491ED53-3813-4377-A32C-8CF90A6ED05C}" dt="2024-11-25T16:20:15.416" v="2871" actId="1035"/>
          <ac:picMkLst>
            <pc:docMk/>
            <pc:sldMk cId="4276348475" sldId="291"/>
            <ac:picMk id="7" creationId="{01AB32EA-377B-4676-B910-619F60865FEC}"/>
          </ac:picMkLst>
        </pc:picChg>
      </pc:sldChg>
      <pc:sldChg chg="delSp modSp add mod">
        <pc:chgData name="Silvia Colombo" userId="cdf5343d-9518-4b48-8032-805a754f9105" providerId="ADAL" clId="{E491ED53-3813-4377-A32C-8CF90A6ED05C}" dt="2024-11-25T16:21:47.963" v="2880" actId="11"/>
        <pc:sldMkLst>
          <pc:docMk/>
          <pc:sldMk cId="218857803" sldId="292"/>
        </pc:sldMkLst>
        <pc:spChg chg="del">
          <ac:chgData name="Silvia Colombo" userId="cdf5343d-9518-4b48-8032-805a754f9105" providerId="ADAL" clId="{E491ED53-3813-4377-A32C-8CF90A6ED05C}" dt="2024-11-18T11:01:18.629" v="1900" actId="478"/>
          <ac:spMkLst>
            <pc:docMk/>
            <pc:sldMk cId="218857803" sldId="292"/>
            <ac:spMk id="2" creationId="{92C8FF37-E13B-4ECB-B997-5BF0761C8E0C}"/>
          </ac:spMkLst>
        </pc:spChg>
        <pc:spChg chg="del">
          <ac:chgData name="Silvia Colombo" userId="cdf5343d-9518-4b48-8032-805a754f9105" providerId="ADAL" clId="{E491ED53-3813-4377-A32C-8CF90A6ED05C}" dt="2024-11-18T11:01:16.649" v="1899" actId="478"/>
          <ac:spMkLst>
            <pc:docMk/>
            <pc:sldMk cId="218857803" sldId="292"/>
            <ac:spMk id="4" creationId="{D86528ED-AEA6-49AA-8F72-2C2D58250E7C}"/>
          </ac:spMkLst>
        </pc:spChg>
        <pc:spChg chg="mod">
          <ac:chgData name="Silvia Colombo" userId="cdf5343d-9518-4b48-8032-805a754f9105" providerId="ADAL" clId="{E491ED53-3813-4377-A32C-8CF90A6ED05C}" dt="2024-11-25T16:21:47.963" v="2880" actId="11"/>
          <ac:spMkLst>
            <pc:docMk/>
            <pc:sldMk cId="218857803" sldId="292"/>
            <ac:spMk id="168" creationId="{00000000-0000-0000-0000-000000000000}"/>
          </ac:spMkLst>
        </pc:spChg>
      </pc:sldChg>
      <pc:sldChg chg="add del">
        <pc:chgData name="Silvia Colombo" userId="cdf5343d-9518-4b48-8032-805a754f9105" providerId="ADAL" clId="{E491ED53-3813-4377-A32C-8CF90A6ED05C}" dt="2024-11-18T09:48:17.102" v="1572" actId="47"/>
        <pc:sldMkLst>
          <pc:docMk/>
          <pc:sldMk cId="3625868235" sldId="292"/>
        </pc:sldMkLst>
      </pc:sldChg>
      <pc:sldChg chg="add del">
        <pc:chgData name="Silvia Colombo" userId="cdf5343d-9518-4b48-8032-805a754f9105" providerId="ADAL" clId="{E491ED53-3813-4377-A32C-8CF90A6ED05C}" dt="2024-11-18T09:48:17.372" v="1573" actId="47"/>
        <pc:sldMkLst>
          <pc:docMk/>
          <pc:sldMk cId="1332938407" sldId="293"/>
        </pc:sldMkLst>
      </pc:sldChg>
      <pc:sldChg chg="addSp modSp add mod">
        <pc:chgData name="Silvia Colombo" userId="cdf5343d-9518-4b48-8032-805a754f9105" providerId="ADAL" clId="{E491ED53-3813-4377-A32C-8CF90A6ED05C}" dt="2024-11-25T16:23:07.480" v="2883" actId="1076"/>
        <pc:sldMkLst>
          <pc:docMk/>
          <pc:sldMk cId="2761367291" sldId="293"/>
        </pc:sldMkLst>
        <pc:spChg chg="add mod">
          <ac:chgData name="Silvia Colombo" userId="cdf5343d-9518-4b48-8032-805a754f9105" providerId="ADAL" clId="{E491ED53-3813-4377-A32C-8CF90A6ED05C}" dt="2024-11-25T16:23:07.480" v="2883" actId="1076"/>
          <ac:spMkLst>
            <pc:docMk/>
            <pc:sldMk cId="2761367291" sldId="293"/>
            <ac:spMk id="5" creationId="{9465418C-8231-4F91-AE99-08D6F718DD6B}"/>
          </ac:spMkLst>
        </pc:spChg>
        <pc:spChg chg="add mod">
          <ac:chgData name="Silvia Colombo" userId="cdf5343d-9518-4b48-8032-805a754f9105" providerId="ADAL" clId="{E491ED53-3813-4377-A32C-8CF90A6ED05C}" dt="2024-11-18T11:44:43.069" v="2069" actId="255"/>
          <ac:spMkLst>
            <pc:docMk/>
            <pc:sldMk cId="2761367291" sldId="293"/>
            <ac:spMk id="7" creationId="{48ABBB91-0AEA-4B4B-947E-65B26D722456}"/>
          </ac:spMkLst>
        </pc:spChg>
        <pc:spChg chg="mod">
          <ac:chgData name="Silvia Colombo" userId="cdf5343d-9518-4b48-8032-805a754f9105" providerId="ADAL" clId="{E491ED53-3813-4377-A32C-8CF90A6ED05C}" dt="2024-11-18T11:19:47.425" v="1963" actId="20577"/>
          <ac:spMkLst>
            <pc:docMk/>
            <pc:sldMk cId="2761367291" sldId="293"/>
            <ac:spMk id="168" creationId="{00000000-0000-0000-0000-000000000000}"/>
          </ac:spMkLst>
        </pc:spChg>
        <pc:picChg chg="add mod">
          <ac:chgData name="Silvia Colombo" userId="cdf5343d-9518-4b48-8032-805a754f9105" providerId="ADAL" clId="{E491ED53-3813-4377-A32C-8CF90A6ED05C}" dt="2024-11-18T11:31:04.533" v="1966" actId="1076"/>
          <ac:picMkLst>
            <pc:docMk/>
            <pc:sldMk cId="2761367291" sldId="293"/>
            <ac:picMk id="4" creationId="{B03E3C96-0267-4ABC-8F42-9D4A1E0ACBF3}"/>
          </ac:picMkLst>
        </pc:picChg>
      </pc:sldChg>
      <pc:sldChg chg="addSp delSp modSp add mod">
        <pc:chgData name="Silvia Colombo" userId="cdf5343d-9518-4b48-8032-805a754f9105" providerId="ADAL" clId="{E491ED53-3813-4377-A32C-8CF90A6ED05C}" dt="2024-11-25T16:44:15.562" v="2888" actId="113"/>
        <pc:sldMkLst>
          <pc:docMk/>
          <pc:sldMk cId="3284480951" sldId="294"/>
        </pc:sldMkLst>
        <pc:spChg chg="add del">
          <ac:chgData name="Silvia Colombo" userId="cdf5343d-9518-4b48-8032-805a754f9105" providerId="ADAL" clId="{E491ED53-3813-4377-A32C-8CF90A6ED05C}" dt="2024-11-18T11:54:56.178" v="2111" actId="22"/>
          <ac:spMkLst>
            <pc:docMk/>
            <pc:sldMk cId="3284480951" sldId="294"/>
            <ac:spMk id="6" creationId="{A21CCAAD-0A59-4D84-9EA1-30437A6BD5EA}"/>
          </ac:spMkLst>
        </pc:spChg>
        <pc:spChg chg="mod">
          <ac:chgData name="Silvia Colombo" userId="cdf5343d-9518-4b48-8032-805a754f9105" providerId="ADAL" clId="{E491ED53-3813-4377-A32C-8CF90A6ED05C}" dt="2024-11-25T16:44:15.562" v="2888" actId="113"/>
          <ac:spMkLst>
            <pc:docMk/>
            <pc:sldMk cId="3284480951" sldId="294"/>
            <ac:spMk id="168" creationId="{00000000-0000-0000-0000-000000000000}"/>
          </ac:spMkLst>
        </pc:spChg>
      </pc:sldChg>
      <pc:sldChg chg="add del">
        <pc:chgData name="Silvia Colombo" userId="cdf5343d-9518-4b48-8032-805a754f9105" providerId="ADAL" clId="{E491ED53-3813-4377-A32C-8CF90A6ED05C}" dt="2024-11-18T09:48:18.942" v="1574" actId="47"/>
        <pc:sldMkLst>
          <pc:docMk/>
          <pc:sldMk cId="3466192494" sldId="294"/>
        </pc:sldMkLst>
      </pc:sldChg>
      <pc:sldChg chg="modSp add mod">
        <pc:chgData name="Silvia Colombo" userId="cdf5343d-9518-4b48-8032-805a754f9105" providerId="ADAL" clId="{E491ED53-3813-4377-A32C-8CF90A6ED05C}" dt="2024-11-25T16:45:30.755" v="2889" actId="20577"/>
        <pc:sldMkLst>
          <pc:docMk/>
          <pc:sldMk cId="2669022340" sldId="295"/>
        </pc:sldMkLst>
        <pc:spChg chg="mod">
          <ac:chgData name="Silvia Colombo" userId="cdf5343d-9518-4b48-8032-805a754f9105" providerId="ADAL" clId="{E491ED53-3813-4377-A32C-8CF90A6ED05C}" dt="2024-11-25T16:45:30.755" v="2889" actId="20577"/>
          <ac:spMkLst>
            <pc:docMk/>
            <pc:sldMk cId="2669022340" sldId="295"/>
            <ac:spMk id="168" creationId="{00000000-0000-0000-0000-000000000000}"/>
          </ac:spMkLst>
        </pc:spChg>
      </pc:sldChg>
      <pc:sldChg chg="addSp delSp modSp add mod">
        <pc:chgData name="Silvia Colombo" userId="cdf5343d-9518-4b48-8032-805a754f9105" providerId="ADAL" clId="{E491ED53-3813-4377-A32C-8CF90A6ED05C}" dt="2024-11-18T12:04:18.328" v="2272" actId="22"/>
        <pc:sldMkLst>
          <pc:docMk/>
          <pc:sldMk cId="3178964038" sldId="296"/>
        </pc:sldMkLst>
        <pc:spChg chg="add del">
          <ac:chgData name="Silvia Colombo" userId="cdf5343d-9518-4b48-8032-805a754f9105" providerId="ADAL" clId="{E491ED53-3813-4377-A32C-8CF90A6ED05C}" dt="2024-11-18T12:04:18.328" v="2272" actId="22"/>
          <ac:spMkLst>
            <pc:docMk/>
            <pc:sldMk cId="3178964038" sldId="296"/>
            <ac:spMk id="6" creationId="{0453A5EF-51F3-4DAF-91DF-AB0E1827D4F6}"/>
          </ac:spMkLst>
        </pc:spChg>
        <pc:spChg chg="mod">
          <ac:chgData name="Silvia Colombo" userId="cdf5343d-9518-4b48-8032-805a754f9105" providerId="ADAL" clId="{E491ED53-3813-4377-A32C-8CF90A6ED05C}" dt="2024-11-18T12:03:56.288" v="2270" actId="20577"/>
          <ac:spMkLst>
            <pc:docMk/>
            <pc:sldMk cId="3178964038" sldId="296"/>
            <ac:spMk id="168" creationId="{00000000-0000-0000-0000-000000000000}"/>
          </ac:spMkLst>
        </pc:spChg>
      </pc:sldChg>
      <pc:sldChg chg="addSp modSp add mod">
        <pc:chgData name="Silvia Colombo" userId="cdf5343d-9518-4b48-8032-805a754f9105" providerId="ADAL" clId="{E491ED53-3813-4377-A32C-8CF90A6ED05C}" dt="2024-11-25T16:57:22.243" v="2895" actId="1076"/>
        <pc:sldMkLst>
          <pc:docMk/>
          <pc:sldMk cId="3574041065" sldId="297"/>
        </pc:sldMkLst>
        <pc:spChg chg="mod">
          <ac:chgData name="Silvia Colombo" userId="cdf5343d-9518-4b48-8032-805a754f9105" providerId="ADAL" clId="{E491ED53-3813-4377-A32C-8CF90A6ED05C}" dt="2024-11-18T13:19:03.356" v="2558" actId="20577"/>
          <ac:spMkLst>
            <pc:docMk/>
            <pc:sldMk cId="3574041065" sldId="297"/>
            <ac:spMk id="167" creationId="{00000000-0000-0000-0000-000000000000}"/>
          </ac:spMkLst>
        </pc:spChg>
        <pc:spChg chg="mod">
          <ac:chgData name="Silvia Colombo" userId="cdf5343d-9518-4b48-8032-805a754f9105" providerId="ADAL" clId="{E491ED53-3813-4377-A32C-8CF90A6ED05C}" dt="2024-11-25T16:54:37.228" v="2892" actId="20577"/>
          <ac:spMkLst>
            <pc:docMk/>
            <pc:sldMk cId="3574041065" sldId="297"/>
            <ac:spMk id="168" creationId="{00000000-0000-0000-0000-000000000000}"/>
          </ac:spMkLst>
        </pc:spChg>
        <pc:picChg chg="add mod">
          <ac:chgData name="Silvia Colombo" userId="cdf5343d-9518-4b48-8032-805a754f9105" providerId="ADAL" clId="{E491ED53-3813-4377-A32C-8CF90A6ED05C}" dt="2024-11-25T16:57:22.243" v="2895" actId="1076"/>
          <ac:picMkLst>
            <pc:docMk/>
            <pc:sldMk cId="3574041065" sldId="297"/>
            <ac:picMk id="4" creationId="{1275C8C7-A9F5-4663-BB2A-510F850CC03D}"/>
          </ac:picMkLst>
        </pc:picChg>
      </pc:sldChg>
      <pc:sldChg chg="addSp modSp add mod">
        <pc:chgData name="Silvia Colombo" userId="cdf5343d-9518-4b48-8032-805a754f9105" providerId="ADAL" clId="{E491ED53-3813-4377-A32C-8CF90A6ED05C}" dt="2024-11-25T16:59:44.579" v="2902" actId="1076"/>
        <pc:sldMkLst>
          <pc:docMk/>
          <pc:sldMk cId="2230816992" sldId="298"/>
        </pc:sldMkLst>
        <pc:spChg chg="add mod">
          <ac:chgData name="Silvia Colombo" userId="cdf5343d-9518-4b48-8032-805a754f9105" providerId="ADAL" clId="{E491ED53-3813-4377-A32C-8CF90A6ED05C}" dt="2024-11-25T16:59:44.579" v="2902" actId="1076"/>
          <ac:spMkLst>
            <pc:docMk/>
            <pc:sldMk cId="2230816992" sldId="298"/>
            <ac:spMk id="5" creationId="{8794BF7C-5E53-45DB-8FEE-0205520570F8}"/>
          </ac:spMkLst>
        </pc:spChg>
        <pc:spChg chg="mod">
          <ac:chgData name="Silvia Colombo" userId="cdf5343d-9518-4b48-8032-805a754f9105" providerId="ADAL" clId="{E491ED53-3813-4377-A32C-8CF90A6ED05C}" dt="2024-11-18T13:18:05.763" v="2544" actId="20577"/>
          <ac:spMkLst>
            <pc:docMk/>
            <pc:sldMk cId="2230816992" sldId="298"/>
            <ac:spMk id="167" creationId="{00000000-0000-0000-0000-000000000000}"/>
          </ac:spMkLst>
        </pc:spChg>
        <pc:spChg chg="mod">
          <ac:chgData name="Silvia Colombo" userId="cdf5343d-9518-4b48-8032-805a754f9105" providerId="ADAL" clId="{E491ED53-3813-4377-A32C-8CF90A6ED05C}" dt="2024-11-25T16:59:21.283" v="2899" actId="20577"/>
          <ac:spMkLst>
            <pc:docMk/>
            <pc:sldMk cId="2230816992" sldId="298"/>
            <ac:spMk id="168" creationId="{00000000-0000-0000-0000-000000000000}"/>
          </ac:spMkLst>
        </pc:spChg>
        <pc:picChg chg="add mod modCrop">
          <ac:chgData name="Silvia Colombo" userId="cdf5343d-9518-4b48-8032-805a754f9105" providerId="ADAL" clId="{E491ED53-3813-4377-A32C-8CF90A6ED05C}" dt="2024-11-18T12:27:17.384" v="2318" actId="1076"/>
          <ac:picMkLst>
            <pc:docMk/>
            <pc:sldMk cId="2230816992" sldId="298"/>
            <ac:picMk id="4" creationId="{D17F4929-72BB-4031-9BBD-ECC213C0BB47}"/>
          </ac:picMkLst>
        </pc:picChg>
      </pc:sldChg>
      <pc:sldChg chg="addSp modSp add mod">
        <pc:chgData name="Silvia Colombo" userId="cdf5343d-9518-4b48-8032-805a754f9105" providerId="ADAL" clId="{E491ED53-3813-4377-A32C-8CF90A6ED05C}" dt="2024-11-25T17:00:41.073" v="2905" actId="1076"/>
        <pc:sldMkLst>
          <pc:docMk/>
          <pc:sldMk cId="2669320641" sldId="299"/>
        </pc:sldMkLst>
        <pc:spChg chg="add mod">
          <ac:chgData name="Silvia Colombo" userId="cdf5343d-9518-4b48-8032-805a754f9105" providerId="ADAL" clId="{E491ED53-3813-4377-A32C-8CF90A6ED05C}" dt="2024-11-25T17:00:41.073" v="2905" actId="1076"/>
          <ac:spMkLst>
            <pc:docMk/>
            <pc:sldMk cId="2669320641" sldId="299"/>
            <ac:spMk id="5" creationId="{DA3450AD-FEDE-4077-BD48-9D5958732BCC}"/>
          </ac:spMkLst>
        </pc:spChg>
        <pc:spChg chg="mod">
          <ac:chgData name="Silvia Colombo" userId="cdf5343d-9518-4b48-8032-805a754f9105" providerId="ADAL" clId="{E491ED53-3813-4377-A32C-8CF90A6ED05C}" dt="2024-11-18T13:18:35.286" v="2546" actId="20577"/>
          <ac:spMkLst>
            <pc:docMk/>
            <pc:sldMk cId="2669320641" sldId="299"/>
            <ac:spMk id="167" creationId="{00000000-0000-0000-0000-000000000000}"/>
          </ac:spMkLst>
        </pc:spChg>
        <pc:spChg chg="mod">
          <ac:chgData name="Silvia Colombo" userId="cdf5343d-9518-4b48-8032-805a754f9105" providerId="ADAL" clId="{E491ED53-3813-4377-A32C-8CF90A6ED05C}" dt="2024-11-18T12:54:29.778" v="2381" actId="20577"/>
          <ac:spMkLst>
            <pc:docMk/>
            <pc:sldMk cId="2669320641" sldId="299"/>
            <ac:spMk id="168" creationId="{00000000-0000-0000-0000-000000000000}"/>
          </ac:spMkLst>
        </pc:spChg>
        <pc:picChg chg="add mod">
          <ac:chgData name="Silvia Colombo" userId="cdf5343d-9518-4b48-8032-805a754f9105" providerId="ADAL" clId="{E491ED53-3813-4377-A32C-8CF90A6ED05C}" dt="2024-11-18T12:52:35.253" v="2351" actId="1076"/>
          <ac:picMkLst>
            <pc:docMk/>
            <pc:sldMk cId="2669320641" sldId="299"/>
            <ac:picMk id="4" creationId="{0D6328CD-97D8-4588-9D03-D5ADE2DAFBA8}"/>
          </ac:picMkLst>
        </pc:picChg>
      </pc:sldChg>
      <pc:sldChg chg="addSp modSp add mod">
        <pc:chgData name="Silvia Colombo" userId="cdf5343d-9518-4b48-8032-805a754f9105" providerId="ADAL" clId="{E491ED53-3813-4377-A32C-8CF90A6ED05C}" dt="2024-11-25T17:11:33.100" v="2907" actId="1076"/>
        <pc:sldMkLst>
          <pc:docMk/>
          <pc:sldMk cId="3550741812" sldId="300"/>
        </pc:sldMkLst>
        <pc:spChg chg="add mod">
          <ac:chgData name="Silvia Colombo" userId="cdf5343d-9518-4b48-8032-805a754f9105" providerId="ADAL" clId="{E491ED53-3813-4377-A32C-8CF90A6ED05C}" dt="2024-11-25T17:11:33.100" v="2907" actId="1076"/>
          <ac:spMkLst>
            <pc:docMk/>
            <pc:sldMk cId="3550741812" sldId="300"/>
            <ac:spMk id="5" creationId="{577FCAE3-C285-4D6E-B6EF-F122C3491891}"/>
          </ac:spMkLst>
        </pc:spChg>
        <pc:spChg chg="mod">
          <ac:chgData name="Silvia Colombo" userId="cdf5343d-9518-4b48-8032-805a754f9105" providerId="ADAL" clId="{E491ED53-3813-4377-A32C-8CF90A6ED05C}" dt="2024-11-18T13:18:39.658" v="2548" actId="20577"/>
          <ac:spMkLst>
            <pc:docMk/>
            <pc:sldMk cId="3550741812" sldId="300"/>
            <ac:spMk id="167" creationId="{00000000-0000-0000-0000-000000000000}"/>
          </ac:spMkLst>
        </pc:spChg>
        <pc:spChg chg="mod">
          <ac:chgData name="Silvia Colombo" userId="cdf5343d-9518-4b48-8032-805a754f9105" providerId="ADAL" clId="{E491ED53-3813-4377-A32C-8CF90A6ED05C}" dt="2024-11-18T13:05:11.506" v="2448" actId="20577"/>
          <ac:spMkLst>
            <pc:docMk/>
            <pc:sldMk cId="3550741812" sldId="300"/>
            <ac:spMk id="168" creationId="{00000000-0000-0000-0000-000000000000}"/>
          </ac:spMkLst>
        </pc:spChg>
        <pc:picChg chg="add mod">
          <ac:chgData name="Silvia Colombo" userId="cdf5343d-9518-4b48-8032-805a754f9105" providerId="ADAL" clId="{E491ED53-3813-4377-A32C-8CF90A6ED05C}" dt="2024-11-18T13:03:55.109" v="2440" actId="1076"/>
          <ac:picMkLst>
            <pc:docMk/>
            <pc:sldMk cId="3550741812" sldId="300"/>
            <ac:picMk id="4" creationId="{A3CFDF6A-3675-4DC0-AAF8-B057D2714DA8}"/>
          </ac:picMkLst>
        </pc:picChg>
      </pc:sldChg>
      <pc:sldChg chg="addSp modSp add mod">
        <pc:chgData name="Silvia Colombo" userId="cdf5343d-9518-4b48-8032-805a754f9105" providerId="ADAL" clId="{E491ED53-3813-4377-A32C-8CF90A6ED05C}" dt="2024-11-25T17:11:51.538" v="2911" actId="1076"/>
        <pc:sldMkLst>
          <pc:docMk/>
          <pc:sldMk cId="2610105728" sldId="301"/>
        </pc:sldMkLst>
        <pc:spChg chg="add mod">
          <ac:chgData name="Silvia Colombo" userId="cdf5343d-9518-4b48-8032-805a754f9105" providerId="ADAL" clId="{E491ED53-3813-4377-A32C-8CF90A6ED05C}" dt="2024-11-25T17:11:51.538" v="2911" actId="1076"/>
          <ac:spMkLst>
            <pc:docMk/>
            <pc:sldMk cId="2610105728" sldId="301"/>
            <ac:spMk id="5" creationId="{405D3AC9-9D1A-4DE5-9206-75A8E49F4BEA}"/>
          </ac:spMkLst>
        </pc:spChg>
        <pc:spChg chg="mod">
          <ac:chgData name="Silvia Colombo" userId="cdf5343d-9518-4b48-8032-805a754f9105" providerId="ADAL" clId="{E491ED53-3813-4377-A32C-8CF90A6ED05C}" dt="2024-11-18T13:18:44.135" v="2550" actId="20577"/>
          <ac:spMkLst>
            <pc:docMk/>
            <pc:sldMk cId="2610105728" sldId="301"/>
            <ac:spMk id="167" creationId="{00000000-0000-0000-0000-000000000000}"/>
          </ac:spMkLst>
        </pc:spChg>
        <pc:spChg chg="mod">
          <ac:chgData name="Silvia Colombo" userId="cdf5343d-9518-4b48-8032-805a754f9105" providerId="ADAL" clId="{E491ED53-3813-4377-A32C-8CF90A6ED05C}" dt="2024-11-18T13:08:15.057" v="2463" actId="14100"/>
          <ac:spMkLst>
            <pc:docMk/>
            <pc:sldMk cId="2610105728" sldId="301"/>
            <ac:spMk id="168" creationId="{00000000-0000-0000-0000-000000000000}"/>
          </ac:spMkLst>
        </pc:spChg>
        <pc:picChg chg="add mod">
          <ac:chgData name="Silvia Colombo" userId="cdf5343d-9518-4b48-8032-805a754f9105" providerId="ADAL" clId="{E491ED53-3813-4377-A32C-8CF90A6ED05C}" dt="2024-11-18T13:06:47.206" v="2454" actId="1076"/>
          <ac:picMkLst>
            <pc:docMk/>
            <pc:sldMk cId="2610105728" sldId="301"/>
            <ac:picMk id="4" creationId="{511C04CC-1284-4DB0-B0C7-81C13A3D4AFD}"/>
          </ac:picMkLst>
        </pc:picChg>
      </pc:sldChg>
      <pc:sldChg chg="addSp delSp modSp add mod">
        <pc:chgData name="Silvia Colombo" userId="cdf5343d-9518-4b48-8032-805a754f9105" providerId="ADAL" clId="{E491ED53-3813-4377-A32C-8CF90A6ED05C}" dt="2024-11-18T13:18:47.750" v="2552" actId="20577"/>
        <pc:sldMkLst>
          <pc:docMk/>
          <pc:sldMk cId="1039741806" sldId="302"/>
        </pc:sldMkLst>
        <pc:spChg chg="add del">
          <ac:chgData name="Silvia Colombo" userId="cdf5343d-9518-4b48-8032-805a754f9105" providerId="ADAL" clId="{E491ED53-3813-4377-A32C-8CF90A6ED05C}" dt="2024-11-18T13:14:32.772" v="2509"/>
          <ac:spMkLst>
            <pc:docMk/>
            <pc:sldMk cId="1039741806" sldId="302"/>
            <ac:spMk id="2" creationId="{896ED620-AEA6-4A8D-87A0-412C4B5CB504}"/>
          </ac:spMkLst>
        </pc:spChg>
        <pc:spChg chg="mod">
          <ac:chgData name="Silvia Colombo" userId="cdf5343d-9518-4b48-8032-805a754f9105" providerId="ADAL" clId="{E491ED53-3813-4377-A32C-8CF90A6ED05C}" dt="2024-11-18T13:18:47.750" v="2552" actId="20577"/>
          <ac:spMkLst>
            <pc:docMk/>
            <pc:sldMk cId="1039741806" sldId="302"/>
            <ac:spMk id="167" creationId="{00000000-0000-0000-0000-000000000000}"/>
          </ac:spMkLst>
        </pc:spChg>
        <pc:spChg chg="mod">
          <ac:chgData name="Silvia Colombo" userId="cdf5343d-9518-4b48-8032-805a754f9105" providerId="ADAL" clId="{E491ED53-3813-4377-A32C-8CF90A6ED05C}" dt="2024-11-18T13:15:24.448" v="2515" actId="404"/>
          <ac:spMkLst>
            <pc:docMk/>
            <pc:sldMk cId="1039741806" sldId="302"/>
            <ac:spMk id="168" creationId="{00000000-0000-0000-0000-000000000000}"/>
          </ac:spMkLst>
        </pc:spChg>
      </pc:sldChg>
      <pc:sldChg chg="modSp add mod">
        <pc:chgData name="Silvia Colombo" userId="cdf5343d-9518-4b48-8032-805a754f9105" providerId="ADAL" clId="{E491ED53-3813-4377-A32C-8CF90A6ED05C}" dt="2024-11-25T17:16:45.482" v="2929" actId="20577"/>
        <pc:sldMkLst>
          <pc:docMk/>
          <pc:sldMk cId="3169569971" sldId="303"/>
        </pc:sldMkLst>
        <pc:spChg chg="mod">
          <ac:chgData name="Silvia Colombo" userId="cdf5343d-9518-4b48-8032-805a754f9105" providerId="ADAL" clId="{E491ED53-3813-4377-A32C-8CF90A6ED05C}" dt="2024-11-18T13:18:52.132" v="2554" actId="20577"/>
          <ac:spMkLst>
            <pc:docMk/>
            <pc:sldMk cId="3169569971" sldId="303"/>
            <ac:spMk id="167" creationId="{00000000-0000-0000-0000-000000000000}"/>
          </ac:spMkLst>
        </pc:spChg>
        <pc:spChg chg="mod">
          <ac:chgData name="Silvia Colombo" userId="cdf5343d-9518-4b48-8032-805a754f9105" providerId="ADAL" clId="{E491ED53-3813-4377-A32C-8CF90A6ED05C}" dt="2024-11-25T17:16:45.482" v="2929" actId="20577"/>
          <ac:spMkLst>
            <pc:docMk/>
            <pc:sldMk cId="3169569971" sldId="303"/>
            <ac:spMk id="168" creationId="{00000000-0000-0000-0000-000000000000}"/>
          </ac:spMkLst>
        </pc:spChg>
      </pc:sldChg>
      <pc:sldChg chg="modSp add mod">
        <pc:chgData name="Silvia Colombo" userId="cdf5343d-9518-4b48-8032-805a754f9105" providerId="ADAL" clId="{E491ED53-3813-4377-A32C-8CF90A6ED05C}" dt="2024-11-18T13:18:56.008" v="2556" actId="20577"/>
        <pc:sldMkLst>
          <pc:docMk/>
          <pc:sldMk cId="2074846304" sldId="304"/>
        </pc:sldMkLst>
        <pc:spChg chg="mod">
          <ac:chgData name="Silvia Colombo" userId="cdf5343d-9518-4b48-8032-805a754f9105" providerId="ADAL" clId="{E491ED53-3813-4377-A32C-8CF90A6ED05C}" dt="2024-11-18T13:18:56.008" v="2556" actId="20577"/>
          <ac:spMkLst>
            <pc:docMk/>
            <pc:sldMk cId="2074846304" sldId="304"/>
            <ac:spMk id="167" creationId="{00000000-0000-0000-0000-000000000000}"/>
          </ac:spMkLst>
        </pc:spChg>
        <pc:spChg chg="mod">
          <ac:chgData name="Silvia Colombo" userId="cdf5343d-9518-4b48-8032-805a754f9105" providerId="ADAL" clId="{E491ED53-3813-4377-A32C-8CF90A6ED05C}" dt="2024-11-18T13:17:51.744" v="2542" actId="108"/>
          <ac:spMkLst>
            <pc:docMk/>
            <pc:sldMk cId="2074846304" sldId="304"/>
            <ac:spMk id="168" creationId="{00000000-0000-0000-0000-000000000000}"/>
          </ac:spMkLst>
        </pc:spChg>
      </pc:sldChg>
      <pc:sldMasterChg chg="delSldLayout">
        <pc:chgData name="Silvia Colombo" userId="cdf5343d-9518-4b48-8032-805a754f9105" providerId="ADAL" clId="{E491ED53-3813-4377-A32C-8CF90A6ED05C}" dt="2024-11-25T17:35:00.112" v="2930" actId="47"/>
        <pc:sldMasterMkLst>
          <pc:docMk/>
          <pc:sldMasterMk cId="0" sldId="2147483648"/>
        </pc:sldMasterMkLst>
        <pc:sldLayoutChg chg="del">
          <pc:chgData name="Silvia Colombo" userId="cdf5343d-9518-4b48-8032-805a754f9105" providerId="ADAL" clId="{E491ED53-3813-4377-A32C-8CF90A6ED05C}" dt="2024-11-25T17:35:00.112" v="2930" actId="47"/>
          <pc:sldLayoutMkLst>
            <pc:docMk/>
            <pc:sldMasterMk cId="0" sldId="2147483648"/>
            <pc:sldLayoutMk cId="0" sldId="214748365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346311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238075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dirty="0"/>
          </a:p>
        </p:txBody>
      </p:sp>
    </p:spTree>
    <p:extLst>
      <p:ext uri="{BB962C8B-B14F-4D97-AF65-F5344CB8AC3E}">
        <p14:creationId xmlns:p14="http://schemas.microsoft.com/office/powerpoint/2010/main" val="7631990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a:p>
        </p:txBody>
      </p:sp>
    </p:spTree>
    <p:extLst>
      <p:ext uri="{BB962C8B-B14F-4D97-AF65-F5344CB8AC3E}">
        <p14:creationId xmlns:p14="http://schemas.microsoft.com/office/powerpoint/2010/main" val="2894041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28552639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2929537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1003016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19418893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r>
              <a:rPr lang="en-GB" b="0" i="0" dirty="0">
                <a:solidFill>
                  <a:srgbClr val="444444"/>
                </a:solidFill>
                <a:effectLst/>
                <a:latin typeface="Open Sans" panose="020B0606030504020204" pitchFamily="34" charset="0"/>
              </a:rPr>
              <a:t>There are now several open-source hazard products at global scales which are being used widely for vulnerability and risk analysis. A few resources include:</a:t>
            </a:r>
          </a:p>
          <a:p>
            <a:pPr algn="l">
              <a:buFont typeface="Arial" panose="020B0604020202020204" pitchFamily="34" charset="0"/>
              <a:buChar char="•"/>
            </a:pPr>
            <a:r>
              <a:rPr lang="en-GB" b="0" i="0" dirty="0">
                <a:solidFill>
                  <a:srgbClr val="444444"/>
                </a:solidFill>
                <a:effectLst/>
                <a:latin typeface="Open Sans" panose="020B0606030504020204" pitchFamily="34" charset="0"/>
              </a:rPr>
              <a:t>Global river and coastal flood maps: Historical and future hazard maps at different return periods (2, 5, 10, 25, 50, 100, 250, 500, 1000 years). All data is available at a 30 arc-seconds resolution (~1km at equator) (</a:t>
            </a:r>
            <a:r>
              <a:rPr lang="en-GB" b="0" i="0" dirty="0" err="1">
                <a:solidFill>
                  <a:srgbClr val="444444"/>
                </a:solidFill>
                <a:effectLst/>
                <a:latin typeface="Open Sans" panose="020B0606030504020204" pitchFamily="34" charset="0"/>
              </a:rPr>
              <a:t>Gassert</a:t>
            </a:r>
            <a:r>
              <a:rPr lang="en-GB" b="0" i="0" dirty="0">
                <a:solidFill>
                  <a:srgbClr val="444444"/>
                </a:solidFill>
                <a:effectLst/>
                <a:latin typeface="Open Sans" panose="020B0606030504020204" pitchFamily="34" charset="0"/>
              </a:rPr>
              <a:t> et al. 2015).</a:t>
            </a:r>
          </a:p>
          <a:p>
            <a:pPr algn="l">
              <a:buFont typeface="Arial" panose="020B0604020202020204" pitchFamily="34" charset="0"/>
              <a:buChar char="•"/>
            </a:pPr>
            <a:r>
              <a:rPr lang="en-GB" b="0" i="0" dirty="0">
                <a:solidFill>
                  <a:srgbClr val="444444"/>
                </a:solidFill>
                <a:effectLst/>
                <a:latin typeface="Open Sans" panose="020B0606030504020204" pitchFamily="34" charset="0"/>
              </a:rPr>
              <a:t>Global hazard maps for earthquakes for different return periods (250, 475, 975, 1500, 2475 years) both Peak Ground Acceleration and spectral acceleration. Data is available at 0.072 degrees (~8km at equator).</a:t>
            </a:r>
          </a:p>
          <a:p>
            <a:pPr algn="l">
              <a:buFont typeface="Arial" panose="020B0604020202020204" pitchFamily="34" charset="0"/>
              <a:buChar char="•"/>
            </a:pPr>
            <a:r>
              <a:rPr lang="en-GB" b="0" i="0" dirty="0">
                <a:solidFill>
                  <a:srgbClr val="444444"/>
                </a:solidFill>
                <a:effectLst/>
                <a:latin typeface="Open Sans" panose="020B0606030504020204" pitchFamily="34" charset="0"/>
              </a:rPr>
              <a:t>Global dataset of 10,000 synthetic tropical cyclones paths with cyclone characteristics (e.g., wind speed, pressure) on a global scale. Wind speed probabilities are derived globally (10 metre, 10 minutes sustained speed) for different return periods (10 to 10,000 years) at 10km resolution (</a:t>
            </a:r>
            <a:r>
              <a:rPr lang="en-GB" b="0" i="0" dirty="0" err="1">
                <a:solidFill>
                  <a:srgbClr val="444444"/>
                </a:solidFill>
                <a:effectLst/>
                <a:latin typeface="Open Sans" panose="020B0606030504020204" pitchFamily="34" charset="0"/>
              </a:rPr>
              <a:t>Bloemendaal</a:t>
            </a:r>
            <a:r>
              <a:rPr lang="en-GB" b="0" i="0" dirty="0">
                <a:solidFill>
                  <a:srgbClr val="444444"/>
                </a:solidFill>
                <a:effectLst/>
                <a:latin typeface="Open Sans" panose="020B0606030504020204" pitchFamily="34" charset="0"/>
              </a:rPr>
              <a:t> et al. 2019).</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a:p>
        </p:txBody>
      </p:sp>
    </p:spTree>
    <p:extLst>
      <p:ext uri="{BB962C8B-B14F-4D97-AF65-F5344CB8AC3E}">
        <p14:creationId xmlns:p14="http://schemas.microsoft.com/office/powerpoint/2010/main" val="20142914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3245916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dirty="0"/>
          </a:p>
        </p:txBody>
      </p:sp>
    </p:spTree>
    <p:extLst>
      <p:ext uri="{BB962C8B-B14F-4D97-AF65-F5344CB8AC3E}">
        <p14:creationId xmlns:p14="http://schemas.microsoft.com/office/powerpoint/2010/main" val="40997163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21</a:t>
            </a:fld>
            <a:endParaRPr/>
          </a:p>
        </p:txBody>
      </p:sp>
    </p:spTree>
    <p:extLst>
      <p:ext uri="{BB962C8B-B14F-4D97-AF65-F5344CB8AC3E}">
        <p14:creationId xmlns:p14="http://schemas.microsoft.com/office/powerpoint/2010/main" val="13609289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22</a:t>
            </a:fld>
            <a:endParaRPr/>
          </a:p>
        </p:txBody>
      </p:sp>
    </p:spTree>
    <p:extLst>
      <p:ext uri="{BB962C8B-B14F-4D97-AF65-F5344CB8AC3E}">
        <p14:creationId xmlns:p14="http://schemas.microsoft.com/office/powerpoint/2010/main" val="164720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23</a:t>
            </a:fld>
            <a:endParaRPr/>
          </a:p>
        </p:txBody>
      </p:sp>
    </p:spTree>
    <p:extLst>
      <p:ext uri="{BB962C8B-B14F-4D97-AF65-F5344CB8AC3E}">
        <p14:creationId xmlns:p14="http://schemas.microsoft.com/office/powerpoint/2010/main" val="8180913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24</a:t>
            </a:fld>
            <a:endParaRPr/>
          </a:p>
        </p:txBody>
      </p:sp>
    </p:spTree>
    <p:extLst>
      <p:ext uri="{BB962C8B-B14F-4D97-AF65-F5344CB8AC3E}">
        <p14:creationId xmlns:p14="http://schemas.microsoft.com/office/powerpoint/2010/main" val="41273068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25</a:t>
            </a:fld>
            <a:endParaRPr/>
          </a:p>
        </p:txBody>
      </p:sp>
    </p:spTree>
    <p:extLst>
      <p:ext uri="{BB962C8B-B14F-4D97-AF65-F5344CB8AC3E}">
        <p14:creationId xmlns:p14="http://schemas.microsoft.com/office/powerpoint/2010/main" val="16276279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26</a:t>
            </a:fld>
            <a:endParaRPr/>
          </a:p>
        </p:txBody>
      </p:sp>
    </p:spTree>
    <p:extLst>
      <p:ext uri="{BB962C8B-B14F-4D97-AF65-F5344CB8AC3E}">
        <p14:creationId xmlns:p14="http://schemas.microsoft.com/office/powerpoint/2010/main" val="3727329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27</a:t>
            </a:fld>
            <a:endParaRPr/>
          </a:p>
        </p:txBody>
      </p:sp>
    </p:spTree>
    <p:extLst>
      <p:ext uri="{BB962C8B-B14F-4D97-AF65-F5344CB8AC3E}">
        <p14:creationId xmlns:p14="http://schemas.microsoft.com/office/powerpoint/2010/main" val="6542919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28</a:t>
            </a:fld>
            <a:endParaRPr/>
          </a:p>
        </p:txBody>
      </p:sp>
    </p:spTree>
    <p:extLst>
      <p:ext uri="{BB962C8B-B14F-4D97-AF65-F5344CB8AC3E}">
        <p14:creationId xmlns:p14="http://schemas.microsoft.com/office/powerpoint/2010/main" val="24705618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29</a:t>
            </a:fld>
            <a:endParaRPr/>
          </a:p>
        </p:txBody>
      </p:sp>
    </p:spTree>
    <p:extLst>
      <p:ext uri="{BB962C8B-B14F-4D97-AF65-F5344CB8AC3E}">
        <p14:creationId xmlns:p14="http://schemas.microsoft.com/office/powerpoint/2010/main" val="4203344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30</a:t>
            </a:fld>
            <a:endParaRPr/>
          </a:p>
        </p:txBody>
      </p:sp>
    </p:spTree>
    <p:extLst>
      <p:ext uri="{BB962C8B-B14F-4D97-AF65-F5344CB8AC3E}">
        <p14:creationId xmlns:p14="http://schemas.microsoft.com/office/powerpoint/2010/main" val="4266526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20991499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31</a:t>
            </a:fld>
            <a:endParaRPr/>
          </a:p>
        </p:txBody>
      </p:sp>
    </p:spTree>
    <p:extLst>
      <p:ext uri="{BB962C8B-B14F-4D97-AF65-F5344CB8AC3E}">
        <p14:creationId xmlns:p14="http://schemas.microsoft.com/office/powerpoint/2010/main" val="40152598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32</a:t>
            </a:fld>
            <a:endParaRPr/>
          </a:p>
        </p:txBody>
      </p:sp>
    </p:spTree>
    <p:extLst>
      <p:ext uri="{BB962C8B-B14F-4D97-AF65-F5344CB8AC3E}">
        <p14:creationId xmlns:p14="http://schemas.microsoft.com/office/powerpoint/2010/main" val="4012119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3352002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276515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dirty="0"/>
          </a:p>
        </p:txBody>
      </p:sp>
    </p:spTree>
    <p:extLst>
      <p:ext uri="{BB962C8B-B14F-4D97-AF65-F5344CB8AC3E}">
        <p14:creationId xmlns:p14="http://schemas.microsoft.com/office/powerpoint/2010/main" val="6929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dirty="0"/>
          </a:p>
        </p:txBody>
      </p:sp>
    </p:spTree>
    <p:extLst>
      <p:ext uri="{BB962C8B-B14F-4D97-AF65-F5344CB8AC3E}">
        <p14:creationId xmlns:p14="http://schemas.microsoft.com/office/powerpoint/2010/main" val="3572595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a:p>
        </p:txBody>
      </p:sp>
    </p:spTree>
    <p:extLst>
      <p:ext uri="{BB962C8B-B14F-4D97-AF65-F5344CB8AC3E}">
        <p14:creationId xmlns:p14="http://schemas.microsoft.com/office/powerpoint/2010/main" val="2454506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4091274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06053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416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436692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7"/>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70876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cSld>
  <p:clrMap bg1="lt1" tx1="dk1" bg2="dk2" tx2="lt2" accent1="accent1" accent2="accent2" accent3="accent3" accent4="accent4" accent5="accent5" accent6="accent6" hlink="hlink" folHlink="folHlink"/>
  <p:sldLayoutIdLst>
    <p:sldLayoutId id="2147483649" r:id="rId1"/>
    <p:sldLayoutId id="2147483667" r:id="rId2"/>
    <p:sldLayoutId id="2147483660" r:id="rId3"/>
    <p:sldLayoutId id="2147483651" r:id="rId4"/>
    <p:sldLayoutId id="2147483662"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doi.org/10.1680/wame.2003.156.3.235"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hyperlink" Target="http://documents1.worldbank.org/curated/en/620731560526509220/pdf/Technical-Annex.pdf" TargetMode="External"/><Relationship Id="rId4" Type="http://schemas.openxmlformats.org/officeDocument/2006/relationships/hyperlink" Target="https://doi.org/10.1111/risa.13370"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s://doi.org/10.1111/j.1753-318X.2010.01081.x"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hyperlink" Target="https://doi.org/10.1111/j.1740-9713.2018.01209.x"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microsoft.com/office/2007/relationships/hdphoto" Target="../media/hdphoto6.wdp"/></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hyperlink" Target="https://doi.org/10.1680/wame.2003.156.3.235" TargetMode="External"/><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hyperlink" Target="https://doi.org/10.1111/risa.13370"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doi.org/10.4324/9780203402375"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hyperlink" Target="https://www4.unfccc.int/sites/NAPC/Country%20Documents/General/apf%20technical%20paper04.pdf" TargetMode="External"/><Relationship Id="rId5" Type="http://schemas.openxmlformats.org/officeDocument/2006/relationships/hyperlink" Target="https://doi.org/10.1680/wame.2003.156.3.235" TargetMode="External"/><Relationship Id="rId4" Type="http://schemas.openxmlformats.org/officeDocument/2006/relationships/hyperlink" Target="https://gpss.worldbank.org/sites/gpss/files/2019-10/Fragility%20and%20Vulnerability%20Assessment%20Guide.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p:txBody>
          <a:bodyPr/>
          <a:lstStyle/>
          <a:p>
            <a:r>
              <a:rPr lang="en-GB" dirty="0"/>
              <a:t>Lecture 10: Assessing infrastructure asset risk and vulnerability</a:t>
            </a:r>
            <a:br>
              <a:rPr lang="en-GB" dirty="0"/>
            </a:br>
            <a:br>
              <a:rPr lang="en-US" dirty="0"/>
            </a:br>
            <a:endParaRPr lang="en-US" dirty="0"/>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p:txBody>
          <a:bodyPr>
            <a:normAutofit/>
          </a:bodyPr>
          <a:lstStyle/>
          <a:p>
            <a:r>
              <a:rPr lang="en-GB" dirty="0"/>
              <a:t>Olivia Becher, Oxford University</a:t>
            </a:r>
            <a:endParaRPr lang="en-US" dirty="0"/>
          </a:p>
        </p:txBody>
      </p:sp>
    </p:spTree>
    <p:extLst>
      <p:ext uri="{BB962C8B-B14F-4D97-AF65-F5344CB8AC3E}">
        <p14:creationId xmlns:p14="http://schemas.microsoft.com/office/powerpoint/2010/main" val="701856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10.2 </a:t>
            </a:r>
            <a:r>
              <a:rPr lang="en-GB" sz="2800" dirty="0">
                <a:solidFill>
                  <a:srgbClr val="C00000"/>
                </a:solidFill>
              </a:rPr>
              <a:t>Fragility and vulnerability functions for different hazards</a:t>
            </a:r>
            <a:endParaRPr lang="sv-SE" sz="2800" dirty="0">
              <a:solidFill>
                <a:srgbClr val="C00000"/>
              </a:solidFill>
            </a:endParaRPr>
          </a:p>
        </p:txBody>
      </p:sp>
      <p:sp>
        <p:nvSpPr>
          <p:cNvPr id="168" name="Google Shape;168;p13"/>
          <p:cNvSpPr txBox="1">
            <a:spLocks noGrp="1"/>
          </p:cNvSpPr>
          <p:nvPr>
            <p:ph type="body" idx="4294967295"/>
          </p:nvPr>
        </p:nvSpPr>
        <p:spPr>
          <a:xfrm>
            <a:off x="838200" y="1231900"/>
            <a:ext cx="52578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tx1"/>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To be able to quantify asset vulnerability as the likelihood of failure conditional to a given load via fragility curves</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To recognise the generalisability of fragility curves for a range of different hazards and infrastructure asset types</a:t>
            </a:r>
          </a:p>
          <a:p>
            <a:pPr marL="342900" lvl="0" indent="-342900" algn="l" rtl="0">
              <a:lnSpc>
                <a:spcPct val="90000"/>
              </a:lnSpc>
              <a:spcBef>
                <a:spcPts val="0"/>
              </a:spcBef>
              <a:spcAft>
                <a:spcPts val="0"/>
              </a:spcAft>
              <a:buClr>
                <a:schemeClr val="dk1"/>
              </a:buClr>
              <a:buSzPts val="2800"/>
              <a:buFont typeface="Arial" panose="020B0604020202020204" pitchFamily="34" charset="0"/>
              <a:buChar char="•"/>
            </a:pPr>
            <a:endParaRPr lang="en-GB" sz="2000" dirty="0">
              <a:solidFill>
                <a:schemeClr val="tx1"/>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10</a:t>
            </a:fld>
            <a:endParaRPr lang="sv-SE" sz="1000" b="1" dirty="0">
              <a:solidFill>
                <a:schemeClr val="bg1"/>
              </a:solidFill>
            </a:endParaRPr>
          </a:p>
        </p:txBody>
      </p:sp>
      <p:pic>
        <p:nvPicPr>
          <p:cNvPr id="9" name="Picture 8">
            <a:extLst>
              <a:ext uri="{FF2B5EF4-FFF2-40B4-BE49-F238E27FC236}">
                <a16:creationId xmlns:a16="http://schemas.microsoft.com/office/drawing/2014/main" id="{025D940D-267D-4587-BB71-370E73BD3892}"/>
              </a:ext>
            </a:extLst>
          </p:cNvPr>
          <p:cNvPicPr>
            <a:picLocks noChangeAspect="1"/>
          </p:cNvPicPr>
          <p:nvPr/>
        </p:nvPicPr>
        <p:blipFill>
          <a:blip r:embed="rId3"/>
          <a:stretch>
            <a:fillRect/>
          </a:stretch>
        </p:blipFill>
        <p:spPr>
          <a:xfrm>
            <a:off x="6753179" y="1130277"/>
            <a:ext cx="3512256" cy="4915403"/>
          </a:xfrm>
          <a:prstGeom prst="rect">
            <a:avLst/>
          </a:prstGeom>
        </p:spPr>
      </p:pic>
    </p:spTree>
    <p:extLst>
      <p:ext uri="{BB962C8B-B14F-4D97-AF65-F5344CB8AC3E}">
        <p14:creationId xmlns:p14="http://schemas.microsoft.com/office/powerpoint/2010/main" val="3840193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10.2 </a:t>
            </a:r>
            <a:r>
              <a:rPr lang="en-GB" sz="2800" dirty="0">
                <a:solidFill>
                  <a:srgbClr val="C00000"/>
                </a:solidFill>
              </a:rPr>
              <a:t>Fragility and vulnerability functions for different hazards</a:t>
            </a:r>
            <a:endParaRPr sz="2800" dirty="0">
              <a:solidFill>
                <a:srgbClr val="C00000"/>
              </a:solidFill>
            </a:endParaRPr>
          </a:p>
        </p:txBody>
      </p:sp>
      <p:sp>
        <p:nvSpPr>
          <p:cNvPr id="168" name="Google Shape;168;p13"/>
          <p:cNvSpPr txBox="1">
            <a:spLocks noGrp="1"/>
          </p:cNvSpPr>
          <p:nvPr>
            <p:ph type="body" idx="4294967295"/>
          </p:nvPr>
        </p:nvSpPr>
        <p:spPr>
          <a:xfrm>
            <a:off x="838199" y="1231900"/>
            <a:ext cx="10307130" cy="484109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Earthquake fragility curves</a:t>
            </a:r>
          </a:p>
          <a:p>
            <a:pPr marL="0" lvl="0" indent="0" algn="l" rtl="0">
              <a:lnSpc>
                <a:spcPct val="90000"/>
              </a:lnSpc>
              <a:spcBef>
                <a:spcPts val="0"/>
              </a:spcBef>
              <a:spcAft>
                <a:spcPts val="0"/>
              </a:spcAft>
              <a:buClr>
                <a:schemeClr val="dk1"/>
              </a:buClr>
              <a:buSzPts val="2800"/>
              <a:buNone/>
            </a:pPr>
            <a:endParaRPr sz="18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11</a:t>
            </a:fld>
            <a:endParaRPr lang="sv-SE" sz="1000" b="1" dirty="0">
              <a:solidFill>
                <a:schemeClr val="bg1"/>
              </a:solidFill>
            </a:endParaRPr>
          </a:p>
        </p:txBody>
      </p:sp>
      <p:sp>
        <p:nvSpPr>
          <p:cNvPr id="6" name="TextBox 5">
            <a:extLst>
              <a:ext uri="{FF2B5EF4-FFF2-40B4-BE49-F238E27FC236}">
                <a16:creationId xmlns:a16="http://schemas.microsoft.com/office/drawing/2014/main" id="{FC78CAEC-448B-4219-A200-6CCF404A14C9}"/>
              </a:ext>
            </a:extLst>
          </p:cNvPr>
          <p:cNvSpPr txBox="1"/>
          <p:nvPr/>
        </p:nvSpPr>
        <p:spPr>
          <a:xfrm>
            <a:off x="838200" y="1865376"/>
            <a:ext cx="4675632" cy="338554"/>
          </a:xfrm>
          <a:prstGeom prst="rect">
            <a:avLst/>
          </a:prstGeom>
          <a:noFill/>
        </p:spPr>
        <p:txBody>
          <a:bodyPr wrap="square" rtlCol="0">
            <a:spAutoFit/>
          </a:bodyPr>
          <a:lstStyle/>
          <a:p>
            <a:endParaRPr lang="en-GB" sz="1600" dirty="0"/>
          </a:p>
        </p:txBody>
      </p:sp>
      <p:sp>
        <p:nvSpPr>
          <p:cNvPr id="11" name="TextBox 10">
            <a:extLst>
              <a:ext uri="{FF2B5EF4-FFF2-40B4-BE49-F238E27FC236}">
                <a16:creationId xmlns:a16="http://schemas.microsoft.com/office/drawing/2014/main" id="{69CB2DEE-3721-42E2-8BA6-9D88BD2A1481}"/>
              </a:ext>
            </a:extLst>
          </p:cNvPr>
          <p:cNvSpPr txBox="1"/>
          <p:nvPr/>
        </p:nvSpPr>
        <p:spPr>
          <a:xfrm>
            <a:off x="838198" y="1735587"/>
            <a:ext cx="4052979" cy="4524315"/>
          </a:xfrm>
          <a:prstGeom prst="rect">
            <a:avLst/>
          </a:prstGeom>
          <a:noFill/>
        </p:spPr>
        <p:txBody>
          <a:bodyPr wrap="square">
            <a:spAutoFit/>
          </a:bodyPr>
          <a:lstStyle/>
          <a:p>
            <a:pPr marL="285750" indent="-285750" algn="l">
              <a:buSzPct val="120000"/>
              <a:buFont typeface="Arial" panose="020B0604020202020204" pitchFamily="34" charset="0"/>
              <a:buChar char="•"/>
            </a:pPr>
            <a:r>
              <a:rPr lang="en-GB" sz="1800" b="0" i="0" dirty="0">
                <a:solidFill>
                  <a:schemeClr val="tx1"/>
                </a:solidFill>
                <a:effectLst/>
                <a:latin typeface="+mn-lt"/>
              </a:rPr>
              <a:t>The main measure for earthquake severity is </a:t>
            </a:r>
            <a:r>
              <a:rPr lang="en-GB" sz="1800" b="1" i="0" dirty="0">
                <a:solidFill>
                  <a:schemeClr val="tx1"/>
                </a:solidFill>
                <a:effectLst/>
                <a:latin typeface="+mn-lt"/>
              </a:rPr>
              <a:t>Peak Ground Acceleration (PGA)</a:t>
            </a:r>
          </a:p>
          <a:p>
            <a:pPr marL="285750" indent="-285750" algn="l">
              <a:buSzPct val="120000"/>
              <a:buFont typeface="Arial" panose="020B0604020202020204" pitchFamily="34" charset="0"/>
              <a:buChar char="•"/>
            </a:pPr>
            <a:endParaRPr lang="en-GB" sz="1800" b="0" i="0" dirty="0">
              <a:solidFill>
                <a:schemeClr val="tx1"/>
              </a:solidFill>
              <a:effectLst/>
              <a:latin typeface="+mn-lt"/>
            </a:endParaRPr>
          </a:p>
          <a:p>
            <a:pPr marL="285750" indent="-285750" algn="l">
              <a:buSzPct val="120000"/>
              <a:buFont typeface="Arial" panose="020B0604020202020204" pitchFamily="34" charset="0"/>
              <a:buChar char="•"/>
            </a:pPr>
            <a:r>
              <a:rPr lang="en-GB" sz="1800" b="0" i="0" dirty="0">
                <a:solidFill>
                  <a:schemeClr val="tx1"/>
                </a:solidFill>
                <a:effectLst/>
                <a:latin typeface="+mn-lt"/>
              </a:rPr>
              <a:t>By </a:t>
            </a:r>
            <a:r>
              <a:rPr lang="en-GB" sz="1800" b="1" i="0" dirty="0">
                <a:solidFill>
                  <a:schemeClr val="tx1"/>
                </a:solidFill>
                <a:effectLst/>
                <a:latin typeface="+mn-lt"/>
              </a:rPr>
              <a:t>comparing the probability of failure </a:t>
            </a:r>
            <a:r>
              <a:rPr lang="en-GB" sz="1800" b="0" i="0" dirty="0">
                <a:solidFill>
                  <a:schemeClr val="tx1"/>
                </a:solidFill>
                <a:effectLst/>
                <a:latin typeface="+mn-lt"/>
              </a:rPr>
              <a:t>between assets </a:t>
            </a:r>
            <a:r>
              <a:rPr lang="en-GB" sz="1800" b="1" i="0" dirty="0">
                <a:solidFill>
                  <a:schemeClr val="tx1"/>
                </a:solidFill>
                <a:effectLst/>
                <a:latin typeface="+mn-lt"/>
              </a:rPr>
              <a:t>with and without protective works</a:t>
            </a:r>
            <a:r>
              <a:rPr lang="en-GB" sz="1800" b="0" i="0" dirty="0">
                <a:solidFill>
                  <a:schemeClr val="tx1"/>
                </a:solidFill>
                <a:effectLst/>
                <a:latin typeface="+mn-lt"/>
              </a:rPr>
              <a:t>, one can compare the costs and benefits of protective works</a:t>
            </a:r>
          </a:p>
          <a:p>
            <a:pPr marL="285750" indent="-285750" algn="l">
              <a:buSzPct val="120000"/>
              <a:buFont typeface="Arial" panose="020B0604020202020204" pitchFamily="34" charset="0"/>
              <a:buChar char="•"/>
            </a:pPr>
            <a:endParaRPr lang="en-GB" sz="1800" dirty="0">
              <a:solidFill>
                <a:schemeClr val="tx1"/>
              </a:solidFill>
              <a:latin typeface="+mn-lt"/>
            </a:endParaRPr>
          </a:p>
          <a:p>
            <a:pPr marL="285750" indent="-285750" algn="l">
              <a:buSzPct val="120000"/>
              <a:buFont typeface="Arial" panose="020B0604020202020204" pitchFamily="34" charset="0"/>
              <a:buChar char="•"/>
            </a:pPr>
            <a:r>
              <a:rPr lang="en-GB" sz="1800" dirty="0">
                <a:solidFill>
                  <a:schemeClr val="tx1"/>
                </a:solidFill>
                <a:latin typeface="+mn-lt"/>
              </a:rPr>
              <a:t>Each plot compares </a:t>
            </a:r>
            <a:r>
              <a:rPr lang="en-GB" sz="1800" b="1" dirty="0">
                <a:solidFill>
                  <a:schemeClr val="tx1"/>
                </a:solidFill>
                <a:latin typeface="+mn-lt"/>
              </a:rPr>
              <a:t>the fragility curves for piers</a:t>
            </a:r>
            <a:r>
              <a:rPr lang="en-GB" sz="1800" dirty="0">
                <a:solidFill>
                  <a:schemeClr val="tx1"/>
                </a:solidFill>
                <a:latin typeface="+mn-lt"/>
              </a:rPr>
              <a:t> with (bottom) and without (top) retrofitting</a:t>
            </a:r>
          </a:p>
          <a:p>
            <a:pPr marL="342900" indent="-342900" algn="l">
              <a:buSzPct val="120000"/>
              <a:buFont typeface="Arial" panose="020B0604020202020204" pitchFamily="34" charset="0"/>
              <a:buChar char="•"/>
            </a:pPr>
            <a:endParaRPr lang="en-GB" sz="1800" dirty="0">
              <a:solidFill>
                <a:schemeClr val="tx1"/>
              </a:solidFill>
              <a:latin typeface="+mn-lt"/>
            </a:endParaRPr>
          </a:p>
          <a:p>
            <a:pPr marL="342900" indent="-342900" algn="l">
              <a:buSzPct val="120000"/>
              <a:buFont typeface="Arial" panose="020B0604020202020204" pitchFamily="34" charset="0"/>
              <a:buChar char="•"/>
            </a:pPr>
            <a:r>
              <a:rPr lang="en-GB" sz="1800" dirty="0">
                <a:solidFill>
                  <a:schemeClr val="tx1"/>
                </a:solidFill>
                <a:latin typeface="+mn-lt"/>
              </a:rPr>
              <a:t>DS1 to DS4: relatively minor damages to complete asset failure</a:t>
            </a:r>
          </a:p>
        </p:txBody>
      </p:sp>
      <p:pic>
        <p:nvPicPr>
          <p:cNvPr id="4" name="Picture 3">
            <a:extLst>
              <a:ext uri="{FF2B5EF4-FFF2-40B4-BE49-F238E27FC236}">
                <a16:creationId xmlns:a16="http://schemas.microsoft.com/office/drawing/2014/main" id="{0B06A0F2-6C17-4DEC-8DAD-FC4D5F7484BC}"/>
              </a:ext>
            </a:extLst>
          </p:cNvPr>
          <p:cNvPicPr>
            <a:picLocks noChangeAspect="1"/>
          </p:cNvPicPr>
          <p:nvPr/>
        </p:nvPicPr>
        <p:blipFill>
          <a:blip r:embed="rId3"/>
          <a:stretch>
            <a:fillRect/>
          </a:stretch>
        </p:blipFill>
        <p:spPr>
          <a:xfrm>
            <a:off x="5890918" y="935132"/>
            <a:ext cx="4422855" cy="2651428"/>
          </a:xfrm>
          <a:prstGeom prst="rect">
            <a:avLst/>
          </a:prstGeom>
        </p:spPr>
      </p:pic>
      <p:pic>
        <p:nvPicPr>
          <p:cNvPr id="7" name="Picture 6">
            <a:extLst>
              <a:ext uri="{FF2B5EF4-FFF2-40B4-BE49-F238E27FC236}">
                <a16:creationId xmlns:a16="http://schemas.microsoft.com/office/drawing/2014/main" id="{307C31CD-771D-4DF5-898C-E1D60AAABD6F}"/>
              </a:ext>
            </a:extLst>
          </p:cNvPr>
          <p:cNvPicPr>
            <a:picLocks noChangeAspect="1"/>
          </p:cNvPicPr>
          <p:nvPr/>
        </p:nvPicPr>
        <p:blipFill>
          <a:blip r:embed="rId4"/>
          <a:stretch>
            <a:fillRect/>
          </a:stretch>
        </p:blipFill>
        <p:spPr>
          <a:xfrm>
            <a:off x="6096000" y="3542574"/>
            <a:ext cx="4252730" cy="2651429"/>
          </a:xfrm>
          <a:prstGeom prst="rect">
            <a:avLst/>
          </a:prstGeom>
        </p:spPr>
      </p:pic>
      <p:sp>
        <p:nvSpPr>
          <p:cNvPr id="12" name="TextBox 11">
            <a:extLst>
              <a:ext uri="{FF2B5EF4-FFF2-40B4-BE49-F238E27FC236}">
                <a16:creationId xmlns:a16="http://schemas.microsoft.com/office/drawing/2014/main" id="{73F03F0A-361F-40FB-9FE4-351F19FA0C39}"/>
              </a:ext>
            </a:extLst>
          </p:cNvPr>
          <p:cNvSpPr txBox="1"/>
          <p:nvPr/>
        </p:nvSpPr>
        <p:spPr>
          <a:xfrm>
            <a:off x="6204549" y="6136791"/>
            <a:ext cx="6094562" cy="246221"/>
          </a:xfrm>
          <a:prstGeom prst="rect">
            <a:avLst/>
          </a:prstGeom>
          <a:noFill/>
        </p:spPr>
        <p:txBody>
          <a:bodyPr wrap="square">
            <a:spAutoFit/>
          </a:bodyPr>
          <a:lstStyle/>
          <a:p>
            <a:r>
              <a:rPr lang="en-GB" sz="1000" i="1" dirty="0">
                <a:solidFill>
                  <a:srgbClr val="444444"/>
                </a:solidFill>
                <a:latin typeface="+mn-lt"/>
              </a:rPr>
              <a:t>Seismic fragility functions for railway tracks/roadbeds (World Bank 2019; FEMA 2013a) </a:t>
            </a:r>
          </a:p>
        </p:txBody>
      </p:sp>
    </p:spTree>
    <p:extLst>
      <p:ext uri="{BB962C8B-B14F-4D97-AF65-F5344CB8AC3E}">
        <p14:creationId xmlns:p14="http://schemas.microsoft.com/office/powerpoint/2010/main" val="34277074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10.2 </a:t>
            </a:r>
            <a:r>
              <a:rPr lang="en-GB" sz="2800" dirty="0">
                <a:solidFill>
                  <a:srgbClr val="C00000"/>
                </a:solidFill>
              </a:rPr>
              <a:t>Fragility and vulnerability functions for different hazards</a:t>
            </a:r>
            <a:endParaRPr sz="2800" dirty="0">
              <a:solidFill>
                <a:srgbClr val="C00000"/>
              </a:solidFill>
            </a:endParaRPr>
          </a:p>
        </p:txBody>
      </p:sp>
      <p:sp>
        <p:nvSpPr>
          <p:cNvPr id="168" name="Google Shape;168;p13"/>
          <p:cNvSpPr txBox="1">
            <a:spLocks noGrp="1"/>
          </p:cNvSpPr>
          <p:nvPr>
            <p:ph type="body" idx="4294967295"/>
          </p:nvPr>
        </p:nvSpPr>
        <p:spPr>
          <a:xfrm>
            <a:off x="838199" y="1231900"/>
            <a:ext cx="10307130" cy="484109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Cyclone fragility curves</a:t>
            </a: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600" dirty="0">
              <a:solidFill>
                <a:srgbClr val="444444"/>
              </a:solidFill>
              <a:latin typeface="+mn-lt"/>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600" dirty="0">
              <a:solidFill>
                <a:srgbClr val="444444"/>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1" dirty="0">
                <a:solidFill>
                  <a:schemeClr val="tx1"/>
                </a:solidFill>
                <a:latin typeface="+mn-lt"/>
              </a:rPr>
              <a:t>W</a:t>
            </a:r>
            <a:r>
              <a:rPr lang="en-GB" sz="1600" b="1" i="0" dirty="0">
                <a:solidFill>
                  <a:schemeClr val="tx1"/>
                </a:solidFill>
                <a:effectLst/>
                <a:latin typeface="+mn-lt"/>
              </a:rPr>
              <a:t>ind speed </a:t>
            </a:r>
            <a:r>
              <a:rPr lang="en-GB" sz="1600" b="0" i="0" dirty="0">
                <a:solidFill>
                  <a:schemeClr val="tx1"/>
                </a:solidFill>
                <a:effectLst/>
                <a:latin typeface="+mn-lt"/>
              </a:rPr>
              <a:t>is the main measure of hazard severity</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b="0" i="0" dirty="0">
                <a:solidFill>
                  <a:schemeClr val="tx1"/>
                </a:solidFill>
                <a:effectLst/>
                <a:latin typeface="+mn-lt"/>
              </a:rPr>
              <a:t>The fragility curves are based on </a:t>
            </a:r>
            <a:r>
              <a:rPr lang="en-GB" sz="1600" b="1" i="0" dirty="0">
                <a:solidFill>
                  <a:schemeClr val="tx1"/>
                </a:solidFill>
                <a:effectLst/>
                <a:latin typeface="+mn-lt"/>
              </a:rPr>
              <a:t>wind fragility functions </a:t>
            </a:r>
            <a:r>
              <a:rPr lang="en-GB" sz="1600" b="0" i="0" dirty="0">
                <a:solidFill>
                  <a:schemeClr val="tx1"/>
                </a:solidFill>
                <a:effectLst/>
                <a:latin typeface="+mn-lt"/>
              </a:rPr>
              <a:t>for buildings similar to WTP building in the United States, provided by FEMA (2013b)</a:t>
            </a:r>
          </a:p>
          <a:p>
            <a:pPr marL="0" lvl="0" indent="0" algn="l" rtl="0">
              <a:lnSpc>
                <a:spcPct val="90000"/>
              </a:lnSpc>
              <a:spcBef>
                <a:spcPts val="0"/>
              </a:spcBef>
              <a:spcAft>
                <a:spcPts val="0"/>
              </a:spcAft>
              <a:buClr>
                <a:schemeClr val="dk1"/>
              </a:buClr>
              <a:buSzPts val="2800"/>
              <a:buNone/>
            </a:pPr>
            <a:endParaRPr sz="20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12</a:t>
            </a:fld>
            <a:endParaRPr lang="sv-SE" sz="1000" b="1" dirty="0">
              <a:solidFill>
                <a:schemeClr val="bg1"/>
              </a:solidFill>
            </a:endParaRPr>
          </a:p>
        </p:txBody>
      </p:sp>
      <p:pic>
        <p:nvPicPr>
          <p:cNvPr id="4" name="Picture 3">
            <a:extLst>
              <a:ext uri="{FF2B5EF4-FFF2-40B4-BE49-F238E27FC236}">
                <a16:creationId xmlns:a16="http://schemas.microsoft.com/office/drawing/2014/main" id="{2CC6D3EF-4B4F-4068-AF1F-CA45DD8174F1}"/>
              </a:ext>
            </a:extLst>
          </p:cNvPr>
          <p:cNvPicPr>
            <a:picLocks noChangeAspect="1"/>
          </p:cNvPicPr>
          <p:nvPr/>
        </p:nvPicPr>
        <p:blipFill>
          <a:blip r:embed="rId3"/>
          <a:stretch>
            <a:fillRect/>
          </a:stretch>
        </p:blipFill>
        <p:spPr>
          <a:xfrm>
            <a:off x="1046671" y="3085826"/>
            <a:ext cx="4544682" cy="2795870"/>
          </a:xfrm>
          <a:prstGeom prst="rect">
            <a:avLst/>
          </a:prstGeom>
        </p:spPr>
      </p:pic>
      <p:pic>
        <p:nvPicPr>
          <p:cNvPr id="8" name="Picture 7">
            <a:extLst>
              <a:ext uri="{FF2B5EF4-FFF2-40B4-BE49-F238E27FC236}">
                <a16:creationId xmlns:a16="http://schemas.microsoft.com/office/drawing/2014/main" id="{D396CCB2-E93D-4DB1-A382-D5BD02C15C95}"/>
              </a:ext>
            </a:extLst>
          </p:cNvPr>
          <p:cNvPicPr>
            <a:picLocks noChangeAspect="1"/>
          </p:cNvPicPr>
          <p:nvPr/>
        </p:nvPicPr>
        <p:blipFill>
          <a:blip r:embed="rId4"/>
          <a:stretch>
            <a:fillRect/>
          </a:stretch>
        </p:blipFill>
        <p:spPr>
          <a:xfrm>
            <a:off x="5528274" y="3170212"/>
            <a:ext cx="5229124" cy="2836714"/>
          </a:xfrm>
          <a:prstGeom prst="rect">
            <a:avLst/>
          </a:prstGeom>
        </p:spPr>
      </p:pic>
      <p:sp>
        <p:nvSpPr>
          <p:cNvPr id="12" name="TextBox 11">
            <a:extLst>
              <a:ext uri="{FF2B5EF4-FFF2-40B4-BE49-F238E27FC236}">
                <a16:creationId xmlns:a16="http://schemas.microsoft.com/office/drawing/2014/main" id="{FA35AE80-61BB-402C-AE97-57B6848560B2}"/>
              </a:ext>
            </a:extLst>
          </p:cNvPr>
          <p:cNvSpPr txBox="1"/>
          <p:nvPr/>
        </p:nvSpPr>
        <p:spPr>
          <a:xfrm>
            <a:off x="1046671" y="5997906"/>
            <a:ext cx="6094562" cy="307777"/>
          </a:xfrm>
          <a:prstGeom prst="rect">
            <a:avLst/>
          </a:prstGeom>
          <a:noFill/>
        </p:spPr>
        <p:txBody>
          <a:bodyPr wrap="square">
            <a:spAutoFit/>
          </a:bodyPr>
          <a:lstStyle/>
          <a:p>
            <a:r>
              <a:rPr lang="en-GB" b="0" i="0" dirty="0">
                <a:solidFill>
                  <a:srgbClr val="444444"/>
                </a:solidFill>
                <a:effectLst/>
                <a:latin typeface="Open Sans" panose="020B0606030504020204" pitchFamily="34" charset="0"/>
              </a:rPr>
              <a:t> </a:t>
            </a:r>
            <a:r>
              <a:rPr lang="en-GB" sz="1000" i="1" dirty="0">
                <a:solidFill>
                  <a:srgbClr val="444444"/>
                </a:solidFill>
                <a:latin typeface="+mn-lt"/>
              </a:rPr>
              <a:t>Cyclone fragility functions for water treatment plants (World Bank 2019; FEMA 2013b)</a:t>
            </a:r>
          </a:p>
        </p:txBody>
      </p:sp>
    </p:spTree>
    <p:extLst>
      <p:ext uri="{BB962C8B-B14F-4D97-AF65-F5344CB8AC3E}">
        <p14:creationId xmlns:p14="http://schemas.microsoft.com/office/powerpoint/2010/main" val="30012473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10.2 </a:t>
            </a:r>
            <a:r>
              <a:rPr lang="en-GB" sz="2800" dirty="0">
                <a:solidFill>
                  <a:srgbClr val="C00000"/>
                </a:solidFill>
              </a:rPr>
              <a:t>Fragility and vulnerability functions for different hazards</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Example of a fragility curve for bridge scour and for a coastal defence</a:t>
            </a:r>
          </a:p>
          <a:p>
            <a:pPr marL="0" lvl="0" indent="0" algn="l" rtl="0">
              <a:lnSpc>
                <a:spcPct val="90000"/>
              </a:lnSpc>
              <a:spcBef>
                <a:spcPts val="0"/>
              </a:spcBef>
              <a:spcAft>
                <a:spcPts val="0"/>
              </a:spcAft>
              <a:buClr>
                <a:schemeClr val="dk1"/>
              </a:buClr>
              <a:buSzPts val="2800"/>
              <a:buNone/>
            </a:pPr>
            <a:endParaRPr lang="en-GB" sz="1600" b="0" i="0" dirty="0">
              <a:solidFill>
                <a:srgbClr val="444444"/>
              </a:solidFill>
              <a:effectLst/>
              <a:latin typeface="Open Sans" panose="020B0606030504020204" pitchFamily="34" charset="0"/>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13</a:t>
            </a:fld>
            <a:endParaRPr lang="sv-SE" sz="1000" b="1" dirty="0">
              <a:solidFill>
                <a:schemeClr val="bg1"/>
              </a:solidFill>
            </a:endParaRPr>
          </a:p>
        </p:txBody>
      </p:sp>
      <p:pic>
        <p:nvPicPr>
          <p:cNvPr id="4" name="Picture 3">
            <a:extLst>
              <a:ext uri="{FF2B5EF4-FFF2-40B4-BE49-F238E27FC236}">
                <a16:creationId xmlns:a16="http://schemas.microsoft.com/office/drawing/2014/main" id="{D8A5EC22-1A34-4BC7-B30D-30C8B24EE2FA}"/>
              </a:ext>
            </a:extLst>
          </p:cNvPr>
          <p:cNvPicPr>
            <a:picLocks noChangeAspect="1"/>
          </p:cNvPicPr>
          <p:nvPr/>
        </p:nvPicPr>
        <p:blipFill>
          <a:blip r:embed="rId3"/>
          <a:stretch>
            <a:fillRect/>
          </a:stretch>
        </p:blipFill>
        <p:spPr>
          <a:xfrm>
            <a:off x="5420735" y="1649819"/>
            <a:ext cx="6313016" cy="4257132"/>
          </a:xfrm>
          <a:prstGeom prst="rect">
            <a:avLst/>
          </a:prstGeom>
        </p:spPr>
      </p:pic>
      <p:sp>
        <p:nvSpPr>
          <p:cNvPr id="10" name="TextBox 9">
            <a:extLst>
              <a:ext uri="{FF2B5EF4-FFF2-40B4-BE49-F238E27FC236}">
                <a16:creationId xmlns:a16="http://schemas.microsoft.com/office/drawing/2014/main" id="{06FFD321-4C9E-46A5-998D-CF0855C865C0}"/>
              </a:ext>
            </a:extLst>
          </p:cNvPr>
          <p:cNvSpPr txBox="1"/>
          <p:nvPr/>
        </p:nvSpPr>
        <p:spPr>
          <a:xfrm>
            <a:off x="5754530" y="5902015"/>
            <a:ext cx="5736566" cy="400110"/>
          </a:xfrm>
          <a:prstGeom prst="rect">
            <a:avLst/>
          </a:prstGeom>
          <a:noFill/>
        </p:spPr>
        <p:txBody>
          <a:bodyPr wrap="square">
            <a:spAutoFit/>
          </a:bodyPr>
          <a:lstStyle/>
          <a:p>
            <a:r>
              <a:rPr lang="en-GB" sz="1000" i="1" dirty="0">
                <a:solidFill>
                  <a:srgbClr val="444444"/>
                </a:solidFill>
                <a:latin typeface="+mn-lt"/>
              </a:rPr>
              <a:t>The three curves show the different outcomes for calculating the likelihood of failure when considering different datasets (Lamb et al. 2019)</a:t>
            </a:r>
          </a:p>
        </p:txBody>
      </p:sp>
      <p:sp>
        <p:nvSpPr>
          <p:cNvPr id="11" name="Google Shape;168;p13">
            <a:extLst>
              <a:ext uri="{FF2B5EF4-FFF2-40B4-BE49-F238E27FC236}">
                <a16:creationId xmlns:a16="http://schemas.microsoft.com/office/drawing/2014/main" id="{395B22CB-1CFD-4A3C-9D0C-26519DA8EE10}"/>
              </a:ext>
            </a:extLst>
          </p:cNvPr>
          <p:cNvSpPr txBox="1">
            <a:spLocks/>
          </p:cNvSpPr>
          <p:nvPr/>
        </p:nvSpPr>
        <p:spPr>
          <a:xfrm>
            <a:off x="838200" y="1649819"/>
            <a:ext cx="4656826" cy="4712158"/>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spcBef>
                <a:spcPts val="0"/>
              </a:spcBef>
              <a:buClr>
                <a:schemeClr val="dk1"/>
              </a:buClr>
              <a:buSzPts val="2800"/>
              <a:buFont typeface="Arial" panose="020B0604020202020204" pitchFamily="34" charset="0"/>
              <a:buChar char="•"/>
            </a:pPr>
            <a:endParaRPr lang="en-GB" sz="1600" dirty="0">
              <a:solidFill>
                <a:srgbClr val="444444"/>
              </a:solidFill>
              <a:latin typeface="+mn-lt"/>
            </a:endParaRPr>
          </a:p>
          <a:p>
            <a:pPr marL="285750" indent="-285750">
              <a:spcBef>
                <a:spcPts val="0"/>
              </a:spcBef>
              <a:buClr>
                <a:schemeClr val="dk1"/>
              </a:buClr>
              <a:buSzPts val="2800"/>
              <a:buFont typeface="Arial" panose="020B0604020202020204" pitchFamily="34" charset="0"/>
              <a:buChar char="•"/>
            </a:pPr>
            <a:endParaRPr lang="en-GB" sz="1600" dirty="0">
              <a:solidFill>
                <a:srgbClr val="444444"/>
              </a:solidFill>
              <a:latin typeface="+mn-lt"/>
            </a:endParaRPr>
          </a:p>
          <a:p>
            <a:pPr marL="285750" indent="-285750">
              <a:spcBef>
                <a:spcPts val="0"/>
              </a:spcBef>
              <a:buClr>
                <a:schemeClr val="dk1"/>
              </a:buClr>
              <a:buSzPts val="2800"/>
              <a:buFont typeface="Arial" panose="020B0604020202020204" pitchFamily="34" charset="0"/>
              <a:buChar char="•"/>
            </a:pPr>
            <a:endParaRPr lang="en-GB" sz="1600" dirty="0">
              <a:solidFill>
                <a:srgbClr val="444444"/>
              </a:solidFill>
              <a:latin typeface="+mn-lt"/>
            </a:endParaRPr>
          </a:p>
          <a:p>
            <a:pPr>
              <a:spcBef>
                <a:spcPts val="0"/>
              </a:spcBef>
              <a:buClr>
                <a:schemeClr val="dk1"/>
              </a:buClr>
              <a:buSzPct val="120000"/>
            </a:pPr>
            <a:r>
              <a:rPr lang="en-GB" sz="1600" dirty="0">
                <a:solidFill>
                  <a:schemeClr val="tx1"/>
                </a:solidFill>
                <a:latin typeface="+mn-lt"/>
              </a:rPr>
              <a:t>For flood hazards, </a:t>
            </a:r>
            <a:r>
              <a:rPr lang="en-GB" sz="1600" b="1" dirty="0">
                <a:solidFill>
                  <a:schemeClr val="tx1"/>
                </a:solidFill>
                <a:latin typeface="+mn-lt"/>
              </a:rPr>
              <a:t>flood extent return period maps and flood inundation depth </a:t>
            </a:r>
            <a:r>
              <a:rPr lang="en-GB" sz="1600" dirty="0">
                <a:solidFill>
                  <a:schemeClr val="tx1"/>
                </a:solidFill>
                <a:latin typeface="+mn-lt"/>
              </a:rPr>
              <a:t>are the main measures of severity</a:t>
            </a:r>
          </a:p>
          <a:p>
            <a:pPr marL="285750" indent="-285750">
              <a:spcBef>
                <a:spcPts val="0"/>
              </a:spcBef>
              <a:buClr>
                <a:schemeClr val="dk1"/>
              </a:buClr>
              <a:buSzPct val="120000"/>
              <a:buFont typeface="Arial" panose="020B0604020202020204" pitchFamily="34" charset="0"/>
              <a:buChar char="•"/>
            </a:pPr>
            <a:endParaRPr lang="en-GB" sz="1600" dirty="0">
              <a:solidFill>
                <a:schemeClr val="tx1"/>
              </a:solidFill>
              <a:latin typeface="+mn-lt"/>
            </a:endParaRPr>
          </a:p>
          <a:p>
            <a:pPr marL="285750" indent="-285750">
              <a:spcBef>
                <a:spcPts val="0"/>
              </a:spcBef>
              <a:buClr>
                <a:schemeClr val="dk1"/>
              </a:buClr>
              <a:buSzPct val="120000"/>
              <a:buFont typeface="Arial" panose="020B0604020202020204" pitchFamily="34" charset="0"/>
              <a:buChar char="•"/>
            </a:pPr>
            <a:endParaRPr lang="en-GB" sz="1600" dirty="0">
              <a:solidFill>
                <a:schemeClr val="tx1"/>
              </a:solidFill>
              <a:latin typeface="+mn-lt"/>
            </a:endParaRPr>
          </a:p>
          <a:p>
            <a:pPr marL="266700">
              <a:spcBef>
                <a:spcPts val="0"/>
              </a:spcBef>
              <a:buClr>
                <a:schemeClr val="dk1"/>
              </a:buClr>
              <a:buSzPct val="120000"/>
            </a:pPr>
            <a:r>
              <a:rPr lang="en-GB" sz="1600" dirty="0">
                <a:solidFill>
                  <a:schemeClr val="tx1"/>
                </a:solidFill>
                <a:latin typeface="+mn-lt"/>
              </a:rPr>
              <a:t>(A) Historical bridge failures with associated flood event return periods</a:t>
            </a:r>
          </a:p>
          <a:p>
            <a:pPr marL="266700">
              <a:spcBef>
                <a:spcPts val="0"/>
              </a:spcBef>
              <a:buClr>
                <a:schemeClr val="dk1"/>
              </a:buClr>
              <a:buSzPct val="120000"/>
              <a:buFont typeface="Arial" panose="020B0604020202020204" pitchFamily="34" charset="0"/>
              <a:buChar char="•"/>
            </a:pPr>
            <a:endParaRPr lang="en-GB" sz="1600" dirty="0">
              <a:solidFill>
                <a:schemeClr val="tx1"/>
              </a:solidFill>
              <a:latin typeface="+mn-lt"/>
            </a:endParaRPr>
          </a:p>
          <a:p>
            <a:pPr marL="266700">
              <a:spcBef>
                <a:spcPts val="0"/>
              </a:spcBef>
              <a:buClr>
                <a:schemeClr val="dk1"/>
              </a:buClr>
              <a:buSzPct val="120000"/>
            </a:pPr>
            <a:r>
              <a:rPr lang="en-GB" sz="1600" dirty="0">
                <a:solidFill>
                  <a:schemeClr val="tx1"/>
                </a:solidFill>
                <a:latin typeface="+mn-lt"/>
              </a:rPr>
              <a:t>(B) Historical bridge failures associated with an unknown flood return period</a:t>
            </a:r>
          </a:p>
          <a:p>
            <a:pPr marL="266700">
              <a:spcBef>
                <a:spcPts val="0"/>
              </a:spcBef>
              <a:buClr>
                <a:schemeClr val="dk1"/>
              </a:buClr>
              <a:buSzPct val="120000"/>
              <a:buFont typeface="Arial" panose="020B0604020202020204" pitchFamily="34" charset="0"/>
              <a:buChar char="•"/>
            </a:pPr>
            <a:endParaRPr lang="en-GB" sz="1600" dirty="0">
              <a:solidFill>
                <a:schemeClr val="tx1"/>
              </a:solidFill>
              <a:latin typeface="+mn-lt"/>
            </a:endParaRPr>
          </a:p>
          <a:p>
            <a:pPr marL="266700">
              <a:spcBef>
                <a:spcPts val="0"/>
              </a:spcBef>
              <a:buClr>
                <a:schemeClr val="dk1"/>
              </a:buClr>
              <a:buSzPct val="120000"/>
            </a:pPr>
            <a:r>
              <a:rPr lang="en-GB" sz="1600" dirty="0">
                <a:solidFill>
                  <a:schemeClr val="tx1"/>
                </a:solidFill>
                <a:latin typeface="+mn-lt"/>
              </a:rPr>
              <a:t>(C) Bridges that are assumed not to have failed</a:t>
            </a:r>
          </a:p>
          <a:p>
            <a:pPr>
              <a:spcBef>
                <a:spcPts val="0"/>
              </a:spcBef>
              <a:buClr>
                <a:schemeClr val="dk1"/>
              </a:buClr>
              <a:buSzPts val="2800"/>
            </a:pPr>
            <a:endParaRPr lang="en-GB" sz="2000" b="1" dirty="0">
              <a:solidFill>
                <a:schemeClr val="accent5">
                  <a:lumMod val="60000"/>
                  <a:lumOff val="40000"/>
                </a:schemeClr>
              </a:solidFill>
            </a:endParaRPr>
          </a:p>
        </p:txBody>
      </p:sp>
    </p:spTree>
    <p:extLst>
      <p:ext uri="{BB962C8B-B14F-4D97-AF65-F5344CB8AC3E}">
        <p14:creationId xmlns:p14="http://schemas.microsoft.com/office/powerpoint/2010/main" val="22074075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10.2 </a:t>
            </a:r>
            <a:r>
              <a:rPr lang="en-GB" sz="2800" dirty="0">
                <a:solidFill>
                  <a:srgbClr val="C00000"/>
                </a:solidFill>
              </a:rPr>
              <a:t>Fragility and vulnerability functions for different hazards</a:t>
            </a:r>
            <a:endParaRPr sz="2800" dirty="0">
              <a:solidFill>
                <a:srgbClr val="C00000"/>
              </a:solidFill>
            </a:endParaRPr>
          </a:p>
        </p:txBody>
      </p:sp>
      <mc:AlternateContent xmlns:mc="http://schemas.openxmlformats.org/markup-compatibility/2006" xmlns:a14="http://schemas.microsoft.com/office/drawing/2010/main">
        <mc:Choice Requires="a14">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Multiple asset failure</a:t>
                </a:r>
              </a:p>
              <a:p>
                <a:pPr marL="0" lvl="0" indent="0" algn="l" rtl="0">
                  <a:lnSpc>
                    <a:spcPct val="90000"/>
                  </a:lnSpc>
                  <a:spcBef>
                    <a:spcPts val="0"/>
                  </a:spcBef>
                  <a:spcAft>
                    <a:spcPts val="0"/>
                  </a:spcAft>
                  <a:buClr>
                    <a:schemeClr val="dk1"/>
                  </a:buClr>
                  <a:buSzPts val="2800"/>
                  <a:buNone/>
                </a:pPr>
                <a:endParaRPr lang="en-GB" sz="1800" b="1" dirty="0">
                  <a:solidFill>
                    <a:schemeClr val="tx1"/>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dirty="0">
                    <a:solidFill>
                      <a:schemeClr val="tx1"/>
                    </a:solidFill>
                    <a:latin typeface="+mn-lt"/>
                  </a:rPr>
                  <a:t>In the case where an extreme event impacts multiple assets at once</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6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dirty="0">
                    <a:solidFill>
                      <a:schemeClr val="tx1"/>
                    </a:solidFill>
                    <a:latin typeface="+mn-lt"/>
                  </a:rPr>
                  <a:t>Conditional probability of failure event  </a:t>
                </a:r>
                <a14:m>
                  <m:oMath xmlns:m="http://schemas.openxmlformats.org/officeDocument/2006/math">
                    <m:sSub>
                      <m:sSubPr>
                        <m:ctrlPr>
                          <a:rPr lang="en-GB" sz="1600" i="1">
                            <a:solidFill>
                              <a:schemeClr val="tx1"/>
                            </a:solidFill>
                            <a:latin typeface="Cambria Math" panose="02040503050406030204" pitchFamily="18" charset="0"/>
                          </a:rPr>
                        </m:ctrlPr>
                      </m:sSubPr>
                      <m:e>
                        <m:r>
                          <a:rPr lang="en-GB" sz="1600">
                            <a:solidFill>
                              <a:schemeClr val="tx1"/>
                            </a:solidFill>
                            <a:latin typeface="Cambria Math" panose="02040503050406030204" pitchFamily="18" charset="0"/>
                          </a:rPr>
                          <m:t>𝐷</m:t>
                        </m:r>
                      </m:e>
                      <m:sub>
                        <m:r>
                          <a:rPr lang="en-GB" sz="1600">
                            <a:solidFill>
                              <a:schemeClr val="tx1"/>
                            </a:solidFill>
                            <a:latin typeface="Cambria Math" panose="02040503050406030204" pitchFamily="18" charset="0"/>
                          </a:rPr>
                          <m:t>𝑖</m:t>
                        </m:r>
                      </m:sub>
                    </m:sSub>
                    <m:r>
                      <a:rPr lang="en-GB" sz="1600">
                        <a:solidFill>
                          <a:schemeClr val="tx1"/>
                        </a:solidFill>
                        <a:latin typeface="Cambria Math" panose="02040503050406030204" pitchFamily="18" charset="0"/>
                      </a:rPr>
                      <m:t> </m:t>
                    </m:r>
                  </m:oMath>
                </a14:m>
                <a:r>
                  <a:rPr lang="en-GB" sz="1600" dirty="0">
                    <a:solidFill>
                      <a:schemeClr val="tx1"/>
                    </a:solidFill>
                    <a:latin typeface="+mn-lt"/>
                  </a:rPr>
                  <a:t>is provided for a given set of loads x:</a:t>
                </a: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600" dirty="0">
                  <a:solidFill>
                    <a:schemeClr val="tx1"/>
                  </a:solidFill>
                  <a:latin typeface="+mn-lt"/>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600" dirty="0">
                  <a:solidFill>
                    <a:schemeClr val="tx1"/>
                  </a:solidFill>
                  <a:latin typeface="+mn-lt"/>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600" dirty="0">
                  <a:solidFill>
                    <a:schemeClr val="tx1"/>
                  </a:solidFill>
                  <a:latin typeface="+mn-lt"/>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600" dirty="0">
                  <a:solidFill>
                    <a:schemeClr val="tx1"/>
                  </a:solidFill>
                  <a:latin typeface="+mn-lt"/>
                </a:endParaRPr>
              </a:p>
              <a:p>
                <a:pPr lvl="0" algn="l" rtl="0">
                  <a:lnSpc>
                    <a:spcPct val="90000"/>
                  </a:lnSpc>
                  <a:spcBef>
                    <a:spcPts val="0"/>
                  </a:spcBef>
                  <a:spcAft>
                    <a:spcPts val="0"/>
                  </a:spcAft>
                  <a:buClr>
                    <a:schemeClr val="dk1"/>
                  </a:buClr>
                  <a:buSzPts val="2800"/>
                </a:pPr>
                <a:endParaRPr lang="en-GB" sz="1600" dirty="0">
                  <a:solidFill>
                    <a:schemeClr val="tx1"/>
                  </a:solidFill>
                  <a:latin typeface="+mn-lt"/>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6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600" dirty="0">
                    <a:solidFill>
                      <a:schemeClr val="tx1"/>
                    </a:solidFill>
                    <a:latin typeface="+mn-lt"/>
                  </a:rPr>
                  <a:t>Probability of multiple sections failing:</a:t>
                </a:r>
              </a:p>
              <a:p>
                <a:pPr marL="0" lvl="0" indent="0" algn="l" rtl="0">
                  <a:lnSpc>
                    <a:spcPct val="90000"/>
                  </a:lnSpc>
                  <a:spcBef>
                    <a:spcPts val="0"/>
                  </a:spcBef>
                  <a:spcAft>
                    <a:spcPts val="0"/>
                  </a:spcAft>
                  <a:buClr>
                    <a:schemeClr val="dk1"/>
                  </a:buClr>
                  <a:buSzPts val="2800"/>
                  <a:buNone/>
                </a:pPr>
                <a:endParaRPr lang="en-GB" sz="1800" dirty="0">
                  <a:solidFill>
                    <a:schemeClr val="tx1"/>
                  </a:solidFill>
                </a:endParaRPr>
              </a:p>
            </p:txBody>
          </p:sp>
        </mc:Choice>
        <mc:Fallback xmlns="">
          <p:sp>
            <p:nvSpPr>
              <p:cNvPr id="168" name="Google Shape;168;p13"/>
              <p:cNvSpPr txBox="1">
                <a:spLocks noGrp="1" noRot="1" noChangeAspect="1" noMove="1" noResize="1" noEditPoints="1" noAdjustHandles="1" noChangeArrowheads="1" noChangeShapeType="1" noTextEdit="1"/>
              </p:cNvSpPr>
              <p:nvPr>
                <p:ph type="body" idx="4294967295"/>
              </p:nvPr>
            </p:nvSpPr>
            <p:spPr>
              <a:xfrm>
                <a:off x="838200" y="1231900"/>
                <a:ext cx="10515600" cy="4712158"/>
              </a:xfrm>
              <a:prstGeom prst="rect">
                <a:avLst/>
              </a:prstGeom>
              <a:blipFill>
                <a:blip r:embed="rId3"/>
                <a:stretch>
                  <a:fillRect l="-638" t="-1164"/>
                </a:stretch>
              </a:blipFill>
              <a:ln>
                <a:noFill/>
              </a:ln>
            </p:spPr>
            <p:txBody>
              <a:bodyPr/>
              <a:lstStyle/>
              <a:p>
                <a:r>
                  <a:rPr lang="en-GB">
                    <a:noFill/>
                  </a:rPr>
                  <a:t> </a:t>
                </a:r>
              </a:p>
            </p:txBody>
          </p:sp>
        </mc:Fallback>
      </mc:AlternateContent>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14</a:t>
            </a:fld>
            <a:endParaRPr lang="sv-SE" sz="1000" b="1" dirty="0">
              <a:solidFill>
                <a:schemeClr val="bg1"/>
              </a:solidFill>
            </a:endParaRPr>
          </a:p>
        </p:txBody>
      </p:sp>
      <p:pic>
        <p:nvPicPr>
          <p:cNvPr id="4" name="Picture 3">
            <a:extLst>
              <a:ext uri="{FF2B5EF4-FFF2-40B4-BE49-F238E27FC236}">
                <a16:creationId xmlns:a16="http://schemas.microsoft.com/office/drawing/2014/main" id="{A20B64C8-5BFA-4EF0-A7DC-B22819E3EFFE}"/>
              </a:ext>
            </a:extLst>
          </p:cNvPr>
          <p:cNvPicPr>
            <a:picLocks noChangeAspect="1"/>
          </p:cNvPicPr>
          <p:nvPr/>
        </p:nvPicPr>
        <p:blipFill rotWithShape="1">
          <a:blip r:embed="rId4">
            <a:clrChange>
              <a:clrFrom>
                <a:srgbClr val="FFFFFF"/>
              </a:clrFrom>
              <a:clrTo>
                <a:srgbClr val="FFFFFF">
                  <a:alpha val="0"/>
                </a:srgbClr>
              </a:clrTo>
            </a:clrChange>
          </a:blip>
          <a:srcRect r="14225"/>
          <a:stretch/>
        </p:blipFill>
        <p:spPr>
          <a:xfrm>
            <a:off x="4247433" y="2887782"/>
            <a:ext cx="7157005" cy="3514725"/>
          </a:xfrm>
          <a:prstGeom prst="rect">
            <a:avLst/>
          </a:prstGeom>
        </p:spPr>
      </p:pic>
      <p:sp>
        <p:nvSpPr>
          <p:cNvPr id="8" name="TextBox 7">
            <a:extLst>
              <a:ext uri="{FF2B5EF4-FFF2-40B4-BE49-F238E27FC236}">
                <a16:creationId xmlns:a16="http://schemas.microsoft.com/office/drawing/2014/main" id="{727009B8-DD62-4825-A61C-C0D615E82BF0}"/>
              </a:ext>
            </a:extLst>
          </p:cNvPr>
          <p:cNvSpPr txBox="1"/>
          <p:nvPr/>
        </p:nvSpPr>
        <p:spPr>
          <a:xfrm>
            <a:off x="4986807" y="6179704"/>
            <a:ext cx="6094562" cy="246221"/>
          </a:xfrm>
          <a:prstGeom prst="rect">
            <a:avLst/>
          </a:prstGeom>
          <a:noFill/>
        </p:spPr>
        <p:txBody>
          <a:bodyPr wrap="square">
            <a:spAutoFit/>
          </a:bodyPr>
          <a:lstStyle/>
          <a:p>
            <a:r>
              <a:rPr lang="en-GB" sz="1000" i="1" dirty="0">
                <a:solidFill>
                  <a:srgbClr val="444444"/>
                </a:solidFill>
                <a:latin typeface="+mn-lt"/>
              </a:rPr>
              <a:t>Illustration of a flood defence system and flood impact zones (Hall et al. 2003) </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FC99A33-6AF6-4476-A143-95844999B5FD}"/>
                  </a:ext>
                </a:extLst>
              </p:cNvPr>
              <p:cNvSpPr txBox="1"/>
              <p:nvPr/>
            </p:nvSpPr>
            <p:spPr>
              <a:xfrm>
                <a:off x="787562" y="3055204"/>
                <a:ext cx="3269411" cy="53277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600" b="0" i="1" smtClean="0">
                          <a:latin typeface="Cambria Math" panose="02040503050406030204" pitchFamily="18" charset="0"/>
                        </a:rPr>
                        <m:t>𝑃</m:t>
                      </m:r>
                      <m:d>
                        <m:dPr>
                          <m:ctrlPr>
                            <a:rPr lang="en-GB" sz="1600" i="1" smtClean="0">
                              <a:latin typeface="Cambria Math" panose="02040503050406030204" pitchFamily="18" charset="0"/>
                            </a:rPr>
                          </m:ctrlPr>
                        </m:dPr>
                        <m:e>
                          <m:sSub>
                            <m:sSubPr>
                              <m:ctrlPr>
                                <a:rPr lang="en-GB" sz="1600" i="1" smtClean="0">
                                  <a:latin typeface="Cambria Math" panose="02040503050406030204" pitchFamily="18" charset="0"/>
                                </a:rPr>
                              </m:ctrlPr>
                            </m:sSubPr>
                            <m:e>
                              <m:r>
                                <a:rPr lang="en-GB" sz="1600" b="0" i="1" smtClean="0">
                                  <a:latin typeface="Cambria Math" panose="02040503050406030204" pitchFamily="18" charset="0"/>
                                </a:rPr>
                                <m:t>𝐷</m:t>
                              </m:r>
                            </m:e>
                            <m:sub>
                              <m:r>
                                <a:rPr lang="en-GB" sz="1600" b="0" i="1" smtClean="0">
                                  <a:latin typeface="Cambria Math" panose="02040503050406030204" pitchFamily="18" charset="0"/>
                                </a:rPr>
                                <m:t>𝑖</m:t>
                              </m:r>
                            </m:sub>
                          </m:sSub>
                        </m:e>
                      </m:d>
                      <m:r>
                        <a:rPr lang="en-GB" sz="1600" b="0" i="1" smtClean="0">
                          <a:latin typeface="Cambria Math" panose="02040503050406030204" pitchFamily="18" charset="0"/>
                        </a:rPr>
                        <m:t>= </m:t>
                      </m:r>
                      <m:nary>
                        <m:naryPr>
                          <m:ctrlPr>
                            <a:rPr lang="en-GB" sz="1600" b="0" i="1" smtClean="0">
                              <a:latin typeface="Cambria Math" panose="02040503050406030204" pitchFamily="18" charset="0"/>
                            </a:rPr>
                          </m:ctrlPr>
                        </m:naryPr>
                        <m:sub>
                          <m:r>
                            <m:rPr>
                              <m:brk m:alnAt="23"/>
                            </m:rPr>
                            <a:rPr lang="en-GB" sz="1600" b="0" i="1" smtClean="0">
                              <a:latin typeface="Cambria Math" panose="02040503050406030204" pitchFamily="18" charset="0"/>
                            </a:rPr>
                            <m:t>0</m:t>
                          </m:r>
                        </m:sub>
                        <m:sup>
                          <m:r>
                            <a:rPr lang="en-GB" sz="1600" b="0" i="1" smtClean="0">
                              <a:latin typeface="Cambria Math" panose="02040503050406030204" pitchFamily="18" charset="0"/>
                              <a:ea typeface="Cambria Math" panose="02040503050406030204" pitchFamily="18" charset="0"/>
                            </a:rPr>
                            <m:t>∞</m:t>
                          </m:r>
                        </m:sup>
                        <m:e>
                          <m:r>
                            <a:rPr lang="en-GB" sz="1600" b="0" i="1" smtClean="0">
                              <a:latin typeface="Cambria Math" panose="02040503050406030204" pitchFamily="18" charset="0"/>
                            </a:rPr>
                            <m:t>𝑝</m:t>
                          </m:r>
                          <m:d>
                            <m:dPr>
                              <m:ctrlPr>
                                <a:rPr lang="en-GB" sz="1600" b="0" i="1" smtClean="0">
                                  <a:latin typeface="Cambria Math" panose="02040503050406030204" pitchFamily="18" charset="0"/>
                                </a:rPr>
                              </m:ctrlPr>
                            </m:dPr>
                            <m:e>
                              <m:r>
                                <a:rPr lang="en-GB" sz="1600" b="0" i="1" smtClean="0">
                                  <a:latin typeface="Cambria Math" panose="02040503050406030204" pitchFamily="18" charset="0"/>
                                </a:rPr>
                                <m:t>𝑥</m:t>
                              </m:r>
                            </m:e>
                          </m:d>
                          <m:r>
                            <a:rPr lang="en-GB" sz="1600" b="0" i="1" smtClean="0">
                              <a:latin typeface="Cambria Math" panose="02040503050406030204" pitchFamily="18" charset="0"/>
                            </a:rPr>
                            <m:t>𝑃</m:t>
                          </m:r>
                          <m:d>
                            <m:dPr>
                              <m:ctrlPr>
                                <a:rPr lang="en-GB" sz="1600" b="0" i="1" smtClean="0">
                                  <a:latin typeface="Cambria Math" panose="02040503050406030204" pitchFamily="18" charset="0"/>
                                </a:rPr>
                              </m:ctrlPr>
                            </m:dPr>
                            <m:e>
                              <m:sSub>
                                <m:sSubPr>
                                  <m:ctrlPr>
                                    <a:rPr lang="en-GB" sz="1600" b="0" i="1" smtClean="0">
                                      <a:latin typeface="Cambria Math" panose="02040503050406030204" pitchFamily="18" charset="0"/>
                                    </a:rPr>
                                  </m:ctrlPr>
                                </m:sSubPr>
                                <m:e>
                                  <m:r>
                                    <a:rPr lang="en-GB" sz="1600" b="0" i="1" smtClean="0">
                                      <a:latin typeface="Cambria Math" panose="02040503050406030204" pitchFamily="18" charset="0"/>
                                    </a:rPr>
                                    <m:t>𝐷</m:t>
                                  </m:r>
                                </m:e>
                                <m:sub>
                                  <m:r>
                                    <a:rPr lang="en-GB" sz="1600" b="0" i="1" smtClean="0">
                                      <a:latin typeface="Cambria Math" panose="02040503050406030204" pitchFamily="18" charset="0"/>
                                    </a:rPr>
                                    <m:t>𝑖</m:t>
                                  </m:r>
                                </m:sub>
                              </m:sSub>
                              <m:r>
                                <a:rPr lang="en-GB" sz="1600" b="0" i="1" smtClean="0">
                                  <a:latin typeface="Cambria Math" panose="02040503050406030204" pitchFamily="18" charset="0"/>
                                </a:rPr>
                                <m:t>|</m:t>
                              </m:r>
                              <m:r>
                                <a:rPr lang="en-GB" sz="1600" b="0" i="1" smtClean="0">
                                  <a:latin typeface="Cambria Math" panose="02040503050406030204" pitchFamily="18" charset="0"/>
                                </a:rPr>
                                <m:t>𝑥</m:t>
                              </m:r>
                            </m:e>
                          </m:d>
                          <m:r>
                            <a:rPr lang="en-GB" sz="1600" b="0" i="1" smtClean="0">
                              <a:latin typeface="Cambria Math" panose="02040503050406030204" pitchFamily="18" charset="0"/>
                            </a:rPr>
                            <m:t>𝑑𝑥</m:t>
                          </m:r>
                        </m:e>
                      </m:nary>
                    </m:oMath>
                  </m:oMathPara>
                </a14:m>
                <a:endParaRPr lang="en-GB" sz="1600" dirty="0"/>
              </a:p>
            </p:txBody>
          </p:sp>
        </mc:Choice>
        <mc:Fallback xmlns="">
          <p:sp>
            <p:nvSpPr>
              <p:cNvPr id="11" name="TextBox 10">
                <a:extLst>
                  <a:ext uri="{FF2B5EF4-FFF2-40B4-BE49-F238E27FC236}">
                    <a16:creationId xmlns:a16="http://schemas.microsoft.com/office/drawing/2014/main" id="{0FC99A33-6AF6-4476-A143-95844999B5FD}"/>
                  </a:ext>
                </a:extLst>
              </p:cNvPr>
              <p:cNvSpPr txBox="1">
                <a:spLocks noRot="1" noChangeAspect="1" noMove="1" noResize="1" noEditPoints="1" noAdjustHandles="1" noChangeArrowheads="1" noChangeShapeType="1" noTextEdit="1"/>
              </p:cNvSpPr>
              <p:nvPr/>
            </p:nvSpPr>
            <p:spPr>
              <a:xfrm>
                <a:off x="787562" y="3055204"/>
                <a:ext cx="3269411" cy="532775"/>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5D847C8-4FA5-495F-B798-A5826A545C21}"/>
                  </a:ext>
                </a:extLst>
              </p:cNvPr>
              <p:cNvSpPr txBox="1"/>
              <p:nvPr/>
            </p:nvSpPr>
            <p:spPr>
              <a:xfrm>
                <a:off x="1164118" y="4645145"/>
                <a:ext cx="3083315" cy="246221"/>
              </a:xfrm>
              <a:prstGeom prst="rect">
                <a:avLst/>
              </a:prstGeom>
              <a:noFill/>
            </p:spPr>
            <p:txBody>
              <a:bodyPr wrap="square" lIns="0" tIns="0" rIns="0" bIns="0" rtlCol="0">
                <a:spAutoFit/>
              </a:bodyPr>
              <a:lstStyle/>
              <a:p>
                <a14:m>
                  <m:oMath xmlns:m="http://schemas.openxmlformats.org/officeDocument/2006/math">
                    <m:r>
                      <a:rPr lang="en-GB" sz="1600" b="0" i="1" smtClean="0">
                        <a:latin typeface="Cambria Math" panose="02040503050406030204" pitchFamily="18" charset="0"/>
                      </a:rPr>
                      <m:t>𝑃</m:t>
                    </m:r>
                    <m:d>
                      <m:dPr>
                        <m:ctrlPr>
                          <a:rPr lang="en-GB" sz="1600" i="1" smtClean="0">
                            <a:latin typeface="Cambria Math" panose="02040503050406030204" pitchFamily="18" charset="0"/>
                          </a:rPr>
                        </m:ctrlPr>
                      </m:dPr>
                      <m:e>
                        <m:sSub>
                          <m:sSubPr>
                            <m:ctrlPr>
                              <a:rPr lang="en-GB" sz="1600" i="1" smtClean="0">
                                <a:latin typeface="Cambria Math" panose="02040503050406030204" pitchFamily="18" charset="0"/>
                              </a:rPr>
                            </m:ctrlPr>
                          </m:sSubPr>
                          <m:e>
                            <m:r>
                              <a:rPr lang="en-GB" sz="1600" b="0" i="1" smtClean="0">
                                <a:latin typeface="Cambria Math" panose="02040503050406030204" pitchFamily="18" charset="0"/>
                              </a:rPr>
                              <m:t>𝐷</m:t>
                            </m:r>
                          </m:e>
                          <m:sub>
                            <m:r>
                              <a:rPr lang="en-GB" sz="1600" b="0" i="1" smtClean="0">
                                <a:latin typeface="Cambria Math" panose="02040503050406030204" pitchFamily="18" charset="0"/>
                              </a:rPr>
                              <m:t>1</m:t>
                            </m:r>
                          </m:sub>
                        </m:sSub>
                        <m:r>
                          <a:rPr lang="en-GB" sz="1600" i="1" smtClean="0">
                            <a:latin typeface="Cambria Math" panose="02040503050406030204" pitchFamily="18" charset="0"/>
                            <a:ea typeface="Cambria Math" panose="02040503050406030204" pitchFamily="18" charset="0"/>
                          </a:rPr>
                          <m:t>∩</m:t>
                        </m:r>
                        <m:sSub>
                          <m:sSubPr>
                            <m:ctrlPr>
                              <a:rPr lang="en-GB" sz="1600" i="1">
                                <a:latin typeface="Cambria Math" panose="02040503050406030204" pitchFamily="18" charset="0"/>
                              </a:rPr>
                            </m:ctrlPr>
                          </m:sSubPr>
                          <m:e>
                            <m:r>
                              <a:rPr lang="en-GB" sz="1600" i="1">
                                <a:latin typeface="Cambria Math" panose="02040503050406030204" pitchFamily="18" charset="0"/>
                              </a:rPr>
                              <m:t>𝐷</m:t>
                            </m:r>
                          </m:e>
                          <m:sub>
                            <m:r>
                              <a:rPr lang="en-GB" sz="1600" b="0" i="1" smtClean="0">
                                <a:latin typeface="Cambria Math" panose="02040503050406030204" pitchFamily="18" charset="0"/>
                              </a:rPr>
                              <m:t>2</m:t>
                            </m:r>
                          </m:sub>
                        </m:sSub>
                        <m:r>
                          <a:rPr lang="en-GB" sz="1600" b="0" i="1" smtClean="0">
                            <a:latin typeface="Cambria Math" panose="02040503050406030204" pitchFamily="18" charset="0"/>
                          </a:rPr>
                          <m:t>|</m:t>
                        </m:r>
                        <m:r>
                          <a:rPr lang="en-GB" sz="1600" b="0" i="1" smtClean="0">
                            <a:latin typeface="Cambria Math" panose="02040503050406030204" pitchFamily="18" charset="0"/>
                          </a:rPr>
                          <m:t>𝑥</m:t>
                        </m:r>
                      </m:e>
                    </m:d>
                    <m:r>
                      <a:rPr lang="en-GB" sz="1600" b="0" i="1" smtClean="0">
                        <a:latin typeface="Cambria Math" panose="02040503050406030204" pitchFamily="18" charset="0"/>
                      </a:rPr>
                      <m:t>=</m:t>
                    </m:r>
                    <m:r>
                      <a:rPr lang="en-GB" sz="1600" i="1">
                        <a:latin typeface="Cambria Math" panose="02040503050406030204" pitchFamily="18" charset="0"/>
                      </a:rPr>
                      <m:t>𝑃</m:t>
                    </m:r>
                    <m:d>
                      <m:dPr>
                        <m:ctrlPr>
                          <a:rPr lang="en-GB" sz="1600" i="1">
                            <a:latin typeface="Cambria Math" panose="02040503050406030204" pitchFamily="18" charset="0"/>
                          </a:rPr>
                        </m:ctrlPr>
                      </m:dPr>
                      <m:e>
                        <m:sSub>
                          <m:sSubPr>
                            <m:ctrlPr>
                              <a:rPr lang="en-GB" sz="1600" i="1">
                                <a:latin typeface="Cambria Math" panose="02040503050406030204" pitchFamily="18" charset="0"/>
                              </a:rPr>
                            </m:ctrlPr>
                          </m:sSubPr>
                          <m:e>
                            <m:r>
                              <a:rPr lang="en-GB" sz="1600" i="1">
                                <a:latin typeface="Cambria Math" panose="02040503050406030204" pitchFamily="18" charset="0"/>
                              </a:rPr>
                              <m:t>𝐷</m:t>
                            </m:r>
                          </m:e>
                          <m:sub>
                            <m:r>
                              <a:rPr lang="en-GB" sz="1600" b="0" i="1" smtClean="0">
                                <a:latin typeface="Cambria Math" panose="02040503050406030204" pitchFamily="18" charset="0"/>
                              </a:rPr>
                              <m:t>1</m:t>
                            </m:r>
                          </m:sub>
                        </m:sSub>
                        <m:r>
                          <a:rPr lang="en-GB" sz="1600" i="1">
                            <a:latin typeface="Cambria Math" panose="02040503050406030204" pitchFamily="18" charset="0"/>
                          </a:rPr>
                          <m:t>|</m:t>
                        </m:r>
                        <m:r>
                          <a:rPr lang="en-GB" sz="1600" i="1">
                            <a:latin typeface="Cambria Math" panose="02040503050406030204" pitchFamily="18" charset="0"/>
                          </a:rPr>
                          <m:t>𝑥</m:t>
                        </m:r>
                      </m:e>
                    </m:d>
                  </m:oMath>
                </a14:m>
                <a:r>
                  <a:rPr lang="en-GB" sz="1600" dirty="0"/>
                  <a:t> x </a:t>
                </a:r>
                <a14:m>
                  <m:oMath xmlns:m="http://schemas.openxmlformats.org/officeDocument/2006/math">
                    <m:r>
                      <a:rPr lang="en-GB" sz="1600" i="1">
                        <a:latin typeface="Cambria Math" panose="02040503050406030204" pitchFamily="18" charset="0"/>
                      </a:rPr>
                      <m:t>𝑃</m:t>
                    </m:r>
                    <m:d>
                      <m:dPr>
                        <m:ctrlPr>
                          <a:rPr lang="en-GB" sz="1600" i="1">
                            <a:latin typeface="Cambria Math" panose="02040503050406030204" pitchFamily="18" charset="0"/>
                          </a:rPr>
                        </m:ctrlPr>
                      </m:dPr>
                      <m:e>
                        <m:sSub>
                          <m:sSubPr>
                            <m:ctrlPr>
                              <a:rPr lang="en-GB" sz="1600" i="1">
                                <a:latin typeface="Cambria Math" panose="02040503050406030204" pitchFamily="18" charset="0"/>
                              </a:rPr>
                            </m:ctrlPr>
                          </m:sSubPr>
                          <m:e>
                            <m:r>
                              <a:rPr lang="en-GB" sz="1600" i="1">
                                <a:latin typeface="Cambria Math" panose="02040503050406030204" pitchFamily="18" charset="0"/>
                              </a:rPr>
                              <m:t>𝐷</m:t>
                            </m:r>
                          </m:e>
                          <m:sub>
                            <m:r>
                              <a:rPr lang="en-GB" sz="1600" b="0" i="1" smtClean="0">
                                <a:latin typeface="Cambria Math" panose="02040503050406030204" pitchFamily="18" charset="0"/>
                              </a:rPr>
                              <m:t>2</m:t>
                            </m:r>
                          </m:sub>
                        </m:sSub>
                        <m:r>
                          <a:rPr lang="en-GB" sz="1600" i="1">
                            <a:latin typeface="Cambria Math" panose="02040503050406030204" pitchFamily="18" charset="0"/>
                          </a:rPr>
                          <m:t>|</m:t>
                        </m:r>
                        <m:r>
                          <a:rPr lang="en-GB" sz="1600" i="1">
                            <a:latin typeface="Cambria Math" panose="02040503050406030204" pitchFamily="18" charset="0"/>
                          </a:rPr>
                          <m:t>𝑥</m:t>
                        </m:r>
                      </m:e>
                    </m:d>
                  </m:oMath>
                </a14:m>
                <a:endParaRPr lang="en-GB" sz="1600" dirty="0"/>
              </a:p>
            </p:txBody>
          </p:sp>
        </mc:Choice>
        <mc:Fallback xmlns="">
          <p:sp>
            <p:nvSpPr>
              <p:cNvPr id="14" name="TextBox 13">
                <a:extLst>
                  <a:ext uri="{FF2B5EF4-FFF2-40B4-BE49-F238E27FC236}">
                    <a16:creationId xmlns:a16="http://schemas.microsoft.com/office/drawing/2014/main" id="{65D847C8-4FA5-495F-B798-A5826A545C21}"/>
                  </a:ext>
                </a:extLst>
              </p:cNvPr>
              <p:cNvSpPr txBox="1">
                <a:spLocks noRot="1" noChangeAspect="1" noMove="1" noResize="1" noEditPoints="1" noAdjustHandles="1" noChangeArrowheads="1" noChangeShapeType="1" noTextEdit="1"/>
              </p:cNvSpPr>
              <p:nvPr/>
            </p:nvSpPr>
            <p:spPr>
              <a:xfrm>
                <a:off x="1164118" y="4645145"/>
                <a:ext cx="3083315" cy="246221"/>
              </a:xfrm>
              <a:prstGeom prst="rect">
                <a:avLst/>
              </a:prstGeom>
              <a:blipFill>
                <a:blip r:embed="rId6"/>
                <a:stretch>
                  <a:fillRect l="-2372" t="-27500" b="-50000"/>
                </a:stretch>
              </a:blipFill>
            </p:spPr>
            <p:txBody>
              <a:bodyPr/>
              <a:lstStyle/>
              <a:p>
                <a:r>
                  <a:rPr lang="en-GB">
                    <a:noFill/>
                  </a:rPr>
                  <a:t> </a:t>
                </a:r>
              </a:p>
            </p:txBody>
          </p:sp>
        </mc:Fallback>
      </mc:AlternateContent>
    </p:spTree>
    <p:extLst>
      <p:ext uri="{BB962C8B-B14F-4D97-AF65-F5344CB8AC3E}">
        <p14:creationId xmlns:p14="http://schemas.microsoft.com/office/powerpoint/2010/main" val="191549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10.2 </a:t>
            </a:r>
            <a:r>
              <a:rPr lang="en-GB" sz="2800" dirty="0">
                <a:solidFill>
                  <a:srgbClr val="C00000"/>
                </a:solidFill>
              </a:rPr>
              <a:t>Fragility and vulnerability functions for different hazards</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indent="-285750">
              <a:spcBef>
                <a:spcPts val="0"/>
              </a:spcBef>
              <a:buClr>
                <a:schemeClr val="dk1"/>
              </a:buClr>
              <a:buSzPct val="120000"/>
              <a:buFont typeface="Arial" panose="020B0604020202020204" pitchFamily="34" charset="0"/>
              <a:buChar char="•"/>
            </a:pPr>
            <a:r>
              <a:rPr lang="en-GB" sz="2000" dirty="0">
                <a:solidFill>
                  <a:schemeClr val="tx1"/>
                </a:solidFill>
                <a:latin typeface="+mn-lt"/>
              </a:rPr>
              <a:t>Applications of fragility curves for analysing asset vulnerability to different kinds of hazards</a:t>
            </a:r>
          </a:p>
          <a:p>
            <a:pPr>
              <a:spcBef>
                <a:spcPts val="0"/>
              </a:spcBef>
              <a:buClr>
                <a:schemeClr val="dk1"/>
              </a:buClr>
              <a:buSzPct val="120000"/>
            </a:pPr>
            <a:endParaRPr lang="en-GB" sz="2000" dirty="0">
              <a:solidFill>
                <a:schemeClr val="tx1"/>
              </a:solidFill>
              <a:latin typeface="+mn-lt"/>
            </a:endParaRPr>
          </a:p>
          <a:p>
            <a:pPr marL="285750" indent="-285750">
              <a:spcBef>
                <a:spcPts val="0"/>
              </a:spcBef>
              <a:buClr>
                <a:schemeClr val="dk1"/>
              </a:buClr>
              <a:buSzPct val="120000"/>
              <a:buFont typeface="Arial" panose="020B0604020202020204" pitchFamily="34" charset="0"/>
              <a:buChar char="•"/>
            </a:pPr>
            <a:r>
              <a:rPr lang="en-GB" sz="2000" dirty="0">
                <a:solidFill>
                  <a:schemeClr val="tx1"/>
                </a:solidFill>
                <a:latin typeface="+mn-lt"/>
              </a:rPr>
              <a:t>How to use vulnerability assessments to compute the likelihood of multiple asset failures</a:t>
            </a:r>
          </a:p>
          <a:p>
            <a:pPr marL="285750" indent="-285750">
              <a:spcBef>
                <a:spcPts val="0"/>
              </a:spcBef>
              <a:buClr>
                <a:schemeClr val="dk1"/>
              </a:buClr>
              <a:buSzPct val="120000"/>
              <a:buFont typeface="Arial" panose="020B0604020202020204" pitchFamily="34" charset="0"/>
              <a:buChar char="•"/>
            </a:pPr>
            <a:endParaRPr lang="en-GB" sz="2000" dirty="0">
              <a:solidFill>
                <a:schemeClr val="tx1"/>
              </a:solidFill>
              <a:latin typeface="+mn-lt"/>
            </a:endParaRPr>
          </a:p>
          <a:p>
            <a:pPr marL="285750" indent="-285750">
              <a:spcBef>
                <a:spcPts val="0"/>
              </a:spcBef>
              <a:buClr>
                <a:schemeClr val="dk1"/>
              </a:buClr>
              <a:buSzPct val="120000"/>
              <a:buFont typeface="Arial" panose="020B0604020202020204" pitchFamily="34" charset="0"/>
              <a:buChar char="•"/>
            </a:pPr>
            <a:r>
              <a:rPr lang="en-GB" sz="2000" dirty="0">
                <a:solidFill>
                  <a:schemeClr val="tx1"/>
                </a:solidFill>
                <a:latin typeface="+mn-lt"/>
              </a:rPr>
              <a:t>Employment of fragility curves for quantifying the likelihood of infrastructure failures under different hazard loading scenarios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dirty="0">
              <a:solidFill>
                <a:schemeClr val="tx1"/>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15</a:t>
            </a:fld>
            <a:endParaRPr lang="sv-SE" sz="1000" b="1" dirty="0">
              <a:solidFill>
                <a:schemeClr val="bg1"/>
              </a:solidFill>
            </a:endParaRPr>
          </a:p>
        </p:txBody>
      </p:sp>
    </p:spTree>
    <p:extLst>
      <p:ext uri="{BB962C8B-B14F-4D97-AF65-F5344CB8AC3E}">
        <p14:creationId xmlns:p14="http://schemas.microsoft.com/office/powerpoint/2010/main" val="39513968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10.2 </a:t>
            </a:r>
            <a:r>
              <a:rPr lang="en-GB" sz="2800" dirty="0">
                <a:solidFill>
                  <a:srgbClr val="C00000"/>
                </a:solidFill>
              </a:rPr>
              <a:t>Fragility and vulnerability functions for different hazards</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1800" b="1" dirty="0">
                <a:solidFill>
                  <a:schemeClr val="accent5">
                    <a:lumMod val="60000"/>
                    <a:lumOff val="40000"/>
                  </a:schemeClr>
                </a:solidFill>
              </a:rPr>
              <a:t>Bibliography</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algn="l"/>
            <a:r>
              <a:rPr lang="en-GB" sz="1800" dirty="0">
                <a:solidFill>
                  <a:schemeClr val="tx1"/>
                </a:solidFill>
                <a:latin typeface="+mn-lt"/>
              </a:rPr>
              <a:t>FEMA. 2013a. “</a:t>
            </a:r>
            <a:r>
              <a:rPr lang="en-GB" sz="1800" dirty="0" err="1">
                <a:solidFill>
                  <a:schemeClr val="tx1"/>
                </a:solidFill>
                <a:latin typeface="+mn-lt"/>
              </a:rPr>
              <a:t>Multihazard</a:t>
            </a:r>
            <a:r>
              <a:rPr lang="en-GB" sz="1800" dirty="0">
                <a:solidFill>
                  <a:schemeClr val="tx1"/>
                </a:solidFill>
                <a:latin typeface="+mn-lt"/>
              </a:rPr>
              <a:t> Loss Estimation Methodology, Earthquake Model Technical Manual.” Washington DC, USA.</a:t>
            </a:r>
          </a:p>
          <a:p>
            <a:pPr algn="l"/>
            <a:r>
              <a:rPr lang="en-GB" sz="1800" dirty="0">
                <a:solidFill>
                  <a:schemeClr val="tx1"/>
                </a:solidFill>
                <a:latin typeface="+mn-lt"/>
              </a:rPr>
              <a:t>———. 2013b. “</a:t>
            </a:r>
            <a:r>
              <a:rPr lang="en-GB" sz="1800" dirty="0" err="1">
                <a:solidFill>
                  <a:schemeClr val="tx1"/>
                </a:solidFill>
                <a:latin typeface="+mn-lt"/>
              </a:rPr>
              <a:t>Multihazard</a:t>
            </a:r>
            <a:r>
              <a:rPr lang="en-GB" sz="1800" dirty="0">
                <a:solidFill>
                  <a:schemeClr val="tx1"/>
                </a:solidFill>
                <a:latin typeface="+mn-lt"/>
              </a:rPr>
              <a:t> Loss Estimation Methodology, Hurricane Model Technical Manual.” Washington DC, USA.</a:t>
            </a:r>
          </a:p>
          <a:p>
            <a:pPr algn="l"/>
            <a:r>
              <a:rPr lang="en-GB" sz="1800" dirty="0">
                <a:solidFill>
                  <a:schemeClr val="tx1"/>
                </a:solidFill>
                <a:latin typeface="+mn-lt"/>
              </a:rPr>
              <a:t>Hall, Jim W., Richard J. Dawson, Paul B. Sayers, Corina </a:t>
            </a:r>
            <a:r>
              <a:rPr lang="en-GB" sz="1800" dirty="0" err="1">
                <a:solidFill>
                  <a:schemeClr val="tx1"/>
                </a:solidFill>
                <a:latin typeface="+mn-lt"/>
              </a:rPr>
              <a:t>Rosu</a:t>
            </a:r>
            <a:r>
              <a:rPr lang="en-GB" sz="1800" dirty="0">
                <a:solidFill>
                  <a:schemeClr val="tx1"/>
                </a:solidFill>
                <a:latin typeface="+mn-lt"/>
              </a:rPr>
              <a:t>, John B. Chatterton, and Robert Deakin. 2003. “A methodology for national-scale flood risk assessment.” Proceedings of the Institution of Civil Engineers: Water and Maritime Engineering. </a:t>
            </a:r>
            <a:r>
              <a:rPr lang="en-GB" sz="1800" dirty="0">
                <a:solidFill>
                  <a:schemeClr val="tx1"/>
                </a:solidFill>
                <a:latin typeface="+mn-lt"/>
                <a:hlinkClick r:id="rId3">
                  <a:extLst>
                    <a:ext uri="{A12FA001-AC4F-418D-AE19-62706E023703}">
                      <ahyp:hlinkClr xmlns:ahyp="http://schemas.microsoft.com/office/drawing/2018/hyperlinkcolor" val="tx"/>
                    </a:ext>
                  </a:extLst>
                </a:hlinkClick>
              </a:rPr>
              <a:t>https://doi.org/10.1680/wame.2003.156.3.235</a:t>
            </a:r>
            <a:r>
              <a:rPr lang="en-GB" sz="1800" dirty="0">
                <a:solidFill>
                  <a:schemeClr val="tx1"/>
                </a:solidFill>
                <a:latin typeface="+mn-lt"/>
              </a:rPr>
              <a:t>.</a:t>
            </a:r>
          </a:p>
          <a:p>
            <a:pPr algn="l"/>
            <a:r>
              <a:rPr lang="en-GB" sz="1800" dirty="0">
                <a:solidFill>
                  <a:schemeClr val="tx1"/>
                </a:solidFill>
                <a:latin typeface="+mn-lt"/>
              </a:rPr>
              <a:t>Lamb, Rob, Paige Garside, Raghav Pant, and Jim W. Hall. 2019. “A Probabilistic Model of the Economic Risk to Britain’s Railway Network from Bridge Scour During Floods.” Risk Analysis. </a:t>
            </a:r>
            <a:r>
              <a:rPr lang="en-GB" sz="1800" dirty="0">
                <a:solidFill>
                  <a:schemeClr val="tx1"/>
                </a:solidFill>
                <a:latin typeface="+mn-lt"/>
                <a:hlinkClick r:id="rId4">
                  <a:extLst>
                    <a:ext uri="{A12FA001-AC4F-418D-AE19-62706E023703}">
                      <ahyp:hlinkClr xmlns:ahyp="http://schemas.microsoft.com/office/drawing/2018/hyperlinkcolor" val="tx"/>
                    </a:ext>
                  </a:extLst>
                </a:hlinkClick>
              </a:rPr>
              <a:t>https://doi.org/10.1111/risa.13370</a:t>
            </a:r>
            <a:r>
              <a:rPr lang="en-GB" sz="1800" dirty="0">
                <a:solidFill>
                  <a:schemeClr val="tx1"/>
                </a:solidFill>
                <a:latin typeface="+mn-lt"/>
              </a:rPr>
              <a:t>.</a:t>
            </a:r>
          </a:p>
          <a:p>
            <a:pPr algn="l"/>
            <a:r>
              <a:rPr lang="en-GB" sz="1800" dirty="0">
                <a:solidFill>
                  <a:schemeClr val="tx1"/>
                </a:solidFill>
                <a:latin typeface="+mn-lt"/>
              </a:rPr>
              <a:t>World Bank. 2019. “INCREASING INFRASTRUCTURE RESILIENCE BACKGROUND REPORT.” </a:t>
            </a:r>
            <a:r>
              <a:rPr lang="en-GB" sz="1800" dirty="0">
                <a:solidFill>
                  <a:schemeClr val="tx1"/>
                </a:solidFill>
                <a:latin typeface="+mn-lt"/>
                <a:hlinkClick r:id="rId5">
                  <a:extLst>
                    <a:ext uri="{A12FA001-AC4F-418D-AE19-62706E023703}">
                      <ahyp:hlinkClr xmlns:ahyp="http://schemas.microsoft.com/office/drawing/2018/hyperlinkcolor" val="tx"/>
                    </a:ext>
                  </a:extLst>
                </a:hlinkClick>
              </a:rPr>
              <a:t>http://documents1.worldbank.org/curated/en/620731560526509220/pdf/Technical-Annex.pdf</a:t>
            </a:r>
            <a:r>
              <a:rPr lang="en-GB" sz="1800" dirty="0">
                <a:solidFill>
                  <a:schemeClr val="tx1"/>
                </a:solidFill>
                <a:latin typeface="+mn-lt"/>
              </a:rPr>
              <a:t>.</a:t>
            </a:r>
          </a:p>
          <a:p>
            <a:pPr marL="0" lvl="0" indent="0" algn="l" rtl="0">
              <a:lnSpc>
                <a:spcPct val="90000"/>
              </a:lnSpc>
              <a:spcBef>
                <a:spcPts val="0"/>
              </a:spcBef>
              <a:spcAft>
                <a:spcPts val="0"/>
              </a:spcAft>
              <a:buClr>
                <a:schemeClr val="dk1"/>
              </a:buClr>
              <a:buSzPts val="2800"/>
              <a:buNone/>
            </a:pPr>
            <a:endParaRPr lang="en-GB" sz="1800" b="1" dirty="0">
              <a:solidFill>
                <a:schemeClr val="tx1"/>
              </a:solidFill>
              <a:latin typeface="+mn-lt"/>
            </a:endParaRPr>
          </a:p>
          <a:p>
            <a:pPr marL="0" lvl="0" indent="0" algn="l" rtl="0">
              <a:lnSpc>
                <a:spcPct val="90000"/>
              </a:lnSpc>
              <a:spcBef>
                <a:spcPts val="0"/>
              </a:spcBef>
              <a:spcAft>
                <a:spcPts val="0"/>
              </a:spcAft>
              <a:buClr>
                <a:schemeClr val="dk1"/>
              </a:buClr>
              <a:buSzPts val="2800"/>
              <a:buNone/>
            </a:pPr>
            <a:endParaRPr lang="en-GB" sz="1400" dirty="0">
              <a:solidFill>
                <a:schemeClr val="tx1"/>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16</a:t>
            </a:fld>
            <a:endParaRPr lang="sv-SE" sz="1000" b="1" dirty="0">
              <a:solidFill>
                <a:schemeClr val="bg1"/>
              </a:solidFill>
            </a:endParaRPr>
          </a:p>
        </p:txBody>
      </p:sp>
    </p:spTree>
    <p:extLst>
      <p:ext uri="{BB962C8B-B14F-4D97-AF65-F5344CB8AC3E}">
        <p14:creationId xmlns:p14="http://schemas.microsoft.com/office/powerpoint/2010/main" val="30619925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10.3 </a:t>
            </a:r>
            <a:r>
              <a:rPr lang="en-GB" dirty="0">
                <a:solidFill>
                  <a:srgbClr val="C00000"/>
                </a:solidFill>
              </a:rPr>
              <a:t> Infrastructure systems reliability analysis</a:t>
            </a:r>
            <a:endParaRPr lang="sv-SE" dirty="0">
              <a:solidFill>
                <a:srgbClr val="C00000"/>
              </a:solidFill>
            </a:endParaRPr>
          </a:p>
        </p:txBody>
      </p:sp>
      <p:sp>
        <p:nvSpPr>
          <p:cNvPr id="168" name="Google Shape;168;p13"/>
          <p:cNvSpPr txBox="1">
            <a:spLocks noGrp="1"/>
          </p:cNvSpPr>
          <p:nvPr>
            <p:ph type="body" idx="4294967295"/>
          </p:nvPr>
        </p:nvSpPr>
        <p:spPr>
          <a:xfrm>
            <a:off x="838200" y="1231900"/>
            <a:ext cx="5651742"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indent="-285750" algn="l">
              <a:buSzPct val="120000"/>
              <a:buFont typeface="Arial" panose="020B0604020202020204" pitchFamily="34" charset="0"/>
              <a:buChar char="•"/>
            </a:pPr>
            <a:r>
              <a:rPr lang="en-GB" sz="2000" dirty="0">
                <a:solidFill>
                  <a:schemeClr val="tx1"/>
                </a:solidFill>
                <a:latin typeface="+mn-lt"/>
              </a:rPr>
              <a:t>To</a:t>
            </a:r>
            <a:r>
              <a:rPr lang="en-GB" sz="2000" b="0" i="0" dirty="0">
                <a:solidFill>
                  <a:schemeClr val="tx1"/>
                </a:solidFill>
                <a:effectLst/>
                <a:latin typeface="Open Sans" panose="020B0606030504020204" pitchFamily="34" charset="0"/>
              </a:rPr>
              <a:t> </a:t>
            </a:r>
            <a:r>
              <a:rPr lang="en-GB" sz="2000" dirty="0">
                <a:solidFill>
                  <a:schemeClr val="tx1"/>
                </a:solidFill>
                <a:latin typeface="+mn-lt"/>
              </a:rPr>
              <a:t>recognise that hazards do not only incur damages locally but are associated with a spatial footprint which may incur widespread losses</a:t>
            </a:r>
          </a:p>
          <a:p>
            <a:pPr algn="l">
              <a:buSzPct val="120000"/>
              <a:buFont typeface="Arial" panose="020B0604020202020204" pitchFamily="34" charset="0"/>
              <a:buChar char="•"/>
            </a:pPr>
            <a:endParaRPr lang="en-GB" sz="2000" dirty="0">
              <a:solidFill>
                <a:schemeClr val="tx1"/>
              </a:solidFill>
              <a:latin typeface="+mn-lt"/>
            </a:endParaRPr>
          </a:p>
          <a:p>
            <a:pPr marL="285750" indent="-285750" algn="l">
              <a:buSzPct val="120000"/>
              <a:buFont typeface="Arial" panose="020B0604020202020204" pitchFamily="34" charset="0"/>
              <a:buChar char="•"/>
            </a:pPr>
            <a:r>
              <a:rPr lang="en-GB" sz="2000" dirty="0">
                <a:solidFill>
                  <a:schemeClr val="tx1"/>
                </a:solidFill>
                <a:latin typeface="+mn-lt"/>
              </a:rPr>
              <a:t>To distinguish between assumptions of full dependence, full independence and partial dependence for aggregating risk analysis at multiple asset locations</a:t>
            </a:r>
          </a:p>
          <a:p>
            <a:pPr marL="0" lvl="0" indent="0" algn="l" rtl="0">
              <a:lnSpc>
                <a:spcPct val="90000"/>
              </a:lnSpc>
              <a:spcBef>
                <a:spcPts val="0"/>
              </a:spcBef>
              <a:spcAft>
                <a:spcPts val="0"/>
              </a:spcAft>
              <a:buClr>
                <a:schemeClr val="dk1"/>
              </a:buClr>
              <a:buSzPts val="2800"/>
              <a:buNone/>
            </a:pPr>
            <a:endParaRPr lang="en-GB" sz="1800" dirty="0">
              <a:solidFill>
                <a:srgbClr val="444444"/>
              </a:solidFill>
              <a:latin typeface="+mn-lt"/>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17</a:t>
            </a:fld>
            <a:endParaRPr lang="sv-SE" sz="1000" b="1" dirty="0">
              <a:solidFill>
                <a:schemeClr val="bg1"/>
              </a:solidFill>
            </a:endParaRPr>
          </a:p>
        </p:txBody>
      </p:sp>
      <p:pic>
        <p:nvPicPr>
          <p:cNvPr id="4" name="Picture 3">
            <a:extLst>
              <a:ext uri="{FF2B5EF4-FFF2-40B4-BE49-F238E27FC236}">
                <a16:creationId xmlns:a16="http://schemas.microsoft.com/office/drawing/2014/main" id="{6154A769-6F03-4896-8251-3694DD9B0D71}"/>
              </a:ext>
            </a:extLst>
          </p:cNvPr>
          <p:cNvPicPr>
            <a:picLocks noChangeAspect="1"/>
          </p:cNvPicPr>
          <p:nvPr/>
        </p:nvPicPr>
        <p:blipFill rotWithShape="1">
          <a:blip r:embed="rId3"/>
          <a:srcRect r="35846"/>
          <a:stretch/>
        </p:blipFill>
        <p:spPr>
          <a:xfrm>
            <a:off x="6489942" y="1360516"/>
            <a:ext cx="4118203" cy="4265584"/>
          </a:xfrm>
          <a:prstGeom prst="rect">
            <a:avLst/>
          </a:prstGeom>
        </p:spPr>
      </p:pic>
    </p:spTree>
    <p:extLst>
      <p:ext uri="{BB962C8B-B14F-4D97-AF65-F5344CB8AC3E}">
        <p14:creationId xmlns:p14="http://schemas.microsoft.com/office/powerpoint/2010/main" val="29854321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10.3 </a:t>
            </a:r>
            <a:r>
              <a:rPr lang="en-GB" dirty="0">
                <a:solidFill>
                  <a:srgbClr val="C00000"/>
                </a:solidFill>
              </a:rPr>
              <a:t> Infrastructure systems reliability analysis</a:t>
            </a:r>
            <a:endParaRPr sz="2800" dirty="0">
              <a:solidFill>
                <a:srgbClr val="C00000"/>
              </a:solidFill>
            </a:endParaRPr>
          </a:p>
        </p:txBody>
      </p:sp>
      <p:sp>
        <p:nvSpPr>
          <p:cNvPr id="168" name="Google Shape;168;p13"/>
          <p:cNvSpPr txBox="1">
            <a:spLocks noGrp="1"/>
          </p:cNvSpPr>
          <p:nvPr>
            <p:ph type="body" idx="4294967295"/>
          </p:nvPr>
        </p:nvSpPr>
        <p:spPr>
          <a:xfrm>
            <a:off x="838200" y="1231900"/>
            <a:ext cx="9927566"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Introduction</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indent="-285750" algn="l">
              <a:buSzPct val="120000"/>
              <a:buFont typeface="Arial" panose="020B0604020202020204" pitchFamily="34" charset="0"/>
              <a:buChar char="•"/>
            </a:pPr>
            <a:endParaRPr lang="en-GB" sz="1800" dirty="0">
              <a:solidFill>
                <a:schemeClr val="tx1"/>
              </a:solidFill>
              <a:latin typeface="+mn-lt"/>
            </a:endParaRPr>
          </a:p>
          <a:p>
            <a:pPr marL="285750" indent="-285750" algn="l">
              <a:buSzPct val="120000"/>
              <a:buFont typeface="Arial" panose="020B0604020202020204" pitchFamily="34" charset="0"/>
              <a:buChar char="•"/>
            </a:pPr>
            <a:r>
              <a:rPr lang="en-GB" sz="1800" dirty="0">
                <a:solidFill>
                  <a:schemeClr val="tx1"/>
                </a:solidFill>
                <a:latin typeface="+mn-lt"/>
              </a:rPr>
              <a:t>The standard approach is to analyse the </a:t>
            </a:r>
            <a:r>
              <a:rPr lang="en-GB" sz="1800" b="1" dirty="0">
                <a:solidFill>
                  <a:schemeClr val="tx1"/>
                </a:solidFill>
                <a:latin typeface="+mn-lt"/>
              </a:rPr>
              <a:t>likelihood of hazards at individual locations </a:t>
            </a:r>
            <a:r>
              <a:rPr lang="en-GB" sz="1800" dirty="0">
                <a:solidFill>
                  <a:schemeClr val="tx1"/>
                </a:solidFill>
                <a:latin typeface="+mn-lt"/>
              </a:rPr>
              <a:t>independent from one another, even if is likely that nearby assets will also be affected by the same event</a:t>
            </a:r>
          </a:p>
          <a:p>
            <a:pPr marL="285750" indent="-285750" algn="l">
              <a:buSzPct val="120000"/>
              <a:buFont typeface="Arial" panose="020B0604020202020204" pitchFamily="34" charset="0"/>
              <a:buChar char="•"/>
            </a:pPr>
            <a:r>
              <a:rPr lang="en-GB" sz="1800" dirty="0">
                <a:solidFill>
                  <a:schemeClr val="tx1"/>
                </a:solidFill>
                <a:latin typeface="+mn-lt"/>
              </a:rPr>
              <a:t>The severity of a hazard, such as a flood, is typically communicated through either the </a:t>
            </a:r>
            <a:r>
              <a:rPr lang="en-GB" sz="1800" b="1" dirty="0">
                <a:solidFill>
                  <a:schemeClr val="tx1"/>
                </a:solidFill>
                <a:latin typeface="+mn-lt"/>
              </a:rPr>
              <a:t>annual exceedance probability</a:t>
            </a:r>
            <a:r>
              <a:rPr lang="en-GB" sz="1800" dirty="0">
                <a:solidFill>
                  <a:schemeClr val="tx1"/>
                </a:solidFill>
                <a:latin typeface="+mn-lt"/>
              </a:rPr>
              <a:t> or the </a:t>
            </a:r>
            <a:r>
              <a:rPr lang="en-GB" sz="1800" b="1" dirty="0">
                <a:solidFill>
                  <a:schemeClr val="tx1"/>
                </a:solidFill>
                <a:latin typeface="+mn-lt"/>
              </a:rPr>
              <a:t>return period</a:t>
            </a:r>
          </a:p>
          <a:p>
            <a:pPr marL="285750" indent="-285750" algn="l">
              <a:buSzPct val="120000"/>
              <a:buFont typeface="Arial" panose="020B0604020202020204" pitchFamily="34" charset="0"/>
              <a:buChar char="•"/>
            </a:pPr>
            <a:r>
              <a:rPr lang="en-GB" sz="1800" dirty="0">
                <a:solidFill>
                  <a:schemeClr val="tx1"/>
                </a:solidFill>
                <a:latin typeface="+mn-lt"/>
              </a:rPr>
              <a:t>The return period of a certain event, such as a 100-year flood event, can be determined by </a:t>
            </a:r>
            <a:r>
              <a:rPr lang="en-GB" sz="1800" b="1" dirty="0">
                <a:solidFill>
                  <a:schemeClr val="tx1"/>
                </a:solidFill>
                <a:latin typeface="+mn-lt"/>
              </a:rPr>
              <a:t>fitting an extreme‐value model to gauged data</a:t>
            </a:r>
            <a:r>
              <a:rPr lang="en-GB" sz="1800" dirty="0">
                <a:solidFill>
                  <a:schemeClr val="tx1"/>
                </a:solidFill>
                <a:latin typeface="+mn-lt"/>
              </a:rPr>
              <a:t>. However, this traditional approach fails with spatially and temporally dependent variables</a:t>
            </a:r>
          </a:p>
          <a:p>
            <a:pPr marL="285750" indent="-285750" algn="l">
              <a:buSzPct val="120000"/>
              <a:buFont typeface="Arial" panose="020B0604020202020204" pitchFamily="34" charset="0"/>
              <a:buChar char="•"/>
            </a:pPr>
            <a:r>
              <a:rPr lang="en-GB" sz="1800" dirty="0">
                <a:solidFill>
                  <a:schemeClr val="tx1"/>
                </a:solidFill>
                <a:latin typeface="+mn-lt"/>
              </a:rPr>
              <a:t>How we handle the </a:t>
            </a:r>
            <a:r>
              <a:rPr lang="en-GB" sz="1800" b="1" dirty="0">
                <a:solidFill>
                  <a:schemeClr val="tx1"/>
                </a:solidFill>
                <a:latin typeface="+mn-lt"/>
              </a:rPr>
              <a:t>spatial dependence of hazards between multiple locations </a:t>
            </a:r>
            <a:r>
              <a:rPr lang="en-GB" sz="1800" dirty="0">
                <a:solidFill>
                  <a:schemeClr val="tx1"/>
                </a:solidFill>
                <a:latin typeface="+mn-lt"/>
              </a:rPr>
              <a:t>is of particular interest for stakeholders that are interested in conducting risk assessments at a </a:t>
            </a:r>
            <a:r>
              <a:rPr lang="en-GB" sz="1800" b="1" dirty="0">
                <a:solidFill>
                  <a:schemeClr val="tx1"/>
                </a:solidFill>
                <a:latin typeface="+mn-lt"/>
              </a:rPr>
              <a:t>large-scale</a:t>
            </a:r>
            <a:r>
              <a:rPr lang="en-GB" sz="1800" dirty="0">
                <a:solidFill>
                  <a:schemeClr val="tx1"/>
                </a:solidFill>
                <a:latin typeface="+mn-lt"/>
              </a:rPr>
              <a:t>, including governments, insurance providers and planners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18</a:t>
            </a:fld>
            <a:endParaRPr lang="sv-SE" sz="1000" b="1" dirty="0">
              <a:solidFill>
                <a:schemeClr val="bg1"/>
              </a:solidFill>
            </a:endParaRPr>
          </a:p>
        </p:txBody>
      </p:sp>
    </p:spTree>
    <p:extLst>
      <p:ext uri="{BB962C8B-B14F-4D97-AF65-F5344CB8AC3E}">
        <p14:creationId xmlns:p14="http://schemas.microsoft.com/office/powerpoint/2010/main" val="30258622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10.3 </a:t>
            </a:r>
            <a:r>
              <a:rPr lang="en-GB" dirty="0">
                <a:solidFill>
                  <a:srgbClr val="C00000"/>
                </a:solidFill>
              </a:rPr>
              <a:t> Infrastructure systems reliability analysis</a:t>
            </a:r>
            <a:endParaRPr sz="2800" dirty="0">
              <a:solidFill>
                <a:srgbClr val="C00000"/>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19</a:t>
            </a:fld>
            <a:endParaRPr lang="sv-SE" sz="1000" b="1" dirty="0">
              <a:solidFill>
                <a:schemeClr val="bg1"/>
              </a:solidFill>
            </a:endParaRPr>
          </a:p>
        </p:txBody>
      </p:sp>
      <p:sp>
        <p:nvSpPr>
          <p:cNvPr id="11" name="Google Shape;168;p13">
            <a:extLst>
              <a:ext uri="{FF2B5EF4-FFF2-40B4-BE49-F238E27FC236}">
                <a16:creationId xmlns:a16="http://schemas.microsoft.com/office/drawing/2014/main" id="{CDD7956C-AD4A-4FCD-870C-C4BFC69F804B}"/>
              </a:ext>
            </a:extLst>
          </p:cNvPr>
          <p:cNvSpPr txBox="1">
            <a:spLocks/>
          </p:cNvSpPr>
          <p:nvPr/>
        </p:nvSpPr>
        <p:spPr>
          <a:xfrm>
            <a:off x="838200" y="1231899"/>
            <a:ext cx="10515600" cy="3866311"/>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b="1" dirty="0">
                <a:solidFill>
                  <a:schemeClr val="accent5">
                    <a:lumMod val="60000"/>
                    <a:lumOff val="40000"/>
                  </a:schemeClr>
                </a:solidFill>
              </a:rPr>
              <a:t>Spatial footprint of flood events</a:t>
            </a:r>
          </a:p>
          <a:p>
            <a:pPr>
              <a:spcBef>
                <a:spcPts val="0"/>
              </a:spcBef>
              <a:buClr>
                <a:schemeClr val="dk1"/>
              </a:buClr>
              <a:buSzPts val="2800"/>
            </a:pPr>
            <a:endParaRPr lang="en-GB" sz="2000" b="1" i="0" dirty="0">
              <a:solidFill>
                <a:schemeClr val="accent5">
                  <a:lumMod val="60000"/>
                  <a:lumOff val="40000"/>
                </a:schemeClr>
              </a:solidFill>
              <a:effectLst/>
              <a:latin typeface="Open Sans" panose="020B0606030504020204" pitchFamily="34" charset="0"/>
            </a:endParaRPr>
          </a:p>
          <a:p>
            <a:pPr>
              <a:spcBef>
                <a:spcPts val="0"/>
              </a:spcBef>
              <a:buClr>
                <a:schemeClr val="dk1"/>
              </a:buClr>
              <a:buSzPts val="2800"/>
            </a:pPr>
            <a:endParaRPr lang="en-GB" sz="2000" b="1" dirty="0">
              <a:solidFill>
                <a:schemeClr val="accent5">
                  <a:lumMod val="60000"/>
                  <a:lumOff val="40000"/>
                </a:schemeClr>
              </a:solidFill>
              <a:latin typeface="Open Sans" panose="020B0606030504020204" pitchFamily="34" charset="0"/>
            </a:endParaRPr>
          </a:p>
          <a:p>
            <a:pPr>
              <a:spcBef>
                <a:spcPts val="0"/>
              </a:spcBef>
              <a:buClr>
                <a:schemeClr val="dk1"/>
              </a:buClr>
              <a:buSzPts val="2800"/>
            </a:pPr>
            <a:endParaRPr lang="en-GB" sz="1600" b="0" i="0" dirty="0">
              <a:solidFill>
                <a:srgbClr val="444444"/>
              </a:solidFill>
              <a:effectLst/>
              <a:latin typeface="Open Sans" panose="020B0606030504020204" pitchFamily="34" charset="0"/>
            </a:endParaRPr>
          </a:p>
          <a:p>
            <a:pPr>
              <a:spcBef>
                <a:spcPts val="0"/>
              </a:spcBef>
              <a:buClr>
                <a:schemeClr val="dk1"/>
              </a:buClr>
              <a:buSzPts val="2800"/>
            </a:pPr>
            <a:endParaRPr lang="en-GB" sz="1600" dirty="0">
              <a:solidFill>
                <a:srgbClr val="444444"/>
              </a:solidFill>
              <a:latin typeface="Open Sans" panose="020B0606030504020204" pitchFamily="34" charset="0"/>
            </a:endParaRPr>
          </a:p>
          <a:p>
            <a:pPr>
              <a:spcBef>
                <a:spcPts val="0"/>
              </a:spcBef>
              <a:buClr>
                <a:schemeClr val="dk1"/>
              </a:buClr>
              <a:buSzPts val="2800"/>
            </a:pPr>
            <a:endParaRPr lang="en-GB" sz="2000" b="1" dirty="0">
              <a:solidFill>
                <a:schemeClr val="accent5">
                  <a:lumMod val="60000"/>
                  <a:lumOff val="40000"/>
                </a:schemeClr>
              </a:solidFill>
            </a:endParaRPr>
          </a:p>
          <a:p>
            <a:pPr>
              <a:spcBef>
                <a:spcPts val="0"/>
              </a:spcBef>
              <a:buClr>
                <a:schemeClr val="dk1"/>
              </a:buClr>
              <a:buSzPts val="2800"/>
            </a:pPr>
            <a:endParaRPr lang="en-GB" sz="2000" b="1" dirty="0">
              <a:solidFill>
                <a:schemeClr val="accent5">
                  <a:lumMod val="60000"/>
                  <a:lumOff val="40000"/>
                </a:schemeClr>
              </a:solidFill>
            </a:endParaRPr>
          </a:p>
        </p:txBody>
      </p:sp>
      <p:pic>
        <p:nvPicPr>
          <p:cNvPr id="4" name="Picture 3">
            <a:extLst>
              <a:ext uri="{FF2B5EF4-FFF2-40B4-BE49-F238E27FC236}">
                <a16:creationId xmlns:a16="http://schemas.microsoft.com/office/drawing/2014/main" id="{272AAD8A-B226-455B-8446-3E6CDA14B719}"/>
              </a:ext>
            </a:extLst>
          </p:cNvPr>
          <p:cNvPicPr>
            <a:picLocks noChangeAspect="1"/>
          </p:cNvPicPr>
          <p:nvPr/>
        </p:nvPicPr>
        <p:blipFill rotWithShape="1">
          <a:blip r:embed="rId3"/>
          <a:srcRect t="2052" b="23673"/>
          <a:stretch/>
        </p:blipFill>
        <p:spPr>
          <a:xfrm>
            <a:off x="519290" y="1762945"/>
            <a:ext cx="10211970" cy="4257759"/>
          </a:xfrm>
          <a:prstGeom prst="rect">
            <a:avLst/>
          </a:prstGeom>
        </p:spPr>
      </p:pic>
      <p:sp>
        <p:nvSpPr>
          <p:cNvPr id="9" name="TextBox 8">
            <a:extLst>
              <a:ext uri="{FF2B5EF4-FFF2-40B4-BE49-F238E27FC236}">
                <a16:creationId xmlns:a16="http://schemas.microsoft.com/office/drawing/2014/main" id="{9CAEF451-D85B-4DAE-92C8-9B9533371F6B}"/>
              </a:ext>
            </a:extLst>
          </p:cNvPr>
          <p:cNvSpPr txBox="1"/>
          <p:nvPr/>
        </p:nvSpPr>
        <p:spPr>
          <a:xfrm>
            <a:off x="1071832" y="6020704"/>
            <a:ext cx="8736402" cy="400110"/>
          </a:xfrm>
          <a:prstGeom prst="rect">
            <a:avLst/>
          </a:prstGeom>
          <a:noFill/>
        </p:spPr>
        <p:txBody>
          <a:bodyPr wrap="square">
            <a:spAutoFit/>
          </a:bodyPr>
          <a:lstStyle/>
          <a:p>
            <a:r>
              <a:rPr lang="en-GB" sz="1000" i="1" dirty="0">
                <a:solidFill>
                  <a:srgbClr val="444444"/>
                </a:solidFill>
                <a:latin typeface="+mn-lt"/>
              </a:rPr>
              <a:t>The spatial extent of three major flood events that occurred in the UK, where discs represent how extreme the streamflow recorded at each gauging station was relative to the historical record at each gauge (Towe, </a:t>
            </a:r>
            <a:r>
              <a:rPr lang="en-GB" sz="1000" i="1" dirty="0" err="1">
                <a:solidFill>
                  <a:srgbClr val="444444"/>
                </a:solidFill>
                <a:latin typeface="+mn-lt"/>
              </a:rPr>
              <a:t>Tawn</a:t>
            </a:r>
            <a:r>
              <a:rPr lang="en-GB" sz="1000" i="1" dirty="0">
                <a:solidFill>
                  <a:srgbClr val="444444"/>
                </a:solidFill>
                <a:latin typeface="+mn-lt"/>
              </a:rPr>
              <a:t>, and Lamb 2018)</a:t>
            </a:r>
          </a:p>
        </p:txBody>
      </p:sp>
    </p:spTree>
    <p:extLst>
      <p:ext uri="{BB962C8B-B14F-4D97-AF65-F5344CB8AC3E}">
        <p14:creationId xmlns:p14="http://schemas.microsoft.com/office/powerpoint/2010/main" val="42763484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en-GB" sz="2800" dirty="0">
                <a:solidFill>
                  <a:srgbClr val="C00000"/>
                </a:solidFill>
              </a:rPr>
              <a:t>Learning Outcomes</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By the end of this lecture, you will:</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342900" lvl="0" indent="-342900">
              <a:spcBef>
                <a:spcPts val="0"/>
              </a:spcBef>
              <a:buClr>
                <a:schemeClr val="dk1"/>
              </a:buClr>
              <a:buSzPts val="2800"/>
              <a:buFont typeface="Arial" panose="020B0604020202020204" pitchFamily="34" charset="0"/>
              <a:buChar char="•"/>
            </a:pPr>
            <a:endParaRPr lang="en-GB" sz="2000" dirty="0"/>
          </a:p>
          <a:p>
            <a:pPr marL="342900" lvl="0" indent="-342900">
              <a:spcBef>
                <a:spcPts val="0"/>
              </a:spcBef>
              <a:buClr>
                <a:schemeClr val="dk1"/>
              </a:buClr>
              <a:buSzPts val="2800"/>
              <a:buFont typeface="Arial" panose="020B0604020202020204" pitchFamily="34" charset="0"/>
              <a:buChar char="•"/>
            </a:pPr>
            <a:endParaRPr lang="en-GB" sz="2000" dirty="0"/>
          </a:p>
          <a:p>
            <a:pPr marL="342900" lvl="0" indent="-342900">
              <a:spcBef>
                <a:spcPts val="0"/>
              </a:spcBef>
              <a:buClr>
                <a:schemeClr val="dk1"/>
              </a:buClr>
              <a:buSzPts val="2800"/>
              <a:buFont typeface="Arial" panose="020B0604020202020204" pitchFamily="34" charset="0"/>
              <a:buChar char="•"/>
            </a:pPr>
            <a:endParaRPr lang="en-GB" sz="2000" dirty="0"/>
          </a:p>
          <a:p>
            <a:pPr marL="342900" lvl="0" indent="-342900">
              <a:spcBef>
                <a:spcPts val="0"/>
              </a:spcBef>
              <a:buClr>
                <a:schemeClr val="dk1"/>
              </a:buClr>
              <a:buSzPct val="120000"/>
              <a:buFont typeface="Arial" panose="020B0604020202020204" pitchFamily="34" charset="0"/>
              <a:buChar char="•"/>
            </a:pPr>
            <a:r>
              <a:rPr lang="en-GB" sz="2000" dirty="0">
                <a:solidFill>
                  <a:schemeClr val="tx1"/>
                </a:solidFill>
              </a:rPr>
              <a:t>Know what’s meant with the vulnerability of infrastructure to climate extremes</a:t>
            </a:r>
          </a:p>
          <a:p>
            <a:pPr marL="342900" lvl="0" indent="-342900">
              <a:spcBef>
                <a:spcPts val="0"/>
              </a:spcBef>
              <a:buClr>
                <a:schemeClr val="dk1"/>
              </a:buClr>
              <a:buSzPct val="120000"/>
              <a:buFont typeface="Arial" panose="020B0604020202020204" pitchFamily="34" charset="0"/>
              <a:buChar char="•"/>
            </a:pPr>
            <a:endParaRPr lang="en-GB" sz="2000" dirty="0">
              <a:solidFill>
                <a:schemeClr val="tx1"/>
              </a:solidFill>
            </a:endParaRPr>
          </a:p>
          <a:p>
            <a:pPr marL="342900" lvl="0" indent="-342900">
              <a:spcBef>
                <a:spcPts val="0"/>
              </a:spcBef>
              <a:buClr>
                <a:schemeClr val="dk1"/>
              </a:buClr>
              <a:buSzPct val="120000"/>
              <a:buFont typeface="Arial" panose="020B0604020202020204" pitchFamily="34" charset="0"/>
              <a:buChar char="•"/>
            </a:pPr>
            <a:r>
              <a:rPr lang="en-GB" sz="2000" dirty="0">
                <a:solidFill>
                  <a:schemeClr val="tx1"/>
                </a:solidFill>
              </a:rPr>
              <a:t>Have general knowledge of asset level vulnerability of infrastructure, and how this can be quantified</a:t>
            </a:r>
          </a:p>
          <a:p>
            <a:pPr marL="342900" lvl="0" indent="-342900">
              <a:spcBef>
                <a:spcPts val="0"/>
              </a:spcBef>
              <a:buClr>
                <a:schemeClr val="dk1"/>
              </a:buClr>
              <a:buSzPct val="120000"/>
              <a:buFont typeface="Arial" panose="020B0604020202020204" pitchFamily="34" charset="0"/>
              <a:buChar char="•"/>
            </a:pPr>
            <a:endParaRPr lang="en-GB" sz="2000" dirty="0">
              <a:solidFill>
                <a:schemeClr val="tx1"/>
              </a:solidFill>
            </a:endParaRPr>
          </a:p>
          <a:p>
            <a:pPr marL="342900" lvl="0" indent="-342900">
              <a:spcBef>
                <a:spcPts val="0"/>
              </a:spcBef>
              <a:buClr>
                <a:schemeClr val="dk1"/>
              </a:buClr>
              <a:buSzPct val="120000"/>
              <a:buFont typeface="Arial" panose="020B0604020202020204" pitchFamily="34" charset="0"/>
              <a:buChar char="•"/>
            </a:pPr>
            <a:r>
              <a:rPr lang="en-GB" sz="2000" dirty="0">
                <a:solidFill>
                  <a:schemeClr val="tx1"/>
                </a:solidFill>
              </a:rPr>
              <a:t>Have explored the systemic vulnerability of infrastructure networks, given the nature of spatial dependency between extreme events at multiple asset locations</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a:t>
            </a:fld>
            <a:endParaRPr lang="sv-SE" sz="1000" b="1" dirty="0">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10.3 </a:t>
            </a:r>
            <a:r>
              <a:rPr lang="en-GB" dirty="0">
                <a:solidFill>
                  <a:srgbClr val="C00000"/>
                </a:solidFill>
              </a:rPr>
              <a:t> Infrastructure systems reliability analysis</a:t>
            </a:r>
            <a:endParaRPr sz="2800" dirty="0">
              <a:solidFill>
                <a:srgbClr val="C00000"/>
              </a:solidFill>
            </a:endParaRPr>
          </a:p>
        </p:txBody>
      </p:sp>
      <p:sp>
        <p:nvSpPr>
          <p:cNvPr id="168" name="Google Shape;168;p13"/>
          <p:cNvSpPr txBox="1">
            <a:spLocks noGrp="1"/>
          </p:cNvSpPr>
          <p:nvPr>
            <p:ph type="body" idx="4294967295"/>
          </p:nvPr>
        </p:nvSpPr>
        <p:spPr>
          <a:xfrm>
            <a:off x="838200" y="1231900"/>
            <a:ext cx="8340306" cy="4071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1800" b="1" dirty="0">
                <a:solidFill>
                  <a:schemeClr val="accent5">
                    <a:lumMod val="60000"/>
                    <a:lumOff val="40000"/>
                  </a:schemeClr>
                </a:solidFill>
              </a:rPr>
              <a:t>Quantifying the spatial dependence between infrastructure damages</a:t>
            </a:r>
          </a:p>
          <a:p>
            <a:pPr marL="0" lvl="0" indent="0" algn="l" rtl="0">
              <a:lnSpc>
                <a:spcPct val="90000"/>
              </a:lnSpc>
              <a:spcBef>
                <a:spcPts val="0"/>
              </a:spcBef>
              <a:spcAft>
                <a:spcPts val="0"/>
              </a:spcAft>
              <a:buClr>
                <a:schemeClr val="dk1"/>
              </a:buClr>
              <a:buSzPts val="2800"/>
              <a:buNone/>
            </a:pPr>
            <a:endParaRPr lang="en-GB" sz="1800" dirty="0">
              <a:solidFill>
                <a:srgbClr val="444444"/>
              </a:solidFill>
              <a:latin typeface="+mn-lt"/>
            </a:endParaRPr>
          </a:p>
          <a:p>
            <a:pPr marL="285750" lvl="0" indent="-285750">
              <a:buSzPts val="2800"/>
              <a:buFont typeface="Arial" panose="020B0604020202020204" pitchFamily="34" charset="0"/>
              <a:buChar char="•"/>
            </a:pPr>
            <a:endParaRPr lang="en-GB" sz="1800" dirty="0">
              <a:solidFill>
                <a:srgbClr val="444444"/>
              </a:solidFill>
              <a:latin typeface="+mn-lt"/>
            </a:endParaRPr>
          </a:p>
          <a:p>
            <a:pPr marL="0" lvl="0" indent="0" algn="l" rtl="0">
              <a:lnSpc>
                <a:spcPct val="90000"/>
              </a:lnSpc>
              <a:spcBef>
                <a:spcPts val="0"/>
              </a:spcBef>
              <a:spcAft>
                <a:spcPts val="0"/>
              </a:spcAft>
              <a:buClr>
                <a:schemeClr val="dk1"/>
              </a:buClr>
              <a:buSzPts val="2800"/>
              <a:buNone/>
            </a:pPr>
            <a:endParaRPr lang="en-GB" sz="1800" dirty="0">
              <a:solidFill>
                <a:schemeClr val="tx1"/>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20</a:t>
            </a:fld>
            <a:endParaRPr lang="sv-SE" sz="1000" b="1" dirty="0">
              <a:solidFill>
                <a:schemeClr val="bg1"/>
              </a:solidFill>
            </a:endParaRPr>
          </a:p>
        </p:txBody>
      </p:sp>
      <p:sp>
        <p:nvSpPr>
          <p:cNvPr id="8" name="Google Shape;168;p13">
            <a:extLst>
              <a:ext uri="{FF2B5EF4-FFF2-40B4-BE49-F238E27FC236}">
                <a16:creationId xmlns:a16="http://schemas.microsoft.com/office/drawing/2014/main" id="{74DDB13C-D6F1-452C-8FF7-4B1E6EEF8963}"/>
              </a:ext>
            </a:extLst>
          </p:cNvPr>
          <p:cNvSpPr txBox="1">
            <a:spLocks/>
          </p:cNvSpPr>
          <p:nvPr/>
        </p:nvSpPr>
        <p:spPr>
          <a:xfrm>
            <a:off x="838200" y="1797031"/>
            <a:ext cx="4186561" cy="4712158"/>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Font typeface="Arial" panose="020B0604020202020204" pitchFamily="34" charset="0"/>
              <a:buChar char="•"/>
            </a:pPr>
            <a:r>
              <a:rPr lang="en-GB" sz="1600" dirty="0">
                <a:solidFill>
                  <a:schemeClr val="tx1"/>
                </a:solidFill>
                <a:latin typeface="+mn-lt"/>
              </a:rPr>
              <a:t>To quantify the </a:t>
            </a:r>
            <a:r>
              <a:rPr lang="en-GB" sz="1600" b="1" dirty="0">
                <a:solidFill>
                  <a:schemeClr val="tx1"/>
                </a:solidFill>
                <a:latin typeface="+mn-lt"/>
              </a:rPr>
              <a:t>risk of flood-induced damage</a:t>
            </a:r>
            <a:r>
              <a:rPr lang="en-GB" sz="1600" dirty="0">
                <a:solidFill>
                  <a:schemeClr val="tx1"/>
                </a:solidFill>
                <a:latin typeface="+mn-lt"/>
              </a:rPr>
              <a:t> occurring at </a:t>
            </a:r>
            <a:r>
              <a:rPr lang="en-GB" sz="1600" b="1" dirty="0">
                <a:solidFill>
                  <a:schemeClr val="tx1"/>
                </a:solidFill>
                <a:latin typeface="+mn-lt"/>
              </a:rPr>
              <a:t>multiple locations simultaneously</a:t>
            </a:r>
            <a:r>
              <a:rPr lang="en-GB" sz="1600" dirty="0">
                <a:solidFill>
                  <a:schemeClr val="tx1"/>
                </a:solidFill>
                <a:latin typeface="+mn-lt"/>
              </a:rPr>
              <a:t>, it is necessary to quantify the spatial dependence between variations in hazard severity at multiple locations</a:t>
            </a:r>
          </a:p>
          <a:p>
            <a:pPr marL="285750" indent="-285750">
              <a:buFont typeface="Arial" panose="020B0604020202020204" pitchFamily="34" charset="0"/>
              <a:buChar char="•"/>
            </a:pPr>
            <a:r>
              <a:rPr lang="en-GB" sz="1600" dirty="0">
                <a:solidFill>
                  <a:schemeClr val="tx1"/>
                </a:solidFill>
                <a:latin typeface="+mn-lt"/>
              </a:rPr>
              <a:t>A </a:t>
            </a:r>
            <a:r>
              <a:rPr lang="en-GB" sz="1600" b="1" dirty="0">
                <a:solidFill>
                  <a:schemeClr val="tx1"/>
                </a:solidFill>
                <a:latin typeface="+mn-lt"/>
              </a:rPr>
              <a:t>statistical conditional exceedance model </a:t>
            </a:r>
            <a:r>
              <a:rPr lang="en-GB" sz="1600" dirty="0">
                <a:solidFill>
                  <a:schemeClr val="tx1"/>
                </a:solidFill>
                <a:latin typeface="+mn-lt"/>
              </a:rPr>
              <a:t>is fitted to gauged data to determine the joint probability of extreme river flows or sea levels at multiple locations</a:t>
            </a:r>
          </a:p>
          <a:p>
            <a:pPr marL="285750" indent="-285750">
              <a:buFont typeface="Arial" panose="020B0604020202020204" pitchFamily="34" charset="0"/>
              <a:buChar char="•"/>
            </a:pPr>
            <a:r>
              <a:rPr lang="en-GB" sz="1600" dirty="0">
                <a:solidFill>
                  <a:schemeClr val="tx1"/>
                </a:solidFill>
                <a:latin typeface="+mn-lt"/>
              </a:rPr>
              <a:t>By estimating the economic losses associated with extreme river flows for each property via damage curves, the </a:t>
            </a:r>
            <a:r>
              <a:rPr lang="en-GB" sz="1600" b="1" dirty="0">
                <a:solidFill>
                  <a:schemeClr val="tx1"/>
                </a:solidFill>
                <a:latin typeface="+mn-lt"/>
              </a:rPr>
              <a:t>joint probability of extreme river flows is converted to the joint probability of economic losses at multiple assets</a:t>
            </a:r>
          </a:p>
          <a:p>
            <a:pPr marL="285750" indent="-285750">
              <a:buSzPts val="2800"/>
              <a:buFont typeface="Arial" panose="020B0604020202020204" pitchFamily="34" charset="0"/>
              <a:buChar char="•"/>
            </a:pPr>
            <a:endParaRPr lang="en-GB" sz="1600" dirty="0">
              <a:solidFill>
                <a:srgbClr val="444444"/>
              </a:solidFill>
              <a:latin typeface="+mn-lt"/>
            </a:endParaRPr>
          </a:p>
          <a:p>
            <a:pPr>
              <a:spcBef>
                <a:spcPts val="0"/>
              </a:spcBef>
              <a:buClr>
                <a:schemeClr val="dk1"/>
              </a:buClr>
              <a:buSzPts val="2800"/>
            </a:pPr>
            <a:endParaRPr lang="en-GB" sz="1600" dirty="0">
              <a:solidFill>
                <a:schemeClr val="tx1"/>
              </a:solidFill>
            </a:endParaRPr>
          </a:p>
        </p:txBody>
      </p:sp>
      <p:sp>
        <p:nvSpPr>
          <p:cNvPr id="6" name="Freeform: Shape 5">
            <a:extLst>
              <a:ext uri="{FF2B5EF4-FFF2-40B4-BE49-F238E27FC236}">
                <a16:creationId xmlns:a16="http://schemas.microsoft.com/office/drawing/2014/main" id="{550AFEA4-98F6-4699-B75A-5EC66B1B605F}"/>
              </a:ext>
            </a:extLst>
          </p:cNvPr>
          <p:cNvSpPr/>
          <p:nvPr/>
        </p:nvSpPr>
        <p:spPr>
          <a:xfrm>
            <a:off x="5716447" y="3185343"/>
            <a:ext cx="4741447" cy="2212279"/>
          </a:xfrm>
          <a:custGeom>
            <a:avLst/>
            <a:gdLst>
              <a:gd name="connsiteX0" fmla="*/ 772 w 4137766"/>
              <a:gd name="connsiteY0" fmla="*/ 188171 h 1954827"/>
              <a:gd name="connsiteX1" fmla="*/ 329246 w 4137766"/>
              <a:gd name="connsiteY1" fmla="*/ 649809 h 1954827"/>
              <a:gd name="connsiteX2" fmla="*/ 2016003 w 4137766"/>
              <a:gd name="connsiteY2" fmla="*/ 37250 h 1954827"/>
              <a:gd name="connsiteX3" fmla="*/ 4137766 w 4137766"/>
              <a:gd name="connsiteY3" fmla="*/ 1954827 h 1954827"/>
              <a:gd name="connsiteX4" fmla="*/ 4137766 w 4137766"/>
              <a:gd name="connsiteY4" fmla="*/ 1954827 h 1954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7766" h="1954827">
                <a:moveTo>
                  <a:pt x="772" y="188171"/>
                </a:moveTo>
                <a:cubicBezTo>
                  <a:pt x="-2927" y="431566"/>
                  <a:pt x="-6626" y="674962"/>
                  <a:pt x="329246" y="649809"/>
                </a:cubicBezTo>
                <a:cubicBezTo>
                  <a:pt x="665118" y="624656"/>
                  <a:pt x="1381250" y="-180253"/>
                  <a:pt x="2016003" y="37250"/>
                </a:cubicBezTo>
                <a:cubicBezTo>
                  <a:pt x="2650756" y="254753"/>
                  <a:pt x="4137766" y="1954827"/>
                  <a:pt x="4137766" y="1954827"/>
                </a:cubicBezTo>
                <a:lnTo>
                  <a:pt x="4137766" y="1954827"/>
                </a:lnTo>
              </a:path>
            </a:pathLst>
          </a:cu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4AFE0BDC-B89D-420C-944B-355850CF4F54}"/>
              </a:ext>
            </a:extLst>
          </p:cNvPr>
          <p:cNvSpPr/>
          <p:nvPr/>
        </p:nvSpPr>
        <p:spPr>
          <a:xfrm>
            <a:off x="6033856" y="3883857"/>
            <a:ext cx="62144" cy="7102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39E86385-595B-4145-A109-854485B499E7}"/>
              </a:ext>
            </a:extLst>
          </p:cNvPr>
          <p:cNvSpPr/>
          <p:nvPr/>
        </p:nvSpPr>
        <p:spPr>
          <a:xfrm>
            <a:off x="6624221" y="3596936"/>
            <a:ext cx="62144" cy="7102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477F8087-0B69-421B-B43F-8CD8BC951523}"/>
              </a:ext>
            </a:extLst>
          </p:cNvPr>
          <p:cNvSpPr/>
          <p:nvPr/>
        </p:nvSpPr>
        <p:spPr>
          <a:xfrm>
            <a:off x="7140606" y="3291876"/>
            <a:ext cx="62144" cy="7102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D80CF176-137C-4FB2-8A93-376E01835B9C}"/>
              </a:ext>
            </a:extLst>
          </p:cNvPr>
          <p:cNvSpPr/>
          <p:nvPr/>
        </p:nvSpPr>
        <p:spPr>
          <a:xfrm>
            <a:off x="7754646" y="3140954"/>
            <a:ext cx="62144" cy="7102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2114ACAF-FB8A-4BBB-B500-0B90763B97E5}"/>
              </a:ext>
            </a:extLst>
          </p:cNvPr>
          <p:cNvSpPr/>
          <p:nvPr/>
        </p:nvSpPr>
        <p:spPr>
          <a:xfrm>
            <a:off x="8839199" y="3777108"/>
            <a:ext cx="62144" cy="7102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C2C99670-16FE-473E-A39F-A4464DBEC431}"/>
              </a:ext>
            </a:extLst>
          </p:cNvPr>
          <p:cNvSpPr/>
          <p:nvPr/>
        </p:nvSpPr>
        <p:spPr>
          <a:xfrm>
            <a:off x="9391095" y="4290873"/>
            <a:ext cx="62144" cy="7102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7B6AA01F-1A12-436E-BBF8-B83CAE91D331}"/>
              </a:ext>
            </a:extLst>
          </p:cNvPr>
          <p:cNvSpPr/>
          <p:nvPr/>
        </p:nvSpPr>
        <p:spPr>
          <a:xfrm>
            <a:off x="9987378" y="4900473"/>
            <a:ext cx="62144" cy="7102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DFF4B29A-C18A-4E6A-A8B0-4FA3126466DB}"/>
              </a:ext>
            </a:extLst>
          </p:cNvPr>
          <p:cNvSpPr/>
          <p:nvPr/>
        </p:nvSpPr>
        <p:spPr>
          <a:xfrm>
            <a:off x="7350711" y="2376670"/>
            <a:ext cx="115409" cy="14458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B938DBD3-265B-4E26-976B-793ADF7B35C1}"/>
              </a:ext>
            </a:extLst>
          </p:cNvPr>
          <p:cNvSpPr/>
          <p:nvPr/>
        </p:nvSpPr>
        <p:spPr>
          <a:xfrm>
            <a:off x="7948309" y="2339887"/>
            <a:ext cx="115409" cy="144588"/>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3F82C1E5-198D-498B-B0B7-61B531178A4E}"/>
              </a:ext>
            </a:extLst>
          </p:cNvPr>
          <p:cNvSpPr/>
          <p:nvPr/>
        </p:nvSpPr>
        <p:spPr>
          <a:xfrm>
            <a:off x="9422167" y="3113049"/>
            <a:ext cx="115409" cy="144588"/>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Connector 16">
            <a:extLst>
              <a:ext uri="{FF2B5EF4-FFF2-40B4-BE49-F238E27FC236}">
                <a16:creationId xmlns:a16="http://schemas.microsoft.com/office/drawing/2014/main" id="{1A523566-8B71-425A-B233-31F443C19B34}"/>
              </a:ext>
            </a:extLst>
          </p:cNvPr>
          <p:cNvCxnSpPr>
            <a:stCxn id="9" idx="2"/>
            <a:endCxn id="13" idx="2"/>
          </p:cNvCxnSpPr>
          <p:nvPr/>
        </p:nvCxnSpPr>
        <p:spPr>
          <a:xfrm>
            <a:off x="7408416" y="2521258"/>
            <a:ext cx="355331" cy="6300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CE36CAD-F85A-458E-811F-5B827B8781DF}"/>
              </a:ext>
            </a:extLst>
          </p:cNvPr>
          <p:cNvCxnSpPr>
            <a:stCxn id="18" idx="2"/>
            <a:endCxn id="13" idx="7"/>
          </p:cNvCxnSpPr>
          <p:nvPr/>
        </p:nvCxnSpPr>
        <p:spPr>
          <a:xfrm flipH="1">
            <a:off x="7807689" y="2484475"/>
            <a:ext cx="198325" cy="6668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DFC9902-21AE-4E0F-A31F-98DD5139D866}"/>
              </a:ext>
            </a:extLst>
          </p:cNvPr>
          <p:cNvCxnSpPr>
            <a:stCxn id="19" idx="2"/>
            <a:endCxn id="14" idx="6"/>
          </p:cNvCxnSpPr>
          <p:nvPr/>
        </p:nvCxnSpPr>
        <p:spPr>
          <a:xfrm flipH="1">
            <a:off x="8901343" y="3257637"/>
            <a:ext cx="578529" cy="5549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30F086AA-5D58-4033-A689-3BD4825D9561}"/>
              </a:ext>
            </a:extLst>
          </p:cNvPr>
          <p:cNvSpPr/>
          <p:nvPr/>
        </p:nvSpPr>
        <p:spPr>
          <a:xfrm>
            <a:off x="5913267" y="5240815"/>
            <a:ext cx="62144" cy="7102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767D8B4C-B574-44CA-B951-CC2E15433435}"/>
              </a:ext>
            </a:extLst>
          </p:cNvPr>
          <p:cNvSpPr/>
          <p:nvPr/>
        </p:nvSpPr>
        <p:spPr>
          <a:xfrm>
            <a:off x="5886635" y="5478675"/>
            <a:ext cx="115409" cy="14458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356C482D-A21B-4AF0-AD7A-6B40826D022D}"/>
              </a:ext>
            </a:extLst>
          </p:cNvPr>
          <p:cNvSpPr txBox="1"/>
          <p:nvPr/>
        </p:nvSpPr>
        <p:spPr>
          <a:xfrm>
            <a:off x="6419944" y="2561913"/>
            <a:ext cx="1473693" cy="261610"/>
          </a:xfrm>
          <a:prstGeom prst="rect">
            <a:avLst/>
          </a:prstGeom>
          <a:noFill/>
        </p:spPr>
        <p:txBody>
          <a:bodyPr wrap="square" rtlCol="0">
            <a:spAutoFit/>
          </a:bodyPr>
          <a:lstStyle/>
          <a:p>
            <a:r>
              <a:rPr lang="en-GB" sz="1050" dirty="0"/>
              <a:t>Load</a:t>
            </a:r>
          </a:p>
        </p:txBody>
      </p:sp>
      <p:sp>
        <p:nvSpPr>
          <p:cNvPr id="29" name="TextBox 28">
            <a:extLst>
              <a:ext uri="{FF2B5EF4-FFF2-40B4-BE49-F238E27FC236}">
                <a16:creationId xmlns:a16="http://schemas.microsoft.com/office/drawing/2014/main" id="{E8C17480-A6EB-4D01-B382-340DAA02242E}"/>
              </a:ext>
            </a:extLst>
          </p:cNvPr>
          <p:cNvSpPr txBox="1"/>
          <p:nvPr/>
        </p:nvSpPr>
        <p:spPr>
          <a:xfrm>
            <a:off x="6054405" y="5420164"/>
            <a:ext cx="1723582" cy="261610"/>
          </a:xfrm>
          <a:prstGeom prst="rect">
            <a:avLst/>
          </a:prstGeom>
          <a:noFill/>
        </p:spPr>
        <p:txBody>
          <a:bodyPr wrap="square" rtlCol="0">
            <a:spAutoFit/>
          </a:bodyPr>
          <a:lstStyle/>
          <a:p>
            <a:r>
              <a:rPr lang="en-GB" sz="1050" dirty="0"/>
              <a:t>Model node points</a:t>
            </a:r>
          </a:p>
        </p:txBody>
      </p:sp>
      <p:grpSp>
        <p:nvGrpSpPr>
          <p:cNvPr id="34" name="Group 33">
            <a:extLst>
              <a:ext uri="{FF2B5EF4-FFF2-40B4-BE49-F238E27FC236}">
                <a16:creationId xmlns:a16="http://schemas.microsoft.com/office/drawing/2014/main" id="{651EB549-28FA-4C73-A1F2-42D80F986A67}"/>
              </a:ext>
            </a:extLst>
          </p:cNvPr>
          <p:cNvGrpSpPr/>
          <p:nvPr/>
        </p:nvGrpSpPr>
        <p:grpSpPr>
          <a:xfrm>
            <a:off x="6391536" y="1745552"/>
            <a:ext cx="878890" cy="795172"/>
            <a:chOff x="9800947" y="1544715"/>
            <a:chExt cx="878890" cy="795172"/>
          </a:xfrm>
        </p:grpSpPr>
        <p:cxnSp>
          <p:nvCxnSpPr>
            <p:cNvPr id="28" name="Straight Arrow Connector 27">
              <a:extLst>
                <a:ext uri="{FF2B5EF4-FFF2-40B4-BE49-F238E27FC236}">
                  <a16:creationId xmlns:a16="http://schemas.microsoft.com/office/drawing/2014/main" id="{15ECCC86-F5F2-4EA0-9D2A-6A624A952110}"/>
                </a:ext>
              </a:extLst>
            </p:cNvPr>
            <p:cNvCxnSpPr/>
            <p:nvPr/>
          </p:nvCxnSpPr>
          <p:spPr>
            <a:xfrm flipV="1">
              <a:off x="9800948" y="1544715"/>
              <a:ext cx="0" cy="795172"/>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240EB56D-8396-477F-8784-895BF89A607B}"/>
                </a:ext>
              </a:extLst>
            </p:cNvPr>
            <p:cNvCxnSpPr>
              <a:cxnSpLocks/>
            </p:cNvCxnSpPr>
            <p:nvPr/>
          </p:nvCxnSpPr>
          <p:spPr>
            <a:xfrm>
              <a:off x="9800948" y="2331684"/>
              <a:ext cx="878889" cy="0"/>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3" name="Freeform: Shape 32">
              <a:extLst>
                <a:ext uri="{FF2B5EF4-FFF2-40B4-BE49-F238E27FC236}">
                  <a16:creationId xmlns:a16="http://schemas.microsoft.com/office/drawing/2014/main" id="{7FCB9F3A-31AD-4128-B56D-643D370201A7}"/>
                </a:ext>
              </a:extLst>
            </p:cNvPr>
            <p:cNvSpPr/>
            <p:nvPr/>
          </p:nvSpPr>
          <p:spPr>
            <a:xfrm>
              <a:off x="9800947" y="1704108"/>
              <a:ext cx="630314" cy="630315"/>
            </a:xfrm>
            <a:custGeom>
              <a:avLst/>
              <a:gdLst>
                <a:gd name="connsiteX0" fmla="*/ 0 w 630314"/>
                <a:gd name="connsiteY0" fmla="*/ 630315 h 630315"/>
                <a:gd name="connsiteX1" fmla="*/ 337351 w 630314"/>
                <a:gd name="connsiteY1" fmla="*/ 470517 h 630315"/>
                <a:gd name="connsiteX2" fmla="*/ 363984 w 630314"/>
                <a:gd name="connsiteY2" fmla="*/ 186431 h 630315"/>
                <a:gd name="connsiteX3" fmla="*/ 630314 w 630314"/>
                <a:gd name="connsiteY3" fmla="*/ 0 h 630315"/>
                <a:gd name="connsiteX4" fmla="*/ 630314 w 630314"/>
                <a:gd name="connsiteY4" fmla="*/ 0 h 630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314" h="630315">
                  <a:moveTo>
                    <a:pt x="0" y="630315"/>
                  </a:moveTo>
                  <a:cubicBezTo>
                    <a:pt x="138343" y="587406"/>
                    <a:pt x="276687" y="544498"/>
                    <a:pt x="337351" y="470517"/>
                  </a:cubicBezTo>
                  <a:cubicBezTo>
                    <a:pt x="398015" y="396536"/>
                    <a:pt x="315157" y="264850"/>
                    <a:pt x="363984" y="186431"/>
                  </a:cubicBezTo>
                  <a:cubicBezTo>
                    <a:pt x="412811" y="108012"/>
                    <a:pt x="630314" y="0"/>
                    <a:pt x="630314" y="0"/>
                  </a:cubicBezTo>
                  <a:lnTo>
                    <a:pt x="630314" y="0"/>
                  </a:lnTo>
                </a:path>
              </a:pathLst>
            </a:cu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7" name="Group 36">
            <a:extLst>
              <a:ext uri="{FF2B5EF4-FFF2-40B4-BE49-F238E27FC236}">
                <a16:creationId xmlns:a16="http://schemas.microsoft.com/office/drawing/2014/main" id="{8EA7D2D1-504A-4130-94D1-A2076045FBC7}"/>
              </a:ext>
            </a:extLst>
          </p:cNvPr>
          <p:cNvGrpSpPr/>
          <p:nvPr/>
        </p:nvGrpSpPr>
        <p:grpSpPr>
          <a:xfrm>
            <a:off x="8372474" y="1611348"/>
            <a:ext cx="878890" cy="795172"/>
            <a:chOff x="9800947" y="1544715"/>
            <a:chExt cx="878890" cy="795172"/>
          </a:xfrm>
        </p:grpSpPr>
        <p:cxnSp>
          <p:nvCxnSpPr>
            <p:cNvPr id="38" name="Straight Arrow Connector 37">
              <a:extLst>
                <a:ext uri="{FF2B5EF4-FFF2-40B4-BE49-F238E27FC236}">
                  <a16:creationId xmlns:a16="http://schemas.microsoft.com/office/drawing/2014/main" id="{14AE7D6A-F458-4726-A78E-347B5DE263FE}"/>
                </a:ext>
              </a:extLst>
            </p:cNvPr>
            <p:cNvCxnSpPr/>
            <p:nvPr/>
          </p:nvCxnSpPr>
          <p:spPr>
            <a:xfrm flipV="1">
              <a:off x="9800948" y="1544715"/>
              <a:ext cx="0" cy="795172"/>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C2CEF2EA-C233-4890-ADF6-B11EFFAAF61C}"/>
                </a:ext>
              </a:extLst>
            </p:cNvPr>
            <p:cNvCxnSpPr>
              <a:cxnSpLocks/>
            </p:cNvCxnSpPr>
            <p:nvPr/>
          </p:nvCxnSpPr>
          <p:spPr>
            <a:xfrm>
              <a:off x="9800948" y="2331684"/>
              <a:ext cx="878889" cy="0"/>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0" name="Freeform: Shape 39">
              <a:extLst>
                <a:ext uri="{FF2B5EF4-FFF2-40B4-BE49-F238E27FC236}">
                  <a16:creationId xmlns:a16="http://schemas.microsoft.com/office/drawing/2014/main" id="{83E6C379-93BD-440C-8143-751D87471F75}"/>
                </a:ext>
              </a:extLst>
            </p:cNvPr>
            <p:cNvSpPr/>
            <p:nvPr/>
          </p:nvSpPr>
          <p:spPr>
            <a:xfrm>
              <a:off x="9800947" y="1704108"/>
              <a:ext cx="630314" cy="630315"/>
            </a:xfrm>
            <a:custGeom>
              <a:avLst/>
              <a:gdLst>
                <a:gd name="connsiteX0" fmla="*/ 0 w 630314"/>
                <a:gd name="connsiteY0" fmla="*/ 630315 h 630315"/>
                <a:gd name="connsiteX1" fmla="*/ 337351 w 630314"/>
                <a:gd name="connsiteY1" fmla="*/ 470517 h 630315"/>
                <a:gd name="connsiteX2" fmla="*/ 363984 w 630314"/>
                <a:gd name="connsiteY2" fmla="*/ 186431 h 630315"/>
                <a:gd name="connsiteX3" fmla="*/ 630314 w 630314"/>
                <a:gd name="connsiteY3" fmla="*/ 0 h 630315"/>
                <a:gd name="connsiteX4" fmla="*/ 630314 w 630314"/>
                <a:gd name="connsiteY4" fmla="*/ 0 h 630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314" h="630315">
                  <a:moveTo>
                    <a:pt x="0" y="630315"/>
                  </a:moveTo>
                  <a:cubicBezTo>
                    <a:pt x="138343" y="587406"/>
                    <a:pt x="276687" y="544498"/>
                    <a:pt x="337351" y="470517"/>
                  </a:cubicBezTo>
                  <a:cubicBezTo>
                    <a:pt x="398015" y="396536"/>
                    <a:pt x="315157" y="264850"/>
                    <a:pt x="363984" y="186431"/>
                  </a:cubicBezTo>
                  <a:cubicBezTo>
                    <a:pt x="412811" y="108012"/>
                    <a:pt x="630314" y="0"/>
                    <a:pt x="630314" y="0"/>
                  </a:cubicBezTo>
                  <a:lnTo>
                    <a:pt x="630314" y="0"/>
                  </a:lnTo>
                </a:path>
              </a:pathLst>
            </a:cu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1" name="Group 40">
            <a:extLst>
              <a:ext uri="{FF2B5EF4-FFF2-40B4-BE49-F238E27FC236}">
                <a16:creationId xmlns:a16="http://schemas.microsoft.com/office/drawing/2014/main" id="{F0EF57DF-3856-4D12-B0AB-7EDC58D5AEE2}"/>
              </a:ext>
            </a:extLst>
          </p:cNvPr>
          <p:cNvGrpSpPr/>
          <p:nvPr/>
        </p:nvGrpSpPr>
        <p:grpSpPr>
          <a:xfrm>
            <a:off x="9928840" y="3140954"/>
            <a:ext cx="878890" cy="795172"/>
            <a:chOff x="9800947" y="1544715"/>
            <a:chExt cx="878890" cy="795172"/>
          </a:xfrm>
        </p:grpSpPr>
        <p:cxnSp>
          <p:nvCxnSpPr>
            <p:cNvPr id="42" name="Straight Arrow Connector 41">
              <a:extLst>
                <a:ext uri="{FF2B5EF4-FFF2-40B4-BE49-F238E27FC236}">
                  <a16:creationId xmlns:a16="http://schemas.microsoft.com/office/drawing/2014/main" id="{9C79CE56-8848-48B7-BB90-04DD41D9EDB3}"/>
                </a:ext>
              </a:extLst>
            </p:cNvPr>
            <p:cNvCxnSpPr/>
            <p:nvPr/>
          </p:nvCxnSpPr>
          <p:spPr>
            <a:xfrm flipV="1">
              <a:off x="9800948" y="1544715"/>
              <a:ext cx="0" cy="795172"/>
            </a:xfrm>
            <a:prstGeom prst="straightConnector1">
              <a:avLst/>
            </a:prstGeom>
            <a:ln w="127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6E209BF8-D280-4D80-A232-F9E7CFA853F9}"/>
                </a:ext>
              </a:extLst>
            </p:cNvPr>
            <p:cNvCxnSpPr>
              <a:cxnSpLocks/>
            </p:cNvCxnSpPr>
            <p:nvPr/>
          </p:nvCxnSpPr>
          <p:spPr>
            <a:xfrm>
              <a:off x="9800948" y="2331684"/>
              <a:ext cx="878889" cy="0"/>
            </a:xfrm>
            <a:prstGeom prst="straightConnector1">
              <a:avLst/>
            </a:prstGeom>
            <a:ln w="127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4" name="Freeform: Shape 43">
              <a:extLst>
                <a:ext uri="{FF2B5EF4-FFF2-40B4-BE49-F238E27FC236}">
                  <a16:creationId xmlns:a16="http://schemas.microsoft.com/office/drawing/2014/main" id="{0FDAF884-19A4-49A9-B481-4DD44DED1FCE}"/>
                </a:ext>
              </a:extLst>
            </p:cNvPr>
            <p:cNvSpPr/>
            <p:nvPr/>
          </p:nvSpPr>
          <p:spPr>
            <a:xfrm>
              <a:off x="9800947" y="1704108"/>
              <a:ext cx="630314" cy="630315"/>
            </a:xfrm>
            <a:custGeom>
              <a:avLst/>
              <a:gdLst>
                <a:gd name="connsiteX0" fmla="*/ 0 w 630314"/>
                <a:gd name="connsiteY0" fmla="*/ 630315 h 630315"/>
                <a:gd name="connsiteX1" fmla="*/ 337351 w 630314"/>
                <a:gd name="connsiteY1" fmla="*/ 470517 h 630315"/>
                <a:gd name="connsiteX2" fmla="*/ 363984 w 630314"/>
                <a:gd name="connsiteY2" fmla="*/ 186431 h 630315"/>
                <a:gd name="connsiteX3" fmla="*/ 630314 w 630314"/>
                <a:gd name="connsiteY3" fmla="*/ 0 h 630315"/>
                <a:gd name="connsiteX4" fmla="*/ 630314 w 630314"/>
                <a:gd name="connsiteY4" fmla="*/ 0 h 630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314" h="630315">
                  <a:moveTo>
                    <a:pt x="0" y="630315"/>
                  </a:moveTo>
                  <a:cubicBezTo>
                    <a:pt x="138343" y="587406"/>
                    <a:pt x="276687" y="544498"/>
                    <a:pt x="337351" y="470517"/>
                  </a:cubicBezTo>
                  <a:cubicBezTo>
                    <a:pt x="398015" y="396536"/>
                    <a:pt x="315157" y="264850"/>
                    <a:pt x="363984" y="186431"/>
                  </a:cubicBezTo>
                  <a:cubicBezTo>
                    <a:pt x="412811" y="108012"/>
                    <a:pt x="630314" y="0"/>
                    <a:pt x="630314" y="0"/>
                  </a:cubicBezTo>
                  <a:lnTo>
                    <a:pt x="630314" y="0"/>
                  </a:lnTo>
                </a:path>
              </a:pathLst>
            </a:custGeom>
            <a:no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5" name="TextBox 44">
            <a:extLst>
              <a:ext uri="{FF2B5EF4-FFF2-40B4-BE49-F238E27FC236}">
                <a16:creationId xmlns:a16="http://schemas.microsoft.com/office/drawing/2014/main" id="{4D0F2764-0E78-4D01-BE48-0B7ED9096911}"/>
              </a:ext>
            </a:extLst>
          </p:cNvPr>
          <p:cNvSpPr txBox="1"/>
          <p:nvPr/>
        </p:nvSpPr>
        <p:spPr>
          <a:xfrm rot="16200000">
            <a:off x="7495552" y="1508213"/>
            <a:ext cx="1473693" cy="261610"/>
          </a:xfrm>
          <a:prstGeom prst="rect">
            <a:avLst/>
          </a:prstGeom>
          <a:noFill/>
        </p:spPr>
        <p:txBody>
          <a:bodyPr wrap="square" rtlCol="0">
            <a:spAutoFit/>
          </a:bodyPr>
          <a:lstStyle/>
          <a:p>
            <a:r>
              <a:rPr lang="en-GB" sz="1050" dirty="0"/>
              <a:t>Damage</a:t>
            </a:r>
          </a:p>
        </p:txBody>
      </p:sp>
      <p:sp>
        <p:nvSpPr>
          <p:cNvPr id="46" name="TextBox 45">
            <a:extLst>
              <a:ext uri="{FF2B5EF4-FFF2-40B4-BE49-F238E27FC236}">
                <a16:creationId xmlns:a16="http://schemas.microsoft.com/office/drawing/2014/main" id="{B4E0500F-2706-4654-BA22-9DF643D8B6CF}"/>
              </a:ext>
            </a:extLst>
          </p:cNvPr>
          <p:cNvSpPr txBox="1"/>
          <p:nvPr/>
        </p:nvSpPr>
        <p:spPr>
          <a:xfrm rot="16200000">
            <a:off x="5508350" y="1676032"/>
            <a:ext cx="1473693" cy="261610"/>
          </a:xfrm>
          <a:prstGeom prst="rect">
            <a:avLst/>
          </a:prstGeom>
          <a:noFill/>
        </p:spPr>
        <p:txBody>
          <a:bodyPr wrap="square" rtlCol="0">
            <a:spAutoFit/>
          </a:bodyPr>
          <a:lstStyle/>
          <a:p>
            <a:r>
              <a:rPr lang="en-GB" sz="1050" dirty="0"/>
              <a:t>Damage</a:t>
            </a:r>
          </a:p>
        </p:txBody>
      </p:sp>
      <p:sp>
        <p:nvSpPr>
          <p:cNvPr id="47" name="TextBox 46">
            <a:extLst>
              <a:ext uri="{FF2B5EF4-FFF2-40B4-BE49-F238E27FC236}">
                <a16:creationId xmlns:a16="http://schemas.microsoft.com/office/drawing/2014/main" id="{06A176A1-2DA2-45F4-828E-D8EBE9003149}"/>
              </a:ext>
            </a:extLst>
          </p:cNvPr>
          <p:cNvSpPr txBox="1"/>
          <p:nvPr/>
        </p:nvSpPr>
        <p:spPr>
          <a:xfrm rot="16200000">
            <a:off x="9048043" y="3054538"/>
            <a:ext cx="1473693" cy="261610"/>
          </a:xfrm>
          <a:prstGeom prst="rect">
            <a:avLst/>
          </a:prstGeom>
          <a:noFill/>
        </p:spPr>
        <p:txBody>
          <a:bodyPr wrap="square" rtlCol="0">
            <a:spAutoFit/>
          </a:bodyPr>
          <a:lstStyle/>
          <a:p>
            <a:r>
              <a:rPr lang="en-GB" sz="1050" dirty="0"/>
              <a:t>Damage</a:t>
            </a:r>
          </a:p>
        </p:txBody>
      </p:sp>
      <p:sp>
        <p:nvSpPr>
          <p:cNvPr id="48" name="TextBox 47">
            <a:extLst>
              <a:ext uri="{FF2B5EF4-FFF2-40B4-BE49-F238E27FC236}">
                <a16:creationId xmlns:a16="http://schemas.microsoft.com/office/drawing/2014/main" id="{1772D5CB-F490-4A32-9A06-E739C5BD80DC}"/>
              </a:ext>
            </a:extLst>
          </p:cNvPr>
          <p:cNvSpPr txBox="1"/>
          <p:nvPr/>
        </p:nvSpPr>
        <p:spPr>
          <a:xfrm>
            <a:off x="6054405" y="5145521"/>
            <a:ext cx="1473693" cy="261610"/>
          </a:xfrm>
          <a:prstGeom prst="rect">
            <a:avLst/>
          </a:prstGeom>
          <a:noFill/>
        </p:spPr>
        <p:txBody>
          <a:bodyPr wrap="square" rtlCol="0">
            <a:spAutoFit/>
          </a:bodyPr>
          <a:lstStyle/>
          <a:p>
            <a:r>
              <a:rPr lang="en-GB" sz="1050" dirty="0"/>
              <a:t>Properties</a:t>
            </a:r>
          </a:p>
        </p:txBody>
      </p:sp>
      <p:sp>
        <p:nvSpPr>
          <p:cNvPr id="49" name="TextBox 48">
            <a:extLst>
              <a:ext uri="{FF2B5EF4-FFF2-40B4-BE49-F238E27FC236}">
                <a16:creationId xmlns:a16="http://schemas.microsoft.com/office/drawing/2014/main" id="{58FE399C-1404-484A-B8C3-100E79E6569E}"/>
              </a:ext>
            </a:extLst>
          </p:cNvPr>
          <p:cNvSpPr txBox="1"/>
          <p:nvPr/>
        </p:nvSpPr>
        <p:spPr>
          <a:xfrm>
            <a:off x="8377343" y="2409631"/>
            <a:ext cx="1473693" cy="261610"/>
          </a:xfrm>
          <a:prstGeom prst="rect">
            <a:avLst/>
          </a:prstGeom>
          <a:noFill/>
        </p:spPr>
        <p:txBody>
          <a:bodyPr wrap="square" rtlCol="0">
            <a:spAutoFit/>
          </a:bodyPr>
          <a:lstStyle/>
          <a:p>
            <a:r>
              <a:rPr lang="en-GB" sz="1050" dirty="0"/>
              <a:t>Load</a:t>
            </a:r>
          </a:p>
        </p:txBody>
      </p:sp>
      <p:sp>
        <p:nvSpPr>
          <p:cNvPr id="50" name="TextBox 49">
            <a:extLst>
              <a:ext uri="{FF2B5EF4-FFF2-40B4-BE49-F238E27FC236}">
                <a16:creationId xmlns:a16="http://schemas.microsoft.com/office/drawing/2014/main" id="{79238634-7879-42D2-BB9A-E63774EAF7AD}"/>
              </a:ext>
            </a:extLst>
          </p:cNvPr>
          <p:cNvSpPr txBox="1"/>
          <p:nvPr/>
        </p:nvSpPr>
        <p:spPr>
          <a:xfrm>
            <a:off x="9877147" y="3927923"/>
            <a:ext cx="1473693" cy="261610"/>
          </a:xfrm>
          <a:prstGeom prst="rect">
            <a:avLst/>
          </a:prstGeom>
          <a:noFill/>
        </p:spPr>
        <p:txBody>
          <a:bodyPr wrap="square" rtlCol="0">
            <a:spAutoFit/>
          </a:bodyPr>
          <a:lstStyle/>
          <a:p>
            <a:r>
              <a:rPr lang="en-GB" sz="1050" dirty="0"/>
              <a:t>Load</a:t>
            </a:r>
          </a:p>
        </p:txBody>
      </p:sp>
      <p:sp>
        <p:nvSpPr>
          <p:cNvPr id="51" name="TextBox 50">
            <a:extLst>
              <a:ext uri="{FF2B5EF4-FFF2-40B4-BE49-F238E27FC236}">
                <a16:creationId xmlns:a16="http://schemas.microsoft.com/office/drawing/2014/main" id="{5CD8D9BB-99FA-47FA-8C29-BAF0C6C34CD8}"/>
              </a:ext>
            </a:extLst>
          </p:cNvPr>
          <p:cNvSpPr txBox="1"/>
          <p:nvPr/>
        </p:nvSpPr>
        <p:spPr>
          <a:xfrm>
            <a:off x="8907563" y="986454"/>
            <a:ext cx="2362464" cy="577081"/>
          </a:xfrm>
          <a:prstGeom prst="rect">
            <a:avLst/>
          </a:prstGeom>
          <a:noFill/>
        </p:spPr>
        <p:txBody>
          <a:bodyPr wrap="square" rtlCol="0">
            <a:spAutoFit/>
          </a:bodyPr>
          <a:lstStyle/>
          <a:p>
            <a:r>
              <a:rPr lang="en-GB" sz="1050" dirty="0"/>
              <a:t>Conditional damage curve calculated per property or aggregated per model node</a:t>
            </a:r>
          </a:p>
        </p:txBody>
      </p:sp>
      <p:cxnSp>
        <p:nvCxnSpPr>
          <p:cNvPr id="36" name="Connector: Curved 35">
            <a:extLst>
              <a:ext uri="{FF2B5EF4-FFF2-40B4-BE49-F238E27FC236}">
                <a16:creationId xmlns:a16="http://schemas.microsoft.com/office/drawing/2014/main" id="{6B9C0F31-1FC5-4E22-A3CF-8973D83C3B06}"/>
              </a:ext>
            </a:extLst>
          </p:cNvPr>
          <p:cNvCxnSpPr>
            <a:cxnSpLocks/>
          </p:cNvCxnSpPr>
          <p:nvPr/>
        </p:nvCxnSpPr>
        <p:spPr>
          <a:xfrm rot="16200000" flipV="1">
            <a:off x="6698810" y="3709561"/>
            <a:ext cx="498788" cy="483021"/>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56" name="Connector: Curved 55">
            <a:extLst>
              <a:ext uri="{FF2B5EF4-FFF2-40B4-BE49-F238E27FC236}">
                <a16:creationId xmlns:a16="http://schemas.microsoft.com/office/drawing/2014/main" id="{99FCEEDA-2AAE-4A77-B42C-3D066C09DC17}"/>
              </a:ext>
            </a:extLst>
          </p:cNvPr>
          <p:cNvCxnSpPr>
            <a:cxnSpLocks/>
          </p:cNvCxnSpPr>
          <p:nvPr/>
        </p:nvCxnSpPr>
        <p:spPr>
          <a:xfrm flipV="1">
            <a:off x="8116524" y="3816622"/>
            <a:ext cx="622749" cy="362797"/>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58" name="Connector: Curved 57">
            <a:extLst>
              <a:ext uri="{FF2B5EF4-FFF2-40B4-BE49-F238E27FC236}">
                <a16:creationId xmlns:a16="http://schemas.microsoft.com/office/drawing/2014/main" id="{E3032AB1-013B-43CF-998E-828B733F3745}"/>
              </a:ext>
            </a:extLst>
          </p:cNvPr>
          <p:cNvCxnSpPr>
            <a:cxnSpLocks/>
          </p:cNvCxnSpPr>
          <p:nvPr/>
        </p:nvCxnSpPr>
        <p:spPr>
          <a:xfrm rot="10800000" flipV="1">
            <a:off x="9208387" y="1582054"/>
            <a:ext cx="438462" cy="282945"/>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sp>
        <p:nvSpPr>
          <p:cNvPr id="60" name="TextBox 59">
            <a:extLst>
              <a:ext uri="{FF2B5EF4-FFF2-40B4-BE49-F238E27FC236}">
                <a16:creationId xmlns:a16="http://schemas.microsoft.com/office/drawing/2014/main" id="{B6CE0A10-9432-4C9C-8A5F-BF456BD16818}"/>
              </a:ext>
            </a:extLst>
          </p:cNvPr>
          <p:cNvSpPr txBox="1"/>
          <p:nvPr/>
        </p:nvSpPr>
        <p:spPr>
          <a:xfrm>
            <a:off x="6802573" y="4433919"/>
            <a:ext cx="2554259" cy="577081"/>
          </a:xfrm>
          <a:prstGeom prst="rect">
            <a:avLst/>
          </a:prstGeom>
          <a:noFill/>
        </p:spPr>
        <p:txBody>
          <a:bodyPr wrap="square" rtlCol="0">
            <a:spAutoFit/>
          </a:bodyPr>
          <a:lstStyle/>
          <a:p>
            <a:r>
              <a:rPr lang="en-GB" sz="1050" dirty="0"/>
              <a:t>Load at each model node point is obtained by simulation from the conditional exceedance model</a:t>
            </a:r>
          </a:p>
        </p:txBody>
      </p:sp>
      <p:sp>
        <p:nvSpPr>
          <p:cNvPr id="62" name="TextBox 61">
            <a:extLst>
              <a:ext uri="{FF2B5EF4-FFF2-40B4-BE49-F238E27FC236}">
                <a16:creationId xmlns:a16="http://schemas.microsoft.com/office/drawing/2014/main" id="{2148A547-18DD-4D3C-9E9E-F9F64648F3D9}"/>
              </a:ext>
            </a:extLst>
          </p:cNvPr>
          <p:cNvSpPr txBox="1"/>
          <p:nvPr/>
        </p:nvSpPr>
        <p:spPr>
          <a:xfrm>
            <a:off x="5571313" y="5984592"/>
            <a:ext cx="5698714" cy="400110"/>
          </a:xfrm>
          <a:prstGeom prst="rect">
            <a:avLst/>
          </a:prstGeom>
          <a:noFill/>
        </p:spPr>
        <p:txBody>
          <a:bodyPr wrap="square">
            <a:spAutoFit/>
          </a:bodyPr>
          <a:lstStyle/>
          <a:p>
            <a:r>
              <a:rPr lang="en-GB" sz="1000" i="1" dirty="0">
                <a:solidFill>
                  <a:srgbClr val="444444"/>
                </a:solidFill>
                <a:latin typeface="+mn-lt"/>
              </a:rPr>
              <a:t>Schematic of a joint probability model for calculating the spatial dependency between flood damages at multiple locations  (Lamb et al. 2010)</a:t>
            </a:r>
          </a:p>
        </p:txBody>
      </p:sp>
    </p:spTree>
    <p:extLst>
      <p:ext uri="{BB962C8B-B14F-4D97-AF65-F5344CB8AC3E}">
        <p14:creationId xmlns:p14="http://schemas.microsoft.com/office/powerpoint/2010/main" val="2188578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10.3 </a:t>
            </a:r>
            <a:r>
              <a:rPr lang="en-GB" dirty="0">
                <a:solidFill>
                  <a:srgbClr val="C00000"/>
                </a:solidFill>
              </a:rPr>
              <a:t> Infrastructure systems reliability analysis</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Comparison between approaches for measuring spatial dependencies</a:t>
            </a:r>
            <a:endParaRPr lang="en-GB" sz="2000" dirty="0">
              <a:solidFill>
                <a:schemeClr val="tx1"/>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21</a:t>
            </a:fld>
            <a:endParaRPr lang="sv-SE" sz="1000" b="1" dirty="0">
              <a:solidFill>
                <a:schemeClr val="bg1"/>
              </a:solidFill>
            </a:endParaRPr>
          </a:p>
        </p:txBody>
      </p:sp>
      <p:sp>
        <p:nvSpPr>
          <p:cNvPr id="7" name="Google Shape;168;p13">
            <a:extLst>
              <a:ext uri="{FF2B5EF4-FFF2-40B4-BE49-F238E27FC236}">
                <a16:creationId xmlns:a16="http://schemas.microsoft.com/office/drawing/2014/main" id="{48ABBB91-0AEA-4B4B-947E-65B26D722456}"/>
              </a:ext>
            </a:extLst>
          </p:cNvPr>
          <p:cNvSpPr txBox="1">
            <a:spLocks/>
          </p:cNvSpPr>
          <p:nvPr/>
        </p:nvSpPr>
        <p:spPr>
          <a:xfrm>
            <a:off x="838201" y="1599682"/>
            <a:ext cx="5191663" cy="4353002"/>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r>
              <a:rPr lang="en-GB" sz="1600" dirty="0">
                <a:solidFill>
                  <a:schemeClr val="tx1"/>
                </a:solidFill>
                <a:latin typeface="+mn-lt"/>
              </a:rPr>
              <a:t>Hazards and hazard-induced damages have a complex spatial pattern and are spatially and temporally connected In risk analysis, the strength of connection, or dependence, is rarely considered:</a:t>
            </a:r>
          </a:p>
          <a:p>
            <a:pPr marL="285750" indent="-285750" algn="l">
              <a:buSzPct val="120000"/>
              <a:buFont typeface="Arial" panose="020B0604020202020204" pitchFamily="34" charset="0"/>
              <a:buChar char="•"/>
            </a:pPr>
            <a:r>
              <a:rPr lang="en-GB" sz="1600" dirty="0">
                <a:solidFill>
                  <a:schemeClr val="tx1"/>
                </a:solidFill>
                <a:latin typeface="+mn-lt"/>
              </a:rPr>
              <a:t>If </a:t>
            </a:r>
            <a:r>
              <a:rPr lang="en-GB" sz="1600" b="1" dirty="0">
                <a:solidFill>
                  <a:schemeClr val="tx1"/>
                </a:solidFill>
                <a:latin typeface="+mn-lt"/>
              </a:rPr>
              <a:t>complete dependence </a:t>
            </a:r>
            <a:r>
              <a:rPr lang="en-GB" sz="1600" dirty="0">
                <a:solidFill>
                  <a:schemeClr val="tx1"/>
                </a:solidFill>
                <a:latin typeface="+mn-lt"/>
              </a:rPr>
              <a:t>is assumed (red curve), then it is assumed that all sites behave the same. This results in a significant underestimation of the likelihood that at least one of multiple sites experiences an extreme event</a:t>
            </a:r>
          </a:p>
          <a:p>
            <a:pPr marL="285750" indent="-285750" algn="l">
              <a:buSzPct val="120000"/>
              <a:buFont typeface="Arial" panose="020B0604020202020204" pitchFamily="34" charset="0"/>
              <a:buChar char="•"/>
            </a:pPr>
            <a:r>
              <a:rPr lang="en-GB" sz="1600" dirty="0">
                <a:solidFill>
                  <a:schemeClr val="tx1"/>
                </a:solidFill>
                <a:latin typeface="+mn-lt"/>
              </a:rPr>
              <a:t>In the case of </a:t>
            </a:r>
            <a:r>
              <a:rPr lang="en-GB" sz="1600" b="1" dirty="0">
                <a:solidFill>
                  <a:schemeClr val="tx1"/>
                </a:solidFill>
                <a:latin typeface="+mn-lt"/>
              </a:rPr>
              <a:t>independence</a:t>
            </a:r>
            <a:r>
              <a:rPr lang="en-GB" sz="1600" dirty="0">
                <a:solidFill>
                  <a:schemeClr val="tx1"/>
                </a:solidFill>
                <a:latin typeface="+mn-lt"/>
              </a:rPr>
              <a:t>, where there is no relationship between any of the river flow gauges (blue curve), an overestimation of the likelihood of at least one extreme event occurring across multiple sites is observed</a:t>
            </a:r>
          </a:p>
          <a:p>
            <a:pPr marL="285750" indent="-285750" algn="l">
              <a:buSzPct val="120000"/>
              <a:buFont typeface="Arial" panose="020B0604020202020204" pitchFamily="34" charset="0"/>
              <a:buChar char="•"/>
            </a:pPr>
            <a:r>
              <a:rPr lang="en-GB" sz="1600" dirty="0">
                <a:solidFill>
                  <a:schemeClr val="tx1"/>
                </a:solidFill>
                <a:latin typeface="+mn-lt"/>
              </a:rPr>
              <a:t>The black curve takes into account the </a:t>
            </a:r>
            <a:r>
              <a:rPr lang="en-GB" sz="1600" b="1" dirty="0">
                <a:solidFill>
                  <a:schemeClr val="tx1"/>
                </a:solidFill>
                <a:latin typeface="+mn-lt"/>
              </a:rPr>
              <a:t>true nature of dependence </a:t>
            </a:r>
            <a:r>
              <a:rPr lang="en-GB" sz="1600" dirty="0">
                <a:solidFill>
                  <a:schemeClr val="tx1"/>
                </a:solidFill>
                <a:latin typeface="+mn-lt"/>
              </a:rPr>
              <a:t>between flood events and, therefore, provides the most realistic understanding of the probability of flooding at multiple sites at a large scale</a:t>
            </a:r>
          </a:p>
          <a:p>
            <a:pPr marL="285750" indent="-285750">
              <a:spcBef>
                <a:spcPts val="0"/>
              </a:spcBef>
              <a:buClr>
                <a:schemeClr val="dk1"/>
              </a:buClr>
              <a:buSzPts val="2800"/>
              <a:buFont typeface="Arial" panose="020B0604020202020204" pitchFamily="34" charset="0"/>
              <a:buChar char="•"/>
            </a:pPr>
            <a:endParaRPr lang="en-GB" sz="1800" dirty="0">
              <a:solidFill>
                <a:schemeClr val="tx1"/>
              </a:solidFill>
            </a:endParaRPr>
          </a:p>
        </p:txBody>
      </p:sp>
      <p:pic>
        <p:nvPicPr>
          <p:cNvPr id="4" name="Picture 3">
            <a:extLst>
              <a:ext uri="{FF2B5EF4-FFF2-40B4-BE49-F238E27FC236}">
                <a16:creationId xmlns:a16="http://schemas.microsoft.com/office/drawing/2014/main" id="{4AE0BAA6-394A-4089-A7A9-90BEDBBB6125}"/>
              </a:ext>
            </a:extLst>
          </p:cNvPr>
          <p:cNvPicPr>
            <a:picLocks noChangeAspect="1"/>
          </p:cNvPicPr>
          <p:nvPr/>
        </p:nvPicPr>
        <p:blipFill>
          <a:blip r:embed="rId3">
            <a:clrChange>
              <a:clrFrom>
                <a:srgbClr val="FEFEFE"/>
              </a:clrFrom>
              <a:clrTo>
                <a:srgbClr val="FEFEFE">
                  <a:alpha val="0"/>
                </a:srgbClr>
              </a:clrTo>
            </a:clrChange>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817077" y="1720949"/>
            <a:ext cx="5886797" cy="4110468"/>
          </a:xfrm>
          <a:prstGeom prst="rect">
            <a:avLst/>
          </a:prstGeom>
        </p:spPr>
      </p:pic>
      <p:sp>
        <p:nvSpPr>
          <p:cNvPr id="12" name="TextBox 11">
            <a:extLst>
              <a:ext uri="{FF2B5EF4-FFF2-40B4-BE49-F238E27FC236}">
                <a16:creationId xmlns:a16="http://schemas.microsoft.com/office/drawing/2014/main" id="{BA636537-F2F8-4E45-B4B6-330DD7BF7339}"/>
              </a:ext>
            </a:extLst>
          </p:cNvPr>
          <p:cNvSpPr txBox="1"/>
          <p:nvPr/>
        </p:nvSpPr>
        <p:spPr>
          <a:xfrm>
            <a:off x="6228270" y="5805997"/>
            <a:ext cx="5501484" cy="646331"/>
          </a:xfrm>
          <a:prstGeom prst="rect">
            <a:avLst/>
          </a:prstGeom>
          <a:noFill/>
        </p:spPr>
        <p:txBody>
          <a:bodyPr wrap="square">
            <a:spAutoFit/>
          </a:bodyPr>
          <a:lstStyle/>
          <a:p>
            <a:r>
              <a:rPr lang="en-GB" sz="900" i="1" dirty="0">
                <a:solidFill>
                  <a:srgbClr val="444444"/>
                </a:solidFill>
                <a:latin typeface="+mn-lt"/>
              </a:rPr>
              <a:t>Comparison of probability of observing extreme river flow at least one gauge in a given year for each of the three dependence approaches: the red curve represents the assumption of complete dependence; the blue curve represents the assumptions of complete independence; and the black curve represents the true nature of dependence between river flows (Towe, </a:t>
            </a:r>
            <a:r>
              <a:rPr lang="en-GB" sz="900" i="1" dirty="0" err="1">
                <a:solidFill>
                  <a:srgbClr val="444444"/>
                </a:solidFill>
                <a:latin typeface="+mn-lt"/>
              </a:rPr>
              <a:t>Tawn</a:t>
            </a:r>
            <a:r>
              <a:rPr lang="en-GB" sz="900" i="1" dirty="0">
                <a:solidFill>
                  <a:srgbClr val="444444"/>
                </a:solidFill>
                <a:latin typeface="+mn-lt"/>
              </a:rPr>
              <a:t>, and Lamb 2018)</a:t>
            </a:r>
          </a:p>
        </p:txBody>
      </p:sp>
    </p:spTree>
    <p:extLst>
      <p:ext uri="{BB962C8B-B14F-4D97-AF65-F5344CB8AC3E}">
        <p14:creationId xmlns:p14="http://schemas.microsoft.com/office/powerpoint/2010/main" val="27613672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10.3 </a:t>
            </a:r>
            <a:r>
              <a:rPr lang="en-GB" dirty="0">
                <a:solidFill>
                  <a:srgbClr val="C00000"/>
                </a:solidFill>
              </a:rPr>
              <a:t> Infrastructure systems reliability analysis</a:t>
            </a:r>
            <a:endParaRPr sz="2800" dirty="0">
              <a:solidFill>
                <a:srgbClr val="C00000"/>
              </a:solidFill>
            </a:endParaRPr>
          </a:p>
        </p:txBody>
      </p:sp>
      <p:sp>
        <p:nvSpPr>
          <p:cNvPr id="168" name="Google Shape;168;p13"/>
          <p:cNvSpPr txBox="1">
            <a:spLocks noGrp="1"/>
          </p:cNvSpPr>
          <p:nvPr>
            <p:ph type="body" idx="4294967295"/>
          </p:nvPr>
        </p:nvSpPr>
        <p:spPr>
          <a:xfrm>
            <a:off x="838200" y="1231900"/>
            <a:ext cx="10005204"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Implications of spatial dependence for risk assessments</a:t>
            </a:r>
            <a:endParaRPr lang="en-GB" sz="1800" dirty="0">
              <a:solidFill>
                <a:schemeClr val="tx1"/>
              </a:solidFill>
            </a:endParaRPr>
          </a:p>
          <a:p>
            <a:pPr marL="285750" lvl="0" indent="-285750">
              <a:spcBef>
                <a:spcPts val="0"/>
              </a:spcBef>
              <a:buClr>
                <a:schemeClr val="dk1"/>
              </a:buClr>
              <a:buSzPts val="2800"/>
              <a:buFont typeface="Arial" panose="020B0604020202020204" pitchFamily="34" charset="0"/>
              <a:buChar char="•"/>
            </a:pPr>
            <a:endParaRPr lang="en-GB" sz="1800" dirty="0">
              <a:solidFill>
                <a:schemeClr val="tx1"/>
              </a:solidFill>
            </a:endParaRPr>
          </a:p>
          <a:p>
            <a:pPr marL="285750" lvl="0" indent="-285750">
              <a:spcBef>
                <a:spcPts val="0"/>
              </a:spcBef>
              <a:buClr>
                <a:schemeClr val="dk1"/>
              </a:buClr>
              <a:buSzPts val="2800"/>
              <a:buFont typeface="Arial" panose="020B0604020202020204" pitchFamily="34" charset="0"/>
              <a:buChar char="•"/>
            </a:pPr>
            <a:endParaRPr lang="en-GB" sz="1800" dirty="0">
              <a:solidFill>
                <a:schemeClr val="tx1"/>
              </a:solidFill>
            </a:endParaRPr>
          </a:p>
          <a:p>
            <a:pPr marL="285750" indent="-285750" algn="l">
              <a:buSzPct val="120000"/>
              <a:buFont typeface="Arial" panose="020B0604020202020204" pitchFamily="34" charset="0"/>
              <a:buChar char="•"/>
            </a:pPr>
            <a:r>
              <a:rPr lang="en-GB" sz="1800" dirty="0">
                <a:solidFill>
                  <a:schemeClr val="tx1"/>
                </a:solidFill>
                <a:latin typeface="+mn-lt"/>
              </a:rPr>
              <a:t>Analysing </a:t>
            </a:r>
            <a:r>
              <a:rPr lang="en-GB" sz="1800" b="1" dirty="0">
                <a:solidFill>
                  <a:schemeClr val="tx1"/>
                </a:solidFill>
                <a:latin typeface="+mn-lt"/>
              </a:rPr>
              <a:t>systemic risks from hazards </a:t>
            </a:r>
            <a:r>
              <a:rPr lang="en-GB" sz="1800" dirty="0">
                <a:solidFill>
                  <a:schemeClr val="tx1"/>
                </a:solidFill>
                <a:latin typeface="+mn-lt"/>
              </a:rPr>
              <a:t>is crucial for </a:t>
            </a:r>
            <a:r>
              <a:rPr lang="en-GB" sz="1800" b="1" dirty="0">
                <a:solidFill>
                  <a:schemeClr val="tx1"/>
                </a:solidFill>
                <a:latin typeface="+mn-lt"/>
              </a:rPr>
              <a:t>insurance and risk management</a:t>
            </a:r>
            <a:r>
              <a:rPr lang="en-GB" sz="1800" dirty="0">
                <a:solidFill>
                  <a:schemeClr val="tx1"/>
                </a:solidFill>
                <a:latin typeface="+mn-lt"/>
              </a:rPr>
              <a:t>, especially to avoid simultaneous </a:t>
            </a:r>
            <a:r>
              <a:rPr lang="en-GB" sz="1800" dirty="0" err="1">
                <a:solidFill>
                  <a:schemeClr val="tx1"/>
                </a:solidFill>
                <a:latin typeface="+mn-lt"/>
              </a:rPr>
              <a:t>payouts</a:t>
            </a:r>
            <a:r>
              <a:rPr lang="en-GB" sz="1800" dirty="0">
                <a:solidFill>
                  <a:schemeClr val="tx1"/>
                </a:solidFill>
                <a:latin typeface="+mn-lt"/>
              </a:rPr>
              <a:t> from large-scale events</a:t>
            </a:r>
          </a:p>
          <a:p>
            <a:pPr marL="285750" indent="-285750" algn="l">
              <a:buSzPct val="120000"/>
              <a:buFont typeface="Arial" panose="020B0604020202020204" pitchFamily="34" charset="0"/>
              <a:buChar char="•"/>
            </a:pPr>
            <a:endParaRPr lang="en-GB" sz="1800" dirty="0">
              <a:solidFill>
                <a:schemeClr val="tx1"/>
              </a:solidFill>
              <a:latin typeface="+mn-lt"/>
            </a:endParaRPr>
          </a:p>
          <a:p>
            <a:pPr marL="285750" indent="-285750" algn="l">
              <a:buSzPct val="120000"/>
              <a:buFont typeface="Arial" panose="020B0604020202020204" pitchFamily="34" charset="0"/>
              <a:buChar char="•"/>
            </a:pPr>
            <a:r>
              <a:rPr lang="en-GB" sz="1800" dirty="0">
                <a:solidFill>
                  <a:schemeClr val="tx1"/>
                </a:solidFill>
                <a:latin typeface="+mn-lt"/>
              </a:rPr>
              <a:t>Insurers need a </a:t>
            </a:r>
            <a:r>
              <a:rPr lang="en-GB" sz="1800" b="1" dirty="0">
                <a:solidFill>
                  <a:schemeClr val="tx1"/>
                </a:solidFill>
                <a:latin typeface="+mn-lt"/>
              </a:rPr>
              <a:t>spatially diversified asset portfolio </a:t>
            </a:r>
            <a:r>
              <a:rPr lang="en-GB" sz="1800" dirty="0">
                <a:solidFill>
                  <a:schemeClr val="tx1"/>
                </a:solidFill>
                <a:latin typeface="+mn-lt"/>
              </a:rPr>
              <a:t>to reduce the risk of multiple customers needing </a:t>
            </a:r>
            <a:r>
              <a:rPr lang="en-GB" sz="1800" dirty="0" err="1">
                <a:solidFill>
                  <a:schemeClr val="tx1"/>
                </a:solidFill>
                <a:latin typeface="+mn-lt"/>
              </a:rPr>
              <a:t>payouts</a:t>
            </a:r>
            <a:r>
              <a:rPr lang="en-GB" sz="1800" dirty="0">
                <a:solidFill>
                  <a:schemeClr val="tx1"/>
                </a:solidFill>
                <a:latin typeface="+mn-lt"/>
              </a:rPr>
              <a:t> at the same time due to widespread hazards</a:t>
            </a:r>
          </a:p>
          <a:p>
            <a:pPr marL="285750" indent="-285750" algn="l">
              <a:buSzPct val="120000"/>
              <a:buFont typeface="Arial" panose="020B0604020202020204" pitchFamily="34" charset="0"/>
              <a:buChar char="•"/>
            </a:pPr>
            <a:endParaRPr lang="en-GB" sz="1800" dirty="0">
              <a:solidFill>
                <a:schemeClr val="tx1"/>
              </a:solidFill>
              <a:latin typeface="+mn-lt"/>
            </a:endParaRPr>
          </a:p>
          <a:p>
            <a:pPr marL="285750" indent="-285750" algn="l">
              <a:buSzPct val="120000"/>
              <a:buFont typeface="Arial" panose="020B0604020202020204" pitchFamily="34" charset="0"/>
              <a:buChar char="•"/>
            </a:pPr>
            <a:r>
              <a:rPr lang="en-GB" sz="1800" b="1" dirty="0">
                <a:solidFill>
                  <a:schemeClr val="tx1"/>
                </a:solidFill>
                <a:latin typeface="+mn-lt"/>
              </a:rPr>
              <a:t>Widespread disruptions</a:t>
            </a:r>
            <a:r>
              <a:rPr lang="en-GB" sz="1800" dirty="0">
                <a:solidFill>
                  <a:schemeClr val="tx1"/>
                </a:solidFill>
                <a:latin typeface="+mn-lt"/>
              </a:rPr>
              <a:t>, such as those caused by large-scale flooding, can significantly affect infrastructure, necessitating a holistic view of asset interdependencies</a:t>
            </a:r>
          </a:p>
          <a:p>
            <a:pPr marL="285750" indent="-285750" algn="l">
              <a:buSzPct val="120000"/>
              <a:buFont typeface="Arial" panose="020B0604020202020204" pitchFamily="34" charset="0"/>
              <a:buChar char="•"/>
            </a:pPr>
            <a:endParaRPr lang="en-GB" sz="1800" dirty="0">
              <a:solidFill>
                <a:schemeClr val="tx1"/>
              </a:solidFill>
              <a:latin typeface="+mn-lt"/>
            </a:endParaRPr>
          </a:p>
          <a:p>
            <a:pPr marL="285750" indent="-285750" algn="l">
              <a:buSzPct val="120000"/>
              <a:buFont typeface="Arial" panose="020B0604020202020204" pitchFamily="34" charset="0"/>
              <a:buChar char="•"/>
            </a:pPr>
            <a:r>
              <a:rPr lang="en-GB" sz="1800" b="1" dirty="0">
                <a:solidFill>
                  <a:schemeClr val="tx1"/>
                </a:solidFill>
                <a:latin typeface="+mn-lt"/>
              </a:rPr>
              <a:t>Prioritizing adaptation infrastructure </a:t>
            </a:r>
            <a:r>
              <a:rPr lang="en-GB" sz="1800" dirty="0">
                <a:solidFill>
                  <a:schemeClr val="tx1"/>
                </a:solidFill>
                <a:latin typeface="+mn-lt"/>
              </a:rPr>
              <a:t>involves considering the likelihood of widespread disruptions to ensure sufficient substitutional capacity during catastrophic events</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22</a:t>
            </a:fld>
            <a:endParaRPr lang="sv-SE" sz="1000" b="1" dirty="0">
              <a:solidFill>
                <a:schemeClr val="bg1"/>
              </a:solidFill>
            </a:endParaRPr>
          </a:p>
        </p:txBody>
      </p:sp>
    </p:spTree>
    <p:extLst>
      <p:ext uri="{BB962C8B-B14F-4D97-AF65-F5344CB8AC3E}">
        <p14:creationId xmlns:p14="http://schemas.microsoft.com/office/powerpoint/2010/main" val="32844809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10.3 </a:t>
            </a:r>
            <a:r>
              <a:rPr lang="en-GB" dirty="0">
                <a:solidFill>
                  <a:srgbClr val="C00000"/>
                </a:solidFill>
              </a:rPr>
              <a:t> Infrastructure systems reliability analysis</a:t>
            </a:r>
            <a:endParaRPr sz="2800" dirty="0">
              <a:solidFill>
                <a:srgbClr val="C00000"/>
              </a:solidFill>
            </a:endParaRPr>
          </a:p>
        </p:txBody>
      </p:sp>
      <p:sp>
        <p:nvSpPr>
          <p:cNvPr id="168" name="Google Shape;168;p13"/>
          <p:cNvSpPr txBox="1">
            <a:spLocks noGrp="1"/>
          </p:cNvSpPr>
          <p:nvPr>
            <p:ph type="body" idx="4294967295"/>
          </p:nvPr>
        </p:nvSpPr>
        <p:spPr>
          <a:xfrm>
            <a:off x="838200" y="1231900"/>
            <a:ext cx="9962072"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2000" dirty="0">
              <a:solidFill>
                <a:srgbClr val="444444"/>
              </a:solidFill>
              <a:latin typeface="+mn-lt"/>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2000" dirty="0">
              <a:solidFill>
                <a:srgbClr val="444444"/>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latin typeface="+mn-lt"/>
              </a:rPr>
              <a:t>The mini-lecture highlighted the importance of considering spatial dependence between extreme events in risk analysis to avoid underestimating potential losses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latin typeface="+mn-lt"/>
              </a:rPr>
              <a:t>Hazards often have a significant spatial footprint, leading to widespread financial impacts</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latin typeface="+mn-lt"/>
              </a:rPr>
              <a:t>Key concepts discussed include full dependence, full independence, and partial dependence of hazards across multiple locations</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23</a:t>
            </a:fld>
            <a:endParaRPr lang="sv-SE" sz="1000" b="1" dirty="0">
              <a:solidFill>
                <a:schemeClr val="bg1"/>
              </a:solidFill>
            </a:endParaRPr>
          </a:p>
        </p:txBody>
      </p:sp>
    </p:spTree>
    <p:extLst>
      <p:ext uri="{BB962C8B-B14F-4D97-AF65-F5344CB8AC3E}">
        <p14:creationId xmlns:p14="http://schemas.microsoft.com/office/powerpoint/2010/main" val="26690223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10.3 </a:t>
            </a:r>
            <a:r>
              <a:rPr lang="en-GB" dirty="0">
                <a:solidFill>
                  <a:srgbClr val="C00000"/>
                </a:solidFill>
              </a:rPr>
              <a:t> Infrastructure systems reliability analysis</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algn="l"/>
            <a:r>
              <a:rPr lang="en-GB" sz="2000" dirty="0">
                <a:solidFill>
                  <a:schemeClr val="tx1"/>
                </a:solidFill>
                <a:latin typeface="+mn-lt"/>
              </a:rPr>
              <a:t>Lamb, R., C. Keef, J. </a:t>
            </a:r>
            <a:r>
              <a:rPr lang="en-GB" sz="2000" dirty="0" err="1">
                <a:solidFill>
                  <a:schemeClr val="tx1"/>
                </a:solidFill>
                <a:latin typeface="+mn-lt"/>
              </a:rPr>
              <a:t>Tawn</a:t>
            </a:r>
            <a:r>
              <a:rPr lang="en-GB" sz="2000" dirty="0">
                <a:solidFill>
                  <a:schemeClr val="tx1"/>
                </a:solidFill>
                <a:latin typeface="+mn-lt"/>
              </a:rPr>
              <a:t>, S. </a:t>
            </a:r>
            <a:r>
              <a:rPr lang="en-GB" sz="2000" dirty="0" err="1">
                <a:solidFill>
                  <a:schemeClr val="tx1"/>
                </a:solidFill>
                <a:latin typeface="+mn-lt"/>
              </a:rPr>
              <a:t>Laeger</a:t>
            </a:r>
            <a:r>
              <a:rPr lang="en-GB" sz="2000" dirty="0">
                <a:solidFill>
                  <a:schemeClr val="tx1"/>
                </a:solidFill>
                <a:latin typeface="+mn-lt"/>
              </a:rPr>
              <a:t>, I. Meadowcroft, S. </a:t>
            </a:r>
            <a:r>
              <a:rPr lang="en-GB" sz="2000" dirty="0" err="1">
                <a:solidFill>
                  <a:schemeClr val="tx1"/>
                </a:solidFill>
                <a:latin typeface="+mn-lt"/>
              </a:rPr>
              <a:t>Surendran</a:t>
            </a:r>
            <a:r>
              <a:rPr lang="en-GB" sz="2000" dirty="0">
                <a:solidFill>
                  <a:schemeClr val="tx1"/>
                </a:solidFill>
                <a:latin typeface="+mn-lt"/>
              </a:rPr>
              <a:t>, P. Dunning, and C. Batstone. 2010. “A new method to assess the risk of local and widespread flooding on rivers and coasts.” Journal of Flood Risk Management. </a:t>
            </a:r>
            <a:r>
              <a:rPr lang="en-GB" sz="2000" dirty="0">
                <a:solidFill>
                  <a:schemeClr val="tx1"/>
                </a:solidFill>
                <a:latin typeface="+mn-lt"/>
                <a:hlinkClick r:id="rId3">
                  <a:extLst>
                    <a:ext uri="{A12FA001-AC4F-418D-AE19-62706E023703}">
                      <ahyp:hlinkClr xmlns:ahyp="http://schemas.microsoft.com/office/drawing/2018/hyperlinkcolor" val="tx"/>
                    </a:ext>
                  </a:extLst>
                </a:hlinkClick>
              </a:rPr>
              <a:t>https://doi.org/10.1111/j.1753-318X.2010.01081.x</a:t>
            </a:r>
            <a:r>
              <a:rPr lang="en-GB" sz="2000" dirty="0">
                <a:solidFill>
                  <a:schemeClr val="tx1"/>
                </a:solidFill>
                <a:latin typeface="+mn-lt"/>
              </a:rPr>
              <a:t>.</a:t>
            </a:r>
          </a:p>
          <a:p>
            <a:pPr algn="l"/>
            <a:endParaRPr lang="en-GB" sz="2000" dirty="0">
              <a:solidFill>
                <a:schemeClr val="tx1"/>
              </a:solidFill>
              <a:latin typeface="+mn-lt"/>
            </a:endParaRPr>
          </a:p>
          <a:p>
            <a:pPr algn="l"/>
            <a:r>
              <a:rPr lang="en-GB" sz="2000" dirty="0">
                <a:solidFill>
                  <a:schemeClr val="tx1"/>
                </a:solidFill>
                <a:latin typeface="+mn-lt"/>
              </a:rPr>
              <a:t>Towe, Ross, Jonathan </a:t>
            </a:r>
            <a:r>
              <a:rPr lang="en-GB" sz="2000" dirty="0" err="1">
                <a:solidFill>
                  <a:schemeClr val="tx1"/>
                </a:solidFill>
                <a:latin typeface="+mn-lt"/>
              </a:rPr>
              <a:t>Tawn</a:t>
            </a:r>
            <a:r>
              <a:rPr lang="en-GB" sz="2000" dirty="0">
                <a:solidFill>
                  <a:schemeClr val="tx1"/>
                </a:solidFill>
                <a:latin typeface="+mn-lt"/>
              </a:rPr>
              <a:t>, and Rob Lamb. 2018. “Why extreme floods are more common than you might think.” Significance. </a:t>
            </a:r>
            <a:r>
              <a:rPr lang="en-GB" sz="2000" dirty="0">
                <a:solidFill>
                  <a:schemeClr val="tx1"/>
                </a:solidFill>
                <a:latin typeface="+mn-lt"/>
                <a:hlinkClick r:id="rId4">
                  <a:extLst>
                    <a:ext uri="{A12FA001-AC4F-418D-AE19-62706E023703}">
                      <ahyp:hlinkClr xmlns:ahyp="http://schemas.microsoft.com/office/drawing/2018/hyperlinkcolor" val="tx"/>
                    </a:ext>
                  </a:extLst>
                </a:hlinkClick>
              </a:rPr>
              <a:t>https://doi.org/10.1111/j.1740-9713.2018.01209.x</a:t>
            </a:r>
            <a:r>
              <a:rPr lang="en-GB" sz="2000" dirty="0">
                <a:solidFill>
                  <a:schemeClr val="tx1"/>
                </a:solidFill>
                <a:latin typeface="+mn-lt"/>
              </a:rPr>
              <a:t>.</a:t>
            </a:r>
          </a:p>
          <a:p>
            <a:pPr marL="0" lvl="0" indent="0" algn="l" rtl="0">
              <a:lnSpc>
                <a:spcPct val="90000"/>
              </a:lnSpc>
              <a:spcBef>
                <a:spcPts val="0"/>
              </a:spcBef>
              <a:spcAft>
                <a:spcPts val="0"/>
              </a:spcAft>
              <a:buClr>
                <a:schemeClr val="dk1"/>
              </a:buClr>
              <a:buSzPts val="2800"/>
              <a:buNone/>
            </a:pPr>
            <a:endParaRPr lang="en-GB" sz="1600" dirty="0">
              <a:solidFill>
                <a:schemeClr val="tx1"/>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24</a:t>
            </a:fld>
            <a:endParaRPr lang="sv-SE" sz="1000" b="1" dirty="0">
              <a:solidFill>
                <a:schemeClr val="bg1"/>
              </a:solidFill>
            </a:endParaRPr>
          </a:p>
        </p:txBody>
      </p:sp>
    </p:spTree>
    <p:extLst>
      <p:ext uri="{BB962C8B-B14F-4D97-AF65-F5344CB8AC3E}">
        <p14:creationId xmlns:p14="http://schemas.microsoft.com/office/powerpoint/2010/main" val="31789640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10.4 </a:t>
            </a:r>
            <a:r>
              <a:rPr lang="en-GB" dirty="0">
                <a:solidFill>
                  <a:srgbClr val="C00000"/>
                </a:solidFill>
              </a:rPr>
              <a:t> Assessing the risk of multi-asset failure</a:t>
            </a:r>
            <a:endParaRPr sz="2800" dirty="0">
              <a:solidFill>
                <a:srgbClr val="C00000"/>
              </a:solidFill>
            </a:endParaRPr>
          </a:p>
        </p:txBody>
      </p:sp>
      <p:sp>
        <p:nvSpPr>
          <p:cNvPr id="168" name="Google Shape;168;p13"/>
          <p:cNvSpPr txBox="1">
            <a:spLocks noGrp="1"/>
          </p:cNvSpPr>
          <p:nvPr>
            <p:ph type="body" idx="4294967295"/>
          </p:nvPr>
        </p:nvSpPr>
        <p:spPr>
          <a:xfrm>
            <a:off x="838200" y="1231900"/>
            <a:ext cx="5614358"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indent="-285750" algn="l">
              <a:buSzPct val="120000"/>
              <a:buFont typeface="Arial" panose="020B0604020202020204" pitchFamily="34" charset="0"/>
              <a:buChar char="•"/>
            </a:pPr>
            <a:r>
              <a:rPr lang="en-GB" sz="2000" dirty="0">
                <a:solidFill>
                  <a:schemeClr val="tx1"/>
                </a:solidFill>
                <a:latin typeface="+mn-lt"/>
              </a:rPr>
              <a:t>To distinguish between different approaches that can be employed to analyse the risks of multiple infrastructure asset failures</a:t>
            </a:r>
          </a:p>
          <a:p>
            <a:pPr marL="285750" indent="-285750" algn="l">
              <a:buSzPct val="120000"/>
              <a:buFont typeface="Arial" panose="020B0604020202020204" pitchFamily="34" charset="0"/>
              <a:buChar char="•"/>
            </a:pPr>
            <a:endParaRPr lang="en-GB" sz="2000" dirty="0">
              <a:solidFill>
                <a:schemeClr val="tx1"/>
              </a:solidFill>
              <a:latin typeface="+mn-lt"/>
            </a:endParaRPr>
          </a:p>
          <a:p>
            <a:pPr marL="285750" indent="-285750" algn="l">
              <a:buSzPct val="120000"/>
              <a:buFont typeface="Arial" panose="020B0604020202020204" pitchFamily="34" charset="0"/>
              <a:buChar char="•"/>
            </a:pPr>
            <a:r>
              <a:rPr lang="en-GB" sz="2000" dirty="0">
                <a:solidFill>
                  <a:schemeClr val="tx1"/>
                </a:solidFill>
                <a:latin typeface="+mn-lt"/>
              </a:rPr>
              <a:t>To be able to evaluate the pros and cons of different approaches to different applications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25</a:t>
            </a:fld>
            <a:endParaRPr lang="sv-SE" sz="1000" b="1" dirty="0">
              <a:solidFill>
                <a:schemeClr val="bg1"/>
              </a:solidFill>
            </a:endParaRPr>
          </a:p>
        </p:txBody>
      </p:sp>
      <p:pic>
        <p:nvPicPr>
          <p:cNvPr id="4" name="Picture 3">
            <a:extLst>
              <a:ext uri="{FF2B5EF4-FFF2-40B4-BE49-F238E27FC236}">
                <a16:creationId xmlns:a16="http://schemas.microsoft.com/office/drawing/2014/main" id="{5B039178-3244-4A85-8AED-E3CD49D854AA}"/>
              </a:ext>
            </a:extLst>
          </p:cNvPr>
          <p:cNvPicPr>
            <a:picLocks noChangeAspect="1"/>
          </p:cNvPicPr>
          <p:nvPr/>
        </p:nvPicPr>
        <p:blipFill>
          <a:blip r:embed="rId3"/>
          <a:stretch>
            <a:fillRect/>
          </a:stretch>
        </p:blipFill>
        <p:spPr>
          <a:xfrm>
            <a:off x="6854277" y="1231900"/>
            <a:ext cx="3465876" cy="4621581"/>
          </a:xfrm>
          <a:prstGeom prst="rect">
            <a:avLst/>
          </a:prstGeom>
        </p:spPr>
      </p:pic>
    </p:spTree>
    <p:extLst>
      <p:ext uri="{BB962C8B-B14F-4D97-AF65-F5344CB8AC3E}">
        <p14:creationId xmlns:p14="http://schemas.microsoft.com/office/powerpoint/2010/main" val="35740410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10.4 </a:t>
            </a:r>
            <a:r>
              <a:rPr lang="en-GB" dirty="0">
                <a:solidFill>
                  <a:srgbClr val="C00000"/>
                </a:solidFill>
              </a:rPr>
              <a:t> Assessing the risk of multi-asset failure</a:t>
            </a:r>
            <a:endParaRPr sz="2800" dirty="0">
              <a:solidFill>
                <a:srgbClr val="C00000"/>
              </a:solidFill>
            </a:endParaRPr>
          </a:p>
        </p:txBody>
      </p:sp>
      <p:sp>
        <p:nvSpPr>
          <p:cNvPr id="168" name="Google Shape;168;p13"/>
          <p:cNvSpPr txBox="1">
            <a:spLocks noGrp="1"/>
          </p:cNvSpPr>
          <p:nvPr>
            <p:ph type="body" idx="4294967295"/>
          </p:nvPr>
        </p:nvSpPr>
        <p:spPr>
          <a:xfrm>
            <a:off x="838200" y="1231900"/>
            <a:ext cx="9651521"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Introduction</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indent="-285750" algn="l">
              <a:buFont typeface="Arial" panose="020B0604020202020204" pitchFamily="34" charset="0"/>
              <a:buChar char="•"/>
            </a:pPr>
            <a:r>
              <a:rPr lang="en-GB" sz="1600" b="0" i="0" dirty="0">
                <a:solidFill>
                  <a:schemeClr val="tx1"/>
                </a:solidFill>
                <a:effectLst/>
                <a:latin typeface="+mn-lt"/>
              </a:rPr>
              <a:t>Analysing the </a:t>
            </a:r>
            <a:r>
              <a:rPr lang="en-GB" sz="1600" b="1" i="0" dirty="0">
                <a:solidFill>
                  <a:schemeClr val="tx1"/>
                </a:solidFill>
                <a:effectLst/>
                <a:latin typeface="+mn-lt"/>
              </a:rPr>
              <a:t>likelihood and consequences of multiple assets failing </a:t>
            </a:r>
            <a:r>
              <a:rPr lang="en-GB" sz="1600" b="0" i="0" dirty="0">
                <a:solidFill>
                  <a:schemeClr val="tx1"/>
                </a:solidFill>
                <a:effectLst/>
                <a:latin typeface="+mn-lt"/>
              </a:rPr>
              <a:t>simultaneously would involve: </a:t>
            </a:r>
          </a:p>
          <a:p>
            <a:pPr marL="630238" indent="-363538" algn="l">
              <a:buAutoNum type="arabicParenBoth"/>
            </a:pPr>
            <a:r>
              <a:rPr lang="en-GB" sz="1600" b="0" i="0" dirty="0">
                <a:solidFill>
                  <a:schemeClr val="tx1"/>
                </a:solidFill>
                <a:effectLst/>
                <a:latin typeface="+mn-lt"/>
              </a:rPr>
              <a:t>assessing asset vulnerability</a:t>
            </a:r>
          </a:p>
          <a:p>
            <a:pPr marL="630238" indent="-363538" algn="l">
              <a:buAutoNum type="arabicParenBoth"/>
            </a:pPr>
            <a:r>
              <a:rPr lang="en-GB" sz="1600" b="0" i="0" dirty="0">
                <a:solidFill>
                  <a:schemeClr val="tx1"/>
                </a:solidFill>
                <a:effectLst/>
                <a:latin typeface="+mn-lt"/>
              </a:rPr>
              <a:t>quantifying the impacts of scenarios in which multiple assets fail </a:t>
            </a:r>
          </a:p>
          <a:p>
            <a:pPr marL="630238" indent="-363538" algn="l">
              <a:buAutoNum type="arabicParenBoth"/>
            </a:pPr>
            <a:r>
              <a:rPr lang="en-GB" sz="1600" b="0" i="0" dirty="0">
                <a:solidFill>
                  <a:schemeClr val="tx1"/>
                </a:solidFill>
                <a:effectLst/>
                <a:latin typeface="+mn-lt"/>
              </a:rPr>
              <a:t>quantifying the strength of spatial dependence between hazards (or the likelihood of multiple hazards) at the multiple sites under consideration</a:t>
            </a:r>
          </a:p>
          <a:p>
            <a:pPr marL="285750" indent="-285750" algn="l">
              <a:buFont typeface="Arial" panose="020B0604020202020204" pitchFamily="34" charset="0"/>
              <a:buChar char="•"/>
            </a:pPr>
            <a:r>
              <a:rPr lang="en-GB" sz="1600" b="0" i="0" dirty="0">
                <a:solidFill>
                  <a:schemeClr val="tx1"/>
                </a:solidFill>
                <a:effectLst/>
                <a:latin typeface="+mn-lt"/>
              </a:rPr>
              <a:t>Three examples:</a:t>
            </a:r>
          </a:p>
          <a:p>
            <a:pPr marL="552450" indent="-285750" algn="l">
              <a:buFont typeface="Arial" panose="020B0604020202020204" pitchFamily="34" charset="0"/>
              <a:buChar char="•"/>
            </a:pPr>
            <a:r>
              <a:rPr lang="en-GB" sz="1600" b="1" i="0" dirty="0">
                <a:solidFill>
                  <a:schemeClr val="tx1"/>
                </a:solidFill>
                <a:effectLst/>
                <a:latin typeface="+mn-lt"/>
              </a:rPr>
              <a:t>Overall method </a:t>
            </a:r>
            <a:r>
              <a:rPr lang="en-GB" sz="1600" b="0" i="0" dirty="0">
                <a:solidFill>
                  <a:schemeClr val="tx1"/>
                </a:solidFill>
                <a:effectLst/>
                <a:latin typeface="+mn-lt"/>
              </a:rPr>
              <a:t>developed for a comprehensive flood risk assessment, from calculating asset-level vulnerability through fragility analysis, to understanding the impacts of combinations of failures of sections along a flood defence (Hall et al. 2003)</a:t>
            </a:r>
          </a:p>
          <a:p>
            <a:pPr marL="552450" indent="-285750" algn="l">
              <a:buFont typeface="Arial" panose="020B0604020202020204" pitchFamily="34" charset="0"/>
              <a:buChar char="•"/>
            </a:pPr>
            <a:r>
              <a:rPr lang="en-GB" sz="1600" b="1" i="0" dirty="0">
                <a:solidFill>
                  <a:schemeClr val="tx1"/>
                </a:solidFill>
                <a:effectLst/>
                <a:latin typeface="+mn-lt"/>
              </a:rPr>
              <a:t>A simplified approach </a:t>
            </a:r>
            <a:r>
              <a:rPr lang="en-GB" sz="1600" b="0" i="0" dirty="0">
                <a:solidFill>
                  <a:schemeClr val="tx1"/>
                </a:solidFill>
                <a:effectLst/>
                <a:latin typeface="+mn-lt"/>
              </a:rPr>
              <a:t>for understanding the potential impacts of single and multiple failures of a small number of electricity substations (</a:t>
            </a:r>
            <a:r>
              <a:rPr lang="en-GB" sz="1600" b="0" i="0" dirty="0" err="1">
                <a:solidFill>
                  <a:schemeClr val="tx1"/>
                </a:solidFill>
                <a:effectLst/>
                <a:latin typeface="+mn-lt"/>
              </a:rPr>
              <a:t>Koks</a:t>
            </a:r>
            <a:r>
              <a:rPr lang="en-GB" sz="1600" b="0" i="0" dirty="0">
                <a:solidFill>
                  <a:schemeClr val="tx1"/>
                </a:solidFill>
                <a:effectLst/>
                <a:latin typeface="+mn-lt"/>
              </a:rPr>
              <a:t> et al. 2019)</a:t>
            </a:r>
          </a:p>
          <a:p>
            <a:pPr marL="552450" indent="-285750" algn="l">
              <a:buFont typeface="Arial" panose="020B0604020202020204" pitchFamily="34" charset="0"/>
              <a:buChar char="•"/>
            </a:pPr>
            <a:r>
              <a:rPr lang="en-GB" sz="1600" b="1" i="0" dirty="0">
                <a:solidFill>
                  <a:schemeClr val="tx1"/>
                </a:solidFill>
                <a:effectLst/>
                <a:latin typeface="+mn-lt"/>
              </a:rPr>
              <a:t>A rigorous assessment </a:t>
            </a:r>
            <a:r>
              <a:rPr lang="en-GB" sz="1600" b="0" i="0" dirty="0">
                <a:solidFill>
                  <a:schemeClr val="tx1"/>
                </a:solidFill>
                <a:effectLst/>
                <a:latin typeface="+mn-lt"/>
              </a:rPr>
              <a:t>of the likelihood that hazards affect multiple assets simultaneously and the impacts of scenarios in which multiple assets fail. These are undertaken to calculate a system‐wide estimate for the risk of scour resulting in bridge failures (Lamb et al. 2019)</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26</a:t>
            </a:fld>
            <a:endParaRPr lang="sv-SE" sz="1000" b="1" dirty="0">
              <a:solidFill>
                <a:schemeClr val="bg1"/>
              </a:solidFill>
            </a:endParaRPr>
          </a:p>
        </p:txBody>
      </p:sp>
    </p:spTree>
    <p:extLst>
      <p:ext uri="{BB962C8B-B14F-4D97-AF65-F5344CB8AC3E}">
        <p14:creationId xmlns:p14="http://schemas.microsoft.com/office/powerpoint/2010/main" val="22308169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10.4 </a:t>
            </a:r>
            <a:r>
              <a:rPr lang="en-GB" dirty="0">
                <a:solidFill>
                  <a:srgbClr val="C00000"/>
                </a:solidFill>
              </a:rPr>
              <a:t> Assessing the risk of multi-asset failure</a:t>
            </a:r>
            <a:endParaRPr sz="2800" dirty="0">
              <a:solidFill>
                <a:srgbClr val="C00000"/>
              </a:solidFill>
            </a:endParaRPr>
          </a:p>
        </p:txBody>
      </p:sp>
      <p:sp>
        <p:nvSpPr>
          <p:cNvPr id="168" name="Google Shape;168;p13"/>
          <p:cNvSpPr txBox="1">
            <a:spLocks noGrp="1"/>
          </p:cNvSpPr>
          <p:nvPr>
            <p:ph type="body" idx="4294967295"/>
          </p:nvPr>
        </p:nvSpPr>
        <p:spPr>
          <a:xfrm>
            <a:off x="838199" y="1231900"/>
            <a:ext cx="10056963"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Overview of comprehensive risk assessment for flood events</a:t>
            </a:r>
          </a:p>
          <a:p>
            <a:pPr marL="0" lvl="0" indent="0" algn="l" rtl="0">
              <a:lnSpc>
                <a:spcPct val="90000"/>
              </a:lnSpc>
              <a:spcBef>
                <a:spcPts val="0"/>
              </a:spcBef>
              <a:spcAft>
                <a:spcPts val="0"/>
              </a:spcAft>
              <a:buClr>
                <a:schemeClr val="dk1"/>
              </a:buClr>
              <a:buSzPts val="2800"/>
              <a:buNone/>
            </a:pPr>
            <a:endParaRPr lang="en-GB" b="1" dirty="0">
              <a:solidFill>
                <a:schemeClr val="accent5">
                  <a:lumMod val="60000"/>
                  <a:lumOff val="40000"/>
                </a:schemeClr>
              </a:solidFill>
              <a:latin typeface="+mn-lt"/>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rgbClr val="444444"/>
              </a:solidFill>
              <a:latin typeface="+mn-lt"/>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600" dirty="0">
              <a:solidFill>
                <a:srgbClr val="444444"/>
              </a:solidFill>
              <a:latin typeface="+mn-lt"/>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600" dirty="0">
              <a:solidFill>
                <a:srgbClr val="444444"/>
              </a:solidFill>
              <a:latin typeface="+mn-lt"/>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600" dirty="0">
              <a:solidFill>
                <a:srgbClr val="444444"/>
              </a:solidFill>
              <a:latin typeface="+mn-lt"/>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rgbClr val="444444"/>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latin typeface="+mn-lt"/>
              </a:rPr>
              <a:t>Potential methodology for calculating flood risk at a national scale:</a:t>
            </a: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latin typeface="+mn-lt"/>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latin typeface="+mn-lt"/>
              </a:rPr>
              <a:t>The joint likelihood of flood hazards affecting multiple rivers at once is not calculated </a:t>
            </a:r>
            <a:r>
              <a:rPr lang="en-GB" sz="1800" dirty="0">
                <a:solidFill>
                  <a:schemeClr val="tx1"/>
                </a:solidFill>
                <a:latin typeface="+mn-lt"/>
                <a:sym typeface="Wingdings" panose="05000000000000000000" pitchFamily="2" charset="2"/>
              </a:rPr>
              <a:t> </a:t>
            </a:r>
            <a:r>
              <a:rPr lang="en-GB" sz="1800" dirty="0">
                <a:solidFill>
                  <a:schemeClr val="tx1"/>
                </a:solidFill>
                <a:latin typeface="+mn-lt"/>
              </a:rPr>
              <a:t>assumption </a:t>
            </a:r>
            <a:r>
              <a:rPr lang="en-GB" sz="1800" dirty="0">
                <a:solidFill>
                  <a:srgbClr val="444444"/>
                </a:solidFill>
                <a:latin typeface="+mn-lt"/>
              </a:rPr>
              <a:t>of full dependence for aggregation</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27</a:t>
            </a:fld>
            <a:endParaRPr lang="sv-SE" sz="1000" b="1" dirty="0">
              <a:solidFill>
                <a:schemeClr val="bg1"/>
              </a:solidFill>
            </a:endParaRPr>
          </a:p>
        </p:txBody>
      </p:sp>
      <p:pic>
        <p:nvPicPr>
          <p:cNvPr id="4" name="Picture 3">
            <a:extLst>
              <a:ext uri="{FF2B5EF4-FFF2-40B4-BE49-F238E27FC236}">
                <a16:creationId xmlns:a16="http://schemas.microsoft.com/office/drawing/2014/main" id="{BCE803E0-804E-4F0A-A2FF-893501B6DFD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rcRect b="1768"/>
          <a:stretch/>
        </p:blipFill>
        <p:spPr>
          <a:xfrm>
            <a:off x="4622248" y="82612"/>
            <a:ext cx="5434640" cy="6692775"/>
          </a:xfrm>
          <a:prstGeom prst="rect">
            <a:avLst/>
          </a:prstGeom>
          <a:ln w="57150">
            <a:solidFill>
              <a:srgbClr val="FF0000"/>
            </a:solidFill>
          </a:ln>
        </p:spPr>
      </p:pic>
      <p:sp>
        <p:nvSpPr>
          <p:cNvPr id="2" name="TextBox 1">
            <a:extLst>
              <a:ext uri="{FF2B5EF4-FFF2-40B4-BE49-F238E27FC236}">
                <a16:creationId xmlns:a16="http://schemas.microsoft.com/office/drawing/2014/main" id="{E8398FA6-E60D-4BD1-BEAA-B8301B879492}"/>
              </a:ext>
            </a:extLst>
          </p:cNvPr>
          <p:cNvSpPr txBox="1"/>
          <p:nvPr/>
        </p:nvSpPr>
        <p:spPr>
          <a:xfrm>
            <a:off x="1920742" y="3080147"/>
            <a:ext cx="2664126" cy="1015663"/>
          </a:xfrm>
          <a:prstGeom prst="rect">
            <a:avLst/>
          </a:prstGeom>
          <a:noFill/>
        </p:spPr>
        <p:txBody>
          <a:bodyPr wrap="square" rtlCol="0">
            <a:spAutoFit/>
          </a:bodyPr>
          <a:lstStyle/>
          <a:p>
            <a:r>
              <a:rPr lang="en-GB" sz="2000" b="1" i="0" dirty="0">
                <a:solidFill>
                  <a:srgbClr val="FF0000"/>
                </a:solidFill>
                <a:effectLst/>
                <a:latin typeface="+mj-lt"/>
              </a:rPr>
              <a:t>Overview of method for national scale flood assessment</a:t>
            </a:r>
            <a:endParaRPr lang="en-GB" sz="2000" b="1" dirty="0">
              <a:solidFill>
                <a:srgbClr val="FF0000"/>
              </a:solidFill>
              <a:latin typeface="+mj-lt"/>
            </a:endParaRPr>
          </a:p>
        </p:txBody>
      </p:sp>
      <p:sp>
        <p:nvSpPr>
          <p:cNvPr id="8" name="TextBox 7">
            <a:extLst>
              <a:ext uri="{FF2B5EF4-FFF2-40B4-BE49-F238E27FC236}">
                <a16:creationId xmlns:a16="http://schemas.microsoft.com/office/drawing/2014/main" id="{597A2DEA-AC3E-4035-A93E-1B198881B910}"/>
              </a:ext>
            </a:extLst>
          </p:cNvPr>
          <p:cNvSpPr txBox="1"/>
          <p:nvPr/>
        </p:nvSpPr>
        <p:spPr>
          <a:xfrm>
            <a:off x="5548985" y="6369764"/>
            <a:ext cx="6094428" cy="246221"/>
          </a:xfrm>
          <a:prstGeom prst="rect">
            <a:avLst/>
          </a:prstGeom>
          <a:noFill/>
        </p:spPr>
        <p:txBody>
          <a:bodyPr wrap="square">
            <a:spAutoFit/>
          </a:bodyPr>
          <a:lstStyle/>
          <a:p>
            <a:pPr algn="r"/>
            <a:r>
              <a:rPr lang="en-GB" sz="1000" i="1" dirty="0">
                <a:solidFill>
                  <a:srgbClr val="444444"/>
                </a:solidFill>
                <a:latin typeface="+mn-lt"/>
              </a:rPr>
              <a:t>(Hall et al. 2003)</a:t>
            </a:r>
          </a:p>
        </p:txBody>
      </p:sp>
    </p:spTree>
    <p:extLst>
      <p:ext uri="{BB962C8B-B14F-4D97-AF65-F5344CB8AC3E}">
        <p14:creationId xmlns:p14="http://schemas.microsoft.com/office/powerpoint/2010/main" val="266932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168">
                                            <p:txEl>
                                              <p:pRg st="0" end="0"/>
                                            </p:txEl>
                                          </p:spTgt>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68">
                                            <p:txEl>
                                              <p:pRg st="7" end="7"/>
                                            </p:txEl>
                                          </p:spTgt>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68">
                                            <p:txEl>
                                              <p:pRg st="9" end="9"/>
                                            </p:txEl>
                                          </p:spTgt>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1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0"/>
      <p:bldP spid="168" grpId="0" build="p"/>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10.4 </a:t>
            </a:r>
            <a:r>
              <a:rPr lang="en-GB" dirty="0">
                <a:solidFill>
                  <a:srgbClr val="C00000"/>
                </a:solidFill>
              </a:rPr>
              <a:t> Assessing the risk of multi-asset failure</a:t>
            </a:r>
            <a:endParaRPr sz="2800" dirty="0">
              <a:solidFill>
                <a:srgbClr val="C00000"/>
              </a:solidFill>
            </a:endParaRPr>
          </a:p>
        </p:txBody>
      </p:sp>
      <p:sp>
        <p:nvSpPr>
          <p:cNvPr id="168" name="Google Shape;168;p13"/>
          <p:cNvSpPr txBox="1">
            <a:spLocks noGrp="1"/>
          </p:cNvSpPr>
          <p:nvPr>
            <p:ph type="body" idx="4294967295"/>
          </p:nvPr>
        </p:nvSpPr>
        <p:spPr>
          <a:xfrm>
            <a:off x="838199" y="1231900"/>
            <a:ext cx="4667055"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Simulation of multiple asset failures</a:t>
            </a:r>
          </a:p>
          <a:p>
            <a:pPr marL="285750" indent="-285750" algn="l">
              <a:buFont typeface="Arial" panose="020B0604020202020204" pitchFamily="34" charset="0"/>
              <a:buChar char="•"/>
            </a:pPr>
            <a:endParaRPr lang="en-GB" sz="1800" dirty="0">
              <a:solidFill>
                <a:srgbClr val="444444"/>
              </a:solidFill>
              <a:latin typeface="+mn-lt"/>
            </a:endParaRPr>
          </a:p>
          <a:p>
            <a:pPr marL="285750" indent="-285750" algn="l">
              <a:buSzPct val="120000"/>
              <a:buFont typeface="Arial" panose="020B0604020202020204" pitchFamily="34" charset="0"/>
              <a:buChar char="•"/>
            </a:pPr>
            <a:r>
              <a:rPr lang="en-GB" sz="1800" dirty="0">
                <a:solidFill>
                  <a:schemeClr val="tx1"/>
                </a:solidFill>
                <a:latin typeface="+mn-lt"/>
              </a:rPr>
              <a:t>Estimation of the extent </a:t>
            </a:r>
            <a:r>
              <a:rPr lang="en-GB" sz="1800" b="1" dirty="0">
                <a:solidFill>
                  <a:schemeClr val="tx1"/>
                </a:solidFill>
                <a:latin typeface="+mn-lt"/>
              </a:rPr>
              <a:t>of business disruptions</a:t>
            </a:r>
            <a:r>
              <a:rPr lang="en-GB" sz="1800" dirty="0">
                <a:solidFill>
                  <a:schemeClr val="tx1"/>
                </a:solidFill>
                <a:latin typeface="+mn-lt"/>
              </a:rPr>
              <a:t> and </a:t>
            </a:r>
            <a:r>
              <a:rPr lang="en-GB" sz="1800" b="1" dirty="0">
                <a:solidFill>
                  <a:schemeClr val="tx1"/>
                </a:solidFill>
                <a:latin typeface="+mn-lt"/>
              </a:rPr>
              <a:t>economic loss </a:t>
            </a:r>
            <a:r>
              <a:rPr lang="en-GB" sz="1800" dirty="0">
                <a:solidFill>
                  <a:schemeClr val="tx1"/>
                </a:solidFill>
                <a:latin typeface="+mn-lt"/>
              </a:rPr>
              <a:t>caused by electricity failures and flooding in the UK</a:t>
            </a:r>
          </a:p>
          <a:p>
            <a:pPr marL="285750" indent="-285750" algn="l">
              <a:buSzPct val="120000"/>
              <a:buFont typeface="Arial" panose="020B0604020202020204" pitchFamily="34" charset="0"/>
              <a:buChar char="•"/>
            </a:pPr>
            <a:r>
              <a:rPr lang="en-GB" sz="1800" dirty="0">
                <a:solidFill>
                  <a:schemeClr val="tx1"/>
                </a:solidFill>
                <a:latin typeface="+mn-lt"/>
              </a:rPr>
              <a:t>Five electricity substations that are exposed to a 1 in 1,000-year flood event are identified</a:t>
            </a:r>
          </a:p>
          <a:p>
            <a:pPr marL="285750" indent="-285750" algn="l">
              <a:buSzPct val="120000"/>
              <a:buFont typeface="Arial" panose="020B0604020202020204" pitchFamily="34" charset="0"/>
              <a:buChar char="•"/>
            </a:pPr>
            <a:r>
              <a:rPr lang="en-GB" sz="1800" dirty="0">
                <a:solidFill>
                  <a:schemeClr val="tx1"/>
                </a:solidFill>
                <a:latin typeface="+mn-lt"/>
              </a:rPr>
              <a:t>31 unique failure combinations, ranging from failure of one substation up to the failure of all five substations at once</a:t>
            </a:r>
          </a:p>
          <a:p>
            <a:pPr marL="285750" indent="-285750" algn="l">
              <a:buSzPct val="120000"/>
              <a:buFont typeface="Arial" panose="020B0604020202020204" pitchFamily="34" charset="0"/>
              <a:buChar char="•"/>
            </a:pPr>
            <a:r>
              <a:rPr lang="en-GB" sz="1800" dirty="0">
                <a:solidFill>
                  <a:schemeClr val="tx1"/>
                </a:solidFill>
                <a:latin typeface="+mn-lt"/>
              </a:rPr>
              <a:t>The likelihood of different combinations of failure is not taken into account</a:t>
            </a:r>
          </a:p>
          <a:p>
            <a:pPr marL="285750" indent="-285750" algn="l">
              <a:buSzPct val="120000"/>
              <a:buFont typeface="Arial" panose="020B0604020202020204" pitchFamily="34" charset="0"/>
              <a:buChar char="•"/>
            </a:pPr>
            <a:r>
              <a:rPr lang="en-GB" sz="1800" b="1" dirty="0">
                <a:solidFill>
                  <a:schemeClr val="tx1"/>
                </a:solidFill>
                <a:latin typeface="+mn-lt"/>
              </a:rPr>
              <a:t>Scalability of this method is limited</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28</a:t>
            </a:fld>
            <a:endParaRPr lang="sv-SE" sz="1000" b="1" dirty="0">
              <a:solidFill>
                <a:schemeClr val="bg1"/>
              </a:solidFill>
            </a:endParaRPr>
          </a:p>
        </p:txBody>
      </p:sp>
      <p:pic>
        <p:nvPicPr>
          <p:cNvPr id="4" name="Picture 3">
            <a:extLst>
              <a:ext uri="{FF2B5EF4-FFF2-40B4-BE49-F238E27FC236}">
                <a16:creationId xmlns:a16="http://schemas.microsoft.com/office/drawing/2014/main" id="{E43EF51E-8506-4AE7-91D4-D71F7CC1CA1A}"/>
              </a:ext>
            </a:extLst>
          </p:cNvPr>
          <p:cNvPicPr>
            <a:picLocks noChangeAspect="1"/>
          </p:cNvPicPr>
          <p:nvPr/>
        </p:nvPicPr>
        <p:blipFill>
          <a:blip r:embed="rId3"/>
          <a:stretch>
            <a:fillRect/>
          </a:stretch>
        </p:blipFill>
        <p:spPr>
          <a:xfrm>
            <a:off x="5505254" y="1298552"/>
            <a:ext cx="5948444" cy="4260896"/>
          </a:xfrm>
          <a:prstGeom prst="rect">
            <a:avLst/>
          </a:prstGeom>
        </p:spPr>
      </p:pic>
      <p:sp>
        <p:nvSpPr>
          <p:cNvPr id="2" name="TextBox 1">
            <a:extLst>
              <a:ext uri="{FF2B5EF4-FFF2-40B4-BE49-F238E27FC236}">
                <a16:creationId xmlns:a16="http://schemas.microsoft.com/office/drawing/2014/main" id="{8C00FED7-54F7-4B36-9EAD-0EFFACE123AB}"/>
              </a:ext>
            </a:extLst>
          </p:cNvPr>
          <p:cNvSpPr txBox="1"/>
          <p:nvPr/>
        </p:nvSpPr>
        <p:spPr>
          <a:xfrm>
            <a:off x="5555202" y="5784112"/>
            <a:ext cx="5898495" cy="400110"/>
          </a:xfrm>
          <a:prstGeom prst="rect">
            <a:avLst/>
          </a:prstGeom>
          <a:noFill/>
        </p:spPr>
        <p:txBody>
          <a:bodyPr wrap="square" rtlCol="0">
            <a:spAutoFit/>
          </a:bodyPr>
          <a:lstStyle/>
          <a:p>
            <a:r>
              <a:rPr lang="en-GB" sz="1000" i="1" dirty="0">
                <a:solidFill>
                  <a:srgbClr val="444444"/>
                </a:solidFill>
                <a:latin typeface="+mn-lt"/>
              </a:rPr>
              <a:t>The spatial extent of disruption that would occur as a result of each of five electricity substations failing (</a:t>
            </a:r>
            <a:r>
              <a:rPr lang="en-GB" sz="1000" i="1" dirty="0" err="1">
                <a:solidFill>
                  <a:srgbClr val="444444"/>
                </a:solidFill>
                <a:latin typeface="+mn-lt"/>
              </a:rPr>
              <a:t>Koks</a:t>
            </a:r>
            <a:r>
              <a:rPr lang="en-GB" sz="1000" i="1" dirty="0">
                <a:solidFill>
                  <a:srgbClr val="444444"/>
                </a:solidFill>
                <a:latin typeface="+mn-lt"/>
              </a:rPr>
              <a:t> et al. 2019)</a:t>
            </a:r>
          </a:p>
        </p:txBody>
      </p:sp>
    </p:spTree>
    <p:extLst>
      <p:ext uri="{BB962C8B-B14F-4D97-AF65-F5344CB8AC3E}">
        <p14:creationId xmlns:p14="http://schemas.microsoft.com/office/powerpoint/2010/main" val="35507418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10.4 </a:t>
            </a:r>
            <a:r>
              <a:rPr lang="en-GB" dirty="0">
                <a:solidFill>
                  <a:srgbClr val="C00000"/>
                </a:solidFill>
              </a:rPr>
              <a:t> Assessing the risk of multi-asset failure</a:t>
            </a:r>
            <a:endParaRPr sz="2800" dirty="0">
              <a:solidFill>
                <a:srgbClr val="C00000"/>
              </a:solidFill>
            </a:endParaRPr>
          </a:p>
        </p:txBody>
      </p:sp>
      <p:sp>
        <p:nvSpPr>
          <p:cNvPr id="168" name="Google Shape;168;p13"/>
          <p:cNvSpPr txBox="1">
            <a:spLocks noGrp="1"/>
          </p:cNvSpPr>
          <p:nvPr>
            <p:ph type="body" idx="4294967295"/>
          </p:nvPr>
        </p:nvSpPr>
        <p:spPr>
          <a:xfrm>
            <a:off x="838200" y="1231900"/>
            <a:ext cx="10169106" cy="45025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Quantifying likelihood and consequence of widespread flood events</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29</a:t>
            </a:fld>
            <a:endParaRPr lang="sv-SE" sz="1000" b="1" dirty="0">
              <a:solidFill>
                <a:schemeClr val="bg1"/>
              </a:solidFill>
            </a:endParaRPr>
          </a:p>
        </p:txBody>
      </p:sp>
      <p:sp>
        <p:nvSpPr>
          <p:cNvPr id="5" name="TextBox 4">
            <a:extLst>
              <a:ext uri="{FF2B5EF4-FFF2-40B4-BE49-F238E27FC236}">
                <a16:creationId xmlns:a16="http://schemas.microsoft.com/office/drawing/2014/main" id="{405D3AC9-9D1A-4DE5-9206-75A8E49F4BEA}"/>
              </a:ext>
            </a:extLst>
          </p:cNvPr>
          <p:cNvSpPr txBox="1"/>
          <p:nvPr/>
        </p:nvSpPr>
        <p:spPr>
          <a:xfrm>
            <a:off x="838200" y="1682151"/>
            <a:ext cx="5411771" cy="4278094"/>
          </a:xfrm>
          <a:prstGeom prst="rect">
            <a:avLst/>
          </a:prstGeom>
          <a:noFill/>
        </p:spPr>
        <p:txBody>
          <a:bodyPr wrap="square" rtlCol="0">
            <a:spAutoFit/>
          </a:bodyPr>
          <a:lstStyle/>
          <a:p>
            <a:pPr marL="285750" indent="-285750" algn="l">
              <a:buSzPct val="120000"/>
              <a:buFont typeface="Arial" panose="020B0604020202020204" pitchFamily="34" charset="0"/>
              <a:buChar char="•"/>
            </a:pPr>
            <a:r>
              <a:rPr lang="en-GB" sz="1600" b="0" i="0" dirty="0">
                <a:solidFill>
                  <a:schemeClr val="tx1"/>
                </a:solidFill>
                <a:effectLst/>
                <a:latin typeface="+mn-lt"/>
              </a:rPr>
              <a:t>Calculate a </a:t>
            </a:r>
            <a:r>
              <a:rPr lang="en-GB" sz="1600" b="1" i="0" dirty="0">
                <a:solidFill>
                  <a:srgbClr val="C00000"/>
                </a:solidFill>
                <a:effectLst/>
                <a:latin typeface="+mn-lt"/>
              </a:rPr>
              <a:t>system‐wide estimate </a:t>
            </a:r>
            <a:r>
              <a:rPr lang="en-GB" sz="1600" b="0" i="0" dirty="0">
                <a:solidFill>
                  <a:schemeClr val="tx1"/>
                </a:solidFill>
                <a:effectLst/>
                <a:latin typeface="+mn-lt"/>
              </a:rPr>
              <a:t>for the risk of bridge failures caused by scour in the UK</a:t>
            </a:r>
            <a:endParaRPr lang="en-GB" sz="1600" dirty="0">
              <a:solidFill>
                <a:schemeClr val="tx1"/>
              </a:solidFill>
              <a:latin typeface="+mn-lt"/>
            </a:endParaRPr>
          </a:p>
          <a:p>
            <a:pPr marL="285750" indent="-285750" algn="l">
              <a:buSzPct val="120000"/>
              <a:buFont typeface="Arial" panose="020B0604020202020204" pitchFamily="34" charset="0"/>
              <a:buChar char="•"/>
            </a:pPr>
            <a:r>
              <a:rPr lang="en-GB" sz="1600" b="0" i="0" dirty="0">
                <a:solidFill>
                  <a:schemeClr val="tx1"/>
                </a:solidFill>
                <a:effectLst/>
                <a:latin typeface="+mn-lt"/>
              </a:rPr>
              <a:t>Quantifying the likelihood of </a:t>
            </a:r>
            <a:r>
              <a:rPr lang="en-GB" sz="1600" b="1" i="0" dirty="0">
                <a:solidFill>
                  <a:schemeClr val="tx1"/>
                </a:solidFill>
                <a:effectLst/>
                <a:latin typeface="+mn-lt"/>
              </a:rPr>
              <a:t>passenger journey disruptions</a:t>
            </a:r>
            <a:r>
              <a:rPr lang="en-GB" sz="1600" b="0" i="0" dirty="0">
                <a:solidFill>
                  <a:schemeClr val="tx1"/>
                </a:solidFill>
                <a:effectLst/>
                <a:latin typeface="+mn-lt"/>
              </a:rPr>
              <a:t> and associated </a:t>
            </a:r>
            <a:r>
              <a:rPr lang="en-GB" sz="1600" b="1" i="0" dirty="0">
                <a:solidFill>
                  <a:schemeClr val="tx1"/>
                </a:solidFill>
                <a:effectLst/>
                <a:latin typeface="+mn-lt"/>
              </a:rPr>
              <a:t>economic consequences</a:t>
            </a:r>
            <a:r>
              <a:rPr lang="en-GB" sz="1600" b="0" i="0" dirty="0">
                <a:solidFill>
                  <a:schemeClr val="tx1"/>
                </a:solidFill>
                <a:effectLst/>
                <a:latin typeface="+mn-lt"/>
              </a:rPr>
              <a:t>:</a:t>
            </a:r>
          </a:p>
          <a:p>
            <a:pPr marL="457200" indent="-457200" algn="l">
              <a:buAutoNum type="arabicPeriod"/>
            </a:pPr>
            <a:r>
              <a:rPr lang="en-GB" sz="1600" dirty="0">
                <a:solidFill>
                  <a:schemeClr val="tx1"/>
                </a:solidFill>
                <a:latin typeface="+mn-lt"/>
              </a:rPr>
              <a:t>Q</a:t>
            </a:r>
            <a:r>
              <a:rPr lang="en-GB" sz="1600" b="0" i="0" dirty="0">
                <a:solidFill>
                  <a:schemeClr val="tx1"/>
                </a:solidFill>
                <a:effectLst/>
                <a:latin typeface="+mn-lt"/>
              </a:rPr>
              <a:t>uantify the spatial dependence of flooding at the bridges under consideration using a spatial joint probability model for extreme river flows for all river gauging sites in Britain</a:t>
            </a:r>
          </a:p>
          <a:p>
            <a:pPr marL="457200" indent="-457200" algn="l">
              <a:buAutoNum type="arabicPeriod"/>
            </a:pPr>
            <a:r>
              <a:rPr lang="en-GB" sz="1600" dirty="0">
                <a:solidFill>
                  <a:schemeClr val="tx1"/>
                </a:solidFill>
                <a:latin typeface="+mn-lt"/>
              </a:rPr>
              <a:t>C</a:t>
            </a:r>
            <a:r>
              <a:rPr lang="en-GB" sz="1600" b="0" i="0" dirty="0">
                <a:solidFill>
                  <a:schemeClr val="tx1"/>
                </a:solidFill>
                <a:effectLst/>
                <a:latin typeface="+mn-lt"/>
              </a:rPr>
              <a:t>ombined with a model for passenger journey disruption in the event of a bridge failure</a:t>
            </a:r>
          </a:p>
          <a:p>
            <a:pPr marL="285750" indent="-285750" algn="l">
              <a:buSzPct val="120000"/>
              <a:buFont typeface="Arial" panose="020B0604020202020204" pitchFamily="34" charset="0"/>
              <a:buChar char="•"/>
            </a:pPr>
            <a:r>
              <a:rPr lang="en-GB" sz="1600" b="0" i="0" dirty="0">
                <a:solidFill>
                  <a:schemeClr val="tx1"/>
                </a:solidFill>
                <a:effectLst/>
                <a:latin typeface="+mn-lt"/>
              </a:rPr>
              <a:t>Risk of disruption caused by </a:t>
            </a:r>
            <a:r>
              <a:rPr lang="en-GB" sz="1600" b="1" i="0" dirty="0">
                <a:solidFill>
                  <a:schemeClr val="tx1"/>
                </a:solidFill>
                <a:effectLst/>
                <a:latin typeface="+mn-lt"/>
              </a:rPr>
              <a:t>combinations</a:t>
            </a:r>
            <a:r>
              <a:rPr lang="en-GB" sz="1600" b="0" i="0" dirty="0">
                <a:solidFill>
                  <a:schemeClr val="tx1"/>
                </a:solidFill>
                <a:effectLst/>
                <a:latin typeface="+mn-lt"/>
              </a:rPr>
              <a:t> of multiple railway line disruptions is much </a:t>
            </a:r>
            <a:r>
              <a:rPr lang="en-GB" sz="1600" b="1" i="0" dirty="0">
                <a:solidFill>
                  <a:schemeClr val="tx1"/>
                </a:solidFill>
                <a:effectLst/>
                <a:latin typeface="+mn-lt"/>
              </a:rPr>
              <a:t>greater</a:t>
            </a:r>
            <a:r>
              <a:rPr lang="en-GB" sz="1600" b="1" dirty="0">
                <a:solidFill>
                  <a:schemeClr val="tx1"/>
                </a:solidFill>
                <a:latin typeface="+mn-lt"/>
              </a:rPr>
              <a:t> than</a:t>
            </a:r>
            <a:r>
              <a:rPr lang="en-GB" sz="1600" dirty="0">
                <a:solidFill>
                  <a:schemeClr val="tx1"/>
                </a:solidFill>
                <a:latin typeface="+mn-lt"/>
              </a:rPr>
              <a:t> the one of </a:t>
            </a:r>
            <a:r>
              <a:rPr lang="en-GB" sz="1600" b="1" dirty="0">
                <a:solidFill>
                  <a:schemeClr val="tx1"/>
                </a:solidFill>
                <a:latin typeface="+mn-lt"/>
              </a:rPr>
              <a:t>a single one</a:t>
            </a:r>
            <a:endParaRPr lang="en-GB" sz="1600" b="1" i="0" dirty="0">
              <a:solidFill>
                <a:schemeClr val="tx1"/>
              </a:solidFill>
              <a:effectLst/>
              <a:latin typeface="+mn-lt"/>
            </a:endParaRPr>
          </a:p>
          <a:p>
            <a:pPr marL="285750" indent="-285750">
              <a:buSzPct val="120000"/>
              <a:buFont typeface="Arial" panose="020B0604020202020204" pitchFamily="34" charset="0"/>
              <a:buChar char="•"/>
            </a:pPr>
            <a:r>
              <a:rPr lang="en-GB" sz="1600" b="0" i="0" dirty="0">
                <a:solidFill>
                  <a:schemeClr val="tx1"/>
                </a:solidFill>
                <a:effectLst/>
                <a:latin typeface="+mn-lt"/>
              </a:rPr>
              <a:t>With multiple types of assets and multiple, interacting infrastructure systems (water, electricity and transport) this would be significantly more complex</a:t>
            </a:r>
            <a:endParaRPr lang="en-GB" sz="1600" dirty="0">
              <a:solidFill>
                <a:schemeClr val="tx1"/>
              </a:solidFill>
              <a:latin typeface="+mn-lt"/>
            </a:endParaRPr>
          </a:p>
        </p:txBody>
      </p:sp>
      <p:pic>
        <p:nvPicPr>
          <p:cNvPr id="4" name="Picture 3">
            <a:extLst>
              <a:ext uri="{FF2B5EF4-FFF2-40B4-BE49-F238E27FC236}">
                <a16:creationId xmlns:a16="http://schemas.microsoft.com/office/drawing/2014/main" id="{FBC86136-D08C-4D3A-B4CF-174E66476A8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r="2854"/>
          <a:stretch/>
        </p:blipFill>
        <p:spPr>
          <a:xfrm>
            <a:off x="6249971" y="2095652"/>
            <a:ext cx="5548329" cy="3358759"/>
          </a:xfrm>
          <a:prstGeom prst="rect">
            <a:avLst/>
          </a:prstGeom>
        </p:spPr>
      </p:pic>
      <p:sp>
        <p:nvSpPr>
          <p:cNvPr id="8" name="TextBox 7">
            <a:extLst>
              <a:ext uri="{FF2B5EF4-FFF2-40B4-BE49-F238E27FC236}">
                <a16:creationId xmlns:a16="http://schemas.microsoft.com/office/drawing/2014/main" id="{81866CD2-739D-4B82-B8D8-9E6D173973CC}"/>
              </a:ext>
            </a:extLst>
          </p:cNvPr>
          <p:cNvSpPr txBox="1"/>
          <p:nvPr/>
        </p:nvSpPr>
        <p:spPr>
          <a:xfrm>
            <a:off x="6478565" y="5626100"/>
            <a:ext cx="5257800" cy="400110"/>
          </a:xfrm>
          <a:prstGeom prst="rect">
            <a:avLst/>
          </a:prstGeom>
          <a:noFill/>
        </p:spPr>
        <p:txBody>
          <a:bodyPr wrap="square">
            <a:spAutoFit/>
          </a:bodyPr>
          <a:lstStyle/>
          <a:p>
            <a:r>
              <a:rPr lang="en-GB" sz="1000" i="1" dirty="0">
                <a:solidFill>
                  <a:srgbClr val="444444"/>
                </a:solidFill>
                <a:latin typeface="+mn-lt"/>
              </a:rPr>
              <a:t>The distribution of all disruptions identified in the analysis with respect to the number of railway lines simultaneously disrupted (Lamb et al. 2019)</a:t>
            </a:r>
          </a:p>
        </p:txBody>
      </p:sp>
    </p:spTree>
    <p:extLst>
      <p:ext uri="{BB962C8B-B14F-4D97-AF65-F5344CB8AC3E}">
        <p14:creationId xmlns:p14="http://schemas.microsoft.com/office/powerpoint/2010/main" val="26101057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10.</a:t>
            </a:r>
            <a:r>
              <a:rPr lang="sv-SE" sz="2800" dirty="0">
                <a:solidFill>
                  <a:srgbClr val="C00000"/>
                </a:solidFill>
              </a:rPr>
              <a:t>1 </a:t>
            </a:r>
            <a:r>
              <a:rPr lang="en-GB" sz="2800" dirty="0">
                <a:solidFill>
                  <a:srgbClr val="C00000"/>
                </a:solidFill>
              </a:rPr>
              <a:t>Assessing infrastructure asset vulnerability</a:t>
            </a:r>
            <a:endParaRPr sz="2800" dirty="0">
              <a:solidFill>
                <a:srgbClr val="C00000"/>
              </a:solidFill>
            </a:endParaRPr>
          </a:p>
        </p:txBody>
      </p:sp>
      <p:sp>
        <p:nvSpPr>
          <p:cNvPr id="168" name="Google Shape;168;p13"/>
          <p:cNvSpPr txBox="1">
            <a:spLocks noGrp="1"/>
          </p:cNvSpPr>
          <p:nvPr>
            <p:ph type="body" idx="4294967295"/>
          </p:nvPr>
        </p:nvSpPr>
        <p:spPr>
          <a:xfrm>
            <a:off x="838201" y="1231900"/>
            <a:ext cx="6321724"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Learning Objectives</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To be able to explain the concept of asset vulnerability</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To be aware of the different definitions of vulnerability</a:t>
            </a: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endParaRPr lang="en-GB" sz="2000" dirty="0">
              <a:solidFill>
                <a:schemeClr val="tx1"/>
              </a:solidFill>
            </a:endParaRPr>
          </a:p>
          <a:p>
            <a:pPr marL="342900" lvl="0" indent="-342900" algn="l" rtl="0">
              <a:lnSpc>
                <a:spcPct val="90000"/>
              </a:lnSpc>
              <a:spcBef>
                <a:spcPts val="0"/>
              </a:spcBef>
              <a:spcAft>
                <a:spcPts val="0"/>
              </a:spcAft>
              <a:buClr>
                <a:schemeClr val="dk1"/>
              </a:buClr>
              <a:buSzPct val="120000"/>
              <a:buFont typeface="Arial" panose="020B0604020202020204" pitchFamily="34" charset="0"/>
              <a:buChar char="•"/>
            </a:pPr>
            <a:r>
              <a:rPr lang="en-GB" sz="2000" dirty="0">
                <a:solidFill>
                  <a:schemeClr val="tx1"/>
                </a:solidFill>
              </a:rPr>
              <a:t>To recognise the difference between the sensitivity and fragility approaches to vulnerability assessments</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a:t>
            </a:fld>
            <a:endParaRPr lang="sv-SE" sz="1000" b="1" dirty="0">
              <a:solidFill>
                <a:schemeClr val="bg1"/>
              </a:solidFill>
            </a:endParaRPr>
          </a:p>
        </p:txBody>
      </p:sp>
      <p:pic>
        <p:nvPicPr>
          <p:cNvPr id="7" name="Picture 6">
            <a:extLst>
              <a:ext uri="{FF2B5EF4-FFF2-40B4-BE49-F238E27FC236}">
                <a16:creationId xmlns:a16="http://schemas.microsoft.com/office/drawing/2014/main" id="{CA1FF6DF-EE74-4AAD-80FF-C4DC56BC161A}"/>
              </a:ext>
            </a:extLst>
          </p:cNvPr>
          <p:cNvPicPr>
            <a:picLocks noChangeAspect="1"/>
          </p:cNvPicPr>
          <p:nvPr/>
        </p:nvPicPr>
        <p:blipFill rotWithShape="1">
          <a:blip r:embed="rId3"/>
          <a:srcRect r="51733"/>
          <a:stretch/>
        </p:blipFill>
        <p:spPr>
          <a:xfrm>
            <a:off x="7446578" y="1231900"/>
            <a:ext cx="3465837" cy="4787660"/>
          </a:xfrm>
          <a:prstGeom prst="rect">
            <a:avLst/>
          </a:prstGeom>
        </p:spPr>
      </p:pic>
    </p:spTree>
    <p:extLst>
      <p:ext uri="{BB962C8B-B14F-4D97-AF65-F5344CB8AC3E}">
        <p14:creationId xmlns:p14="http://schemas.microsoft.com/office/powerpoint/2010/main" val="31514222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10.4 </a:t>
            </a:r>
            <a:r>
              <a:rPr lang="en-GB" dirty="0">
                <a:solidFill>
                  <a:srgbClr val="C00000"/>
                </a:solidFill>
              </a:rPr>
              <a:t> Assessing the risk of multi-asset failure</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Discussion of different approaches</a:t>
            </a:r>
          </a:p>
          <a:p>
            <a:pPr marL="0" lvl="0" indent="0" algn="l" rtl="0">
              <a:lnSpc>
                <a:spcPct val="90000"/>
              </a:lnSpc>
              <a:spcBef>
                <a:spcPts val="0"/>
              </a:spcBef>
              <a:spcAft>
                <a:spcPts val="0"/>
              </a:spcAft>
              <a:buClr>
                <a:schemeClr val="dk1"/>
              </a:buClr>
              <a:buSzPts val="2800"/>
              <a:buNone/>
            </a:pPr>
            <a:endParaRPr lang="en-GB" sz="1800" b="1" dirty="0">
              <a:solidFill>
                <a:schemeClr val="accent5">
                  <a:lumMod val="60000"/>
                  <a:lumOff val="40000"/>
                </a:schemeClr>
              </a:solidFill>
            </a:endParaRPr>
          </a:p>
          <a:p>
            <a:pPr marL="285750" indent="-285750" algn="l">
              <a:buSzPct val="120000"/>
              <a:buFont typeface="Arial" panose="020B0604020202020204" pitchFamily="34" charset="0"/>
              <a:buChar char="•"/>
            </a:pPr>
            <a:endParaRPr lang="en-GB" sz="1800" b="1" i="0" dirty="0">
              <a:solidFill>
                <a:schemeClr val="tx1"/>
              </a:solidFill>
              <a:effectLst/>
              <a:latin typeface="+mn-lt"/>
            </a:endParaRPr>
          </a:p>
          <a:p>
            <a:pPr marL="285750" indent="-285750" algn="l">
              <a:buSzPct val="120000"/>
              <a:buFont typeface="Arial" panose="020B0604020202020204" pitchFamily="34" charset="0"/>
              <a:buChar char="•"/>
            </a:pPr>
            <a:r>
              <a:rPr lang="en-GB" sz="1800" b="1" i="0" dirty="0">
                <a:solidFill>
                  <a:schemeClr val="tx1"/>
                </a:solidFill>
                <a:effectLst/>
                <a:latin typeface="+mn-lt"/>
              </a:rPr>
              <a:t>Multiple studies address asset failures but do not quantify the joint probability of hazard loading affecting multiple assets simultaneously</a:t>
            </a:r>
          </a:p>
          <a:p>
            <a:pPr marL="285750" indent="-285750" algn="l">
              <a:buSzPct val="120000"/>
              <a:buFont typeface="Arial" panose="020B0604020202020204" pitchFamily="34" charset="0"/>
              <a:buChar char="•"/>
            </a:pPr>
            <a:r>
              <a:rPr lang="en-GB" sz="1800" i="0" dirty="0">
                <a:solidFill>
                  <a:schemeClr val="tx1"/>
                </a:solidFill>
                <a:effectLst/>
                <a:latin typeface="+mn-lt"/>
              </a:rPr>
              <a:t>Hall et al. (2003) </a:t>
            </a:r>
            <a:r>
              <a:rPr lang="en-GB" sz="1800" i="0" dirty="0" err="1">
                <a:solidFill>
                  <a:schemeClr val="tx1"/>
                </a:solidFill>
                <a:effectLst/>
                <a:latin typeface="+mn-lt"/>
              </a:rPr>
              <a:t>analyze</a:t>
            </a:r>
            <a:r>
              <a:rPr lang="en-GB" sz="1800" i="0" dirty="0">
                <a:solidFill>
                  <a:schemeClr val="tx1"/>
                </a:solidFill>
                <a:effectLst/>
                <a:latin typeface="+mn-lt"/>
              </a:rPr>
              <a:t> flood sections at the floodplain level but fail to calculate the joint likelihood of concurrent flood hazards across multiple rivers</a:t>
            </a:r>
          </a:p>
          <a:p>
            <a:pPr marL="285750" indent="-285750" algn="l">
              <a:buSzPct val="120000"/>
              <a:buFont typeface="Arial" panose="020B0604020202020204" pitchFamily="34" charset="0"/>
              <a:buChar char="•"/>
            </a:pPr>
            <a:r>
              <a:rPr lang="en-GB" sz="1800" i="0" dirty="0" err="1">
                <a:solidFill>
                  <a:schemeClr val="tx1"/>
                </a:solidFill>
                <a:effectLst/>
                <a:latin typeface="+mn-lt"/>
              </a:rPr>
              <a:t>Koks</a:t>
            </a:r>
            <a:r>
              <a:rPr lang="en-GB" sz="1800" i="0" dirty="0">
                <a:solidFill>
                  <a:schemeClr val="tx1"/>
                </a:solidFill>
                <a:effectLst/>
                <a:latin typeface="+mn-lt"/>
              </a:rPr>
              <a:t> et al. (2019) simulate potential failure combinations among a limited number of assets but do not assess the likelihood of these failures occurring together</a:t>
            </a:r>
          </a:p>
          <a:p>
            <a:pPr marL="285750" indent="-285750" algn="l">
              <a:buSzPct val="120000"/>
              <a:buFont typeface="Arial" panose="020B0604020202020204" pitchFamily="34" charset="0"/>
              <a:buChar char="•"/>
            </a:pPr>
            <a:r>
              <a:rPr lang="en-GB" sz="1800" i="0" dirty="0">
                <a:solidFill>
                  <a:schemeClr val="tx1"/>
                </a:solidFill>
                <a:effectLst/>
                <a:latin typeface="+mn-lt"/>
              </a:rPr>
              <a:t>Lamb et al. (2019) provide a detailed analysis of bridge failure due to flooding, highlighting the complexity of evaluating interdependent infrastructure systems and the importance of joint-probability statistics for assessing risk but complex in the context of multiple inter-dependent assets and infrastructure systems</a:t>
            </a:r>
          </a:p>
          <a:p>
            <a:pPr marL="285750" indent="-285750" algn="l">
              <a:buSzPct val="120000"/>
              <a:buFont typeface="Arial" panose="020B0604020202020204" pitchFamily="34" charset="0"/>
              <a:buChar char="•"/>
            </a:pPr>
            <a:r>
              <a:rPr lang="en-GB" sz="1800" dirty="0">
                <a:solidFill>
                  <a:schemeClr val="tx1"/>
                </a:solidFill>
                <a:latin typeface="+mn-lt"/>
              </a:rPr>
              <a:t>It is important to consider the </a:t>
            </a:r>
            <a:r>
              <a:rPr lang="en-GB" sz="1800" b="1" dirty="0">
                <a:solidFill>
                  <a:schemeClr val="tx1"/>
                </a:solidFill>
                <a:latin typeface="+mn-lt"/>
              </a:rPr>
              <a:t>complexity and computational burden </a:t>
            </a:r>
            <a:r>
              <a:rPr lang="en-GB" sz="1800" dirty="0">
                <a:solidFill>
                  <a:schemeClr val="tx1"/>
                </a:solidFill>
                <a:latin typeface="+mn-lt"/>
              </a:rPr>
              <a:t>of simulating many combinations of failure</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30</a:t>
            </a:fld>
            <a:endParaRPr lang="sv-SE" sz="1000" b="1" dirty="0">
              <a:solidFill>
                <a:schemeClr val="bg1"/>
              </a:solidFill>
            </a:endParaRPr>
          </a:p>
        </p:txBody>
      </p:sp>
    </p:spTree>
    <p:extLst>
      <p:ext uri="{BB962C8B-B14F-4D97-AF65-F5344CB8AC3E}">
        <p14:creationId xmlns:p14="http://schemas.microsoft.com/office/powerpoint/2010/main" val="10397418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10.4 </a:t>
            </a:r>
            <a:r>
              <a:rPr lang="en-GB" dirty="0">
                <a:solidFill>
                  <a:srgbClr val="C00000"/>
                </a:solidFill>
              </a:rPr>
              <a:t> Assessing the risk of multi-asset failure</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endParaRPr lang="en-GB" sz="20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marL="285750" indent="-285750">
              <a:buSzPct val="120000"/>
              <a:buFont typeface="Arial" panose="020B0604020202020204" pitchFamily="34" charset="0"/>
              <a:buChar char="•"/>
            </a:pPr>
            <a:r>
              <a:rPr lang="en-GB" sz="2000" b="0" i="0" dirty="0">
                <a:solidFill>
                  <a:schemeClr val="tx1"/>
                </a:solidFill>
                <a:effectLst/>
                <a:latin typeface="+mn-lt"/>
              </a:rPr>
              <a:t>The mini-lecture focused on </a:t>
            </a:r>
            <a:r>
              <a:rPr lang="en-GB" sz="2000" b="0" i="0" dirty="0" err="1">
                <a:solidFill>
                  <a:schemeClr val="tx1"/>
                </a:solidFill>
                <a:effectLst/>
                <a:latin typeface="+mn-lt"/>
              </a:rPr>
              <a:t>analyzing</a:t>
            </a:r>
            <a:r>
              <a:rPr lang="en-GB" sz="2000" b="0" i="0" dirty="0">
                <a:solidFill>
                  <a:schemeClr val="tx1"/>
                </a:solidFill>
                <a:effectLst/>
                <a:latin typeface="+mn-lt"/>
              </a:rPr>
              <a:t> the likelihood and impacts of simultaneous failures in multiple infrastructure assets due to large-scale hazards</a:t>
            </a:r>
          </a:p>
          <a:p>
            <a:pPr marL="285750" indent="-285750">
              <a:buSzPct val="120000"/>
              <a:buFont typeface="Arial" panose="020B0604020202020204" pitchFamily="34" charset="0"/>
              <a:buChar char="•"/>
            </a:pPr>
            <a:endParaRPr lang="en-GB" sz="2000" b="0" i="0" dirty="0">
              <a:solidFill>
                <a:schemeClr val="tx1"/>
              </a:solidFill>
              <a:effectLst/>
              <a:latin typeface="+mn-lt"/>
            </a:endParaRPr>
          </a:p>
          <a:p>
            <a:pPr marL="285750" indent="-285750">
              <a:buSzPct val="120000"/>
              <a:buFont typeface="Arial" panose="020B0604020202020204" pitchFamily="34" charset="0"/>
              <a:buChar char="•"/>
            </a:pPr>
            <a:r>
              <a:rPr lang="en-GB" sz="2000" b="0" i="0" dirty="0">
                <a:solidFill>
                  <a:schemeClr val="tx1"/>
                </a:solidFill>
                <a:effectLst/>
                <a:latin typeface="+mn-lt"/>
              </a:rPr>
              <a:t>Different methodologies for assessing risks related to multiple infrastructure asset failures were discussed and compared</a:t>
            </a:r>
          </a:p>
          <a:p>
            <a:pPr marL="285750" indent="-285750">
              <a:buSzPct val="120000"/>
              <a:buFont typeface="Arial" panose="020B0604020202020204" pitchFamily="34" charset="0"/>
              <a:buChar char="•"/>
            </a:pPr>
            <a:endParaRPr lang="en-GB" sz="2000" b="0" i="0" dirty="0">
              <a:solidFill>
                <a:schemeClr val="tx1"/>
              </a:solidFill>
              <a:effectLst/>
              <a:latin typeface="+mn-lt"/>
            </a:endParaRPr>
          </a:p>
          <a:p>
            <a:pPr marL="285750" indent="-285750">
              <a:buSzPct val="120000"/>
              <a:buFont typeface="Arial" panose="020B0604020202020204" pitchFamily="34" charset="0"/>
              <a:buChar char="•"/>
            </a:pPr>
            <a:r>
              <a:rPr lang="en-GB" sz="2000" b="0" i="0" dirty="0">
                <a:solidFill>
                  <a:schemeClr val="tx1"/>
                </a:solidFill>
                <a:effectLst/>
                <a:latin typeface="+mn-lt"/>
              </a:rPr>
              <a:t>Participants should now be able to identify various analytical approaches and weigh their advantages and disadvantages</a:t>
            </a:r>
            <a:endParaRPr lang="en-GB" sz="2800" dirty="0">
              <a:solidFill>
                <a:schemeClr val="tx1"/>
              </a:solidFill>
              <a:latin typeface="+mn-lt"/>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31</a:t>
            </a:fld>
            <a:endParaRPr lang="sv-SE" sz="1000" b="1" dirty="0">
              <a:solidFill>
                <a:schemeClr val="bg1"/>
              </a:solidFill>
            </a:endParaRPr>
          </a:p>
        </p:txBody>
      </p:sp>
    </p:spTree>
    <p:extLst>
      <p:ext uri="{BB962C8B-B14F-4D97-AF65-F5344CB8AC3E}">
        <p14:creationId xmlns:p14="http://schemas.microsoft.com/office/powerpoint/2010/main" val="31695699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dirty="0">
                <a:solidFill>
                  <a:srgbClr val="C00000"/>
                </a:solidFill>
              </a:rPr>
              <a:t>10.4 </a:t>
            </a:r>
            <a:r>
              <a:rPr lang="en-GB" dirty="0">
                <a:solidFill>
                  <a:srgbClr val="C00000"/>
                </a:solidFill>
              </a:rPr>
              <a:t> Assessing the risk of multi-asset failure</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endParaRPr lang="en-GB" sz="2000" dirty="0">
              <a:solidFill>
                <a:schemeClr val="tx1"/>
              </a:solidFill>
            </a:endParaRPr>
          </a:p>
          <a:p>
            <a:pPr marL="285750" lvl="0" indent="-285750" algn="l" rtl="0">
              <a:lnSpc>
                <a:spcPct val="90000"/>
              </a:lnSpc>
              <a:spcBef>
                <a:spcPts val="0"/>
              </a:spcBef>
              <a:spcAft>
                <a:spcPts val="0"/>
              </a:spcAft>
              <a:buClr>
                <a:schemeClr val="dk1"/>
              </a:buClr>
              <a:buSzPts val="2800"/>
              <a:buFont typeface="Arial" panose="020B0604020202020204" pitchFamily="34" charset="0"/>
              <a:buChar char="•"/>
            </a:pPr>
            <a:endParaRPr lang="en-GB" sz="1800" dirty="0">
              <a:solidFill>
                <a:schemeClr val="tx1"/>
              </a:solidFill>
            </a:endParaRPr>
          </a:p>
          <a:p>
            <a:pPr algn="l"/>
            <a:r>
              <a:rPr lang="en-GB" sz="2000" dirty="0">
                <a:solidFill>
                  <a:schemeClr val="tx1"/>
                </a:solidFill>
                <a:latin typeface="+mn-lt"/>
              </a:rPr>
              <a:t>Hall, Jim W., Richard J. Dawson, Paul B. Sayers, Corina </a:t>
            </a:r>
            <a:r>
              <a:rPr lang="en-GB" sz="2000" dirty="0" err="1">
                <a:solidFill>
                  <a:schemeClr val="tx1"/>
                </a:solidFill>
                <a:latin typeface="+mn-lt"/>
              </a:rPr>
              <a:t>Rosu</a:t>
            </a:r>
            <a:r>
              <a:rPr lang="en-GB" sz="2000" dirty="0">
                <a:solidFill>
                  <a:schemeClr val="tx1"/>
                </a:solidFill>
                <a:latin typeface="+mn-lt"/>
              </a:rPr>
              <a:t>, John B. Chatterton, and Robert Deakin. 2003. “A methodology for national-scale flood risk assessment.” Proceedings of the Institution of Civil Engineers: Water and Maritime Engineering. </a:t>
            </a:r>
            <a:r>
              <a:rPr lang="en-GB" sz="2000" dirty="0">
                <a:solidFill>
                  <a:schemeClr val="tx1"/>
                </a:solidFill>
                <a:latin typeface="+mn-lt"/>
                <a:hlinkClick r:id="rId3">
                  <a:extLst>
                    <a:ext uri="{A12FA001-AC4F-418D-AE19-62706E023703}">
                      <ahyp:hlinkClr xmlns:ahyp="http://schemas.microsoft.com/office/drawing/2018/hyperlinkcolor" val="tx"/>
                    </a:ext>
                  </a:extLst>
                </a:hlinkClick>
              </a:rPr>
              <a:t>https://doi.org/10.1680/wame.2003.156.3.235</a:t>
            </a:r>
            <a:r>
              <a:rPr lang="en-GB" sz="2000" dirty="0">
                <a:solidFill>
                  <a:schemeClr val="tx1"/>
                </a:solidFill>
                <a:latin typeface="+mn-lt"/>
              </a:rPr>
              <a:t>.</a:t>
            </a:r>
          </a:p>
          <a:p>
            <a:pPr algn="l"/>
            <a:r>
              <a:rPr lang="en-GB" sz="2000" dirty="0" err="1">
                <a:solidFill>
                  <a:schemeClr val="tx1"/>
                </a:solidFill>
                <a:latin typeface="+mn-lt"/>
              </a:rPr>
              <a:t>Koks</a:t>
            </a:r>
            <a:r>
              <a:rPr lang="en-GB" sz="2000" dirty="0">
                <a:solidFill>
                  <a:schemeClr val="tx1"/>
                </a:solidFill>
                <a:latin typeface="+mn-lt"/>
              </a:rPr>
              <a:t>, </a:t>
            </a:r>
            <a:r>
              <a:rPr lang="en-GB" sz="2000" dirty="0" err="1">
                <a:solidFill>
                  <a:schemeClr val="tx1"/>
                </a:solidFill>
                <a:latin typeface="+mn-lt"/>
              </a:rPr>
              <a:t>Elco</a:t>
            </a:r>
            <a:r>
              <a:rPr lang="en-GB" sz="2000" dirty="0">
                <a:solidFill>
                  <a:schemeClr val="tx1"/>
                </a:solidFill>
                <a:latin typeface="+mn-lt"/>
              </a:rPr>
              <a:t>, Raghav Pant, Scott Thacker, and Jim W Hall. 2019. “Understanding Business Disruption and Economic Losses Due to Electricity Failures and Flooding.” International Journal of Disaster Risk Science 10 (4): 421–38.</a:t>
            </a:r>
          </a:p>
          <a:p>
            <a:pPr algn="l"/>
            <a:r>
              <a:rPr lang="en-GB" sz="2000" dirty="0">
                <a:solidFill>
                  <a:schemeClr val="tx1"/>
                </a:solidFill>
                <a:latin typeface="+mn-lt"/>
              </a:rPr>
              <a:t>Lamb, Rob, Paige Garside, Raghav Pant, and Jim W. Hall. 2019. “A Probabilistic Model of the Economic Risk to Britain’s Railway Network from Bridge Scour During Floods.” Risk Analysis. </a:t>
            </a:r>
            <a:r>
              <a:rPr lang="en-GB" sz="2000" dirty="0">
                <a:solidFill>
                  <a:schemeClr val="tx1"/>
                </a:solidFill>
                <a:latin typeface="+mn-lt"/>
                <a:hlinkClick r:id="rId4">
                  <a:extLst>
                    <a:ext uri="{A12FA001-AC4F-418D-AE19-62706E023703}">
                      <ahyp:hlinkClr xmlns:ahyp="http://schemas.microsoft.com/office/drawing/2018/hyperlinkcolor" val="tx"/>
                    </a:ext>
                  </a:extLst>
                </a:hlinkClick>
              </a:rPr>
              <a:t>https://doi.org/10.1111/risa.13370</a:t>
            </a:r>
            <a:r>
              <a:rPr lang="en-GB" sz="2000" dirty="0">
                <a:solidFill>
                  <a:schemeClr val="tx1"/>
                </a:solidFill>
                <a:latin typeface="+mn-lt"/>
              </a:rPr>
              <a:t>.</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32</a:t>
            </a:fld>
            <a:endParaRPr lang="sv-SE" sz="1000" b="1" dirty="0">
              <a:solidFill>
                <a:schemeClr val="bg1"/>
              </a:solidFill>
            </a:endParaRPr>
          </a:p>
        </p:txBody>
      </p:sp>
    </p:spTree>
    <p:extLst>
      <p:ext uri="{BB962C8B-B14F-4D97-AF65-F5344CB8AC3E}">
        <p14:creationId xmlns:p14="http://schemas.microsoft.com/office/powerpoint/2010/main" val="20748463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p:txBody>
          <a:bodyPr/>
          <a:lstStyle/>
          <a:p>
            <a:r>
              <a:rPr lang="en-US" dirty="0" err="1"/>
              <a:t>www.climatecompatiblegrowth.com</a:t>
            </a:r>
            <a:endParaRPr lang="en-US" dirty="0"/>
          </a:p>
        </p:txBody>
      </p:sp>
    </p:spTree>
    <p:extLst>
      <p:ext uri="{BB962C8B-B14F-4D97-AF65-F5344CB8AC3E}">
        <p14:creationId xmlns:p14="http://schemas.microsoft.com/office/powerpoint/2010/main" val="169286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10.1 </a:t>
            </a:r>
            <a:r>
              <a:rPr lang="en-GB" sz="2800" dirty="0">
                <a:solidFill>
                  <a:srgbClr val="C00000"/>
                </a:solidFill>
              </a:rPr>
              <a:t>Assessing infrastructure asset vulnerability</a:t>
            </a:r>
            <a:endParaRPr sz="2800" dirty="0">
              <a:solidFill>
                <a:srgbClr val="C00000"/>
              </a:solidFill>
            </a:endParaRPr>
          </a:p>
        </p:txBody>
      </p:sp>
      <p:sp>
        <p:nvSpPr>
          <p:cNvPr id="168" name="Google Shape;168;p13"/>
          <p:cNvSpPr txBox="1">
            <a:spLocks noGrp="1"/>
          </p:cNvSpPr>
          <p:nvPr>
            <p:ph type="body" idx="4294967295"/>
          </p:nvPr>
        </p:nvSpPr>
        <p:spPr>
          <a:xfrm>
            <a:off x="838200" y="1231900"/>
            <a:ext cx="10048336" cy="4712158"/>
          </a:xfrm>
          <a:prstGeom prst="rect">
            <a:avLst/>
          </a:prstGeom>
          <a:noFill/>
          <a:ln>
            <a:noFill/>
          </a:ln>
        </p:spPr>
        <p:txBody>
          <a:bodyPr spcFirstLastPara="1" wrap="square" lIns="91425" tIns="45700" rIns="91425" bIns="45700" anchor="t" anchorCtr="0">
            <a:noAutofit/>
          </a:bodyPr>
          <a:lstStyle/>
          <a:p>
            <a:pPr>
              <a:spcBef>
                <a:spcPts val="0"/>
              </a:spcBef>
              <a:buClr>
                <a:schemeClr val="dk1"/>
              </a:buClr>
              <a:buSzPts val="2800"/>
            </a:pPr>
            <a:r>
              <a:rPr lang="en-GB" sz="2000" b="1" dirty="0">
                <a:solidFill>
                  <a:schemeClr val="accent5">
                    <a:lumMod val="60000"/>
                    <a:lumOff val="40000"/>
                  </a:schemeClr>
                </a:solidFill>
              </a:rPr>
              <a:t>Defining Vulnerability</a:t>
            </a:r>
          </a:p>
          <a:p>
            <a:pPr>
              <a:spcBef>
                <a:spcPts val="0"/>
              </a:spcBef>
              <a:buClr>
                <a:schemeClr val="dk1"/>
              </a:buClr>
              <a:buSzPts val="2800"/>
            </a:pPr>
            <a:endParaRPr lang="en-GB" sz="2000" b="1" dirty="0">
              <a:solidFill>
                <a:schemeClr val="accent5">
                  <a:lumMod val="60000"/>
                  <a:lumOff val="40000"/>
                </a:schemeClr>
              </a:solidFill>
            </a:endParaRPr>
          </a:p>
          <a:p>
            <a:pPr algn="l"/>
            <a:r>
              <a:rPr lang="en-GB" sz="1800" dirty="0">
                <a:solidFill>
                  <a:schemeClr val="tx1"/>
                </a:solidFill>
              </a:rPr>
              <a:t>Two categories of climate change-related vulnerability: </a:t>
            </a:r>
          </a:p>
          <a:p>
            <a:pPr marL="342900" indent="-342900" algn="l">
              <a:buAutoNum type="arabicParenBoth"/>
            </a:pPr>
            <a:r>
              <a:rPr lang="en-GB" sz="1800" b="1" dirty="0">
                <a:solidFill>
                  <a:srgbClr val="C00000"/>
                </a:solidFill>
              </a:rPr>
              <a:t>Biophysical vulnerability </a:t>
            </a:r>
            <a:r>
              <a:rPr lang="en-GB" sz="1800" dirty="0">
                <a:solidFill>
                  <a:schemeClr val="tx1"/>
                </a:solidFill>
              </a:rPr>
              <a:t>- view in terms of the amount of (potential) damage caused to a system by a particular climate-related event or hazard. Concerned with the ultimate impacts of a hazard event and often viewed in terms of the amount of damage experienced by a system as a result of an encounter with a hazard. Thus, it is measured as an indicator of the outcomes of a hazard, rather than indicators of the state of a system prior to the occurrence of a hazard event.</a:t>
            </a:r>
          </a:p>
          <a:p>
            <a:pPr marL="342900" indent="-342900" algn="l">
              <a:buAutoNum type="arabicParenBoth"/>
            </a:pPr>
            <a:r>
              <a:rPr lang="en-GB" sz="1800" b="1" dirty="0">
                <a:solidFill>
                  <a:srgbClr val="C00000"/>
                </a:solidFill>
              </a:rPr>
              <a:t>Social vulnerability </a:t>
            </a:r>
            <a:r>
              <a:rPr lang="en-GB" sz="1800" dirty="0">
                <a:solidFill>
                  <a:schemeClr val="tx1"/>
                </a:solidFill>
              </a:rPr>
              <a:t>– view as a state that exists within a system before it encounters a hazard event. Function of the internal state of a system –independent of external hazards.</a:t>
            </a:r>
          </a:p>
          <a:p>
            <a:pPr algn="l"/>
            <a:r>
              <a:rPr lang="en-GB" sz="1800" dirty="0">
                <a:solidFill>
                  <a:schemeClr val="tx1"/>
                </a:solidFill>
              </a:rPr>
              <a:t>For our purposes, we adopt the biophysical definition of vulnerability: “</a:t>
            </a:r>
            <a:r>
              <a:rPr lang="en-GB" sz="1800" b="1" i="1" dirty="0">
                <a:solidFill>
                  <a:schemeClr val="tx1"/>
                </a:solidFill>
              </a:rPr>
              <a:t>Vulnerability refers to the propensity of exposed elements such as human beings, their livelihoods, and assets to suffer adverse effects when impacted by hazard events</a:t>
            </a:r>
            <a:r>
              <a:rPr lang="en-GB" sz="1800" dirty="0">
                <a:solidFill>
                  <a:schemeClr val="tx1"/>
                </a:solidFill>
              </a:rPr>
              <a:t>” (McCarthy 2001).</a:t>
            </a:r>
          </a:p>
          <a:p>
            <a:br>
              <a:rPr lang="en-GB" sz="2000" dirty="0">
                <a:solidFill>
                  <a:schemeClr val="tx1"/>
                </a:solidFill>
              </a:rPr>
            </a:br>
            <a:endParaRPr lang="en-GB" sz="2000" dirty="0">
              <a:solidFill>
                <a:schemeClr val="tx1"/>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4</a:t>
            </a:fld>
            <a:endParaRPr lang="sv-SE" sz="1000" b="1" dirty="0">
              <a:solidFill>
                <a:schemeClr val="bg1"/>
              </a:solidFill>
            </a:endParaRPr>
          </a:p>
        </p:txBody>
      </p:sp>
      <p:sp>
        <p:nvSpPr>
          <p:cNvPr id="6" name="TextBox 5">
            <a:extLst>
              <a:ext uri="{FF2B5EF4-FFF2-40B4-BE49-F238E27FC236}">
                <a16:creationId xmlns:a16="http://schemas.microsoft.com/office/drawing/2014/main" id="{37EFF6BF-F453-42B6-8769-DC875161A07F}"/>
              </a:ext>
            </a:extLst>
          </p:cNvPr>
          <p:cNvSpPr txBox="1"/>
          <p:nvPr/>
        </p:nvSpPr>
        <p:spPr>
          <a:xfrm>
            <a:off x="5583025" y="6385153"/>
            <a:ext cx="6094428" cy="215444"/>
          </a:xfrm>
          <a:prstGeom prst="rect">
            <a:avLst/>
          </a:prstGeom>
          <a:noFill/>
        </p:spPr>
        <p:txBody>
          <a:bodyPr wrap="square">
            <a:spAutoFit/>
          </a:bodyPr>
          <a:lstStyle/>
          <a:p>
            <a:pPr algn="r"/>
            <a:r>
              <a:rPr lang="en-GB" sz="800" i="1" dirty="0">
                <a:solidFill>
                  <a:srgbClr val="444444"/>
                </a:solidFill>
                <a:latin typeface="+mn-lt"/>
              </a:rPr>
              <a:t>(Jones and Boer 2003, Allen 2003)</a:t>
            </a:r>
          </a:p>
        </p:txBody>
      </p:sp>
    </p:spTree>
    <p:extLst>
      <p:ext uri="{BB962C8B-B14F-4D97-AF65-F5344CB8AC3E}">
        <p14:creationId xmlns:p14="http://schemas.microsoft.com/office/powerpoint/2010/main" val="1768720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10.1 </a:t>
            </a:r>
            <a:r>
              <a:rPr lang="en-GB" sz="2800" dirty="0">
                <a:solidFill>
                  <a:srgbClr val="C00000"/>
                </a:solidFill>
              </a:rPr>
              <a:t>Assessing infrastructure asset vulnerability</a:t>
            </a:r>
            <a:endParaRPr sz="2800" dirty="0">
              <a:solidFill>
                <a:srgbClr val="C00000"/>
              </a:solidFill>
            </a:endParaRPr>
          </a:p>
        </p:txBody>
      </p:sp>
      <p:sp>
        <p:nvSpPr>
          <p:cNvPr id="168" name="Google Shape;168;p13"/>
          <p:cNvSpPr txBox="1">
            <a:spLocks noGrp="1"/>
          </p:cNvSpPr>
          <p:nvPr>
            <p:ph type="body" idx="4294967295"/>
          </p:nvPr>
        </p:nvSpPr>
        <p:spPr>
          <a:xfrm>
            <a:off x="838199" y="1231900"/>
            <a:ext cx="10515599" cy="4427028"/>
          </a:xfrm>
          <a:prstGeom prst="rect">
            <a:avLst/>
          </a:prstGeom>
          <a:noFill/>
          <a:ln>
            <a:noFill/>
          </a:ln>
        </p:spPr>
        <p:txBody>
          <a:bodyPr spcFirstLastPara="1" wrap="square" lIns="91425" tIns="45700" rIns="91425" bIns="45700" anchor="t" anchorCtr="0">
            <a:noAutofit/>
          </a:bodyPr>
          <a:lstStyle/>
          <a:p>
            <a:pPr algn="l"/>
            <a:r>
              <a:rPr lang="en-GB" sz="2000" b="1" dirty="0">
                <a:solidFill>
                  <a:schemeClr val="accent5">
                    <a:lumMod val="60000"/>
                    <a:lumOff val="40000"/>
                  </a:schemeClr>
                </a:solidFill>
              </a:rPr>
              <a:t>Vulnerability functions as sensitivity</a:t>
            </a:r>
            <a:endParaRPr lang="en-GB" sz="2000" dirty="0">
              <a:solidFill>
                <a:schemeClr val="tx1"/>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5</a:t>
            </a:fld>
            <a:endParaRPr lang="sv-SE" sz="1000" b="1" dirty="0">
              <a:solidFill>
                <a:schemeClr val="bg1"/>
              </a:solidFill>
            </a:endParaRPr>
          </a:p>
        </p:txBody>
      </p:sp>
      <p:pic>
        <p:nvPicPr>
          <p:cNvPr id="5" name="Picture 4">
            <a:extLst>
              <a:ext uri="{FF2B5EF4-FFF2-40B4-BE49-F238E27FC236}">
                <a16:creationId xmlns:a16="http://schemas.microsoft.com/office/drawing/2014/main" id="{13025A96-B8A3-4C16-90E4-78AE50440F6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6411716" y="1775208"/>
            <a:ext cx="5027493" cy="3613701"/>
          </a:xfrm>
          <a:prstGeom prst="rect">
            <a:avLst/>
          </a:prstGeom>
        </p:spPr>
      </p:pic>
      <p:sp>
        <p:nvSpPr>
          <p:cNvPr id="10" name="TextBox 9">
            <a:extLst>
              <a:ext uri="{FF2B5EF4-FFF2-40B4-BE49-F238E27FC236}">
                <a16:creationId xmlns:a16="http://schemas.microsoft.com/office/drawing/2014/main" id="{8F30447D-E704-470D-95D9-7A1609F9A25B}"/>
              </a:ext>
            </a:extLst>
          </p:cNvPr>
          <p:cNvSpPr txBox="1"/>
          <p:nvPr/>
        </p:nvSpPr>
        <p:spPr>
          <a:xfrm>
            <a:off x="838197" y="2012399"/>
            <a:ext cx="5648867" cy="3416320"/>
          </a:xfrm>
          <a:prstGeom prst="rect">
            <a:avLst/>
          </a:prstGeom>
          <a:noFill/>
        </p:spPr>
        <p:txBody>
          <a:bodyPr wrap="square">
            <a:spAutoFit/>
          </a:bodyPr>
          <a:lstStyle/>
          <a:p>
            <a:pPr algn="l"/>
            <a:endParaRPr lang="en-GB" sz="1800" b="1" dirty="0">
              <a:solidFill>
                <a:schemeClr val="tx1"/>
              </a:solidFill>
              <a:latin typeface="Arial" panose="020B0604020202020204" pitchFamily="34" charset="0"/>
              <a:cs typeface="Arial" panose="020B0604020202020204" pitchFamily="34" charset="0"/>
            </a:endParaRPr>
          </a:p>
          <a:p>
            <a:pPr algn="l"/>
            <a:r>
              <a:rPr lang="en-GB" sz="1800" b="1" dirty="0">
                <a:solidFill>
                  <a:schemeClr val="tx1"/>
                </a:solidFill>
                <a:latin typeface="Arial" panose="020B0604020202020204" pitchFamily="34" charset="0"/>
                <a:cs typeface="Arial" panose="020B0604020202020204" pitchFamily="34" charset="0"/>
              </a:rPr>
              <a:t>Vulnerability</a:t>
            </a:r>
            <a:r>
              <a:rPr lang="en-GB" sz="1800" dirty="0">
                <a:solidFill>
                  <a:schemeClr val="tx1"/>
                </a:solidFill>
                <a:latin typeface="Arial" panose="020B0604020202020204" pitchFamily="34" charset="0"/>
                <a:cs typeface="Arial" panose="020B0604020202020204" pitchFamily="34" charset="0"/>
              </a:rPr>
              <a:t> =  asset-level sensitivity / level of asset deterioration associated with a given load</a:t>
            </a:r>
          </a:p>
          <a:p>
            <a:pPr algn="l"/>
            <a:endParaRPr lang="en-GB" sz="1800" dirty="0">
              <a:solidFill>
                <a:schemeClr val="tx1"/>
              </a:solidFill>
              <a:latin typeface="Arial" panose="020B0604020202020204" pitchFamily="34" charset="0"/>
              <a:cs typeface="Arial" panose="020B0604020202020204" pitchFamily="34" charset="0"/>
            </a:endParaRPr>
          </a:p>
          <a:p>
            <a:pPr algn="l"/>
            <a:r>
              <a:rPr lang="en-GB" sz="1800" b="1" dirty="0">
                <a:solidFill>
                  <a:schemeClr val="tx1"/>
                </a:solidFill>
                <a:latin typeface="Arial" panose="020B0604020202020204" pitchFamily="34" charset="0"/>
                <a:cs typeface="Arial" panose="020B0604020202020204" pitchFamily="34" charset="0"/>
              </a:rPr>
              <a:t>Load</a:t>
            </a:r>
            <a:r>
              <a:rPr lang="en-GB" sz="1800" dirty="0">
                <a:solidFill>
                  <a:schemeClr val="tx1"/>
                </a:solidFill>
                <a:latin typeface="Arial" panose="020B0604020202020204" pitchFamily="34" charset="0"/>
                <a:cs typeface="Arial" panose="020B0604020202020204" pitchFamily="34" charset="0"/>
              </a:rPr>
              <a:t> = severity of a given hazard or hazard variable (e.g. flood inundation depth)</a:t>
            </a:r>
          </a:p>
          <a:p>
            <a:pPr algn="l"/>
            <a:endParaRPr lang="en-GB" sz="1800" dirty="0">
              <a:solidFill>
                <a:schemeClr val="tx1"/>
              </a:solidFill>
              <a:latin typeface="Arial" panose="020B0604020202020204" pitchFamily="34" charset="0"/>
              <a:cs typeface="Arial" panose="020B0604020202020204" pitchFamily="34" charset="0"/>
            </a:endParaRPr>
          </a:p>
          <a:p>
            <a:pPr algn="l"/>
            <a:r>
              <a:rPr lang="en-GB" sz="1800" b="1" dirty="0">
                <a:solidFill>
                  <a:srgbClr val="C00000"/>
                </a:solidFill>
                <a:latin typeface="Arial" panose="020B0604020202020204" pitchFamily="34" charset="0"/>
                <a:cs typeface="Arial" panose="020B0604020202020204" pitchFamily="34" charset="0"/>
              </a:rPr>
              <a:t>Vulnerability estimation approach </a:t>
            </a:r>
            <a:r>
              <a:rPr lang="en-GB" sz="1800" dirty="0">
                <a:solidFill>
                  <a:schemeClr val="tx1"/>
                </a:solidFill>
                <a:latin typeface="Arial" panose="020B0604020202020204" pitchFamily="34" charset="0"/>
                <a:cs typeface="Arial" panose="020B0604020202020204" pitchFamily="34" charset="0"/>
              </a:rPr>
              <a:t>measures direct damages to assets by correlating the Mean Damage Ratio (MDR) and its variance with a hazard intensity parameter. MDR is usually expressed in economic terms</a:t>
            </a:r>
          </a:p>
        </p:txBody>
      </p:sp>
      <p:sp>
        <p:nvSpPr>
          <p:cNvPr id="12" name="TextBox 11">
            <a:extLst>
              <a:ext uri="{FF2B5EF4-FFF2-40B4-BE49-F238E27FC236}">
                <a16:creationId xmlns:a16="http://schemas.microsoft.com/office/drawing/2014/main" id="{DC44B96F-9735-444F-AE85-7236BBFD5E7D}"/>
              </a:ext>
            </a:extLst>
          </p:cNvPr>
          <p:cNvSpPr txBox="1"/>
          <p:nvPr/>
        </p:nvSpPr>
        <p:spPr>
          <a:xfrm>
            <a:off x="6511144" y="5502379"/>
            <a:ext cx="4828636" cy="707886"/>
          </a:xfrm>
          <a:prstGeom prst="rect">
            <a:avLst/>
          </a:prstGeom>
          <a:noFill/>
        </p:spPr>
        <p:txBody>
          <a:bodyPr wrap="square">
            <a:spAutoFit/>
          </a:bodyPr>
          <a:lstStyle/>
          <a:p>
            <a:r>
              <a:rPr lang="en-GB" sz="1000" i="1" dirty="0">
                <a:solidFill>
                  <a:srgbClr val="444444"/>
                </a:solidFill>
                <a:latin typeface="+mn-lt"/>
              </a:rPr>
              <a:t>A sensitivity curve which formalises the relationship between hazard intensity (e.g. flood inundation depth) versus the mean damage ratio, which is the damage caused by the hazard as a fraction of the total cost of rebuilding the asset (GPSS 2019)</a:t>
            </a:r>
          </a:p>
        </p:txBody>
      </p:sp>
    </p:spTree>
    <p:extLst>
      <p:ext uri="{BB962C8B-B14F-4D97-AF65-F5344CB8AC3E}">
        <p14:creationId xmlns:p14="http://schemas.microsoft.com/office/powerpoint/2010/main" val="18392455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10.1 </a:t>
            </a:r>
            <a:r>
              <a:rPr lang="en-GB" sz="2800" dirty="0">
                <a:solidFill>
                  <a:srgbClr val="C00000"/>
                </a:solidFill>
              </a:rPr>
              <a:t>Assessing infrastructure asset vulnerability</a:t>
            </a:r>
            <a:endParaRPr sz="2800" dirty="0">
              <a:solidFill>
                <a:srgbClr val="C00000"/>
              </a:solidFill>
            </a:endParaRPr>
          </a:p>
        </p:txBody>
      </p:sp>
      <p:sp>
        <p:nvSpPr>
          <p:cNvPr id="168" name="Google Shape;168;p13"/>
          <p:cNvSpPr txBox="1">
            <a:spLocks noGrp="1"/>
          </p:cNvSpPr>
          <p:nvPr>
            <p:ph type="body" idx="4294967295"/>
          </p:nvPr>
        </p:nvSpPr>
        <p:spPr>
          <a:xfrm>
            <a:off x="838200" y="1231900"/>
            <a:ext cx="5999552"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Spatial relations between infrastructure and society</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rPr>
              <a:t>Vulnerability can alternatively be conceptualised in terms of </a:t>
            </a:r>
            <a:r>
              <a:rPr lang="en-GB" sz="1800" b="1" dirty="0">
                <a:solidFill>
                  <a:schemeClr val="tx1"/>
                </a:solidFill>
              </a:rPr>
              <a:t>asset fragility</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dirty="0">
              <a:solidFill>
                <a:schemeClr val="tx1"/>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rPr>
              <a:t>The fragility of an asset describes the conditional probability of asset failure with respect to loading. This information is conveyed via a </a:t>
            </a:r>
            <a:r>
              <a:rPr lang="en-GB" sz="1800" b="1" dirty="0">
                <a:solidFill>
                  <a:schemeClr val="tx1"/>
                </a:solidFill>
              </a:rPr>
              <a:t>fragility curve</a:t>
            </a: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endParaRPr lang="en-GB" sz="1800" b="1" dirty="0">
              <a:solidFill>
                <a:schemeClr val="tx1"/>
              </a:solidFill>
            </a:endParaRPr>
          </a:p>
          <a:p>
            <a:pPr marL="285750" lvl="0" indent="-285750" algn="l" rtl="0">
              <a:lnSpc>
                <a:spcPct val="90000"/>
              </a:lnSpc>
              <a:spcBef>
                <a:spcPts val="0"/>
              </a:spcBef>
              <a:spcAft>
                <a:spcPts val="0"/>
              </a:spcAft>
              <a:buClr>
                <a:schemeClr val="dk1"/>
              </a:buClr>
              <a:buSzPct val="120000"/>
              <a:buFont typeface="Arial" panose="020B0604020202020204" pitchFamily="34" charset="0"/>
              <a:buChar char="•"/>
            </a:pPr>
            <a:r>
              <a:rPr lang="en-GB" sz="1800" dirty="0">
                <a:solidFill>
                  <a:schemeClr val="tx1"/>
                </a:solidFill>
              </a:rPr>
              <a:t>Uncertainty in this formalisation is communicated by the </a:t>
            </a:r>
            <a:r>
              <a:rPr lang="en-GB" sz="1800" b="1" dirty="0">
                <a:solidFill>
                  <a:schemeClr val="tx1"/>
                </a:solidFill>
              </a:rPr>
              <a:t>probability distribution function of each damage state </a:t>
            </a:r>
            <a:r>
              <a:rPr lang="en-GB" sz="1800" dirty="0">
                <a:solidFill>
                  <a:schemeClr val="tx1"/>
                </a:solidFill>
              </a:rPr>
              <a:t>of the fragility functions</a:t>
            </a:r>
            <a:endParaRPr lang="en-GB" sz="2000" b="1" dirty="0">
              <a:solidFill>
                <a:schemeClr val="tx1"/>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6</a:t>
            </a:fld>
            <a:endParaRPr lang="sv-SE" sz="1000" b="1" dirty="0">
              <a:solidFill>
                <a:schemeClr val="bg1"/>
              </a:solidFill>
            </a:endParaRPr>
          </a:p>
        </p:txBody>
      </p:sp>
      <p:sp>
        <p:nvSpPr>
          <p:cNvPr id="8" name="TextBox 7">
            <a:extLst>
              <a:ext uri="{FF2B5EF4-FFF2-40B4-BE49-F238E27FC236}">
                <a16:creationId xmlns:a16="http://schemas.microsoft.com/office/drawing/2014/main" id="{82A8A01C-D1D1-4958-8FE4-C037369B0A95}"/>
              </a:ext>
            </a:extLst>
          </p:cNvPr>
          <p:cNvSpPr txBox="1"/>
          <p:nvPr/>
        </p:nvSpPr>
        <p:spPr>
          <a:xfrm>
            <a:off x="6961516" y="5626100"/>
            <a:ext cx="4502990" cy="400110"/>
          </a:xfrm>
          <a:prstGeom prst="rect">
            <a:avLst/>
          </a:prstGeom>
          <a:noFill/>
        </p:spPr>
        <p:txBody>
          <a:bodyPr wrap="square">
            <a:spAutoFit/>
          </a:bodyPr>
          <a:lstStyle/>
          <a:p>
            <a:r>
              <a:rPr lang="en-GB" sz="1000" i="1" dirty="0">
                <a:solidFill>
                  <a:srgbClr val="444444"/>
                </a:solidFill>
                <a:latin typeface="+mn-lt"/>
              </a:rPr>
              <a:t>Range of potential different states of asset failure that can be used to derive a probability of failure conditional on hazard loading  (GPSS 2019)</a:t>
            </a:r>
          </a:p>
        </p:txBody>
      </p:sp>
      <p:pic>
        <p:nvPicPr>
          <p:cNvPr id="5" name="Picture 4">
            <a:extLst>
              <a:ext uri="{FF2B5EF4-FFF2-40B4-BE49-F238E27FC236}">
                <a16:creationId xmlns:a16="http://schemas.microsoft.com/office/drawing/2014/main" id="{51281D7F-1D13-4325-814D-DACF75C8553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6837752" y="1833096"/>
            <a:ext cx="4960548" cy="3793004"/>
          </a:xfrm>
          <a:prstGeom prst="rect">
            <a:avLst/>
          </a:prstGeom>
        </p:spPr>
      </p:pic>
    </p:spTree>
    <p:extLst>
      <p:ext uri="{BB962C8B-B14F-4D97-AF65-F5344CB8AC3E}">
        <p14:creationId xmlns:p14="http://schemas.microsoft.com/office/powerpoint/2010/main" val="3557352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2" name="Google Shape;168;p13">
            <a:extLst>
              <a:ext uri="{FF2B5EF4-FFF2-40B4-BE49-F238E27FC236}">
                <a16:creationId xmlns:a16="http://schemas.microsoft.com/office/drawing/2014/main" id="{85BD59C7-5F9C-412C-9103-AD11C3A57877}"/>
              </a:ext>
            </a:extLst>
          </p:cNvPr>
          <p:cNvSpPr txBox="1">
            <a:spLocks/>
          </p:cNvSpPr>
          <p:nvPr/>
        </p:nvSpPr>
        <p:spPr>
          <a:xfrm>
            <a:off x="838200" y="1231900"/>
            <a:ext cx="8047008" cy="4712158"/>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0"/>
              </a:spcBef>
              <a:buClr>
                <a:schemeClr val="dk1"/>
              </a:buClr>
              <a:buSzPts val="2800"/>
            </a:pPr>
            <a:r>
              <a:rPr lang="en-GB" sz="2000" b="1" dirty="0">
                <a:solidFill>
                  <a:schemeClr val="accent5">
                    <a:lumMod val="60000"/>
                    <a:lumOff val="40000"/>
                  </a:schemeClr>
                </a:solidFill>
              </a:rPr>
              <a:t>Process of calculating vulnerability using fragility curves</a:t>
            </a:r>
          </a:p>
          <a:p>
            <a:pPr>
              <a:spcBef>
                <a:spcPts val="0"/>
              </a:spcBef>
              <a:buClr>
                <a:schemeClr val="dk1"/>
              </a:buClr>
              <a:buSzPts val="2800"/>
            </a:pPr>
            <a:endParaRPr lang="en-GB" sz="2000" b="1" dirty="0">
              <a:solidFill>
                <a:schemeClr val="accent5">
                  <a:lumMod val="60000"/>
                  <a:lumOff val="40000"/>
                </a:schemeClr>
              </a:solidFill>
            </a:endParaRPr>
          </a:p>
        </p:txBody>
      </p:sp>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10.1 </a:t>
            </a:r>
            <a:r>
              <a:rPr lang="en-GB" sz="2800" dirty="0">
                <a:solidFill>
                  <a:srgbClr val="C00000"/>
                </a:solidFill>
              </a:rPr>
              <a:t>Assessing infrastructure asset vulnerability</a:t>
            </a:r>
            <a:endParaRPr sz="2800" dirty="0">
              <a:solidFill>
                <a:srgbClr val="C00000"/>
              </a:solidFill>
            </a:endParaRPr>
          </a:p>
        </p:txBody>
      </p:sp>
      <p:sp>
        <p:nvSpPr>
          <p:cNvPr id="168" name="Google Shape;168;p13"/>
          <p:cNvSpPr txBox="1">
            <a:spLocks noGrp="1"/>
          </p:cNvSpPr>
          <p:nvPr>
            <p:ph type="body" idx="4294967295"/>
          </p:nvPr>
        </p:nvSpPr>
        <p:spPr>
          <a:xfrm>
            <a:off x="838200" y="1769634"/>
            <a:ext cx="6129182" cy="385646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algn="l">
              <a:buFont typeface="+mj-lt"/>
              <a:buAutoNum type="arabicPeriod"/>
            </a:pPr>
            <a:r>
              <a:rPr lang="en-GB" sz="1600" dirty="0">
                <a:solidFill>
                  <a:schemeClr val="tx1"/>
                </a:solidFill>
              </a:rPr>
              <a:t> Assemble information on the different </a:t>
            </a:r>
            <a:r>
              <a:rPr lang="en-GB" sz="1600" b="1" dirty="0">
                <a:solidFill>
                  <a:schemeClr val="tx1"/>
                </a:solidFill>
              </a:rPr>
              <a:t>damage states </a:t>
            </a:r>
            <a:r>
              <a:rPr lang="en-GB" sz="1600" dirty="0">
                <a:solidFill>
                  <a:schemeClr val="tx1"/>
                </a:solidFill>
              </a:rPr>
              <a:t>of the assets with respect to different hazard loading conditions</a:t>
            </a:r>
          </a:p>
          <a:p>
            <a:pPr algn="l">
              <a:buFont typeface="+mj-lt"/>
              <a:buAutoNum type="arabicPeriod"/>
            </a:pPr>
            <a:r>
              <a:rPr lang="en-GB" sz="1600" dirty="0">
                <a:solidFill>
                  <a:schemeClr val="tx1"/>
                </a:solidFill>
              </a:rPr>
              <a:t> Assemble information on the </a:t>
            </a:r>
            <a:r>
              <a:rPr lang="en-GB" sz="1600" b="1" dirty="0">
                <a:solidFill>
                  <a:schemeClr val="tx1"/>
                </a:solidFill>
              </a:rPr>
              <a:t>damage ratio curves</a:t>
            </a:r>
            <a:r>
              <a:rPr lang="en-GB" sz="1600" dirty="0">
                <a:solidFill>
                  <a:schemeClr val="tx1"/>
                </a:solidFill>
              </a:rPr>
              <a:t>, which are derived from analysis of damages to asset types based on stress testing or for observed data on damages</a:t>
            </a:r>
          </a:p>
          <a:p>
            <a:pPr algn="l">
              <a:buFont typeface="+mj-lt"/>
              <a:buAutoNum type="arabicPeriod"/>
            </a:pPr>
            <a:r>
              <a:rPr lang="en-GB" sz="1600" dirty="0">
                <a:solidFill>
                  <a:schemeClr val="tx1"/>
                </a:solidFill>
              </a:rPr>
              <a:t> </a:t>
            </a:r>
            <a:r>
              <a:rPr lang="en-GB" sz="1600" b="1" dirty="0">
                <a:solidFill>
                  <a:schemeClr val="tx1"/>
                </a:solidFill>
              </a:rPr>
              <a:t>Intersect the hazard and asset </a:t>
            </a:r>
            <a:r>
              <a:rPr lang="en-GB" sz="1600" dirty="0">
                <a:solidFill>
                  <a:schemeClr val="tx1"/>
                </a:solidFill>
              </a:rPr>
              <a:t>to create an inventory of hazard exposures to the assets</a:t>
            </a:r>
          </a:p>
          <a:p>
            <a:pPr algn="l">
              <a:buFont typeface="+mj-lt"/>
              <a:buAutoNum type="arabicPeriod"/>
            </a:pPr>
            <a:r>
              <a:rPr lang="en-GB" sz="1600" dirty="0">
                <a:solidFill>
                  <a:schemeClr val="tx1"/>
                </a:solidFill>
              </a:rPr>
              <a:t> </a:t>
            </a:r>
            <a:r>
              <a:rPr lang="en-GB" sz="1600" b="1" dirty="0">
                <a:solidFill>
                  <a:schemeClr val="tx1"/>
                </a:solidFill>
              </a:rPr>
              <a:t>Estimate the vulnerability </a:t>
            </a:r>
            <a:r>
              <a:rPr lang="en-GB" sz="1600" dirty="0">
                <a:solidFill>
                  <a:schemeClr val="tx1"/>
                </a:solidFill>
              </a:rPr>
              <a:t>via either sensitivity or fragility curves.</a:t>
            </a:r>
          </a:p>
          <a:p>
            <a:pPr algn="l">
              <a:buFont typeface="+mj-lt"/>
              <a:buAutoNum type="arabicPeriod"/>
            </a:pPr>
            <a:r>
              <a:rPr lang="en-GB" sz="1600" b="1" dirty="0">
                <a:solidFill>
                  <a:schemeClr val="tx1"/>
                </a:solidFill>
              </a:rPr>
              <a:t> Combine</a:t>
            </a:r>
            <a:r>
              <a:rPr lang="en-GB" sz="1600" dirty="0">
                <a:solidFill>
                  <a:schemeClr val="tx1"/>
                </a:solidFill>
              </a:rPr>
              <a:t> this information with the load to which an asset is subject during an extreme event. This would allow either the probability of asset failure or the economic damage incurred to be quantified for fragility and sensitivity, respectively</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7</a:t>
            </a:fld>
            <a:endParaRPr lang="sv-SE" sz="1000" b="1" dirty="0">
              <a:solidFill>
                <a:schemeClr val="bg1"/>
              </a:solidFill>
            </a:endParaRPr>
          </a:p>
        </p:txBody>
      </p:sp>
      <p:sp>
        <p:nvSpPr>
          <p:cNvPr id="10" name="TextBox 9">
            <a:extLst>
              <a:ext uri="{FF2B5EF4-FFF2-40B4-BE49-F238E27FC236}">
                <a16:creationId xmlns:a16="http://schemas.microsoft.com/office/drawing/2014/main" id="{09B211A1-153E-426F-A65B-ABDE473DF64F}"/>
              </a:ext>
            </a:extLst>
          </p:cNvPr>
          <p:cNvSpPr txBox="1"/>
          <p:nvPr/>
        </p:nvSpPr>
        <p:spPr>
          <a:xfrm>
            <a:off x="6967382" y="4726175"/>
            <a:ext cx="4503029" cy="707886"/>
          </a:xfrm>
          <a:prstGeom prst="rect">
            <a:avLst/>
          </a:prstGeom>
          <a:noFill/>
        </p:spPr>
        <p:txBody>
          <a:bodyPr wrap="square">
            <a:spAutoFit/>
          </a:bodyPr>
          <a:lstStyle/>
          <a:p>
            <a:r>
              <a:rPr lang="en-GB" sz="1000" i="1" dirty="0">
                <a:solidFill>
                  <a:srgbClr val="444444"/>
                </a:solidFill>
                <a:latin typeface="+mn-lt"/>
              </a:rPr>
              <a:t>Overtopping fragility curve used in national flood risk assessment (fluvial and sea defence). Note that Uncertainty is reflected through the use of upper and lower bounds on the conditional failure for fluvial and coastal flooding (Hall et al. 2003)</a:t>
            </a:r>
          </a:p>
        </p:txBody>
      </p:sp>
      <p:pic>
        <p:nvPicPr>
          <p:cNvPr id="4" name="Picture 3">
            <a:extLst>
              <a:ext uri="{FF2B5EF4-FFF2-40B4-BE49-F238E27FC236}">
                <a16:creationId xmlns:a16="http://schemas.microsoft.com/office/drawing/2014/main" id="{421D086A-1FBC-4AEF-A742-762B2B453C4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6878393" y="2241711"/>
            <a:ext cx="4870780" cy="2374578"/>
          </a:xfrm>
          <a:prstGeom prst="rect">
            <a:avLst/>
          </a:prstGeom>
        </p:spPr>
      </p:pic>
    </p:spTree>
    <p:extLst>
      <p:ext uri="{BB962C8B-B14F-4D97-AF65-F5344CB8AC3E}">
        <p14:creationId xmlns:p14="http://schemas.microsoft.com/office/powerpoint/2010/main" val="2089242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10.1 </a:t>
            </a:r>
            <a:r>
              <a:rPr lang="en-GB" sz="2800" dirty="0">
                <a:solidFill>
                  <a:srgbClr val="C00000"/>
                </a:solidFill>
              </a:rPr>
              <a:t>Assessing infrastructure asset vulnerability</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Summary</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marL="285750" indent="-285750" algn="l">
              <a:buSzPct val="120000"/>
              <a:buFont typeface="Arial" panose="020B0604020202020204" pitchFamily="34" charset="0"/>
              <a:buChar char="•"/>
            </a:pPr>
            <a:r>
              <a:rPr lang="en-GB" sz="2000" dirty="0">
                <a:solidFill>
                  <a:schemeClr val="tx1"/>
                </a:solidFill>
              </a:rPr>
              <a:t>Introduction of the concept of infrastructure vulnerability, key element of risk assessments</a:t>
            </a:r>
          </a:p>
          <a:p>
            <a:pPr marL="285750" indent="-285750" algn="l">
              <a:buSzPct val="120000"/>
              <a:buFont typeface="Arial" panose="020B0604020202020204" pitchFamily="34" charset="0"/>
              <a:buChar char="•"/>
            </a:pPr>
            <a:endParaRPr lang="en-GB" sz="2000" dirty="0">
              <a:solidFill>
                <a:schemeClr val="tx1"/>
              </a:solidFill>
            </a:endParaRPr>
          </a:p>
          <a:p>
            <a:pPr marL="285750" indent="-285750" algn="l">
              <a:buSzPct val="120000"/>
              <a:buFont typeface="Arial" panose="020B0604020202020204" pitchFamily="34" charset="0"/>
              <a:buChar char="•"/>
            </a:pPr>
            <a:r>
              <a:rPr lang="en-GB" sz="2000" dirty="0">
                <a:solidFill>
                  <a:schemeClr val="tx1"/>
                </a:solidFill>
              </a:rPr>
              <a:t>Concept of asset vulnerability and be aware of the different definitions of vulnerability</a:t>
            </a:r>
          </a:p>
          <a:p>
            <a:pPr marL="285750" indent="-285750" algn="l">
              <a:buSzPct val="120000"/>
              <a:buFont typeface="Arial" panose="020B0604020202020204" pitchFamily="34" charset="0"/>
              <a:buChar char="•"/>
            </a:pPr>
            <a:endParaRPr lang="en-GB" sz="2000" dirty="0">
              <a:solidFill>
                <a:schemeClr val="tx1"/>
              </a:solidFill>
            </a:endParaRPr>
          </a:p>
          <a:p>
            <a:pPr marL="285750" indent="-285750" algn="l">
              <a:buSzPct val="120000"/>
              <a:buFont typeface="Arial" panose="020B0604020202020204" pitchFamily="34" charset="0"/>
              <a:buChar char="•"/>
            </a:pPr>
            <a:r>
              <a:rPr lang="en-GB" sz="2000" dirty="0">
                <a:solidFill>
                  <a:schemeClr val="tx1"/>
                </a:solidFill>
              </a:rPr>
              <a:t>Difference between the sensitivity and fragility approaches to vulnerability assessments</a:t>
            </a: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8</a:t>
            </a:fld>
            <a:endParaRPr lang="sv-SE" sz="1000" b="1" dirty="0">
              <a:solidFill>
                <a:schemeClr val="bg1"/>
              </a:solidFill>
            </a:endParaRPr>
          </a:p>
        </p:txBody>
      </p:sp>
    </p:spTree>
    <p:extLst>
      <p:ext uri="{BB962C8B-B14F-4D97-AF65-F5344CB8AC3E}">
        <p14:creationId xmlns:p14="http://schemas.microsoft.com/office/powerpoint/2010/main" val="1383167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3"/>
          <p:cNvSpPr txBox="1">
            <a:spLocks noGrp="1"/>
          </p:cNvSpPr>
          <p:nvPr>
            <p:ph type="title"/>
          </p:nvPr>
        </p:nvSpPr>
        <p:spPr>
          <a:xfrm>
            <a:off x="838200" y="365125"/>
            <a:ext cx="10515600" cy="70876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400"/>
              <a:buFont typeface="Calibri"/>
              <a:buNone/>
            </a:pPr>
            <a:r>
              <a:rPr lang="sv-SE" sz="2800" dirty="0">
                <a:solidFill>
                  <a:srgbClr val="C00000"/>
                </a:solidFill>
              </a:rPr>
              <a:t>10.1 </a:t>
            </a:r>
            <a:r>
              <a:rPr lang="en-GB" sz="2800" dirty="0">
                <a:solidFill>
                  <a:srgbClr val="C00000"/>
                </a:solidFill>
              </a:rPr>
              <a:t>Assessing infrastructure asset vulnerability</a:t>
            </a:r>
            <a:endParaRPr sz="2800" dirty="0">
              <a:solidFill>
                <a:srgbClr val="C00000"/>
              </a:solidFill>
            </a:endParaRPr>
          </a:p>
        </p:txBody>
      </p:sp>
      <p:sp>
        <p:nvSpPr>
          <p:cNvPr id="168" name="Google Shape;168;p13"/>
          <p:cNvSpPr txBox="1">
            <a:spLocks noGrp="1"/>
          </p:cNvSpPr>
          <p:nvPr>
            <p:ph type="body" idx="4294967295"/>
          </p:nvPr>
        </p:nvSpPr>
        <p:spPr>
          <a:xfrm>
            <a:off x="838200" y="1231900"/>
            <a:ext cx="10515600" cy="471215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GB" sz="2000" b="1" dirty="0">
                <a:solidFill>
                  <a:schemeClr val="accent5">
                    <a:lumMod val="60000"/>
                    <a:lumOff val="40000"/>
                  </a:schemeClr>
                </a:solidFill>
              </a:rPr>
              <a:t>Bibliography</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a:p>
            <a:pPr algn="l"/>
            <a:r>
              <a:rPr lang="en-GB" sz="1800" dirty="0">
                <a:solidFill>
                  <a:schemeClr val="tx1"/>
                </a:solidFill>
              </a:rPr>
              <a:t>Allen, Katrina. 2003. “Vulnerability reduction and the community-based approach: A Philippines study.” In Natural Disasters and Development in a Globalizing World. </a:t>
            </a:r>
            <a:r>
              <a:rPr lang="en-GB" sz="1800" dirty="0">
                <a:solidFill>
                  <a:schemeClr val="tx1"/>
                </a:solidFill>
                <a:hlinkClick r:id="rId3">
                  <a:extLst>
                    <a:ext uri="{A12FA001-AC4F-418D-AE19-62706E023703}">
                      <ahyp:hlinkClr xmlns:ahyp="http://schemas.microsoft.com/office/drawing/2018/hyperlinkcolor" val="tx"/>
                    </a:ext>
                  </a:extLst>
                </a:hlinkClick>
              </a:rPr>
              <a:t>https://doi.org/10.4324/9780203402375</a:t>
            </a:r>
            <a:r>
              <a:rPr lang="en-GB" sz="1800" dirty="0">
                <a:solidFill>
                  <a:schemeClr val="tx1"/>
                </a:solidFill>
              </a:rPr>
              <a:t>.</a:t>
            </a:r>
          </a:p>
          <a:p>
            <a:pPr algn="l"/>
            <a:r>
              <a:rPr lang="en-GB" sz="1800" dirty="0">
                <a:solidFill>
                  <a:schemeClr val="tx1"/>
                </a:solidFill>
              </a:rPr>
              <a:t>GPSS. 2019. “Fragility and Vulnerability Assessment Guide.” World Bank. </a:t>
            </a:r>
            <a:r>
              <a:rPr lang="en-GB" sz="1800" dirty="0">
                <a:solidFill>
                  <a:schemeClr val="tx1"/>
                </a:solidFill>
                <a:hlinkClick r:id="rId4">
                  <a:extLst>
                    <a:ext uri="{A12FA001-AC4F-418D-AE19-62706E023703}">
                      <ahyp:hlinkClr xmlns:ahyp="http://schemas.microsoft.com/office/drawing/2018/hyperlinkcolor" val="tx"/>
                    </a:ext>
                  </a:extLst>
                </a:hlinkClick>
              </a:rPr>
              <a:t>https://gpss.worldbank.org/sites/gpss/files/2019-10/Fragility and Vulnerability Assessment Guide.pdf</a:t>
            </a:r>
            <a:r>
              <a:rPr lang="en-GB" sz="1800" dirty="0">
                <a:solidFill>
                  <a:schemeClr val="tx1"/>
                </a:solidFill>
              </a:rPr>
              <a:t>.</a:t>
            </a:r>
          </a:p>
          <a:p>
            <a:pPr algn="l"/>
            <a:r>
              <a:rPr lang="en-GB" sz="1800" dirty="0">
                <a:solidFill>
                  <a:schemeClr val="tx1"/>
                </a:solidFill>
              </a:rPr>
              <a:t>Hall, Jim W., Richard J. Dawson, Paul B. Sayers, Corina </a:t>
            </a:r>
            <a:r>
              <a:rPr lang="en-GB" sz="1800" dirty="0" err="1">
                <a:solidFill>
                  <a:schemeClr val="tx1"/>
                </a:solidFill>
              </a:rPr>
              <a:t>Rosu</a:t>
            </a:r>
            <a:r>
              <a:rPr lang="en-GB" sz="1800" dirty="0">
                <a:solidFill>
                  <a:schemeClr val="tx1"/>
                </a:solidFill>
              </a:rPr>
              <a:t>, John B. Chatterton, and Robert Deakin. 2003. “A methodology for national-scale flood risk assessment.” Proceedings of the Institution of Civil Engineers: Water and Maritime Engineering. </a:t>
            </a:r>
            <a:r>
              <a:rPr lang="en-GB" sz="1800" dirty="0">
                <a:solidFill>
                  <a:schemeClr val="tx1"/>
                </a:solidFill>
                <a:hlinkClick r:id="rId5">
                  <a:extLst>
                    <a:ext uri="{A12FA001-AC4F-418D-AE19-62706E023703}">
                      <ahyp:hlinkClr xmlns:ahyp="http://schemas.microsoft.com/office/drawing/2018/hyperlinkcolor" val="tx"/>
                    </a:ext>
                  </a:extLst>
                </a:hlinkClick>
              </a:rPr>
              <a:t>https://doi.org/10.1680/wame.2003.156.3.235</a:t>
            </a:r>
            <a:r>
              <a:rPr lang="en-GB" sz="1800" dirty="0">
                <a:solidFill>
                  <a:schemeClr val="tx1"/>
                </a:solidFill>
              </a:rPr>
              <a:t>.</a:t>
            </a:r>
          </a:p>
          <a:p>
            <a:pPr algn="l"/>
            <a:r>
              <a:rPr lang="en-GB" sz="1800" dirty="0">
                <a:solidFill>
                  <a:schemeClr val="tx1"/>
                </a:solidFill>
              </a:rPr>
              <a:t>Jones, R, and R Boer. 2003. “Assessing current climate risks Adaptation Policy Framework: A Guide for Policies to Facilitate Adaptation to Climate Change, UNDP.” UNDP. </a:t>
            </a:r>
            <a:r>
              <a:rPr lang="en-GB" sz="1800" dirty="0">
                <a:solidFill>
                  <a:schemeClr val="tx1"/>
                </a:solidFill>
                <a:hlinkClick r:id="rId6">
                  <a:extLst>
                    <a:ext uri="{A12FA001-AC4F-418D-AE19-62706E023703}">
                      <ahyp:hlinkClr xmlns:ahyp="http://schemas.microsoft.com/office/drawing/2018/hyperlinkcolor" val="tx"/>
                    </a:ext>
                  </a:extLst>
                </a:hlinkClick>
              </a:rPr>
              <a:t>https://www4.unfccc.int/sites/NAPC/Country Documents/General/</a:t>
            </a:r>
            <a:r>
              <a:rPr lang="en-GB" sz="1800" dirty="0" err="1">
                <a:solidFill>
                  <a:schemeClr val="tx1"/>
                </a:solidFill>
                <a:hlinkClick r:id="rId6">
                  <a:extLst>
                    <a:ext uri="{A12FA001-AC4F-418D-AE19-62706E023703}">
                      <ahyp:hlinkClr xmlns:ahyp="http://schemas.microsoft.com/office/drawing/2018/hyperlinkcolor" val="tx"/>
                    </a:ext>
                  </a:extLst>
                </a:hlinkClick>
              </a:rPr>
              <a:t>apf</a:t>
            </a:r>
            <a:r>
              <a:rPr lang="en-GB" sz="1800" dirty="0">
                <a:solidFill>
                  <a:schemeClr val="tx1"/>
                </a:solidFill>
                <a:hlinkClick r:id="rId6">
                  <a:extLst>
                    <a:ext uri="{A12FA001-AC4F-418D-AE19-62706E023703}">
                      <ahyp:hlinkClr xmlns:ahyp="http://schemas.microsoft.com/office/drawing/2018/hyperlinkcolor" val="tx"/>
                    </a:ext>
                  </a:extLst>
                </a:hlinkClick>
              </a:rPr>
              <a:t> technical paper04.pdf</a:t>
            </a:r>
            <a:r>
              <a:rPr lang="en-GB" sz="1800" dirty="0">
                <a:solidFill>
                  <a:schemeClr val="tx1"/>
                </a:solidFill>
              </a:rPr>
              <a:t>.</a:t>
            </a:r>
          </a:p>
          <a:p>
            <a:pPr algn="l"/>
            <a:r>
              <a:rPr lang="en-GB" sz="1800" dirty="0">
                <a:solidFill>
                  <a:schemeClr val="tx1"/>
                </a:solidFill>
              </a:rPr>
              <a:t>McCarthy, J </a:t>
            </a:r>
            <a:r>
              <a:rPr lang="en-GB" sz="1800" dirty="0" err="1">
                <a:solidFill>
                  <a:schemeClr val="tx1"/>
                </a:solidFill>
              </a:rPr>
              <a:t>J</a:t>
            </a:r>
            <a:r>
              <a:rPr lang="en-GB" sz="1800" dirty="0">
                <a:solidFill>
                  <a:schemeClr val="tx1"/>
                </a:solidFill>
              </a:rPr>
              <a:t>. 2001. “Summary for Policymakers; Climate Change 2001: impacts, adaptation, and vulnerability: .”</a:t>
            </a:r>
          </a:p>
          <a:p>
            <a:pPr marL="0" lvl="0" indent="0" algn="l" rtl="0">
              <a:lnSpc>
                <a:spcPct val="90000"/>
              </a:lnSpc>
              <a:spcBef>
                <a:spcPts val="0"/>
              </a:spcBef>
              <a:spcAft>
                <a:spcPts val="0"/>
              </a:spcAft>
              <a:buClr>
                <a:schemeClr val="dk1"/>
              </a:buClr>
              <a:buSzPts val="2800"/>
              <a:buNone/>
            </a:pPr>
            <a:endParaRPr lang="en-GB" sz="2000" b="1" dirty="0">
              <a:solidFill>
                <a:schemeClr val="accent5">
                  <a:lumMod val="60000"/>
                  <a:lumOff val="40000"/>
                </a:schemeClr>
              </a:solidFill>
            </a:endParaRPr>
          </a:p>
        </p:txBody>
      </p:sp>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9</a:t>
            </a:fld>
            <a:endParaRPr lang="sv-SE" sz="1000" b="1" dirty="0">
              <a:solidFill>
                <a:schemeClr val="bg1"/>
              </a:solidFill>
            </a:endParaRPr>
          </a:p>
        </p:txBody>
      </p:sp>
    </p:spTree>
    <p:extLst>
      <p:ext uri="{BB962C8B-B14F-4D97-AF65-F5344CB8AC3E}">
        <p14:creationId xmlns:p14="http://schemas.microsoft.com/office/powerpoint/2010/main" val="89450925"/>
      </p:ext>
    </p:extLst>
  </p:cSld>
  <p:clrMapOvr>
    <a:masterClrMapping/>
  </p:clrMapOvr>
</p:sld>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9f35b40-b313-45d5-84e3-56de909f702b">
      <Terms xmlns="http://schemas.microsoft.com/office/infopath/2007/PartnerControls"/>
    </lcf76f155ced4ddcb4097134ff3c332f>
    <TaxCatchAll xmlns="3f55d22f-630c-4924-ac9c-b86be3e1d73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03739A705A62B43BBDEBDF200A36E2F" ma:contentTypeVersion="14" ma:contentTypeDescription="Create a new document." ma:contentTypeScope="" ma:versionID="5dbaaa9c9374f93320c8dd394fea068f">
  <xsd:schema xmlns:xsd="http://www.w3.org/2001/XMLSchema" xmlns:xs="http://www.w3.org/2001/XMLSchema" xmlns:p="http://schemas.microsoft.com/office/2006/metadata/properties" xmlns:ns2="99f35b40-b313-45d5-84e3-56de909f702b" xmlns:ns3="3f55d22f-630c-4924-ac9c-b86be3e1d73b" targetNamespace="http://schemas.microsoft.com/office/2006/metadata/properties" ma:root="true" ma:fieldsID="a9ed3da1132054e12db48883a2836f36" ns2:_="" ns3:_="">
    <xsd:import namespace="99f35b40-b313-45d5-84e3-56de909f702b"/>
    <xsd:import namespace="3f55d22f-630c-4924-ac9c-b86be3e1d73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ObjectDetectorVersions" minOccurs="0"/>
                <xsd:element ref="ns2:MediaServiceSearchPropertie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f35b40-b313-45d5-84e3-56de909f70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1eeb44a9-b924-44d0-8ed9-f8b504a4bac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f55d22f-630c-4924-ac9c-b86be3e1d73b"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fb1e2176-f776-4a0d-995a-6aa78e61244a}" ma:internalName="TaxCatchAll" ma:showField="CatchAllData" ma:web="3f55d22f-630c-4924-ac9c-b86be3e1d73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B1DDE83-2ED0-4567-A669-A16A212F164D}">
  <ds:schemaRefs>
    <ds:schemaRef ds:uri="http://purl.org/dc/terms/"/>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0b696a8a-ab1a-459b-a09e-44df7cbe9330"/>
    <ds:schemaRef ds:uri="35b8b66e-5759-43c1-a138-f967a8bf5a20"/>
    <ds:schemaRef ds:uri="http://purl.org/dc/dcmitype/"/>
  </ds:schemaRefs>
</ds:datastoreItem>
</file>

<file path=customXml/itemProps2.xml><?xml version="1.0" encoding="utf-8"?>
<ds:datastoreItem xmlns:ds="http://schemas.openxmlformats.org/officeDocument/2006/customXml" ds:itemID="{D05F7E04-0F8F-4ECA-9525-3F0638DC6B8F}">
  <ds:schemaRefs>
    <ds:schemaRef ds:uri="http://schemas.microsoft.com/sharepoint/v3/contenttype/forms"/>
  </ds:schemaRefs>
</ds:datastoreItem>
</file>

<file path=customXml/itemProps3.xml><?xml version="1.0" encoding="utf-8"?>
<ds:datastoreItem xmlns:ds="http://schemas.openxmlformats.org/officeDocument/2006/customXml" ds:itemID="{D0E0213B-ED63-4ADA-810D-7C37B469B33B}"/>
</file>

<file path=docProps/app.xml><?xml version="1.0" encoding="utf-8"?>
<Properties xmlns="http://schemas.openxmlformats.org/officeDocument/2006/extended-properties" xmlns:vt="http://schemas.openxmlformats.org/officeDocument/2006/docPropsVTypes">
  <Template/>
  <TotalTime>18880</TotalTime>
  <Words>3660</Words>
  <Application>Microsoft Office PowerPoint</Application>
  <PresentationFormat>Widescreen</PresentationFormat>
  <Paragraphs>380</Paragraphs>
  <Slides>33</Slides>
  <Notes>31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Cambria Math</vt:lpstr>
      <vt:lpstr>Helvetica Neue</vt:lpstr>
      <vt:lpstr>Open Sans</vt:lpstr>
      <vt:lpstr>Office Theme</vt:lpstr>
      <vt:lpstr>Lecture 10: Assessing infrastructure asset risk and vulnerability  </vt:lpstr>
      <vt:lpstr>Learning Outcomes</vt:lpstr>
      <vt:lpstr>10.1 Assessing infrastructure asset vulnerability</vt:lpstr>
      <vt:lpstr>10.1 Assessing infrastructure asset vulnerability</vt:lpstr>
      <vt:lpstr>10.1 Assessing infrastructure asset vulnerability</vt:lpstr>
      <vt:lpstr>10.1 Assessing infrastructure asset vulnerability</vt:lpstr>
      <vt:lpstr>10.1 Assessing infrastructure asset vulnerability</vt:lpstr>
      <vt:lpstr>10.1 Assessing infrastructure asset vulnerability</vt:lpstr>
      <vt:lpstr>10.1 Assessing infrastructure asset vulnerability</vt:lpstr>
      <vt:lpstr>10.2 Fragility and vulnerability functions for different hazards</vt:lpstr>
      <vt:lpstr>10.2 Fragility and vulnerability functions for different hazards</vt:lpstr>
      <vt:lpstr>10.2 Fragility and vulnerability functions for different hazards</vt:lpstr>
      <vt:lpstr>10.2 Fragility and vulnerability functions for different hazards</vt:lpstr>
      <vt:lpstr>10.2 Fragility and vulnerability functions for different hazards</vt:lpstr>
      <vt:lpstr>10.2 Fragility and vulnerability functions for different hazards</vt:lpstr>
      <vt:lpstr>10.2 Fragility and vulnerability functions for different hazards</vt:lpstr>
      <vt:lpstr>10.3  Infrastructure systems reliability analysis</vt:lpstr>
      <vt:lpstr>10.3  Infrastructure systems reliability analysis</vt:lpstr>
      <vt:lpstr>10.3  Infrastructure systems reliability analysis</vt:lpstr>
      <vt:lpstr>10.3  Infrastructure systems reliability analysis</vt:lpstr>
      <vt:lpstr>10.3  Infrastructure systems reliability analysis</vt:lpstr>
      <vt:lpstr>10.3  Infrastructure systems reliability analysis</vt:lpstr>
      <vt:lpstr>10.3  Infrastructure systems reliability analysis</vt:lpstr>
      <vt:lpstr>10.3  Infrastructure systems reliability analysis</vt:lpstr>
      <vt:lpstr>10.4  Assessing the risk of multi-asset failure</vt:lpstr>
      <vt:lpstr>10.4  Assessing the risk of multi-asset failure</vt:lpstr>
      <vt:lpstr>10.4  Assessing the risk of multi-asset failure</vt:lpstr>
      <vt:lpstr>10.4  Assessing the risk of multi-asset failure</vt:lpstr>
      <vt:lpstr>10.4  Assessing the risk of multi-asset failure</vt:lpstr>
      <vt:lpstr>10.4  Assessing the risk of multi-asset failure</vt:lpstr>
      <vt:lpstr>10.4  Assessing the risk of multi-asset failure</vt:lpstr>
      <vt:lpstr>10.4  Assessing the risk of multi-asset failure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lastModifiedBy>Silvia Colombo</cp:lastModifiedBy>
  <cp:revision>168</cp:revision>
  <dcterms:created xsi:type="dcterms:W3CDTF">2019-06-09T10:25:43Z</dcterms:created>
  <dcterms:modified xsi:type="dcterms:W3CDTF">2025-02-13T13:49:31Z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0x010100C03739A705A62B43BBDEBDF200A36E2F</vt:lpwstr>
  </property>
  <property fmtid="{D5CDD505-2E9C-101B-9397-08002B2CF9AE}" pid="3" name="MediaServiceImageTags">
    <vt:lpwstr/>
  </property>
</Properties>
</file>