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04" r:id="rId3"/>
    <p:sldId id="256" r:id="rId4"/>
    <p:sldId id="257" r:id="rId5"/>
    <p:sldId id="258" r:id="rId6"/>
    <p:sldId id="260" r:id="rId7"/>
    <p:sldId id="261" r:id="rId8"/>
    <p:sldId id="262" r:id="rId9"/>
    <p:sldId id="259" r:id="rId10"/>
    <p:sldId id="266" r:id="rId11"/>
    <p:sldId id="272" r:id="rId12"/>
    <p:sldId id="264" r:id="rId13"/>
    <p:sldId id="265" r:id="rId14"/>
    <p:sldId id="267"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1ECD2-6310-48C9-8C6D-FDFCF22D1290}" v="2" dt="2021-05-11T22:11:28.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29"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D011ECD2-6310-48C9-8C6D-FDFCF22D1290}"/>
    <pc:docChg chg="modSld modMainMaster modNotesMaster">
      <pc:chgData name="Nicholas Harvey" userId="6c8f5bcc-6372-430f-9774-4498d9d8aa03" providerId="ADAL" clId="{D011ECD2-6310-48C9-8C6D-FDFCF22D1290}" dt="2021-05-11T22:11:28.069" v="21"/>
      <pc:docMkLst>
        <pc:docMk/>
      </pc:docMkLst>
      <pc:sldChg chg="modSp mod">
        <pc:chgData name="Nicholas Harvey" userId="6c8f5bcc-6372-430f-9774-4498d9d8aa03" providerId="ADAL" clId="{D011ECD2-6310-48C9-8C6D-FDFCF22D1290}" dt="2021-05-11T22:11:28.069" v="21"/>
        <pc:sldMkLst>
          <pc:docMk/>
          <pc:sldMk cId="3956485079" sldId="256"/>
        </pc:sldMkLst>
        <pc:spChg chg="mod">
          <ac:chgData name="Nicholas Harvey" userId="6c8f5bcc-6372-430f-9774-4498d9d8aa03" providerId="ADAL" clId="{D011ECD2-6310-48C9-8C6D-FDFCF22D1290}" dt="2021-05-11T22:11:28.069" v="21"/>
          <ac:spMkLst>
            <pc:docMk/>
            <pc:sldMk cId="3956485079" sldId="256"/>
            <ac:spMk id="2" creationId="{00000000-0000-0000-0000-000000000000}"/>
          </ac:spMkLst>
        </pc:spChg>
        <pc:spChg chg="mod">
          <ac:chgData name="Nicholas Harvey" userId="6c8f5bcc-6372-430f-9774-4498d9d8aa03" providerId="ADAL" clId="{D011ECD2-6310-48C9-8C6D-FDFCF22D1290}" dt="2021-05-11T22:11:28.069" v="21"/>
          <ac:spMkLst>
            <pc:docMk/>
            <pc:sldMk cId="3956485079" sldId="256"/>
            <ac:spMk id="3" creationId="{00000000-0000-0000-0000-000000000000}"/>
          </ac:spMkLst>
        </pc:spChg>
        <pc:picChg chg="mod">
          <ac:chgData name="Nicholas Harvey" userId="6c8f5bcc-6372-430f-9774-4498d9d8aa03" providerId="ADAL" clId="{D011ECD2-6310-48C9-8C6D-FDFCF22D1290}" dt="2021-05-11T22:11:28.069" v="21"/>
          <ac:picMkLst>
            <pc:docMk/>
            <pc:sldMk cId="3956485079" sldId="256"/>
            <ac:picMk id="1026" creationId="{00000000-0000-0000-0000-000000000000}"/>
          </ac:picMkLst>
        </pc:picChg>
      </pc:sldChg>
      <pc:sldChg chg="modSp">
        <pc:chgData name="Nicholas Harvey" userId="6c8f5bcc-6372-430f-9774-4498d9d8aa03" providerId="ADAL" clId="{D011ECD2-6310-48C9-8C6D-FDFCF22D1290}" dt="2021-05-11T22:11:28.069" v="21"/>
        <pc:sldMkLst>
          <pc:docMk/>
          <pc:sldMk cId="1382218645" sldId="258"/>
        </pc:sldMkLst>
        <pc:spChg chg="mod">
          <ac:chgData name="Nicholas Harvey" userId="6c8f5bcc-6372-430f-9774-4498d9d8aa03" providerId="ADAL" clId="{D011ECD2-6310-48C9-8C6D-FDFCF22D1290}" dt="2021-05-11T22:11:28.069" v="21"/>
          <ac:spMkLst>
            <pc:docMk/>
            <pc:sldMk cId="1382218645" sldId="258"/>
            <ac:spMk id="2" creationId="{00000000-0000-0000-0000-000000000000}"/>
          </ac:spMkLst>
        </pc:spChg>
        <pc:spChg chg="mod">
          <ac:chgData name="Nicholas Harvey" userId="6c8f5bcc-6372-430f-9774-4498d9d8aa03" providerId="ADAL" clId="{D011ECD2-6310-48C9-8C6D-FDFCF22D1290}" dt="2021-05-11T22:11:28.069" v="21"/>
          <ac:spMkLst>
            <pc:docMk/>
            <pc:sldMk cId="1382218645" sldId="258"/>
            <ac:spMk id="3" creationId="{00000000-0000-0000-0000-000000000000}"/>
          </ac:spMkLst>
        </pc:spChg>
        <pc:picChg chg="mod">
          <ac:chgData name="Nicholas Harvey" userId="6c8f5bcc-6372-430f-9774-4498d9d8aa03" providerId="ADAL" clId="{D011ECD2-6310-48C9-8C6D-FDFCF22D1290}" dt="2021-05-11T22:11:28.069" v="21"/>
          <ac:picMkLst>
            <pc:docMk/>
            <pc:sldMk cId="1382218645" sldId="258"/>
            <ac:picMk id="1026" creationId="{00000000-0000-0000-0000-000000000000}"/>
          </ac:picMkLst>
        </pc:picChg>
      </pc:sldChg>
      <pc:sldChg chg="modSp">
        <pc:chgData name="Nicholas Harvey" userId="6c8f5bcc-6372-430f-9774-4498d9d8aa03" providerId="ADAL" clId="{D011ECD2-6310-48C9-8C6D-FDFCF22D1290}" dt="2021-05-11T22:11:28.069" v="21"/>
        <pc:sldMkLst>
          <pc:docMk/>
          <pc:sldMk cId="480395694" sldId="259"/>
        </pc:sldMkLst>
        <pc:spChg chg="mod">
          <ac:chgData name="Nicholas Harvey" userId="6c8f5bcc-6372-430f-9774-4498d9d8aa03" providerId="ADAL" clId="{D011ECD2-6310-48C9-8C6D-FDFCF22D1290}" dt="2021-05-11T22:11:28.069" v="21"/>
          <ac:spMkLst>
            <pc:docMk/>
            <pc:sldMk cId="480395694" sldId="259"/>
            <ac:spMk id="2" creationId="{00000000-0000-0000-0000-000000000000}"/>
          </ac:spMkLst>
        </pc:spChg>
        <pc:spChg chg="mod">
          <ac:chgData name="Nicholas Harvey" userId="6c8f5bcc-6372-430f-9774-4498d9d8aa03" providerId="ADAL" clId="{D011ECD2-6310-48C9-8C6D-FDFCF22D1290}" dt="2021-05-11T22:11:28.069" v="21"/>
          <ac:spMkLst>
            <pc:docMk/>
            <pc:sldMk cId="480395694" sldId="259"/>
            <ac:spMk id="3" creationId="{00000000-0000-0000-0000-000000000000}"/>
          </ac:spMkLst>
        </pc:spChg>
        <pc:spChg chg="mod">
          <ac:chgData name="Nicholas Harvey" userId="6c8f5bcc-6372-430f-9774-4498d9d8aa03" providerId="ADAL" clId="{D011ECD2-6310-48C9-8C6D-FDFCF22D1290}" dt="2021-05-11T22:11:28.069" v="21"/>
          <ac:spMkLst>
            <pc:docMk/>
            <pc:sldMk cId="480395694" sldId="259"/>
            <ac:spMk id="5" creationId="{00000000-0000-0000-0000-000000000000}"/>
          </ac:spMkLst>
        </pc:spChg>
        <pc:spChg chg="mod">
          <ac:chgData name="Nicholas Harvey" userId="6c8f5bcc-6372-430f-9774-4498d9d8aa03" providerId="ADAL" clId="{D011ECD2-6310-48C9-8C6D-FDFCF22D1290}" dt="2021-05-11T22:11:28.069" v="21"/>
          <ac:spMkLst>
            <pc:docMk/>
            <pc:sldMk cId="480395694" sldId="259"/>
            <ac:spMk id="6" creationId="{00000000-0000-0000-0000-000000000000}"/>
          </ac:spMkLst>
        </pc:spChg>
        <pc:spChg chg="mod">
          <ac:chgData name="Nicholas Harvey" userId="6c8f5bcc-6372-430f-9774-4498d9d8aa03" providerId="ADAL" clId="{D011ECD2-6310-48C9-8C6D-FDFCF22D1290}" dt="2021-05-11T22:11:28.069" v="21"/>
          <ac:spMkLst>
            <pc:docMk/>
            <pc:sldMk cId="480395694" sldId="259"/>
            <ac:spMk id="7" creationId="{00000000-0000-0000-0000-000000000000}"/>
          </ac:spMkLst>
        </pc:spChg>
        <pc:picChg chg="mod">
          <ac:chgData name="Nicholas Harvey" userId="6c8f5bcc-6372-430f-9774-4498d9d8aa03" providerId="ADAL" clId="{D011ECD2-6310-48C9-8C6D-FDFCF22D1290}" dt="2021-05-11T22:11:28.069" v="21"/>
          <ac:picMkLst>
            <pc:docMk/>
            <pc:sldMk cId="480395694" sldId="259"/>
            <ac:picMk id="4" creationId="{00000000-0000-0000-0000-000000000000}"/>
          </ac:picMkLst>
        </pc:picChg>
      </pc:sldChg>
      <pc:sldChg chg="modSp">
        <pc:chgData name="Nicholas Harvey" userId="6c8f5bcc-6372-430f-9774-4498d9d8aa03" providerId="ADAL" clId="{D011ECD2-6310-48C9-8C6D-FDFCF22D1290}" dt="2021-05-11T22:11:28.069" v="21"/>
        <pc:sldMkLst>
          <pc:docMk/>
          <pc:sldMk cId="602205517" sldId="260"/>
        </pc:sldMkLst>
        <pc:spChg chg="mod">
          <ac:chgData name="Nicholas Harvey" userId="6c8f5bcc-6372-430f-9774-4498d9d8aa03" providerId="ADAL" clId="{D011ECD2-6310-48C9-8C6D-FDFCF22D1290}" dt="2021-05-11T22:11:28.069" v="21"/>
          <ac:spMkLst>
            <pc:docMk/>
            <pc:sldMk cId="602205517" sldId="260"/>
            <ac:spMk id="2"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4"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5"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8"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9"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10"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12"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13"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24"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36"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37"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38"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40" creationId="{00000000-0000-0000-0000-000000000000}"/>
          </ac:spMkLst>
        </pc:spChg>
        <pc:spChg chg="mod">
          <ac:chgData name="Nicholas Harvey" userId="6c8f5bcc-6372-430f-9774-4498d9d8aa03" providerId="ADAL" clId="{D011ECD2-6310-48C9-8C6D-FDFCF22D1290}" dt="2021-05-11T22:11:28.069" v="21"/>
          <ac:spMkLst>
            <pc:docMk/>
            <pc:sldMk cId="602205517" sldId="260"/>
            <ac:spMk id="41" creationId="{00000000-0000-0000-0000-000000000000}"/>
          </ac:spMkLst>
        </pc:spChg>
        <pc:picChg chg="mod">
          <ac:chgData name="Nicholas Harvey" userId="6c8f5bcc-6372-430f-9774-4498d9d8aa03" providerId="ADAL" clId="{D011ECD2-6310-48C9-8C6D-FDFCF22D1290}" dt="2021-05-11T22:11:28.069" v="21"/>
          <ac:picMkLst>
            <pc:docMk/>
            <pc:sldMk cId="602205517" sldId="260"/>
            <ac:picMk id="6146" creationId="{00000000-0000-0000-0000-000000000000}"/>
          </ac:picMkLst>
        </pc:picChg>
        <pc:cxnChg chg="mod">
          <ac:chgData name="Nicholas Harvey" userId="6c8f5bcc-6372-430f-9774-4498d9d8aa03" providerId="ADAL" clId="{D011ECD2-6310-48C9-8C6D-FDFCF22D1290}" dt="2021-05-11T22:11:28.069" v="21"/>
          <ac:cxnSpMkLst>
            <pc:docMk/>
            <pc:sldMk cId="602205517" sldId="260"/>
            <ac:cxnSpMk id="7" creationId="{00000000-0000-0000-0000-000000000000}"/>
          </ac:cxnSpMkLst>
        </pc:cxnChg>
        <pc:cxnChg chg="mod">
          <ac:chgData name="Nicholas Harvey" userId="6c8f5bcc-6372-430f-9774-4498d9d8aa03" providerId="ADAL" clId="{D011ECD2-6310-48C9-8C6D-FDFCF22D1290}" dt="2021-05-11T22:11:28.069" v="21"/>
          <ac:cxnSpMkLst>
            <pc:docMk/>
            <pc:sldMk cId="602205517" sldId="260"/>
            <ac:cxnSpMk id="16" creationId="{00000000-0000-0000-0000-000000000000}"/>
          </ac:cxnSpMkLst>
        </pc:cxnChg>
        <pc:cxnChg chg="mod">
          <ac:chgData name="Nicholas Harvey" userId="6c8f5bcc-6372-430f-9774-4498d9d8aa03" providerId="ADAL" clId="{D011ECD2-6310-48C9-8C6D-FDFCF22D1290}" dt="2021-05-11T22:11:28.069" v="21"/>
          <ac:cxnSpMkLst>
            <pc:docMk/>
            <pc:sldMk cId="602205517" sldId="260"/>
            <ac:cxnSpMk id="20" creationId="{00000000-0000-0000-0000-000000000000}"/>
          </ac:cxnSpMkLst>
        </pc:cxnChg>
        <pc:cxnChg chg="mod">
          <ac:chgData name="Nicholas Harvey" userId="6c8f5bcc-6372-430f-9774-4498d9d8aa03" providerId="ADAL" clId="{D011ECD2-6310-48C9-8C6D-FDFCF22D1290}" dt="2021-05-11T22:11:28.069" v="21"/>
          <ac:cxnSpMkLst>
            <pc:docMk/>
            <pc:sldMk cId="602205517" sldId="260"/>
            <ac:cxnSpMk id="27" creationId="{00000000-0000-0000-0000-000000000000}"/>
          </ac:cxnSpMkLst>
        </pc:cxnChg>
        <pc:cxnChg chg="mod">
          <ac:chgData name="Nicholas Harvey" userId="6c8f5bcc-6372-430f-9774-4498d9d8aa03" providerId="ADAL" clId="{D011ECD2-6310-48C9-8C6D-FDFCF22D1290}" dt="2021-05-11T22:11:28.069" v="21"/>
          <ac:cxnSpMkLst>
            <pc:docMk/>
            <pc:sldMk cId="602205517" sldId="260"/>
            <ac:cxnSpMk id="33" creationId="{00000000-0000-0000-0000-000000000000}"/>
          </ac:cxnSpMkLst>
        </pc:cxnChg>
        <pc:cxnChg chg="mod">
          <ac:chgData name="Nicholas Harvey" userId="6c8f5bcc-6372-430f-9774-4498d9d8aa03" providerId="ADAL" clId="{D011ECD2-6310-48C9-8C6D-FDFCF22D1290}" dt="2021-05-11T22:11:28.069" v="21"/>
          <ac:cxnSpMkLst>
            <pc:docMk/>
            <pc:sldMk cId="602205517" sldId="260"/>
            <ac:cxnSpMk id="42" creationId="{00000000-0000-0000-0000-000000000000}"/>
          </ac:cxnSpMkLst>
        </pc:cxnChg>
      </pc:sldChg>
      <pc:sldChg chg="modSp">
        <pc:chgData name="Nicholas Harvey" userId="6c8f5bcc-6372-430f-9774-4498d9d8aa03" providerId="ADAL" clId="{D011ECD2-6310-48C9-8C6D-FDFCF22D1290}" dt="2021-05-11T22:11:28.069" v="21"/>
        <pc:sldMkLst>
          <pc:docMk/>
          <pc:sldMk cId="616485430" sldId="261"/>
        </pc:sldMkLst>
        <pc:spChg chg="mod">
          <ac:chgData name="Nicholas Harvey" userId="6c8f5bcc-6372-430f-9774-4498d9d8aa03" providerId="ADAL" clId="{D011ECD2-6310-48C9-8C6D-FDFCF22D1290}" dt="2021-05-11T22:11:28.069" v="21"/>
          <ac:spMkLst>
            <pc:docMk/>
            <pc:sldMk cId="616485430" sldId="261"/>
            <ac:spMk id="2" creationId="{00000000-0000-0000-0000-000000000000}"/>
          </ac:spMkLst>
        </pc:spChg>
        <pc:spChg chg="mod">
          <ac:chgData name="Nicholas Harvey" userId="6c8f5bcc-6372-430f-9774-4498d9d8aa03" providerId="ADAL" clId="{D011ECD2-6310-48C9-8C6D-FDFCF22D1290}" dt="2021-05-11T22:11:28.069" v="21"/>
          <ac:spMkLst>
            <pc:docMk/>
            <pc:sldMk cId="616485430" sldId="261"/>
            <ac:spMk id="3" creationId="{00000000-0000-0000-0000-000000000000}"/>
          </ac:spMkLst>
        </pc:spChg>
        <pc:spChg chg="mod">
          <ac:chgData name="Nicholas Harvey" userId="6c8f5bcc-6372-430f-9774-4498d9d8aa03" providerId="ADAL" clId="{D011ECD2-6310-48C9-8C6D-FDFCF22D1290}" dt="2021-05-11T22:11:28.069" v="21"/>
          <ac:spMkLst>
            <pc:docMk/>
            <pc:sldMk cId="616485430" sldId="261"/>
            <ac:spMk id="4" creationId="{00000000-0000-0000-0000-000000000000}"/>
          </ac:spMkLst>
        </pc:spChg>
        <pc:picChg chg="mod">
          <ac:chgData name="Nicholas Harvey" userId="6c8f5bcc-6372-430f-9774-4498d9d8aa03" providerId="ADAL" clId="{D011ECD2-6310-48C9-8C6D-FDFCF22D1290}" dt="2021-05-11T22:11:28.069" v="21"/>
          <ac:picMkLst>
            <pc:docMk/>
            <pc:sldMk cId="616485430" sldId="261"/>
            <ac:picMk id="4098" creationId="{00000000-0000-0000-0000-000000000000}"/>
          </ac:picMkLst>
        </pc:picChg>
      </pc:sldChg>
      <pc:sldChg chg="modSp">
        <pc:chgData name="Nicholas Harvey" userId="6c8f5bcc-6372-430f-9774-4498d9d8aa03" providerId="ADAL" clId="{D011ECD2-6310-48C9-8C6D-FDFCF22D1290}" dt="2021-05-11T22:11:28.069" v="21"/>
        <pc:sldMkLst>
          <pc:docMk/>
          <pc:sldMk cId="3101613926" sldId="262"/>
        </pc:sldMkLst>
        <pc:spChg chg="mod">
          <ac:chgData name="Nicholas Harvey" userId="6c8f5bcc-6372-430f-9774-4498d9d8aa03" providerId="ADAL" clId="{D011ECD2-6310-48C9-8C6D-FDFCF22D1290}" dt="2021-05-11T22:11:28.069" v="21"/>
          <ac:spMkLst>
            <pc:docMk/>
            <pc:sldMk cId="3101613926" sldId="262"/>
            <ac:spMk id="2" creationId="{00000000-0000-0000-0000-000000000000}"/>
          </ac:spMkLst>
        </pc:spChg>
        <pc:spChg chg="mod">
          <ac:chgData name="Nicholas Harvey" userId="6c8f5bcc-6372-430f-9774-4498d9d8aa03" providerId="ADAL" clId="{D011ECD2-6310-48C9-8C6D-FDFCF22D1290}" dt="2021-05-11T22:11:28.069" v="21"/>
          <ac:spMkLst>
            <pc:docMk/>
            <pc:sldMk cId="3101613926" sldId="262"/>
            <ac:spMk id="3" creationId="{00000000-0000-0000-0000-000000000000}"/>
          </ac:spMkLst>
        </pc:spChg>
        <pc:spChg chg="mod">
          <ac:chgData name="Nicholas Harvey" userId="6c8f5bcc-6372-430f-9774-4498d9d8aa03" providerId="ADAL" clId="{D011ECD2-6310-48C9-8C6D-FDFCF22D1290}" dt="2021-05-11T22:11:28.069" v="21"/>
          <ac:spMkLst>
            <pc:docMk/>
            <pc:sldMk cId="3101613926" sldId="262"/>
            <ac:spMk id="4" creationId="{00000000-0000-0000-0000-000000000000}"/>
          </ac:spMkLst>
        </pc:spChg>
        <pc:picChg chg="mod">
          <ac:chgData name="Nicholas Harvey" userId="6c8f5bcc-6372-430f-9774-4498d9d8aa03" providerId="ADAL" clId="{D011ECD2-6310-48C9-8C6D-FDFCF22D1290}" dt="2021-05-11T22:11:28.069" v="21"/>
          <ac:picMkLst>
            <pc:docMk/>
            <pc:sldMk cId="3101613926" sldId="262"/>
            <ac:picMk id="5122" creationId="{00000000-0000-0000-0000-000000000000}"/>
          </ac:picMkLst>
        </pc:picChg>
      </pc:sldChg>
      <pc:sldChg chg="modSp">
        <pc:chgData name="Nicholas Harvey" userId="6c8f5bcc-6372-430f-9774-4498d9d8aa03" providerId="ADAL" clId="{D011ECD2-6310-48C9-8C6D-FDFCF22D1290}" dt="2021-05-11T22:11:28.069" v="21"/>
        <pc:sldMkLst>
          <pc:docMk/>
          <pc:sldMk cId="2170002622" sldId="264"/>
        </pc:sldMkLst>
        <pc:spChg chg="mod">
          <ac:chgData name="Nicholas Harvey" userId="6c8f5bcc-6372-430f-9774-4498d9d8aa03" providerId="ADAL" clId="{D011ECD2-6310-48C9-8C6D-FDFCF22D1290}" dt="2021-05-11T22:11:28.069" v="21"/>
          <ac:spMkLst>
            <pc:docMk/>
            <pc:sldMk cId="2170002622" sldId="264"/>
            <ac:spMk id="2" creationId="{00000000-0000-0000-0000-000000000000}"/>
          </ac:spMkLst>
        </pc:spChg>
        <pc:spChg chg="mod">
          <ac:chgData name="Nicholas Harvey" userId="6c8f5bcc-6372-430f-9774-4498d9d8aa03" providerId="ADAL" clId="{D011ECD2-6310-48C9-8C6D-FDFCF22D1290}" dt="2021-05-11T22:11:28.069" v="21"/>
          <ac:spMkLst>
            <pc:docMk/>
            <pc:sldMk cId="2170002622" sldId="264"/>
            <ac:spMk id="3" creationId="{00000000-0000-0000-0000-000000000000}"/>
          </ac:spMkLst>
        </pc:spChg>
        <pc:picChg chg="mod">
          <ac:chgData name="Nicholas Harvey" userId="6c8f5bcc-6372-430f-9774-4498d9d8aa03" providerId="ADAL" clId="{D011ECD2-6310-48C9-8C6D-FDFCF22D1290}" dt="2021-05-11T22:11:28.069" v="21"/>
          <ac:picMkLst>
            <pc:docMk/>
            <pc:sldMk cId="2170002622" sldId="264"/>
            <ac:picMk id="2050" creationId="{00000000-0000-0000-0000-000000000000}"/>
          </ac:picMkLst>
        </pc:picChg>
      </pc:sldChg>
      <pc:sldChg chg="modSp">
        <pc:chgData name="Nicholas Harvey" userId="6c8f5bcc-6372-430f-9774-4498d9d8aa03" providerId="ADAL" clId="{D011ECD2-6310-48C9-8C6D-FDFCF22D1290}" dt="2021-05-11T22:11:28.069" v="21"/>
        <pc:sldMkLst>
          <pc:docMk/>
          <pc:sldMk cId="1224164657" sldId="265"/>
        </pc:sldMkLst>
        <pc:spChg chg="mod">
          <ac:chgData name="Nicholas Harvey" userId="6c8f5bcc-6372-430f-9774-4498d9d8aa03" providerId="ADAL" clId="{D011ECD2-6310-48C9-8C6D-FDFCF22D1290}" dt="2021-05-11T22:11:28.069" v="21"/>
          <ac:spMkLst>
            <pc:docMk/>
            <pc:sldMk cId="1224164657" sldId="265"/>
            <ac:spMk id="4" creationId="{00000000-0000-0000-0000-000000000000}"/>
          </ac:spMkLst>
        </pc:spChg>
        <pc:spChg chg="mod">
          <ac:chgData name="Nicholas Harvey" userId="6c8f5bcc-6372-430f-9774-4498d9d8aa03" providerId="ADAL" clId="{D011ECD2-6310-48C9-8C6D-FDFCF22D1290}" dt="2021-05-11T22:11:28.069" v="21"/>
          <ac:spMkLst>
            <pc:docMk/>
            <pc:sldMk cId="1224164657" sldId="265"/>
            <ac:spMk id="5" creationId="{00000000-0000-0000-0000-000000000000}"/>
          </ac:spMkLst>
        </pc:spChg>
        <pc:spChg chg="mod">
          <ac:chgData name="Nicholas Harvey" userId="6c8f5bcc-6372-430f-9774-4498d9d8aa03" providerId="ADAL" clId="{D011ECD2-6310-48C9-8C6D-FDFCF22D1290}" dt="2021-05-11T22:11:28.069" v="21"/>
          <ac:spMkLst>
            <pc:docMk/>
            <pc:sldMk cId="1224164657" sldId="265"/>
            <ac:spMk id="6" creationId="{00000000-0000-0000-0000-000000000000}"/>
          </ac:spMkLst>
        </pc:spChg>
        <pc:spChg chg="mod">
          <ac:chgData name="Nicholas Harvey" userId="6c8f5bcc-6372-430f-9774-4498d9d8aa03" providerId="ADAL" clId="{D011ECD2-6310-48C9-8C6D-FDFCF22D1290}" dt="2021-05-11T22:11:28.069" v="21"/>
          <ac:spMkLst>
            <pc:docMk/>
            <pc:sldMk cId="1224164657" sldId="265"/>
            <ac:spMk id="7" creationId="{00000000-0000-0000-0000-000000000000}"/>
          </ac:spMkLst>
        </pc:spChg>
        <pc:spChg chg="mod">
          <ac:chgData name="Nicholas Harvey" userId="6c8f5bcc-6372-430f-9774-4498d9d8aa03" providerId="ADAL" clId="{D011ECD2-6310-48C9-8C6D-FDFCF22D1290}" dt="2021-05-11T22:11:28.069" v="21"/>
          <ac:spMkLst>
            <pc:docMk/>
            <pc:sldMk cId="1224164657" sldId="265"/>
            <ac:spMk id="8" creationId="{00000000-0000-0000-0000-000000000000}"/>
          </ac:spMkLst>
        </pc:spChg>
        <pc:picChg chg="mod">
          <ac:chgData name="Nicholas Harvey" userId="6c8f5bcc-6372-430f-9774-4498d9d8aa03" providerId="ADAL" clId="{D011ECD2-6310-48C9-8C6D-FDFCF22D1290}" dt="2021-05-11T22:11:28.069" v="21"/>
          <ac:picMkLst>
            <pc:docMk/>
            <pc:sldMk cId="1224164657" sldId="265"/>
            <ac:picMk id="9" creationId="{00000000-0000-0000-0000-000000000000}"/>
          </ac:picMkLst>
        </pc:picChg>
        <pc:picChg chg="mod">
          <ac:chgData name="Nicholas Harvey" userId="6c8f5bcc-6372-430f-9774-4498d9d8aa03" providerId="ADAL" clId="{D011ECD2-6310-48C9-8C6D-FDFCF22D1290}" dt="2021-05-11T22:11:28.069" v="21"/>
          <ac:picMkLst>
            <pc:docMk/>
            <pc:sldMk cId="1224164657" sldId="265"/>
            <ac:picMk id="3074" creationId="{00000000-0000-0000-0000-000000000000}"/>
          </ac:picMkLst>
        </pc:picChg>
      </pc:sldChg>
      <pc:sldChg chg="modSp">
        <pc:chgData name="Nicholas Harvey" userId="6c8f5bcc-6372-430f-9774-4498d9d8aa03" providerId="ADAL" clId="{D011ECD2-6310-48C9-8C6D-FDFCF22D1290}" dt="2021-05-11T22:11:28.069" v="21"/>
        <pc:sldMkLst>
          <pc:docMk/>
          <pc:sldMk cId="2083874512" sldId="266"/>
        </pc:sldMkLst>
        <pc:spChg chg="mod">
          <ac:chgData name="Nicholas Harvey" userId="6c8f5bcc-6372-430f-9774-4498d9d8aa03" providerId="ADAL" clId="{D011ECD2-6310-48C9-8C6D-FDFCF22D1290}" dt="2021-05-11T22:11:28.069" v="21"/>
          <ac:spMkLst>
            <pc:docMk/>
            <pc:sldMk cId="2083874512" sldId="266"/>
            <ac:spMk id="2" creationId="{00000000-0000-0000-0000-000000000000}"/>
          </ac:spMkLst>
        </pc:spChg>
        <pc:spChg chg="mod">
          <ac:chgData name="Nicholas Harvey" userId="6c8f5bcc-6372-430f-9774-4498d9d8aa03" providerId="ADAL" clId="{D011ECD2-6310-48C9-8C6D-FDFCF22D1290}" dt="2021-05-11T22:11:28.069" v="21"/>
          <ac:spMkLst>
            <pc:docMk/>
            <pc:sldMk cId="2083874512" sldId="266"/>
            <ac:spMk id="3" creationId="{00000000-0000-0000-0000-000000000000}"/>
          </ac:spMkLst>
        </pc:spChg>
        <pc:spChg chg="mod">
          <ac:chgData name="Nicholas Harvey" userId="6c8f5bcc-6372-430f-9774-4498d9d8aa03" providerId="ADAL" clId="{D011ECD2-6310-48C9-8C6D-FDFCF22D1290}" dt="2021-05-11T22:11:28.069" v="21"/>
          <ac:spMkLst>
            <pc:docMk/>
            <pc:sldMk cId="2083874512" sldId="266"/>
            <ac:spMk id="4" creationId="{00000000-0000-0000-0000-000000000000}"/>
          </ac:spMkLst>
        </pc:spChg>
        <pc:spChg chg="mod">
          <ac:chgData name="Nicholas Harvey" userId="6c8f5bcc-6372-430f-9774-4498d9d8aa03" providerId="ADAL" clId="{D011ECD2-6310-48C9-8C6D-FDFCF22D1290}" dt="2021-05-11T22:11:28.069" v="21"/>
          <ac:spMkLst>
            <pc:docMk/>
            <pc:sldMk cId="2083874512" sldId="266"/>
            <ac:spMk id="6" creationId="{00000000-0000-0000-0000-000000000000}"/>
          </ac:spMkLst>
        </pc:spChg>
        <pc:picChg chg="mod">
          <ac:chgData name="Nicholas Harvey" userId="6c8f5bcc-6372-430f-9774-4498d9d8aa03" providerId="ADAL" clId="{D011ECD2-6310-48C9-8C6D-FDFCF22D1290}" dt="2021-05-11T22:11:28.069" v="21"/>
          <ac:picMkLst>
            <pc:docMk/>
            <pc:sldMk cId="2083874512" sldId="266"/>
            <ac:picMk id="7170" creationId="{00000000-0000-0000-0000-000000000000}"/>
          </ac:picMkLst>
        </pc:picChg>
        <pc:picChg chg="mod">
          <ac:chgData name="Nicholas Harvey" userId="6c8f5bcc-6372-430f-9774-4498d9d8aa03" providerId="ADAL" clId="{D011ECD2-6310-48C9-8C6D-FDFCF22D1290}" dt="2021-05-11T22:11:28.069" v="21"/>
          <ac:picMkLst>
            <pc:docMk/>
            <pc:sldMk cId="2083874512" sldId="266"/>
            <ac:picMk id="7172" creationId="{00000000-0000-0000-0000-000000000000}"/>
          </ac:picMkLst>
        </pc:picChg>
      </pc:sldChg>
      <pc:sldChg chg="modSp">
        <pc:chgData name="Nicholas Harvey" userId="6c8f5bcc-6372-430f-9774-4498d9d8aa03" providerId="ADAL" clId="{D011ECD2-6310-48C9-8C6D-FDFCF22D1290}" dt="2021-05-11T22:11:28.069" v="21"/>
        <pc:sldMkLst>
          <pc:docMk/>
          <pc:sldMk cId="558515670" sldId="267"/>
        </pc:sldMkLst>
        <pc:spChg chg="mod">
          <ac:chgData name="Nicholas Harvey" userId="6c8f5bcc-6372-430f-9774-4498d9d8aa03" providerId="ADAL" clId="{D011ECD2-6310-48C9-8C6D-FDFCF22D1290}" dt="2021-05-11T22:11:28.069" v="21"/>
          <ac:spMkLst>
            <pc:docMk/>
            <pc:sldMk cId="558515670" sldId="267"/>
            <ac:spMk id="2" creationId="{00000000-0000-0000-0000-000000000000}"/>
          </ac:spMkLst>
        </pc:spChg>
        <pc:spChg chg="mod">
          <ac:chgData name="Nicholas Harvey" userId="6c8f5bcc-6372-430f-9774-4498d9d8aa03" providerId="ADAL" clId="{D011ECD2-6310-48C9-8C6D-FDFCF22D1290}" dt="2021-05-11T22:11:28.069" v="21"/>
          <ac:spMkLst>
            <pc:docMk/>
            <pc:sldMk cId="558515670" sldId="267"/>
            <ac:spMk id="3" creationId="{00000000-0000-0000-0000-000000000000}"/>
          </ac:spMkLst>
        </pc:spChg>
        <pc:picChg chg="mod">
          <ac:chgData name="Nicholas Harvey" userId="6c8f5bcc-6372-430f-9774-4498d9d8aa03" providerId="ADAL" clId="{D011ECD2-6310-48C9-8C6D-FDFCF22D1290}" dt="2021-05-11T22:11:28.069" v="21"/>
          <ac:picMkLst>
            <pc:docMk/>
            <pc:sldMk cId="558515670" sldId="267"/>
            <ac:picMk id="5" creationId="{00000000-0000-0000-0000-000000000000}"/>
          </ac:picMkLst>
        </pc:picChg>
        <pc:picChg chg="mod">
          <ac:chgData name="Nicholas Harvey" userId="6c8f5bcc-6372-430f-9774-4498d9d8aa03" providerId="ADAL" clId="{D011ECD2-6310-48C9-8C6D-FDFCF22D1290}" dt="2021-05-11T22:11:28.069" v="21"/>
          <ac:picMkLst>
            <pc:docMk/>
            <pc:sldMk cId="558515670" sldId="267"/>
            <ac:picMk id="1026" creationId="{00000000-0000-0000-0000-000000000000}"/>
          </ac:picMkLst>
        </pc:picChg>
      </pc:sldChg>
      <pc:sldChg chg="modSp">
        <pc:chgData name="Nicholas Harvey" userId="6c8f5bcc-6372-430f-9774-4498d9d8aa03" providerId="ADAL" clId="{D011ECD2-6310-48C9-8C6D-FDFCF22D1290}" dt="2021-05-11T22:11:28.069" v="21"/>
        <pc:sldMkLst>
          <pc:docMk/>
          <pc:sldMk cId="1147353965" sldId="272"/>
        </pc:sldMkLst>
        <pc:spChg chg="mod">
          <ac:chgData name="Nicholas Harvey" userId="6c8f5bcc-6372-430f-9774-4498d9d8aa03" providerId="ADAL" clId="{D011ECD2-6310-48C9-8C6D-FDFCF22D1290}" dt="2021-05-11T22:11:28.069" v="21"/>
          <ac:spMkLst>
            <pc:docMk/>
            <pc:sldMk cId="1147353965" sldId="272"/>
            <ac:spMk id="3" creationId="{00000000-0000-0000-0000-000000000000}"/>
          </ac:spMkLst>
        </pc:spChg>
        <pc:spChg chg="mod">
          <ac:chgData name="Nicholas Harvey" userId="6c8f5bcc-6372-430f-9774-4498d9d8aa03" providerId="ADAL" clId="{D011ECD2-6310-48C9-8C6D-FDFCF22D1290}" dt="2021-05-11T22:11:28.069" v="21"/>
          <ac:spMkLst>
            <pc:docMk/>
            <pc:sldMk cId="1147353965" sldId="272"/>
            <ac:spMk id="5" creationId="{00000000-0000-0000-0000-000000000000}"/>
          </ac:spMkLst>
        </pc:spChg>
        <pc:picChg chg="mod">
          <ac:chgData name="Nicholas Harvey" userId="6c8f5bcc-6372-430f-9774-4498d9d8aa03" providerId="ADAL" clId="{D011ECD2-6310-48C9-8C6D-FDFCF22D1290}" dt="2021-05-11T22:11:28.069" v="21"/>
          <ac:picMkLst>
            <pc:docMk/>
            <pc:sldMk cId="1147353965" sldId="272"/>
            <ac:picMk id="8194" creationId="{00000000-0000-0000-0000-000000000000}"/>
          </ac:picMkLst>
        </pc:picChg>
      </pc:sldChg>
      <pc:sldChg chg="modSp mod modNotes">
        <pc:chgData name="Nicholas Harvey" userId="6c8f5bcc-6372-430f-9774-4498d9d8aa03" providerId="ADAL" clId="{D011ECD2-6310-48C9-8C6D-FDFCF22D1290}" dt="2021-05-11T22:11:28.069" v="21"/>
        <pc:sldMkLst>
          <pc:docMk/>
          <pc:sldMk cId="1039711339" sldId="304"/>
        </pc:sldMkLst>
        <pc:spChg chg="mod">
          <ac:chgData name="Nicholas Harvey" userId="6c8f5bcc-6372-430f-9774-4498d9d8aa03" providerId="ADAL" clId="{D011ECD2-6310-48C9-8C6D-FDFCF22D1290}" dt="2021-05-11T22:11:28.069" v="21"/>
          <ac:spMkLst>
            <pc:docMk/>
            <pc:sldMk cId="1039711339" sldId="304"/>
            <ac:spMk id="2" creationId="{091B274E-D604-3240-A618-B29F15A3F9F6}"/>
          </ac:spMkLst>
        </pc:spChg>
        <pc:spChg chg="mod">
          <ac:chgData name="Nicholas Harvey" userId="6c8f5bcc-6372-430f-9774-4498d9d8aa03" providerId="ADAL" clId="{D011ECD2-6310-48C9-8C6D-FDFCF22D1290}" dt="2021-05-11T22:11:28.069" v="21"/>
          <ac:spMkLst>
            <pc:docMk/>
            <pc:sldMk cId="1039711339" sldId="304"/>
            <ac:spMk id="4" creationId="{2872186B-9D18-1947-AF81-A057AE538664}"/>
          </ac:spMkLst>
        </pc:spChg>
        <pc:spChg chg="mod">
          <ac:chgData name="Nicholas Harvey" userId="6c8f5bcc-6372-430f-9774-4498d9d8aa03" providerId="ADAL" clId="{D011ECD2-6310-48C9-8C6D-FDFCF22D1290}" dt="2021-05-11T22:11:28.069" v="21"/>
          <ac:spMkLst>
            <pc:docMk/>
            <pc:sldMk cId="1039711339" sldId="304"/>
            <ac:spMk id="6" creationId="{D98CA6AC-AF6D-ED4D-A561-6ED549640C49}"/>
          </ac:spMkLst>
        </pc:spChg>
      </pc:sldChg>
      <pc:sldMasterChg chg="modSp modSldLayout">
        <pc:chgData name="Nicholas Harvey" userId="6c8f5bcc-6372-430f-9774-4498d9d8aa03" providerId="ADAL" clId="{D011ECD2-6310-48C9-8C6D-FDFCF22D1290}" dt="2021-05-11T22:11:28.069" v="21"/>
        <pc:sldMasterMkLst>
          <pc:docMk/>
          <pc:sldMasterMk cId="4147985842" sldId="2147483648"/>
        </pc:sldMasterMkLst>
        <pc:spChg chg="mod">
          <ac:chgData name="Nicholas Harvey" userId="6c8f5bcc-6372-430f-9774-4498d9d8aa03" providerId="ADAL" clId="{D011ECD2-6310-48C9-8C6D-FDFCF22D1290}" dt="2021-05-11T22:11:28.069" v="21"/>
          <ac:spMkLst>
            <pc:docMk/>
            <pc:sldMasterMk cId="4147985842" sldId="2147483648"/>
            <ac:spMk id="2"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ac:spMk id="3"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ac:spMk id="4"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ac:spMk id="5"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ac:spMk id="6" creationId="{00000000-0000-0000-0000-000000000000}"/>
          </ac:spMkLst>
        </pc:spChg>
        <pc:sldLayoutChg chg="modSp">
          <pc:chgData name="Nicholas Harvey" userId="6c8f5bcc-6372-430f-9774-4498d9d8aa03" providerId="ADAL" clId="{D011ECD2-6310-48C9-8C6D-FDFCF22D1290}" dt="2021-05-11T22:11:28.069" v="21"/>
          <pc:sldLayoutMkLst>
            <pc:docMk/>
            <pc:sldMasterMk cId="4147985842" sldId="2147483648"/>
            <pc:sldLayoutMk cId="187999670" sldId="2147483649"/>
          </pc:sldLayoutMkLst>
          <pc:spChg chg="mod">
            <ac:chgData name="Nicholas Harvey" userId="6c8f5bcc-6372-430f-9774-4498d9d8aa03" providerId="ADAL" clId="{D011ECD2-6310-48C9-8C6D-FDFCF22D1290}" dt="2021-05-11T22:11:28.069" v="21"/>
            <ac:spMkLst>
              <pc:docMk/>
              <pc:sldMasterMk cId="4147985842" sldId="2147483648"/>
              <pc:sldLayoutMk cId="187999670" sldId="2147483649"/>
              <ac:spMk id="2"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187999670" sldId="2147483649"/>
              <ac:spMk id="3" creationId="{00000000-0000-0000-0000-000000000000}"/>
            </ac:spMkLst>
          </pc:spChg>
        </pc:sldLayoutChg>
        <pc:sldLayoutChg chg="modSp">
          <pc:chgData name="Nicholas Harvey" userId="6c8f5bcc-6372-430f-9774-4498d9d8aa03" providerId="ADAL" clId="{D011ECD2-6310-48C9-8C6D-FDFCF22D1290}" dt="2021-05-11T22:11:28.069" v="21"/>
          <pc:sldLayoutMkLst>
            <pc:docMk/>
            <pc:sldMasterMk cId="4147985842" sldId="2147483648"/>
            <pc:sldLayoutMk cId="397606893" sldId="2147483651"/>
          </pc:sldLayoutMkLst>
          <pc:spChg chg="mod">
            <ac:chgData name="Nicholas Harvey" userId="6c8f5bcc-6372-430f-9774-4498d9d8aa03" providerId="ADAL" clId="{D011ECD2-6310-48C9-8C6D-FDFCF22D1290}" dt="2021-05-11T22:11:28.069" v="21"/>
            <ac:spMkLst>
              <pc:docMk/>
              <pc:sldMasterMk cId="4147985842" sldId="2147483648"/>
              <pc:sldLayoutMk cId="397606893" sldId="2147483651"/>
              <ac:spMk id="2"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397606893" sldId="2147483651"/>
              <ac:spMk id="3" creationId="{00000000-0000-0000-0000-000000000000}"/>
            </ac:spMkLst>
          </pc:spChg>
        </pc:sldLayoutChg>
        <pc:sldLayoutChg chg="modSp">
          <pc:chgData name="Nicholas Harvey" userId="6c8f5bcc-6372-430f-9774-4498d9d8aa03" providerId="ADAL" clId="{D011ECD2-6310-48C9-8C6D-FDFCF22D1290}" dt="2021-05-11T22:11:28.069" v="21"/>
          <pc:sldLayoutMkLst>
            <pc:docMk/>
            <pc:sldMasterMk cId="4147985842" sldId="2147483648"/>
            <pc:sldLayoutMk cId="996424464" sldId="2147483652"/>
          </pc:sldLayoutMkLst>
          <pc:spChg chg="mod">
            <ac:chgData name="Nicholas Harvey" userId="6c8f5bcc-6372-430f-9774-4498d9d8aa03" providerId="ADAL" clId="{D011ECD2-6310-48C9-8C6D-FDFCF22D1290}" dt="2021-05-11T22:11:28.069" v="21"/>
            <ac:spMkLst>
              <pc:docMk/>
              <pc:sldMasterMk cId="4147985842" sldId="2147483648"/>
              <pc:sldLayoutMk cId="996424464" sldId="2147483652"/>
              <ac:spMk id="3"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996424464" sldId="2147483652"/>
              <ac:spMk id="4" creationId="{00000000-0000-0000-0000-000000000000}"/>
            </ac:spMkLst>
          </pc:spChg>
        </pc:sldLayoutChg>
        <pc:sldLayoutChg chg="modSp">
          <pc:chgData name="Nicholas Harvey" userId="6c8f5bcc-6372-430f-9774-4498d9d8aa03" providerId="ADAL" clId="{D011ECD2-6310-48C9-8C6D-FDFCF22D1290}" dt="2021-05-11T22:11:28.069" v="21"/>
          <pc:sldLayoutMkLst>
            <pc:docMk/>
            <pc:sldMasterMk cId="4147985842" sldId="2147483648"/>
            <pc:sldLayoutMk cId="2749424530" sldId="2147483653"/>
          </pc:sldLayoutMkLst>
          <pc:spChg chg="mod">
            <ac:chgData name="Nicholas Harvey" userId="6c8f5bcc-6372-430f-9774-4498d9d8aa03" providerId="ADAL" clId="{D011ECD2-6310-48C9-8C6D-FDFCF22D1290}" dt="2021-05-11T22:11:28.069" v="21"/>
            <ac:spMkLst>
              <pc:docMk/>
              <pc:sldMasterMk cId="4147985842" sldId="2147483648"/>
              <pc:sldLayoutMk cId="2749424530" sldId="2147483653"/>
              <ac:spMk id="3"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2749424530" sldId="2147483653"/>
              <ac:spMk id="4"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2749424530" sldId="2147483653"/>
              <ac:spMk id="5"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2749424530" sldId="2147483653"/>
              <ac:spMk id="6" creationId="{00000000-0000-0000-0000-000000000000}"/>
            </ac:spMkLst>
          </pc:spChg>
        </pc:sldLayoutChg>
        <pc:sldLayoutChg chg="modSp">
          <pc:chgData name="Nicholas Harvey" userId="6c8f5bcc-6372-430f-9774-4498d9d8aa03" providerId="ADAL" clId="{D011ECD2-6310-48C9-8C6D-FDFCF22D1290}" dt="2021-05-11T22:11:28.069" v="21"/>
          <pc:sldLayoutMkLst>
            <pc:docMk/>
            <pc:sldMasterMk cId="4147985842" sldId="2147483648"/>
            <pc:sldLayoutMk cId="2684958463" sldId="2147483656"/>
          </pc:sldLayoutMkLst>
          <pc:spChg chg="mod">
            <ac:chgData name="Nicholas Harvey" userId="6c8f5bcc-6372-430f-9774-4498d9d8aa03" providerId="ADAL" clId="{D011ECD2-6310-48C9-8C6D-FDFCF22D1290}" dt="2021-05-11T22:11:28.069" v="21"/>
            <ac:spMkLst>
              <pc:docMk/>
              <pc:sldMasterMk cId="4147985842" sldId="2147483648"/>
              <pc:sldLayoutMk cId="2684958463" sldId="2147483656"/>
              <ac:spMk id="2"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2684958463" sldId="2147483656"/>
              <ac:spMk id="3"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2684958463" sldId="2147483656"/>
              <ac:spMk id="4" creationId="{00000000-0000-0000-0000-000000000000}"/>
            </ac:spMkLst>
          </pc:spChg>
        </pc:sldLayoutChg>
        <pc:sldLayoutChg chg="modSp">
          <pc:chgData name="Nicholas Harvey" userId="6c8f5bcc-6372-430f-9774-4498d9d8aa03" providerId="ADAL" clId="{D011ECD2-6310-48C9-8C6D-FDFCF22D1290}" dt="2021-05-11T22:11:28.069" v="21"/>
          <pc:sldLayoutMkLst>
            <pc:docMk/>
            <pc:sldMasterMk cId="4147985842" sldId="2147483648"/>
            <pc:sldLayoutMk cId="3681573915" sldId="2147483657"/>
          </pc:sldLayoutMkLst>
          <pc:spChg chg="mod">
            <ac:chgData name="Nicholas Harvey" userId="6c8f5bcc-6372-430f-9774-4498d9d8aa03" providerId="ADAL" clId="{D011ECD2-6310-48C9-8C6D-FDFCF22D1290}" dt="2021-05-11T22:11:28.069" v="21"/>
            <ac:spMkLst>
              <pc:docMk/>
              <pc:sldMasterMk cId="4147985842" sldId="2147483648"/>
              <pc:sldLayoutMk cId="3681573915" sldId="2147483657"/>
              <ac:spMk id="2"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3681573915" sldId="2147483657"/>
              <ac:spMk id="3"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3681573915" sldId="2147483657"/>
              <ac:spMk id="4" creationId="{00000000-0000-0000-0000-000000000000}"/>
            </ac:spMkLst>
          </pc:spChg>
        </pc:sldLayoutChg>
        <pc:sldLayoutChg chg="modSp">
          <pc:chgData name="Nicholas Harvey" userId="6c8f5bcc-6372-430f-9774-4498d9d8aa03" providerId="ADAL" clId="{D011ECD2-6310-48C9-8C6D-FDFCF22D1290}" dt="2021-05-11T22:11:28.069" v="21"/>
          <pc:sldLayoutMkLst>
            <pc:docMk/>
            <pc:sldMasterMk cId="4147985842" sldId="2147483648"/>
            <pc:sldLayoutMk cId="2142532128" sldId="2147483659"/>
          </pc:sldLayoutMkLst>
          <pc:spChg chg="mod">
            <ac:chgData name="Nicholas Harvey" userId="6c8f5bcc-6372-430f-9774-4498d9d8aa03" providerId="ADAL" clId="{D011ECD2-6310-48C9-8C6D-FDFCF22D1290}" dt="2021-05-11T22:11:28.069" v="21"/>
            <ac:spMkLst>
              <pc:docMk/>
              <pc:sldMasterMk cId="4147985842" sldId="2147483648"/>
              <pc:sldLayoutMk cId="2142532128" sldId="2147483659"/>
              <ac:spMk id="2" creationId="{00000000-0000-0000-0000-000000000000}"/>
            </ac:spMkLst>
          </pc:spChg>
          <pc:spChg chg="mod">
            <ac:chgData name="Nicholas Harvey" userId="6c8f5bcc-6372-430f-9774-4498d9d8aa03" providerId="ADAL" clId="{D011ECD2-6310-48C9-8C6D-FDFCF22D1290}" dt="2021-05-11T22:11:28.069" v="21"/>
            <ac:spMkLst>
              <pc:docMk/>
              <pc:sldMasterMk cId="4147985842" sldId="2147483648"/>
              <pc:sldLayoutMk cId="2142532128" sldId="2147483659"/>
              <ac:spMk id="3" creationId="{00000000-0000-0000-0000-000000000000}"/>
            </ac:spMkLst>
          </pc:spChg>
        </pc:sldLayoutChg>
      </pc:sldMasterChg>
      <pc:sldMasterChg chg="modSp modSldLayout">
        <pc:chgData name="Nicholas Harvey" userId="6c8f5bcc-6372-430f-9774-4498d9d8aa03" providerId="ADAL" clId="{D011ECD2-6310-48C9-8C6D-FDFCF22D1290}" dt="2021-05-11T22:11:28.069" v="21"/>
        <pc:sldMasterMkLst>
          <pc:docMk/>
          <pc:sldMasterMk cId="1662939152" sldId="2147483660"/>
        </pc:sldMasterMkLst>
        <pc:spChg chg="mod">
          <ac:chgData name="Nicholas Harvey" userId="6c8f5bcc-6372-430f-9774-4498d9d8aa03" providerId="ADAL" clId="{D011ECD2-6310-48C9-8C6D-FDFCF22D1290}" dt="2021-05-11T22:11:28.069" v="21"/>
          <ac:spMkLst>
            <pc:docMk/>
            <pc:sldMasterMk cId="1662939152" sldId="2147483660"/>
            <ac:spMk id="10" creationId="{4C279D9C-41B5-407B-BB25-D4AD402308AC}"/>
          </ac:spMkLst>
        </pc:spChg>
        <pc:spChg chg="mod">
          <ac:chgData name="Nicholas Harvey" userId="6c8f5bcc-6372-430f-9774-4498d9d8aa03" providerId="ADAL" clId="{D011ECD2-6310-48C9-8C6D-FDFCF22D1290}" dt="2021-05-11T22:11:28.069" v="21"/>
          <ac:spMkLst>
            <pc:docMk/>
            <pc:sldMasterMk cId="1662939152" sldId="2147483660"/>
            <ac:spMk id="12" creationId="{D3932AFB-98BB-47E6-A66A-42A8B2216A6E}"/>
          </ac:spMkLst>
        </pc:spChg>
        <pc:spChg chg="mod">
          <ac:chgData name="Nicholas Harvey" userId="6c8f5bcc-6372-430f-9774-4498d9d8aa03" providerId="ADAL" clId="{D011ECD2-6310-48C9-8C6D-FDFCF22D1290}" dt="2021-05-11T22:11:28.069" v="21"/>
          <ac:spMkLst>
            <pc:docMk/>
            <pc:sldMasterMk cId="1662939152" sldId="2147483660"/>
            <ac:spMk id="16" creationId="{9D980B62-A8DC-41B1-BFA4-DF6E668D2134}"/>
          </ac:spMkLst>
        </pc:spChg>
        <pc:spChg chg="mod">
          <ac:chgData name="Nicholas Harvey" userId="6c8f5bcc-6372-430f-9774-4498d9d8aa03" providerId="ADAL" clId="{D011ECD2-6310-48C9-8C6D-FDFCF22D1290}" dt="2021-05-11T22:11:28.069" v="21"/>
          <ac:spMkLst>
            <pc:docMk/>
            <pc:sldMasterMk cId="1662939152" sldId="2147483660"/>
            <ac:spMk id="20" creationId="{EDADA9AC-09FD-7C48-9CDC-8BC3FBDEF118}"/>
          </ac:spMkLst>
        </pc:spChg>
        <pc:picChg chg="mod">
          <ac:chgData name="Nicholas Harvey" userId="6c8f5bcc-6372-430f-9774-4498d9d8aa03" providerId="ADAL" clId="{D011ECD2-6310-48C9-8C6D-FDFCF22D1290}" dt="2021-05-11T22:11:28.069" v="21"/>
          <ac:picMkLst>
            <pc:docMk/>
            <pc:sldMasterMk cId="1662939152" sldId="2147483660"/>
            <ac:picMk id="3" creationId="{1EF659DC-9D8F-B740-94AA-02A6A02D1E51}"/>
          </ac:picMkLst>
        </pc:picChg>
        <pc:picChg chg="mod">
          <ac:chgData name="Nicholas Harvey" userId="6c8f5bcc-6372-430f-9774-4498d9d8aa03" providerId="ADAL" clId="{D011ECD2-6310-48C9-8C6D-FDFCF22D1290}" dt="2021-05-11T22:11:28.069" v="21"/>
          <ac:picMkLst>
            <pc:docMk/>
            <pc:sldMasterMk cId="1662939152" sldId="2147483660"/>
            <ac:picMk id="13" creationId="{53C559C2-8C6E-45A5-9148-D5B12B0EEC22}"/>
          </ac:picMkLst>
        </pc:picChg>
        <pc:picChg chg="mod">
          <ac:chgData name="Nicholas Harvey" userId="6c8f5bcc-6372-430f-9774-4498d9d8aa03" providerId="ADAL" clId="{D011ECD2-6310-48C9-8C6D-FDFCF22D1290}" dt="2021-05-11T22:11:28.069" v="21"/>
          <ac:picMkLst>
            <pc:docMk/>
            <pc:sldMasterMk cId="1662939152" sldId="2147483660"/>
            <ac:picMk id="21" creationId="{AF325590-A6D4-9741-870B-736FC1574C76}"/>
          </ac:picMkLst>
        </pc:picChg>
        <pc:sldLayoutChg chg="modSp">
          <pc:chgData name="Nicholas Harvey" userId="6c8f5bcc-6372-430f-9774-4498d9d8aa03" providerId="ADAL" clId="{D011ECD2-6310-48C9-8C6D-FDFCF22D1290}" dt="2021-05-11T22:11:28.069" v="21"/>
          <pc:sldLayoutMkLst>
            <pc:docMk/>
            <pc:sldMasterMk cId="1662939152" sldId="2147483660"/>
            <pc:sldLayoutMk cId="3854523779" sldId="2147483661"/>
          </pc:sldLayoutMkLst>
          <pc:spChg chg="mod">
            <ac:chgData name="Nicholas Harvey" userId="6c8f5bcc-6372-430f-9774-4498d9d8aa03" providerId="ADAL" clId="{D011ECD2-6310-48C9-8C6D-FDFCF22D1290}" dt="2021-05-11T22:11:28.069" v="21"/>
            <ac:spMkLst>
              <pc:docMk/>
              <pc:sldMasterMk cId="1662939152" sldId="2147483660"/>
              <pc:sldLayoutMk cId="3854523779" sldId="2147483661"/>
              <ac:spMk id="3" creationId="{FD07A26B-FB91-4268-AE80-63214307C03F}"/>
            </ac:spMkLst>
          </pc:spChg>
          <pc:spChg chg="mod">
            <ac:chgData name="Nicholas Harvey" userId="6c8f5bcc-6372-430f-9774-4498d9d8aa03" providerId="ADAL" clId="{D011ECD2-6310-48C9-8C6D-FDFCF22D1290}" dt="2021-05-11T22:11:28.069" v="21"/>
            <ac:spMkLst>
              <pc:docMk/>
              <pc:sldMasterMk cId="1662939152" sldId="2147483660"/>
              <pc:sldLayoutMk cId="3854523779" sldId="2147483661"/>
              <ac:spMk id="4" creationId="{BF84B4DE-83A6-4726-9008-0C7F75D02D1F}"/>
            </ac:spMkLst>
          </pc:spChg>
          <pc:picChg chg="mod">
            <ac:chgData name="Nicholas Harvey" userId="6c8f5bcc-6372-430f-9774-4498d9d8aa03" providerId="ADAL" clId="{D011ECD2-6310-48C9-8C6D-FDFCF22D1290}" dt="2021-05-11T22:11:28.069" v="21"/>
            <ac:picMkLst>
              <pc:docMk/>
              <pc:sldMasterMk cId="1662939152" sldId="2147483660"/>
              <pc:sldLayoutMk cId="3854523779" sldId="2147483661"/>
              <ac:picMk id="6" creationId="{F645E500-E4D1-47B6-8A49-38CF5EF7DA96}"/>
            </ac:picMkLst>
          </pc:picChg>
          <pc:picChg chg="mod">
            <ac:chgData name="Nicholas Harvey" userId="6c8f5bcc-6372-430f-9774-4498d9d8aa03" providerId="ADAL" clId="{D011ECD2-6310-48C9-8C6D-FDFCF22D1290}" dt="2021-05-11T22:11:28.069" v="21"/>
            <ac:picMkLst>
              <pc:docMk/>
              <pc:sldMasterMk cId="1662939152" sldId="2147483660"/>
              <pc:sldLayoutMk cId="3854523779" sldId="2147483661"/>
              <ac:picMk id="19" creationId="{00000000-0000-0000-0000-000000000000}"/>
            </ac:picMkLst>
          </pc:picChg>
        </pc:sldLayoutChg>
        <pc:sldLayoutChg chg="modSp">
          <pc:chgData name="Nicholas Harvey" userId="6c8f5bcc-6372-430f-9774-4498d9d8aa03" providerId="ADAL" clId="{D011ECD2-6310-48C9-8C6D-FDFCF22D1290}" dt="2021-05-11T22:11:28.069" v="21"/>
          <pc:sldLayoutMkLst>
            <pc:docMk/>
            <pc:sldMasterMk cId="1662939152" sldId="2147483660"/>
            <pc:sldLayoutMk cId="2536947303" sldId="2147483662"/>
          </pc:sldLayoutMkLst>
          <pc:spChg chg="mod">
            <ac:chgData name="Nicholas Harvey" userId="6c8f5bcc-6372-430f-9774-4498d9d8aa03" providerId="ADAL" clId="{D011ECD2-6310-48C9-8C6D-FDFCF22D1290}" dt="2021-05-11T22:11:28.069" v="21"/>
            <ac:spMkLst>
              <pc:docMk/>
              <pc:sldMasterMk cId="1662939152" sldId="2147483660"/>
              <pc:sldLayoutMk cId="2536947303" sldId="2147483662"/>
              <ac:spMk id="4" creationId="{00000000-0000-0000-0000-000000000000}"/>
            </ac:spMkLst>
          </pc:spChg>
          <pc:spChg chg="mod">
            <ac:chgData name="Nicholas Harvey" userId="6c8f5bcc-6372-430f-9774-4498d9d8aa03" providerId="ADAL" clId="{D011ECD2-6310-48C9-8C6D-FDFCF22D1290}" dt="2021-05-11T22:11:28.069" v="21"/>
            <ac:spMkLst>
              <pc:docMk/>
              <pc:sldMasterMk cId="1662939152" sldId="2147483660"/>
              <pc:sldLayoutMk cId="2536947303" sldId="2147483662"/>
              <ac:spMk id="6" creationId="{00000000-0000-0000-0000-000000000000}"/>
            </ac:spMkLst>
          </pc:spChg>
        </pc:sldLayoutChg>
        <pc:sldLayoutChg chg="modSp">
          <pc:chgData name="Nicholas Harvey" userId="6c8f5bcc-6372-430f-9774-4498d9d8aa03" providerId="ADAL" clId="{D011ECD2-6310-48C9-8C6D-FDFCF22D1290}" dt="2021-05-11T22:11:28.069" v="21"/>
          <pc:sldLayoutMkLst>
            <pc:docMk/>
            <pc:sldMasterMk cId="1662939152" sldId="2147483660"/>
            <pc:sldLayoutMk cId="2669797753" sldId="2147483663"/>
          </pc:sldLayoutMkLst>
          <pc:spChg chg="mod">
            <ac:chgData name="Nicholas Harvey" userId="6c8f5bcc-6372-430f-9774-4498d9d8aa03" providerId="ADAL" clId="{D011ECD2-6310-48C9-8C6D-FDFCF22D1290}" dt="2021-05-11T22:11:28.069" v="21"/>
            <ac:spMkLst>
              <pc:docMk/>
              <pc:sldMasterMk cId="1662939152" sldId="2147483660"/>
              <pc:sldLayoutMk cId="2669797753" sldId="2147483663"/>
              <ac:spMk id="3" creationId="{00000000-0000-0000-0000-000000000000}"/>
            </ac:spMkLst>
          </pc:spChg>
          <pc:spChg chg="mod">
            <ac:chgData name="Nicholas Harvey" userId="6c8f5bcc-6372-430f-9774-4498d9d8aa03" providerId="ADAL" clId="{D011ECD2-6310-48C9-8C6D-FDFCF22D1290}" dt="2021-05-11T22:11:28.069" v="21"/>
            <ac:spMkLst>
              <pc:docMk/>
              <pc:sldMasterMk cId="1662939152" sldId="2147483660"/>
              <pc:sldLayoutMk cId="2669797753"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DAAC5-1EFC-43A6-A5F4-9E499CDC0E30}" type="datetimeFigureOut">
              <a:rPr lang="en-GB" smtClean="0"/>
              <a:t>11/05/2021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E9E3A-8B96-4C36-BE9F-62A654DF37BC}" type="slidenum">
              <a:rPr lang="en-GB" smtClean="0"/>
              <a:t>‹#›</a:t>
            </a:fld>
            <a:endParaRPr lang="en-GB"/>
          </a:p>
        </p:txBody>
      </p:sp>
    </p:spTree>
    <p:extLst>
      <p:ext uri="{BB962C8B-B14F-4D97-AF65-F5344CB8AC3E}">
        <p14:creationId xmlns:p14="http://schemas.microsoft.com/office/powerpoint/2010/main" val="40042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FAC43C-4CB3-45A3-9D8A-C9C10B89C13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18799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FAC43C-4CB3-45A3-9D8A-C9C10B89C13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352022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FAC43C-4CB3-45A3-9D8A-C9C10B89C13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214253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3854523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2536947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6979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FAC43C-4CB3-45A3-9D8A-C9C10B89C13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72219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AC43C-4CB3-45A3-9D8A-C9C10B89C13A}"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39760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FAC43C-4CB3-45A3-9D8A-C9C10B89C13A}"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99642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FAC43C-4CB3-45A3-9D8A-C9C10B89C13A}"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274942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FAC43C-4CB3-45A3-9D8A-C9C10B89C13A}"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73864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AC43C-4CB3-45A3-9D8A-C9C10B89C13A}"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244070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AC43C-4CB3-45A3-9D8A-C9C10B89C13A}"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268495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AC43C-4CB3-45A3-9D8A-C9C10B89C13A}"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5778A-D253-48E0-929A-9FDA2F759413}" type="slidenum">
              <a:rPr lang="en-GB" smtClean="0"/>
              <a:t>‹#›</a:t>
            </a:fld>
            <a:endParaRPr lang="en-GB"/>
          </a:p>
        </p:txBody>
      </p:sp>
    </p:spTree>
    <p:extLst>
      <p:ext uri="{BB962C8B-B14F-4D97-AF65-F5344CB8AC3E}">
        <p14:creationId xmlns:p14="http://schemas.microsoft.com/office/powerpoint/2010/main" val="368157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AC43C-4CB3-45A3-9D8A-C9C10B89C13A}"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5778A-D253-48E0-929A-9FDA2F759413}" type="slidenum">
              <a:rPr lang="en-GB" smtClean="0"/>
              <a:t>‹#›</a:t>
            </a:fld>
            <a:endParaRPr lang="en-GB"/>
          </a:p>
        </p:txBody>
      </p:sp>
    </p:spTree>
    <p:extLst>
      <p:ext uri="{BB962C8B-B14F-4D97-AF65-F5344CB8AC3E}">
        <p14:creationId xmlns:p14="http://schemas.microsoft.com/office/powerpoint/2010/main" val="41479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1662939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5025503" cy="548051"/>
          </a:xfrm>
          <a:prstGeom prst="rect">
            <a:avLst/>
          </a:prstGeom>
        </p:spPr>
        <p:txBody>
          <a:bodyPr/>
          <a:lstStyle/>
          <a:p>
            <a:pPr>
              <a:lnSpc>
                <a:spcPct val="100000"/>
              </a:lnSpc>
            </a:pPr>
            <a:r>
              <a:rPr lang="en-US" sz="4000" dirty="0">
                <a:solidFill>
                  <a:schemeClr val="bg1"/>
                </a:solidFill>
              </a:rPr>
              <a:t>Habitat Fragmentation</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856" y="332657"/>
            <a:ext cx="8229600" cy="4525963"/>
          </a:xfrm>
        </p:spPr>
        <p:txBody>
          <a:bodyPr>
            <a:normAutofit/>
          </a:bodyPr>
          <a:lstStyle/>
          <a:p>
            <a:pPr marL="0" indent="0">
              <a:buNone/>
            </a:pPr>
            <a:r>
              <a:rPr lang="en-GB" sz="2400" dirty="0"/>
              <a:t>Biodiversity declines after fragmentation. Is it because: </a:t>
            </a:r>
          </a:p>
          <a:p>
            <a:pPr marL="0" indent="0">
              <a:buNone/>
            </a:pPr>
            <a:r>
              <a:rPr lang="en-GB" sz="2400" dirty="0"/>
              <a:t>1. Species-area relationship</a:t>
            </a:r>
          </a:p>
          <a:p>
            <a:pPr marL="0" indent="0">
              <a:buNone/>
            </a:pPr>
            <a:r>
              <a:rPr lang="en-GB" sz="2400" dirty="0"/>
              <a:t>2. Ecosystem decay</a:t>
            </a:r>
          </a:p>
        </p:txBody>
      </p:sp>
      <p:pic>
        <p:nvPicPr>
          <p:cNvPr id="8194" name="Picture 2" descr="Fig.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2408" y="1988840"/>
            <a:ext cx="8634072"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91764" y="6546830"/>
            <a:ext cx="3640740" cy="338554"/>
          </a:xfrm>
          <a:prstGeom prst="rect">
            <a:avLst/>
          </a:prstGeom>
          <a:noFill/>
        </p:spPr>
        <p:txBody>
          <a:bodyPr wrap="none" rtlCol="0">
            <a:spAutoFit/>
          </a:bodyPr>
          <a:lstStyle/>
          <a:p>
            <a:r>
              <a:rPr lang="en-GB" sz="1600" dirty="0"/>
              <a:t>Chase et al. (2020) Nature 1476-4687</a:t>
            </a:r>
          </a:p>
        </p:txBody>
      </p:sp>
    </p:spTree>
    <p:extLst>
      <p:ext uri="{BB962C8B-B14F-4D97-AF65-F5344CB8AC3E}">
        <p14:creationId xmlns:p14="http://schemas.microsoft.com/office/powerpoint/2010/main" val="114735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57808"/>
            <a:ext cx="8229600" cy="1503040"/>
          </a:xfrm>
        </p:spPr>
        <p:txBody>
          <a:bodyPr>
            <a:normAutofit fontScale="90000"/>
          </a:bodyPr>
          <a:lstStyle/>
          <a:p>
            <a:pPr algn="l"/>
            <a:r>
              <a:rPr lang="en-GB" sz="3600" dirty="0"/>
              <a:t>Stability of Altered Forest Ecosystems project (SAFE), Sabah, Malaysia</a:t>
            </a:r>
            <a:br>
              <a:rPr lang="en-GB" sz="3600" dirty="0"/>
            </a:br>
            <a:br>
              <a:rPr lang="en-GB" sz="3600" dirty="0"/>
            </a:br>
            <a:r>
              <a:rPr lang="en-GB" sz="3600" dirty="0"/>
              <a:t>www.safeproject.net</a:t>
            </a:r>
            <a:br>
              <a:rPr lang="en-GB" sz="3600" dirty="0"/>
            </a:br>
            <a:endParaRPr lang="en-GB" sz="3600" dirty="0"/>
          </a:p>
        </p:txBody>
      </p:sp>
      <p:sp>
        <p:nvSpPr>
          <p:cNvPr id="3" name="Content Placeholder 2"/>
          <p:cNvSpPr>
            <a:spLocks noGrp="1"/>
          </p:cNvSpPr>
          <p:nvPr>
            <p:ph idx="1"/>
          </p:nvPr>
        </p:nvSpPr>
        <p:spPr>
          <a:xfrm>
            <a:off x="1981200" y="2359422"/>
            <a:ext cx="8229600" cy="4525963"/>
          </a:xfrm>
        </p:spPr>
        <p:txBody>
          <a:bodyPr>
            <a:normAutofit/>
          </a:bodyPr>
          <a:lstStyle/>
          <a:p>
            <a:r>
              <a:rPr lang="en-GB" sz="2400" dirty="0"/>
              <a:t>Large collaboration between researchers in the UK and Malaysia.</a:t>
            </a:r>
          </a:p>
          <a:p>
            <a:r>
              <a:rPr lang="en-GB" sz="2400" dirty="0"/>
              <a:t>Plans for oil palm plantations in rainforest meant an opportunity for experiments on the effects of habitat fragmentation.</a:t>
            </a:r>
          </a:p>
          <a:p>
            <a:endParaRPr lang="en-GB" sz="2400" dirty="0"/>
          </a:p>
          <a:p>
            <a:r>
              <a:rPr lang="en-GB" sz="2400" dirty="0"/>
              <a:t>Research question:</a:t>
            </a:r>
          </a:p>
          <a:p>
            <a:pPr marL="457200" lvl="1" indent="0">
              <a:buNone/>
            </a:pPr>
            <a:r>
              <a:rPr lang="en-GB" sz="2000" dirty="0"/>
              <a:t>How does a rainforest function, and how does that change when humans put it under pressure?</a:t>
            </a:r>
          </a:p>
          <a:p>
            <a:endParaRPr lang="en-GB" sz="2400" dirty="0"/>
          </a:p>
          <a:p>
            <a:endParaRPr lang="en-GB" sz="2400" dirty="0"/>
          </a:p>
        </p:txBody>
      </p:sp>
      <p:pic>
        <p:nvPicPr>
          <p:cNvPr id="2050" name="Picture 2" descr="https://www.safeproject.net/safe_web/static/images/SAFE_acronym_1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320" y="350567"/>
            <a:ext cx="1691680" cy="118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0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3074" name="Picture 2" descr="Safe Project Experimental Frag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268761"/>
            <a:ext cx="8909974" cy="4691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7728" y="5506094"/>
            <a:ext cx="2016224" cy="5151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663952" y="5506094"/>
            <a:ext cx="1872208" cy="257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048328" y="5493224"/>
            <a:ext cx="1493150" cy="528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63952" y="5757257"/>
            <a:ext cx="1872208" cy="2575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www.safeproject.net/safe_web/static/images/SAFE_acronym_1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320" y="-27384"/>
            <a:ext cx="1691680" cy="1180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03512" y="24305"/>
            <a:ext cx="2249398" cy="369332"/>
          </a:xfrm>
          <a:prstGeom prst="rect">
            <a:avLst/>
          </a:prstGeom>
        </p:spPr>
        <p:txBody>
          <a:bodyPr wrap="none">
            <a:spAutoFit/>
          </a:bodyPr>
          <a:lstStyle/>
          <a:p>
            <a:r>
              <a:rPr lang="en-GB" dirty="0"/>
              <a:t>www.safeproject.net</a:t>
            </a:r>
          </a:p>
        </p:txBody>
      </p:sp>
    </p:spTree>
    <p:extLst>
      <p:ext uri="{BB962C8B-B14F-4D97-AF65-F5344CB8AC3E}">
        <p14:creationId xmlns:p14="http://schemas.microsoft.com/office/powerpoint/2010/main" val="12241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noAutofit/>
          </a:bodyPr>
          <a:lstStyle/>
          <a:p>
            <a:r>
              <a:rPr lang="en-GB" sz="3200" dirty="0"/>
              <a:t>Key findings from SAFE</a:t>
            </a:r>
          </a:p>
        </p:txBody>
      </p:sp>
      <p:sp>
        <p:nvSpPr>
          <p:cNvPr id="3" name="Content Placeholder 2"/>
          <p:cNvSpPr>
            <a:spLocks noGrp="1"/>
          </p:cNvSpPr>
          <p:nvPr>
            <p:ph idx="1"/>
          </p:nvPr>
        </p:nvSpPr>
        <p:spPr>
          <a:xfrm>
            <a:off x="1981200" y="1600200"/>
            <a:ext cx="8229600" cy="5429200"/>
          </a:xfrm>
        </p:spPr>
        <p:txBody>
          <a:bodyPr>
            <a:normAutofit/>
          </a:bodyPr>
          <a:lstStyle/>
          <a:p>
            <a:pPr marL="0" indent="0">
              <a:buNone/>
            </a:pPr>
            <a:r>
              <a:rPr lang="en-GB" sz="2400" dirty="0"/>
              <a:t>Logging reduces diversity of freshwater fish. The intensity does not matter. </a:t>
            </a:r>
          </a:p>
          <a:p>
            <a:pPr lvl="1">
              <a:buFontTx/>
              <a:buChar char="-"/>
            </a:pPr>
            <a:r>
              <a:rPr lang="en-GB" sz="2000" dirty="0"/>
              <a:t>Shade reduced- water becomes hotter.</a:t>
            </a:r>
          </a:p>
          <a:p>
            <a:pPr lvl="1">
              <a:buFontTx/>
              <a:buChar char="-"/>
            </a:pPr>
            <a:r>
              <a:rPr lang="en-GB" sz="2000" dirty="0"/>
              <a:t>Leaf litter reduced- water becomes hotter, reduces food sources.</a:t>
            </a:r>
          </a:p>
          <a:p>
            <a:pPr marL="0" indent="0">
              <a:buNone/>
            </a:pPr>
            <a:endParaRPr lang="en-GB" sz="2000" dirty="0"/>
          </a:p>
          <a:p>
            <a:pPr marL="0" indent="0">
              <a:buNone/>
            </a:pPr>
            <a:r>
              <a:rPr lang="en-GB" sz="2400" dirty="0"/>
              <a:t>Riparian (river) edges are movement corridors for moths.</a:t>
            </a:r>
          </a:p>
          <a:p>
            <a:pPr marL="0" indent="0">
              <a:buNone/>
            </a:pPr>
            <a:r>
              <a:rPr lang="en-GB" sz="2400" dirty="0"/>
              <a:t>     - </a:t>
            </a:r>
            <a:r>
              <a:rPr lang="en-GB" sz="2000" dirty="0"/>
              <a:t>Mark-recapture showed moths prefer to move along the river than into either forest or oil palm.</a:t>
            </a:r>
          </a:p>
          <a:p>
            <a:pPr marL="0" indent="0">
              <a:buNone/>
            </a:pPr>
            <a:endParaRPr lang="en-GB" sz="2000" dirty="0"/>
          </a:p>
          <a:p>
            <a:pPr marL="0" indent="0">
              <a:buNone/>
            </a:pPr>
            <a:r>
              <a:rPr lang="en-GB" sz="2400" dirty="0"/>
              <a:t>Travel speed and day range decrease in logged forests compared with old growth.</a:t>
            </a:r>
          </a:p>
          <a:p>
            <a:pPr marL="0" indent="0">
              <a:buNone/>
            </a:pPr>
            <a:r>
              <a:rPr lang="en-GB" sz="2400" dirty="0"/>
              <a:t>     -</a:t>
            </a:r>
            <a:r>
              <a:rPr lang="en-GB" sz="2000" dirty="0"/>
              <a:t> Camera traps showed this for 12 species.</a:t>
            </a:r>
            <a:endParaRPr lang="en-GB" sz="2800" dirty="0"/>
          </a:p>
        </p:txBody>
      </p:sp>
      <p:pic>
        <p:nvPicPr>
          <p:cNvPr id="5" name="Picture 2" descr="https://www.safeproject.net/safe_web/static/images/SAFE_acronym_1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320" y="-27384"/>
            <a:ext cx="1691680" cy="11806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qbssefb\Downloads\nazarizal-mohammad-RmwNno4cpZ0-unsplash.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1799614" y="-100038"/>
            <a:ext cx="1450603" cy="181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1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r>
              <a:rPr lang="en-GB" dirty="0"/>
              <a:t>After initial incision into a habitat, loss will speed up.</a:t>
            </a:r>
          </a:p>
          <a:p>
            <a:r>
              <a:rPr lang="en-GB" dirty="0"/>
              <a:t>Edge effects can impact organisms hundreds of metres into a habitat.</a:t>
            </a:r>
          </a:p>
          <a:p>
            <a:r>
              <a:rPr lang="en-GB" dirty="0"/>
              <a:t>When designing experiments, edge effects MUST be included.</a:t>
            </a:r>
          </a:p>
          <a:p>
            <a:r>
              <a:rPr lang="en-GB" dirty="0"/>
              <a:t>Edge effects affect different organisms in </a:t>
            </a:r>
            <a:r>
              <a:rPr lang="en-GB"/>
              <a:t>different ways.</a:t>
            </a:r>
            <a:endParaRPr lang="en-GB" dirty="0"/>
          </a:p>
        </p:txBody>
      </p:sp>
    </p:spTree>
    <p:extLst>
      <p:ext uri="{BB962C8B-B14F-4D97-AF65-F5344CB8AC3E}">
        <p14:creationId xmlns:p14="http://schemas.microsoft.com/office/powerpoint/2010/main" val="289937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032" y="-171400"/>
            <a:ext cx="7772400" cy="1470025"/>
          </a:xfrm>
        </p:spPr>
        <p:txBody>
          <a:bodyPr>
            <a:normAutofit/>
          </a:bodyPr>
          <a:lstStyle/>
          <a:p>
            <a:r>
              <a:rPr lang="en-GB" sz="3600" dirty="0"/>
              <a:t>Habitat Fragmentation</a:t>
            </a:r>
          </a:p>
        </p:txBody>
      </p:sp>
      <p:sp>
        <p:nvSpPr>
          <p:cNvPr id="3" name="Subtitle 2"/>
          <p:cNvSpPr>
            <a:spLocks noGrp="1"/>
          </p:cNvSpPr>
          <p:nvPr>
            <p:ph type="subTitle" idx="1"/>
          </p:nvPr>
        </p:nvSpPr>
        <p:spPr>
          <a:xfrm>
            <a:off x="2895600" y="6331768"/>
            <a:ext cx="6400800" cy="553616"/>
          </a:xfrm>
        </p:spPr>
        <p:txBody>
          <a:bodyPr>
            <a:normAutofit lnSpcReduction="10000"/>
          </a:bodyPr>
          <a:lstStyle/>
          <a:p>
            <a:r>
              <a:rPr lang="en-GB" dirty="0"/>
              <a:t>Lecture 15</a:t>
            </a:r>
          </a:p>
        </p:txBody>
      </p:sp>
      <p:pic>
        <p:nvPicPr>
          <p:cNvPr id="1026" name="Picture 2" descr="C:\Users\mqbssefb\Downloads\dave-herring-TrUbzz4KamI-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4" y="1340768"/>
            <a:ext cx="745282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48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lstStyle/>
          <a:p>
            <a:r>
              <a:rPr lang="en-GB" dirty="0"/>
              <a:t>Learn what habitat fragmentation is</a:t>
            </a:r>
          </a:p>
          <a:p>
            <a:r>
              <a:rPr lang="en-GB" dirty="0"/>
              <a:t>Understand what and edge effect is and the impact on microclimate</a:t>
            </a:r>
          </a:p>
          <a:p>
            <a:r>
              <a:rPr lang="en-GB" dirty="0"/>
              <a:t>Be able to understand the impacts of fragmenting a landscape.</a:t>
            </a:r>
          </a:p>
          <a:p>
            <a:endParaRPr lang="en-GB" dirty="0"/>
          </a:p>
        </p:txBody>
      </p:sp>
    </p:spTree>
    <p:extLst>
      <p:ext uri="{BB962C8B-B14F-4D97-AF65-F5344CB8AC3E}">
        <p14:creationId xmlns:p14="http://schemas.microsoft.com/office/powerpoint/2010/main" val="403152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fontScale="90000"/>
          </a:bodyPr>
          <a:lstStyle/>
          <a:p>
            <a:pPr algn="l"/>
            <a:r>
              <a:rPr lang="en-GB" sz="3600" dirty="0"/>
              <a:t>Habitat fragmentation</a:t>
            </a:r>
          </a:p>
        </p:txBody>
      </p:sp>
      <p:sp>
        <p:nvSpPr>
          <p:cNvPr id="3" name="Content Placeholder 2"/>
          <p:cNvSpPr>
            <a:spLocks noGrp="1"/>
          </p:cNvSpPr>
          <p:nvPr>
            <p:ph idx="1"/>
          </p:nvPr>
        </p:nvSpPr>
        <p:spPr>
          <a:xfrm>
            <a:off x="1775520" y="1179870"/>
            <a:ext cx="4422004" cy="5417482"/>
          </a:xfrm>
        </p:spPr>
        <p:txBody>
          <a:bodyPr>
            <a:normAutofit fontScale="92500" lnSpcReduction="20000"/>
          </a:bodyPr>
          <a:lstStyle/>
          <a:p>
            <a:pPr marL="0" indent="0">
              <a:lnSpc>
                <a:spcPct val="160000"/>
              </a:lnSpc>
              <a:buNone/>
            </a:pPr>
            <a:r>
              <a:rPr lang="en-GB" sz="2400" dirty="0"/>
              <a:t>When a habitat is broken up into smaller ‘fragments’ through human activity- “anthropogenic”.</a:t>
            </a:r>
          </a:p>
          <a:p>
            <a:pPr marL="0" indent="0">
              <a:lnSpc>
                <a:spcPct val="160000"/>
              </a:lnSpc>
              <a:buNone/>
            </a:pPr>
            <a:endParaRPr lang="en-GB" sz="2400" dirty="0"/>
          </a:p>
          <a:p>
            <a:pPr marL="0" indent="0">
              <a:lnSpc>
                <a:spcPct val="160000"/>
              </a:lnSpc>
              <a:buNone/>
            </a:pPr>
            <a:r>
              <a:rPr lang="en-GB" sz="2400" dirty="0"/>
              <a:t>After initial incision habitat loss may accelerate.</a:t>
            </a:r>
          </a:p>
          <a:p>
            <a:pPr marL="0" indent="0">
              <a:lnSpc>
                <a:spcPct val="160000"/>
              </a:lnSpc>
              <a:buNone/>
            </a:pPr>
            <a:endParaRPr lang="en-GB" sz="2400" dirty="0"/>
          </a:p>
          <a:p>
            <a:pPr marL="0" indent="0">
              <a:lnSpc>
                <a:spcPct val="160000"/>
              </a:lnSpc>
              <a:buNone/>
            </a:pPr>
            <a:r>
              <a:rPr lang="en-GB" sz="2400" dirty="0"/>
              <a:t>Creates metapopulations.</a:t>
            </a:r>
          </a:p>
          <a:p>
            <a:pPr marL="0" indent="0">
              <a:lnSpc>
                <a:spcPct val="160000"/>
              </a:lnSpc>
              <a:buNone/>
            </a:pPr>
            <a:endParaRPr lang="en-GB" sz="2400" dirty="0"/>
          </a:p>
          <a:p>
            <a:pPr marL="0" indent="0">
              <a:lnSpc>
                <a:spcPct val="160000"/>
              </a:lnSpc>
              <a:buNone/>
            </a:pPr>
            <a:r>
              <a:rPr lang="en-GB" sz="2400" dirty="0"/>
              <a:t>Also increases ‘edge effect’.</a:t>
            </a:r>
          </a:p>
        </p:txBody>
      </p:sp>
      <p:pic>
        <p:nvPicPr>
          <p:cNvPr id="1026" name="Picture 2" descr="https://ars.els-cdn.com/content/image/3-s2.0-B9780124095489091442-f09144-09-9780124095489.jpg?_"/>
          <p:cNvPicPr>
            <a:picLocks noChangeAspect="1" noChangeArrowheads="1"/>
          </p:cNvPicPr>
          <p:nvPr/>
        </p:nvPicPr>
        <p:blipFill rotWithShape="1">
          <a:blip r:embed="rId2">
            <a:extLst>
              <a:ext uri="{28A0092B-C50C-407E-A947-70E740481C1C}">
                <a14:useLocalDpi xmlns:a14="http://schemas.microsoft.com/office/drawing/2010/main" val="0"/>
              </a:ext>
            </a:extLst>
          </a:blip>
          <a:srcRect l="6301" t="6670" r="5847" b="3724"/>
          <a:stretch/>
        </p:blipFill>
        <p:spPr bwMode="auto">
          <a:xfrm>
            <a:off x="6197525" y="1179870"/>
            <a:ext cx="4439265" cy="567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1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78098"/>
          </a:xfrm>
        </p:spPr>
        <p:txBody>
          <a:bodyPr>
            <a:normAutofit/>
          </a:bodyPr>
          <a:lstStyle/>
          <a:p>
            <a:r>
              <a:rPr lang="en-GB" sz="3600" dirty="0"/>
              <a:t>Edge effects</a:t>
            </a:r>
          </a:p>
        </p:txBody>
      </p:sp>
      <p:sp>
        <p:nvSpPr>
          <p:cNvPr id="4" name="Rectangle 3"/>
          <p:cNvSpPr/>
          <p:nvPr/>
        </p:nvSpPr>
        <p:spPr>
          <a:xfrm>
            <a:off x="2135560" y="1412776"/>
            <a:ext cx="208823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230166" y="1412776"/>
            <a:ext cx="2088232" cy="172819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142790" y="1768169"/>
            <a:ext cx="1671458" cy="369332"/>
          </a:xfrm>
          <a:prstGeom prst="rect">
            <a:avLst/>
          </a:prstGeom>
          <a:noFill/>
        </p:spPr>
        <p:txBody>
          <a:bodyPr wrap="square" rtlCol="0">
            <a:spAutoFit/>
          </a:bodyPr>
          <a:lstStyle/>
          <a:p>
            <a:r>
              <a:rPr lang="en-GB" dirty="0">
                <a:solidFill>
                  <a:schemeClr val="bg1"/>
                </a:solidFill>
              </a:rPr>
              <a:t>Patch A</a:t>
            </a:r>
          </a:p>
        </p:txBody>
      </p:sp>
      <p:sp>
        <p:nvSpPr>
          <p:cNvPr id="9" name="TextBox 8"/>
          <p:cNvSpPr txBox="1"/>
          <p:nvPr/>
        </p:nvSpPr>
        <p:spPr>
          <a:xfrm>
            <a:off x="5338882" y="1768169"/>
            <a:ext cx="1693223" cy="369332"/>
          </a:xfrm>
          <a:prstGeom prst="rect">
            <a:avLst/>
          </a:prstGeom>
          <a:noFill/>
        </p:spPr>
        <p:txBody>
          <a:bodyPr wrap="square" rtlCol="0">
            <a:spAutoFit/>
          </a:bodyPr>
          <a:lstStyle/>
          <a:p>
            <a:r>
              <a:rPr lang="en-GB" dirty="0"/>
              <a:t>Patch B</a:t>
            </a:r>
          </a:p>
        </p:txBody>
      </p:sp>
      <p:sp>
        <p:nvSpPr>
          <p:cNvPr id="10" name="TextBox 9"/>
          <p:cNvSpPr txBox="1"/>
          <p:nvPr/>
        </p:nvSpPr>
        <p:spPr>
          <a:xfrm>
            <a:off x="3791745" y="925768"/>
            <a:ext cx="838691" cy="369332"/>
          </a:xfrm>
          <a:prstGeom prst="rect">
            <a:avLst/>
          </a:prstGeom>
          <a:noFill/>
        </p:spPr>
        <p:txBody>
          <a:bodyPr wrap="none" rtlCol="0">
            <a:spAutoFit/>
          </a:bodyPr>
          <a:lstStyle/>
          <a:p>
            <a:r>
              <a:rPr lang="en-GB" dirty="0"/>
              <a:t>EDGE</a:t>
            </a:r>
          </a:p>
        </p:txBody>
      </p:sp>
      <p:sp>
        <p:nvSpPr>
          <p:cNvPr id="12" name="Rectangle 11"/>
          <p:cNvSpPr/>
          <p:nvPr/>
        </p:nvSpPr>
        <p:spPr>
          <a:xfrm>
            <a:off x="4223792" y="1412776"/>
            <a:ext cx="422246" cy="1728192"/>
          </a:xfrm>
          <a:prstGeom prst="rect">
            <a:avLst/>
          </a:prstGeom>
          <a:solidFill>
            <a:schemeClr val="accent1">
              <a:lumMod val="40000"/>
              <a:lumOff val="60000"/>
            </a:scheme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801546" y="1412776"/>
            <a:ext cx="422246" cy="1728192"/>
          </a:xfrm>
          <a:prstGeom prst="rect">
            <a:avLst/>
          </a:prstGeom>
          <a:solidFill>
            <a:schemeClr val="accent1"/>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4203260" y="1340768"/>
            <a:ext cx="0" cy="1872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434916" y="3140968"/>
            <a:ext cx="436949" cy="25202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4012669" y="3212976"/>
            <a:ext cx="931204" cy="25202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970914" y="3266982"/>
            <a:ext cx="1347485" cy="369332"/>
          </a:xfrm>
          <a:prstGeom prst="rect">
            <a:avLst/>
          </a:prstGeom>
          <a:noFill/>
        </p:spPr>
        <p:txBody>
          <a:bodyPr wrap="none" rtlCol="0">
            <a:spAutoFit/>
          </a:bodyPr>
          <a:lstStyle/>
          <a:p>
            <a:r>
              <a:rPr lang="en-GB" dirty="0"/>
              <a:t>Edge effect</a:t>
            </a:r>
          </a:p>
        </p:txBody>
      </p:sp>
      <p:pic>
        <p:nvPicPr>
          <p:cNvPr id="6146" name="Picture 2" descr="C:\Users\mqbssefb\Downloads\roya-ann-miller-MWzWYV2jCfM-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4352" y="3631730"/>
            <a:ext cx="4555905" cy="303763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3503713" y="5301208"/>
            <a:ext cx="2016225"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3647728" y="6309320"/>
            <a:ext cx="1203000" cy="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1983414" y="5116542"/>
            <a:ext cx="1492716" cy="369332"/>
          </a:xfrm>
          <a:prstGeom prst="rect">
            <a:avLst/>
          </a:prstGeom>
          <a:noFill/>
        </p:spPr>
        <p:txBody>
          <a:bodyPr wrap="none" rtlCol="0">
            <a:spAutoFit/>
          </a:bodyPr>
          <a:lstStyle/>
          <a:p>
            <a:r>
              <a:rPr lang="en-GB" dirty="0"/>
              <a:t>Low contrast</a:t>
            </a:r>
          </a:p>
        </p:txBody>
      </p:sp>
      <p:sp>
        <p:nvSpPr>
          <p:cNvPr id="38" name="TextBox 37"/>
          <p:cNvSpPr txBox="1"/>
          <p:nvPr/>
        </p:nvSpPr>
        <p:spPr>
          <a:xfrm>
            <a:off x="2019812" y="6124654"/>
            <a:ext cx="1544012" cy="369332"/>
          </a:xfrm>
          <a:prstGeom prst="rect">
            <a:avLst/>
          </a:prstGeom>
          <a:noFill/>
        </p:spPr>
        <p:txBody>
          <a:bodyPr wrap="none" rtlCol="0">
            <a:spAutoFit/>
          </a:bodyPr>
          <a:lstStyle/>
          <a:p>
            <a:r>
              <a:rPr lang="en-GB" dirty="0"/>
              <a:t>High contrast</a:t>
            </a:r>
          </a:p>
        </p:txBody>
      </p:sp>
      <p:sp>
        <p:nvSpPr>
          <p:cNvPr id="37" name="Oval 36"/>
          <p:cNvSpPr/>
          <p:nvPr/>
        </p:nvSpPr>
        <p:spPr>
          <a:xfrm>
            <a:off x="8544272" y="1110434"/>
            <a:ext cx="1584176" cy="1814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728484" y="1340769"/>
            <a:ext cx="1215752" cy="130917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Core patch</a:t>
            </a:r>
          </a:p>
        </p:txBody>
      </p:sp>
      <p:sp>
        <p:nvSpPr>
          <p:cNvPr id="41" name="TextBox 40"/>
          <p:cNvSpPr txBox="1"/>
          <p:nvPr/>
        </p:nvSpPr>
        <p:spPr>
          <a:xfrm>
            <a:off x="9270494" y="3023664"/>
            <a:ext cx="1347485" cy="369332"/>
          </a:xfrm>
          <a:prstGeom prst="rect">
            <a:avLst/>
          </a:prstGeom>
          <a:noFill/>
        </p:spPr>
        <p:txBody>
          <a:bodyPr wrap="none" rtlCol="0">
            <a:spAutoFit/>
          </a:bodyPr>
          <a:lstStyle/>
          <a:p>
            <a:r>
              <a:rPr lang="en-GB" dirty="0"/>
              <a:t>Edge effect</a:t>
            </a:r>
          </a:p>
        </p:txBody>
      </p:sp>
      <p:cxnSp>
        <p:nvCxnSpPr>
          <p:cNvPr id="42" name="Straight Arrow Connector 41"/>
          <p:cNvCxnSpPr>
            <a:stCxn id="41" idx="0"/>
          </p:cNvCxnSpPr>
          <p:nvPr/>
        </p:nvCxnSpPr>
        <p:spPr>
          <a:xfrm flipH="1" flipV="1">
            <a:off x="9336360" y="2798930"/>
            <a:ext cx="607876" cy="22473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0220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634082"/>
          </a:xfrm>
        </p:spPr>
        <p:txBody>
          <a:bodyPr>
            <a:noAutofit/>
          </a:bodyPr>
          <a:lstStyle/>
          <a:p>
            <a:r>
              <a:rPr lang="en-GB" sz="3600" dirty="0"/>
              <a:t>Change in microclimate</a:t>
            </a:r>
          </a:p>
        </p:txBody>
      </p:sp>
      <p:sp>
        <p:nvSpPr>
          <p:cNvPr id="3" name="Content Placeholder 2"/>
          <p:cNvSpPr>
            <a:spLocks noGrp="1"/>
          </p:cNvSpPr>
          <p:nvPr>
            <p:ph idx="1"/>
          </p:nvPr>
        </p:nvSpPr>
        <p:spPr>
          <a:xfrm>
            <a:off x="1621160" y="1052736"/>
            <a:ext cx="4186808" cy="5616624"/>
          </a:xfrm>
        </p:spPr>
        <p:txBody>
          <a:bodyPr>
            <a:normAutofit fontScale="92500"/>
          </a:bodyPr>
          <a:lstStyle/>
          <a:p>
            <a:pPr marL="0" indent="0">
              <a:lnSpc>
                <a:spcPct val="150000"/>
              </a:lnSpc>
              <a:buNone/>
            </a:pPr>
            <a:r>
              <a:rPr lang="en-GB" sz="2400" dirty="0"/>
              <a:t>The edges of forests will have changes in temperature, humidity, wind and so on. </a:t>
            </a:r>
          </a:p>
          <a:p>
            <a:pPr marL="0" indent="0">
              <a:lnSpc>
                <a:spcPct val="150000"/>
              </a:lnSpc>
              <a:buNone/>
            </a:pPr>
            <a:r>
              <a:rPr lang="en-GB" sz="2400" dirty="0"/>
              <a:t>These effects could reach up to 300m into the forest.</a:t>
            </a:r>
          </a:p>
          <a:p>
            <a:pPr marL="0" indent="0">
              <a:lnSpc>
                <a:spcPct val="150000"/>
              </a:lnSpc>
              <a:buNone/>
            </a:pPr>
            <a:r>
              <a:rPr lang="en-GB" sz="2400" dirty="0"/>
              <a:t>Therefore the fragment is smaller than it appears because the edge effects </a:t>
            </a:r>
          </a:p>
          <a:p>
            <a:pPr marL="0" indent="0">
              <a:lnSpc>
                <a:spcPct val="150000"/>
              </a:lnSpc>
              <a:buNone/>
            </a:pPr>
            <a:r>
              <a:rPr lang="en-GB" sz="2400" dirty="0"/>
              <a:t>Forest fires are more common at edges because they are drier.</a:t>
            </a:r>
          </a:p>
        </p:txBody>
      </p:sp>
      <p:pic>
        <p:nvPicPr>
          <p:cNvPr id="409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969" y="1196752"/>
            <a:ext cx="4733463" cy="5024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7969" y="6453337"/>
            <a:ext cx="4836067" cy="307777"/>
          </a:xfrm>
          <a:prstGeom prst="rect">
            <a:avLst/>
          </a:prstGeom>
          <a:noFill/>
        </p:spPr>
        <p:txBody>
          <a:bodyPr wrap="none" rtlCol="0">
            <a:spAutoFit/>
          </a:bodyPr>
          <a:lstStyle/>
          <a:p>
            <a:r>
              <a:rPr lang="en-GB" sz="1400" dirty="0" err="1"/>
              <a:t>Jucker</a:t>
            </a:r>
            <a:r>
              <a:rPr lang="en-GB" sz="1400" dirty="0"/>
              <a:t> et al. (2018) Global Change Biology, 24, 5243-5258</a:t>
            </a:r>
          </a:p>
        </p:txBody>
      </p:sp>
    </p:spTree>
    <p:extLst>
      <p:ext uri="{BB962C8B-B14F-4D97-AF65-F5344CB8AC3E}">
        <p14:creationId xmlns:p14="http://schemas.microsoft.com/office/powerpoint/2010/main" val="61648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392"/>
            <a:ext cx="8229600" cy="778098"/>
          </a:xfrm>
        </p:spPr>
        <p:txBody>
          <a:bodyPr>
            <a:normAutofit/>
          </a:bodyPr>
          <a:lstStyle/>
          <a:p>
            <a:r>
              <a:rPr lang="en-GB" sz="3600" dirty="0"/>
              <a:t>Vertebrate responses to edge effects</a:t>
            </a:r>
          </a:p>
        </p:txBody>
      </p:sp>
      <p:sp>
        <p:nvSpPr>
          <p:cNvPr id="3" name="Content Placeholder 2"/>
          <p:cNvSpPr>
            <a:spLocks noGrp="1"/>
          </p:cNvSpPr>
          <p:nvPr>
            <p:ph idx="1"/>
          </p:nvPr>
        </p:nvSpPr>
        <p:spPr>
          <a:xfrm>
            <a:off x="1981200" y="4149080"/>
            <a:ext cx="8229600" cy="2392952"/>
          </a:xfrm>
        </p:spPr>
        <p:txBody>
          <a:bodyPr>
            <a:normAutofit fontScale="77500" lnSpcReduction="20000"/>
          </a:bodyPr>
          <a:lstStyle/>
          <a:p>
            <a:pPr marL="0" indent="0">
              <a:lnSpc>
                <a:spcPct val="170000"/>
              </a:lnSpc>
              <a:buNone/>
            </a:pPr>
            <a:r>
              <a:rPr lang="en-GB" sz="2400" dirty="0"/>
              <a:t>Species density of reptiles and birds increase along the edge of a fragment.</a:t>
            </a:r>
          </a:p>
          <a:p>
            <a:pPr marL="0" indent="0">
              <a:lnSpc>
                <a:spcPct val="170000"/>
              </a:lnSpc>
              <a:buNone/>
            </a:pPr>
            <a:r>
              <a:rPr lang="en-GB" sz="2400" dirty="0"/>
              <a:t>Species density of amphibians and mammals is higher in the core of the fragment.</a:t>
            </a:r>
          </a:p>
          <a:p>
            <a:pPr marL="0" indent="0">
              <a:lnSpc>
                <a:spcPct val="170000"/>
              </a:lnSpc>
              <a:buNone/>
            </a:pPr>
            <a:r>
              <a:rPr lang="en-GB" sz="2400" dirty="0"/>
              <a:t>Sensitivity to the edge is more variable within groups than between groups.</a:t>
            </a:r>
          </a:p>
        </p:txBody>
      </p:sp>
      <p:pic>
        <p:nvPicPr>
          <p:cNvPr id="5122" name="Picture 2"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836712"/>
            <a:ext cx="8376022"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76121" y="6542033"/>
            <a:ext cx="3395481" cy="307777"/>
          </a:xfrm>
          <a:prstGeom prst="rect">
            <a:avLst/>
          </a:prstGeom>
          <a:noFill/>
        </p:spPr>
        <p:txBody>
          <a:bodyPr wrap="none" rtlCol="0">
            <a:spAutoFit/>
          </a:bodyPr>
          <a:lstStyle/>
          <a:p>
            <a:r>
              <a:rPr lang="en-GB" sz="1400" dirty="0"/>
              <a:t>Pfeifer et al. (2017) Nature 551, 187-191</a:t>
            </a:r>
          </a:p>
        </p:txBody>
      </p:sp>
    </p:spTree>
    <p:extLst>
      <p:ext uri="{BB962C8B-B14F-4D97-AF65-F5344CB8AC3E}">
        <p14:creationId xmlns:p14="http://schemas.microsoft.com/office/powerpoint/2010/main" val="310161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840" y="116632"/>
            <a:ext cx="6429400" cy="720080"/>
          </a:xfrm>
        </p:spPr>
        <p:txBody>
          <a:bodyPr>
            <a:normAutofit/>
          </a:bodyPr>
          <a:lstStyle/>
          <a:p>
            <a:r>
              <a:rPr lang="en-GB" sz="2800" dirty="0"/>
              <a:t>Amazon rainforest roads</a:t>
            </a:r>
          </a:p>
        </p:txBody>
      </p:sp>
      <p:sp>
        <p:nvSpPr>
          <p:cNvPr id="3" name="Content Placeholder 2"/>
          <p:cNvSpPr>
            <a:spLocks noGrp="1"/>
          </p:cNvSpPr>
          <p:nvPr>
            <p:ph idx="1"/>
          </p:nvPr>
        </p:nvSpPr>
        <p:spPr>
          <a:xfrm>
            <a:off x="5303912" y="764704"/>
            <a:ext cx="5364088" cy="6192688"/>
          </a:xfrm>
        </p:spPr>
        <p:txBody>
          <a:bodyPr>
            <a:normAutofit fontScale="92500"/>
          </a:bodyPr>
          <a:lstStyle/>
          <a:p>
            <a:pPr marL="0" indent="0">
              <a:lnSpc>
                <a:spcPct val="150000"/>
              </a:lnSpc>
              <a:buNone/>
            </a:pPr>
            <a:r>
              <a:rPr lang="en-GB" sz="2200" dirty="0"/>
              <a:t>Increase in distance between fragments.</a:t>
            </a:r>
          </a:p>
          <a:p>
            <a:pPr marL="0" indent="0">
              <a:lnSpc>
                <a:spcPct val="150000"/>
              </a:lnSpc>
              <a:buNone/>
            </a:pPr>
            <a:r>
              <a:rPr lang="en-GB" sz="2200" dirty="0"/>
              <a:t>Increase in edge habitat</a:t>
            </a:r>
          </a:p>
          <a:p>
            <a:pPr marL="0" indent="0">
              <a:lnSpc>
                <a:spcPct val="150000"/>
              </a:lnSpc>
              <a:buNone/>
            </a:pPr>
            <a:r>
              <a:rPr lang="en-GB" sz="2200" dirty="0"/>
              <a:t>Creates metapopulations</a:t>
            </a:r>
          </a:p>
          <a:p>
            <a:pPr marL="0" indent="0">
              <a:lnSpc>
                <a:spcPct val="150000"/>
              </a:lnSpc>
              <a:buNone/>
            </a:pPr>
            <a:endParaRPr lang="en-GB" sz="2200" dirty="0"/>
          </a:p>
          <a:p>
            <a:pPr marL="0" indent="0">
              <a:lnSpc>
                <a:spcPct val="150000"/>
              </a:lnSpc>
              <a:buNone/>
            </a:pPr>
            <a:r>
              <a:rPr lang="en-GB" sz="2200" dirty="0"/>
              <a:t>People build along roads, move into forest.</a:t>
            </a:r>
          </a:p>
          <a:p>
            <a:pPr marL="0" indent="0">
              <a:lnSpc>
                <a:spcPct val="150000"/>
              </a:lnSpc>
              <a:buNone/>
            </a:pPr>
            <a:endParaRPr lang="en-GB" sz="2200" dirty="0"/>
          </a:p>
          <a:p>
            <a:pPr marL="0" indent="0">
              <a:lnSpc>
                <a:spcPct val="150000"/>
              </a:lnSpc>
              <a:buNone/>
            </a:pPr>
            <a:r>
              <a:rPr lang="en-GB" sz="2200" dirty="0"/>
              <a:t>Biodiversity lost through:</a:t>
            </a:r>
          </a:p>
          <a:p>
            <a:pPr marL="0" indent="0">
              <a:lnSpc>
                <a:spcPct val="150000"/>
              </a:lnSpc>
              <a:buNone/>
            </a:pPr>
            <a:r>
              <a:rPr lang="en-GB" sz="2000" dirty="0"/>
              <a:t>Roadkill</a:t>
            </a:r>
          </a:p>
          <a:p>
            <a:pPr marL="0" indent="0">
              <a:lnSpc>
                <a:spcPct val="150000"/>
              </a:lnSpc>
              <a:buNone/>
            </a:pPr>
            <a:r>
              <a:rPr lang="en-GB" sz="2000" dirty="0"/>
              <a:t>Disturbance</a:t>
            </a:r>
          </a:p>
          <a:p>
            <a:pPr marL="0" indent="0">
              <a:lnSpc>
                <a:spcPct val="150000"/>
              </a:lnSpc>
              <a:buNone/>
            </a:pPr>
            <a:r>
              <a:rPr lang="en-GB" sz="2000" dirty="0"/>
              <a:t>Pollution</a:t>
            </a:r>
          </a:p>
          <a:p>
            <a:pPr marL="0" indent="0">
              <a:lnSpc>
                <a:spcPct val="150000"/>
              </a:lnSpc>
              <a:buNone/>
            </a:pPr>
            <a:r>
              <a:rPr lang="en-GB" sz="2000" dirty="0"/>
              <a:t>Barriers to dispersal and gene flow</a:t>
            </a:r>
          </a:p>
          <a:p>
            <a:pPr marL="0" indent="0">
              <a:lnSpc>
                <a:spcPct val="150000"/>
              </a:lnSpc>
              <a:buNone/>
            </a:pPr>
            <a:r>
              <a:rPr lang="en-GB" sz="2000" dirty="0"/>
              <a:t>Increasing human access to forest</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54"/>
          <a:stretch/>
        </p:blipFill>
        <p:spPr bwMode="auto">
          <a:xfrm>
            <a:off x="1703512" y="304800"/>
            <a:ext cx="3534333" cy="6148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664704" y="6560881"/>
            <a:ext cx="2573140" cy="307777"/>
          </a:xfrm>
          <a:prstGeom prst="rect">
            <a:avLst/>
          </a:prstGeom>
          <a:noFill/>
        </p:spPr>
        <p:txBody>
          <a:bodyPr wrap="none" rtlCol="0">
            <a:spAutoFit/>
          </a:bodyPr>
          <a:lstStyle/>
          <a:p>
            <a:r>
              <a:rPr lang="en-GB" sz="1400" dirty="0"/>
              <a:t>Ahmed et al. 2014 Proc B 281</a:t>
            </a:r>
          </a:p>
        </p:txBody>
      </p:sp>
      <p:sp>
        <p:nvSpPr>
          <p:cNvPr id="6" name="TextBox 5"/>
          <p:cNvSpPr txBox="1"/>
          <p:nvPr/>
        </p:nvSpPr>
        <p:spPr>
          <a:xfrm>
            <a:off x="2167937" y="0"/>
            <a:ext cx="697627" cy="369332"/>
          </a:xfrm>
          <a:prstGeom prst="rect">
            <a:avLst/>
          </a:prstGeom>
          <a:noFill/>
        </p:spPr>
        <p:txBody>
          <a:bodyPr wrap="none" rtlCol="0">
            <a:spAutoFit/>
          </a:bodyPr>
          <a:lstStyle/>
          <a:p>
            <a:r>
              <a:rPr lang="en-GB" dirty="0"/>
              <a:t>2000</a:t>
            </a:r>
          </a:p>
        </p:txBody>
      </p:sp>
      <p:sp>
        <p:nvSpPr>
          <p:cNvPr id="7" name="TextBox 6"/>
          <p:cNvSpPr txBox="1"/>
          <p:nvPr/>
        </p:nvSpPr>
        <p:spPr>
          <a:xfrm>
            <a:off x="4079777" y="3572"/>
            <a:ext cx="697627" cy="369332"/>
          </a:xfrm>
          <a:prstGeom prst="rect">
            <a:avLst/>
          </a:prstGeom>
          <a:noFill/>
        </p:spPr>
        <p:txBody>
          <a:bodyPr wrap="none" rtlCol="0">
            <a:spAutoFit/>
          </a:bodyPr>
          <a:lstStyle/>
          <a:p>
            <a:r>
              <a:rPr lang="en-GB" dirty="0"/>
              <a:t>2008</a:t>
            </a:r>
          </a:p>
        </p:txBody>
      </p:sp>
    </p:spTree>
    <p:extLst>
      <p:ext uri="{BB962C8B-B14F-4D97-AF65-F5344CB8AC3E}">
        <p14:creationId xmlns:p14="http://schemas.microsoft.com/office/powerpoint/2010/main" val="48039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3600" dirty="0"/>
              <a:t>Fragmentation</a:t>
            </a:r>
          </a:p>
        </p:txBody>
      </p:sp>
      <p:sp>
        <p:nvSpPr>
          <p:cNvPr id="3" name="Content Placeholder 2"/>
          <p:cNvSpPr>
            <a:spLocks noGrp="1"/>
          </p:cNvSpPr>
          <p:nvPr>
            <p:ph idx="1"/>
          </p:nvPr>
        </p:nvSpPr>
        <p:spPr>
          <a:xfrm>
            <a:off x="1775520" y="4149080"/>
            <a:ext cx="5194920" cy="2448272"/>
          </a:xfrm>
        </p:spPr>
        <p:txBody>
          <a:bodyPr>
            <a:normAutofit/>
          </a:bodyPr>
          <a:lstStyle/>
          <a:p>
            <a:pPr marL="0" indent="0">
              <a:buNone/>
            </a:pPr>
            <a:r>
              <a:rPr lang="en-GB" sz="2400" dirty="0"/>
              <a:t>High connectivity</a:t>
            </a:r>
          </a:p>
          <a:p>
            <a:pPr marL="0" indent="0">
              <a:buNone/>
            </a:pPr>
            <a:r>
              <a:rPr lang="en-GB" sz="2400" dirty="0"/>
              <a:t>Lower extinction risk</a:t>
            </a:r>
          </a:p>
          <a:p>
            <a:pPr marL="0" indent="0">
              <a:buNone/>
            </a:pPr>
            <a:r>
              <a:rPr lang="en-GB" sz="2400" dirty="0"/>
              <a:t>Lower invasion risk</a:t>
            </a:r>
          </a:p>
          <a:p>
            <a:pPr marL="0" indent="0">
              <a:buNone/>
            </a:pPr>
            <a:r>
              <a:rPr lang="en-GB" sz="2400" dirty="0"/>
              <a:t>Increased diversity</a:t>
            </a:r>
          </a:p>
          <a:p>
            <a:pPr marL="0" indent="0">
              <a:buNone/>
            </a:pPr>
            <a:r>
              <a:rPr lang="en-GB" sz="2400" dirty="0"/>
              <a:t>Increased ecosystem function</a:t>
            </a:r>
          </a:p>
        </p:txBody>
      </p:sp>
      <p:pic>
        <p:nvPicPr>
          <p:cNvPr id="7170" name="Picture 2" descr="Fig. 4"/>
          <p:cNvPicPr>
            <a:picLocks noChangeAspect="1" noChangeArrowheads="1"/>
          </p:cNvPicPr>
          <p:nvPr/>
        </p:nvPicPr>
        <p:blipFill rotWithShape="1">
          <a:blip r:embed="rId2">
            <a:extLst>
              <a:ext uri="{28A0092B-C50C-407E-A947-70E740481C1C}">
                <a14:useLocalDpi xmlns:a14="http://schemas.microsoft.com/office/drawing/2010/main" val="0"/>
              </a:ext>
            </a:extLst>
          </a:blip>
          <a:srcRect l="55643" t="52998" r="22178" b="23211"/>
          <a:stretch/>
        </p:blipFill>
        <p:spPr bwMode="auto">
          <a:xfrm>
            <a:off x="6528048" y="1095523"/>
            <a:ext cx="2777962" cy="280087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g. 4"/>
          <p:cNvPicPr>
            <a:picLocks noChangeAspect="1" noChangeArrowheads="1"/>
          </p:cNvPicPr>
          <p:nvPr/>
        </p:nvPicPr>
        <p:blipFill rotWithShape="1">
          <a:blip r:embed="rId2">
            <a:extLst>
              <a:ext uri="{28A0092B-C50C-407E-A947-70E740481C1C}">
                <a14:useLocalDpi xmlns:a14="http://schemas.microsoft.com/office/drawing/2010/main" val="0"/>
              </a:ext>
            </a:extLst>
          </a:blip>
          <a:srcRect l="32340" t="77121" r="45860"/>
          <a:stretch/>
        </p:blipFill>
        <p:spPr bwMode="auto">
          <a:xfrm>
            <a:off x="1775520" y="1095524"/>
            <a:ext cx="2730588" cy="26935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384032" y="4149080"/>
            <a:ext cx="5194920"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Low connectivity</a:t>
            </a:r>
          </a:p>
          <a:p>
            <a:pPr marL="0" indent="0">
              <a:buNone/>
            </a:pPr>
            <a:r>
              <a:rPr lang="en-GB" sz="2400" dirty="0"/>
              <a:t>Higher extinction risk</a:t>
            </a:r>
          </a:p>
          <a:p>
            <a:pPr marL="0" indent="0">
              <a:buNone/>
            </a:pPr>
            <a:r>
              <a:rPr lang="en-GB" sz="2400" dirty="0"/>
              <a:t>Higher invasion risk</a:t>
            </a:r>
          </a:p>
          <a:p>
            <a:pPr marL="0" indent="0">
              <a:buNone/>
            </a:pPr>
            <a:r>
              <a:rPr lang="en-GB" sz="2400" dirty="0"/>
              <a:t>Decreased diversity</a:t>
            </a:r>
          </a:p>
          <a:p>
            <a:pPr marL="0" indent="0">
              <a:buNone/>
            </a:pPr>
            <a:r>
              <a:rPr lang="en-GB" sz="2400" dirty="0"/>
              <a:t>Decreased ecosystem function</a:t>
            </a:r>
          </a:p>
        </p:txBody>
      </p:sp>
      <p:sp>
        <p:nvSpPr>
          <p:cNvPr id="4" name="TextBox 3"/>
          <p:cNvSpPr txBox="1"/>
          <p:nvPr/>
        </p:nvSpPr>
        <p:spPr>
          <a:xfrm>
            <a:off x="5707120" y="6597352"/>
            <a:ext cx="5069401" cy="338554"/>
          </a:xfrm>
          <a:prstGeom prst="rect">
            <a:avLst/>
          </a:prstGeom>
          <a:noFill/>
        </p:spPr>
        <p:txBody>
          <a:bodyPr wrap="none" rtlCol="0">
            <a:spAutoFit/>
          </a:bodyPr>
          <a:lstStyle/>
          <a:p>
            <a:r>
              <a:rPr lang="en-GB" sz="1600" dirty="0"/>
              <a:t>Figure: De Vries et al. (2017) Nature Communications</a:t>
            </a:r>
          </a:p>
        </p:txBody>
      </p:sp>
    </p:spTree>
    <p:extLst>
      <p:ext uri="{BB962C8B-B14F-4D97-AF65-F5344CB8AC3E}">
        <p14:creationId xmlns:p14="http://schemas.microsoft.com/office/powerpoint/2010/main" val="2083874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7107</TotalTime>
  <Words>646</Words>
  <Application>Microsoft Office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Helvetica</vt:lpstr>
      <vt:lpstr>Lucida Grande</vt:lpstr>
      <vt:lpstr>Office Theme</vt:lpstr>
      <vt:lpstr>1_Office Theme</vt:lpstr>
      <vt:lpstr>Habitat Fragmentation</vt:lpstr>
      <vt:lpstr>Habitat Fragmentation</vt:lpstr>
      <vt:lpstr>Learning outcomes</vt:lpstr>
      <vt:lpstr>Habitat fragmentation</vt:lpstr>
      <vt:lpstr>Edge effects</vt:lpstr>
      <vt:lpstr>Change in microclimate</vt:lpstr>
      <vt:lpstr>Vertebrate responses to edge effects</vt:lpstr>
      <vt:lpstr>Amazon rainforest roads</vt:lpstr>
      <vt:lpstr>Fragmentation</vt:lpstr>
      <vt:lpstr>PowerPoint Presentation</vt:lpstr>
      <vt:lpstr>Stability of Altered Forest Ecosystems project (SAFE), Sabah, Malaysia  www.safeproject.net </vt:lpstr>
      <vt:lpstr>PowerPoint Presentation</vt:lpstr>
      <vt:lpstr>Key findings from SAFE</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Fragmentation and Invasive Species</dc:title>
  <dc:creator>Ellen Fry</dc:creator>
  <cp:lastModifiedBy>Nicholas Harvey</cp:lastModifiedBy>
  <cp:revision>53</cp:revision>
  <dcterms:created xsi:type="dcterms:W3CDTF">2020-08-03T13:13:54Z</dcterms:created>
  <dcterms:modified xsi:type="dcterms:W3CDTF">2021-05-11T22:11:30Z</dcterms:modified>
</cp:coreProperties>
</file>