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346" r:id="rId5"/>
    <p:sldId id="278" r:id="rId6"/>
    <p:sldId id="279" r:id="rId7"/>
    <p:sldId id="316" r:id="rId8"/>
    <p:sldId id="317" r:id="rId9"/>
    <p:sldId id="313" r:id="rId10"/>
    <p:sldId id="319" r:id="rId11"/>
    <p:sldId id="320" r:id="rId12"/>
    <p:sldId id="318" r:id="rId13"/>
    <p:sldId id="322" r:id="rId14"/>
    <p:sldId id="344" r:id="rId15"/>
    <p:sldId id="325" r:id="rId16"/>
    <p:sldId id="323" r:id="rId17"/>
    <p:sldId id="345" r:id="rId18"/>
    <p:sldId id="327" r:id="rId19"/>
    <p:sldId id="326" r:id="rId20"/>
    <p:sldId id="329" r:id="rId21"/>
    <p:sldId id="328" r:id="rId22"/>
    <p:sldId id="331" r:id="rId23"/>
    <p:sldId id="330" r:id="rId24"/>
    <p:sldId id="332" r:id="rId25"/>
    <p:sldId id="333" r:id="rId26"/>
    <p:sldId id="334" r:id="rId27"/>
    <p:sldId id="338" r:id="rId28"/>
    <p:sldId id="339" r:id="rId29"/>
    <p:sldId id="340" r:id="rId30"/>
    <p:sldId id="343" r:id="rId31"/>
    <p:sldId id="312" r:id="rId32"/>
    <p:sldId id="256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9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56D24E8-71C7-4A62-A13B-038AFD297F70}"/>
    <pc:docChg chg="modSld">
      <pc:chgData name="Nicolo' Golinucci" userId="af77fc62-6a85-4b10-b94f-9bff1a9c5999" providerId="ADAL" clId="{C56D24E8-71C7-4A62-A13B-038AFD297F70}" dt="2023-09-05T07:20:26.610" v="0"/>
      <pc:docMkLst>
        <pc:docMk/>
      </pc:docMkLst>
      <pc:sldChg chg="addSp modSp">
        <pc:chgData name="Nicolo' Golinucci" userId="af77fc62-6a85-4b10-b94f-9bff1a9c5999" providerId="ADAL" clId="{C56D24E8-71C7-4A62-A13B-038AFD297F70}" dt="2023-09-05T07:20:26.610" v="0"/>
        <pc:sldMkLst>
          <pc:docMk/>
          <pc:sldMk cId="3688935345" sldId="278"/>
        </pc:sldMkLst>
        <pc:spChg chg="add mod">
          <ac:chgData name="Nicolo' Golinucci" userId="af77fc62-6a85-4b10-b94f-9bff1a9c5999" providerId="ADAL" clId="{C56D24E8-71C7-4A62-A13B-038AFD297F70}" dt="2023-09-05T07:20:26.610" v="0"/>
          <ac:spMkLst>
            <pc:docMk/>
            <pc:sldMk cId="3688935345" sldId="278"/>
            <ac:spMk id="3" creationId="{0574BDFA-780E-6B16-CFE7-68BAD09111F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Nicolo' Golinucci" userId="af77fc62-6a85-4b10-b94f-9bff1a9c5999" providerId="ADAL" clId="{46F51DB4-A97D-4C67-8BCA-B9FCFCC2A7A4}"/>
    <pc:docChg chg="undo custSel addSld delSld modSld">
      <pc:chgData name="Nicolo' Golinucci" userId="af77fc62-6a85-4b10-b94f-9bff1a9c5999" providerId="ADAL" clId="{46F51DB4-A97D-4C67-8BCA-B9FCFCC2A7A4}" dt="2023-08-18T13:33:01.221" v="3178" actId="1035"/>
      <pc:docMkLst>
        <pc:docMk/>
      </pc:docMkLst>
      <pc:sldChg chg="addSp modSp mod">
        <pc:chgData name="Nicolo' Golinucci" userId="af77fc62-6a85-4b10-b94f-9bff1a9c5999" providerId="ADAL" clId="{46F51DB4-A97D-4C67-8BCA-B9FCFCC2A7A4}" dt="2023-08-18T13:05:57.523" v="2585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46F51DB4-A97D-4C67-8BCA-B9FCFCC2A7A4}" dt="2023-08-18T13:05:57.523" v="2585" actId="1036"/>
          <ac:spMkLst>
            <pc:docMk/>
            <pc:sldMk cId="2559802330" sldId="256"/>
            <ac:spMk id="2" creationId="{BD8B6DD8-0AA5-A079-6B36-34B656C06C25}"/>
          </ac:spMkLst>
        </pc:spChg>
      </pc:sldChg>
      <pc:sldChg chg="modSp mod">
        <pc:chgData name="Nicolo' Golinucci" userId="af77fc62-6a85-4b10-b94f-9bff1a9c5999" providerId="ADAL" clId="{46F51DB4-A97D-4C67-8BCA-B9FCFCC2A7A4}" dt="2023-08-16T16:08:50.213" v="463" actId="20577"/>
        <pc:sldMkLst>
          <pc:docMk/>
          <pc:sldMk cId="3105644210" sldId="279"/>
        </pc:sldMkLst>
        <pc:spChg chg="mod">
          <ac:chgData name="Nicolo' Golinucci" userId="af77fc62-6a85-4b10-b94f-9bff1a9c5999" providerId="ADAL" clId="{46F51DB4-A97D-4C67-8BCA-B9FCFCC2A7A4}" dt="2023-08-16T16:04:49.156" v="401" actId="313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Nicolo' Golinucci" userId="af77fc62-6a85-4b10-b94f-9bff1a9c5999" providerId="ADAL" clId="{46F51DB4-A97D-4C67-8BCA-B9FCFCC2A7A4}" dt="2023-08-16T16:08:35.045" v="446" actId="20577"/>
          <ac:spMkLst>
            <pc:docMk/>
            <pc:sldMk cId="3105644210" sldId="279"/>
            <ac:spMk id="5" creationId="{94EF4A8D-4F00-C4A3-A5D6-B2571A45D9D8}"/>
          </ac:spMkLst>
        </pc:spChg>
        <pc:spChg chg="mod">
          <ac:chgData name="Nicolo' Golinucci" userId="af77fc62-6a85-4b10-b94f-9bff1a9c5999" providerId="ADAL" clId="{46F51DB4-A97D-4C67-8BCA-B9FCFCC2A7A4}" dt="2023-08-16T16:04:53.710" v="403" actId="313"/>
          <ac:spMkLst>
            <pc:docMk/>
            <pc:sldMk cId="3105644210" sldId="279"/>
            <ac:spMk id="7" creationId="{7FABD7B6-6551-9974-47E4-E3A1D973B39B}"/>
          </ac:spMkLst>
        </pc:spChg>
        <pc:spChg chg="mod">
          <ac:chgData name="Nicolo' Golinucci" userId="af77fc62-6a85-4b10-b94f-9bff1a9c5999" providerId="ADAL" clId="{46F51DB4-A97D-4C67-8BCA-B9FCFCC2A7A4}" dt="2023-08-16T16:08:50.213" v="463" actId="20577"/>
          <ac:spMkLst>
            <pc:docMk/>
            <pc:sldMk cId="3105644210" sldId="279"/>
            <ac:spMk id="12" creationId="{E34F07BD-D543-B964-1C30-BBA9D41D8234}"/>
          </ac:spMkLst>
        </pc:spChg>
        <pc:spChg chg="mod">
          <ac:chgData name="Nicolo' Golinucci" userId="af77fc62-6a85-4b10-b94f-9bff1a9c5999" providerId="ADAL" clId="{46F51DB4-A97D-4C67-8BCA-B9FCFCC2A7A4}" dt="2023-08-16T16:08:47.476" v="462" actId="1037"/>
          <ac:spMkLst>
            <pc:docMk/>
            <pc:sldMk cId="3105644210" sldId="279"/>
            <ac:spMk id="13" creationId="{20B5F738-A301-997D-4E01-1F130139593D}"/>
          </ac:spMkLst>
        </pc:spChg>
        <pc:spChg chg="mod">
          <ac:chgData name="Nicolo' Golinucci" userId="af77fc62-6a85-4b10-b94f-9bff1a9c5999" providerId="ADAL" clId="{46F51DB4-A97D-4C67-8BCA-B9FCFCC2A7A4}" dt="2023-08-16T16:08:47.476" v="462" actId="1037"/>
          <ac:spMkLst>
            <pc:docMk/>
            <pc:sldMk cId="3105644210" sldId="279"/>
            <ac:spMk id="15" creationId="{208B7955-928D-4858-5601-B8BB6C689EE4}"/>
          </ac:spMkLst>
        </pc:spChg>
        <pc:cxnChg chg="mod">
          <ac:chgData name="Nicolo' Golinucci" userId="af77fc62-6a85-4b10-b94f-9bff1a9c5999" providerId="ADAL" clId="{46F51DB4-A97D-4C67-8BCA-B9FCFCC2A7A4}" dt="2023-08-16T16:08:47.476" v="462" actId="1037"/>
          <ac:cxnSpMkLst>
            <pc:docMk/>
            <pc:sldMk cId="3105644210" sldId="279"/>
            <ac:cxnSpMk id="14" creationId="{7FDD865B-8743-5D3A-A586-B9D8CF8DC1BC}"/>
          </ac:cxnSpMkLst>
        </pc:cxnChg>
        <pc:cxnChg chg="mod">
          <ac:chgData name="Nicolo' Golinucci" userId="af77fc62-6a85-4b10-b94f-9bff1a9c5999" providerId="ADAL" clId="{46F51DB4-A97D-4C67-8BCA-B9FCFCC2A7A4}" dt="2023-08-16T16:08:47.476" v="462" actId="1037"/>
          <ac:cxnSpMkLst>
            <pc:docMk/>
            <pc:sldMk cId="3105644210" sldId="279"/>
            <ac:cxnSpMk id="16" creationId="{3D838715-867A-4689-4604-F11B87E9E70E}"/>
          </ac:cxnSpMkLst>
        </pc:cxnChg>
      </pc:sldChg>
      <pc:sldChg chg="modSp mod modShow">
        <pc:chgData name="Nicolo' Golinucci" userId="af77fc62-6a85-4b10-b94f-9bff1a9c5999" providerId="ADAL" clId="{46F51DB4-A97D-4C67-8BCA-B9FCFCC2A7A4}" dt="2023-08-17T14:25:25.332" v="1236" actId="729"/>
        <pc:sldMkLst>
          <pc:docMk/>
          <pc:sldMk cId="683861787" sldId="313"/>
        </pc:sldMkLst>
        <pc:spChg chg="mod">
          <ac:chgData name="Nicolo' Golinucci" userId="af77fc62-6a85-4b10-b94f-9bff1a9c5999" providerId="ADAL" clId="{46F51DB4-A97D-4C67-8BCA-B9FCFCC2A7A4}" dt="2023-08-16T16:16:25.499" v="581" actId="20577"/>
          <ac:spMkLst>
            <pc:docMk/>
            <pc:sldMk cId="683861787" sldId="313"/>
            <ac:spMk id="10" creationId="{6F8D3EDF-8142-18E7-671D-918664B8AC90}"/>
          </ac:spMkLst>
        </pc:spChg>
        <pc:spChg chg="mod">
          <ac:chgData name="Nicolo' Golinucci" userId="af77fc62-6a85-4b10-b94f-9bff1a9c5999" providerId="ADAL" clId="{46F51DB4-A97D-4C67-8BCA-B9FCFCC2A7A4}" dt="2023-08-17T14:14:17.306" v="1226" actId="1076"/>
          <ac:spMkLst>
            <pc:docMk/>
            <pc:sldMk cId="683861787" sldId="313"/>
            <ac:spMk id="79" creationId="{578BB495-0A43-98CD-5F44-4FED4A41054C}"/>
          </ac:spMkLst>
        </pc:spChg>
      </pc:sldChg>
      <pc:sldChg chg="modSp mod">
        <pc:chgData name="Nicolo' Golinucci" userId="af77fc62-6a85-4b10-b94f-9bff1a9c5999" providerId="ADAL" clId="{46F51DB4-A97D-4C67-8BCA-B9FCFCC2A7A4}" dt="2023-08-17T14:13:28.529" v="1225" actId="20577"/>
        <pc:sldMkLst>
          <pc:docMk/>
          <pc:sldMk cId="1583744463" sldId="316"/>
        </pc:sldMkLst>
        <pc:spChg chg="mod">
          <ac:chgData name="Nicolo' Golinucci" userId="af77fc62-6a85-4b10-b94f-9bff1a9c5999" providerId="ADAL" clId="{46F51DB4-A97D-4C67-8BCA-B9FCFCC2A7A4}" dt="2023-08-16T15:50:44.287" v="20" actId="20577"/>
          <ac:spMkLst>
            <pc:docMk/>
            <pc:sldMk cId="1583744463" sldId="316"/>
            <ac:spMk id="35" creationId="{71198B9E-8191-C03B-F3C3-6DA517A98660}"/>
          </ac:spMkLst>
        </pc:spChg>
        <pc:spChg chg="mod">
          <ac:chgData name="Nicolo' Golinucci" userId="af77fc62-6a85-4b10-b94f-9bff1a9c5999" providerId="ADAL" clId="{46F51DB4-A97D-4C67-8BCA-B9FCFCC2A7A4}" dt="2023-08-17T14:13:28.529" v="1225" actId="20577"/>
          <ac:spMkLst>
            <pc:docMk/>
            <pc:sldMk cId="1583744463" sldId="316"/>
            <ac:spMk id="40" creationId="{FCCB8B37-BD1A-4B89-B866-71EC9F060294}"/>
          </ac:spMkLst>
        </pc:spChg>
        <pc:spChg chg="mod">
          <ac:chgData name="Nicolo' Golinucci" userId="af77fc62-6a85-4b10-b94f-9bff1a9c5999" providerId="ADAL" clId="{46F51DB4-A97D-4C67-8BCA-B9FCFCC2A7A4}" dt="2023-08-16T16:10:41.431" v="532" actId="20577"/>
          <ac:spMkLst>
            <pc:docMk/>
            <pc:sldMk cId="1583744463" sldId="316"/>
            <ac:spMk id="43" creationId="{991E299B-948B-0C2A-7D3F-39393441B22D}"/>
          </ac:spMkLst>
        </pc:spChg>
        <pc:spChg chg="mod">
          <ac:chgData name="Nicolo' Golinucci" userId="af77fc62-6a85-4b10-b94f-9bff1a9c5999" providerId="ADAL" clId="{46F51DB4-A97D-4C67-8BCA-B9FCFCC2A7A4}" dt="2023-08-16T15:50:45.759" v="23" actId="20577"/>
          <ac:spMkLst>
            <pc:docMk/>
            <pc:sldMk cId="1583744463" sldId="316"/>
            <ac:spMk id="46" creationId="{33083F1D-FD01-F123-6246-6533008E8D2F}"/>
          </ac:spMkLst>
        </pc:spChg>
        <pc:spChg chg="mod">
          <ac:chgData name="Nicolo' Golinucci" userId="af77fc62-6a85-4b10-b94f-9bff1a9c5999" providerId="ADAL" clId="{46F51DB4-A97D-4C67-8BCA-B9FCFCC2A7A4}" dt="2023-08-16T16:10:39.255" v="531" actId="20577"/>
          <ac:spMkLst>
            <pc:docMk/>
            <pc:sldMk cId="1583744463" sldId="316"/>
            <ac:spMk id="48" creationId="{A048CA70-1578-7C6A-A5D3-761C2AADA773}"/>
          </ac:spMkLst>
        </pc:spChg>
        <pc:spChg chg="mod">
          <ac:chgData name="Nicolo' Golinucci" userId="af77fc62-6a85-4b10-b94f-9bff1a9c5999" providerId="ADAL" clId="{46F51DB4-A97D-4C67-8BCA-B9FCFCC2A7A4}" dt="2023-08-16T15:50:40.290" v="14" actId="20577"/>
          <ac:spMkLst>
            <pc:docMk/>
            <pc:sldMk cId="1583744463" sldId="316"/>
            <ac:spMk id="51" creationId="{D7E183C1-CA7A-53CA-0A1C-614769160C67}"/>
          </ac:spMkLst>
        </pc:spChg>
        <pc:spChg chg="mod">
          <ac:chgData name="Nicolo' Golinucci" userId="af77fc62-6a85-4b10-b94f-9bff1a9c5999" providerId="ADAL" clId="{46F51DB4-A97D-4C67-8BCA-B9FCFCC2A7A4}" dt="2023-08-16T15:50:42.013" v="17" actId="20577"/>
          <ac:spMkLst>
            <pc:docMk/>
            <pc:sldMk cId="1583744463" sldId="316"/>
            <ac:spMk id="58" creationId="{2FFE8604-5264-D616-F63F-B450A9EC975B}"/>
          </ac:spMkLst>
        </pc:spChg>
        <pc:spChg chg="mod">
          <ac:chgData name="Nicolo' Golinucci" userId="af77fc62-6a85-4b10-b94f-9bff1a9c5999" providerId="ADAL" clId="{46F51DB4-A97D-4C67-8BCA-B9FCFCC2A7A4}" dt="2023-08-16T16:11:41.861" v="545" actId="122"/>
          <ac:spMkLst>
            <pc:docMk/>
            <pc:sldMk cId="1583744463" sldId="316"/>
            <ac:spMk id="63" creationId="{ABDE63BB-321F-35E2-1BD9-9C951FD90DA9}"/>
          </ac:spMkLst>
        </pc:spChg>
        <pc:spChg chg="mod">
          <ac:chgData name="Nicolo' Golinucci" userId="af77fc62-6a85-4b10-b94f-9bff1a9c5999" providerId="ADAL" clId="{46F51DB4-A97D-4C67-8BCA-B9FCFCC2A7A4}" dt="2023-08-16T16:11:44.987" v="546" actId="122"/>
          <ac:spMkLst>
            <pc:docMk/>
            <pc:sldMk cId="1583744463" sldId="316"/>
            <ac:spMk id="64" creationId="{3F413D0B-4652-5D5F-5AB5-CD00FB5BE9C3}"/>
          </ac:spMkLst>
        </pc:spChg>
      </pc:sldChg>
      <pc:sldChg chg="modSp mod">
        <pc:chgData name="Nicolo' Golinucci" userId="af77fc62-6a85-4b10-b94f-9bff1a9c5999" providerId="ADAL" clId="{46F51DB4-A97D-4C67-8BCA-B9FCFCC2A7A4}" dt="2023-08-16T16:12:31.400" v="560" actId="20577"/>
        <pc:sldMkLst>
          <pc:docMk/>
          <pc:sldMk cId="3749826984" sldId="317"/>
        </pc:sldMkLst>
        <pc:spChg chg="mod">
          <ac:chgData name="Nicolo' Golinucci" userId="af77fc62-6a85-4b10-b94f-9bff1a9c5999" providerId="ADAL" clId="{46F51DB4-A97D-4C67-8BCA-B9FCFCC2A7A4}" dt="2023-08-16T15:53:10.674" v="25" actId="313"/>
          <ac:spMkLst>
            <pc:docMk/>
            <pc:sldMk cId="3749826984" sldId="317"/>
            <ac:spMk id="2" creationId="{CCB97D45-173D-40BF-F2A8-EF2B2A4D9E08}"/>
          </ac:spMkLst>
        </pc:spChg>
        <pc:spChg chg="mod">
          <ac:chgData name="Nicolo' Golinucci" userId="af77fc62-6a85-4b10-b94f-9bff1a9c5999" providerId="ADAL" clId="{46F51DB4-A97D-4C67-8BCA-B9FCFCC2A7A4}" dt="2023-08-16T16:12:31.400" v="560" actId="20577"/>
          <ac:spMkLst>
            <pc:docMk/>
            <pc:sldMk cId="3749826984" sldId="317"/>
            <ac:spMk id="5" creationId="{019D5CD7-5E7E-C4BB-73EF-F09F27C1DA2B}"/>
          </ac:spMkLst>
        </pc:spChg>
        <pc:spChg chg="mod">
          <ac:chgData name="Nicolo' Golinucci" userId="af77fc62-6a85-4b10-b94f-9bff1a9c5999" providerId="ADAL" clId="{46F51DB4-A97D-4C67-8BCA-B9FCFCC2A7A4}" dt="2023-08-16T15:53:15.280" v="26" actId="313"/>
          <ac:spMkLst>
            <pc:docMk/>
            <pc:sldMk cId="3749826984" sldId="317"/>
            <ac:spMk id="10" creationId="{D5F19657-E7CD-8737-EF80-22A9B181E3DE}"/>
          </ac:spMkLst>
        </pc:spChg>
        <pc:spChg chg="mod">
          <ac:chgData name="Nicolo' Golinucci" userId="af77fc62-6a85-4b10-b94f-9bff1a9c5999" providerId="ADAL" clId="{46F51DB4-A97D-4C67-8BCA-B9FCFCC2A7A4}" dt="2023-08-16T15:53:16.709" v="27" actId="313"/>
          <ac:spMkLst>
            <pc:docMk/>
            <pc:sldMk cId="3749826984" sldId="317"/>
            <ac:spMk id="11" creationId="{F49F86C1-4807-4041-A67C-A9E6D1E73637}"/>
          </ac:spMkLst>
        </pc:spChg>
        <pc:spChg chg="mod">
          <ac:chgData name="Nicolo' Golinucci" userId="af77fc62-6a85-4b10-b94f-9bff1a9c5999" providerId="ADAL" clId="{46F51DB4-A97D-4C67-8BCA-B9FCFCC2A7A4}" dt="2023-08-16T16:06:11.893" v="422" actId="20577"/>
          <ac:spMkLst>
            <pc:docMk/>
            <pc:sldMk cId="3749826984" sldId="317"/>
            <ac:spMk id="13" creationId="{0FB58C9C-F4D5-1738-F60A-32FF9A8F8E68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4" creationId="{05CFEB4E-1416-9874-F537-8F97C0372061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6" creationId="{311E3A09-799B-B4E9-4292-49E6DB76354A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8" creationId="{A2EF3A5C-05BA-5CC3-BE50-62F21AAD2CFD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26" creationId="{BB087C21-B015-3DD3-F306-7887592E2D98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28" creationId="{FD7553F5-41D3-9096-0B05-2BC601BA2085}"/>
          </ac:spMkLst>
        </pc:sp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15" creationId="{BB46A6C6-2FFC-5F5A-5FA3-F853438360F7}"/>
          </ac:cxnSpMkLst>
        </pc:cxn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17" creationId="{52FFAA8D-CCB4-36E5-E391-0565BF871DC7}"/>
          </ac:cxnSpMkLst>
        </pc:cxnChg>
        <pc:cxnChg chg="mod">
          <ac:chgData name="Nicolo' Golinucci" userId="af77fc62-6a85-4b10-b94f-9bff1a9c5999" providerId="ADAL" clId="{46F51DB4-A97D-4C67-8BCA-B9FCFCC2A7A4}" dt="2023-08-16T16:12:30.706" v="554" actId="20577"/>
          <ac:cxnSpMkLst>
            <pc:docMk/>
            <pc:sldMk cId="3749826984" sldId="317"/>
            <ac:cxnSpMk id="19" creationId="{97FCD389-EB66-74E6-FAB3-69940AB9535B}"/>
          </ac:cxnSpMkLst>
        </pc:cxn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modSp mod">
        <pc:chgData name="Nicolo' Golinucci" userId="af77fc62-6a85-4b10-b94f-9bff1a9c5999" providerId="ADAL" clId="{46F51DB4-A97D-4C67-8BCA-B9FCFCC2A7A4}" dt="2023-08-17T14:25:20.276" v="1235" actId="20577"/>
        <pc:sldMkLst>
          <pc:docMk/>
          <pc:sldMk cId="3507042213" sldId="318"/>
        </pc:sldMkLst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" creationId="{5883FBA5-E88C-CBDE-1EC8-94D26741759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7" creationId="{87178C66-5F41-2AA5-42A6-217C8A3CB4D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" creationId="{C75DE226-019C-3778-EF89-43D48FA2742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" creationId="{981365B3-8517-108F-2707-4B631D0BE25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4" creationId="{FBE9E748-6AAD-0D0C-2153-896F43DE78F1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5" creationId="{C86D3333-D0F3-4B94-E3B7-5CBC72CDB16B}"/>
          </ac:spMkLst>
        </pc:spChg>
        <pc:spChg chg="mod">
          <ac:chgData name="Nicolo' Golinucci" userId="af77fc62-6a85-4b10-b94f-9bff1a9c5999" providerId="ADAL" clId="{46F51DB4-A97D-4C67-8BCA-B9FCFCC2A7A4}" dt="2023-08-17T14:25:20.276" v="1235" actId="20577"/>
          <ac:spMkLst>
            <pc:docMk/>
            <pc:sldMk cId="3507042213" sldId="318"/>
            <ac:spMk id="16" creationId="{AB97CB26-02E9-E63C-22EB-99975F1E935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7" creationId="{139AAC3B-BE5B-3F10-7C33-C0141F3D5DC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8" creationId="{8085F5CC-A403-B0F3-67BF-6E9E19094CBF}"/>
          </ac:spMkLst>
        </pc:spChg>
        <pc:spChg chg="mod">
          <ac:chgData name="Nicolo' Golinucci" userId="af77fc62-6a85-4b10-b94f-9bff1a9c5999" providerId="ADAL" clId="{46F51DB4-A97D-4C67-8BCA-B9FCFCC2A7A4}" dt="2023-08-16T16:32:13.361" v="1021" actId="1076"/>
          <ac:spMkLst>
            <pc:docMk/>
            <pc:sldMk cId="3507042213" sldId="318"/>
            <ac:spMk id="19" creationId="{50DB9740-96C3-4A8B-4077-9ECE2BBB9E95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0" creationId="{000810E1-696F-DF3E-49EB-AC1C8A7CD14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1" creationId="{810C80EE-4AF9-1B8C-82C3-29C82D0F7644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87" creationId="{6EB89E94-D383-DC2E-85DF-C37A04B2DD8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90" creationId="{4ACFD297-A46F-4708-2543-4756511C4D7B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5" creationId="{98F92167-1548-508D-00DB-59DD80946A0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6" creationId="{6C01E502-867C-7163-32C2-1B1263F6858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7" creationId="{75804535-6945-1812-4225-6E3B61B2872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8" creationId="{CC4DC30B-1257-456C-C9B9-9583E606F17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9" creationId="{3FFD741E-317F-0DFF-8C14-AB79DFC45E25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0" creationId="{8C963AE6-1667-9AC8-78D9-83829AB41314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3" creationId="{D0CA2D2D-3E61-D561-85F3-15B34193334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4" creationId="{CFDC1EB3-C8D4-5659-4275-63B0464A268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5" creationId="{4E18B235-7046-21D9-B775-DCDE8B6E79F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6" creationId="{307D1222-CCAF-A289-FC0E-FADECA7A642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7" creationId="{7574B60F-16FD-D3CD-14C2-EC11E1A057C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8" creationId="{D819E1C2-E449-08C3-2B8F-B730156859D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9" creationId="{02B7F165-767E-A71F-38AB-CE57775A001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0" creationId="{01214DB4-9C8B-BCBC-FB20-CDE38A22714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1" creationId="{6330A42E-A0E2-589E-7C1A-8B912F6B181D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2" creationId="{52541AAD-053C-A2AE-E014-63565BF8C69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3" creationId="{34FFEB77-6D5D-3576-7A73-89D66682B93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4" creationId="{D42DAD45-7066-85B9-A549-F4FCF515025D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5" creationId="{8091F1B3-6AE6-5ADD-D048-D75B5B3EA28C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6" creationId="{12E33699-1079-6E36-967F-1DCD81E3018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7" creationId="{78CD2DFB-05B4-B649-05D1-82C3D5719D0C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8" creationId="{ADC702D1-33EE-7CA4-7A74-DB21991BEB71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9" creationId="{1327307D-E3F7-8AA6-7060-AC31A61E711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0" creationId="{AA0622FF-230E-5DEB-45B1-63746C1161D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1" creationId="{FC09F633-96F2-9B61-91A8-E73B0E6378A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2" creationId="{1559DE13-2BE8-E756-73ED-CE6EC405477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3" creationId="{6C6A71AF-5A34-7982-2B3C-DAC2DE0C90C2}"/>
          </ac:spMkLst>
        </pc:sp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5" creationId="{7EAAADF0-8190-329B-DE22-516E7A70A8B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2" creationId="{636127D7-82D6-8E72-FE24-874007B1591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3" creationId="{469897BA-5FD6-8104-885B-6F8BD0116D8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4" creationId="{D30B5FA0-AFF9-45D2-B50F-3E588890B57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5" creationId="{68921851-6CBF-5994-E58C-3B5B1EC52C0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6" creationId="{538F0522-732E-CF03-1F2E-8C2C46B944EF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7" creationId="{DE086425-F05E-FC98-32D4-05C11721873A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8" creationId="{B82A8B90-F16A-ABF4-3B35-C38ECA4C675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9" creationId="{35563E4B-8E36-9865-FA04-5C2CBE4C68A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6" creationId="{1E1D3E2D-744D-AEEB-59E4-2CA57A84153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8" creationId="{ED349999-3BF4-AD6A-D595-93E6AFA3AFE6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9" creationId="{AFA3C1C7-30FF-9FD3-628A-39898EA2DF2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1" creationId="{EA20FB34-1249-1D15-338D-B1CAAB4209F0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2" creationId="{C9ED1E45-C603-9714-8646-99AFAD309DC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3" creationId="{CC74AD9F-1677-41B9-E25F-98DE92756F55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4" creationId="{8354C95F-B451-8FC3-7DD4-AFF2637B8F7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5" creationId="{DC5050F6-2F37-EEEB-F5F4-9B62A821D421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6" creationId="{A182D985-1DA8-5FAD-F00C-F048FA9974E3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7" creationId="{920A4883-CEB4-D2BC-482C-6E8B48B5630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8" creationId="{7A432BC0-0CBA-F4D6-7427-B42471A9629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9" creationId="{D3727159-9263-8555-A677-0749ADC0C61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0" creationId="{B4424B00-4958-4FED-773E-7C8CC001E0E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1" creationId="{B976ECA0-C768-A9F6-523E-0728BD39F54F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2" creationId="{3C6BD050-0A9F-58A7-AA19-9DC41034BFD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3" creationId="{571C8300-7734-573E-6D44-8EBEE6D8B17A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4" creationId="{1904E314-4401-6A35-4C9C-01686A08717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11" creationId="{A9CCA29B-0EB6-B347-0669-84BBA711893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modSp mod">
        <pc:chgData name="Nicolo' Golinucci" userId="af77fc62-6a85-4b10-b94f-9bff1a9c5999" providerId="ADAL" clId="{46F51DB4-A97D-4C67-8BCA-B9FCFCC2A7A4}" dt="2023-08-17T14:31:32.560" v="1353" actId="20577"/>
        <pc:sldMkLst>
          <pc:docMk/>
          <pc:sldMk cId="2627921665" sldId="319"/>
        </pc:sldMkLst>
        <pc:spChg chg="mod">
          <ac:chgData name="Nicolo' Golinucci" userId="af77fc62-6a85-4b10-b94f-9bff1a9c5999" providerId="ADAL" clId="{46F51DB4-A97D-4C67-8BCA-B9FCFCC2A7A4}" dt="2023-08-17T14:31:32.560" v="1353" actId="20577"/>
          <ac:spMkLst>
            <pc:docMk/>
            <pc:sldMk cId="2627921665" sldId="319"/>
            <ac:spMk id="2" creationId="{F1BF4877-E269-02F8-38C5-636971AE8865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5:18:21.272" v="1596" actId="1076"/>
        <pc:sldMkLst>
          <pc:docMk/>
          <pc:sldMk cId="954639593" sldId="320"/>
        </pc:sldMkLst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2" creationId="{72181EEA-B8AE-EF78-166D-6B59EDFE921D}"/>
          </ac:spMkLst>
        </pc:spChg>
        <pc:spChg chg="add del mod">
          <ac:chgData name="Nicolo' Golinucci" userId="af77fc62-6a85-4b10-b94f-9bff1a9c5999" providerId="ADAL" clId="{46F51DB4-A97D-4C67-8BCA-B9FCFCC2A7A4}" dt="2023-08-17T15:01:46.986" v="1354" actId="478"/>
          <ac:spMkLst>
            <pc:docMk/>
            <pc:sldMk cId="954639593" sldId="320"/>
            <ac:spMk id="3" creationId="{34C03279-A2C0-5508-AFF8-A9714C0160B3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5" creationId="{5EF99A4F-F60C-51EF-52BE-8092C3DA8840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6" creationId="{76D62396-D0EA-9CF6-25D4-D5C155F6AAD9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7" creationId="{584E0077-FA50-82A0-D841-D23A2503E643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8" creationId="{5580B628-1A6B-33C6-3EB8-ABD21C59DB0D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9" creationId="{491FC95F-2F2D-5818-332A-B49DF87FDDC2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0" creationId="{EE15514D-1FFF-9940-58E0-A93A92AA267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1" creationId="{C95F33A8-BF39-9FFC-C88F-0C2F288A6C9B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2" creationId="{28F15056-C453-6BC7-B38C-57100FBECD80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3" creationId="{46190519-CE70-AE11-5D36-E7B1C13A18AE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4" creationId="{857E2017-B86C-C4A9-2D3B-4A1669921E4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5" creationId="{C0FC9ABE-8228-8DE1-B479-227660785929}"/>
          </ac:spMkLst>
        </pc:spChg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18" creationId="{FA0DB912-F78E-7393-F2EE-942D3139E197}"/>
          </ac:spMkLst>
        </pc:spChg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19" creationId="{EA26A5AA-4168-96BE-8F53-5B585BDC6DA9}"/>
          </ac:spMkLst>
        </pc:spChg>
        <pc:spChg chg="mod">
          <ac:chgData name="Nicolo' Golinucci" userId="af77fc62-6a85-4b10-b94f-9bff1a9c5999" providerId="ADAL" clId="{46F51DB4-A97D-4C67-8BCA-B9FCFCC2A7A4}" dt="2023-08-17T15:18:21.272" v="1596" actId="1076"/>
          <ac:spMkLst>
            <pc:docMk/>
            <pc:sldMk cId="954639593" sldId="320"/>
            <ac:spMk id="20" creationId="{6A8E35CA-C0AF-C3E5-C907-74831A518EA9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6" creationId="{847164FF-DF23-0D40-85FE-D4D9F328630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7" creationId="{9E9067B0-9E0C-4825-6EA1-49530B4E5B6A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8" creationId="{4CD85672-2377-8DC8-6BBF-02652BCB0D57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9" creationId="{C19D2AF3-FE66-E9DA-F0C8-96C22B3AD38F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30" creationId="{889E8E33-809E-1850-2AEB-68E70CCDCD7A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38" creationId="{FE4BF7CD-5F86-505E-F2BA-A1511E87D98D}"/>
          </ac:spMkLst>
        </pc:spChg>
        <pc:spChg chg="add mod">
          <ac:chgData name="Nicolo' Golinucci" userId="af77fc62-6a85-4b10-b94f-9bff1a9c5999" providerId="ADAL" clId="{46F51DB4-A97D-4C67-8BCA-B9FCFCC2A7A4}" dt="2023-08-17T15:17:14.424" v="1528" actId="6549"/>
          <ac:spMkLst>
            <pc:docMk/>
            <pc:sldMk cId="954639593" sldId="320"/>
            <ac:spMk id="40" creationId="{D7806225-9F5B-B377-482E-03B96619B1B1}"/>
          </ac:spMkLst>
        </pc:sp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16" creationId="{7EC97E08-52B2-D4D8-293B-88DFFC0644CD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17" creationId="{23941C2B-DDB2-9EB8-8B5D-7FF2A182E183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1" creationId="{F0B67CD4-153F-5322-6201-EF58560E1248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2" creationId="{9F51F56A-28A0-7244-DD06-326B18EA71B6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3" creationId="{BEED187B-E190-C3AA-1A6B-E4D253303B55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4" creationId="{0F4D63BC-20BE-AB25-1351-661B077DE538}"/>
          </ac:cxnSpMkLst>
        </pc:cxnChg>
        <pc:cxnChg chg="add 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31" creationId="{F577DA82-F2B0-4F0C-5A11-675662CAA479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5:36:05.314" v="1669" actId="20577"/>
        <pc:sldMkLst>
          <pc:docMk/>
          <pc:sldMk cId="2485653171" sldId="322"/>
        </pc:sldMkLst>
        <pc:spChg chg="mod">
          <ac:chgData name="Nicolo' Golinucci" userId="af77fc62-6a85-4b10-b94f-9bff1a9c5999" providerId="ADAL" clId="{46F51DB4-A97D-4C67-8BCA-B9FCFCC2A7A4}" dt="2023-08-16T16:32:26.788" v="1042" actId="20577"/>
          <ac:spMkLst>
            <pc:docMk/>
            <pc:sldMk cId="2485653171" sldId="322"/>
            <ac:spMk id="7" creationId="{133C563D-8B10-0853-E79C-28A2B2D990DE}"/>
          </ac:spMkLst>
        </pc:spChg>
        <pc:spChg chg="mod">
          <ac:chgData name="Nicolo' Golinucci" userId="af77fc62-6a85-4b10-b94f-9bff1a9c5999" providerId="ADAL" clId="{46F51DB4-A97D-4C67-8BCA-B9FCFCC2A7A4}" dt="2023-08-17T15:31:16.987" v="1645" actId="14100"/>
          <ac:spMkLst>
            <pc:docMk/>
            <pc:sldMk cId="2485653171" sldId="322"/>
            <ac:spMk id="8" creationId="{A3E9E8FB-A1DF-3665-84B9-0E7B5779D2F4}"/>
          </ac:spMkLst>
        </pc:spChg>
        <pc:spChg chg="mod">
          <ac:chgData name="Nicolo' Golinucci" userId="af77fc62-6a85-4b10-b94f-9bff1a9c5999" providerId="ADAL" clId="{46F51DB4-A97D-4C67-8BCA-B9FCFCC2A7A4}" dt="2023-08-17T15:35:58.132" v="1664" actId="20577"/>
          <ac:spMkLst>
            <pc:docMk/>
            <pc:sldMk cId="2485653171" sldId="322"/>
            <ac:spMk id="15" creationId="{43032061-E1CE-C3FD-18C1-5CA5CE1C98C8}"/>
          </ac:spMkLst>
        </pc:spChg>
        <pc:spChg chg="mod">
          <ac:chgData name="Nicolo' Golinucci" userId="af77fc62-6a85-4b10-b94f-9bff1a9c5999" providerId="ADAL" clId="{46F51DB4-A97D-4C67-8BCA-B9FCFCC2A7A4}" dt="2023-08-17T15:10:44.316" v="1444" actId="1035"/>
          <ac:spMkLst>
            <pc:docMk/>
            <pc:sldMk cId="2485653171" sldId="322"/>
            <ac:spMk id="16" creationId="{516A9ACD-2765-0F7E-F2E2-6CF3FBB81E61}"/>
          </ac:spMkLst>
        </pc:spChg>
        <pc:spChg chg="mod">
          <ac:chgData name="Nicolo' Golinucci" userId="af77fc62-6a85-4b10-b94f-9bff1a9c5999" providerId="ADAL" clId="{46F51DB4-A97D-4C67-8BCA-B9FCFCC2A7A4}" dt="2023-08-17T15:36:00.336" v="1665" actId="20577"/>
          <ac:spMkLst>
            <pc:docMk/>
            <pc:sldMk cId="2485653171" sldId="322"/>
            <ac:spMk id="21" creationId="{0F2CFC22-BCF7-6F51-1203-406F8762D5B9}"/>
          </ac:spMkLst>
        </pc:spChg>
        <pc:spChg chg="mod">
          <ac:chgData name="Nicolo' Golinucci" userId="af77fc62-6a85-4b10-b94f-9bff1a9c5999" providerId="ADAL" clId="{46F51DB4-A97D-4C67-8BCA-B9FCFCC2A7A4}" dt="2023-08-17T15:36:02.211" v="1666" actId="20577"/>
          <ac:spMkLst>
            <pc:docMk/>
            <pc:sldMk cId="2485653171" sldId="322"/>
            <ac:spMk id="27" creationId="{B9F97B3E-CB36-8506-FA8B-2CD5CB896474}"/>
          </ac:spMkLst>
        </pc:spChg>
        <pc:spChg chg="mod">
          <ac:chgData name="Nicolo' Golinucci" userId="af77fc62-6a85-4b10-b94f-9bff1a9c5999" providerId="ADAL" clId="{46F51DB4-A97D-4C67-8BCA-B9FCFCC2A7A4}" dt="2023-08-17T15:36:05.314" v="1669" actId="20577"/>
          <ac:spMkLst>
            <pc:docMk/>
            <pc:sldMk cId="2485653171" sldId="322"/>
            <ac:spMk id="28" creationId="{9E605023-2BE8-1A27-08CD-B4EE63EFF0B2}"/>
          </ac:spMkLst>
        </pc:spChg>
        <pc:spChg chg="mod">
          <ac:chgData name="Nicolo' Golinucci" userId="af77fc62-6a85-4b10-b94f-9bff1a9c5999" providerId="ADAL" clId="{46F51DB4-A97D-4C67-8BCA-B9FCFCC2A7A4}" dt="2023-08-17T15:35:54.838" v="1663" actId="20577"/>
          <ac:spMkLst>
            <pc:docMk/>
            <pc:sldMk cId="2485653171" sldId="322"/>
            <ac:spMk id="38" creationId="{62036D5E-1D31-170A-1917-154950D4837B}"/>
          </ac:spMkLst>
        </pc:spChg>
        <pc:spChg chg="mod">
          <ac:chgData name="Nicolo' Golinucci" userId="af77fc62-6a85-4b10-b94f-9bff1a9c5999" providerId="ADAL" clId="{46F51DB4-A97D-4C67-8BCA-B9FCFCC2A7A4}" dt="2023-08-17T15:30:26.499" v="1628" actId="14100"/>
          <ac:spMkLst>
            <pc:docMk/>
            <pc:sldMk cId="2485653171" sldId="322"/>
            <ac:spMk id="39" creationId="{E0881FB6-2ED1-800D-F329-CF49DB534510}"/>
          </ac:spMkLst>
        </pc:spChg>
        <pc:spChg chg="mod">
          <ac:chgData name="Nicolo' Golinucci" userId="af77fc62-6a85-4b10-b94f-9bff1a9c5999" providerId="ADAL" clId="{46F51DB4-A97D-4C67-8BCA-B9FCFCC2A7A4}" dt="2023-08-17T15:30:59.636" v="1640" actId="14100"/>
          <ac:spMkLst>
            <pc:docMk/>
            <pc:sldMk cId="2485653171" sldId="322"/>
            <ac:spMk id="40" creationId="{D51CE1A3-6976-A967-EB64-1CE32AA8DF87}"/>
          </ac:spMkLst>
        </pc:spChg>
        <pc:spChg chg="mod">
          <ac:chgData name="Nicolo' Golinucci" userId="af77fc62-6a85-4b10-b94f-9bff1a9c5999" providerId="ADAL" clId="{46F51DB4-A97D-4C67-8BCA-B9FCFCC2A7A4}" dt="2023-08-17T15:31:45.689" v="1652" actId="14100"/>
          <ac:spMkLst>
            <pc:docMk/>
            <pc:sldMk cId="2485653171" sldId="322"/>
            <ac:spMk id="43" creationId="{8E4DF2BE-A962-5A13-F77C-0DC331802259}"/>
          </ac:spMkLst>
        </pc:spChg>
        <pc:picChg chg="del mod modCrop">
          <ac:chgData name="Nicolo' Golinucci" userId="af77fc62-6a85-4b10-b94f-9bff1a9c5999" providerId="ADAL" clId="{46F51DB4-A97D-4C67-8BCA-B9FCFCC2A7A4}" dt="2023-08-17T15:29:38.285" v="1609" actId="478"/>
          <ac:picMkLst>
            <pc:docMk/>
            <pc:sldMk cId="2485653171" sldId="322"/>
            <ac:picMk id="2" creationId="{0D4713A8-93BE-B55C-3C3E-D0186F38CE2E}"/>
          </ac:picMkLst>
        </pc:picChg>
        <pc:picChg chg="add del mod">
          <ac:chgData name="Nicolo' Golinucci" userId="af77fc62-6a85-4b10-b94f-9bff1a9c5999" providerId="ADAL" clId="{46F51DB4-A97D-4C67-8BCA-B9FCFCC2A7A4}" dt="2023-08-17T15:29:17.450" v="1603" actId="478"/>
          <ac:picMkLst>
            <pc:docMk/>
            <pc:sldMk cId="2485653171" sldId="322"/>
            <ac:picMk id="3" creationId="{F09A517F-6305-920A-1D39-BFA44EC5DAE8}"/>
          </ac:picMkLst>
        </pc:picChg>
        <pc:picChg chg="add del mod">
          <ac:chgData name="Nicolo' Golinucci" userId="af77fc62-6a85-4b10-b94f-9bff1a9c5999" providerId="ADAL" clId="{46F51DB4-A97D-4C67-8BCA-B9FCFCC2A7A4}" dt="2023-08-17T15:35:38.524" v="1653" actId="478"/>
          <ac:picMkLst>
            <pc:docMk/>
            <pc:sldMk cId="2485653171" sldId="322"/>
            <ac:picMk id="5" creationId="{EDB5F39F-A959-35CB-9FD6-9E2F0211E78B}"/>
          </ac:picMkLst>
        </pc:picChg>
        <pc:picChg chg="add del mod">
          <ac:chgData name="Nicolo' Golinucci" userId="af77fc62-6a85-4b10-b94f-9bff1a9c5999" providerId="ADAL" clId="{46F51DB4-A97D-4C67-8BCA-B9FCFCC2A7A4}" dt="2023-08-17T15:35:39.689" v="1654" actId="478"/>
          <ac:picMkLst>
            <pc:docMk/>
            <pc:sldMk cId="2485653171" sldId="322"/>
            <ac:picMk id="6" creationId="{1F415E03-510A-6CA1-6DB4-5CB1534029E3}"/>
          </ac:picMkLst>
        </pc:picChg>
        <pc:picChg chg="add mod ord">
          <ac:chgData name="Nicolo' Golinucci" userId="af77fc62-6a85-4b10-b94f-9bff1a9c5999" providerId="ADAL" clId="{46F51DB4-A97D-4C67-8BCA-B9FCFCC2A7A4}" dt="2023-08-17T15:30:28.896" v="1630" actId="1076"/>
          <ac:picMkLst>
            <pc:docMk/>
            <pc:sldMk cId="2485653171" sldId="322"/>
            <ac:picMk id="14" creationId="{7F8C6176-4DC9-83CC-3516-FD891D1BA9FF}"/>
          </ac:picMkLst>
        </pc:picChg>
        <pc:cxnChg chg="mod">
          <ac:chgData name="Nicolo' Golinucci" userId="af77fc62-6a85-4b10-b94f-9bff1a9c5999" providerId="ADAL" clId="{46F51DB4-A97D-4C67-8BCA-B9FCFCC2A7A4}" dt="2023-08-17T15:30:33.247" v="1631" actId="14100"/>
          <ac:cxnSpMkLst>
            <pc:docMk/>
            <pc:sldMk cId="2485653171" sldId="322"/>
            <ac:cxnSpMk id="10" creationId="{E30A7B6B-337F-2F6B-CEBA-E438E972836E}"/>
          </ac:cxnSpMkLst>
        </pc:cxnChg>
        <pc:cxnChg chg="mod">
          <ac:chgData name="Nicolo' Golinucci" userId="af77fc62-6a85-4b10-b94f-9bff1a9c5999" providerId="ADAL" clId="{46F51DB4-A97D-4C67-8BCA-B9FCFCC2A7A4}" dt="2023-08-17T15:31:45.689" v="1652" actId="14100"/>
          <ac:cxnSpMkLst>
            <pc:docMk/>
            <pc:sldMk cId="2485653171" sldId="322"/>
            <ac:cxnSpMk id="12" creationId="{3DC39855-3CDB-B919-01CB-9F051C3AC6D7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7" creationId="{93E7EA37-5644-8289-7F61-6ACF20FF6BA1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8" creationId="{9075B8F2-5C3C-1A5A-73F4-6D43218DCE1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9" creationId="{6A389249-DFCC-1E45-7F16-EB3665F9ED3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0" creationId="{5AA596C6-4CAD-8A28-3884-EE214AC22EE9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2" creationId="{BD9FA98E-6EBD-3C2A-5BE9-0B8585DBA2AE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3" creationId="{02AEA2A5-CD8A-D882-8F54-FF6A00C03A5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4" creationId="{2DC84CA5-70E9-8F27-2867-936C9DF3178F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5" creationId="{A4976BA6-A7F1-6F2A-4428-E74968858983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6" creationId="{8B049BB8-D79B-FA92-AB44-AD4EC9E3558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9" creationId="{3154F995-C779-E7A0-FAAD-3DE9D41DB37D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0" creationId="{36D4926A-85BE-56DC-84AB-7F79BBA2742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1" creationId="{B8889BD0-738F-DCC7-328B-4B3BDA0BE39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2" creationId="{D6058A33-25E9-E2F9-BC91-013C2F9275E4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3" creationId="{0AD5890F-450C-7D7C-6E54-1AB0FC9316B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4" creationId="{19DA67FE-62A4-CC05-9D6C-20357D6FD68B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5" creationId="{D63E6D66-AB87-C82C-CD54-21220449EDC8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6" creationId="{7ED3451D-2C16-9026-E36E-24BD71822B69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7" creationId="{B4139BBC-F116-DCC7-60FB-D68E48D4EE18}"/>
          </ac:cxnSpMkLst>
        </pc:cxnChg>
        <pc:cxnChg chg="mod">
          <ac:chgData name="Nicolo' Golinucci" userId="af77fc62-6a85-4b10-b94f-9bff1a9c5999" providerId="ADAL" clId="{46F51DB4-A97D-4C67-8BCA-B9FCFCC2A7A4}" dt="2023-08-17T15:31:03.607" v="1641" actId="14100"/>
          <ac:cxnSpMkLst>
            <pc:docMk/>
            <pc:sldMk cId="2485653171" sldId="322"/>
            <ac:cxnSpMk id="42" creationId="{95FAC553-EDE3-D0DA-D10F-055699F50E38}"/>
          </ac:cxnSpMkLst>
        </pc:cxnChg>
        <pc:cxnChg chg="mod">
          <ac:chgData name="Nicolo' Golinucci" userId="af77fc62-6a85-4b10-b94f-9bff1a9c5999" providerId="ADAL" clId="{46F51DB4-A97D-4C67-8BCA-B9FCFCC2A7A4}" dt="2023-08-17T15:30:05.042" v="1620" actId="14100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modSp mod">
        <pc:chgData name="Nicolo' Golinucci" userId="af77fc62-6a85-4b10-b94f-9bff1a9c5999" providerId="ADAL" clId="{46F51DB4-A97D-4C67-8BCA-B9FCFCC2A7A4}" dt="2023-08-16T16:08:08.545" v="442" actId="313"/>
        <pc:sldMkLst>
          <pc:docMk/>
          <pc:sldMk cId="1889690992" sldId="323"/>
        </pc:sldMkLst>
        <pc:spChg chg="mod">
          <ac:chgData name="Nicolo' Golinucci" userId="af77fc62-6a85-4b10-b94f-9bff1a9c5999" providerId="ADAL" clId="{46F51DB4-A97D-4C67-8BCA-B9FCFCC2A7A4}" dt="2023-08-16T16:08:08.545" v="442" actId="313"/>
          <ac:spMkLst>
            <pc:docMk/>
            <pc:sldMk cId="1889690992" sldId="323"/>
            <ac:spMk id="45" creationId="{DE651396-5C7A-56D8-3A7C-FEAE296C4297}"/>
          </ac:spMkLst>
        </pc:spChg>
      </pc:sldChg>
      <pc:sldChg chg="addSp delSp modSp del mod">
        <pc:chgData name="Nicolo' Golinucci" userId="af77fc62-6a85-4b10-b94f-9bff1a9c5999" providerId="ADAL" clId="{46F51DB4-A97D-4C67-8BCA-B9FCFCC2A7A4}" dt="2023-08-17T15:46:46.826" v="1774" actId="47"/>
        <pc:sldMkLst>
          <pc:docMk/>
          <pc:sldMk cId="2148328659" sldId="324"/>
        </pc:sldMkLst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7" creationId="{9D91A913-EC9B-307C-7F09-A1A9D8280C5A}"/>
          </ac:spMkLst>
        </pc:spChg>
        <pc:spChg chg="mod">
          <ac:chgData name="Nicolo' Golinucci" userId="af77fc62-6a85-4b10-b94f-9bff1a9c5999" providerId="ADAL" clId="{46F51DB4-A97D-4C67-8BCA-B9FCFCC2A7A4}" dt="2023-08-16T16:45:13.511" v="1109" actId="20577"/>
          <ac:spMkLst>
            <pc:docMk/>
            <pc:sldMk cId="2148328659" sldId="324"/>
            <ac:spMk id="8" creationId="{2856B9A3-9B9F-DEA3-185E-98350FD6DEC0}"/>
          </ac:spMkLst>
        </pc:spChg>
        <pc:spChg chg="mod">
          <ac:chgData name="Nicolo' Golinucci" userId="af77fc62-6a85-4b10-b94f-9bff1a9c5999" providerId="ADAL" clId="{46F51DB4-A97D-4C67-8BCA-B9FCFCC2A7A4}" dt="2023-08-16T16:55:46.096" v="1192" actId="20577"/>
          <ac:spMkLst>
            <pc:docMk/>
            <pc:sldMk cId="2148328659" sldId="324"/>
            <ac:spMk id="9" creationId="{F18DB14D-2380-2A1F-FC4E-EBA16ED61BE8}"/>
          </ac:spMkLst>
        </pc:spChg>
        <pc:spChg chg="mod">
          <ac:chgData name="Nicolo' Golinucci" userId="af77fc62-6a85-4b10-b94f-9bff1a9c5999" providerId="ADAL" clId="{46F51DB4-A97D-4C67-8BCA-B9FCFCC2A7A4}" dt="2023-08-16T16:46:46.577" v="1144"/>
          <ac:spMkLst>
            <pc:docMk/>
            <pc:sldMk cId="2148328659" sldId="324"/>
            <ac:spMk id="10" creationId="{2E1079F9-5F00-4876-F1ED-E3446D177EE2}"/>
          </ac:spMkLst>
        </pc:spChg>
        <pc:spChg chg="mod">
          <ac:chgData name="Nicolo' Golinucci" userId="af77fc62-6a85-4b10-b94f-9bff1a9c5999" providerId="ADAL" clId="{46F51DB4-A97D-4C67-8BCA-B9FCFCC2A7A4}" dt="2023-08-16T16:45:20.542" v="1118" actId="20577"/>
          <ac:spMkLst>
            <pc:docMk/>
            <pc:sldMk cId="2148328659" sldId="324"/>
            <ac:spMk id="11" creationId="{3748A3D3-65AC-D921-C0D1-DECF7FCA04E5}"/>
          </ac:spMkLst>
        </pc:spChg>
        <pc:spChg chg="mod">
          <ac:chgData name="Nicolo' Golinucci" userId="af77fc62-6a85-4b10-b94f-9bff1a9c5999" providerId="ADAL" clId="{46F51DB4-A97D-4C67-8BCA-B9FCFCC2A7A4}" dt="2023-08-16T16:48:04.212" v="1145" actId="20577"/>
          <ac:spMkLst>
            <pc:docMk/>
            <pc:sldMk cId="2148328659" sldId="324"/>
            <ac:spMk id="12" creationId="{15E3AA49-6582-4903-9435-A5132F71008A}"/>
          </ac:spMkLst>
        </pc:spChg>
        <pc:spChg chg="mod">
          <ac:chgData name="Nicolo' Golinucci" userId="af77fc62-6a85-4b10-b94f-9bff1a9c5999" providerId="ADAL" clId="{46F51DB4-A97D-4C67-8BCA-B9FCFCC2A7A4}" dt="2023-08-16T15:53:44.224" v="42" actId="20577"/>
          <ac:spMkLst>
            <pc:docMk/>
            <pc:sldMk cId="2148328659" sldId="324"/>
            <ac:spMk id="15" creationId="{3B35CF55-199A-0950-E257-07B17B8B3391}"/>
          </ac:spMkLst>
        </pc:spChg>
        <pc:spChg chg="mod">
          <ac:chgData name="Nicolo' Golinucci" userId="af77fc62-6a85-4b10-b94f-9bff1a9c5999" providerId="ADAL" clId="{46F51DB4-A97D-4C67-8BCA-B9FCFCC2A7A4}" dt="2023-08-16T16:55:07.031" v="1185" actId="20577"/>
          <ac:spMkLst>
            <pc:docMk/>
            <pc:sldMk cId="2148328659" sldId="324"/>
            <ac:spMk id="16" creationId="{D41A65DB-EB94-A8F7-AA28-6A0297BE19A3}"/>
          </ac:spMkLst>
        </pc:spChg>
        <pc:spChg chg="mod">
          <ac:chgData name="Nicolo' Golinucci" userId="af77fc62-6a85-4b10-b94f-9bff1a9c5999" providerId="ADAL" clId="{46F51DB4-A97D-4C67-8BCA-B9FCFCC2A7A4}" dt="2023-08-16T15:53:39.232" v="36" actId="313"/>
          <ac:spMkLst>
            <pc:docMk/>
            <pc:sldMk cId="2148328659" sldId="324"/>
            <ac:spMk id="17" creationId="{06E9B9FF-1CD6-8946-93CD-5246C55B83A9}"/>
          </ac:spMkLst>
        </pc:spChg>
        <pc:spChg chg="mod">
          <ac:chgData name="Nicolo' Golinucci" userId="af77fc62-6a85-4b10-b94f-9bff1a9c5999" providerId="ADAL" clId="{46F51DB4-A97D-4C67-8BCA-B9FCFCC2A7A4}" dt="2023-08-16T15:53:50.325" v="43" actId="313"/>
          <ac:spMkLst>
            <pc:docMk/>
            <pc:sldMk cId="2148328659" sldId="324"/>
            <ac:spMk id="19" creationId="{D5D9CFD5-5515-06A9-4538-F868C336428C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0" creationId="{E7011438-E4F1-31AF-0E93-3B56939AC8F9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1" creationId="{4B4D6C3C-D8B1-DC3D-9F19-48433AA13211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2" creationId="{43D784BD-4A15-F645-B84D-D1B4DA01AB87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3" creationId="{D6A5FFA2-7A36-0DFF-3E02-4D28F08956F5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4" creationId="{68609F09-1EBF-248C-0C43-10F3D7C42447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5" creationId="{E90A5097-E3F6-90BA-F296-EB053B99CECE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6" creationId="{97AE29A5-A64E-640A-434B-74AFAF628BD9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0" creationId="{1B8C4026-419A-6ACA-13CD-52AD2CA04BDB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1" creationId="{6C788968-2A24-402D-7E24-EDA724489518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2" creationId="{B1A622D5-06CC-6A49-9984-9BBCBD350BC1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3" creationId="{980B9FAB-B833-C470-F535-5C30BC5FA284}"/>
          </ac:spMkLst>
        </pc:spChg>
        <pc:picChg chg="add del mod">
          <ac:chgData name="Nicolo' Golinucci" userId="af77fc62-6a85-4b10-b94f-9bff1a9c5999" providerId="ADAL" clId="{46F51DB4-A97D-4C67-8BCA-B9FCFCC2A7A4}" dt="2023-08-16T16:49:57.401" v="1157" actId="14826"/>
          <ac:picMkLst>
            <pc:docMk/>
            <pc:sldMk cId="2148328659" sldId="324"/>
            <ac:picMk id="2" creationId="{90A7A771-AAAD-F7B6-2B35-BF2351BB8F90}"/>
          </ac:picMkLst>
        </pc:picChg>
        <pc:picChg chg="add del mod">
          <ac:chgData name="Nicolo' Golinucci" userId="af77fc62-6a85-4b10-b94f-9bff1a9c5999" providerId="ADAL" clId="{46F51DB4-A97D-4C67-8BCA-B9FCFCC2A7A4}" dt="2023-08-16T16:39:15.719" v="1083"/>
          <ac:picMkLst>
            <pc:docMk/>
            <pc:sldMk cId="2148328659" sldId="324"/>
            <ac:picMk id="3" creationId="{40FAE20D-8F85-480D-A5F8-2B86B191F7E7}"/>
          </ac:picMkLst>
        </pc:picChg>
        <pc:picChg chg="add del mod">
          <ac:chgData name="Nicolo' Golinucci" userId="af77fc62-6a85-4b10-b94f-9bff1a9c5999" providerId="ADAL" clId="{46F51DB4-A97D-4C67-8BCA-B9FCFCC2A7A4}" dt="2023-08-16T16:39:50.340" v="1090"/>
          <ac:picMkLst>
            <pc:docMk/>
            <pc:sldMk cId="2148328659" sldId="324"/>
            <ac:picMk id="6" creationId="{95E3ED33-6AD1-497D-DD44-65E88CB1B469}"/>
          </ac:picMkLst>
        </pc:picChg>
        <pc:cxnChg chg="add del">
          <ac:chgData name="Nicolo' Golinucci" userId="af77fc62-6a85-4b10-b94f-9bff1a9c5999" providerId="ADAL" clId="{46F51DB4-A97D-4C67-8BCA-B9FCFCC2A7A4}" dt="2023-08-16T16:39:28.726" v="1086" actId="478"/>
          <ac:cxnSpMkLst>
            <pc:docMk/>
            <pc:sldMk cId="2148328659" sldId="324"/>
            <ac:cxnSpMk id="27" creationId="{9F7D5F0E-1022-72A7-C606-6115C97261EC}"/>
          </ac:cxnSpMkLst>
        </pc:cxnChg>
        <pc:cxnChg chg="add del">
          <ac:chgData name="Nicolo' Golinucci" userId="af77fc62-6a85-4b10-b94f-9bff1a9c5999" providerId="ADAL" clId="{46F51DB4-A97D-4C67-8BCA-B9FCFCC2A7A4}" dt="2023-08-16T16:39:28.726" v="1086" actId="478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modSp mod">
        <pc:chgData name="Nicolo' Golinucci" userId="af77fc62-6a85-4b10-b94f-9bff1a9c5999" providerId="ADAL" clId="{46F51DB4-A97D-4C67-8BCA-B9FCFCC2A7A4}" dt="2023-08-16T15:53:52.934" v="44" actId="313"/>
        <pc:sldMkLst>
          <pc:docMk/>
          <pc:sldMk cId="2992435734" sldId="325"/>
        </pc:sldMkLst>
        <pc:spChg chg="mod">
          <ac:chgData name="Nicolo' Golinucci" userId="af77fc62-6a85-4b10-b94f-9bff1a9c5999" providerId="ADAL" clId="{46F51DB4-A97D-4C67-8BCA-B9FCFCC2A7A4}" dt="2023-08-16T15:53:52.934" v="44" actId="313"/>
          <ac:spMkLst>
            <pc:docMk/>
            <pc:sldMk cId="2992435734" sldId="325"/>
            <ac:spMk id="7" creationId="{8CAA2E89-1094-A7C2-7966-0F967A5603F3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6:35:00.819" v="2246" actId="1035"/>
        <pc:sldMkLst>
          <pc:docMk/>
          <pc:sldMk cId="2294736875" sldId="326"/>
        </pc:sldMkLst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6" creationId="{6D3991B7-6398-49E3-B626-1EC66B81793E}"/>
          </ac:spMkLst>
        </pc:spChg>
        <pc:spChg chg="mod">
          <ac:chgData name="Nicolo' Golinucci" userId="af77fc62-6a85-4b10-b94f-9bff1a9c5999" providerId="ADAL" clId="{46F51DB4-A97D-4C67-8BCA-B9FCFCC2A7A4}" dt="2023-08-17T16:15:04.179" v="1987" actId="20577"/>
          <ac:spMkLst>
            <pc:docMk/>
            <pc:sldMk cId="2294736875" sldId="326"/>
            <ac:spMk id="7" creationId="{D12B6A4E-AE4D-929C-26EE-595D7AD4FD64}"/>
          </ac:spMkLst>
        </pc:spChg>
        <pc:spChg chg="mod">
          <ac:chgData name="Nicolo' Golinucci" userId="af77fc62-6a85-4b10-b94f-9bff1a9c5999" providerId="ADAL" clId="{46F51DB4-A97D-4C67-8BCA-B9FCFCC2A7A4}" dt="2023-08-17T16:17:35.123" v="2045" actId="6549"/>
          <ac:spMkLst>
            <pc:docMk/>
            <pc:sldMk cId="2294736875" sldId="326"/>
            <ac:spMk id="12" creationId="{9E802D29-650A-D38A-B459-F021D03DA14E}"/>
          </ac:spMkLst>
        </pc:spChg>
        <pc:spChg chg="mod">
          <ac:chgData name="Nicolo' Golinucci" userId="af77fc62-6a85-4b10-b94f-9bff1a9c5999" providerId="ADAL" clId="{46F51DB4-A97D-4C67-8BCA-B9FCFCC2A7A4}" dt="2023-08-17T16:29:49.183" v="2126" actId="113"/>
          <ac:spMkLst>
            <pc:docMk/>
            <pc:sldMk cId="2294736875" sldId="326"/>
            <ac:spMk id="13" creationId="{A173D301-CAC4-0281-71E7-53777FBFE2E7}"/>
          </ac:spMkLst>
        </pc:spChg>
        <pc:spChg chg="mod">
          <ac:chgData name="Nicolo' Golinucci" userId="af77fc62-6a85-4b10-b94f-9bff1a9c5999" providerId="ADAL" clId="{46F51DB4-A97D-4C67-8BCA-B9FCFCC2A7A4}" dt="2023-08-17T16:26:00.304" v="2123" actId="14100"/>
          <ac:spMkLst>
            <pc:docMk/>
            <pc:sldMk cId="2294736875" sldId="326"/>
            <ac:spMk id="14" creationId="{A07865BD-AB2F-B4DC-035D-FD444C358AFD}"/>
          </ac:spMkLst>
        </pc:spChg>
        <pc:spChg chg="mod">
          <ac:chgData name="Nicolo' Golinucci" userId="af77fc62-6a85-4b10-b94f-9bff1a9c5999" providerId="ADAL" clId="{46F51DB4-A97D-4C67-8BCA-B9FCFCC2A7A4}" dt="2023-08-17T16:35:00.819" v="2246" actId="1035"/>
          <ac:spMkLst>
            <pc:docMk/>
            <pc:sldMk cId="2294736875" sldId="326"/>
            <ac:spMk id="15" creationId="{25754CCD-D465-94E9-96A4-A92E77D187FC}"/>
          </ac:spMkLst>
        </pc:spChg>
        <pc:spChg chg="mod">
          <ac:chgData name="Nicolo' Golinucci" userId="af77fc62-6a85-4b10-b94f-9bff1a9c5999" providerId="ADAL" clId="{46F51DB4-A97D-4C67-8BCA-B9FCFCC2A7A4}" dt="2023-08-17T16:35:00.819" v="2246" actId="1035"/>
          <ac:spMkLst>
            <pc:docMk/>
            <pc:sldMk cId="2294736875" sldId="326"/>
            <ac:spMk id="16" creationId="{33485AED-A932-1F1C-CE62-2B3E304B15A1}"/>
          </ac:spMkLst>
        </pc:spChg>
        <pc:spChg chg="mod">
          <ac:chgData name="Nicolo' Golinucci" userId="af77fc62-6a85-4b10-b94f-9bff1a9c5999" providerId="ADAL" clId="{46F51DB4-A97D-4C67-8BCA-B9FCFCC2A7A4}" dt="2023-08-17T16:25:43.881" v="2116" actId="14100"/>
          <ac:spMkLst>
            <pc:docMk/>
            <pc:sldMk cId="2294736875" sldId="326"/>
            <ac:spMk id="17" creationId="{14091D98-18FF-3B7C-18E5-8A128FD76125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19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0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1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2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3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4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5" creationId="{FBD78310-C4E0-4906-A213-F00730F5558E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6" creationId="{12B506DE-B685-497C-BEB1-126AF14120F6}"/>
          </ac:spMkLst>
        </pc:spChg>
        <pc:graphicFrameChg chg="add del mod">
          <ac:chgData name="Nicolo' Golinucci" userId="af77fc62-6a85-4b10-b94f-9bff1a9c5999" providerId="ADAL" clId="{46F51DB4-A97D-4C67-8BCA-B9FCFCC2A7A4}" dt="2023-08-17T16:25:18.281" v="2106"/>
          <ac:graphicFrameMkLst>
            <pc:docMk/>
            <pc:sldMk cId="2294736875" sldId="326"/>
            <ac:graphicFrameMk id="3" creationId="{BBE38F1C-0684-079E-848B-3E333933A19C}"/>
          </ac:graphicFrameMkLst>
        </pc:graphicFrameChg>
        <pc:picChg chg="del">
          <ac:chgData name="Nicolo' Golinucci" userId="af77fc62-6a85-4b10-b94f-9bff1a9c5999" providerId="ADAL" clId="{46F51DB4-A97D-4C67-8BCA-B9FCFCC2A7A4}" dt="2023-08-17T16:25:27.086" v="2110" actId="478"/>
          <ac:picMkLst>
            <pc:docMk/>
            <pc:sldMk cId="2294736875" sldId="326"/>
            <ac:picMk id="2" creationId="{3191F42B-FFB8-B541-D7B2-87DD7FF7A03C}"/>
          </ac:picMkLst>
        </pc:picChg>
        <pc:picChg chg="del mod">
          <ac:chgData name="Nicolo' Golinucci" userId="af77fc62-6a85-4b10-b94f-9bff1a9c5999" providerId="ADAL" clId="{46F51DB4-A97D-4C67-8BCA-B9FCFCC2A7A4}" dt="2023-08-17T16:25:14.304" v="2103" actId="478"/>
          <ac:picMkLst>
            <pc:docMk/>
            <pc:sldMk cId="2294736875" sldId="326"/>
            <ac:picMk id="5" creationId="{2658C29F-E7DE-F164-9FB7-5AFF06115314}"/>
          </ac:picMkLst>
        </pc:picChg>
        <pc:picChg chg="del">
          <ac:chgData name="Nicolo' Golinucci" userId="af77fc62-6a85-4b10-b94f-9bff1a9c5999" providerId="ADAL" clId="{46F51DB4-A97D-4C67-8BCA-B9FCFCC2A7A4}" dt="2023-08-17T16:25:15.560" v="2104" actId="478"/>
          <ac:picMkLst>
            <pc:docMk/>
            <pc:sldMk cId="2294736875" sldId="326"/>
            <ac:picMk id="18" creationId="{6600D274-46D4-B9F2-DD8A-77A7C8F70383}"/>
          </ac:picMkLst>
        </pc:picChg>
        <pc:picChg chg="add mod ord modCrop">
          <ac:chgData name="Nicolo' Golinucci" userId="af77fc62-6a85-4b10-b94f-9bff1a9c5999" providerId="ADAL" clId="{46F51DB4-A97D-4C67-8BCA-B9FCFCC2A7A4}" dt="2023-08-17T16:28:46.332" v="2125" actId="732"/>
          <ac:picMkLst>
            <pc:docMk/>
            <pc:sldMk cId="2294736875" sldId="326"/>
            <ac:picMk id="27" creationId="{595700BE-CBDA-65F0-89CA-C1E10E12E58C}"/>
          </ac:picMkLst>
        </pc:picChg>
        <pc:cxnChg chg="mod">
          <ac:chgData name="Nicolo' Golinucci" userId="af77fc62-6a85-4b10-b94f-9bff1a9c5999" providerId="ADAL" clId="{46F51DB4-A97D-4C67-8BCA-B9FCFCC2A7A4}" dt="2023-08-17T16:25:51.308" v="2120" actId="14100"/>
          <ac:cxnSpMkLst>
            <pc:docMk/>
            <pc:sldMk cId="2294736875" sldId="326"/>
            <ac:cxnSpMk id="8" creationId="{A1105E29-499D-50E5-8B0C-32758F0EB718}"/>
          </ac:cxnSpMkLst>
        </pc:cxnChg>
        <pc:cxnChg chg="mod">
          <ac:chgData name="Nicolo' Golinucci" userId="af77fc62-6a85-4b10-b94f-9bff1a9c5999" providerId="ADAL" clId="{46F51DB4-A97D-4C67-8BCA-B9FCFCC2A7A4}" dt="2023-08-17T16:26:02.940" v="2124" actId="14100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6:14:05.435" v="1977" actId="14100"/>
        <pc:sldMkLst>
          <pc:docMk/>
          <pc:sldMk cId="4000127381" sldId="327"/>
        </pc:sldMkLst>
        <pc:spChg chg="mod">
          <ac:chgData name="Nicolo' Golinucci" userId="af77fc62-6a85-4b10-b94f-9bff1a9c5999" providerId="ADAL" clId="{46F51DB4-A97D-4C67-8BCA-B9FCFCC2A7A4}" dt="2023-08-17T16:07:55.825" v="1904" actId="1076"/>
          <ac:spMkLst>
            <pc:docMk/>
            <pc:sldMk cId="4000127381" sldId="327"/>
            <ac:spMk id="2" creationId="{9F68B486-5D42-E28F-C287-AEEEB323BE63}"/>
          </ac:spMkLst>
        </pc:spChg>
        <pc:spChg chg="mod">
          <ac:chgData name="Nicolo' Golinucci" userId="af77fc62-6a85-4b10-b94f-9bff1a9c5999" providerId="ADAL" clId="{46F51DB4-A97D-4C67-8BCA-B9FCFCC2A7A4}" dt="2023-08-17T16:07:34.670" v="1895" actId="14100"/>
          <ac:spMkLst>
            <pc:docMk/>
            <pc:sldMk cId="4000127381" sldId="327"/>
            <ac:spMk id="5" creationId="{8C9E506B-6EE5-C6A0-6027-E634EF2ED2BE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6" creationId="{6D3991B7-6398-49E3-B626-1EC66B81793E}"/>
          </ac:spMkLst>
        </pc:spChg>
        <pc:spChg chg="mod">
          <ac:chgData name="Nicolo' Golinucci" userId="af77fc62-6a85-4b10-b94f-9bff1a9c5999" providerId="ADAL" clId="{46F51DB4-A97D-4C67-8BCA-B9FCFCC2A7A4}" dt="2023-08-17T16:07:22.875" v="1891"/>
          <ac:spMkLst>
            <pc:docMk/>
            <pc:sldMk cId="4000127381" sldId="327"/>
            <ac:spMk id="8" creationId="{EF5395ED-3F95-D63E-B203-4074A9BE042E}"/>
          </ac:spMkLst>
        </pc:spChg>
        <pc:spChg chg="mod">
          <ac:chgData name="Nicolo' Golinucci" userId="af77fc62-6a85-4b10-b94f-9bff1a9c5999" providerId="ADAL" clId="{46F51DB4-A97D-4C67-8BCA-B9FCFCC2A7A4}" dt="2023-08-17T16:14:05.435" v="1977" actId="14100"/>
          <ac:spMkLst>
            <pc:docMk/>
            <pc:sldMk cId="4000127381" sldId="327"/>
            <ac:spMk id="9" creationId="{42641A06-5196-3334-0DE6-8AA41896134E}"/>
          </ac:spMkLst>
        </pc:spChg>
        <pc:spChg chg="mod">
          <ac:chgData name="Nicolo' Golinucci" userId="af77fc62-6a85-4b10-b94f-9bff1a9c5999" providerId="ADAL" clId="{46F51DB4-A97D-4C67-8BCA-B9FCFCC2A7A4}" dt="2023-08-17T16:07:30.051" v="1894" actId="6549"/>
          <ac:spMkLst>
            <pc:docMk/>
            <pc:sldMk cId="4000127381" sldId="327"/>
            <ac:spMk id="10" creationId="{F1F9DA50-9B16-6BEE-5E33-E78245B062BF}"/>
          </ac:spMkLst>
        </pc:spChg>
        <pc:spChg chg="mod">
          <ac:chgData name="Nicolo' Golinucci" userId="af77fc62-6a85-4b10-b94f-9bff1a9c5999" providerId="ADAL" clId="{46F51DB4-A97D-4C67-8BCA-B9FCFCC2A7A4}" dt="2023-08-17T16:08:55.694" v="1932" actId="20577"/>
          <ac:spMkLst>
            <pc:docMk/>
            <pc:sldMk cId="4000127381" sldId="327"/>
            <ac:spMk id="11" creationId="{EB3514F4-DC84-8DCD-D6D3-3AE6F726831D}"/>
          </ac:spMkLst>
        </pc:spChg>
        <pc:spChg chg="mod">
          <ac:chgData name="Nicolo' Golinucci" userId="af77fc62-6a85-4b10-b94f-9bff1a9c5999" providerId="ADAL" clId="{46F51DB4-A97D-4C67-8BCA-B9FCFCC2A7A4}" dt="2023-08-17T16:08:09.724" v="1910" actId="14100"/>
          <ac:spMkLst>
            <pc:docMk/>
            <pc:sldMk cId="4000127381" sldId="327"/>
            <ac:spMk id="12" creationId="{6724E239-466C-8B25-8916-2CB7E3D5E0A8}"/>
          </ac:spMkLst>
        </pc:spChg>
        <pc:spChg chg="mod">
          <ac:chgData name="Nicolo' Golinucci" userId="af77fc62-6a85-4b10-b94f-9bff1a9c5999" providerId="ADAL" clId="{46F51DB4-A97D-4C67-8BCA-B9FCFCC2A7A4}" dt="2023-08-17T16:08:15.480" v="1913" actId="20577"/>
          <ac:spMkLst>
            <pc:docMk/>
            <pc:sldMk cId="4000127381" sldId="327"/>
            <ac:spMk id="14" creationId="{DE4F44A8-5442-6D26-FEDD-AA4BD11FE41E}"/>
          </ac:spMkLst>
        </pc:spChg>
        <pc:spChg chg="mod">
          <ac:chgData name="Nicolo' Golinucci" userId="af77fc62-6a85-4b10-b94f-9bff1a9c5999" providerId="ADAL" clId="{46F51DB4-A97D-4C67-8BCA-B9FCFCC2A7A4}" dt="2023-08-17T16:08:45.703" v="1927" actId="14100"/>
          <ac:spMkLst>
            <pc:docMk/>
            <pc:sldMk cId="4000127381" sldId="327"/>
            <ac:spMk id="15" creationId="{8BB495C5-43DD-2C96-59D7-A88A2D415699}"/>
          </ac:spMkLst>
        </pc:spChg>
        <pc:spChg chg="mod">
          <ac:chgData name="Nicolo' Golinucci" userId="af77fc62-6a85-4b10-b94f-9bff1a9c5999" providerId="ADAL" clId="{46F51DB4-A97D-4C67-8BCA-B9FCFCC2A7A4}" dt="2023-08-17T16:10:40.076" v="1968" actId="20577"/>
          <ac:spMkLst>
            <pc:docMk/>
            <pc:sldMk cId="4000127381" sldId="327"/>
            <ac:spMk id="16" creationId="{77C03F53-04DA-8FA4-2ECA-08D49CAA627B}"/>
          </ac:spMkLst>
        </pc:spChg>
        <pc:spChg chg="mod">
          <ac:chgData name="Nicolo' Golinucci" userId="af77fc62-6a85-4b10-b94f-9bff1a9c5999" providerId="ADAL" clId="{46F51DB4-A97D-4C67-8BCA-B9FCFCC2A7A4}" dt="2023-08-17T16:11:11.627" v="1972" actId="14100"/>
          <ac:spMkLst>
            <pc:docMk/>
            <pc:sldMk cId="4000127381" sldId="327"/>
            <ac:spMk id="17" creationId="{F83E5609-96DF-A664-0D5C-3402F3D4D1A3}"/>
          </ac:spMkLst>
        </pc:spChg>
        <pc:spChg chg="mod">
          <ac:chgData name="Nicolo' Golinucci" userId="af77fc62-6a85-4b10-b94f-9bff1a9c5999" providerId="ADAL" clId="{46F51DB4-A97D-4C67-8BCA-B9FCFCC2A7A4}" dt="2023-08-17T16:09:03.076" v="1934" actId="1076"/>
          <ac:spMkLst>
            <pc:docMk/>
            <pc:sldMk cId="4000127381" sldId="327"/>
            <ac:spMk id="18" creationId="{AB949413-0778-9EBD-992E-77C6D25CFD1B}"/>
          </ac:spMkLst>
        </pc:spChg>
        <pc:spChg chg="mod">
          <ac:chgData name="Nicolo' Golinucci" userId="af77fc62-6a85-4b10-b94f-9bff1a9c5999" providerId="ADAL" clId="{46F51DB4-A97D-4C67-8BCA-B9FCFCC2A7A4}" dt="2023-08-17T16:08:32.751" v="1920" actId="14100"/>
          <ac:spMkLst>
            <pc:docMk/>
            <pc:sldMk cId="4000127381" sldId="327"/>
            <ac:spMk id="19" creationId="{704A98A2-BAD2-1507-7B61-A76E36BCE82F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1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2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3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4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5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6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7" creationId="{F07AFDCD-F587-4A66-BA19-4A11245A985B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0" creationId="{6D3991B7-6398-49E3-B626-1EC66B81793E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1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2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3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4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5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6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7" creationId="{F07AFDCD-F587-4A66-BA19-4A11245A985B}"/>
          </ac:spMkLst>
        </pc:spChg>
        <pc:graphicFrameChg chg="add del mod">
          <ac:chgData name="Nicolo' Golinucci" userId="af77fc62-6a85-4b10-b94f-9bff1a9c5999" providerId="ADAL" clId="{46F51DB4-A97D-4C67-8BCA-B9FCFCC2A7A4}" dt="2023-08-17T16:09:24.312" v="1936"/>
          <ac:graphicFrameMkLst>
            <pc:docMk/>
            <pc:sldMk cId="4000127381" sldId="327"/>
            <ac:graphicFrameMk id="3" creationId="{404274F3-86BE-9E5B-0F2A-32AA0073E266}"/>
          </ac:graphicFrameMkLst>
        </pc:graphicFrameChg>
        <pc:graphicFrameChg chg="add del mod">
          <ac:chgData name="Nicolo' Golinucci" userId="af77fc62-6a85-4b10-b94f-9bff1a9c5999" providerId="ADAL" clId="{46F51DB4-A97D-4C67-8BCA-B9FCFCC2A7A4}" dt="2023-08-17T16:09:50.786" v="1943"/>
          <ac:graphicFrameMkLst>
            <pc:docMk/>
            <pc:sldMk cId="4000127381" sldId="327"/>
            <ac:graphicFrameMk id="29" creationId="{C4E3F0B3-DD72-A592-7D34-6312BCDB450F}"/>
          </ac:graphicFrameMkLst>
        </pc:graphicFrameChg>
        <pc:picChg chg="del">
          <ac:chgData name="Nicolo' Golinucci" userId="af77fc62-6a85-4b10-b94f-9bff1a9c5999" providerId="ADAL" clId="{46F51DB4-A97D-4C67-8BCA-B9FCFCC2A7A4}" dt="2023-08-17T16:09:33.343" v="1939" actId="478"/>
          <ac:picMkLst>
            <pc:docMk/>
            <pc:sldMk cId="4000127381" sldId="327"/>
            <ac:picMk id="20" creationId="{AF560F75-167E-E2D4-71E9-B9AED3565F56}"/>
          </ac:picMkLst>
        </pc:picChg>
        <pc:picChg chg="add mod modCrop">
          <ac:chgData name="Nicolo' Golinucci" userId="af77fc62-6a85-4b10-b94f-9bff1a9c5999" providerId="ADAL" clId="{46F51DB4-A97D-4C67-8BCA-B9FCFCC2A7A4}" dt="2023-08-17T16:10:54.061" v="1971" actId="732"/>
          <ac:picMkLst>
            <pc:docMk/>
            <pc:sldMk cId="4000127381" sldId="327"/>
            <ac:picMk id="28" creationId="{8202EE47-DB75-CCDA-CE03-CE5E94B4BC99}"/>
          </ac:picMkLst>
        </pc:picChg>
      </pc:sldChg>
      <pc:sldChg chg="addSp delSp modSp mod">
        <pc:chgData name="Nicolo' Golinucci" userId="af77fc62-6a85-4b10-b94f-9bff1a9c5999" providerId="ADAL" clId="{46F51DB4-A97D-4C67-8BCA-B9FCFCC2A7A4}" dt="2023-08-17T16:57:23.717" v="2578" actId="20577"/>
        <pc:sldMkLst>
          <pc:docMk/>
          <pc:sldMk cId="3245301268" sldId="328"/>
        </pc:sldMkLst>
        <pc:spChg chg="add del">
          <ac:chgData name="Nicolo' Golinucci" userId="af77fc62-6a85-4b10-b94f-9bff1a9c5999" providerId="ADAL" clId="{46F51DB4-A97D-4C67-8BCA-B9FCFCC2A7A4}" dt="2023-08-17T16:33:17.759" v="2201" actId="22"/>
          <ac:spMkLst>
            <pc:docMk/>
            <pc:sldMk cId="3245301268" sldId="328"/>
            <ac:spMk id="3" creationId="{46CBD453-C2F8-12D5-19D7-0C2299670CB2}"/>
          </ac:spMkLst>
        </pc:spChg>
        <pc:spChg chg="mod">
          <ac:chgData name="Nicolo' Golinucci" userId="af77fc62-6a85-4b10-b94f-9bff1a9c5999" providerId="ADAL" clId="{46F51DB4-A97D-4C67-8BCA-B9FCFCC2A7A4}" dt="2023-08-17T16:34:13.731" v="2235" actId="20577"/>
          <ac:spMkLst>
            <pc:docMk/>
            <pc:sldMk cId="3245301268" sldId="328"/>
            <ac:spMk id="7" creationId="{28024FD2-1ED8-0F8D-D11F-394DDD13A062}"/>
          </ac:spMkLst>
        </pc:spChg>
        <pc:spChg chg="mod">
          <ac:chgData name="Nicolo' Golinucci" userId="af77fc62-6a85-4b10-b94f-9bff1a9c5999" providerId="ADAL" clId="{46F51DB4-A97D-4C67-8BCA-B9FCFCC2A7A4}" dt="2023-08-17T16:34:04.052" v="2223" actId="114"/>
          <ac:spMkLst>
            <pc:docMk/>
            <pc:sldMk cId="3245301268" sldId="328"/>
            <ac:spMk id="8" creationId="{56764E2D-3824-7E4C-D294-0F3B9C7627F8}"/>
          </ac:spMkLst>
        </pc:spChg>
        <pc:spChg chg="mod">
          <ac:chgData name="Nicolo' Golinucci" userId="af77fc62-6a85-4b10-b94f-9bff1a9c5999" providerId="ADAL" clId="{46F51DB4-A97D-4C67-8BCA-B9FCFCC2A7A4}" dt="2023-08-17T16:57:23.717" v="2578" actId="20577"/>
          <ac:spMkLst>
            <pc:docMk/>
            <pc:sldMk cId="3245301268" sldId="328"/>
            <ac:spMk id="9" creationId="{B824F256-13A9-13D3-F3AD-8BFDC45E576D}"/>
          </ac:spMkLst>
        </pc:spChg>
        <pc:spChg chg="mod">
          <ac:chgData name="Nicolo' Golinucci" userId="af77fc62-6a85-4b10-b94f-9bff1a9c5999" providerId="ADAL" clId="{46F51DB4-A97D-4C67-8BCA-B9FCFCC2A7A4}" dt="2023-08-17T16:33:28.299" v="2203"/>
          <ac:spMkLst>
            <pc:docMk/>
            <pc:sldMk cId="3245301268" sldId="328"/>
            <ac:spMk id="10" creationId="{BB1E5E19-A2D4-91CD-9DCF-9A79D633EEA5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6:35:32.159" v="2247" actId="1076"/>
        <pc:sldMkLst>
          <pc:docMk/>
          <pc:sldMk cId="602468312" sldId="329"/>
        </pc:sldMkLst>
        <pc:spChg chg="add del">
          <ac:chgData name="Nicolo' Golinucci" userId="af77fc62-6a85-4b10-b94f-9bff1a9c5999" providerId="ADAL" clId="{46F51DB4-A97D-4C67-8BCA-B9FCFCC2A7A4}" dt="2023-08-17T16:32:07.139" v="2192" actId="22"/>
          <ac:spMkLst>
            <pc:docMk/>
            <pc:sldMk cId="602468312" sldId="329"/>
            <ac:spMk id="3" creationId="{9C4146B9-3B3B-CAFB-0323-4EA17B22D6FE}"/>
          </ac:spMkLst>
        </pc:spChg>
        <pc:spChg chg="mod">
          <ac:chgData name="Nicolo' Golinucci" userId="af77fc62-6a85-4b10-b94f-9bff1a9c5999" providerId="ADAL" clId="{46F51DB4-A97D-4C67-8BCA-B9FCFCC2A7A4}" dt="2023-08-17T16:35:32.159" v="2247" actId="1076"/>
          <ac:spMkLst>
            <pc:docMk/>
            <pc:sldMk cId="602468312" sldId="329"/>
            <ac:spMk id="33" creationId="{5829405E-C2B7-FFAA-84D0-5826C9149435}"/>
          </ac:spMkLst>
        </pc:spChg>
        <pc:spChg chg="mod">
          <ac:chgData name="Nicolo' Golinucci" userId="af77fc62-6a85-4b10-b94f-9bff1a9c5999" providerId="ADAL" clId="{46F51DB4-A97D-4C67-8BCA-B9FCFCC2A7A4}" dt="2023-08-17T16:31:27.601" v="2170" actId="20577"/>
          <ac:spMkLst>
            <pc:docMk/>
            <pc:sldMk cId="602468312" sldId="329"/>
            <ac:spMk id="34" creationId="{D970A794-AB87-0E3C-407F-6C8645BD19CE}"/>
          </ac:spMkLst>
        </pc:spChg>
        <pc:spChg chg="mod">
          <ac:chgData name="Nicolo' Golinucci" userId="af77fc62-6a85-4b10-b94f-9bff1a9c5999" providerId="ADAL" clId="{46F51DB4-A97D-4C67-8BCA-B9FCFCC2A7A4}" dt="2023-08-17T16:30:06.107" v="2128" actId="20577"/>
          <ac:spMkLst>
            <pc:docMk/>
            <pc:sldMk cId="602468312" sldId="329"/>
            <ac:spMk id="35" creationId="{BC3C487B-6239-E926-EF81-132C2A6E0056}"/>
          </ac:spMkLst>
        </pc:spChg>
        <pc:spChg chg="mod">
          <ac:chgData name="Nicolo' Golinucci" userId="af77fc62-6a85-4b10-b94f-9bff1a9c5999" providerId="ADAL" clId="{46F51DB4-A97D-4C67-8BCA-B9FCFCC2A7A4}" dt="2023-08-17T16:31:51.846" v="2187" actId="20577"/>
          <ac:spMkLst>
            <pc:docMk/>
            <pc:sldMk cId="602468312" sldId="329"/>
            <ac:spMk id="38" creationId="{3C2A62F3-C0E6-7AFF-3828-C60C9D8550F3}"/>
          </ac:spMkLst>
        </pc:spChg>
        <pc:spChg chg="mod">
          <ac:chgData name="Nicolo' Golinucci" userId="af77fc62-6a85-4b10-b94f-9bff1a9c5999" providerId="ADAL" clId="{46F51DB4-A97D-4C67-8BCA-B9FCFCC2A7A4}" dt="2023-08-16T15:55:11.399" v="72" actId="313"/>
          <ac:spMkLst>
            <pc:docMk/>
            <pc:sldMk cId="602468312" sldId="329"/>
            <ac:spMk id="39" creationId="{9318E8F6-A850-E95B-0D12-4330D8108E59}"/>
          </ac:spMkLst>
        </pc:spChg>
        <pc:spChg chg="mod">
          <ac:chgData name="Nicolo' Golinucci" userId="af77fc62-6a85-4b10-b94f-9bff1a9c5999" providerId="ADAL" clId="{46F51DB4-A97D-4C67-8BCA-B9FCFCC2A7A4}" dt="2023-08-17T16:30:32.113" v="2135" actId="20577"/>
          <ac:spMkLst>
            <pc:docMk/>
            <pc:sldMk cId="602468312" sldId="329"/>
            <ac:spMk id="40" creationId="{C983C696-64E4-7146-45DC-236886D90C5E}"/>
          </ac:spMkLst>
        </pc:spChg>
        <pc:spChg chg="mod">
          <ac:chgData name="Nicolo' Golinucci" userId="af77fc62-6a85-4b10-b94f-9bff1a9c5999" providerId="ADAL" clId="{46F51DB4-A97D-4C67-8BCA-B9FCFCC2A7A4}" dt="2023-08-17T16:30:43.743" v="2139" actId="14100"/>
          <ac:spMkLst>
            <pc:docMk/>
            <pc:sldMk cId="602468312" sldId="329"/>
            <ac:spMk id="41" creationId="{53177A1F-B234-81EB-DE8A-158B3E309EA5}"/>
          </ac:spMkLst>
        </pc:spChg>
        <pc:spChg chg="del">
          <ac:chgData name="Nicolo' Golinucci" userId="af77fc62-6a85-4b10-b94f-9bff1a9c5999" providerId="ADAL" clId="{46F51DB4-A97D-4C67-8BCA-B9FCFCC2A7A4}" dt="2023-08-17T16:32:22.179" v="2197" actId="478"/>
          <ac:spMkLst>
            <pc:docMk/>
            <pc:sldMk cId="602468312" sldId="329"/>
            <ac:spMk id="45" creationId="{65109F1E-F628-B45A-0B6E-CE520FF1BE1E}"/>
          </ac:spMkLst>
        </pc:spChg>
        <pc:picChg chg="add del mod">
          <ac:chgData name="Nicolo' Golinucci" userId="af77fc62-6a85-4b10-b94f-9bff1a9c5999" providerId="ADAL" clId="{46F51DB4-A97D-4C67-8BCA-B9FCFCC2A7A4}" dt="2023-08-17T16:32:19.659" v="2196" actId="478"/>
          <ac:picMkLst>
            <pc:docMk/>
            <pc:sldMk cId="602468312" sldId="329"/>
            <ac:picMk id="5" creationId="{94B76C93-581B-8504-F279-9CD2BD780502}"/>
          </ac:picMkLst>
        </pc:picChg>
        <pc:picChg chg="add del">
          <ac:chgData name="Nicolo' Golinucci" userId="af77fc62-6a85-4b10-b94f-9bff1a9c5999" providerId="ADAL" clId="{46F51DB4-A97D-4C67-8BCA-B9FCFCC2A7A4}" dt="2023-08-17T16:32:05.986" v="2190" actId="478"/>
          <ac:picMkLst>
            <pc:docMk/>
            <pc:sldMk cId="602468312" sldId="329"/>
            <ac:picMk id="19" creationId="{AE323160-DB0E-ED4E-EB66-F548D68663EC}"/>
          </ac:picMkLst>
        </pc:picChg>
        <pc:cxnChg chg="mod">
          <ac:chgData name="Nicolo' Golinucci" userId="af77fc62-6a85-4b10-b94f-9bff1a9c5999" providerId="ADAL" clId="{46F51DB4-A97D-4C67-8BCA-B9FCFCC2A7A4}" dt="2023-08-17T16:30:06.107" v="2128" actId="20577"/>
          <ac:cxnSpMkLst>
            <pc:docMk/>
            <pc:sldMk cId="602468312" sldId="329"/>
            <ac:cxnSpMk id="43" creationId="{5F58A077-65CA-31F4-AE08-F592B945FDC0}"/>
          </ac:cxnSpMkLst>
        </pc:cxnChg>
        <pc:cxnChg chg="mod">
          <ac:chgData name="Nicolo' Golinucci" userId="af77fc62-6a85-4b10-b94f-9bff1a9c5999" providerId="ADAL" clId="{46F51DB4-A97D-4C67-8BCA-B9FCFCC2A7A4}" dt="2023-08-17T16:30:06.107" v="2128" actId="20577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6:57:53.041" v="2580" actId="1076"/>
        <pc:sldMkLst>
          <pc:docMk/>
          <pc:sldMk cId="2658582895" sldId="330"/>
        </pc:sldMkLst>
        <pc:spChg chg="mod">
          <ac:chgData name="Nicolo' Golinucci" userId="af77fc62-6a85-4b10-b94f-9bff1a9c5999" providerId="ADAL" clId="{46F51DB4-A97D-4C67-8BCA-B9FCFCC2A7A4}" dt="2023-08-17T16:43:28.598" v="2424" actId="20577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Nicolo' Golinucci" userId="af77fc62-6a85-4b10-b94f-9bff1a9c5999" providerId="ADAL" clId="{46F51DB4-A97D-4C67-8BCA-B9FCFCC2A7A4}" dt="2023-08-17T16:57:53.041" v="2580" actId="1076"/>
          <ac:spMkLst>
            <pc:docMk/>
            <pc:sldMk cId="2658582895" sldId="330"/>
            <ac:spMk id="3" creationId="{254081E0-447C-AA83-C30A-D0A2BE0E4F15}"/>
          </ac:spMkLst>
        </pc:spChg>
        <pc:spChg chg="mod">
          <ac:chgData name="Nicolo' Golinucci" userId="af77fc62-6a85-4b10-b94f-9bff1a9c5999" providerId="ADAL" clId="{46F51DB4-A97D-4C67-8BCA-B9FCFCC2A7A4}" dt="2023-08-17T16:38:34.964" v="2285" actId="20577"/>
          <ac:spMkLst>
            <pc:docMk/>
            <pc:sldMk cId="2658582895" sldId="330"/>
            <ac:spMk id="5" creationId="{4B59D3B8-067C-1F70-E770-F1C3B329473D}"/>
          </ac:spMkLst>
        </pc:spChg>
        <pc:spChg chg="add del mod">
          <ac:chgData name="Nicolo' Golinucci" userId="af77fc62-6a85-4b10-b94f-9bff1a9c5999" providerId="ADAL" clId="{46F51DB4-A97D-4C67-8BCA-B9FCFCC2A7A4}" dt="2023-08-17T16:40:38.534" v="2345"/>
          <ac:spMkLst>
            <pc:docMk/>
            <pc:sldMk cId="2658582895" sldId="330"/>
            <ac:spMk id="6" creationId="{58F76C25-DF7F-CE04-0C37-11FF7545C04C}"/>
          </ac:spMkLst>
        </pc:spChg>
        <pc:spChg chg="mod">
          <ac:chgData name="Nicolo' Golinucci" userId="af77fc62-6a85-4b10-b94f-9bff1a9c5999" providerId="ADAL" clId="{46F51DB4-A97D-4C67-8BCA-B9FCFCC2A7A4}" dt="2023-08-17T16:40:00.663" v="2323" actId="20577"/>
          <ac:spMkLst>
            <pc:docMk/>
            <pc:sldMk cId="2658582895" sldId="330"/>
            <ac:spMk id="7" creationId="{874D7106-ACE2-8F70-6E0F-E1279B9551C7}"/>
          </ac:spMkLst>
        </pc:spChg>
        <pc:spChg chg="mod">
          <ac:chgData name="Nicolo' Golinucci" userId="af77fc62-6a85-4b10-b94f-9bff1a9c5999" providerId="ADAL" clId="{46F51DB4-A97D-4C67-8BCA-B9FCFCC2A7A4}" dt="2023-08-17T16:39:29.598" v="2303" actId="20577"/>
          <ac:spMkLst>
            <pc:docMk/>
            <pc:sldMk cId="2658582895" sldId="330"/>
            <ac:spMk id="8" creationId="{B96213F5-7FDF-CA6F-4402-80B721E9F737}"/>
          </ac:spMkLst>
        </pc:spChg>
        <pc:spChg chg="mod">
          <ac:chgData name="Nicolo' Golinucci" userId="af77fc62-6a85-4b10-b94f-9bff1a9c5999" providerId="ADAL" clId="{46F51DB4-A97D-4C67-8BCA-B9FCFCC2A7A4}" dt="2023-08-17T16:41:33.980" v="2375" actId="20577"/>
          <ac:spMkLst>
            <pc:docMk/>
            <pc:sldMk cId="2658582895" sldId="330"/>
            <ac:spMk id="9" creationId="{1C1B7C4B-2D21-44D9-0CDD-4DD0CC63EB05}"/>
          </ac:spMkLst>
        </pc:spChg>
        <pc:spChg chg="mod">
          <ac:chgData name="Nicolo' Golinucci" userId="af77fc62-6a85-4b10-b94f-9bff1a9c5999" providerId="ADAL" clId="{46F51DB4-A97D-4C67-8BCA-B9FCFCC2A7A4}" dt="2023-08-17T16:38:52.902" v="2291" actId="14100"/>
          <ac:spMkLst>
            <pc:docMk/>
            <pc:sldMk cId="2658582895" sldId="330"/>
            <ac:spMk id="12" creationId="{1D2B69E4-65AA-D2B1-36EA-E2065691D031}"/>
          </ac:spMkLst>
        </pc:spChg>
        <pc:spChg chg="mod">
          <ac:chgData name="Nicolo' Golinucci" userId="af77fc62-6a85-4b10-b94f-9bff1a9c5999" providerId="ADAL" clId="{46F51DB4-A97D-4C67-8BCA-B9FCFCC2A7A4}" dt="2023-08-17T16:39:21.379" v="2299" actId="20577"/>
          <ac:spMkLst>
            <pc:docMk/>
            <pc:sldMk cId="2658582895" sldId="330"/>
            <ac:spMk id="14" creationId="{AC080C71-E2AD-D861-57FB-C7FE569ADC5E}"/>
          </ac:spMkLst>
        </pc:spChg>
        <pc:spChg chg="mod">
          <ac:chgData name="Nicolo' Golinucci" userId="af77fc62-6a85-4b10-b94f-9bff1a9c5999" providerId="ADAL" clId="{46F51DB4-A97D-4C67-8BCA-B9FCFCC2A7A4}" dt="2023-08-16T15:56:22.647" v="96" actId="313"/>
          <ac:spMkLst>
            <pc:docMk/>
            <pc:sldMk cId="2658582895" sldId="330"/>
            <ac:spMk id="16" creationId="{3F59A92A-3419-329C-494D-D4ABCE631445}"/>
          </ac:spMkLst>
        </pc:spChg>
        <pc:spChg chg="mod">
          <ac:chgData name="Nicolo' Golinucci" userId="af77fc62-6a85-4b10-b94f-9bff1a9c5999" providerId="ADAL" clId="{46F51DB4-A97D-4C67-8BCA-B9FCFCC2A7A4}" dt="2023-08-17T16:39:50.233" v="2315" actId="20577"/>
          <ac:spMkLst>
            <pc:docMk/>
            <pc:sldMk cId="2658582895" sldId="330"/>
            <ac:spMk id="17" creationId="{29707331-D005-6D72-84F7-C35661E7CE7F}"/>
          </ac:spMkLst>
        </pc:spChg>
        <pc:spChg chg="mod">
          <ac:chgData name="Nicolo' Golinucci" userId="af77fc62-6a85-4b10-b94f-9bff1a9c5999" providerId="ADAL" clId="{46F51DB4-A97D-4C67-8BCA-B9FCFCC2A7A4}" dt="2023-08-17T16:57:38.907" v="2579" actId="20577"/>
          <ac:spMkLst>
            <pc:docMk/>
            <pc:sldMk cId="2658582895" sldId="330"/>
            <ac:spMk id="18" creationId="{90B5DCA7-2C56-CD18-871F-694E39EF3E1D}"/>
          </ac:spMkLst>
        </pc:spChg>
        <pc:spChg chg="mod">
          <ac:chgData name="Nicolo' Golinucci" userId="af77fc62-6a85-4b10-b94f-9bff1a9c5999" providerId="ADAL" clId="{46F51DB4-A97D-4C67-8BCA-B9FCFCC2A7A4}" dt="2023-08-17T16:39:44.169" v="2311" actId="14100"/>
          <ac:spMkLst>
            <pc:docMk/>
            <pc:sldMk cId="2658582895" sldId="330"/>
            <ac:spMk id="19" creationId="{7076E25C-0DF0-0857-78AC-4442A48D5CD3}"/>
          </ac:spMkLst>
        </pc:spChg>
        <pc:spChg chg="mod">
          <ac:chgData name="Nicolo' Golinucci" userId="af77fc62-6a85-4b10-b94f-9bff1a9c5999" providerId="ADAL" clId="{46F51DB4-A97D-4C67-8BCA-B9FCFCC2A7A4}" dt="2023-08-17T16:40:51.698" v="2349" actId="20577"/>
          <ac:spMkLst>
            <pc:docMk/>
            <pc:sldMk cId="2658582895" sldId="330"/>
            <ac:spMk id="22" creationId="{DF784DBD-C15D-1665-B14F-ED47D1A50013}"/>
          </ac:spMkLst>
        </pc:spChg>
        <pc:spChg chg="mod">
          <ac:chgData name="Nicolo' Golinucci" userId="af77fc62-6a85-4b10-b94f-9bff1a9c5999" providerId="ADAL" clId="{46F51DB4-A97D-4C67-8BCA-B9FCFCC2A7A4}" dt="2023-08-17T16:41:10.972" v="2360" actId="113"/>
          <ac:spMkLst>
            <pc:docMk/>
            <pc:sldMk cId="2658582895" sldId="330"/>
            <ac:spMk id="24" creationId="{1E009902-2062-F0F4-2661-6C1918EEDF3E}"/>
          </ac:spMkLst>
        </pc:spChg>
        <pc:spChg chg="mod">
          <ac:chgData name="Nicolo' Golinucci" userId="af77fc62-6a85-4b10-b94f-9bff1a9c5999" providerId="ADAL" clId="{46F51DB4-A97D-4C67-8BCA-B9FCFCC2A7A4}" dt="2023-08-17T16:41:25.249" v="2370" actId="20577"/>
          <ac:spMkLst>
            <pc:docMk/>
            <pc:sldMk cId="2658582895" sldId="330"/>
            <ac:spMk id="27" creationId="{CDE155C8-5309-2F42-B990-E2CF1440A395}"/>
          </ac:spMkLst>
        </pc:spChg>
        <pc:spChg chg="mod">
          <ac:chgData name="Nicolo' Golinucci" userId="af77fc62-6a85-4b10-b94f-9bff1a9c5999" providerId="ADAL" clId="{46F51DB4-A97D-4C67-8BCA-B9FCFCC2A7A4}" dt="2023-08-17T16:41:18.399" v="2365"/>
          <ac:spMkLst>
            <pc:docMk/>
            <pc:sldMk cId="2658582895" sldId="330"/>
            <ac:spMk id="28" creationId="{43B9EBE3-DE15-455D-0025-BFC97F1320D0}"/>
          </ac:spMkLst>
        </pc:spChg>
        <pc:spChg chg="mod">
          <ac:chgData name="Nicolo' Golinucci" userId="af77fc62-6a85-4b10-b94f-9bff1a9c5999" providerId="ADAL" clId="{46F51DB4-A97D-4C67-8BCA-B9FCFCC2A7A4}" dt="2023-08-17T16:41:59.359" v="2384" actId="20577"/>
          <ac:spMkLst>
            <pc:docMk/>
            <pc:sldMk cId="2658582895" sldId="330"/>
            <ac:spMk id="30" creationId="{8BF693E5-C001-B32D-77C6-9F7799A99411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1" creationId="{2FE4A6B3-EC18-E410-6D5E-927BEAEF35A9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4" creationId="{EE0BFA00-9E05-021A-E721-EC3797700D3E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5" creationId="{78C20F8A-C516-CF11-5426-A9C24AF8DC49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6" creationId="{6915D251-9E6E-6DB9-1D25-BEBF85CB6E5F}"/>
          </ac:spMkLst>
        </pc:spChg>
      </pc:sldChg>
      <pc:sldChg chg="modSp mod">
        <pc:chgData name="Nicolo' Golinucci" userId="af77fc62-6a85-4b10-b94f-9bff1a9c5999" providerId="ADAL" clId="{46F51DB4-A97D-4C67-8BCA-B9FCFCC2A7A4}" dt="2023-08-17T16:37:29.301" v="2271" actId="20577"/>
        <pc:sldMkLst>
          <pc:docMk/>
          <pc:sldMk cId="279484067" sldId="331"/>
        </pc:sldMkLst>
        <pc:spChg chg="mod">
          <ac:chgData name="Nicolo' Golinucci" userId="af77fc62-6a85-4b10-b94f-9bff1a9c5999" providerId="ADAL" clId="{46F51DB4-A97D-4C67-8BCA-B9FCFCC2A7A4}" dt="2023-08-16T16:58:36.965" v="1193" actId="1076"/>
          <ac:spMkLst>
            <pc:docMk/>
            <pc:sldMk cId="279484067" sldId="331"/>
            <ac:spMk id="2" creationId="{4974C562-125F-68F3-12DF-66330AC1F332}"/>
          </ac:spMkLst>
        </pc:spChg>
        <pc:spChg chg="mod">
          <ac:chgData name="Nicolo' Golinucci" userId="af77fc62-6a85-4b10-b94f-9bff1a9c5999" providerId="ADAL" clId="{46F51DB4-A97D-4C67-8BCA-B9FCFCC2A7A4}" dt="2023-08-17T16:37:08.448" v="2263" actId="20577"/>
          <ac:spMkLst>
            <pc:docMk/>
            <pc:sldMk cId="279484067" sldId="331"/>
            <ac:spMk id="19" creationId="{DA04F19A-C032-2CB3-5042-986CD37DAEB6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21" creationId="{9EB82C8E-929A-4085-6A8E-1AC4B08939C1}"/>
          </ac:spMkLst>
        </pc:spChg>
        <pc:spChg chg="mod">
          <ac:chgData name="Nicolo' Golinucci" userId="af77fc62-6a85-4b10-b94f-9bff1a9c5999" providerId="ADAL" clId="{46F51DB4-A97D-4C67-8BCA-B9FCFCC2A7A4}" dt="2023-08-16T16:58:36.965" v="1193" actId="1076"/>
          <ac:spMkLst>
            <pc:docMk/>
            <pc:sldMk cId="279484067" sldId="331"/>
            <ac:spMk id="26" creationId="{A569C986-1759-9E2B-2411-1891A9ADDBBC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36" creationId="{00D30948-D6A0-9EAC-8CDB-87EBEF5190A2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39" creationId="{4CDC263E-3971-A242-3E7F-AD97F8959293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0" creationId="{C8155457-9538-4FF2-D95C-21AF55CC7669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4" creationId="{B2871210-287D-C776-DE52-0AFFC56B1E70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5" creationId="{83C51A85-FDEF-8B17-2306-6C0F62B992C4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6" creationId="{52A0EE9F-1CFF-7044-607A-B4DFA75D58C2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7" creationId="{CBC27F60-46B0-AB8E-79C3-6542F1CDC075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8" creationId="{09D6010A-AD82-906F-0B85-E8CD70D794A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1" creationId="{56D34E50-5C88-5E6D-03D3-C32776FDC0E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2" creationId="{C381E36A-E7A2-99F5-843E-D72087E0959F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6" creationId="{F537691A-D8CB-BF98-D537-01D3F2C3FED1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7" creationId="{A45D671F-70B7-F815-BFE5-ABBBC5A25C73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8" creationId="{EEF607BD-4DDD-CFF1-D5B6-38EAA227229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9" creationId="{FCCAFC53-8CBB-4721-B7A7-0F2BE0D5A65B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60" creationId="{2B9035AE-789B-F7B3-9782-652B4E428A0E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61" creationId="{AE2AE355-07D0-8EDB-CD12-93EA6CF7B74A}"/>
          </ac:spMkLst>
        </pc:spChg>
        <pc:spChg chg="mod">
          <ac:chgData name="Nicolo' Golinucci" userId="af77fc62-6a85-4b10-b94f-9bff1a9c5999" providerId="ADAL" clId="{46F51DB4-A97D-4C67-8BCA-B9FCFCC2A7A4}" dt="2023-08-17T16:37:29.301" v="2271" actId="20577"/>
          <ac:spMkLst>
            <pc:docMk/>
            <pc:sldMk cId="279484067" sldId="331"/>
            <ac:spMk id="62" creationId="{B83D1F55-F616-A9B0-3181-541B13045018}"/>
          </ac:spMkLst>
        </pc:sp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37" creationId="{6EDE9927-CAE1-42EE-64B8-9FD7C379D76F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38" creationId="{EA3EF320-CE5C-043A-FD65-6E8E31E9518D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1" creationId="{95BB1F9C-7A2A-FBFC-1786-94CD6F9B7667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2" creationId="{130A3BCF-A492-725D-690B-5B179B0875C8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3" creationId="{15E5EDFF-E8BF-B286-77EB-A7A28896F835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9" creationId="{B32F59E4-4049-F635-D9EB-A88BF0A3802A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0" creationId="{46F7CF7F-6C81-8904-2F6B-C43B9F17BF38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3" creationId="{8045D679-0586-AB66-BF6F-1B3C2AE071F4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4" creationId="{16C3C15C-FC65-3E98-00C4-3BFB961C40AD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modSp mod">
        <pc:chgData name="Nicolo' Golinucci" userId="af77fc62-6a85-4b10-b94f-9bff1a9c5999" providerId="ADAL" clId="{46F51DB4-A97D-4C67-8BCA-B9FCFCC2A7A4}" dt="2023-08-17T16:58:13.297" v="2581" actId="113"/>
        <pc:sldMkLst>
          <pc:docMk/>
          <pc:sldMk cId="2422050752" sldId="332"/>
        </pc:sldMkLst>
        <pc:spChg chg="mod">
          <ac:chgData name="Nicolo' Golinucci" userId="af77fc62-6a85-4b10-b94f-9bff1a9c5999" providerId="ADAL" clId="{46F51DB4-A97D-4C67-8BCA-B9FCFCC2A7A4}" dt="2023-08-17T16:44:15.406" v="2448" actId="20577"/>
          <ac:spMkLst>
            <pc:docMk/>
            <pc:sldMk cId="2422050752" sldId="332"/>
            <ac:spMk id="49" creationId="{278C75D9-5725-3277-7B00-D557AA848BC8}"/>
          </ac:spMkLst>
        </pc:spChg>
        <pc:spChg chg="mod">
          <ac:chgData name="Nicolo' Golinucci" userId="af77fc62-6a85-4b10-b94f-9bff1a9c5999" providerId="ADAL" clId="{46F51DB4-A97D-4C67-8BCA-B9FCFCC2A7A4}" dt="2023-08-17T16:44:43.575" v="2460" actId="20577"/>
          <ac:spMkLst>
            <pc:docMk/>
            <pc:sldMk cId="2422050752" sldId="332"/>
            <ac:spMk id="51" creationId="{19AB201B-ACE8-EE0C-8140-629F2C965757}"/>
          </ac:spMkLst>
        </pc:spChg>
        <pc:spChg chg="mod">
          <ac:chgData name="Nicolo' Golinucci" userId="af77fc62-6a85-4b10-b94f-9bff1a9c5999" providerId="ADAL" clId="{46F51DB4-A97D-4C67-8BCA-B9FCFCC2A7A4}" dt="2023-08-17T16:58:13.297" v="2581" actId="113"/>
          <ac:spMkLst>
            <pc:docMk/>
            <pc:sldMk cId="2422050752" sldId="332"/>
            <ac:spMk id="53" creationId="{CE7E589D-74EA-8A5F-4EAA-5297FC58F78C}"/>
          </ac:spMkLst>
        </pc:spChg>
        <pc:spChg chg="mod">
          <ac:chgData name="Nicolo' Golinucci" userId="af77fc62-6a85-4b10-b94f-9bff1a9c5999" providerId="ADAL" clId="{46F51DB4-A97D-4C67-8BCA-B9FCFCC2A7A4}" dt="2023-08-16T15:56:34.652" v="103" actId="20577"/>
          <ac:spMkLst>
            <pc:docMk/>
            <pc:sldMk cId="2422050752" sldId="332"/>
            <ac:spMk id="55" creationId="{AD0D6C6B-5D5C-ADC3-EA15-757D7DD2289B}"/>
          </ac:spMkLst>
        </pc:spChg>
      </pc:sldChg>
      <pc:sldChg chg="modSp mod">
        <pc:chgData name="Nicolo' Golinucci" userId="af77fc62-6a85-4b10-b94f-9bff1a9c5999" providerId="ADAL" clId="{46F51DB4-A97D-4C67-8BCA-B9FCFCC2A7A4}" dt="2023-08-17T16:56:17.576" v="2576" actId="20577"/>
        <pc:sldMkLst>
          <pc:docMk/>
          <pc:sldMk cId="3802607828" sldId="333"/>
        </pc:sldMkLst>
        <pc:spChg chg="mod">
          <ac:chgData name="Nicolo' Golinucci" userId="af77fc62-6a85-4b10-b94f-9bff1a9c5999" providerId="ADAL" clId="{46F51DB4-A97D-4C67-8BCA-B9FCFCC2A7A4}" dt="2023-08-17T16:46:04.380" v="2474" actId="20577"/>
          <ac:spMkLst>
            <pc:docMk/>
            <pc:sldMk cId="3802607828" sldId="333"/>
            <ac:spMk id="2" creationId="{3BB2E30A-8842-79CA-E6C3-3AB3A4539694}"/>
          </ac:spMkLst>
        </pc:spChg>
        <pc:spChg chg="mod">
          <ac:chgData name="Nicolo' Golinucci" userId="af77fc62-6a85-4b10-b94f-9bff1a9c5999" providerId="ADAL" clId="{46F51DB4-A97D-4C67-8BCA-B9FCFCC2A7A4}" dt="2023-08-17T16:46:20.836" v="2479" actId="14100"/>
          <ac:spMkLst>
            <pc:docMk/>
            <pc:sldMk cId="3802607828" sldId="333"/>
            <ac:spMk id="8" creationId="{F15AAB3C-9089-B1BE-CCE2-097BBA76FD9C}"/>
          </ac:spMkLst>
        </pc:spChg>
        <pc:spChg chg="mod">
          <ac:chgData name="Nicolo' Golinucci" userId="af77fc62-6a85-4b10-b94f-9bff1a9c5999" providerId="ADAL" clId="{46F51DB4-A97D-4C67-8BCA-B9FCFCC2A7A4}" dt="2023-08-17T16:48:13.595" v="2531" actId="1076"/>
          <ac:spMkLst>
            <pc:docMk/>
            <pc:sldMk cId="3802607828" sldId="333"/>
            <ac:spMk id="9" creationId="{F2A6EB39-26E7-B93B-A322-84D803E66E21}"/>
          </ac:spMkLst>
        </pc:spChg>
        <pc:spChg chg="mod">
          <ac:chgData name="Nicolo' Golinucci" userId="af77fc62-6a85-4b10-b94f-9bff1a9c5999" providerId="ADAL" clId="{46F51DB4-A97D-4C67-8BCA-B9FCFCC2A7A4}" dt="2023-08-16T15:57:50.602" v="126" actId="6549"/>
          <ac:spMkLst>
            <pc:docMk/>
            <pc:sldMk cId="3802607828" sldId="333"/>
            <ac:spMk id="11" creationId="{1363DAF4-A9AE-36E2-1AAE-2CADA87D2D32}"/>
          </ac:spMkLst>
        </pc:spChg>
        <pc:spChg chg="mod">
          <ac:chgData name="Nicolo' Golinucci" userId="af77fc62-6a85-4b10-b94f-9bff1a9c5999" providerId="ADAL" clId="{46F51DB4-A97D-4C67-8BCA-B9FCFCC2A7A4}" dt="2023-08-17T16:47:01.280" v="2494" actId="20577"/>
          <ac:spMkLst>
            <pc:docMk/>
            <pc:sldMk cId="3802607828" sldId="333"/>
            <ac:spMk id="12" creationId="{9A4720F2-D1E4-4B30-BE95-2CA9EE37852D}"/>
          </ac:spMkLst>
        </pc:spChg>
        <pc:spChg chg="mod">
          <ac:chgData name="Nicolo' Golinucci" userId="af77fc62-6a85-4b10-b94f-9bff1a9c5999" providerId="ADAL" clId="{46F51DB4-A97D-4C67-8BCA-B9FCFCC2A7A4}" dt="2023-08-17T16:47:17.736" v="2505" actId="14100"/>
          <ac:spMkLst>
            <pc:docMk/>
            <pc:sldMk cId="3802607828" sldId="333"/>
            <ac:spMk id="13" creationId="{FEE0221A-2135-5785-5E03-F347AF5F732C}"/>
          </ac:spMkLst>
        </pc:spChg>
        <pc:spChg chg="mod">
          <ac:chgData name="Nicolo' Golinucci" userId="af77fc62-6a85-4b10-b94f-9bff1a9c5999" providerId="ADAL" clId="{46F51DB4-A97D-4C67-8BCA-B9FCFCC2A7A4}" dt="2023-08-17T16:47:30.701" v="2512" actId="14100"/>
          <ac:spMkLst>
            <pc:docMk/>
            <pc:sldMk cId="3802607828" sldId="333"/>
            <ac:spMk id="14" creationId="{91AF5032-4FD4-9758-4CD0-352FB545407C}"/>
          </ac:spMkLst>
        </pc:spChg>
        <pc:spChg chg="mod">
          <ac:chgData name="Nicolo' Golinucci" userId="af77fc62-6a85-4b10-b94f-9bff1a9c5999" providerId="ADAL" clId="{46F51DB4-A97D-4C67-8BCA-B9FCFCC2A7A4}" dt="2023-08-17T16:49:28.119" v="2569" actId="1076"/>
          <ac:spMkLst>
            <pc:docMk/>
            <pc:sldMk cId="3802607828" sldId="333"/>
            <ac:spMk id="15" creationId="{E675CE9E-99F7-D3D8-FE2E-5375D7C2D341}"/>
          </ac:spMkLst>
        </pc:spChg>
        <pc:spChg chg="mod">
          <ac:chgData name="Nicolo' Golinucci" userId="af77fc62-6a85-4b10-b94f-9bff1a9c5999" providerId="ADAL" clId="{46F51DB4-A97D-4C67-8BCA-B9FCFCC2A7A4}" dt="2023-08-17T16:47:35.331" v="2514" actId="20577"/>
          <ac:spMkLst>
            <pc:docMk/>
            <pc:sldMk cId="3802607828" sldId="333"/>
            <ac:spMk id="18" creationId="{F79B293E-69D7-C89F-5D88-368EECDDAE52}"/>
          </ac:spMkLst>
        </pc:spChg>
        <pc:spChg chg="mod">
          <ac:chgData name="Nicolo' Golinucci" userId="af77fc62-6a85-4b10-b94f-9bff1a9c5999" providerId="ADAL" clId="{46F51DB4-A97D-4C67-8BCA-B9FCFCC2A7A4}" dt="2023-08-16T15:57:59.148" v="134" actId="20577"/>
          <ac:spMkLst>
            <pc:docMk/>
            <pc:sldMk cId="3802607828" sldId="333"/>
            <ac:spMk id="23" creationId="{464A6ED5-B0D3-E638-6C28-550AF0969723}"/>
          </ac:spMkLst>
        </pc:spChg>
        <pc:spChg chg="mod">
          <ac:chgData name="Nicolo' Golinucci" userId="af77fc62-6a85-4b10-b94f-9bff1a9c5999" providerId="ADAL" clId="{46F51DB4-A97D-4C67-8BCA-B9FCFCC2A7A4}" dt="2023-08-17T16:48:38.523" v="2545" actId="6549"/>
          <ac:spMkLst>
            <pc:docMk/>
            <pc:sldMk cId="3802607828" sldId="333"/>
            <ac:spMk id="24" creationId="{DBF7EF72-9024-2135-AEC3-A4749F71D453}"/>
          </ac:spMkLst>
        </pc:spChg>
        <pc:spChg chg="mod">
          <ac:chgData name="Nicolo' Golinucci" userId="af77fc62-6a85-4b10-b94f-9bff1a9c5999" providerId="ADAL" clId="{46F51DB4-A97D-4C67-8BCA-B9FCFCC2A7A4}" dt="2023-08-17T16:48:57.487" v="2555" actId="20577"/>
          <ac:spMkLst>
            <pc:docMk/>
            <pc:sldMk cId="3802607828" sldId="333"/>
            <ac:spMk id="25" creationId="{E63289D2-52C1-8C3E-0D2E-7C4AEA2DFAE3}"/>
          </ac:spMkLst>
        </pc:spChg>
        <pc:spChg chg="mod">
          <ac:chgData name="Nicolo' Golinucci" userId="af77fc62-6a85-4b10-b94f-9bff1a9c5999" providerId="ADAL" clId="{46F51DB4-A97D-4C67-8BCA-B9FCFCC2A7A4}" dt="2023-08-17T16:49:08.128" v="2561" actId="20577"/>
          <ac:spMkLst>
            <pc:docMk/>
            <pc:sldMk cId="3802607828" sldId="333"/>
            <ac:spMk id="26" creationId="{4370D1CF-D6CA-2612-036A-76D70173A4B0}"/>
          </ac:spMkLst>
        </pc:spChg>
        <pc:spChg chg="mod">
          <ac:chgData name="Nicolo' Golinucci" userId="af77fc62-6a85-4b10-b94f-9bff1a9c5999" providerId="ADAL" clId="{46F51DB4-A97D-4C67-8BCA-B9FCFCC2A7A4}" dt="2023-08-17T16:48:28.490" v="2538" actId="1076"/>
          <ac:spMkLst>
            <pc:docMk/>
            <pc:sldMk cId="3802607828" sldId="333"/>
            <ac:spMk id="28" creationId="{CE7F4457-52CF-73A1-194C-B328B975321C}"/>
          </ac:spMkLst>
        </pc:spChg>
        <pc:spChg chg="mod">
          <ac:chgData name="Nicolo' Golinucci" userId="af77fc62-6a85-4b10-b94f-9bff1a9c5999" providerId="ADAL" clId="{46F51DB4-A97D-4C67-8BCA-B9FCFCC2A7A4}" dt="2023-08-17T16:56:17.576" v="2576" actId="20577"/>
          <ac:spMkLst>
            <pc:docMk/>
            <pc:sldMk cId="3802607828" sldId="333"/>
            <ac:spMk id="32" creationId="{386AD866-17A7-B768-2E8C-4A8D7018B190}"/>
          </ac:spMkLst>
        </pc:spChg>
        <pc:spChg chg="mod">
          <ac:chgData name="Nicolo' Golinucci" userId="af77fc62-6a85-4b10-b94f-9bff1a9c5999" providerId="ADAL" clId="{46F51DB4-A97D-4C67-8BCA-B9FCFCC2A7A4}" dt="2023-08-17T16:47:47.776" v="2519" actId="20577"/>
          <ac:spMkLst>
            <pc:docMk/>
            <pc:sldMk cId="3802607828" sldId="333"/>
            <ac:spMk id="33" creationId="{DA205FD3-C375-6FB5-1B9F-48672D9E89C6}"/>
          </ac:spMkLst>
        </pc:spChg>
        <pc:spChg chg="mod">
          <ac:chgData name="Nicolo' Golinucci" userId="af77fc62-6a85-4b10-b94f-9bff1a9c5999" providerId="ADAL" clId="{46F51DB4-A97D-4C67-8BCA-B9FCFCC2A7A4}" dt="2023-08-17T16:49:32.287" v="2570"/>
          <ac:spMkLst>
            <pc:docMk/>
            <pc:sldMk cId="3802607828" sldId="333"/>
            <ac:spMk id="34" creationId="{2C76AED3-EF11-C742-9879-CCF79C9E56A1}"/>
          </ac:spMkLst>
        </pc:spChg>
        <pc:spChg chg="mod">
          <ac:chgData name="Nicolo' Golinucci" userId="af77fc62-6a85-4b10-b94f-9bff1a9c5999" providerId="ADAL" clId="{46F51DB4-A97D-4C67-8BCA-B9FCFCC2A7A4}" dt="2023-08-17T16:49:57.111" v="2575" actId="20577"/>
          <ac:spMkLst>
            <pc:docMk/>
            <pc:sldMk cId="3802607828" sldId="333"/>
            <ac:spMk id="35" creationId="{23433C60-CF43-FCA5-07A9-42481E85C4AF}"/>
          </ac:spMkLst>
        </pc:spChg>
        <pc:spChg chg="mod">
          <ac:chgData name="Nicolo' Golinucci" userId="af77fc62-6a85-4b10-b94f-9bff1a9c5999" providerId="ADAL" clId="{46F51DB4-A97D-4C67-8BCA-B9FCFCC2A7A4}" dt="2023-08-17T16:48:10.176" v="2530" actId="14100"/>
          <ac:spMkLst>
            <pc:docMk/>
            <pc:sldMk cId="3802607828" sldId="333"/>
            <ac:spMk id="36" creationId="{6392FE92-FE75-A4FA-EE32-CA129E35BB93}"/>
          </ac:spMkLst>
        </pc:spChg>
      </pc:sldChg>
      <pc:sldChg chg="modSp mod">
        <pc:chgData name="Nicolo' Golinucci" userId="af77fc62-6a85-4b10-b94f-9bff1a9c5999" providerId="ADAL" clId="{46F51DB4-A97D-4C67-8BCA-B9FCFCC2A7A4}" dt="2023-08-18T13:11:57.894" v="2687" actId="20577"/>
        <pc:sldMkLst>
          <pc:docMk/>
          <pc:sldMk cId="2147805565" sldId="334"/>
        </pc:sldMkLst>
        <pc:spChg chg="mod">
          <ac:chgData name="Nicolo' Golinucci" userId="af77fc62-6a85-4b10-b94f-9bff1a9c5999" providerId="ADAL" clId="{46F51DB4-A97D-4C67-8BCA-B9FCFCC2A7A4}" dt="2023-08-18T13:07:52.067" v="2613" actId="20577"/>
          <ac:spMkLst>
            <pc:docMk/>
            <pc:sldMk cId="2147805565" sldId="334"/>
            <ac:spMk id="39" creationId="{7D1AE56F-8B83-B0DA-B0F8-0E40B01552AE}"/>
          </ac:spMkLst>
        </pc:spChg>
        <pc:spChg chg="mod">
          <ac:chgData name="Nicolo' Golinucci" userId="af77fc62-6a85-4b10-b94f-9bff1a9c5999" providerId="ADAL" clId="{46F51DB4-A97D-4C67-8BCA-B9FCFCC2A7A4}" dt="2023-08-18T13:06:47.369" v="2592" actId="14100"/>
          <ac:spMkLst>
            <pc:docMk/>
            <pc:sldMk cId="2147805565" sldId="334"/>
            <ac:spMk id="40" creationId="{D8CDC155-18FA-DBA0-4377-57BDA935D8F0}"/>
          </ac:spMkLst>
        </pc:spChg>
        <pc:spChg chg="mod">
          <ac:chgData name="Nicolo' Golinucci" userId="af77fc62-6a85-4b10-b94f-9bff1a9c5999" providerId="ADAL" clId="{46F51DB4-A97D-4C67-8BCA-B9FCFCC2A7A4}" dt="2023-08-18T13:07:00.569" v="2598" actId="20577"/>
          <ac:spMkLst>
            <pc:docMk/>
            <pc:sldMk cId="2147805565" sldId="334"/>
            <ac:spMk id="41" creationId="{65DCFECD-7449-A5AB-78A2-B33483DDED4C}"/>
          </ac:spMkLst>
        </pc:spChg>
        <pc:spChg chg="mod">
          <ac:chgData name="Nicolo' Golinucci" userId="af77fc62-6a85-4b10-b94f-9bff1a9c5999" providerId="ADAL" clId="{46F51DB4-A97D-4C67-8BCA-B9FCFCC2A7A4}" dt="2023-08-18T13:07:13.427" v="2605" actId="20577"/>
          <ac:spMkLst>
            <pc:docMk/>
            <pc:sldMk cId="2147805565" sldId="334"/>
            <ac:spMk id="44" creationId="{391CECFD-BB0E-97FC-9DDB-06EF85AB6AA8}"/>
          </ac:spMkLst>
        </pc:spChg>
        <pc:spChg chg="mod">
          <ac:chgData name="Nicolo' Golinucci" userId="af77fc62-6a85-4b10-b94f-9bff1a9c5999" providerId="ADAL" clId="{46F51DB4-A97D-4C67-8BCA-B9FCFCC2A7A4}" dt="2023-08-18T13:07:43.720" v="2611" actId="1076"/>
          <ac:spMkLst>
            <pc:docMk/>
            <pc:sldMk cId="2147805565" sldId="334"/>
            <ac:spMk id="45" creationId="{0DF7FD0B-9F56-1C98-B514-3449A2A2120C}"/>
          </ac:spMkLst>
        </pc:spChg>
        <pc:spChg chg="mod">
          <ac:chgData name="Nicolo' Golinucci" userId="af77fc62-6a85-4b10-b94f-9bff1a9c5999" providerId="ADAL" clId="{46F51DB4-A97D-4C67-8BCA-B9FCFCC2A7A4}" dt="2023-08-18T13:09:28.783" v="2665" actId="14100"/>
          <ac:spMkLst>
            <pc:docMk/>
            <pc:sldMk cId="2147805565" sldId="334"/>
            <ac:spMk id="46" creationId="{17DCF35C-251B-94DA-5EC0-2A08EBEB21E3}"/>
          </ac:spMkLst>
        </pc:spChg>
        <pc:spChg chg="mod">
          <ac:chgData name="Nicolo' Golinucci" userId="af77fc62-6a85-4b10-b94f-9bff1a9c5999" providerId="ADAL" clId="{46F51DB4-A97D-4C67-8BCA-B9FCFCC2A7A4}" dt="2023-08-18T13:11:37.004" v="2678" actId="20577"/>
          <ac:spMkLst>
            <pc:docMk/>
            <pc:sldMk cId="2147805565" sldId="334"/>
            <ac:spMk id="47" creationId="{27DA4C0C-1DA1-E9E6-DCEE-68FF0FCCC467}"/>
          </ac:spMkLst>
        </pc:spChg>
        <pc:spChg chg="mod">
          <ac:chgData name="Nicolo' Golinucci" userId="af77fc62-6a85-4b10-b94f-9bff1a9c5999" providerId="ADAL" clId="{46F51DB4-A97D-4C67-8BCA-B9FCFCC2A7A4}" dt="2023-08-18T13:11:43.720" v="2679" actId="20577"/>
          <ac:spMkLst>
            <pc:docMk/>
            <pc:sldMk cId="2147805565" sldId="334"/>
            <ac:spMk id="48" creationId="{A0B2C974-535D-F106-9C91-231042638046}"/>
          </ac:spMkLst>
        </pc:spChg>
        <pc:spChg chg="mod">
          <ac:chgData name="Nicolo' Golinucci" userId="af77fc62-6a85-4b10-b94f-9bff1a9c5999" providerId="ADAL" clId="{46F51DB4-A97D-4C67-8BCA-B9FCFCC2A7A4}" dt="2023-08-18T13:07:48.568" v="2612" actId="20577"/>
          <ac:spMkLst>
            <pc:docMk/>
            <pc:sldMk cId="2147805565" sldId="334"/>
            <ac:spMk id="49" creationId="{C69A3494-F771-95A0-3DF2-6B9450580FBF}"/>
          </ac:spMkLst>
        </pc:spChg>
        <pc:spChg chg="mod">
          <ac:chgData name="Nicolo' Golinucci" userId="af77fc62-6a85-4b10-b94f-9bff1a9c5999" providerId="ADAL" clId="{46F51DB4-A97D-4C67-8BCA-B9FCFCC2A7A4}" dt="2023-08-16T15:58:18.720" v="135" actId="313"/>
          <ac:spMkLst>
            <pc:docMk/>
            <pc:sldMk cId="2147805565" sldId="334"/>
            <ac:spMk id="50" creationId="{9E586538-ECA5-E60C-8F55-B2C6A49B6BF6}"/>
          </ac:spMkLst>
        </pc:spChg>
        <pc:spChg chg="mod">
          <ac:chgData name="Nicolo' Golinucci" userId="af77fc62-6a85-4b10-b94f-9bff1a9c5999" providerId="ADAL" clId="{46F51DB4-A97D-4C67-8BCA-B9FCFCC2A7A4}" dt="2023-08-16T15:58:19.765" v="136" actId="313"/>
          <ac:spMkLst>
            <pc:docMk/>
            <pc:sldMk cId="2147805565" sldId="334"/>
            <ac:spMk id="51" creationId="{1F41D51D-A990-45E4-F577-FF68E12D3831}"/>
          </ac:spMkLst>
        </pc:spChg>
        <pc:spChg chg="mod">
          <ac:chgData name="Nicolo' Golinucci" userId="af77fc62-6a85-4b10-b94f-9bff1a9c5999" providerId="ADAL" clId="{46F51DB4-A97D-4C67-8BCA-B9FCFCC2A7A4}" dt="2023-08-18T13:11:57.894" v="2687" actId="20577"/>
          <ac:spMkLst>
            <pc:docMk/>
            <pc:sldMk cId="2147805565" sldId="334"/>
            <ac:spMk id="52" creationId="{84BBBDFF-5420-76B0-905A-30688241B4A1}"/>
          </ac:spMkLst>
        </pc:spChg>
        <pc:spChg chg="mod">
          <ac:chgData name="Nicolo' Golinucci" userId="af77fc62-6a85-4b10-b94f-9bff1a9c5999" providerId="ADAL" clId="{46F51DB4-A97D-4C67-8BCA-B9FCFCC2A7A4}" dt="2023-08-18T13:11:34.613" v="2677" actId="20577"/>
          <ac:spMkLst>
            <pc:docMk/>
            <pc:sldMk cId="2147805565" sldId="334"/>
            <ac:spMk id="61" creationId="{05B119B5-AC9E-2CEE-C127-8DE1FE697C23}"/>
          </ac:spMkLst>
        </pc:spChg>
      </pc:sldChg>
      <pc:sldChg chg="del mod modShow">
        <pc:chgData name="Nicolo' Golinucci" userId="af77fc62-6a85-4b10-b94f-9bff1a9c5999" providerId="ADAL" clId="{46F51DB4-A97D-4C67-8BCA-B9FCFCC2A7A4}" dt="2023-08-18T13:12:22.416" v="2688" actId="47"/>
        <pc:sldMkLst>
          <pc:docMk/>
          <pc:sldMk cId="3477104024" sldId="335"/>
        </pc:sldMkLst>
      </pc:sldChg>
      <pc:sldChg chg="del mod modShow">
        <pc:chgData name="Nicolo' Golinucci" userId="af77fc62-6a85-4b10-b94f-9bff1a9c5999" providerId="ADAL" clId="{46F51DB4-A97D-4C67-8BCA-B9FCFCC2A7A4}" dt="2023-08-18T13:12:23.602" v="2689" actId="47"/>
        <pc:sldMkLst>
          <pc:docMk/>
          <pc:sldMk cId="1802529653" sldId="336"/>
        </pc:sldMkLst>
      </pc:sldChg>
      <pc:sldChg chg="modSp del mod modShow">
        <pc:chgData name="Nicolo' Golinucci" userId="af77fc62-6a85-4b10-b94f-9bff1a9c5999" providerId="ADAL" clId="{46F51DB4-A97D-4C67-8BCA-B9FCFCC2A7A4}" dt="2023-08-18T13:12:24.594" v="2690" actId="47"/>
        <pc:sldMkLst>
          <pc:docMk/>
          <pc:sldMk cId="441477731" sldId="337"/>
        </pc:sldMkLst>
        <pc:spChg chg="mod">
          <ac:chgData name="Nicolo' Golinucci" userId="af77fc62-6a85-4b10-b94f-9bff1a9c5999" providerId="ADAL" clId="{46F51DB4-A97D-4C67-8BCA-B9FCFCC2A7A4}" dt="2023-08-16T15:58:32.003" v="137" actId="313"/>
          <ac:spMkLst>
            <pc:docMk/>
            <pc:sldMk cId="441477731" sldId="337"/>
            <ac:spMk id="5" creationId="{6591AFF5-436C-EE5C-E085-FD3031E327EE}"/>
          </ac:spMkLst>
        </pc:spChg>
        <pc:spChg chg="mod">
          <ac:chgData name="Nicolo' Golinucci" userId="af77fc62-6a85-4b10-b94f-9bff1a9c5999" providerId="ADAL" clId="{46F51DB4-A97D-4C67-8BCA-B9FCFCC2A7A4}" dt="2023-08-16T15:58:39.800" v="138" actId="313"/>
          <ac:spMkLst>
            <pc:docMk/>
            <pc:sldMk cId="441477731" sldId="337"/>
            <ac:spMk id="22" creationId="{B3022155-EBC9-11FD-928E-A811FB2A616C}"/>
          </ac:spMkLst>
        </pc:spChg>
      </pc:sldChg>
      <pc:sldChg chg="modSp mod">
        <pc:chgData name="Nicolo' Golinucci" userId="af77fc62-6a85-4b10-b94f-9bff1a9c5999" providerId="ADAL" clId="{46F51DB4-A97D-4C67-8BCA-B9FCFCC2A7A4}" dt="2023-08-18T13:14:37.093" v="2744" actId="20577"/>
        <pc:sldMkLst>
          <pc:docMk/>
          <pc:sldMk cId="1386653217" sldId="338"/>
        </pc:sldMkLst>
        <pc:spChg chg="mod">
          <ac:chgData name="Nicolo' Golinucci" userId="af77fc62-6a85-4b10-b94f-9bff1a9c5999" providerId="ADAL" clId="{46F51DB4-A97D-4C67-8BCA-B9FCFCC2A7A4}" dt="2023-08-18T13:14:37.093" v="2744" actId="20577"/>
          <ac:spMkLst>
            <pc:docMk/>
            <pc:sldMk cId="1386653217" sldId="338"/>
            <ac:spMk id="2" creationId="{436EFC25-1403-CAF1-699C-B4F6B8B9682F}"/>
          </ac:spMkLst>
        </pc:spChg>
        <pc:spChg chg="mod">
          <ac:chgData name="Nicolo' Golinucci" userId="af77fc62-6a85-4b10-b94f-9bff1a9c5999" providerId="ADAL" clId="{46F51DB4-A97D-4C67-8BCA-B9FCFCC2A7A4}" dt="2023-08-18T13:12:57.304" v="2703" actId="20577"/>
          <ac:spMkLst>
            <pc:docMk/>
            <pc:sldMk cId="1386653217" sldId="338"/>
            <ac:spMk id="3" creationId="{C4D8570A-594D-E553-87BF-BFA0866ED3EF}"/>
          </ac:spMkLst>
        </pc:spChg>
        <pc:spChg chg="mod">
          <ac:chgData name="Nicolo' Golinucci" userId="af77fc62-6a85-4b10-b94f-9bff1a9c5999" providerId="ADAL" clId="{46F51DB4-A97D-4C67-8BCA-B9FCFCC2A7A4}" dt="2023-08-18T13:14:12.088" v="2736" actId="20577"/>
          <ac:spMkLst>
            <pc:docMk/>
            <pc:sldMk cId="1386653217" sldId="338"/>
            <ac:spMk id="5" creationId="{8B1D2488-D710-4B88-58FC-0E3FE5AE3123}"/>
          </ac:spMkLst>
        </pc:spChg>
        <pc:spChg chg="mod">
          <ac:chgData name="Nicolo' Golinucci" userId="af77fc62-6a85-4b10-b94f-9bff1a9c5999" providerId="ADAL" clId="{46F51DB4-A97D-4C67-8BCA-B9FCFCC2A7A4}" dt="2023-08-18T13:13:18.202" v="2713" actId="14100"/>
          <ac:spMkLst>
            <pc:docMk/>
            <pc:sldMk cId="1386653217" sldId="338"/>
            <ac:spMk id="6" creationId="{DF7BC294-E1D2-BAE2-39BD-F4D86D55E278}"/>
          </ac:spMkLst>
        </pc:spChg>
        <pc:spChg chg="mod">
          <ac:chgData name="Nicolo' Golinucci" userId="af77fc62-6a85-4b10-b94f-9bff1a9c5999" providerId="ADAL" clId="{46F51DB4-A97D-4C67-8BCA-B9FCFCC2A7A4}" dt="2023-08-18T13:14:25.635" v="2740" actId="14100"/>
          <ac:spMkLst>
            <pc:docMk/>
            <pc:sldMk cId="1386653217" sldId="338"/>
            <ac:spMk id="10" creationId="{8DEE8A09-E4C1-285D-B9EC-F7023522C3BD}"/>
          </ac:spMkLst>
        </pc:spChg>
        <pc:spChg chg="mod">
          <ac:chgData name="Nicolo' Golinucci" userId="af77fc62-6a85-4b10-b94f-9bff1a9c5999" providerId="ADAL" clId="{46F51DB4-A97D-4C67-8BCA-B9FCFCC2A7A4}" dt="2023-08-18T13:13:48.258" v="2723" actId="20577"/>
          <ac:spMkLst>
            <pc:docMk/>
            <pc:sldMk cId="1386653217" sldId="338"/>
            <ac:spMk id="11" creationId="{CCC8DE4A-C7FA-F401-F8CD-7F10AE55C553}"/>
          </ac:spMkLst>
        </pc:spChg>
      </pc:sldChg>
      <pc:sldChg chg="modSp mod">
        <pc:chgData name="Nicolo' Golinucci" userId="af77fc62-6a85-4b10-b94f-9bff1a9c5999" providerId="ADAL" clId="{46F51DB4-A97D-4C67-8BCA-B9FCFCC2A7A4}" dt="2023-08-18T13:16:19.542" v="2793" actId="14100"/>
        <pc:sldMkLst>
          <pc:docMk/>
          <pc:sldMk cId="4226224528" sldId="339"/>
        </pc:sldMkLst>
        <pc:spChg chg="mod">
          <ac:chgData name="Nicolo' Golinucci" userId="af77fc62-6a85-4b10-b94f-9bff1a9c5999" providerId="ADAL" clId="{46F51DB4-A97D-4C67-8BCA-B9FCFCC2A7A4}" dt="2023-08-16T16:01:56" v="339" actId="6549"/>
          <ac:spMkLst>
            <pc:docMk/>
            <pc:sldMk cId="4226224528" sldId="339"/>
            <ac:spMk id="2" creationId="{75BF89AB-5B7C-F0F7-A8EF-13874431044F}"/>
          </ac:spMkLst>
        </pc:spChg>
        <pc:spChg chg="mod">
          <ac:chgData name="Nicolo' Golinucci" userId="af77fc62-6a85-4b10-b94f-9bff1a9c5999" providerId="ADAL" clId="{46F51DB4-A97D-4C67-8BCA-B9FCFCC2A7A4}" dt="2023-08-18T13:15:17.806" v="2764" actId="20577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Nicolo' Golinucci" userId="af77fc62-6a85-4b10-b94f-9bff1a9c5999" providerId="ADAL" clId="{46F51DB4-A97D-4C67-8BCA-B9FCFCC2A7A4}" dt="2023-08-18T13:14:48.166" v="2746" actId="20577"/>
          <ac:spMkLst>
            <pc:docMk/>
            <pc:sldMk cId="4226224528" sldId="339"/>
            <ac:spMk id="5" creationId="{0ABA1F49-0F9E-12B5-5BCE-80811BBCE331}"/>
          </ac:spMkLst>
        </pc:spChg>
        <pc:spChg chg="mod">
          <ac:chgData name="Nicolo' Golinucci" userId="af77fc62-6a85-4b10-b94f-9bff1a9c5999" providerId="ADAL" clId="{46F51DB4-A97D-4C67-8BCA-B9FCFCC2A7A4}" dt="2023-08-18T13:14:51.970" v="2747" actId="20577"/>
          <ac:spMkLst>
            <pc:docMk/>
            <pc:sldMk cId="4226224528" sldId="339"/>
            <ac:spMk id="6" creationId="{3B81E57C-DDED-36F5-3FA1-5660D8E70AFC}"/>
          </ac:spMkLst>
        </pc:spChg>
        <pc:spChg chg="mod">
          <ac:chgData name="Nicolo' Golinucci" userId="af77fc62-6a85-4b10-b94f-9bff1a9c5999" providerId="ADAL" clId="{46F51DB4-A97D-4C67-8BCA-B9FCFCC2A7A4}" dt="2023-08-18T13:16:03.573" v="2789" actId="403"/>
          <ac:spMkLst>
            <pc:docMk/>
            <pc:sldMk cId="4226224528" sldId="339"/>
            <ac:spMk id="7" creationId="{7AB6AC87-93D0-7D31-01E4-892188D0071F}"/>
          </ac:spMkLst>
        </pc:spChg>
        <pc:spChg chg="mod">
          <ac:chgData name="Nicolo' Golinucci" userId="af77fc62-6a85-4b10-b94f-9bff1a9c5999" providerId="ADAL" clId="{46F51DB4-A97D-4C67-8BCA-B9FCFCC2A7A4}" dt="2023-08-16T16:02:42.052" v="351" actId="20577"/>
          <ac:spMkLst>
            <pc:docMk/>
            <pc:sldMk cId="4226224528" sldId="339"/>
            <ac:spMk id="12" creationId="{1C0346E4-D9BA-2B4B-5B51-9F97278913AF}"/>
          </ac:spMkLst>
        </pc:spChg>
        <pc:spChg chg="mod">
          <ac:chgData name="Nicolo' Golinucci" userId="af77fc62-6a85-4b10-b94f-9bff1a9c5999" providerId="ADAL" clId="{46F51DB4-A97D-4C67-8BCA-B9FCFCC2A7A4}" dt="2023-08-16T16:02:45.279" v="352" actId="20577"/>
          <ac:spMkLst>
            <pc:docMk/>
            <pc:sldMk cId="4226224528" sldId="339"/>
            <ac:spMk id="13" creationId="{167055E1-76EB-6C7F-8863-345A8848DE66}"/>
          </ac:spMkLst>
        </pc:spChg>
        <pc:spChg chg="mod">
          <ac:chgData name="Nicolo' Golinucci" userId="af77fc62-6a85-4b10-b94f-9bff1a9c5999" providerId="ADAL" clId="{46F51DB4-A97D-4C67-8BCA-B9FCFCC2A7A4}" dt="2023-08-16T16:02:37.933" v="347" actId="20577"/>
          <ac:spMkLst>
            <pc:docMk/>
            <pc:sldMk cId="4226224528" sldId="339"/>
            <ac:spMk id="15" creationId="{B010B1E4-FF38-65D4-759E-BA97009CF6B2}"/>
          </ac:spMkLst>
        </pc:spChg>
        <pc:spChg chg="mod">
          <ac:chgData name="Nicolo' Golinucci" userId="af77fc62-6a85-4b10-b94f-9bff1a9c5999" providerId="ADAL" clId="{46F51DB4-A97D-4C67-8BCA-B9FCFCC2A7A4}" dt="2023-08-16T16:02:47.849" v="353" actId="20577"/>
          <ac:spMkLst>
            <pc:docMk/>
            <pc:sldMk cId="4226224528" sldId="339"/>
            <ac:spMk id="16" creationId="{8A3959B7-E866-8B1A-DFA0-D90D34F41F6E}"/>
          </ac:spMkLst>
        </pc:spChg>
        <pc:spChg chg="mod">
          <ac:chgData name="Nicolo' Golinucci" userId="af77fc62-6a85-4b10-b94f-9bff1a9c5999" providerId="ADAL" clId="{46F51DB4-A97D-4C67-8BCA-B9FCFCC2A7A4}" dt="2023-08-18T13:15:01.771" v="2756" actId="20577"/>
          <ac:spMkLst>
            <pc:docMk/>
            <pc:sldMk cId="4226224528" sldId="339"/>
            <ac:spMk id="17" creationId="{D02BEF55-19F1-DC67-919B-2133EA462E2A}"/>
          </ac:spMkLst>
        </pc:spChg>
        <pc:spChg chg="mod">
          <ac:chgData name="Nicolo' Golinucci" userId="af77fc62-6a85-4b10-b94f-9bff1a9c5999" providerId="ADAL" clId="{46F51DB4-A97D-4C67-8BCA-B9FCFCC2A7A4}" dt="2023-08-16T16:03:15.921" v="379" actId="1076"/>
          <ac:spMkLst>
            <pc:docMk/>
            <pc:sldMk cId="4226224528" sldId="339"/>
            <ac:spMk id="21" creationId="{850D1924-F172-160D-0B98-A548599C67CC}"/>
          </ac:spMkLst>
        </pc:spChg>
        <pc:spChg chg="mod">
          <ac:chgData name="Nicolo' Golinucci" userId="af77fc62-6a85-4b10-b94f-9bff1a9c5999" providerId="ADAL" clId="{46F51DB4-A97D-4C67-8BCA-B9FCFCC2A7A4}" dt="2023-08-16T16:03:27.584" v="384" actId="1076"/>
          <ac:spMkLst>
            <pc:docMk/>
            <pc:sldMk cId="4226224528" sldId="339"/>
            <ac:spMk id="22" creationId="{8F2897B5-5FB8-5394-3B97-F3D6B1DB5928}"/>
          </ac:spMkLst>
        </pc:spChg>
        <pc:spChg chg="mod">
          <ac:chgData name="Nicolo' Golinucci" userId="af77fc62-6a85-4b10-b94f-9bff1a9c5999" providerId="ADAL" clId="{46F51DB4-A97D-4C67-8BCA-B9FCFCC2A7A4}" dt="2023-08-16T17:00:51.013" v="1213" actId="20577"/>
          <ac:spMkLst>
            <pc:docMk/>
            <pc:sldMk cId="4226224528" sldId="339"/>
            <ac:spMk id="23" creationId="{6B640097-4FF0-3DF2-D081-861877D89FB1}"/>
          </ac:spMkLst>
        </pc:spChg>
        <pc:spChg chg="mod">
          <ac:chgData name="Nicolo' Golinucci" userId="af77fc62-6a85-4b10-b94f-9bff1a9c5999" providerId="ADAL" clId="{46F51DB4-A97D-4C67-8BCA-B9FCFCC2A7A4}" dt="2023-08-18T13:15:54.305" v="2776" actId="404"/>
          <ac:spMkLst>
            <pc:docMk/>
            <pc:sldMk cId="4226224528" sldId="339"/>
            <ac:spMk id="24" creationId="{927D0FB3-3CE3-6301-B319-FCC5A52BAACB}"/>
          </ac:spMkLst>
        </pc:spChg>
        <pc:spChg chg="mod">
          <ac:chgData name="Nicolo' Golinucci" userId="af77fc62-6a85-4b10-b94f-9bff1a9c5999" providerId="ADAL" clId="{46F51DB4-A97D-4C67-8BCA-B9FCFCC2A7A4}" dt="2023-08-16T17:00:54.677" v="1214" actId="20577"/>
          <ac:spMkLst>
            <pc:docMk/>
            <pc:sldMk cId="4226224528" sldId="339"/>
            <ac:spMk id="25" creationId="{F32B2969-9279-0278-355F-286CB78E48D0}"/>
          </ac:spMkLst>
        </pc:spChg>
        <pc:spChg chg="mod">
          <ac:chgData name="Nicolo' Golinucci" userId="af77fc62-6a85-4b10-b94f-9bff1a9c5999" providerId="ADAL" clId="{46F51DB4-A97D-4C67-8BCA-B9FCFCC2A7A4}" dt="2023-08-16T16:02:23.268" v="345" actId="20577"/>
          <ac:spMkLst>
            <pc:docMk/>
            <pc:sldMk cId="4226224528" sldId="339"/>
            <ac:spMk id="31" creationId="{9A524FC6-63FF-5176-F00E-377E752E8772}"/>
          </ac:spMkLst>
        </pc:spChg>
        <pc:spChg chg="mod">
          <ac:chgData name="Nicolo' Golinucci" userId="af77fc62-6a85-4b10-b94f-9bff1a9c5999" providerId="ADAL" clId="{46F51DB4-A97D-4C67-8BCA-B9FCFCC2A7A4}" dt="2023-08-16T16:02:25.068" v="346" actId="20577"/>
          <ac:spMkLst>
            <pc:docMk/>
            <pc:sldMk cId="4226224528" sldId="339"/>
            <ac:spMk id="32" creationId="{E632E67E-6D25-AD3F-8D38-6C010ECCE019}"/>
          </ac:spMkLst>
        </pc:spChg>
        <pc:spChg chg="mod">
          <ac:chgData name="Nicolo' Golinucci" userId="af77fc62-6a85-4b10-b94f-9bff1a9c5999" providerId="ADAL" clId="{46F51DB4-A97D-4C67-8BCA-B9FCFCC2A7A4}" dt="2023-08-18T13:15:42.217" v="2772" actId="14100"/>
          <ac:spMkLst>
            <pc:docMk/>
            <pc:sldMk cId="4226224528" sldId="339"/>
            <ac:spMk id="33" creationId="{0AD5D026-0835-1D69-BC45-7326E69D3C58}"/>
          </ac:spMkLst>
        </pc:spChg>
        <pc:spChg chg="mod">
          <ac:chgData name="Nicolo' Golinucci" userId="af77fc62-6a85-4b10-b94f-9bff1a9c5999" providerId="ADAL" clId="{46F51DB4-A97D-4C67-8BCA-B9FCFCC2A7A4}" dt="2023-08-16T17:00:41.052" v="1210" actId="20577"/>
          <ac:spMkLst>
            <pc:docMk/>
            <pc:sldMk cId="4226224528" sldId="339"/>
            <ac:spMk id="34" creationId="{4A5A6DC7-CED0-D8BE-B649-1F3CB29E34C0}"/>
          </ac:spMkLst>
        </pc:spChg>
        <pc:spChg chg="mod">
          <ac:chgData name="Nicolo' Golinucci" userId="af77fc62-6a85-4b10-b94f-9bff1a9c5999" providerId="ADAL" clId="{46F51DB4-A97D-4C67-8BCA-B9FCFCC2A7A4}" dt="2023-08-18T13:16:11.958" v="2791" actId="404"/>
          <ac:spMkLst>
            <pc:docMk/>
            <pc:sldMk cId="4226224528" sldId="339"/>
            <ac:spMk id="35" creationId="{67A5EAD1-A2E9-F68B-E100-039A596354D3}"/>
          </ac:spMkLst>
        </pc:spChg>
        <pc:spChg chg="mod">
          <ac:chgData name="Nicolo' Golinucci" userId="af77fc62-6a85-4b10-b94f-9bff1a9c5999" providerId="ADAL" clId="{46F51DB4-A97D-4C67-8BCA-B9FCFCC2A7A4}" dt="2023-08-16T17:00:44.054" v="1211" actId="20577"/>
          <ac:spMkLst>
            <pc:docMk/>
            <pc:sldMk cId="4226224528" sldId="339"/>
            <ac:spMk id="36" creationId="{6F11048D-72D9-690B-E10A-16659D8BEDBA}"/>
          </ac:spMkLst>
        </pc:spChg>
        <pc:spChg chg="mod">
          <ac:chgData name="Nicolo' Golinucci" userId="af77fc62-6a85-4b10-b94f-9bff1a9c5999" providerId="ADAL" clId="{46F51DB4-A97D-4C67-8BCA-B9FCFCC2A7A4}" dt="2023-08-16T16:02:57.185" v="355" actId="20577"/>
          <ac:spMkLst>
            <pc:docMk/>
            <pc:sldMk cId="4226224528" sldId="339"/>
            <ac:spMk id="42" creationId="{076C52FE-3F43-AC5A-79CD-794DAA0C54D4}"/>
          </ac:spMkLst>
        </pc:spChg>
        <pc:spChg chg="mod">
          <ac:chgData name="Nicolo' Golinucci" userId="af77fc62-6a85-4b10-b94f-9bff1a9c5999" providerId="ADAL" clId="{46F51DB4-A97D-4C67-8BCA-B9FCFCC2A7A4}" dt="2023-08-16T16:02:55.346" v="354" actId="20577"/>
          <ac:spMkLst>
            <pc:docMk/>
            <pc:sldMk cId="4226224528" sldId="339"/>
            <ac:spMk id="43" creationId="{1539D43C-2180-B929-4904-41723A7B4A78}"/>
          </ac:spMkLst>
        </pc:spChg>
        <pc:spChg chg="mod">
          <ac:chgData name="Nicolo' Golinucci" userId="af77fc62-6a85-4b10-b94f-9bff1a9c5999" providerId="ADAL" clId="{46F51DB4-A97D-4C67-8BCA-B9FCFCC2A7A4}" dt="2023-08-18T13:16:19.542" v="2793" actId="14100"/>
          <ac:spMkLst>
            <pc:docMk/>
            <pc:sldMk cId="4226224528" sldId="339"/>
            <ac:spMk id="44" creationId="{4B1208D0-F1C7-C217-CE43-A710170659DE}"/>
          </ac:spMkLst>
        </pc:spChg>
        <pc:spChg chg="mod">
          <ac:chgData name="Nicolo' Golinucci" userId="af77fc62-6a85-4b10-b94f-9bff1a9c5999" providerId="ADAL" clId="{46F51DB4-A97D-4C67-8BCA-B9FCFCC2A7A4}" dt="2023-08-16T16:03:24.745" v="383" actId="1076"/>
          <ac:spMkLst>
            <pc:docMk/>
            <pc:sldMk cId="4226224528" sldId="339"/>
            <ac:spMk id="48" creationId="{2BEB536C-8CAE-4D92-E21D-0143860F51C7}"/>
          </ac:spMkLst>
        </pc:spChg>
        <pc:spChg chg="mod">
          <ac:chgData name="Nicolo' Golinucci" userId="af77fc62-6a85-4b10-b94f-9bff1a9c5999" providerId="ADAL" clId="{46F51DB4-A97D-4C67-8BCA-B9FCFCC2A7A4}" dt="2023-08-16T16:03:33.343" v="387" actId="14100"/>
          <ac:spMkLst>
            <pc:docMk/>
            <pc:sldMk cId="4226224528" sldId="339"/>
            <ac:spMk id="49" creationId="{2AC2E9B4-87C5-DDBB-1670-2C8D174C1D9C}"/>
          </ac:spMkLst>
        </pc:spChg>
      </pc:sldChg>
      <pc:sldChg chg="modSp mod">
        <pc:chgData name="Nicolo' Golinucci" userId="af77fc62-6a85-4b10-b94f-9bff1a9c5999" providerId="ADAL" clId="{46F51DB4-A97D-4C67-8BCA-B9FCFCC2A7A4}" dt="2023-08-18T13:33:01.221" v="3178" actId="1035"/>
        <pc:sldMkLst>
          <pc:docMk/>
          <pc:sldMk cId="2475076579" sldId="340"/>
        </pc:sldMkLst>
        <pc:spChg chg="mod">
          <ac:chgData name="Nicolo' Golinucci" userId="af77fc62-6a85-4b10-b94f-9bff1a9c5999" providerId="ADAL" clId="{46F51DB4-A97D-4C67-8BCA-B9FCFCC2A7A4}" dt="2023-08-18T13:16:43.463" v="2795" actId="20577"/>
          <ac:spMkLst>
            <pc:docMk/>
            <pc:sldMk cId="2475076579" sldId="340"/>
            <ac:spMk id="3" creationId="{3AD67BFC-A3A8-047A-78AF-77C2E481D281}"/>
          </ac:spMkLst>
        </pc:spChg>
        <pc:spChg chg="mod">
          <ac:chgData name="Nicolo' Golinucci" userId="af77fc62-6a85-4b10-b94f-9bff1a9c5999" providerId="ADAL" clId="{46F51DB4-A97D-4C67-8BCA-B9FCFCC2A7A4}" dt="2023-08-18T13:16:50.794" v="2797" actId="20577"/>
          <ac:spMkLst>
            <pc:docMk/>
            <pc:sldMk cId="2475076579" sldId="340"/>
            <ac:spMk id="5" creationId="{F549EA76-FCEF-2FFC-8F1D-AC3EAB64CA11}"/>
          </ac:spMkLst>
        </pc:spChg>
        <pc:spChg chg="mod">
          <ac:chgData name="Nicolo' Golinucci" userId="af77fc62-6a85-4b10-b94f-9bff1a9c5999" providerId="ADAL" clId="{46F51DB4-A97D-4C67-8BCA-B9FCFCC2A7A4}" dt="2023-08-18T13:16:52.769" v="2798" actId="20577"/>
          <ac:spMkLst>
            <pc:docMk/>
            <pc:sldMk cId="2475076579" sldId="340"/>
            <ac:spMk id="6" creationId="{3E8586DC-B61B-BA98-E008-F8EAF79033CE}"/>
          </ac:spMkLst>
        </pc:spChg>
        <pc:spChg chg="mod">
          <ac:chgData name="Nicolo' Golinucci" userId="af77fc62-6a85-4b10-b94f-9bff1a9c5999" providerId="ADAL" clId="{46F51DB4-A97D-4C67-8BCA-B9FCFCC2A7A4}" dt="2023-08-18T13:17:19.482" v="2807" actId="20577"/>
          <ac:spMkLst>
            <pc:docMk/>
            <pc:sldMk cId="2475076579" sldId="340"/>
            <ac:spMk id="7" creationId="{5A139A79-D37A-D3BF-F12C-965ADEACE572}"/>
          </ac:spMkLst>
        </pc:spChg>
        <pc:spChg chg="mod">
          <ac:chgData name="Nicolo' Golinucci" userId="af77fc62-6a85-4b10-b94f-9bff1a9c5999" providerId="ADAL" clId="{46F51DB4-A97D-4C67-8BCA-B9FCFCC2A7A4}" dt="2023-08-16T16:03:59.425" v="388" actId="20577"/>
          <ac:spMkLst>
            <pc:docMk/>
            <pc:sldMk cId="2475076579" sldId="340"/>
            <ac:spMk id="12" creationId="{D69309E9-5AB1-FDBF-2798-EC449766B137}"/>
          </ac:spMkLst>
        </pc:spChg>
        <pc:spChg chg="mod">
          <ac:chgData name="Nicolo' Golinucci" userId="af77fc62-6a85-4b10-b94f-9bff1a9c5999" providerId="ADAL" clId="{46F51DB4-A97D-4C67-8BCA-B9FCFCC2A7A4}" dt="2023-08-16T16:04:06.600" v="389" actId="20577"/>
          <ac:spMkLst>
            <pc:docMk/>
            <pc:sldMk cId="2475076579" sldId="340"/>
            <ac:spMk id="13" creationId="{C445C64C-43FA-C333-C14C-6315BFE54B15}"/>
          </ac:spMkLst>
        </pc:spChg>
        <pc:spChg chg="mod">
          <ac:chgData name="Nicolo' Golinucci" userId="af77fc62-6a85-4b10-b94f-9bff1a9c5999" providerId="ADAL" clId="{46F51DB4-A97D-4C67-8BCA-B9FCFCC2A7A4}" dt="2023-08-16T16:04:08.965" v="390" actId="20577"/>
          <ac:spMkLst>
            <pc:docMk/>
            <pc:sldMk cId="2475076579" sldId="340"/>
            <ac:spMk id="15" creationId="{AEA068D1-26E2-5529-954A-8919997AB71A}"/>
          </ac:spMkLst>
        </pc:spChg>
        <pc:spChg chg="mod">
          <ac:chgData name="Nicolo' Golinucci" userId="af77fc62-6a85-4b10-b94f-9bff1a9c5999" providerId="ADAL" clId="{46F51DB4-A97D-4C67-8BCA-B9FCFCC2A7A4}" dt="2023-08-16T16:04:11.714" v="391" actId="20577"/>
          <ac:spMkLst>
            <pc:docMk/>
            <pc:sldMk cId="2475076579" sldId="340"/>
            <ac:spMk id="16" creationId="{8BBC4930-B33B-06F6-0EAF-57131F9A94A8}"/>
          </ac:spMkLst>
        </pc:spChg>
        <pc:spChg chg="mod">
          <ac:chgData name="Nicolo' Golinucci" userId="af77fc62-6a85-4b10-b94f-9bff1a9c5999" providerId="ADAL" clId="{46F51DB4-A97D-4C67-8BCA-B9FCFCC2A7A4}" dt="2023-08-18T13:17:12.610" v="2803" actId="20577"/>
          <ac:spMkLst>
            <pc:docMk/>
            <pc:sldMk cId="2475076579" sldId="340"/>
            <ac:spMk id="17" creationId="{2B60090B-385B-A8F1-465F-607FFE4C5693}"/>
          </ac:spMkLst>
        </pc:spChg>
        <pc:spChg chg="mod">
          <ac:chgData name="Nicolo' Golinucci" userId="af77fc62-6a85-4b10-b94f-9bff1a9c5999" providerId="ADAL" clId="{46F51DB4-A97D-4C67-8BCA-B9FCFCC2A7A4}" dt="2023-08-18T13:19:23.253" v="2856" actId="20577"/>
          <ac:spMkLst>
            <pc:docMk/>
            <pc:sldMk cId="2475076579" sldId="340"/>
            <ac:spMk id="21" creationId="{CB7DAB98-E420-4536-1B46-43D37240B71E}"/>
          </ac:spMkLst>
        </pc:spChg>
        <pc:spChg chg="mod">
          <ac:chgData name="Nicolo' Golinucci" userId="af77fc62-6a85-4b10-b94f-9bff1a9c5999" providerId="ADAL" clId="{46F51DB4-A97D-4C67-8BCA-B9FCFCC2A7A4}" dt="2023-08-18T13:19:48.032" v="2869" actId="404"/>
          <ac:spMkLst>
            <pc:docMk/>
            <pc:sldMk cId="2475076579" sldId="340"/>
            <ac:spMk id="22" creationId="{C550AC1D-91D5-69F7-34DA-1BD2B3B45A39}"/>
          </ac:spMkLst>
        </pc:spChg>
        <pc:spChg chg="mod">
          <ac:chgData name="Nicolo' Golinucci" userId="af77fc62-6a85-4b10-b94f-9bff1a9c5999" providerId="ADAL" clId="{46F51DB4-A97D-4C67-8BCA-B9FCFCC2A7A4}" dt="2023-08-18T13:19:25.557" v="2857" actId="20577"/>
          <ac:spMkLst>
            <pc:docMk/>
            <pc:sldMk cId="2475076579" sldId="340"/>
            <ac:spMk id="23" creationId="{917D8237-8C51-8172-2B5F-DFC51F61AEFA}"/>
          </ac:spMkLst>
        </pc:spChg>
        <pc:spChg chg="mod">
          <ac:chgData name="Nicolo' Golinucci" userId="af77fc62-6a85-4b10-b94f-9bff1a9c5999" providerId="ADAL" clId="{46F51DB4-A97D-4C67-8BCA-B9FCFCC2A7A4}" dt="2023-08-18T13:19:54.756" v="2873" actId="20577"/>
          <ac:spMkLst>
            <pc:docMk/>
            <pc:sldMk cId="2475076579" sldId="340"/>
            <ac:spMk id="29" creationId="{FD507312-B05D-F606-CE0A-520773F72A14}"/>
          </ac:spMkLst>
        </pc:spChg>
        <pc:spChg chg="mod">
          <ac:chgData name="Nicolo' Golinucci" userId="af77fc62-6a85-4b10-b94f-9bff1a9c5999" providerId="ADAL" clId="{46F51DB4-A97D-4C67-8BCA-B9FCFCC2A7A4}" dt="2023-08-18T13:19:53.146" v="2872" actId="20577"/>
          <ac:spMkLst>
            <pc:docMk/>
            <pc:sldMk cId="2475076579" sldId="340"/>
            <ac:spMk id="30" creationId="{4F542077-5A53-41A4-7256-FE87BAC8880D}"/>
          </ac:spMkLst>
        </pc:spChg>
        <pc:spChg chg="mod">
          <ac:chgData name="Nicolo' Golinucci" userId="af77fc62-6a85-4b10-b94f-9bff1a9c5999" providerId="ADAL" clId="{46F51DB4-A97D-4C67-8BCA-B9FCFCC2A7A4}" dt="2023-08-18T13:19:38.494" v="2864" actId="14100"/>
          <ac:spMkLst>
            <pc:docMk/>
            <pc:sldMk cId="2475076579" sldId="340"/>
            <ac:spMk id="31" creationId="{DF411B7A-8A7C-300C-F006-01F172CB33B8}"/>
          </ac:spMkLst>
        </pc:spChg>
        <pc:spChg chg="mod">
          <ac:chgData name="Nicolo' Golinucci" userId="af77fc62-6a85-4b10-b94f-9bff1a9c5999" providerId="ADAL" clId="{46F51DB4-A97D-4C67-8BCA-B9FCFCC2A7A4}" dt="2023-08-18T13:20:22.745" v="2889" actId="20577"/>
          <ac:spMkLst>
            <pc:docMk/>
            <pc:sldMk cId="2475076579" sldId="340"/>
            <ac:spMk id="32" creationId="{E9EE6FE5-2A15-6F80-818B-DAE596F16D0B}"/>
          </ac:spMkLst>
        </pc:spChg>
        <pc:spChg chg="mod">
          <ac:chgData name="Nicolo' Golinucci" userId="af77fc62-6a85-4b10-b94f-9bff1a9c5999" providerId="ADAL" clId="{46F51DB4-A97D-4C67-8BCA-B9FCFCC2A7A4}" dt="2023-08-18T13:20:17.833" v="2887" actId="404"/>
          <ac:spMkLst>
            <pc:docMk/>
            <pc:sldMk cId="2475076579" sldId="340"/>
            <ac:spMk id="33" creationId="{3461BF07-C648-927A-8B0B-0A1A9961E713}"/>
          </ac:spMkLst>
        </pc:spChg>
        <pc:spChg chg="mod">
          <ac:chgData name="Nicolo' Golinucci" userId="af77fc62-6a85-4b10-b94f-9bff1a9c5999" providerId="ADAL" clId="{46F51DB4-A97D-4C67-8BCA-B9FCFCC2A7A4}" dt="2023-08-18T13:20:25.191" v="2890" actId="20577"/>
          <ac:spMkLst>
            <pc:docMk/>
            <pc:sldMk cId="2475076579" sldId="340"/>
            <ac:spMk id="34" creationId="{CB4FB703-26C0-85DD-A2DC-7157D15F3F97}"/>
          </ac:spMkLst>
        </pc:spChg>
        <pc:spChg chg="mod">
          <ac:chgData name="Nicolo' Golinucci" userId="af77fc62-6a85-4b10-b94f-9bff1a9c5999" providerId="ADAL" clId="{46F51DB4-A97D-4C67-8BCA-B9FCFCC2A7A4}" dt="2023-08-18T13:19:56.460" v="2874" actId="20577"/>
          <ac:spMkLst>
            <pc:docMk/>
            <pc:sldMk cId="2475076579" sldId="340"/>
            <ac:spMk id="40" creationId="{8DDCEF83-EE16-5DB4-3B54-5C241CDCD735}"/>
          </ac:spMkLst>
        </pc:spChg>
        <pc:spChg chg="mod">
          <ac:chgData name="Nicolo' Golinucci" userId="af77fc62-6a85-4b10-b94f-9bff1a9c5999" providerId="ADAL" clId="{46F51DB4-A97D-4C67-8BCA-B9FCFCC2A7A4}" dt="2023-08-18T13:19:57.976" v="2875" actId="20577"/>
          <ac:spMkLst>
            <pc:docMk/>
            <pc:sldMk cId="2475076579" sldId="340"/>
            <ac:spMk id="41" creationId="{71E74F79-809E-B0F2-4856-52FC2AADD9F1}"/>
          </ac:spMkLst>
        </pc:spChg>
        <pc:spChg chg="mod">
          <ac:chgData name="Nicolo' Golinucci" userId="af77fc62-6a85-4b10-b94f-9bff1a9c5999" providerId="ADAL" clId="{46F51DB4-A97D-4C67-8BCA-B9FCFCC2A7A4}" dt="2023-08-18T13:20:08.516" v="2881" actId="14100"/>
          <ac:spMkLst>
            <pc:docMk/>
            <pc:sldMk cId="2475076579" sldId="340"/>
            <ac:spMk id="42" creationId="{EE19C3DC-577E-843C-3ED1-4150D94EE8C4}"/>
          </ac:spMkLst>
        </pc:spChg>
        <pc:spChg chg="mod">
          <ac:chgData name="Nicolo' Golinucci" userId="af77fc62-6a85-4b10-b94f-9bff1a9c5999" providerId="ADAL" clId="{46F51DB4-A97D-4C67-8BCA-B9FCFCC2A7A4}" dt="2023-08-18T13:25:08.270" v="3008" actId="14100"/>
          <ac:spMkLst>
            <pc:docMk/>
            <pc:sldMk cId="2475076579" sldId="340"/>
            <ac:spMk id="43" creationId="{FCCFB2DD-B39B-C177-51CF-7B2B795FED6F}"/>
          </ac:spMkLst>
        </pc:spChg>
        <pc:spChg chg="mod">
          <ac:chgData name="Nicolo' Golinucci" userId="af77fc62-6a85-4b10-b94f-9bff1a9c5999" providerId="ADAL" clId="{46F51DB4-A97D-4C67-8BCA-B9FCFCC2A7A4}" dt="2023-08-18T13:18:32.609" v="2835" actId="20577"/>
          <ac:spMkLst>
            <pc:docMk/>
            <pc:sldMk cId="2475076579" sldId="340"/>
            <ac:spMk id="44" creationId="{BC18FEBA-449C-0B45-843D-EE1A372E5CC7}"/>
          </ac:spMkLst>
        </pc:spChg>
        <pc:spChg chg="mod">
          <ac:chgData name="Nicolo' Golinucci" userId="af77fc62-6a85-4b10-b94f-9bff1a9c5999" providerId="ADAL" clId="{46F51DB4-A97D-4C67-8BCA-B9FCFCC2A7A4}" dt="2023-08-18T13:25:28.152" v="3019" actId="20577"/>
          <ac:spMkLst>
            <pc:docMk/>
            <pc:sldMk cId="2475076579" sldId="340"/>
            <ac:spMk id="45" creationId="{85845410-A143-7B62-D285-7A37B6D0E82D}"/>
          </ac:spMkLst>
        </pc:spChg>
        <pc:spChg chg="mod">
          <ac:chgData name="Nicolo' Golinucci" userId="af77fc62-6a85-4b10-b94f-9bff1a9c5999" providerId="ADAL" clId="{46F51DB4-A97D-4C67-8BCA-B9FCFCC2A7A4}" dt="2023-08-18T13:19:18.181" v="2854" actId="1076"/>
          <ac:spMkLst>
            <pc:docMk/>
            <pc:sldMk cId="2475076579" sldId="340"/>
            <ac:spMk id="49" creationId="{E2E60DE1-4D0E-ED7F-03E3-30554A8570C5}"/>
          </ac:spMkLst>
        </pc:spChg>
        <pc:spChg chg="mod">
          <ac:chgData name="Nicolo' Golinucci" userId="af77fc62-6a85-4b10-b94f-9bff1a9c5999" providerId="ADAL" clId="{46F51DB4-A97D-4C67-8BCA-B9FCFCC2A7A4}" dt="2023-08-18T13:33:01.221" v="3178" actId="1035"/>
          <ac:spMkLst>
            <pc:docMk/>
            <pc:sldMk cId="2475076579" sldId="340"/>
            <ac:spMk id="50" creationId="{923A675E-A08A-8BD5-0CA9-08C35022A986}"/>
          </ac:spMkLst>
        </pc:spChg>
        <pc:spChg chg="mod">
          <ac:chgData name="Nicolo' Golinucci" userId="af77fc62-6a85-4b10-b94f-9bff1a9c5999" providerId="ADAL" clId="{46F51DB4-A97D-4C67-8BCA-B9FCFCC2A7A4}" dt="2023-08-18T13:22:24.629" v="2939" actId="20577"/>
          <ac:spMkLst>
            <pc:docMk/>
            <pc:sldMk cId="2475076579" sldId="340"/>
            <ac:spMk id="51" creationId="{4E0F6C4A-AFDA-9558-9543-6276C250F75C}"/>
          </ac:spMkLst>
        </pc:spChg>
        <pc:spChg chg="mod">
          <ac:chgData name="Nicolo' Golinucci" userId="af77fc62-6a85-4b10-b94f-9bff1a9c5999" providerId="ADAL" clId="{46F51DB4-A97D-4C67-8BCA-B9FCFCC2A7A4}" dt="2023-08-18T13:28:17.977" v="3061" actId="20577"/>
          <ac:spMkLst>
            <pc:docMk/>
            <pc:sldMk cId="2475076579" sldId="340"/>
            <ac:spMk id="52" creationId="{3D94E3CF-12DF-2268-38AE-D434AE275D1D}"/>
          </ac:spMkLst>
        </pc:spChg>
        <pc:spChg chg="mod">
          <ac:chgData name="Nicolo' Golinucci" userId="af77fc62-6a85-4b10-b94f-9bff1a9c5999" providerId="ADAL" clId="{46F51DB4-A97D-4C67-8BCA-B9FCFCC2A7A4}" dt="2023-08-18T13:28:25.204" v="3064" actId="14100"/>
          <ac:spMkLst>
            <pc:docMk/>
            <pc:sldMk cId="2475076579" sldId="340"/>
            <ac:spMk id="53" creationId="{6832FAA6-6D13-5A6D-383D-FFE570800412}"/>
          </ac:spMkLst>
        </pc:spChg>
        <pc:spChg chg="mod">
          <ac:chgData name="Nicolo' Golinucci" userId="af77fc62-6a85-4b10-b94f-9bff1a9c5999" providerId="ADAL" clId="{46F51DB4-A97D-4C67-8BCA-B9FCFCC2A7A4}" dt="2023-08-18T13:19:06.690" v="2851" actId="20577"/>
          <ac:spMkLst>
            <pc:docMk/>
            <pc:sldMk cId="2475076579" sldId="340"/>
            <ac:spMk id="55" creationId="{F0F1C168-4F9A-6064-DFF2-79F57254DFF0}"/>
          </ac:spMkLst>
        </pc:spChg>
        <pc:spChg chg="mod">
          <ac:chgData name="Nicolo' Golinucci" userId="af77fc62-6a85-4b10-b94f-9bff1a9c5999" providerId="ADAL" clId="{46F51DB4-A97D-4C67-8BCA-B9FCFCC2A7A4}" dt="2023-08-18T13:19:15.687" v="2853" actId="1076"/>
          <ac:spMkLst>
            <pc:docMk/>
            <pc:sldMk cId="2475076579" sldId="340"/>
            <ac:spMk id="56" creationId="{BFEC4A04-CCD3-40B5-6B4C-7A362E2FAE47}"/>
          </ac:spMkLst>
        </pc:spChg>
        <pc:spChg chg="mod">
          <ac:chgData name="Nicolo' Golinucci" userId="af77fc62-6a85-4b10-b94f-9bff1a9c5999" providerId="ADAL" clId="{46F51DB4-A97D-4C67-8BCA-B9FCFCC2A7A4}" dt="2023-08-18T13:28:03.439" v="3056" actId="14100"/>
          <ac:spMkLst>
            <pc:docMk/>
            <pc:sldMk cId="2475076579" sldId="340"/>
            <ac:spMk id="57" creationId="{D1992199-4993-7979-7F09-EA337F770F09}"/>
          </ac:spMkLst>
        </pc:spChg>
        <pc:spChg chg="mod">
          <ac:chgData name="Nicolo' Golinucci" userId="af77fc62-6a85-4b10-b94f-9bff1a9c5999" providerId="ADAL" clId="{46F51DB4-A97D-4C67-8BCA-B9FCFCC2A7A4}" dt="2023-08-18T13:22:46.052" v="2949" actId="20577"/>
          <ac:spMkLst>
            <pc:docMk/>
            <pc:sldMk cId="2475076579" sldId="340"/>
            <ac:spMk id="58" creationId="{E9ED54E7-FAD6-B2F3-289D-B3B5A42466F8}"/>
          </ac:spMkLst>
        </pc:spChg>
        <pc:spChg chg="mod">
          <ac:chgData name="Nicolo' Golinucci" userId="af77fc62-6a85-4b10-b94f-9bff1a9c5999" providerId="ADAL" clId="{46F51DB4-A97D-4C67-8BCA-B9FCFCC2A7A4}" dt="2023-08-18T13:22:30.185" v="2941" actId="20577"/>
          <ac:spMkLst>
            <pc:docMk/>
            <pc:sldMk cId="2475076579" sldId="340"/>
            <ac:spMk id="59" creationId="{0108A185-30E6-392E-2BBB-0D4EC1622F5D}"/>
          </ac:spMkLst>
        </pc:spChg>
        <pc:spChg chg="mod">
          <ac:chgData name="Nicolo' Golinucci" userId="af77fc62-6a85-4b10-b94f-9bff1a9c5999" providerId="ADAL" clId="{46F51DB4-A97D-4C67-8BCA-B9FCFCC2A7A4}" dt="2023-08-16T16:04:40.375" v="398" actId="313"/>
          <ac:spMkLst>
            <pc:docMk/>
            <pc:sldMk cId="2475076579" sldId="340"/>
            <ac:spMk id="61" creationId="{F1B3AA12-DB48-BDE0-3D7C-F57EDBAE5CBC}"/>
          </ac:spMkLst>
        </pc:spChg>
        <pc:spChg chg="mod">
          <ac:chgData name="Nicolo' Golinucci" userId="af77fc62-6a85-4b10-b94f-9bff1a9c5999" providerId="ADAL" clId="{46F51DB4-A97D-4C67-8BCA-B9FCFCC2A7A4}" dt="2023-08-18T13:28:05.933" v="3057" actId="1076"/>
          <ac:spMkLst>
            <pc:docMk/>
            <pc:sldMk cId="2475076579" sldId="340"/>
            <ac:spMk id="62" creationId="{C6A1F175-4E38-73BA-3517-85FB04D8145E}"/>
          </ac:spMkLst>
        </pc:spChg>
        <pc:spChg chg="mod">
          <ac:chgData name="Nicolo' Golinucci" userId="af77fc62-6a85-4b10-b94f-9bff1a9c5999" providerId="ADAL" clId="{46F51DB4-A97D-4C67-8BCA-B9FCFCC2A7A4}" dt="2023-08-18T13:28:50.119" v="3066" actId="14100"/>
          <ac:spMkLst>
            <pc:docMk/>
            <pc:sldMk cId="2475076579" sldId="340"/>
            <ac:spMk id="63" creationId="{B46D4185-358D-5EF9-5D79-CD3231887F99}"/>
          </ac:spMkLst>
        </pc:spChg>
      </pc:sldChg>
      <pc:sldChg chg="del">
        <pc:chgData name="Nicolo' Golinucci" userId="af77fc62-6a85-4b10-b94f-9bff1a9c5999" providerId="ADAL" clId="{46F51DB4-A97D-4C67-8BCA-B9FCFCC2A7A4}" dt="2023-08-18T13:26:05.704" v="3020" actId="47"/>
        <pc:sldMkLst>
          <pc:docMk/>
          <pc:sldMk cId="1266723807" sldId="341"/>
        </pc:sldMkLst>
      </pc:sldChg>
      <pc:sldChg chg="modSp mod">
        <pc:chgData name="Nicolo' Golinucci" userId="af77fc62-6a85-4b10-b94f-9bff1a9c5999" providerId="ADAL" clId="{46F51DB4-A97D-4C67-8BCA-B9FCFCC2A7A4}" dt="2023-08-18T13:32:57.445" v="3173" actId="1035"/>
        <pc:sldMkLst>
          <pc:docMk/>
          <pc:sldMk cId="130950582" sldId="343"/>
        </pc:sldMkLst>
        <pc:spChg chg="mod">
          <ac:chgData name="Nicolo' Golinucci" userId="af77fc62-6a85-4b10-b94f-9bff1a9c5999" providerId="ADAL" clId="{46F51DB4-A97D-4C67-8BCA-B9FCFCC2A7A4}" dt="2023-08-18T13:23:05.557" v="2952" actId="20577"/>
          <ac:spMkLst>
            <pc:docMk/>
            <pc:sldMk cId="130950582" sldId="343"/>
            <ac:spMk id="2" creationId="{DA35BF18-7296-E737-5C81-84ACF88C2DCF}"/>
          </ac:spMkLst>
        </pc:spChg>
        <pc:spChg chg="mod">
          <ac:chgData name="Nicolo' Golinucci" userId="af77fc62-6a85-4b10-b94f-9bff1a9c5999" providerId="ADAL" clId="{46F51DB4-A97D-4C67-8BCA-B9FCFCC2A7A4}" dt="2023-08-16T16:04:42.780" v="399" actId="313"/>
          <ac:spMkLst>
            <pc:docMk/>
            <pc:sldMk cId="130950582" sldId="343"/>
            <ac:spMk id="20" creationId="{7445A1AF-7A80-9040-51F4-59D8B44B9B51}"/>
          </ac:spMkLst>
        </pc:spChg>
        <pc:spChg chg="mod">
          <ac:chgData name="Nicolo' Golinucci" userId="af77fc62-6a85-4b10-b94f-9bff1a9c5999" providerId="ADAL" clId="{46F51DB4-A97D-4C67-8BCA-B9FCFCC2A7A4}" dt="2023-08-18T13:31:36.970" v="3133" actId="20577"/>
          <ac:spMkLst>
            <pc:docMk/>
            <pc:sldMk cId="130950582" sldId="343"/>
            <ac:spMk id="21" creationId="{CB7DAB98-E420-4536-1B46-43D37240B71E}"/>
          </ac:spMkLst>
        </pc:spChg>
        <pc:spChg chg="mod">
          <ac:chgData name="Nicolo' Golinucci" userId="af77fc62-6a85-4b10-b94f-9bff1a9c5999" providerId="ADAL" clId="{46F51DB4-A97D-4C67-8BCA-B9FCFCC2A7A4}" dt="2023-08-18T13:32:07.371" v="3153" actId="404"/>
          <ac:spMkLst>
            <pc:docMk/>
            <pc:sldMk cId="130950582" sldId="343"/>
            <ac:spMk id="22" creationId="{C550AC1D-91D5-69F7-34DA-1BD2B3B45A39}"/>
          </ac:spMkLst>
        </pc:spChg>
        <pc:spChg chg="mod">
          <ac:chgData name="Nicolo' Golinucci" userId="af77fc62-6a85-4b10-b94f-9bff1a9c5999" providerId="ADAL" clId="{46F51DB4-A97D-4C67-8BCA-B9FCFCC2A7A4}" dt="2023-08-18T13:31:46.638" v="3140" actId="20577"/>
          <ac:spMkLst>
            <pc:docMk/>
            <pc:sldMk cId="130950582" sldId="343"/>
            <ac:spMk id="29" creationId="{FD507312-B05D-F606-CE0A-520773F72A14}"/>
          </ac:spMkLst>
        </pc:spChg>
        <pc:spChg chg="mod">
          <ac:chgData name="Nicolo' Golinucci" userId="af77fc62-6a85-4b10-b94f-9bff1a9c5999" providerId="ADAL" clId="{46F51DB4-A97D-4C67-8BCA-B9FCFCC2A7A4}" dt="2023-08-18T13:31:39.837" v="3134" actId="20577"/>
          <ac:spMkLst>
            <pc:docMk/>
            <pc:sldMk cId="130950582" sldId="343"/>
            <ac:spMk id="30" creationId="{4F542077-5A53-41A4-7256-FE87BAC8880D}"/>
          </ac:spMkLst>
        </pc:spChg>
        <pc:spChg chg="mod">
          <ac:chgData name="Nicolo' Golinucci" userId="af77fc62-6a85-4b10-b94f-9bff1a9c5999" providerId="ADAL" clId="{46F51DB4-A97D-4C67-8BCA-B9FCFCC2A7A4}" dt="2023-08-18T13:32:01.099" v="3148" actId="14100"/>
          <ac:spMkLst>
            <pc:docMk/>
            <pc:sldMk cId="130950582" sldId="343"/>
            <ac:spMk id="31" creationId="{DF411B7A-8A7C-300C-F006-01F172CB33B8}"/>
          </ac:spMkLst>
        </pc:spChg>
        <pc:spChg chg="mod">
          <ac:chgData name="Nicolo' Golinucci" userId="af77fc62-6a85-4b10-b94f-9bff1a9c5999" providerId="ADAL" clId="{46F51DB4-A97D-4C67-8BCA-B9FCFCC2A7A4}" dt="2023-08-18T13:32:34.704" v="3167" actId="20577"/>
          <ac:spMkLst>
            <pc:docMk/>
            <pc:sldMk cId="130950582" sldId="343"/>
            <ac:spMk id="32" creationId="{E9EE6FE5-2A15-6F80-818B-DAE596F16D0B}"/>
          </ac:spMkLst>
        </pc:spChg>
        <pc:spChg chg="mod">
          <ac:chgData name="Nicolo' Golinucci" userId="af77fc62-6a85-4b10-b94f-9bff1a9c5999" providerId="ADAL" clId="{46F51DB4-A97D-4C67-8BCA-B9FCFCC2A7A4}" dt="2023-08-18T13:32:24.913" v="3163" actId="404"/>
          <ac:spMkLst>
            <pc:docMk/>
            <pc:sldMk cId="130950582" sldId="343"/>
            <ac:spMk id="33" creationId="{3461BF07-C648-927A-8B0B-0A1A9961E713}"/>
          </ac:spMkLst>
        </pc:spChg>
        <pc:spChg chg="mod">
          <ac:chgData name="Nicolo' Golinucci" userId="af77fc62-6a85-4b10-b94f-9bff1a9c5999" providerId="ADAL" clId="{46F51DB4-A97D-4C67-8BCA-B9FCFCC2A7A4}" dt="2023-08-18T13:32:37.878" v="3168" actId="20577"/>
          <ac:spMkLst>
            <pc:docMk/>
            <pc:sldMk cId="130950582" sldId="343"/>
            <ac:spMk id="34" creationId="{CB4FB703-26C0-85DD-A2DC-7157D15F3F97}"/>
          </ac:spMkLst>
        </pc:spChg>
        <pc:spChg chg="mod">
          <ac:chgData name="Nicolo' Golinucci" userId="af77fc62-6a85-4b10-b94f-9bff1a9c5999" providerId="ADAL" clId="{46F51DB4-A97D-4C67-8BCA-B9FCFCC2A7A4}" dt="2023-08-18T13:32:30.771" v="3165" actId="20577"/>
          <ac:spMkLst>
            <pc:docMk/>
            <pc:sldMk cId="130950582" sldId="343"/>
            <ac:spMk id="40" creationId="{8DDCEF83-EE16-5DB4-3B54-5C241CDCD735}"/>
          </ac:spMkLst>
        </pc:spChg>
        <pc:spChg chg="mod">
          <ac:chgData name="Nicolo' Golinucci" userId="af77fc62-6a85-4b10-b94f-9bff1a9c5999" providerId="ADAL" clId="{46F51DB4-A97D-4C67-8BCA-B9FCFCC2A7A4}" dt="2023-08-18T13:32:29.306" v="3164" actId="20577"/>
          <ac:spMkLst>
            <pc:docMk/>
            <pc:sldMk cId="130950582" sldId="343"/>
            <ac:spMk id="41" creationId="{71E74F79-809E-B0F2-4856-52FC2AADD9F1}"/>
          </ac:spMkLst>
        </pc:spChg>
        <pc:spChg chg="mod">
          <ac:chgData name="Nicolo' Golinucci" userId="af77fc62-6a85-4b10-b94f-9bff1a9c5999" providerId="ADAL" clId="{46F51DB4-A97D-4C67-8BCA-B9FCFCC2A7A4}" dt="2023-08-18T13:32:16.377" v="3159" actId="14100"/>
          <ac:spMkLst>
            <pc:docMk/>
            <pc:sldMk cId="130950582" sldId="343"/>
            <ac:spMk id="42" creationId="{EE19C3DC-577E-843C-3ED1-4150D94EE8C4}"/>
          </ac:spMkLst>
        </pc:spChg>
        <pc:spChg chg="mod">
          <ac:chgData name="Nicolo' Golinucci" userId="af77fc62-6a85-4b10-b94f-9bff1a9c5999" providerId="ADAL" clId="{46F51DB4-A97D-4C67-8BCA-B9FCFCC2A7A4}" dt="2023-08-18T13:26:48.787" v="3039" actId="20577"/>
          <ac:spMkLst>
            <pc:docMk/>
            <pc:sldMk cId="130950582" sldId="343"/>
            <ac:spMk id="44" creationId="{BC18FEBA-449C-0B45-843D-EE1A372E5CC7}"/>
          </ac:spMkLst>
        </pc:spChg>
        <pc:spChg chg="mod">
          <ac:chgData name="Nicolo' Golinucci" userId="af77fc62-6a85-4b10-b94f-9bff1a9c5999" providerId="ADAL" clId="{46F51DB4-A97D-4C67-8BCA-B9FCFCC2A7A4}" dt="2023-08-18T13:26:53.494" v="3041" actId="20577"/>
          <ac:spMkLst>
            <pc:docMk/>
            <pc:sldMk cId="130950582" sldId="343"/>
            <ac:spMk id="49" creationId="{E2E60DE1-4D0E-ED7F-03E3-30554A8570C5}"/>
          </ac:spMkLst>
        </pc:spChg>
        <pc:spChg chg="mod">
          <ac:chgData name="Nicolo' Golinucci" userId="af77fc62-6a85-4b10-b94f-9bff1a9c5999" providerId="ADAL" clId="{46F51DB4-A97D-4C67-8BCA-B9FCFCC2A7A4}" dt="2023-08-18T13:32:57.445" v="3173" actId="1035"/>
          <ac:spMkLst>
            <pc:docMk/>
            <pc:sldMk cId="130950582" sldId="343"/>
            <ac:spMk id="50" creationId="{923A675E-A08A-8BD5-0CA9-08C35022A986}"/>
          </ac:spMkLst>
        </pc:spChg>
        <pc:spChg chg="mod">
          <ac:chgData name="Nicolo' Golinucci" userId="af77fc62-6a85-4b10-b94f-9bff1a9c5999" providerId="ADAL" clId="{46F51DB4-A97D-4C67-8BCA-B9FCFCC2A7A4}" dt="2023-08-18T13:31:16.510" v="3123" actId="20577"/>
          <ac:spMkLst>
            <pc:docMk/>
            <pc:sldMk cId="130950582" sldId="343"/>
            <ac:spMk id="51" creationId="{4E0F6C4A-AFDA-9558-9543-6276C250F75C}"/>
          </ac:spMkLst>
        </pc:spChg>
        <pc:spChg chg="mod">
          <ac:chgData name="Nicolo' Golinucci" userId="af77fc62-6a85-4b10-b94f-9bff1a9c5999" providerId="ADAL" clId="{46F51DB4-A97D-4C67-8BCA-B9FCFCC2A7A4}" dt="2023-08-18T13:30:53.952" v="3116" actId="20577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Nicolo' Golinucci" userId="af77fc62-6a85-4b10-b94f-9bff1a9c5999" providerId="ADAL" clId="{46F51DB4-A97D-4C67-8BCA-B9FCFCC2A7A4}" dt="2023-08-18T13:27:16.884" v="3053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Nicolo' Golinucci" userId="af77fc62-6a85-4b10-b94f-9bff1a9c5999" providerId="ADAL" clId="{46F51DB4-A97D-4C67-8BCA-B9FCFCC2A7A4}" dt="2023-08-18T13:29:17.440" v="3077" actId="14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Nicolo' Golinucci" userId="af77fc62-6a85-4b10-b94f-9bff1a9c5999" providerId="ADAL" clId="{46F51DB4-A97D-4C67-8BCA-B9FCFCC2A7A4}" dt="2023-08-18T13:31:30.506" v="3131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Nicolo' Golinucci" userId="af77fc62-6a85-4b10-b94f-9bff1a9c5999" providerId="ADAL" clId="{46F51DB4-A97D-4C67-8BCA-B9FCFCC2A7A4}" dt="2023-08-16T16:04:46.402" v="400" actId="313"/>
          <ac:spMkLst>
            <pc:docMk/>
            <pc:sldMk cId="130950582" sldId="343"/>
            <ac:spMk id="61" creationId="{F1B3AA12-DB48-BDE0-3D7C-F57EDBAE5CBC}"/>
          </ac:spMkLst>
        </pc:spChg>
        <pc:spChg chg="mod">
          <ac:chgData name="Nicolo' Golinucci" userId="af77fc62-6a85-4b10-b94f-9bff1a9c5999" providerId="ADAL" clId="{46F51DB4-A97D-4C67-8BCA-B9FCFCC2A7A4}" dt="2023-08-18T13:29:00.381" v="3067" actId="1076"/>
          <ac:spMkLst>
            <pc:docMk/>
            <pc:sldMk cId="130950582" sldId="343"/>
            <ac:spMk id="62" creationId="{C6A1F175-4E38-73BA-3517-85FB04D8145E}"/>
          </ac:spMkLst>
        </pc:spChg>
        <pc:spChg chg="mod">
          <ac:chgData name="Nicolo' Golinucci" userId="af77fc62-6a85-4b10-b94f-9bff1a9c5999" providerId="ADAL" clId="{46F51DB4-A97D-4C67-8BCA-B9FCFCC2A7A4}" dt="2023-08-18T13:30:29.273" v="3104" actId="1076"/>
          <ac:spMkLst>
            <pc:docMk/>
            <pc:sldMk cId="130950582" sldId="343"/>
            <ac:spMk id="63" creationId="{B46D4185-358D-5EF9-5D79-CD3231887F99}"/>
          </ac:spMkLst>
        </pc:spChg>
        <pc:spChg chg="mod">
          <ac:chgData name="Nicolo' Golinucci" userId="af77fc62-6a85-4b10-b94f-9bff1a9c5999" providerId="ADAL" clId="{46F51DB4-A97D-4C67-8BCA-B9FCFCC2A7A4}" dt="2023-08-18T13:23:45.141" v="2972" actId="20577"/>
          <ac:spMkLst>
            <pc:docMk/>
            <pc:sldMk cId="130950582" sldId="343"/>
            <ac:spMk id="64" creationId="{0E3A0FC9-1B1D-9990-A244-CFF497877D3C}"/>
          </ac:spMkLst>
        </pc:spChg>
        <pc:spChg chg="mod">
          <ac:chgData name="Nicolo' Golinucci" userId="af77fc62-6a85-4b10-b94f-9bff1a9c5999" providerId="ADAL" clId="{46F51DB4-A97D-4C67-8BCA-B9FCFCC2A7A4}" dt="2023-08-18T13:23:38.698" v="2970" actId="20577"/>
          <ac:spMkLst>
            <pc:docMk/>
            <pc:sldMk cId="130950582" sldId="343"/>
            <ac:spMk id="65" creationId="{2201606E-3D1C-BF80-16DD-C014AFFD8EBC}"/>
          </ac:spMkLst>
        </pc:spChg>
        <pc:spChg chg="mod">
          <ac:chgData name="Nicolo' Golinucci" userId="af77fc62-6a85-4b10-b94f-9bff1a9c5999" providerId="ADAL" clId="{46F51DB4-A97D-4C67-8BCA-B9FCFCC2A7A4}" dt="2023-08-18T13:23:35.274" v="2969" actId="404"/>
          <ac:spMkLst>
            <pc:docMk/>
            <pc:sldMk cId="130950582" sldId="343"/>
            <ac:spMk id="66" creationId="{957ED6D7-D417-E643-FACB-0B32B5AF6022}"/>
          </ac:spMkLst>
        </pc:spChg>
        <pc:spChg chg="mod">
          <ac:chgData name="Nicolo' Golinucci" userId="af77fc62-6a85-4b10-b94f-9bff1a9c5999" providerId="ADAL" clId="{46F51DB4-A97D-4C67-8BCA-B9FCFCC2A7A4}" dt="2023-08-18T13:23:09.923" v="2953" actId="20577"/>
          <ac:spMkLst>
            <pc:docMk/>
            <pc:sldMk cId="130950582" sldId="343"/>
            <ac:spMk id="71" creationId="{E5B8CF70-FD48-128E-C775-A0876AC78F9D}"/>
          </ac:spMkLst>
        </pc:spChg>
        <pc:spChg chg="mod">
          <ac:chgData name="Nicolo' Golinucci" userId="af77fc62-6a85-4b10-b94f-9bff1a9c5999" providerId="ADAL" clId="{46F51DB4-A97D-4C67-8BCA-B9FCFCC2A7A4}" dt="2023-08-18T13:23:11.742" v="2954" actId="20577"/>
          <ac:spMkLst>
            <pc:docMk/>
            <pc:sldMk cId="130950582" sldId="343"/>
            <ac:spMk id="74" creationId="{DBE9C41F-C1A3-8214-E6A5-C6DF29772147}"/>
          </ac:spMkLst>
        </pc:spChg>
        <pc:spChg chg="mod">
          <ac:chgData name="Nicolo' Golinucci" userId="af77fc62-6a85-4b10-b94f-9bff1a9c5999" providerId="ADAL" clId="{46F51DB4-A97D-4C67-8BCA-B9FCFCC2A7A4}" dt="2023-08-18T13:23:13.543" v="2955" actId="20577"/>
          <ac:spMkLst>
            <pc:docMk/>
            <pc:sldMk cId="130950582" sldId="343"/>
            <ac:spMk id="75" creationId="{78B37A42-0445-2A03-8E56-3BBA350A8ADC}"/>
          </ac:spMkLst>
        </pc:spChg>
        <pc:spChg chg="mod">
          <ac:chgData name="Nicolo' Golinucci" userId="af77fc62-6a85-4b10-b94f-9bff1a9c5999" providerId="ADAL" clId="{46F51DB4-A97D-4C67-8BCA-B9FCFCC2A7A4}" dt="2023-08-18T13:23:22.671" v="2960" actId="20577"/>
          <ac:spMkLst>
            <pc:docMk/>
            <pc:sldMk cId="130950582" sldId="343"/>
            <ac:spMk id="76" creationId="{85A3B0F8-0898-D65A-69BB-266F5D777396}"/>
          </ac:spMkLst>
        </pc:spChg>
        <pc:spChg chg="mod">
          <ac:chgData name="Nicolo' Golinucci" userId="af77fc62-6a85-4b10-b94f-9bff1a9c5999" providerId="ADAL" clId="{46F51DB4-A97D-4C67-8BCA-B9FCFCC2A7A4}" dt="2023-08-18T13:24:14.494" v="2986" actId="20577"/>
          <ac:spMkLst>
            <pc:docMk/>
            <pc:sldMk cId="130950582" sldId="343"/>
            <ac:spMk id="79" creationId="{BB65636B-E3AD-7B8D-DC96-13D3C494ADCA}"/>
          </ac:spMkLst>
        </pc:spChg>
        <pc:spChg chg="mod">
          <ac:chgData name="Nicolo' Golinucci" userId="af77fc62-6a85-4b10-b94f-9bff1a9c5999" providerId="ADAL" clId="{46F51DB4-A97D-4C67-8BCA-B9FCFCC2A7A4}" dt="2023-08-18T13:24:32.487" v="2997" actId="14100"/>
          <ac:spMkLst>
            <pc:docMk/>
            <pc:sldMk cId="130950582" sldId="343"/>
            <ac:spMk id="80" creationId="{C3778560-6290-2227-44D9-3982C3EA31C7}"/>
          </ac:spMkLst>
        </pc:spChg>
        <pc:spChg chg="mod">
          <ac:chgData name="Nicolo' Golinucci" userId="af77fc62-6a85-4b10-b94f-9bff1a9c5999" providerId="ADAL" clId="{46F51DB4-A97D-4C67-8BCA-B9FCFCC2A7A4}" dt="2023-08-18T13:30:11.403" v="3100" actId="20577"/>
          <ac:spMkLst>
            <pc:docMk/>
            <pc:sldMk cId="130950582" sldId="343"/>
            <ac:spMk id="81" creationId="{D86B8676-8D67-DF79-3968-2A0AB0230A36}"/>
          </ac:spMkLst>
        </pc:spChg>
      </pc:sldChg>
      <pc:sldChg chg="addSp delSp modSp add mod">
        <pc:chgData name="Nicolo' Golinucci" userId="af77fc62-6a85-4b10-b94f-9bff1a9c5999" providerId="ADAL" clId="{46F51DB4-A97D-4C67-8BCA-B9FCFCC2A7A4}" dt="2023-08-17T15:46:28.306" v="1773" actId="14100"/>
        <pc:sldMkLst>
          <pc:docMk/>
          <pc:sldMk cId="2589222259" sldId="344"/>
        </pc:sldMkLst>
        <pc:spChg chg="mod">
          <ac:chgData name="Nicolo' Golinucci" userId="af77fc62-6a85-4b10-b94f-9bff1a9c5999" providerId="ADAL" clId="{46F51DB4-A97D-4C67-8BCA-B9FCFCC2A7A4}" dt="2023-08-17T15:46:28.306" v="1773" actId="14100"/>
          <ac:spMkLst>
            <pc:docMk/>
            <pc:sldMk cId="2589222259" sldId="344"/>
            <ac:spMk id="7" creationId="{9D91A913-EC9B-307C-7F09-A1A9D8280C5A}"/>
          </ac:spMkLst>
        </pc:spChg>
        <pc:spChg chg="mod">
          <ac:chgData name="Nicolo' Golinucci" userId="af77fc62-6a85-4b10-b94f-9bff1a9c5999" providerId="ADAL" clId="{46F51DB4-A97D-4C67-8BCA-B9FCFCC2A7A4}" dt="2023-08-17T15:44:11.779" v="1728" actId="1076"/>
          <ac:spMkLst>
            <pc:docMk/>
            <pc:sldMk cId="2589222259" sldId="344"/>
            <ac:spMk id="20" creationId="{E7011438-E4F1-31AF-0E93-3B56939AC8F9}"/>
          </ac:spMkLst>
        </pc:spChg>
        <pc:spChg chg="mod">
          <ac:chgData name="Nicolo' Golinucci" userId="af77fc62-6a85-4b10-b94f-9bff1a9c5999" providerId="ADAL" clId="{46F51DB4-A97D-4C67-8BCA-B9FCFCC2A7A4}" dt="2023-08-17T15:46:13.268" v="1766" actId="14100"/>
          <ac:spMkLst>
            <pc:docMk/>
            <pc:sldMk cId="2589222259" sldId="344"/>
            <ac:spMk id="21" creationId="{4B4D6C3C-D8B1-DC3D-9F19-48433AA13211}"/>
          </ac:spMkLst>
        </pc:spChg>
        <pc:spChg chg="mod">
          <ac:chgData name="Nicolo' Golinucci" userId="af77fc62-6a85-4b10-b94f-9bff1a9c5999" providerId="ADAL" clId="{46F51DB4-A97D-4C67-8BCA-B9FCFCC2A7A4}" dt="2023-08-17T15:44:07.258" v="1726" actId="14100"/>
          <ac:spMkLst>
            <pc:docMk/>
            <pc:sldMk cId="2589222259" sldId="344"/>
            <ac:spMk id="22" creationId="{43D784BD-4A15-F645-B84D-D1B4DA01AB87}"/>
          </ac:spMkLst>
        </pc:spChg>
        <pc:spChg chg="mod">
          <ac:chgData name="Nicolo' Golinucci" userId="af77fc62-6a85-4b10-b94f-9bff1a9c5999" providerId="ADAL" clId="{46F51DB4-A97D-4C67-8BCA-B9FCFCC2A7A4}" dt="2023-08-17T15:44:40.590" v="1734" actId="14100"/>
          <ac:spMkLst>
            <pc:docMk/>
            <pc:sldMk cId="2589222259" sldId="344"/>
            <ac:spMk id="23" creationId="{D6A5FFA2-7A36-0DFF-3E02-4D28F08956F5}"/>
          </ac:spMkLst>
        </pc:spChg>
        <pc:spChg chg="mod">
          <ac:chgData name="Nicolo' Golinucci" userId="af77fc62-6a85-4b10-b94f-9bff1a9c5999" providerId="ADAL" clId="{46F51DB4-A97D-4C67-8BCA-B9FCFCC2A7A4}" dt="2023-08-17T15:44:33.048" v="1731" actId="14100"/>
          <ac:spMkLst>
            <pc:docMk/>
            <pc:sldMk cId="2589222259" sldId="344"/>
            <ac:spMk id="24" creationId="{68609F09-1EBF-248C-0C43-10F3D7C42447}"/>
          </ac:spMkLst>
        </pc:spChg>
        <pc:spChg chg="mod">
          <ac:chgData name="Nicolo' Golinucci" userId="af77fc62-6a85-4b10-b94f-9bff1a9c5999" providerId="ADAL" clId="{46F51DB4-A97D-4C67-8BCA-B9FCFCC2A7A4}" dt="2023-08-17T15:46:01.215" v="1762" actId="14100"/>
          <ac:spMkLst>
            <pc:docMk/>
            <pc:sldMk cId="2589222259" sldId="344"/>
            <ac:spMk id="25" creationId="{E90A5097-E3F6-90BA-F296-EB053B99CECE}"/>
          </ac:spMkLst>
        </pc:spChg>
        <pc:spChg chg="mod">
          <ac:chgData name="Nicolo' Golinucci" userId="af77fc62-6a85-4b10-b94f-9bff1a9c5999" providerId="ADAL" clId="{46F51DB4-A97D-4C67-8BCA-B9FCFCC2A7A4}" dt="2023-08-17T15:45:31.499" v="1751" actId="14100"/>
          <ac:spMkLst>
            <pc:docMk/>
            <pc:sldMk cId="2589222259" sldId="344"/>
            <ac:spMk id="26" creationId="{97AE29A5-A64E-640A-434B-74AFAF628BD9}"/>
          </ac:spMkLst>
        </pc:spChg>
        <pc:spChg chg="mod">
          <ac:chgData name="Nicolo' Golinucci" userId="af77fc62-6a85-4b10-b94f-9bff1a9c5999" providerId="ADAL" clId="{46F51DB4-A97D-4C67-8BCA-B9FCFCC2A7A4}" dt="2023-08-17T15:46:03.721" v="1763" actId="14100"/>
          <ac:spMkLst>
            <pc:docMk/>
            <pc:sldMk cId="2589222259" sldId="344"/>
            <ac:spMk id="30" creationId="{1B8C4026-419A-6ACA-13CD-52AD2CA04BDB}"/>
          </ac:spMkLst>
        </pc:spChg>
        <pc:spChg chg="mod">
          <ac:chgData name="Nicolo' Golinucci" userId="af77fc62-6a85-4b10-b94f-9bff1a9c5999" providerId="ADAL" clId="{46F51DB4-A97D-4C67-8BCA-B9FCFCC2A7A4}" dt="2023-08-17T15:45:00.273" v="1739" actId="14100"/>
          <ac:spMkLst>
            <pc:docMk/>
            <pc:sldMk cId="2589222259" sldId="344"/>
            <ac:spMk id="31" creationId="{6C788968-2A24-402D-7E24-EDA724489518}"/>
          </ac:spMkLst>
        </pc:spChg>
        <pc:spChg chg="mod ord">
          <ac:chgData name="Nicolo' Golinucci" userId="af77fc62-6a85-4b10-b94f-9bff1a9c5999" providerId="ADAL" clId="{46F51DB4-A97D-4C67-8BCA-B9FCFCC2A7A4}" dt="2023-08-17T15:45:23.339" v="1748" actId="14100"/>
          <ac:spMkLst>
            <pc:docMk/>
            <pc:sldMk cId="2589222259" sldId="344"/>
            <ac:spMk id="32" creationId="{B1A622D5-06CC-6A49-9984-9BBCBD350BC1}"/>
          </ac:spMkLst>
        </pc:spChg>
        <pc:spChg chg="mod">
          <ac:chgData name="Nicolo' Golinucci" userId="af77fc62-6a85-4b10-b94f-9bff1a9c5999" providerId="ADAL" clId="{46F51DB4-A97D-4C67-8BCA-B9FCFCC2A7A4}" dt="2023-08-17T15:45:49.427" v="1755" actId="14100"/>
          <ac:spMkLst>
            <pc:docMk/>
            <pc:sldMk cId="2589222259" sldId="344"/>
            <ac:spMk id="33" creationId="{980B9FAB-B833-C470-F535-5C30BC5FA284}"/>
          </ac:spMkLst>
        </pc:spChg>
        <pc:picChg chg="add del">
          <ac:chgData name="Nicolo' Golinucci" userId="af77fc62-6a85-4b10-b94f-9bff1a9c5999" providerId="ADAL" clId="{46F51DB4-A97D-4C67-8BCA-B9FCFCC2A7A4}" dt="2023-08-17T15:39:39.760" v="1675" actId="478"/>
          <ac:picMkLst>
            <pc:docMk/>
            <pc:sldMk cId="2589222259" sldId="344"/>
            <ac:picMk id="2" creationId="{90A7A771-AAAD-F7B6-2B35-BF2351BB8F90}"/>
          </ac:picMkLst>
        </pc:picChg>
        <pc:picChg chg="add del">
          <ac:chgData name="Nicolo' Golinucci" userId="af77fc62-6a85-4b10-b94f-9bff1a9c5999" providerId="ADAL" clId="{46F51DB4-A97D-4C67-8BCA-B9FCFCC2A7A4}" dt="2023-08-17T15:36:57.689" v="1673" actId="22"/>
          <ac:picMkLst>
            <pc:docMk/>
            <pc:sldMk cId="2589222259" sldId="344"/>
            <ac:picMk id="6" creationId="{E2406C42-BBBA-0B60-4625-3C7CB2001E18}"/>
          </ac:picMkLst>
        </pc:picChg>
        <pc:picChg chg="add del mod ord">
          <ac:chgData name="Nicolo' Golinucci" userId="af77fc62-6a85-4b10-b94f-9bff1a9c5999" providerId="ADAL" clId="{46F51DB4-A97D-4C67-8BCA-B9FCFCC2A7A4}" dt="2023-08-17T15:42:31.827" v="1696" actId="478"/>
          <ac:picMkLst>
            <pc:docMk/>
            <pc:sldMk cId="2589222259" sldId="344"/>
            <ac:picMk id="29" creationId="{1164046F-30C2-6E16-A78E-94A45738A2CC}"/>
          </ac:picMkLst>
        </pc:picChg>
        <pc:picChg chg="add mod ord">
          <ac:chgData name="Nicolo' Golinucci" userId="af77fc62-6a85-4b10-b94f-9bff1a9c5999" providerId="ADAL" clId="{46F51DB4-A97D-4C67-8BCA-B9FCFCC2A7A4}" dt="2023-08-17T15:45:55.681" v="1760" actId="1076"/>
          <ac:picMkLst>
            <pc:docMk/>
            <pc:sldMk cId="2589222259" sldId="344"/>
            <ac:picMk id="34" creationId="{E37BA94B-F47A-8DF6-70B4-862185CF0A07}"/>
          </ac:picMkLst>
        </pc:picChg>
        <pc:cxnChg chg="mod">
          <ac:chgData name="Nicolo' Golinucci" userId="af77fc62-6a85-4b10-b94f-9bff1a9c5999" providerId="ADAL" clId="{46F51DB4-A97D-4C67-8BCA-B9FCFCC2A7A4}" dt="2023-08-17T15:46:17.177" v="1768" actId="14100"/>
          <ac:cxnSpMkLst>
            <pc:docMk/>
            <pc:sldMk cId="2589222259" sldId="344"/>
            <ac:cxnSpMk id="27" creationId="{9F7D5F0E-1022-72A7-C606-6115C97261EC}"/>
          </ac:cxnSpMkLst>
        </pc:cxnChg>
        <pc:cxnChg chg="mod">
          <ac:chgData name="Nicolo' Golinucci" userId="af77fc62-6a85-4b10-b94f-9bff1a9c5999" providerId="ADAL" clId="{46F51DB4-A97D-4C67-8BCA-B9FCFCC2A7A4}" dt="2023-08-17T15:44:14.002" v="1729" actId="14100"/>
          <ac:cxnSpMkLst>
            <pc:docMk/>
            <pc:sldMk cId="2589222259" sldId="344"/>
            <ac:cxnSpMk id="28" creationId="{00498C3D-B8B6-2043-EC6A-7E1E8D1306D8}"/>
          </ac:cxnSpMkLst>
        </pc:cxnChg>
      </pc:sldChg>
      <pc:sldChg chg="addSp delSp modSp add mod">
        <pc:chgData name="Nicolo' Golinucci" userId="af77fc62-6a85-4b10-b94f-9bff1a9c5999" providerId="ADAL" clId="{46F51DB4-A97D-4C67-8BCA-B9FCFCC2A7A4}" dt="2023-08-17T16:06:29.228" v="1877" actId="1076"/>
        <pc:sldMkLst>
          <pc:docMk/>
          <pc:sldMk cId="4290835627" sldId="345"/>
        </pc:sldMkLst>
        <pc:spChg chg="mod">
          <ac:chgData name="Nicolo' Golinucci" userId="af77fc62-6a85-4b10-b94f-9bff1a9c5999" providerId="ADAL" clId="{46F51DB4-A97D-4C67-8BCA-B9FCFCC2A7A4}" dt="2023-08-17T16:01:10.411" v="1875" actId="20577"/>
          <ac:spMkLst>
            <pc:docMk/>
            <pc:sldMk cId="4290835627" sldId="345"/>
            <ac:spMk id="45" creationId="{DE651396-5C7A-56D8-3A7C-FEAE296C4297}"/>
          </ac:spMkLst>
        </pc:spChg>
        <pc:spChg chg="mod">
          <ac:chgData name="Nicolo' Golinucci" userId="af77fc62-6a85-4b10-b94f-9bff1a9c5999" providerId="ADAL" clId="{46F51DB4-A97D-4C67-8BCA-B9FCFCC2A7A4}" dt="2023-08-17T15:57:13.587" v="1791" actId="1076"/>
          <ac:spMkLst>
            <pc:docMk/>
            <pc:sldMk cId="4290835627" sldId="345"/>
            <ac:spMk id="47" creationId="{18F8D768-286A-2D81-B4E6-92532E4D429E}"/>
          </ac:spMkLst>
        </pc:spChg>
        <pc:spChg chg="mod">
          <ac:chgData name="Nicolo' Golinucci" userId="af77fc62-6a85-4b10-b94f-9bff1a9c5999" providerId="ADAL" clId="{46F51DB4-A97D-4C67-8BCA-B9FCFCC2A7A4}" dt="2023-08-17T16:06:24.996" v="1876" actId="1076"/>
          <ac:spMkLst>
            <pc:docMk/>
            <pc:sldMk cId="4290835627" sldId="345"/>
            <ac:spMk id="50" creationId="{A72760CB-C1A0-DBC1-1C6A-4B96B3B93EA5}"/>
          </ac:spMkLst>
        </pc:spChg>
        <pc:spChg chg="mod">
          <ac:chgData name="Nicolo' Golinucci" userId="af77fc62-6a85-4b10-b94f-9bff1a9c5999" providerId="ADAL" clId="{46F51DB4-A97D-4C67-8BCA-B9FCFCC2A7A4}" dt="2023-08-17T16:06:29.228" v="1877" actId="1076"/>
          <ac:spMkLst>
            <pc:docMk/>
            <pc:sldMk cId="4290835627" sldId="345"/>
            <ac:spMk id="52" creationId="{6633F7D8-2BC2-7BEA-A24F-B00CB36CC3E9}"/>
          </ac:spMkLst>
        </pc:spChg>
        <pc:spChg chg="mod">
          <ac:chgData name="Nicolo' Golinucci" userId="af77fc62-6a85-4b10-b94f-9bff1a9c5999" providerId="ADAL" clId="{46F51DB4-A97D-4C67-8BCA-B9FCFCC2A7A4}" dt="2023-08-17T16:00:57.603" v="1869" actId="14100"/>
          <ac:spMkLst>
            <pc:docMk/>
            <pc:sldMk cId="4290835627" sldId="345"/>
            <ac:spMk id="53" creationId="{7132711A-5F07-7A7D-DC9D-CC87D33F7EF5}"/>
          </ac:spMkLst>
        </pc:spChg>
        <pc:spChg chg="mod">
          <ac:chgData name="Nicolo' Golinucci" userId="af77fc62-6a85-4b10-b94f-9bff1a9c5999" providerId="ADAL" clId="{46F51DB4-A97D-4C67-8BCA-B9FCFCC2A7A4}" dt="2023-08-17T15:57:32.720" v="1793" actId="14100"/>
          <ac:spMkLst>
            <pc:docMk/>
            <pc:sldMk cId="4290835627" sldId="345"/>
            <ac:spMk id="54" creationId="{5FF84244-6BED-7AF0-AB6E-EADD79030208}"/>
          </ac:spMkLst>
        </pc:spChg>
        <pc:spChg chg="mod">
          <ac:chgData name="Nicolo' Golinucci" userId="af77fc62-6a85-4b10-b94f-9bff1a9c5999" providerId="ADAL" clId="{46F51DB4-A97D-4C67-8BCA-B9FCFCC2A7A4}" dt="2023-08-17T15:57:09.872" v="1790" actId="20577"/>
          <ac:spMkLst>
            <pc:docMk/>
            <pc:sldMk cId="4290835627" sldId="345"/>
            <ac:spMk id="55" creationId="{B0E0E701-F731-80F0-8C80-A52FCB9C9DBF}"/>
          </ac:spMkLst>
        </pc:spChg>
        <pc:spChg chg="mod">
          <ac:chgData name="Nicolo' Golinucci" userId="af77fc62-6a85-4b10-b94f-9bff1a9c5999" providerId="ADAL" clId="{46F51DB4-A97D-4C67-8BCA-B9FCFCC2A7A4}" dt="2023-08-17T15:56:53.734" v="1784" actId="14100"/>
          <ac:spMkLst>
            <pc:docMk/>
            <pc:sldMk cId="4290835627" sldId="345"/>
            <ac:spMk id="57" creationId="{88EFC4A6-2732-4B48-E410-61993B226557}"/>
          </ac:spMkLst>
        </pc:spChg>
        <pc:spChg chg="mod">
          <ac:chgData name="Nicolo' Golinucci" userId="af77fc62-6a85-4b10-b94f-9bff1a9c5999" providerId="ADAL" clId="{46F51DB4-A97D-4C67-8BCA-B9FCFCC2A7A4}" dt="2023-08-17T15:57:39.190" v="1797" actId="14100"/>
          <ac:spMkLst>
            <pc:docMk/>
            <pc:sldMk cId="4290835627" sldId="345"/>
            <ac:spMk id="58" creationId="{F0F119A1-9BC1-3C6D-6F37-F58189D1AF26}"/>
          </ac:spMkLst>
        </pc:spChg>
        <pc:graphicFrameChg chg="del">
          <ac:chgData name="Nicolo' Golinucci" userId="af77fc62-6a85-4b10-b94f-9bff1a9c5999" providerId="ADAL" clId="{46F51DB4-A97D-4C67-8BCA-B9FCFCC2A7A4}" dt="2023-08-17T15:56:28.700" v="1776" actId="478"/>
          <ac:graphicFrameMkLst>
            <pc:docMk/>
            <pc:sldMk cId="4290835627" sldId="345"/>
            <ac:graphicFrameMk id="14" creationId="{5B2516AF-BFC6-A99D-2827-D33A390C7F1D}"/>
          </ac:graphicFrameMkLst>
        </pc:graphicFrameChg>
        <pc:picChg chg="add mod ord">
          <ac:chgData name="Nicolo' Golinucci" userId="af77fc62-6a85-4b10-b94f-9bff1a9c5999" providerId="ADAL" clId="{46F51DB4-A97D-4C67-8BCA-B9FCFCC2A7A4}" dt="2023-08-17T15:57:34.894" v="1795" actId="1076"/>
          <ac:picMkLst>
            <pc:docMk/>
            <pc:sldMk cId="4290835627" sldId="345"/>
            <ac:picMk id="2" creationId="{C3A58D5C-DF68-D418-614E-4F3580CC224A}"/>
          </ac:picMkLst>
        </pc:picChg>
        <pc:cxnChg chg="mod">
          <ac:chgData name="Nicolo' Golinucci" userId="af77fc62-6a85-4b10-b94f-9bff1a9c5999" providerId="ADAL" clId="{46F51DB4-A97D-4C67-8BCA-B9FCFCC2A7A4}" dt="2023-08-17T15:57:17.330" v="1792" actId="14100"/>
          <ac:cxnSpMkLst>
            <pc:docMk/>
            <pc:sldMk cId="4290835627" sldId="345"/>
            <ac:cxnSpMk id="46" creationId="{70B6ECFF-448A-8026-464D-8C359821C0B1}"/>
          </ac:cxnSpMkLst>
        </pc:cxnChg>
        <pc:cxnChg chg="mod">
          <ac:chgData name="Nicolo' Golinucci" userId="af77fc62-6a85-4b10-b94f-9bff1a9c5999" providerId="ADAL" clId="{46F51DB4-A97D-4C67-8BCA-B9FCFCC2A7A4}" dt="2023-08-17T15:57:47.773" v="1800" actId="14100"/>
          <ac:cxnSpMkLst>
            <pc:docMk/>
            <pc:sldMk cId="4290835627" sldId="345"/>
            <ac:cxnSpMk id="48" creationId="{61E25636-7189-9C27-928C-796A5FAC06F9}"/>
          </ac:cxnSpMkLst>
        </pc:cxn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8-04T12:43:19.478" v="1217" actId="478"/>
      <pc:docMkLst>
        <pc:docMk/>
      </pc:docMkLst>
      <pc:sldChg chg="modSp mod">
        <pc:chgData name="Lorenzo Rinaldi" userId="77d5bfdd-3e88-4678-a8ff-024fe85681f6" providerId="ADAL" clId="{2A2AB31C-2801-4C5D-90F6-EBA66911602D}" dt="2023-07-22T06:17:29.873" v="1215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2T06:17:29.873" v="1215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delSp modSp mod modSldLayout">
        <pc:chgData name="Lorenzo Rinaldi" userId="77d5bfdd-3e88-4678-a8ff-024fe85681f6" providerId="ADAL" clId="{2A2AB31C-2801-4C5D-90F6-EBA66911602D}" dt="2023-08-04T12:43:19.478" v="1217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2A2AB31C-2801-4C5D-90F6-EBA66911602D}" dt="2023-08-04T12:43:19.478" v="1217" actId="478"/>
          <ac:spMkLst>
            <pc:docMk/>
            <pc:sldMasterMk cId="4116179830" sldId="2147483648"/>
            <ac:spMk id="8" creationId="{DEC98336-E5FA-C062-548B-F60AB882A93C}"/>
          </ac:spMkLst>
        </pc:spChg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picChg chg="add del mod">
          <ac:chgData name="Lorenzo Rinaldi" userId="77d5bfdd-3e88-4678-a8ff-024fe85681f6" providerId="ADAL" clId="{2A2AB31C-2801-4C5D-90F6-EBA66911602D}" dt="2023-08-04T12:43:19.478" v="1217" actId="478"/>
          <ac:picMkLst>
            <pc:docMk/>
            <pc:sldMasterMk cId="4116179830" sldId="2147483648"/>
            <ac:picMk id="9" creationId="{D0E8C419-5970-90E0-91E4-C7B87E7ACCD7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Helena Walters" userId="0082c520-c2c8-4944-9e5a-2aa07d58029d" providerId="ADAL" clId="{D3869C63-F33E-47C5-9DB0-DF81846A9A23}"/>
    <pc:docChg chg="modSld">
      <pc:chgData name="Helena Walters" userId="0082c520-c2c8-4944-9e5a-2aa07d58029d" providerId="ADAL" clId="{D3869C63-F33E-47C5-9DB0-DF81846A9A23}" dt="2024-04-19T09:53:46.382" v="3" actId="20577"/>
      <pc:docMkLst>
        <pc:docMk/>
      </pc:docMkLst>
      <pc:sldChg chg="modSp mod">
        <pc:chgData name="Helena Walters" userId="0082c520-c2c8-4944-9e5a-2aa07d58029d" providerId="ADAL" clId="{D3869C63-F33E-47C5-9DB0-DF81846A9A23}" dt="2024-04-19T09:53:46.382" v="3" actId="20577"/>
        <pc:sldMkLst>
          <pc:docMk/>
          <pc:sldMk cId="0" sldId="256"/>
        </pc:sldMkLst>
        <pc:spChg chg="mod">
          <ac:chgData name="Helena Walters" userId="0082c520-c2c8-4944-9e5a-2aa07d58029d" providerId="ADAL" clId="{D3869C63-F33E-47C5-9DB0-DF81846A9A23}" dt="2024-04-19T09:53:43.822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D3869C63-F33E-47C5-9DB0-DF81846A9A23}" dt="2024-04-19T09:53:46.382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D3869C63-F33E-47C5-9DB0-DF81846A9A23}" dt="2024-04-19T09:53:41.256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D3869C63-F33E-47C5-9DB0-DF81846A9A23}" dt="2024-04-19T09:53:31.412" v="0" actId="20577"/>
        <pc:sldMkLst>
          <pc:docMk/>
          <pc:sldMk cId="2378674815" sldId="346"/>
        </pc:sldMkLst>
        <pc:spChg chg="mod">
          <ac:chgData name="Helena Walters" userId="0082c520-c2c8-4944-9e5a-2aa07d58029d" providerId="ADAL" clId="{D3869C63-F33E-47C5-9DB0-DF81846A9A23}" dt="2024-04-19T09:53:31.412" v="0" actId="20577"/>
          <ac:spMkLst>
            <pc:docMk/>
            <pc:sldMk cId="2378674815" sldId="346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8795EA80-9BF6-4E14-9B6B-0C9DA836AC01}"/>
    <pc:docChg chg="custSel modSld">
      <pc:chgData name="Lorenzo Rinaldi" userId="77d5bfdd-3e88-4678-a8ff-024fe85681f6" providerId="ADAL" clId="{8795EA80-9BF6-4E14-9B6B-0C9DA836AC01}" dt="2023-09-05T10:21:45.767" v="2" actId="20577"/>
      <pc:docMkLst>
        <pc:docMk/>
      </pc:docMkLst>
      <pc:sldChg chg="addSp delSp modSp mod">
        <pc:chgData name="Lorenzo Rinaldi" userId="77d5bfdd-3e88-4678-a8ff-024fe85681f6" providerId="ADAL" clId="{8795EA80-9BF6-4E14-9B6B-0C9DA836AC01}" dt="2023-09-01T13:52:10.270" v="1"/>
        <pc:sldMkLst>
          <pc:docMk/>
          <pc:sldMk cId="2559802330" sldId="256"/>
        </pc:sldMkLst>
        <pc:spChg chg="del">
          <ac:chgData name="Lorenzo Rinaldi" userId="77d5bfdd-3e88-4678-a8ff-024fe85681f6" providerId="ADAL" clId="{8795EA80-9BF6-4E14-9B6B-0C9DA836AC01}" dt="2023-09-01T13:52:09.708" v="0" actId="478"/>
          <ac:spMkLst>
            <pc:docMk/>
            <pc:sldMk cId="2559802330" sldId="256"/>
            <ac:spMk id="2" creationId="{BD8B6DD8-0AA5-A079-6B36-34B656C06C25}"/>
          </ac:spMkLst>
        </pc:spChg>
        <pc:spChg chg="add mod">
          <ac:chgData name="Lorenzo Rinaldi" userId="77d5bfdd-3e88-4678-a8ff-024fe85681f6" providerId="ADAL" clId="{8795EA80-9BF6-4E14-9B6B-0C9DA836AC01}" dt="2023-09-01T13:52:10.270" v="1"/>
          <ac:spMkLst>
            <pc:docMk/>
            <pc:sldMk cId="2559802330" sldId="256"/>
            <ac:spMk id="3" creationId="{C29AB93F-6BAF-031C-7B12-132B1D56CC0D}"/>
          </ac:spMkLst>
        </pc:spChg>
      </pc:sldChg>
      <pc:sldChg chg="modSp mod">
        <pc:chgData name="Lorenzo Rinaldi" userId="77d5bfdd-3e88-4678-a8ff-024fe85681f6" providerId="ADAL" clId="{8795EA80-9BF6-4E14-9B6B-0C9DA836AC01}" dt="2023-09-05T10:21:45.767" v="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8795EA80-9BF6-4E14-9B6B-0C9DA836AC01}" dt="2023-09-05T10:21:45.767" v="2" actId="20577"/>
          <ac:spMkLst>
            <pc:docMk/>
            <pc:sldMk cId="3688935345" sldId="278"/>
            <ac:spMk id="3" creationId="{0574BDFA-780E-6B16-CFE7-68BAD09111F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6:07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1168,'3'-4'-200,"1"4"-520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9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8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6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7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47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6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61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4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9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2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84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6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0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1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2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3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510.png"/><Relationship Id="rId4" Type="http://schemas.openxmlformats.org/officeDocument/2006/relationships/image" Target="../media/image6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89.png"/><Relationship Id="rId3" Type="http://schemas.openxmlformats.org/officeDocument/2006/relationships/image" Target="../media/image78.png"/><Relationship Id="rId21" Type="http://schemas.openxmlformats.org/officeDocument/2006/relationships/image" Target="../media/image91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17" Type="http://schemas.openxmlformats.org/officeDocument/2006/relationships/image" Target="../media/image790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8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30.png"/><Relationship Id="rId24" Type="http://schemas.openxmlformats.org/officeDocument/2006/relationships/image" Target="../media/image94.png"/><Relationship Id="rId5" Type="http://schemas.openxmlformats.org/officeDocument/2006/relationships/image" Target="../media/image80.png"/><Relationship Id="rId15" Type="http://schemas.openxmlformats.org/officeDocument/2006/relationships/image" Target="../media/image770.png"/><Relationship Id="rId23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0.png"/><Relationship Id="rId4" Type="http://schemas.openxmlformats.org/officeDocument/2006/relationships/image" Target="../media/image79.png"/><Relationship Id="rId9" Type="http://schemas.openxmlformats.org/officeDocument/2006/relationships/image" Target="../media/image710.png"/><Relationship Id="rId14" Type="http://schemas.openxmlformats.org/officeDocument/2006/relationships/image" Target="../media/image87.png"/><Relationship Id="rId22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890.png"/><Relationship Id="rId10" Type="http://schemas.openxmlformats.org/officeDocument/2006/relationships/image" Target="../media/image650.png"/><Relationship Id="rId4" Type="http://schemas.openxmlformats.org/officeDocument/2006/relationships/image" Target="../media/image96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3.png"/><Relationship Id="rId3" Type="http://schemas.openxmlformats.org/officeDocument/2006/relationships/image" Target="../media/image100.png"/><Relationship Id="rId21" Type="http://schemas.openxmlformats.org/officeDocument/2006/relationships/image" Target="../media/image116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60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customXml" Target="../ink/ink1.xml"/><Relationship Id="rId10" Type="http://schemas.openxmlformats.org/officeDocument/2006/relationships/image" Target="../media/image107.png"/><Relationship Id="rId19" Type="http://schemas.openxmlformats.org/officeDocument/2006/relationships/image" Target="../media/image114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5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5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4.png"/><Relationship Id="rId5" Type="http://schemas.openxmlformats.org/officeDocument/2006/relationships/image" Target="../media/image120.png"/><Relationship Id="rId10" Type="http://schemas.openxmlformats.org/officeDocument/2006/relationships/image" Target="../media/image149.png"/><Relationship Id="rId4" Type="http://schemas.openxmlformats.org/officeDocument/2006/relationships/image" Target="../media/image119.png"/><Relationship Id="rId9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26.png"/><Relationship Id="rId21" Type="http://schemas.openxmlformats.org/officeDocument/2006/relationships/image" Target="../media/image143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6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image" Target="../media/image145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4.png"/><Relationship Id="rId18" Type="http://schemas.openxmlformats.org/officeDocument/2006/relationships/image" Target="../media/image175.png"/><Relationship Id="rId3" Type="http://schemas.openxmlformats.org/officeDocument/2006/relationships/image" Target="../media/image147.png"/><Relationship Id="rId21" Type="http://schemas.openxmlformats.org/officeDocument/2006/relationships/image" Target="../media/image161.png"/><Relationship Id="rId7" Type="http://schemas.openxmlformats.org/officeDocument/2006/relationships/image" Target="../media/image133.png"/><Relationship Id="rId12" Type="http://schemas.openxmlformats.org/officeDocument/2006/relationships/image" Target="../media/image153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6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39.png"/><Relationship Id="rId24" Type="http://schemas.openxmlformats.org/officeDocument/2006/relationships/image" Target="../media/image164.png"/><Relationship Id="rId5" Type="http://schemas.openxmlformats.org/officeDocument/2006/relationships/image" Target="../media/image131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2.png"/><Relationship Id="rId19" Type="http://schemas.openxmlformats.org/officeDocument/2006/relationships/image" Target="../media/image158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71.png"/><Relationship Id="rId22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4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The Supply and Use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8C6176-4DC9-83CC-3516-FD891D1B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87" y="3072608"/>
            <a:ext cx="4912510" cy="2932563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3C563D-8B10-0853-E79C-28A2B2D990DE}"/>
              </a:ext>
            </a:extLst>
          </p:cNvPr>
          <p:cNvSpPr txBox="1"/>
          <p:nvPr/>
        </p:nvSpPr>
        <p:spPr>
          <a:xfrm>
            <a:off x="402400" y="1439735"/>
            <a:ext cx="80771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Basic accounting relationships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Consider a hypothetical national productive system composed by </a:t>
            </a:r>
            <a:r>
              <a:rPr lang="en-US" sz="1200" b="1" dirty="0">
                <a:solidFill>
                  <a:schemeClr val="accent2"/>
                </a:solidFill>
              </a:rPr>
              <a:t>two activities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chemeClr val="accent2"/>
                </a:solidFill>
              </a:rPr>
              <a:t>two commodities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Transactions collected in a defined time frame (say, </a:t>
            </a:r>
            <a:r>
              <a:rPr lang="en-US" sz="1200" b="1" dirty="0">
                <a:solidFill>
                  <a:schemeClr val="accent2"/>
                </a:solidFill>
              </a:rPr>
              <a:t>one year</a:t>
            </a:r>
            <a:r>
              <a:rPr lang="en-US" sz="1200" dirty="0"/>
              <a:t>) in </a:t>
            </a:r>
            <a:r>
              <a:rPr lang="en-US" sz="1200" b="1" dirty="0">
                <a:solidFill>
                  <a:schemeClr val="accent2"/>
                </a:solidFill>
              </a:rPr>
              <a:t>monetary value </a:t>
            </a:r>
            <a:r>
              <a:rPr lang="en-US" sz="1200" dirty="0"/>
              <a:t>(M€)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Environmental transactions are defined in </a:t>
            </a:r>
            <a:r>
              <a:rPr lang="en-US" sz="1200" b="1" dirty="0">
                <a:solidFill>
                  <a:schemeClr val="accent2"/>
                </a:solidFill>
              </a:rPr>
              <a:t>hybrid units </a:t>
            </a:r>
            <a:r>
              <a:rPr lang="en-US" sz="1200" dirty="0"/>
              <a:t>(CO2 emissions in </a:t>
            </a:r>
            <a:r>
              <a:rPr lang="en-US" sz="1200" dirty="0" err="1"/>
              <a:t>kton</a:t>
            </a:r>
            <a:r>
              <a:rPr lang="en-US" sz="1200" dirty="0"/>
              <a:t>, value added in M€)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System is </a:t>
            </a:r>
            <a:r>
              <a:rPr lang="en-US" sz="1200" b="1" dirty="0">
                <a:solidFill>
                  <a:schemeClr val="accent2"/>
                </a:solidFill>
              </a:rPr>
              <a:t>closed</a:t>
            </a:r>
            <a:r>
              <a:rPr lang="en-US" sz="1200" dirty="0"/>
              <a:t> with respect to trades (no imports and exports)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3E9E8FB-A1DF-3665-84B9-0E7B5779D2F4}"/>
              </a:ext>
            </a:extLst>
          </p:cNvPr>
          <p:cNvSpPr/>
          <p:nvPr/>
        </p:nvSpPr>
        <p:spPr>
          <a:xfrm>
            <a:off x="7929880" y="4421504"/>
            <a:ext cx="661670" cy="449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0FCBC4-2655-60A8-24B8-3E76552A8F68}"/>
              </a:ext>
            </a:extLst>
          </p:cNvPr>
          <p:cNvSpPr txBox="1"/>
          <p:nvPr/>
        </p:nvSpPr>
        <p:spPr>
          <a:xfrm>
            <a:off x="7611926" y="4033415"/>
            <a:ext cx="1206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Make matrix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30A7B6B-337F-2F6B-CEBA-E438E972836E}"/>
              </a:ext>
            </a:extLst>
          </p:cNvPr>
          <p:cNvCxnSpPr>
            <a:cxnSpLocks/>
          </p:cNvCxnSpPr>
          <p:nvPr/>
        </p:nvCxnSpPr>
        <p:spPr>
          <a:xfrm flipV="1">
            <a:off x="9607287" y="3205643"/>
            <a:ext cx="341245" cy="78973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F221A3-24E3-5645-4014-FB7510A56225}"/>
              </a:ext>
            </a:extLst>
          </p:cNvPr>
          <p:cNvSpPr txBox="1"/>
          <p:nvPr/>
        </p:nvSpPr>
        <p:spPr>
          <a:xfrm>
            <a:off x="9345282" y="2955155"/>
            <a:ext cx="1206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Use matrix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C39855-3CDB-B919-01CB-9F051C3AC6D7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0157460" y="3501987"/>
            <a:ext cx="583459" cy="47722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5AC8B9-63A4-C652-1819-92362D629760}"/>
              </a:ext>
            </a:extLst>
          </p:cNvPr>
          <p:cNvSpPr txBox="1"/>
          <p:nvPr/>
        </p:nvSpPr>
        <p:spPr>
          <a:xfrm>
            <a:off x="10745999" y="3277803"/>
            <a:ext cx="120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Final demand vector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3032061-E1CE-C3FD-18C1-5CA5CE1C98C8}"/>
              </a:ext>
            </a:extLst>
          </p:cNvPr>
          <p:cNvSpPr/>
          <p:nvPr/>
        </p:nvSpPr>
        <p:spPr>
          <a:xfrm>
            <a:off x="2178734" y="3995379"/>
            <a:ext cx="867139" cy="7465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a1</a:t>
            </a:r>
          </a:p>
          <a:p>
            <a:pPr algn="ctr"/>
            <a:r>
              <a:rPr lang="en-US" sz="1400" dirty="0"/>
              <a:t>Goods sector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6A9ACD-2765-0F7E-F2E2-6CF3FBB81E61}"/>
              </a:ext>
            </a:extLst>
          </p:cNvPr>
          <p:cNvSpPr/>
          <p:nvPr/>
        </p:nvSpPr>
        <p:spPr>
          <a:xfrm>
            <a:off x="1236160" y="3077376"/>
            <a:ext cx="3338115" cy="3262568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3E7EA37-5644-8289-7F61-6ACF20FF6BA1}"/>
              </a:ext>
            </a:extLst>
          </p:cNvPr>
          <p:cNvCxnSpPr>
            <a:cxnSpLocks/>
          </p:cNvCxnSpPr>
          <p:nvPr/>
        </p:nvCxnSpPr>
        <p:spPr>
          <a:xfrm>
            <a:off x="1484117" y="4132559"/>
            <a:ext cx="69461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075B8F2-5C3C-1A5A-73F4-6D43218DCE12}"/>
              </a:ext>
            </a:extLst>
          </p:cNvPr>
          <p:cNvCxnSpPr>
            <a:cxnSpLocks/>
          </p:cNvCxnSpPr>
          <p:nvPr/>
        </p:nvCxnSpPr>
        <p:spPr>
          <a:xfrm>
            <a:off x="3045872" y="4172840"/>
            <a:ext cx="66699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389249-DFCC-1E45-7F16-EB3665F9ED32}"/>
              </a:ext>
            </a:extLst>
          </p:cNvPr>
          <p:cNvCxnSpPr>
            <a:cxnSpLocks/>
          </p:cNvCxnSpPr>
          <p:nvPr/>
        </p:nvCxnSpPr>
        <p:spPr>
          <a:xfrm>
            <a:off x="3712866" y="3345374"/>
            <a:ext cx="0" cy="199238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AA596C6-4CAD-8A28-3884-EE214AC22EE9}"/>
              </a:ext>
            </a:extLst>
          </p:cNvPr>
          <p:cNvCxnSpPr>
            <a:cxnSpLocks/>
          </p:cNvCxnSpPr>
          <p:nvPr/>
        </p:nvCxnSpPr>
        <p:spPr>
          <a:xfrm>
            <a:off x="1484117" y="3345374"/>
            <a:ext cx="0" cy="199238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0F2CFC22-BCF7-6F51-1203-406F8762D5B9}"/>
              </a:ext>
            </a:extLst>
          </p:cNvPr>
          <p:cNvSpPr/>
          <p:nvPr/>
        </p:nvSpPr>
        <p:spPr>
          <a:xfrm>
            <a:off x="2178733" y="5072370"/>
            <a:ext cx="867139" cy="7465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a2</a:t>
            </a:r>
          </a:p>
          <a:p>
            <a:pPr algn="ctr"/>
            <a:r>
              <a:rPr lang="en-US" sz="1400" dirty="0"/>
              <a:t>Services sector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D9FA98E-6EBD-3C2A-5BE9-0B8585DBA2AE}"/>
              </a:ext>
            </a:extLst>
          </p:cNvPr>
          <p:cNvCxnSpPr>
            <a:cxnSpLocks/>
          </p:cNvCxnSpPr>
          <p:nvPr/>
        </p:nvCxnSpPr>
        <p:spPr>
          <a:xfrm flipH="1">
            <a:off x="1484117" y="3559501"/>
            <a:ext cx="2228749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2AEA2A5-CD8A-D882-8F54-FF6A00C03A52}"/>
              </a:ext>
            </a:extLst>
          </p:cNvPr>
          <p:cNvCxnSpPr>
            <a:cxnSpLocks/>
          </p:cNvCxnSpPr>
          <p:nvPr/>
        </p:nvCxnSpPr>
        <p:spPr>
          <a:xfrm>
            <a:off x="1484117" y="5193651"/>
            <a:ext cx="69461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DC84CA5-70E9-8F27-2867-936C9DF3178F}"/>
              </a:ext>
            </a:extLst>
          </p:cNvPr>
          <p:cNvCxnSpPr>
            <a:cxnSpLocks/>
          </p:cNvCxnSpPr>
          <p:nvPr/>
        </p:nvCxnSpPr>
        <p:spPr>
          <a:xfrm>
            <a:off x="3045872" y="5210027"/>
            <a:ext cx="66699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4976BA6-A7F1-6F2A-4428-E74968858983}"/>
              </a:ext>
            </a:extLst>
          </p:cNvPr>
          <p:cNvCxnSpPr>
            <a:cxnSpLocks/>
          </p:cNvCxnSpPr>
          <p:nvPr/>
        </p:nvCxnSpPr>
        <p:spPr>
          <a:xfrm>
            <a:off x="3045872" y="5638200"/>
            <a:ext cx="1007493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B049BB8-D79B-FA92-AB44-AD4EC9E3558A}"/>
              </a:ext>
            </a:extLst>
          </p:cNvPr>
          <p:cNvCxnSpPr>
            <a:cxnSpLocks/>
          </p:cNvCxnSpPr>
          <p:nvPr/>
        </p:nvCxnSpPr>
        <p:spPr>
          <a:xfrm>
            <a:off x="4053365" y="4586300"/>
            <a:ext cx="0" cy="1670416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9F97B3E-CB36-8506-FA8B-2CD5CB896474}"/>
              </a:ext>
            </a:extLst>
          </p:cNvPr>
          <p:cNvSpPr txBox="1"/>
          <p:nvPr/>
        </p:nvSpPr>
        <p:spPr>
          <a:xfrm>
            <a:off x="3766431" y="3091910"/>
            <a:ext cx="70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 Goods</a:t>
            </a:r>
            <a:endParaRPr lang="en-US" sz="1400" i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E605023-2BE8-1A27-08CD-B4EE63EFF0B2}"/>
              </a:ext>
            </a:extLst>
          </p:cNvPr>
          <p:cNvSpPr txBox="1"/>
          <p:nvPr/>
        </p:nvSpPr>
        <p:spPr>
          <a:xfrm>
            <a:off x="3798118" y="3979852"/>
            <a:ext cx="91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Services</a:t>
            </a:r>
            <a:endParaRPr lang="en-US" sz="1400" i="1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154F995-C779-E7A0-FAAD-3DE9D41DB37D}"/>
              </a:ext>
            </a:extLst>
          </p:cNvPr>
          <p:cNvCxnSpPr>
            <a:cxnSpLocks/>
          </p:cNvCxnSpPr>
          <p:nvPr/>
        </p:nvCxnSpPr>
        <p:spPr>
          <a:xfrm>
            <a:off x="1700017" y="4387046"/>
            <a:ext cx="0" cy="1866913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6D4926A-85BE-56DC-84AB-7F79BBA2742A}"/>
              </a:ext>
            </a:extLst>
          </p:cNvPr>
          <p:cNvCxnSpPr>
            <a:cxnSpLocks/>
          </p:cNvCxnSpPr>
          <p:nvPr/>
        </p:nvCxnSpPr>
        <p:spPr>
          <a:xfrm>
            <a:off x="1700017" y="4520575"/>
            <a:ext cx="478716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8889BD0-738F-DCC7-328B-4B3BDA0BE392}"/>
              </a:ext>
            </a:extLst>
          </p:cNvPr>
          <p:cNvCxnSpPr>
            <a:cxnSpLocks/>
          </p:cNvCxnSpPr>
          <p:nvPr/>
        </p:nvCxnSpPr>
        <p:spPr>
          <a:xfrm flipH="1">
            <a:off x="1700017" y="6096722"/>
            <a:ext cx="2353348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6058A33-25E9-E2F9-BC91-013C2F9275E4}"/>
              </a:ext>
            </a:extLst>
          </p:cNvPr>
          <p:cNvCxnSpPr>
            <a:cxnSpLocks/>
          </p:cNvCxnSpPr>
          <p:nvPr/>
        </p:nvCxnSpPr>
        <p:spPr>
          <a:xfrm>
            <a:off x="1700017" y="5638200"/>
            <a:ext cx="478716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AD5890F-450C-7D7C-6E54-1AB0FC9316BA}"/>
              </a:ext>
            </a:extLst>
          </p:cNvPr>
          <p:cNvCxnSpPr>
            <a:cxnSpLocks/>
          </p:cNvCxnSpPr>
          <p:nvPr/>
        </p:nvCxnSpPr>
        <p:spPr>
          <a:xfrm>
            <a:off x="4053365" y="4808972"/>
            <a:ext cx="775271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19DA67FE-62A4-CC05-9D6C-20357D6FD68B}"/>
              </a:ext>
            </a:extLst>
          </p:cNvPr>
          <p:cNvCxnSpPr>
            <a:cxnSpLocks/>
          </p:cNvCxnSpPr>
          <p:nvPr/>
        </p:nvCxnSpPr>
        <p:spPr>
          <a:xfrm>
            <a:off x="3719868" y="3798121"/>
            <a:ext cx="110876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D63E6D66-AB87-C82C-CD54-21220449EDC8}"/>
              </a:ext>
            </a:extLst>
          </p:cNvPr>
          <p:cNvCxnSpPr>
            <a:cxnSpLocks/>
          </p:cNvCxnSpPr>
          <p:nvPr/>
        </p:nvCxnSpPr>
        <p:spPr>
          <a:xfrm>
            <a:off x="907106" y="4313537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ED3451D-2C16-9026-E36E-24BD71822B69}"/>
              </a:ext>
            </a:extLst>
          </p:cNvPr>
          <p:cNvCxnSpPr>
            <a:cxnSpLocks/>
          </p:cNvCxnSpPr>
          <p:nvPr/>
        </p:nvCxnSpPr>
        <p:spPr>
          <a:xfrm>
            <a:off x="907106" y="5456938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4139BBC-F116-DCC7-60FB-D68E48D4EE18}"/>
              </a:ext>
            </a:extLst>
          </p:cNvPr>
          <p:cNvCxnSpPr>
            <a:cxnSpLocks/>
          </p:cNvCxnSpPr>
          <p:nvPr/>
        </p:nvCxnSpPr>
        <p:spPr>
          <a:xfrm flipV="1">
            <a:off x="907106" y="4117350"/>
            <a:ext cx="0" cy="152085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2036D5E-1D31-170A-1917-154950D4837B}"/>
              </a:ext>
            </a:extLst>
          </p:cNvPr>
          <p:cNvSpPr txBox="1"/>
          <p:nvPr/>
        </p:nvSpPr>
        <p:spPr>
          <a:xfrm>
            <a:off x="170356" y="5675156"/>
            <a:ext cx="84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f1 VA, </a:t>
            </a:r>
          </a:p>
          <a:p>
            <a:pPr algn="r"/>
            <a:r>
              <a:rPr lang="en-US" sz="1400" dirty="0"/>
              <a:t>k1 CO2</a:t>
            </a:r>
            <a:endParaRPr lang="en-US" sz="1400" i="1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E0881FB6-2ED1-800D-F329-CF49DB534510}"/>
              </a:ext>
            </a:extLst>
          </p:cNvPr>
          <p:cNvSpPr/>
          <p:nvPr/>
        </p:nvSpPr>
        <p:spPr>
          <a:xfrm>
            <a:off x="8968740" y="3736341"/>
            <a:ext cx="638547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D51CE1A3-6976-A967-EB64-1CE32AA8DF87}"/>
              </a:ext>
            </a:extLst>
          </p:cNvPr>
          <p:cNvSpPr/>
          <p:nvPr/>
        </p:nvSpPr>
        <p:spPr>
          <a:xfrm>
            <a:off x="8968739" y="5104718"/>
            <a:ext cx="638547" cy="444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9C36A2E-334C-9D90-0224-3B4ABCB5209E}"/>
              </a:ext>
            </a:extLst>
          </p:cNvPr>
          <p:cNvSpPr txBox="1"/>
          <p:nvPr/>
        </p:nvSpPr>
        <p:spPr>
          <a:xfrm>
            <a:off x="9988814" y="504288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transactions matrix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5FAC553-EDE3-D0DA-D10F-055699F50E38}"/>
              </a:ext>
            </a:extLst>
          </p:cNvPr>
          <p:cNvCxnSpPr>
            <a:cxnSpLocks/>
          </p:cNvCxnSpPr>
          <p:nvPr/>
        </p:nvCxnSpPr>
        <p:spPr>
          <a:xfrm>
            <a:off x="9607286" y="5302000"/>
            <a:ext cx="381528" cy="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8E4DF2BE-A962-5A13-F77C-0DC331802259}"/>
              </a:ext>
            </a:extLst>
          </p:cNvPr>
          <p:cNvSpPr/>
          <p:nvPr/>
        </p:nvSpPr>
        <p:spPr>
          <a:xfrm>
            <a:off x="9898926" y="3754862"/>
            <a:ext cx="258534" cy="44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8A66683-320B-6CBC-6D2A-EB7E48B41BD5}"/>
              </a:ext>
            </a:extLst>
          </p:cNvPr>
          <p:cNvCxnSpPr>
            <a:cxnSpLocks/>
          </p:cNvCxnSpPr>
          <p:nvPr/>
        </p:nvCxnSpPr>
        <p:spPr>
          <a:xfrm flipH="1" flipV="1">
            <a:off x="8179914" y="4287331"/>
            <a:ext cx="47266" cy="11745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317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37BA94B-F47A-8DF6-70B4-862185CF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0" y="2439966"/>
            <a:ext cx="5873122" cy="3519984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B1A622D5-06CC-6A49-9984-9BBCBD350BC1}"/>
              </a:ext>
            </a:extLst>
          </p:cNvPr>
          <p:cNvSpPr/>
          <p:nvPr/>
        </p:nvSpPr>
        <p:spPr>
          <a:xfrm>
            <a:off x="2318714" y="3842514"/>
            <a:ext cx="3061006" cy="4756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F9A659-F858-B9AD-71D3-D11F266A4BD7}"/>
              </a:ext>
            </a:extLst>
          </p:cNvPr>
          <p:cNvSpPr txBox="1"/>
          <p:nvPr/>
        </p:nvSpPr>
        <p:spPr>
          <a:xfrm>
            <a:off x="402400" y="1378093"/>
            <a:ext cx="10589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Basic accounting relationships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Once a SUT is defined (monetary, physical or hybrid units), the following </a:t>
            </a:r>
            <a:r>
              <a:rPr lang="en-US" sz="1200" b="1">
                <a:solidFill>
                  <a:schemeClr val="accent2"/>
                </a:solidFill>
              </a:rPr>
              <a:t>fundamental balances </a:t>
            </a:r>
            <a:r>
              <a:rPr lang="en-US" sz="1200"/>
              <a:t>can be defined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91A913-EC9B-307C-7F09-A1A9D8280C5A}"/>
              </a:ext>
            </a:extLst>
          </p:cNvPr>
          <p:cNvSpPr txBox="1"/>
          <p:nvPr/>
        </p:nvSpPr>
        <p:spPr>
          <a:xfrm>
            <a:off x="4446127" y="4573383"/>
            <a:ext cx="891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Value Added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56B9A3-9B9F-DEA3-185E-98350FD6DEC0}"/>
              </a:ext>
            </a:extLst>
          </p:cNvPr>
          <p:cNvSpPr txBox="1"/>
          <p:nvPr/>
        </p:nvSpPr>
        <p:spPr>
          <a:xfrm>
            <a:off x="5663421" y="2162967"/>
            <a:ext cx="1925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commodity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18DB14D-2380-2A1F-FC4E-EBA16ED61BE8}"/>
                  </a:ext>
                </a:extLst>
              </p:cNvPr>
              <p:cNvSpPr txBox="1"/>
              <p:nvPr/>
            </p:nvSpPr>
            <p:spPr>
              <a:xfrm>
                <a:off x="6123795" y="5752369"/>
                <a:ext cx="3382144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18DB14D-2380-2A1F-FC4E-EBA16ED6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5" y="5752369"/>
                <a:ext cx="3382144" cy="256993"/>
              </a:xfrm>
              <a:prstGeom prst="rect">
                <a:avLst/>
              </a:prstGeom>
              <a:blipFill>
                <a:blip r:embed="rId4"/>
                <a:stretch>
                  <a:fillRect l="-2166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E1079F9-5F00-4876-F1ED-E3446D177EE2}"/>
                  </a:ext>
                </a:extLst>
              </p:cNvPr>
              <p:cNvSpPr txBox="1"/>
              <p:nvPr/>
            </p:nvSpPr>
            <p:spPr>
              <a:xfrm>
                <a:off x="6126373" y="2483963"/>
                <a:ext cx="4191276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E1079F9-5F00-4876-F1ED-E3446D17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73" y="2483963"/>
                <a:ext cx="4191276" cy="256993"/>
              </a:xfrm>
              <a:prstGeom prst="rect">
                <a:avLst/>
              </a:prstGeom>
              <a:blipFill>
                <a:blip r:embed="rId5"/>
                <a:stretch>
                  <a:fillRect l="-1744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48A3D3-65AC-D921-C0D1-DECF7FCA04E5}"/>
              </a:ext>
            </a:extLst>
          </p:cNvPr>
          <p:cNvSpPr txBox="1"/>
          <p:nvPr/>
        </p:nvSpPr>
        <p:spPr>
          <a:xfrm>
            <a:off x="5663421" y="3074869"/>
            <a:ext cx="173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commodity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5E3AA49-6582-4903-9435-A5132F71008A}"/>
                  </a:ext>
                </a:extLst>
              </p:cNvPr>
              <p:cNvSpPr txBox="1"/>
              <p:nvPr/>
            </p:nvSpPr>
            <p:spPr>
              <a:xfrm>
                <a:off x="6126373" y="3411105"/>
                <a:ext cx="3423309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5E3AA49-6582-4903-9435-A5132F710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73" y="3411105"/>
                <a:ext cx="3423309" cy="260264"/>
              </a:xfrm>
              <a:prstGeom prst="rect">
                <a:avLst/>
              </a:prstGeom>
              <a:blipFill>
                <a:blip r:embed="rId6"/>
                <a:stretch>
                  <a:fillRect l="-213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F1ACF27E-D310-781F-5B02-DAFD892F1797}"/>
              </a:ext>
            </a:extLst>
          </p:cNvPr>
          <p:cNvSpPr/>
          <p:nvPr/>
        </p:nvSpPr>
        <p:spPr>
          <a:xfrm>
            <a:off x="10190462" y="2506059"/>
            <a:ext cx="168616" cy="116203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FD49C3A-E449-B0ED-0795-F0697D5EAFA6}"/>
                  </a:ext>
                </a:extLst>
              </p:cNvPr>
              <p:cNvSpPr txBox="1"/>
              <p:nvPr/>
            </p:nvSpPr>
            <p:spPr>
              <a:xfrm>
                <a:off x="10457895" y="2754984"/>
                <a:ext cx="1314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>
                    <a:solidFill>
                      <a:schemeClr val="accent2"/>
                    </a:solidFill>
                  </a:rPr>
                  <a:t>Total demand </a:t>
                </a:r>
                <a:br>
                  <a:rPr lang="en-US" sz="1200" b="1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b="1">
                    <a:solidFill>
                      <a:schemeClr val="accent2"/>
                    </a:solidFill>
                  </a:rPr>
                  <a:t> </a:t>
                </a:r>
                <a:br>
                  <a:rPr lang="en-US" sz="1200" b="1">
                    <a:solidFill>
                      <a:schemeClr val="accent2"/>
                    </a:solidFill>
                  </a:rPr>
                </a:br>
                <a:r>
                  <a:rPr lang="en-US" sz="1200" b="1">
                    <a:solidFill>
                      <a:schemeClr val="accent2"/>
                    </a:solidFill>
                  </a:rPr>
                  <a:t>Total supply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FD49C3A-E449-B0ED-0795-F0697D5E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895" y="2754984"/>
                <a:ext cx="1314871" cy="646331"/>
              </a:xfrm>
              <a:prstGeom prst="rect">
                <a:avLst/>
              </a:prstGeom>
              <a:blipFill>
                <a:blip r:embed="rId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35CF55-199A-0950-E257-07B17B8B3391}"/>
              </a:ext>
            </a:extLst>
          </p:cNvPr>
          <p:cNvSpPr txBox="1"/>
          <p:nvPr/>
        </p:nvSpPr>
        <p:spPr>
          <a:xfrm>
            <a:off x="5663421" y="5223471"/>
            <a:ext cx="404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activity output </a:t>
            </a:r>
            <a:br>
              <a:rPr lang="en-US" sz="1200" dirty="0"/>
            </a:br>
            <a:r>
              <a:rPr lang="en-US" sz="1200" i="1" dirty="0"/>
              <a:t>(only for homogeneous outputs)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41A65DB-EB94-A8F7-AA28-6A0297BE19A3}"/>
                  </a:ext>
                </a:extLst>
              </p:cNvPr>
              <p:cNvSpPr txBox="1"/>
              <p:nvPr/>
            </p:nvSpPr>
            <p:spPr>
              <a:xfrm>
                <a:off x="6123795" y="4648851"/>
                <a:ext cx="4252767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41A65DB-EB94-A8F7-AA28-6A0297BE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5" y="4648851"/>
                <a:ext cx="4252767" cy="260264"/>
              </a:xfrm>
              <a:prstGeom prst="rect">
                <a:avLst/>
              </a:prstGeom>
              <a:blipFill>
                <a:blip r:embed="rId8"/>
                <a:stretch>
                  <a:fillRect l="-1722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E9B9FF-1CD6-8946-93CD-5246C55B83A9}"/>
              </a:ext>
            </a:extLst>
          </p:cNvPr>
          <p:cNvSpPr txBox="1"/>
          <p:nvPr/>
        </p:nvSpPr>
        <p:spPr>
          <a:xfrm>
            <a:off x="5663420" y="4146145"/>
            <a:ext cx="40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activity input </a:t>
            </a:r>
            <a:br>
              <a:rPr lang="en-US" sz="1200" dirty="0"/>
            </a:br>
            <a:r>
              <a:rPr lang="en-US" sz="1200" i="1" dirty="0"/>
              <a:t>(only for homogeneous inputs)</a:t>
            </a:r>
          </a:p>
        </p:txBody>
      </p: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E07ED9EC-1D36-354E-4757-5F27154143AF}"/>
              </a:ext>
            </a:extLst>
          </p:cNvPr>
          <p:cNvSpPr/>
          <p:nvPr/>
        </p:nvSpPr>
        <p:spPr>
          <a:xfrm>
            <a:off x="10190462" y="4347862"/>
            <a:ext cx="168616" cy="167054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5D9CFD5-5515-06A9-4538-F868C336428C}"/>
                  </a:ext>
                </a:extLst>
              </p:cNvPr>
              <p:cNvSpPr txBox="1"/>
              <p:nvPr/>
            </p:nvSpPr>
            <p:spPr>
              <a:xfrm>
                <a:off x="10406503" y="4153949"/>
                <a:ext cx="1235077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Value of activity output</a:t>
                </a:r>
                <a:br>
                  <a:rPr lang="en-US" sz="1200" b="1" dirty="0">
                    <a:solidFill>
                      <a:schemeClr val="accent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US" sz="1200" b="1" dirty="0">
                    <a:solidFill>
                      <a:schemeClr val="accent2"/>
                    </a:solidFill>
                  </a:rPr>
                </a:br>
                <a:r>
                  <a:rPr lang="en-US" sz="1200" b="1" dirty="0">
                    <a:solidFill>
                      <a:schemeClr val="accent2"/>
                    </a:solidFill>
                  </a:rPr>
                  <a:t>Value of intermediate consumptions + value added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i="1" dirty="0"/>
                  <a:t>(only in case of monetary accounts) 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5D9CFD5-5515-06A9-4538-F868C336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03" y="4153949"/>
                <a:ext cx="1235077" cy="2092881"/>
              </a:xfrm>
              <a:prstGeom prst="rect">
                <a:avLst/>
              </a:prstGeom>
              <a:blipFill>
                <a:blip r:embed="rId9"/>
                <a:stretch>
                  <a:fillRect r="-985"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7011438-E4F1-31AF-0E93-3B56939AC8F9}"/>
              </a:ext>
            </a:extLst>
          </p:cNvPr>
          <p:cNvSpPr txBox="1"/>
          <p:nvPr/>
        </p:nvSpPr>
        <p:spPr>
          <a:xfrm>
            <a:off x="4299075" y="5605734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Other environmental transactions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B4D6C3C-D8B1-DC3D-9F19-48433AA13211}"/>
              </a:ext>
            </a:extLst>
          </p:cNvPr>
          <p:cNvSpPr/>
          <p:nvPr/>
        </p:nvSpPr>
        <p:spPr>
          <a:xfrm>
            <a:off x="3425316" y="4538262"/>
            <a:ext cx="679650" cy="254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3D784BD-4A15-F645-B84D-D1B4DA01AB87}"/>
              </a:ext>
            </a:extLst>
          </p:cNvPr>
          <p:cNvSpPr/>
          <p:nvPr/>
        </p:nvSpPr>
        <p:spPr>
          <a:xfrm>
            <a:off x="3425626" y="5483942"/>
            <a:ext cx="679649" cy="236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6A5FFA2-7A36-0DFF-3E02-4D28F08956F5}"/>
              </a:ext>
            </a:extLst>
          </p:cNvPr>
          <p:cNvSpPr/>
          <p:nvPr/>
        </p:nvSpPr>
        <p:spPr>
          <a:xfrm>
            <a:off x="2322234" y="5023486"/>
            <a:ext cx="714058" cy="231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8609F09-1EBF-248C-0C43-10F3D7C42447}"/>
              </a:ext>
            </a:extLst>
          </p:cNvPr>
          <p:cNvSpPr/>
          <p:nvPr/>
        </p:nvSpPr>
        <p:spPr>
          <a:xfrm>
            <a:off x="3425315" y="5000634"/>
            <a:ext cx="679650" cy="25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90A5097-E3F6-90BA-F296-EB053B99CECE}"/>
              </a:ext>
            </a:extLst>
          </p:cNvPr>
          <p:cNvSpPr/>
          <p:nvPr/>
        </p:nvSpPr>
        <p:spPr>
          <a:xfrm>
            <a:off x="5022641" y="3151507"/>
            <a:ext cx="368588" cy="4609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7AE29A5-A64E-640A-434B-74AFAF628BD9}"/>
              </a:ext>
            </a:extLst>
          </p:cNvPr>
          <p:cNvSpPr/>
          <p:nvPr/>
        </p:nvSpPr>
        <p:spPr>
          <a:xfrm>
            <a:off x="5029542" y="3835306"/>
            <a:ext cx="357743" cy="482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F7D5F0E-1022-72A7-C606-6115C97261EC}"/>
              </a:ext>
            </a:extLst>
          </p:cNvPr>
          <p:cNvCxnSpPr>
            <a:cxnSpLocks/>
          </p:cNvCxnSpPr>
          <p:nvPr/>
        </p:nvCxnSpPr>
        <p:spPr>
          <a:xfrm>
            <a:off x="4104965" y="4675520"/>
            <a:ext cx="375882" cy="36871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0498C3D-B8B6-2043-EC6A-7E1E8D1306D8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120865" y="5602352"/>
            <a:ext cx="178210" cy="29192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1B8C4026-419A-6ACA-13CD-52AD2CA04BDB}"/>
              </a:ext>
            </a:extLst>
          </p:cNvPr>
          <p:cNvSpPr/>
          <p:nvPr/>
        </p:nvSpPr>
        <p:spPr>
          <a:xfrm>
            <a:off x="3425315" y="3145835"/>
            <a:ext cx="1961970" cy="47381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C788968-2A24-402D-7E24-EDA724489518}"/>
              </a:ext>
            </a:extLst>
          </p:cNvPr>
          <p:cNvSpPr/>
          <p:nvPr/>
        </p:nvSpPr>
        <p:spPr>
          <a:xfrm>
            <a:off x="2322317" y="3844291"/>
            <a:ext cx="705176" cy="141036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80B9FAB-B833-C470-F535-5C30BC5FA284}"/>
              </a:ext>
            </a:extLst>
          </p:cNvPr>
          <p:cNvSpPr/>
          <p:nvPr/>
        </p:nvSpPr>
        <p:spPr>
          <a:xfrm>
            <a:off x="3428425" y="3145835"/>
            <a:ext cx="676540" cy="164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2225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3F1661-512F-12BC-AEAD-DE1BDAC3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35" y="2279413"/>
            <a:ext cx="5752789" cy="31053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1556C3-991C-B61D-3C2A-A367E899E2F5}"/>
              </a:ext>
            </a:extLst>
          </p:cNvPr>
          <p:cNvSpPr txBox="1"/>
          <p:nvPr/>
        </p:nvSpPr>
        <p:spPr>
          <a:xfrm>
            <a:off x="402400" y="1610963"/>
            <a:ext cx="512700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Top-down models based on national SUTs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SUTs are “</a:t>
            </a:r>
            <a:r>
              <a:rPr lang="en-US" sz="1200" b="1">
                <a:solidFill>
                  <a:schemeClr val="accent2"/>
                </a:solidFill>
              </a:rPr>
              <a:t>ex post</a:t>
            </a:r>
            <a:r>
              <a:rPr lang="en-US" sz="1200"/>
              <a:t>” representation of goods and services demand and production balances for all sectors.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Represent </a:t>
            </a:r>
            <a:r>
              <a:rPr lang="en-US" sz="1200" b="1">
                <a:solidFill>
                  <a:schemeClr val="accent2"/>
                </a:solidFill>
              </a:rPr>
              <a:t>accounting identities</a:t>
            </a:r>
            <a:r>
              <a:rPr lang="en-US" sz="1200"/>
              <a:t>: no causal relations among products demand and supply of economic agents are defined.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SUTs based models defined by establishing causal relationships between consumption and production of goods and services by each agent (“</a:t>
            </a:r>
            <a:r>
              <a:rPr lang="en-US" sz="1200" b="1">
                <a:solidFill>
                  <a:schemeClr val="accent2"/>
                </a:solidFill>
              </a:rPr>
              <a:t>ex ante</a:t>
            </a:r>
            <a:r>
              <a:rPr lang="en-US" sz="1200"/>
              <a:t>” representation of the system).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Such causal relationships are defined by tables in </a:t>
            </a:r>
            <a:r>
              <a:rPr lang="en-US" sz="1200" b="1">
                <a:solidFill>
                  <a:schemeClr val="accent2"/>
                </a:solidFill>
              </a:rPr>
              <a:t>coefficients form</a:t>
            </a:r>
            <a:r>
              <a:rPr lang="en-US" sz="120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AA2E89-1094-A7C2-7966-0F967A5603F3}"/>
              </a:ext>
            </a:extLst>
          </p:cNvPr>
          <p:cNvSpPr txBox="1"/>
          <p:nvPr/>
        </p:nvSpPr>
        <p:spPr>
          <a:xfrm>
            <a:off x="402400" y="4217633"/>
            <a:ext cx="512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Bottom-up models based on process data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SUTs are directly defined in </a:t>
            </a:r>
            <a:r>
              <a:rPr lang="en-US" sz="1200" b="1" dirty="0">
                <a:solidFill>
                  <a:schemeClr val="accent2"/>
                </a:solidFill>
              </a:rPr>
              <a:t>coefficients form </a:t>
            </a:r>
            <a:r>
              <a:rPr lang="en-US" sz="1200" dirty="0"/>
              <a:t>based on process-specific data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Causal relationships among products demand and activity supply are identified.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Once the model is defined, SUTs in total values are derived.</a:t>
            </a:r>
          </a:p>
        </p:txBody>
      </p:sp>
    </p:spTree>
    <p:extLst>
      <p:ext uri="{BB962C8B-B14F-4D97-AF65-F5344CB8AC3E}">
        <p14:creationId xmlns:p14="http://schemas.microsoft.com/office/powerpoint/2010/main" val="299243573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B2516AF-BFC6-A99D-2827-D33A390C7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77332"/>
              </p:ext>
            </p:extLst>
          </p:nvPr>
        </p:nvGraphicFramePr>
        <p:xfrm>
          <a:off x="681037" y="4245978"/>
          <a:ext cx="5727700" cy="176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00836" imgH="2216195" progId="Excel.Sheet.12">
                  <p:embed/>
                </p:oleObj>
              </mc:Choice>
              <mc:Fallback>
                <p:oleObj name="Worksheet" r:id="rId3" imgW="7200836" imgH="2216195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2C1CB863-C07D-6F59-C496-45D3DF56B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" y="4245978"/>
                        <a:ext cx="5727700" cy="176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/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Objective: define causal relationship between product demand and supply. Express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product demand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),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activity activity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)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environmental transactions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1200" dirty="0"/>
                  <a:t>) as functions of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system activity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final demand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Activities characterized by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technical coefficients matrices</a:t>
                </a:r>
                <a:r>
                  <a:rPr lang="en-US" sz="1200" dirty="0"/>
                  <a:t> 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represent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list of direct inputs/outputs</a:t>
                </a:r>
                <a:r>
                  <a:rPr lang="en-US" sz="1200" dirty="0"/>
                  <a:t> required by each unit of activity activity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interpreted as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recipe</a:t>
                </a:r>
                <a:r>
                  <a:rPr lang="en-US" sz="1200" dirty="0"/>
                  <a:t> (list of ingredients), also known as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unit process</a:t>
                </a:r>
                <a:r>
                  <a:rPr lang="en-US" sz="1200" dirty="0"/>
                  <a:t>” in LCA jargon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blipFill>
                <a:blip r:embed="rId5"/>
                <a:stretch>
                  <a:fillRect l="-265" t="-843" b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0B6ECFF-448A-8026-464D-8C359821C0B1}"/>
              </a:ext>
            </a:extLst>
          </p:cNvPr>
          <p:cNvCxnSpPr>
            <a:cxnSpLocks/>
          </p:cNvCxnSpPr>
          <p:nvPr/>
        </p:nvCxnSpPr>
        <p:spPr>
          <a:xfrm flipH="1" flipV="1">
            <a:off x="5252948" y="4581755"/>
            <a:ext cx="216027" cy="23509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8F8D768-286A-2D81-B4E6-92532E4D429E}"/>
              </a:ext>
            </a:extLst>
          </p:cNvPr>
          <p:cNvSpPr txBox="1"/>
          <p:nvPr/>
        </p:nvSpPr>
        <p:spPr>
          <a:xfrm>
            <a:off x="4562178" y="401915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Technical coefficients matrix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1E25636-7189-9C27-928C-796A5FAC06F9}"/>
              </a:ext>
            </a:extLst>
          </p:cNvPr>
          <p:cNvCxnSpPr>
            <a:cxnSpLocks/>
          </p:cNvCxnSpPr>
          <p:nvPr/>
        </p:nvCxnSpPr>
        <p:spPr>
          <a:xfrm flipH="1">
            <a:off x="5090150" y="6009695"/>
            <a:ext cx="378825" cy="81007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426E3CC-3CF8-2673-D855-614D67799279}"/>
              </a:ext>
            </a:extLst>
          </p:cNvPr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Technical coefficients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/>
              <p:nvPr/>
            </p:nvSpPr>
            <p:spPr>
              <a:xfrm>
                <a:off x="7652916" y="4213497"/>
                <a:ext cx="2702402" cy="286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916" y="4213497"/>
                <a:ext cx="2702402" cy="286938"/>
              </a:xfrm>
              <a:prstGeom prst="rect">
                <a:avLst/>
              </a:prstGeom>
              <a:blipFill>
                <a:blip r:embed="rId6"/>
                <a:stretch>
                  <a:fillRect l="-1802" t="-12766" r="-6757" b="-27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728DE80-067B-822C-BB9A-94F75A4D64CD}"/>
              </a:ext>
            </a:extLst>
          </p:cNvPr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Environmental coefficients matrix</a:t>
            </a:r>
            <a:br>
              <a:rPr lang="en-US" sz="1200"/>
            </a:br>
            <a:r>
              <a:rPr lang="en-US" sz="1200" i="1"/>
              <a:t>(it may collect multiple environmental transactions and value added)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/>
              <p:nvPr/>
            </p:nvSpPr>
            <p:spPr>
              <a:xfrm>
                <a:off x="7652916" y="5849255"/>
                <a:ext cx="2702402" cy="286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916" y="5849255"/>
                <a:ext cx="2702402" cy="286938"/>
              </a:xfrm>
              <a:prstGeom prst="rect">
                <a:avLst/>
              </a:prstGeom>
              <a:blipFill>
                <a:blip r:embed="rId7"/>
                <a:stretch>
                  <a:fillRect l="-1802" t="-14894" r="-4279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/>
              <p:nvPr/>
            </p:nvSpPr>
            <p:spPr>
              <a:xfrm>
                <a:off x="1092358" y="2387664"/>
                <a:ext cx="186920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58" y="2387664"/>
                <a:ext cx="1869206" cy="246221"/>
              </a:xfrm>
              <a:prstGeom prst="rect">
                <a:avLst/>
              </a:prstGeom>
              <a:blipFill>
                <a:blip r:embed="rId8"/>
                <a:stretch>
                  <a:fillRect l="-4560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5FF84244-6BED-7AF0-AB6E-EADD79030208}"/>
              </a:ext>
            </a:extLst>
          </p:cNvPr>
          <p:cNvSpPr/>
          <p:nvPr/>
        </p:nvSpPr>
        <p:spPr>
          <a:xfrm flipV="1">
            <a:off x="5827908" y="4342951"/>
            <a:ext cx="284079" cy="168451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0E0E701-F731-80F0-8C80-A52FCB9C9DBF}"/>
              </a:ext>
            </a:extLst>
          </p:cNvPr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unit process of t.2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5FF9816-4A7B-C5CB-06E7-828F0999AE92}"/>
              </a:ext>
            </a:extLst>
          </p:cNvPr>
          <p:cNvCxnSpPr>
            <a:cxnSpLocks/>
          </p:cNvCxnSpPr>
          <p:nvPr/>
        </p:nvCxnSpPr>
        <p:spPr>
          <a:xfrm flipV="1">
            <a:off x="5969947" y="4087531"/>
            <a:ext cx="154037" cy="255419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88EFC4A6-2732-4B48-E410-61993B226557}"/>
              </a:ext>
            </a:extLst>
          </p:cNvPr>
          <p:cNvSpPr/>
          <p:nvPr/>
        </p:nvSpPr>
        <p:spPr>
          <a:xfrm>
            <a:off x="5472602" y="4823085"/>
            <a:ext cx="625221" cy="297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F0F119A1-9BC1-3C6D-6F37-F58189D1AF26}"/>
              </a:ext>
            </a:extLst>
          </p:cNvPr>
          <p:cNvSpPr/>
          <p:nvPr/>
        </p:nvSpPr>
        <p:spPr>
          <a:xfrm>
            <a:off x="5472602" y="5720271"/>
            <a:ext cx="625221" cy="297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59A37C3-1253-48B5-0C3E-DE1168BED272}"/>
              </a:ext>
            </a:extLst>
          </p:cNvPr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coefficients matrix</a:t>
            </a:r>
          </a:p>
        </p:txBody>
      </p:sp>
    </p:spTree>
    <p:extLst>
      <p:ext uri="{BB962C8B-B14F-4D97-AF65-F5344CB8AC3E}">
        <p14:creationId xmlns:p14="http://schemas.microsoft.com/office/powerpoint/2010/main" val="188969099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58D5C-DF68-D418-614E-4F3580CC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7" y="3967941"/>
            <a:ext cx="5600700" cy="22098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/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Objective: define causal relationship between product demand and supply. Express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commodity 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),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activity output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)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environmental transactions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1200" dirty="0"/>
                  <a:t>) as functions of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system activity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final demand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Activities characterized by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technical coefficients matrices</a:t>
                </a:r>
                <a:r>
                  <a:rPr lang="en-US" sz="1200" dirty="0"/>
                  <a:t> 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represent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list of direct inputs/outputs</a:t>
                </a:r>
                <a:r>
                  <a:rPr lang="en-US" sz="1200" dirty="0"/>
                  <a:t> required by each unit of activity output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interpreted as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recipe</a:t>
                </a:r>
                <a:r>
                  <a:rPr lang="en-US" sz="1200" dirty="0"/>
                  <a:t> (list of ingredients), also known as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unit process</a:t>
                </a:r>
                <a:r>
                  <a:rPr lang="en-US" sz="1200" dirty="0"/>
                  <a:t>” in LCA jargon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blipFill>
                <a:blip r:embed="rId4"/>
                <a:stretch>
                  <a:fillRect l="-265" t="-843" b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0B6ECFF-448A-8026-464D-8C359821C0B1}"/>
              </a:ext>
            </a:extLst>
          </p:cNvPr>
          <p:cNvCxnSpPr>
            <a:cxnSpLocks/>
          </p:cNvCxnSpPr>
          <p:nvPr/>
        </p:nvCxnSpPr>
        <p:spPr>
          <a:xfrm flipH="1" flipV="1">
            <a:off x="5126680" y="4427100"/>
            <a:ext cx="291536" cy="28206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8F8D768-286A-2D81-B4E6-92532E4D429E}"/>
              </a:ext>
            </a:extLst>
          </p:cNvPr>
          <p:cNvSpPr txBox="1"/>
          <p:nvPr/>
        </p:nvSpPr>
        <p:spPr>
          <a:xfrm>
            <a:off x="4386045" y="404947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Technical coefficients matrix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1E25636-7189-9C27-928C-796A5FAC06F9}"/>
              </a:ext>
            </a:extLst>
          </p:cNvPr>
          <p:cNvCxnSpPr>
            <a:cxnSpLocks/>
          </p:cNvCxnSpPr>
          <p:nvPr/>
        </p:nvCxnSpPr>
        <p:spPr>
          <a:xfrm flipH="1">
            <a:off x="5126680" y="5808642"/>
            <a:ext cx="291536" cy="17650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426E3CC-3CF8-2673-D855-614D67799279}"/>
              </a:ext>
            </a:extLst>
          </p:cNvPr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Technical coefficients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/>
              <p:nvPr/>
            </p:nvSpPr>
            <p:spPr>
              <a:xfrm>
                <a:off x="7580373" y="4261248"/>
                <a:ext cx="3051548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73" y="4261248"/>
                <a:ext cx="3051548" cy="252890"/>
              </a:xfrm>
              <a:prstGeom prst="rect">
                <a:avLst/>
              </a:prstGeom>
              <a:blipFill>
                <a:blip r:embed="rId5"/>
                <a:stretch>
                  <a:fillRect l="-1597" t="-1666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728DE80-067B-822C-BB9A-94F75A4D64CD}"/>
              </a:ext>
            </a:extLst>
          </p:cNvPr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Environmental coefficients matrix</a:t>
            </a:r>
            <a:br>
              <a:rPr lang="en-US" sz="1200"/>
            </a:br>
            <a:r>
              <a:rPr lang="en-US" sz="1200" i="1"/>
              <a:t>(it may collect multiple environmental transactions and value added)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/>
              <p:nvPr/>
            </p:nvSpPr>
            <p:spPr>
              <a:xfrm>
                <a:off x="7580373" y="5757752"/>
                <a:ext cx="3771406" cy="278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d>
                          <m:d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73" y="5757752"/>
                <a:ext cx="3771406" cy="278281"/>
              </a:xfrm>
              <a:prstGeom prst="rect">
                <a:avLst/>
              </a:prstGeom>
              <a:blipFill>
                <a:blip r:embed="rId6"/>
                <a:stretch>
                  <a:fillRect l="-1292" t="-15556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/>
              <p:nvPr/>
            </p:nvSpPr>
            <p:spPr>
              <a:xfrm>
                <a:off x="1092358" y="2387664"/>
                <a:ext cx="29540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58" y="2387664"/>
                <a:ext cx="2954090" cy="246221"/>
              </a:xfrm>
              <a:prstGeom prst="rect">
                <a:avLst/>
              </a:prstGeom>
              <a:blipFill>
                <a:blip r:embed="rId7"/>
                <a:stretch>
                  <a:fillRect l="-2268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5FF84244-6BED-7AF0-AB6E-EADD79030208}"/>
              </a:ext>
            </a:extLst>
          </p:cNvPr>
          <p:cNvSpPr/>
          <p:nvPr/>
        </p:nvSpPr>
        <p:spPr>
          <a:xfrm flipV="1">
            <a:off x="5737860" y="4514138"/>
            <a:ext cx="305577" cy="146375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0E0E701-F731-80F0-8C80-A52FCB9C9DBF}"/>
              </a:ext>
            </a:extLst>
          </p:cNvPr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unit process of a2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5FF9816-4A7B-C5CB-06E7-828F0999AE92}"/>
              </a:ext>
            </a:extLst>
          </p:cNvPr>
          <p:cNvCxnSpPr>
            <a:cxnSpLocks/>
          </p:cNvCxnSpPr>
          <p:nvPr/>
        </p:nvCxnSpPr>
        <p:spPr>
          <a:xfrm flipV="1">
            <a:off x="5969947" y="4087531"/>
            <a:ext cx="154037" cy="255419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88EFC4A6-2732-4B48-E410-61993B226557}"/>
              </a:ext>
            </a:extLst>
          </p:cNvPr>
          <p:cNvSpPr/>
          <p:nvPr/>
        </p:nvSpPr>
        <p:spPr>
          <a:xfrm>
            <a:off x="5418216" y="4514139"/>
            <a:ext cx="625221" cy="378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F0F119A1-9BC1-3C6D-6F37-F58189D1AF26}"/>
              </a:ext>
            </a:extLst>
          </p:cNvPr>
          <p:cNvSpPr/>
          <p:nvPr/>
        </p:nvSpPr>
        <p:spPr>
          <a:xfrm>
            <a:off x="5418216" y="5608043"/>
            <a:ext cx="625221" cy="36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59A37C3-1253-48B5-0C3E-DE1168BED272}"/>
              </a:ext>
            </a:extLst>
          </p:cNvPr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coefficients matrix</a:t>
            </a:r>
          </a:p>
        </p:txBody>
      </p:sp>
    </p:spTree>
    <p:extLst>
      <p:ext uri="{BB962C8B-B14F-4D97-AF65-F5344CB8AC3E}">
        <p14:creationId xmlns:p14="http://schemas.microsoft.com/office/powerpoint/2010/main" val="429083562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68B486-5D42-E28F-C287-AEEEB323BE63}"/>
                  </a:ext>
                </a:extLst>
              </p:cNvPr>
              <p:cNvSpPr txBox="1"/>
              <p:nvPr/>
            </p:nvSpPr>
            <p:spPr>
              <a:xfrm>
                <a:off x="269794" y="1500730"/>
                <a:ext cx="11506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Once technical coefficients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1200" dirty="0"/>
                  <a:t> are characterized, they can be substituted in total products demand equation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lvl="1">
                  <a:spcBef>
                    <a:spcPts val="600"/>
                  </a:spcBef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Total products demand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 and total activity output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 are unknowns (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endogenous parameters</a:t>
                </a:r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 solve the previous balance,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link</a:t>
                </a:r>
                <a:r>
                  <a:rPr lang="en-US" sz="1200" dirty="0"/>
                  <a:t> between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 must be defined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68B486-5D42-E28F-C287-AEEEB323B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4" y="1500730"/>
                <a:ext cx="11506200" cy="2246769"/>
              </a:xfrm>
              <a:prstGeom prst="rect">
                <a:avLst/>
              </a:prstGeom>
              <a:blipFill>
                <a:blip r:embed="rId4"/>
                <a:stretch>
                  <a:fillRect l="-265" t="-813" b="-1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9E506B-6EE5-C6A0-6027-E634EF2ED2BE}"/>
                  </a:ext>
                </a:extLst>
              </p:cNvPr>
              <p:cNvSpPr txBox="1"/>
              <p:nvPr/>
            </p:nvSpPr>
            <p:spPr>
              <a:xfrm>
                <a:off x="1172818" y="2307169"/>
                <a:ext cx="3964932" cy="300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9E506B-6EE5-C6A0-6027-E634EF2E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8" y="2307169"/>
                <a:ext cx="3964932" cy="300788"/>
              </a:xfrm>
              <a:prstGeom prst="rect">
                <a:avLst/>
              </a:prstGeom>
              <a:blipFill>
                <a:blip r:embed="rId5"/>
                <a:stretch>
                  <a:fillRect r="-307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28380C18-88D9-21B2-E265-2B5B3BAE8E92}"/>
              </a:ext>
            </a:extLst>
          </p:cNvPr>
          <p:cNvSpPr/>
          <p:nvPr/>
        </p:nvSpPr>
        <p:spPr>
          <a:xfrm>
            <a:off x="6907747" y="2325111"/>
            <a:ext cx="140164" cy="7241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5395ED-3F95-D63E-B203-4074A9BE042E}"/>
                  </a:ext>
                </a:extLst>
              </p:cNvPr>
              <p:cNvSpPr txBox="1"/>
              <p:nvPr/>
            </p:nvSpPr>
            <p:spPr>
              <a:xfrm>
                <a:off x="5281214" y="2307168"/>
                <a:ext cx="935820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5395ED-3F95-D63E-B203-4074A9BE0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14" y="2307168"/>
                <a:ext cx="935820" cy="252698"/>
              </a:xfrm>
              <a:prstGeom prst="rect">
                <a:avLst/>
              </a:prstGeom>
              <a:blipFill>
                <a:blip r:embed="rId6"/>
                <a:stretch>
                  <a:fillRect l="-7143" t="-16667" r="-5129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2641A06-5196-3334-0DE6-8AA41896134E}"/>
                  </a:ext>
                </a:extLst>
              </p:cNvPr>
              <p:cNvSpPr txBox="1"/>
              <p:nvPr/>
            </p:nvSpPr>
            <p:spPr>
              <a:xfrm>
                <a:off x="7175884" y="2545800"/>
                <a:ext cx="2067507" cy="269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2641A06-5196-3334-0DE6-8AA41896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84" y="2545800"/>
                <a:ext cx="2067507" cy="269113"/>
              </a:xfrm>
              <a:prstGeom prst="rect">
                <a:avLst/>
              </a:prstGeom>
              <a:blipFill>
                <a:blip r:embed="rId7"/>
                <a:stretch>
                  <a:fillRect l="-295" t="-15909" b="-11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F9DA50-9B16-6BEE-5E33-E78245B062BF}"/>
                  </a:ext>
                </a:extLst>
              </p:cNvPr>
              <p:cNvSpPr txBox="1"/>
              <p:nvPr/>
            </p:nvSpPr>
            <p:spPr>
              <a:xfrm>
                <a:off x="5281213" y="2758107"/>
                <a:ext cx="1498561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F9DA50-9B16-6BEE-5E33-E78245B0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13" y="2758107"/>
                <a:ext cx="1498561" cy="256993"/>
              </a:xfrm>
              <a:prstGeom prst="rect">
                <a:avLst/>
              </a:prstGeom>
              <a:blipFill>
                <a:blip r:embed="rId8"/>
                <a:stretch>
                  <a:fillRect l="-4472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B3514F4-DC84-8DCD-D6D3-3AE6F726831D}"/>
                  </a:ext>
                </a:extLst>
              </p:cNvPr>
              <p:cNvSpPr txBox="1"/>
              <p:nvPr/>
            </p:nvSpPr>
            <p:spPr>
              <a:xfrm>
                <a:off x="3743902" y="4321864"/>
                <a:ext cx="12844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B3514F4-DC84-8DCD-D6D3-3AE6F726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2" y="4321864"/>
                <a:ext cx="1284439" cy="246221"/>
              </a:xfrm>
              <a:prstGeom prst="rect">
                <a:avLst/>
              </a:prstGeom>
              <a:blipFill>
                <a:blip r:embed="rId9"/>
                <a:stretch>
                  <a:fillRect l="-5687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6724E239-466C-8B25-8916-2CB7E3D5E0A8}"/>
              </a:ext>
            </a:extLst>
          </p:cNvPr>
          <p:cNvSpPr/>
          <p:nvPr/>
        </p:nvSpPr>
        <p:spPr>
          <a:xfrm>
            <a:off x="9373226" y="2491636"/>
            <a:ext cx="1384970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2E7B90A0-2FD8-1024-E361-63DE27C128C4}"/>
              </a:ext>
            </a:extLst>
          </p:cNvPr>
          <p:cNvSpPr/>
          <p:nvPr/>
        </p:nvSpPr>
        <p:spPr>
          <a:xfrm rot="10800000">
            <a:off x="3325296" y="3768672"/>
            <a:ext cx="175840" cy="98181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E4F44A8-5442-6D26-FEDD-AA4BD11FE41E}"/>
                  </a:ext>
                </a:extLst>
              </p:cNvPr>
              <p:cNvSpPr txBox="1"/>
              <p:nvPr/>
            </p:nvSpPr>
            <p:spPr>
              <a:xfrm>
                <a:off x="9441888" y="2541934"/>
                <a:ext cx="13163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E4F44A8-5442-6D26-FEDD-AA4BD11F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88" y="2541934"/>
                <a:ext cx="1316308" cy="246221"/>
              </a:xfrm>
              <a:prstGeom prst="rect">
                <a:avLst/>
              </a:prstGeom>
              <a:blipFill>
                <a:blip r:embed="rId10"/>
                <a:stretch>
                  <a:fillRect l="-555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BB495C5-43DD-2C96-59D7-A88A2D415699}"/>
                  </a:ext>
                </a:extLst>
              </p:cNvPr>
              <p:cNvSpPr txBox="1"/>
              <p:nvPr/>
            </p:nvSpPr>
            <p:spPr>
              <a:xfrm>
                <a:off x="3741678" y="3839526"/>
                <a:ext cx="19037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BB495C5-43DD-2C96-59D7-A88A2D415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78" y="3839526"/>
                <a:ext cx="1903748" cy="246221"/>
              </a:xfrm>
              <a:prstGeom prst="rect">
                <a:avLst/>
              </a:prstGeom>
              <a:blipFill>
                <a:blip r:embed="rId11"/>
                <a:stretch>
                  <a:fillRect l="-384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7C03F53-04DA-8FA4-2ECA-08D49CAA627B}"/>
                  </a:ext>
                </a:extLst>
              </p:cNvPr>
              <p:cNvSpPr txBox="1"/>
              <p:nvPr/>
            </p:nvSpPr>
            <p:spPr>
              <a:xfrm>
                <a:off x="269794" y="4936228"/>
                <a:ext cx="64566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Changes in final products demand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r>
                      <a:rPr lang="it-IT" sz="120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 imply changes in total products demand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 consequent changes in total activity output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link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is provided by elaborating the Make matrix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in two different ways, according to assumptions with different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economic meanings</a:t>
                </a:r>
                <a:r>
                  <a:rPr lang="en-US" sz="1200" dirty="0"/>
                  <a:t>”.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Case of single-product technologies only: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dirty="0"/>
                  <a:t> is diagonal, 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7C03F53-04DA-8FA4-2ECA-08D49CAA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4" y="4936228"/>
                <a:ext cx="6456680" cy="1323439"/>
              </a:xfrm>
              <a:prstGeom prst="rect">
                <a:avLst/>
              </a:prstGeom>
              <a:blipFill>
                <a:blip r:embed="rId12"/>
                <a:stretch>
                  <a:fillRect t="-461" r="-378" b="-2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F83E5609-96DF-A664-0D5C-3402F3D4D1A3}"/>
              </a:ext>
            </a:extLst>
          </p:cNvPr>
          <p:cNvSpPr/>
          <p:nvPr/>
        </p:nvSpPr>
        <p:spPr>
          <a:xfrm>
            <a:off x="3669346" y="4284905"/>
            <a:ext cx="1358995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949413-0778-9EBD-992E-77C6D25CFD1B}"/>
              </a:ext>
            </a:extLst>
          </p:cNvPr>
          <p:cNvSpPr txBox="1"/>
          <p:nvPr/>
        </p:nvSpPr>
        <p:spPr>
          <a:xfrm>
            <a:off x="5028341" y="4312417"/>
            <a:ext cx="1163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solidFill>
                  <a:srgbClr val="FF0000"/>
                </a:solidFill>
              </a:rPr>
              <a:t>To be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04A98A2-BAD2-1507-7B61-A76E36BCE82F}"/>
                  </a:ext>
                </a:extLst>
              </p:cNvPr>
              <p:cNvSpPr txBox="1"/>
              <p:nvPr/>
            </p:nvSpPr>
            <p:spPr>
              <a:xfrm>
                <a:off x="1500809" y="4117931"/>
                <a:ext cx="17448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𝑡𝑒𝑐h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04A98A2-BAD2-1507-7B61-A76E36BC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09" y="4117931"/>
                <a:ext cx="1744853" cy="246221"/>
              </a:xfrm>
              <a:prstGeom prst="rect">
                <a:avLst/>
              </a:prstGeom>
              <a:blipFill>
                <a:blip r:embed="rId13"/>
                <a:stretch>
                  <a:fillRect l="-3846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8202EE47-DB75-CCDA-CE03-CE5E94B4B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121"/>
          <a:stretch/>
        </p:blipFill>
        <p:spPr>
          <a:xfrm>
            <a:off x="7190096" y="3831328"/>
            <a:ext cx="422996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738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95700BE-CBDA-65F0-89CA-C1E10E12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6"/>
          <a:stretch/>
        </p:blipFill>
        <p:spPr>
          <a:xfrm>
            <a:off x="745094" y="2352322"/>
            <a:ext cx="4557759" cy="348996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12B6A4E-AE4D-929C-26EE-595D7AD4FD64}"/>
                  </a:ext>
                </a:extLst>
              </p:cNvPr>
              <p:cNvSpPr txBox="1"/>
              <p:nvPr/>
            </p:nvSpPr>
            <p:spPr>
              <a:xfrm>
                <a:off x="248517" y="1373714"/>
                <a:ext cx="11506200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Link between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is provided by elaborating the Make matrix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in two different ways (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assumptions</a:t>
                </a:r>
                <a:r>
                  <a:rPr lang="en-US" sz="1200" dirty="0"/>
                  <a:t>), with different economic meanings.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12B6A4E-AE4D-929C-26EE-595D7AD4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7" y="1373714"/>
                <a:ext cx="11506200" cy="634020"/>
              </a:xfrm>
              <a:prstGeom prst="rect">
                <a:avLst/>
              </a:prstGeom>
              <a:blipFill>
                <a:blip r:embed="rId5"/>
                <a:stretch>
                  <a:fillRect l="-318" t="-6731" b="-67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1105E29-499D-50E5-8B0C-32758F0EB71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712846" y="5104852"/>
            <a:ext cx="356234" cy="26752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58F145-2C5E-B7BE-03FD-0F64C815EFCF}"/>
              </a:ext>
            </a:extLst>
          </p:cNvPr>
          <p:cNvSpPr txBox="1"/>
          <p:nvPr/>
        </p:nvSpPr>
        <p:spPr>
          <a:xfrm>
            <a:off x="3918055" y="5332336"/>
            <a:ext cx="101580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Product mix matrix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6BBA5A6-91DE-A865-6995-464BE89EC4C1}"/>
              </a:ext>
            </a:extLst>
          </p:cNvPr>
          <p:cNvCxnSpPr>
            <a:cxnSpLocks/>
          </p:cNvCxnSpPr>
          <p:nvPr/>
        </p:nvCxnSpPr>
        <p:spPr>
          <a:xfrm>
            <a:off x="3079231" y="5484286"/>
            <a:ext cx="186813" cy="44341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A566AB-5137-3D0E-AB00-446E9EBB182D}"/>
              </a:ext>
            </a:extLst>
          </p:cNvPr>
          <p:cNvSpPr txBox="1"/>
          <p:nvPr/>
        </p:nvSpPr>
        <p:spPr>
          <a:xfrm>
            <a:off x="2875256" y="5936761"/>
            <a:ext cx="1072021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Market share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802D29-650A-D38A-B459-F021D03DA14E}"/>
                  </a:ext>
                </a:extLst>
              </p:cNvPr>
              <p:cNvSpPr txBox="1"/>
              <p:nvPr/>
            </p:nvSpPr>
            <p:spPr>
              <a:xfrm>
                <a:off x="6044608" y="2106849"/>
                <a:ext cx="5550676" cy="1933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Market share matrix </a:t>
                </a:r>
                <a:br>
                  <a:rPr lang="en-US" sz="1200" b="1" dirty="0"/>
                </a:br>
                <a:r>
                  <a:rPr lang="en-US" sz="1200" dirty="0"/>
                  <a:t>(activity source of product outputs)</a:t>
                </a:r>
                <a:br>
                  <a:rPr lang="en-US" sz="1200" dirty="0"/>
                </a:br>
                <a:br>
                  <a:rPr lang="en-US" sz="1200" dirty="0"/>
                </a:br>
                <a:br>
                  <a:rPr lang="en-US" sz="1200" dirty="0"/>
                </a:br>
                <a:endParaRPr lang="en-US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Values in each column represent shares of technologies delivering each product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i="1" dirty="0"/>
                  <a:t>Example</a:t>
                </a:r>
                <a:r>
                  <a:rPr lang="en-US" sz="1100" dirty="0"/>
                  <a:t>: 90% of unit of product c1 is produced by activity a1, while 10% of c1 is produced by a2</a:t>
                </a:r>
              </a:p>
              <a:p>
                <a:pPr marL="628650" lvl="1" indent="-17145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sum equals 1: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802D29-650A-D38A-B459-F021D03D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08" y="2106849"/>
                <a:ext cx="5550676" cy="1933734"/>
              </a:xfrm>
              <a:prstGeom prst="rect">
                <a:avLst/>
              </a:prstGeom>
              <a:blipFill>
                <a:blip r:embed="rId6"/>
                <a:stretch>
                  <a:fillRect l="-110" t="-1262" b="-6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173D301-CAC4-0281-71E7-53777FBFE2E7}"/>
                  </a:ext>
                </a:extLst>
              </p:cNvPr>
              <p:cNvSpPr txBox="1"/>
              <p:nvPr/>
            </p:nvSpPr>
            <p:spPr>
              <a:xfrm>
                <a:off x="6581014" y="2618039"/>
                <a:ext cx="4272515" cy="358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173D301-CAC4-0281-71E7-53777FBFE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4" y="2618039"/>
                <a:ext cx="4272515" cy="358624"/>
              </a:xfrm>
              <a:prstGeom prst="rect">
                <a:avLst/>
              </a:prstGeom>
              <a:blipFill>
                <a:blip r:embed="rId7"/>
                <a:stretch>
                  <a:fillRect l="-1286" b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>
            <a:extLst>
              <a:ext uri="{FF2B5EF4-FFF2-40B4-BE49-F238E27FC236}">
                <a16:creationId xmlns:a16="http://schemas.microsoft.com/office/drawing/2014/main" id="{A07865BD-AB2F-B4DC-035D-FD444C358AFD}"/>
              </a:ext>
            </a:extLst>
          </p:cNvPr>
          <p:cNvSpPr/>
          <p:nvPr/>
        </p:nvSpPr>
        <p:spPr>
          <a:xfrm>
            <a:off x="2329815" y="5290185"/>
            <a:ext cx="749416" cy="361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5754CCD-D465-94E9-96A4-A92E77D187FC}"/>
                  </a:ext>
                </a:extLst>
              </p:cNvPr>
              <p:cNvSpPr txBox="1"/>
              <p:nvPr/>
            </p:nvSpPr>
            <p:spPr>
              <a:xfrm>
                <a:off x="6044608" y="4229625"/>
                <a:ext cx="5550676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Product mix matrix </a:t>
                </a:r>
                <a:br>
                  <a:rPr lang="en-US" sz="1200" b="1" dirty="0"/>
                </a:br>
                <a:r>
                  <a:rPr lang="en-US" sz="1200" dirty="0"/>
                  <a:t>(product composition of activity outputs)</a:t>
                </a:r>
                <a:br>
                  <a:rPr lang="en-US" sz="1200" dirty="0"/>
                </a:br>
                <a:br>
                  <a:rPr lang="en-US" sz="1200" dirty="0"/>
                </a:br>
                <a:br>
                  <a:rPr lang="en-US" sz="1200" dirty="0"/>
                </a:br>
                <a:endParaRPr lang="en-US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Values in each column represent shares of products delivered as output by each activity.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i="1" dirty="0"/>
                  <a:t>Example</a:t>
                </a:r>
                <a:r>
                  <a:rPr lang="en-US" sz="1100" dirty="0"/>
                  <a:t>: a unit output of activity a2 is 91% made by product c2, and 9% by commodity c1.</a:t>
                </a:r>
              </a:p>
              <a:p>
                <a:pPr marL="628650" lvl="1" indent="-17145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sum equals 1: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1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5754CCD-D465-94E9-96A4-A92E77D1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08" y="4229625"/>
                <a:ext cx="5550676" cy="2139047"/>
              </a:xfrm>
              <a:prstGeom prst="rect">
                <a:avLst/>
              </a:prstGeom>
              <a:blipFill>
                <a:blip r:embed="rId8"/>
                <a:stretch>
                  <a:fillRect l="-110"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485AED-A932-1F1C-CE62-2B3E304B15A1}"/>
                  </a:ext>
                </a:extLst>
              </p:cNvPr>
              <p:cNvSpPr txBox="1"/>
              <p:nvPr/>
            </p:nvSpPr>
            <p:spPr>
              <a:xfrm>
                <a:off x="6581014" y="4745732"/>
                <a:ext cx="4709838" cy="3504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485AED-A932-1F1C-CE62-2B3E304B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4" y="4745732"/>
                <a:ext cx="4709838" cy="350417"/>
              </a:xfrm>
              <a:prstGeom prst="rect">
                <a:avLst/>
              </a:prstGeom>
              <a:blipFill>
                <a:blip r:embed="rId9"/>
                <a:stretch>
                  <a:fillRect l="-1166" b="-12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14091D98-18FF-3B7C-18E5-8A128FD76125}"/>
              </a:ext>
            </a:extLst>
          </p:cNvPr>
          <p:cNvSpPr/>
          <p:nvPr/>
        </p:nvSpPr>
        <p:spPr>
          <a:xfrm>
            <a:off x="3396616" y="4735830"/>
            <a:ext cx="632460" cy="369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3687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36FC2B4-A781-2744-9DA0-6D07B2FC637A}"/>
              </a:ext>
            </a:extLst>
          </p:cNvPr>
          <p:cNvSpPr txBox="1"/>
          <p:nvPr/>
        </p:nvSpPr>
        <p:spPr>
          <a:xfrm>
            <a:off x="342900" y="1419500"/>
            <a:ext cx="11506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Defining Technology assumptions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Let us consider a simplified example in hybrid units: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F21C6E7-00AB-5139-DC9E-1E35007C942A}"/>
              </a:ext>
            </a:extLst>
          </p:cNvPr>
          <p:cNvSpPr/>
          <p:nvPr/>
        </p:nvSpPr>
        <p:spPr>
          <a:xfrm>
            <a:off x="1413248" y="2451857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8ADA703-55AA-5012-206C-AB112451216E}"/>
              </a:ext>
            </a:extLst>
          </p:cNvPr>
          <p:cNvCxnSpPr>
            <a:cxnSpLocks/>
          </p:cNvCxnSpPr>
          <p:nvPr/>
        </p:nvCxnSpPr>
        <p:spPr>
          <a:xfrm>
            <a:off x="2740534" y="2325903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645BF77-8047-70E7-A335-0902D3E86A0E}"/>
              </a:ext>
            </a:extLst>
          </p:cNvPr>
          <p:cNvCxnSpPr>
            <a:cxnSpLocks/>
          </p:cNvCxnSpPr>
          <p:nvPr/>
        </p:nvCxnSpPr>
        <p:spPr>
          <a:xfrm>
            <a:off x="2122802" y="3499788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766C7CF-9638-3C4A-B708-6165EAE1F9E9}"/>
              </a:ext>
            </a:extLst>
          </p:cNvPr>
          <p:cNvSpPr/>
          <p:nvPr/>
        </p:nvSpPr>
        <p:spPr>
          <a:xfrm>
            <a:off x="1413248" y="339373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0A7421C-6A06-8703-C51C-20F3224BF00C}"/>
              </a:ext>
            </a:extLst>
          </p:cNvPr>
          <p:cNvSpPr txBox="1"/>
          <p:nvPr/>
        </p:nvSpPr>
        <p:spPr>
          <a:xfrm>
            <a:off x="2455817" y="2063841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BBE9843-1D48-3EED-9CFC-3A27C8434FF2}"/>
              </a:ext>
            </a:extLst>
          </p:cNvPr>
          <p:cNvCxnSpPr>
            <a:cxnSpLocks/>
          </p:cNvCxnSpPr>
          <p:nvPr/>
        </p:nvCxnSpPr>
        <p:spPr>
          <a:xfrm>
            <a:off x="2122802" y="270603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88468F4-422E-3DD8-1EBD-F93EE2916158}"/>
              </a:ext>
            </a:extLst>
          </p:cNvPr>
          <p:cNvCxnSpPr>
            <a:cxnSpLocks/>
          </p:cNvCxnSpPr>
          <p:nvPr/>
        </p:nvCxnSpPr>
        <p:spPr>
          <a:xfrm>
            <a:off x="2122802" y="3757435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9CE4F0AA-4565-DD7A-D516-13935C93B922}"/>
              </a:ext>
            </a:extLst>
          </p:cNvPr>
          <p:cNvCxnSpPr>
            <a:cxnSpLocks/>
          </p:cNvCxnSpPr>
          <p:nvPr/>
        </p:nvCxnSpPr>
        <p:spPr>
          <a:xfrm>
            <a:off x="3030556" y="3499788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318B8B6-C740-6959-1E7A-5692124368DB}"/>
              </a:ext>
            </a:extLst>
          </p:cNvPr>
          <p:cNvSpPr txBox="1"/>
          <p:nvPr/>
        </p:nvSpPr>
        <p:spPr>
          <a:xfrm>
            <a:off x="2917786" y="3207541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09B00C-864C-1F0A-17E5-D30D08D09E07}"/>
              </a:ext>
            </a:extLst>
          </p:cNvPr>
          <p:cNvSpPr/>
          <p:nvPr/>
        </p:nvSpPr>
        <p:spPr>
          <a:xfrm>
            <a:off x="1299822" y="2340023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680DB97-167C-1E2B-FB27-8091986370ED}"/>
              </a:ext>
            </a:extLst>
          </p:cNvPr>
          <p:cNvSpPr txBox="1"/>
          <p:nvPr/>
        </p:nvSpPr>
        <p:spPr>
          <a:xfrm>
            <a:off x="2190670" y="2283522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60 MWh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6584FD8-9E78-848F-AA14-30A33F703968}"/>
              </a:ext>
            </a:extLst>
          </p:cNvPr>
          <p:cNvSpPr txBox="1"/>
          <p:nvPr/>
        </p:nvSpPr>
        <p:spPr>
          <a:xfrm>
            <a:off x="2190670" y="309874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20 MWh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829405E-C2B7-FFAA-84D0-5826C9149435}"/>
              </a:ext>
            </a:extLst>
          </p:cNvPr>
          <p:cNvSpPr txBox="1"/>
          <p:nvPr/>
        </p:nvSpPr>
        <p:spPr>
          <a:xfrm>
            <a:off x="2987968" y="3580074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FF0000"/>
                </a:solidFill>
              </a:rPr>
              <a:t>10 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970A794-AB87-0E3C-407F-6C8645BD19CE}"/>
                  </a:ext>
                </a:extLst>
              </p:cNvPr>
              <p:cNvSpPr txBox="1"/>
              <p:nvPr/>
            </p:nvSpPr>
            <p:spPr>
              <a:xfrm>
                <a:off x="6235699" y="5382676"/>
                <a:ext cx="3784600" cy="932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0.67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𝑛𝑑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0.33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𝑛𝑑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970A794-AB87-0E3C-407F-6C8645BD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9" y="5382676"/>
                <a:ext cx="3784600" cy="932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C3C487B-6239-E926-EF81-132C2A6E0056}"/>
                  </a:ext>
                </a:extLst>
              </p:cNvPr>
              <p:cNvSpPr txBox="1"/>
              <p:nvPr/>
            </p:nvSpPr>
            <p:spPr>
              <a:xfrm>
                <a:off x="1489488" y="4491297"/>
                <a:ext cx="261193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6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C3C487B-6239-E926-EF81-132C2A6E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88" y="4491297"/>
                <a:ext cx="2611936" cy="415498"/>
              </a:xfrm>
              <a:prstGeom prst="rect">
                <a:avLst/>
              </a:prstGeom>
              <a:blipFill>
                <a:blip r:embed="rId4"/>
                <a:stretch>
                  <a:fillRect l="-2564" t="-1471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B58F77-535F-832E-3AC7-02268E6E8399}"/>
              </a:ext>
            </a:extLst>
          </p:cNvPr>
          <p:cNvSpPr txBox="1"/>
          <p:nvPr/>
        </p:nvSpPr>
        <p:spPr>
          <a:xfrm>
            <a:off x="1299291" y="4107021"/>
            <a:ext cx="146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Make matrix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CFE4DE-66A0-47B9-98D4-C06882B12B7C}"/>
              </a:ext>
            </a:extLst>
          </p:cNvPr>
          <p:cNvSpPr txBox="1"/>
          <p:nvPr/>
        </p:nvSpPr>
        <p:spPr>
          <a:xfrm>
            <a:off x="5273151" y="3977933"/>
            <a:ext cx="266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2"/>
                </a:solidFill>
              </a:rPr>
              <a:t>Market share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C2A62F3-C0E6-7AFF-3828-C60C9D8550F3}"/>
                  </a:ext>
                </a:extLst>
              </p:cNvPr>
              <p:cNvSpPr txBox="1"/>
              <p:nvPr/>
            </p:nvSpPr>
            <p:spPr>
              <a:xfrm>
                <a:off x="6235699" y="4134265"/>
                <a:ext cx="3921761" cy="935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Sup>
                      <m:sSub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.75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C2A62F3-C0E6-7AFF-3828-C60C9D85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9" y="4134265"/>
                <a:ext cx="3921761" cy="935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318E8F6-A850-E95B-0D12-4330D8108E59}"/>
              </a:ext>
            </a:extLst>
          </p:cNvPr>
          <p:cNvSpPr txBox="1"/>
          <p:nvPr/>
        </p:nvSpPr>
        <p:spPr>
          <a:xfrm>
            <a:off x="1294319" y="5242851"/>
            <a:ext cx="261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Products supply,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983C696-64E4-7146-45DC-236886D90C5E}"/>
                  </a:ext>
                </a:extLst>
              </p:cNvPr>
              <p:cNvSpPr txBox="1"/>
              <p:nvPr/>
            </p:nvSpPr>
            <p:spPr>
              <a:xfrm>
                <a:off x="1547810" y="5582745"/>
                <a:ext cx="311136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𝑊h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>
                    <a:solidFill>
                      <a:schemeClr val="accent5"/>
                    </a:solidFill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983C696-64E4-7146-45DC-236886D90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0" y="5582745"/>
                <a:ext cx="3111365" cy="256993"/>
              </a:xfrm>
              <a:prstGeom prst="rect">
                <a:avLst/>
              </a:prstGeom>
              <a:blipFill>
                <a:blip r:embed="rId6"/>
                <a:stretch>
                  <a:fillRect l="-2353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3177A1F-B234-81EB-DE8A-158B3E309EA5}"/>
                  </a:ext>
                </a:extLst>
              </p:cNvPr>
              <p:cNvSpPr txBox="1"/>
              <p:nvPr/>
            </p:nvSpPr>
            <p:spPr>
              <a:xfrm>
                <a:off x="1547810" y="5935272"/>
                <a:ext cx="264319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𝑀𝑊h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3177A1F-B234-81EB-DE8A-158B3E309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0" y="5935272"/>
                <a:ext cx="2643190" cy="415498"/>
              </a:xfrm>
              <a:prstGeom prst="rect">
                <a:avLst/>
              </a:prstGeom>
              <a:blipFill>
                <a:blip r:embed="rId7"/>
                <a:stretch>
                  <a:fillRect l="-2765" t="-2941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5066778-5012-5577-FC2E-348DC8011BD5}"/>
              </a:ext>
            </a:extLst>
          </p:cNvPr>
          <p:cNvSpPr txBox="1"/>
          <p:nvPr/>
        </p:nvSpPr>
        <p:spPr>
          <a:xfrm>
            <a:off x="5302320" y="5275130"/>
            <a:ext cx="266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2"/>
                </a:solidFill>
              </a:rPr>
              <a:t>Product mix matrix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F58A077-65CA-31F4-AE08-F592B945FDC0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 flipV="1">
            <a:off x="4101424" y="4116433"/>
            <a:ext cx="1171727" cy="58261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E8B50C74-A5FB-2A60-79C6-D1087C03D44A}"/>
              </a:ext>
            </a:extLst>
          </p:cNvPr>
          <p:cNvCxnSpPr>
            <a:cxnSpLocks/>
            <a:stCxn id="35" idx="3"/>
            <a:endCxn id="42" idx="1"/>
          </p:cNvCxnSpPr>
          <p:nvPr/>
        </p:nvCxnSpPr>
        <p:spPr>
          <a:xfrm>
            <a:off x="4101424" y="4699046"/>
            <a:ext cx="1200896" cy="714584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68312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FC2AC6-53B7-A0E6-7BD3-F05036E744E5}"/>
              </a:ext>
            </a:extLst>
          </p:cNvPr>
          <p:cNvSpPr txBox="1"/>
          <p:nvPr/>
        </p:nvSpPr>
        <p:spPr>
          <a:xfrm>
            <a:off x="342900" y="1419500"/>
            <a:ext cx="11506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Defining Technology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8024FD2-1ED8-0F8D-D11F-394DDD13A062}"/>
                  </a:ext>
                </a:extLst>
              </p:cNvPr>
              <p:cNvSpPr txBox="1"/>
              <p:nvPr/>
            </p:nvSpPr>
            <p:spPr>
              <a:xfrm>
                <a:off x="700777" y="4402662"/>
                <a:ext cx="5471473" cy="1474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6700" lvl="2" indent="-2667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accent2"/>
                    </a:solidFill>
                  </a:rPr>
                  <a:t>Product-based technology 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activity supplies a fixed mix of commodities 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also known as </a:t>
                </a:r>
                <a:r>
                  <a:rPr lang="en-US" sz="1400" i="1" dirty="0"/>
                  <a:t>fixed industry sales structure </a:t>
                </a:r>
                <a:r>
                  <a:rPr lang="en-US" sz="1400" dirty="0"/>
                  <a:t>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time a activity is activated, it produces a mix of products with a share in columns of </a:t>
                </a:r>
                <a:r>
                  <a:rPr lang="en-US" sz="1400" b="1" dirty="0"/>
                  <a:t>products mix matrix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8024FD2-1ED8-0F8D-D11F-394DDD13A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" y="4402662"/>
                <a:ext cx="5471473" cy="1474250"/>
              </a:xfrm>
              <a:prstGeom prst="rect">
                <a:avLst/>
              </a:prstGeom>
              <a:blipFill>
                <a:blip r:embed="rId3"/>
                <a:stretch>
                  <a:fillRect l="-668" t="-2893" b="-3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764E2D-3824-7E4C-D294-0F3B9C7627F8}"/>
                  </a:ext>
                </a:extLst>
              </p:cNvPr>
              <p:cNvSpPr txBox="1"/>
              <p:nvPr/>
            </p:nvSpPr>
            <p:spPr>
              <a:xfrm>
                <a:off x="700777" y="1993708"/>
                <a:ext cx="5471473" cy="1668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6700" lvl="2" indent="-2667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accent2"/>
                    </a:solidFill>
                  </a:rPr>
                  <a:t>Industry-based technology 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product is supplied by a constant mix of activities 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also known as </a:t>
                </a:r>
                <a:r>
                  <a:rPr lang="en-US" sz="1400" i="1" dirty="0"/>
                  <a:t>fixed product sales structure </a:t>
                </a:r>
                <a:r>
                  <a:rPr lang="en-US" sz="1400" dirty="0"/>
                  <a:t>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time a product is delivered for intermediate or final use, technologies are activated in proportion with values in columns of </a:t>
                </a:r>
                <a:r>
                  <a:rPr lang="en-US" sz="1400" b="1" dirty="0"/>
                  <a:t>market share matrix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764E2D-3824-7E4C-D294-0F3B9C762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" y="1993708"/>
                <a:ext cx="5471473" cy="1668149"/>
              </a:xfrm>
              <a:prstGeom prst="rect">
                <a:avLst/>
              </a:prstGeom>
              <a:blipFill>
                <a:blip r:embed="rId4"/>
                <a:stretch>
                  <a:fillRect l="-668" t="-2555" b="-29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24F256-13A9-13D3-F3AD-8BFDC45E576D}"/>
                  </a:ext>
                </a:extLst>
              </p:cNvPr>
              <p:cNvSpPr txBox="1"/>
              <p:nvPr/>
            </p:nvSpPr>
            <p:spPr>
              <a:xfrm>
                <a:off x="6720950" y="2360588"/>
                <a:ext cx="3528001" cy="1173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24F256-13A9-13D3-F3AD-8BFDC45E5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50" y="2360588"/>
                <a:ext cx="3528001" cy="1173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1E5E19-A2D4-91CD-9DCF-9A79D633EEA5}"/>
                  </a:ext>
                </a:extLst>
              </p:cNvPr>
              <p:cNvSpPr txBox="1"/>
              <p:nvPr/>
            </p:nvSpPr>
            <p:spPr>
              <a:xfrm>
                <a:off x="6720950" y="4621014"/>
                <a:ext cx="3883601" cy="1108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0.67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𝑛𝑑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1E5E19-A2D4-91CD-9DCF-9A79D633E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50" y="4621014"/>
                <a:ext cx="3883601" cy="1108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30126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74C562-125F-68F3-12DF-66330AC1F332}"/>
              </a:ext>
            </a:extLst>
          </p:cNvPr>
          <p:cNvSpPr txBox="1"/>
          <p:nvPr/>
        </p:nvSpPr>
        <p:spPr>
          <a:xfrm>
            <a:off x="7472619" y="1333025"/>
            <a:ext cx="3987816" cy="543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  <a:p>
            <a:pPr marL="358775" lvl="4" indent="-1714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every activity supplies a fixed mix of products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0AD675-5FE0-2D06-5E65-03D924E2EC6E}"/>
              </a:ext>
            </a:extLst>
          </p:cNvPr>
          <p:cNvSpPr txBox="1"/>
          <p:nvPr/>
        </p:nvSpPr>
        <p:spPr>
          <a:xfrm>
            <a:off x="3208642" y="1373715"/>
            <a:ext cx="4373200" cy="543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  <a:p>
            <a:pPr marL="358775" lvl="4" indent="-1714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every product is supplied by a constant mix of technologies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550DAE-DD3F-E818-9802-82362F541528}"/>
              </a:ext>
            </a:extLst>
          </p:cNvPr>
          <p:cNvSpPr/>
          <p:nvPr/>
        </p:nvSpPr>
        <p:spPr>
          <a:xfrm>
            <a:off x="4277521" y="2736132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87E2B2F-C83F-516E-3AE7-5E7AE9D049CD}"/>
              </a:ext>
            </a:extLst>
          </p:cNvPr>
          <p:cNvCxnSpPr>
            <a:cxnSpLocks/>
          </p:cNvCxnSpPr>
          <p:nvPr/>
        </p:nvCxnSpPr>
        <p:spPr>
          <a:xfrm>
            <a:off x="5604807" y="2610178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980044D-2EFF-9EB5-A8AD-878A9A8BFA3B}"/>
              </a:ext>
            </a:extLst>
          </p:cNvPr>
          <p:cNvCxnSpPr>
            <a:cxnSpLocks/>
          </p:cNvCxnSpPr>
          <p:nvPr/>
        </p:nvCxnSpPr>
        <p:spPr>
          <a:xfrm>
            <a:off x="4987075" y="3784063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EE0A2946-8D33-68BE-F96B-16C349292CB4}"/>
              </a:ext>
            </a:extLst>
          </p:cNvPr>
          <p:cNvSpPr/>
          <p:nvPr/>
        </p:nvSpPr>
        <p:spPr>
          <a:xfrm>
            <a:off x="4277521" y="3678008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05AE04-2D84-0084-0133-1E746DD783E6}"/>
              </a:ext>
            </a:extLst>
          </p:cNvPr>
          <p:cNvSpPr txBox="1"/>
          <p:nvPr/>
        </p:nvSpPr>
        <p:spPr>
          <a:xfrm>
            <a:off x="5320090" y="23481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C3A8B9E-3088-A434-24D2-8C793C4A60D8}"/>
              </a:ext>
            </a:extLst>
          </p:cNvPr>
          <p:cNvCxnSpPr>
            <a:cxnSpLocks/>
          </p:cNvCxnSpPr>
          <p:nvPr/>
        </p:nvCxnSpPr>
        <p:spPr>
          <a:xfrm>
            <a:off x="4987075" y="2990309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E67D00A-3137-45D8-1C63-6F39F56235DF}"/>
              </a:ext>
            </a:extLst>
          </p:cNvPr>
          <p:cNvCxnSpPr>
            <a:cxnSpLocks/>
          </p:cNvCxnSpPr>
          <p:nvPr/>
        </p:nvCxnSpPr>
        <p:spPr>
          <a:xfrm>
            <a:off x="4987075" y="4041710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D521659-7361-9CEC-493A-20B350C979C9}"/>
              </a:ext>
            </a:extLst>
          </p:cNvPr>
          <p:cNvCxnSpPr>
            <a:cxnSpLocks/>
          </p:cNvCxnSpPr>
          <p:nvPr/>
        </p:nvCxnSpPr>
        <p:spPr>
          <a:xfrm>
            <a:off x="5894829" y="3784063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AEF335-0345-CD18-2473-72CEFF6AF963}"/>
              </a:ext>
            </a:extLst>
          </p:cNvPr>
          <p:cNvSpPr txBox="1"/>
          <p:nvPr/>
        </p:nvSpPr>
        <p:spPr>
          <a:xfrm>
            <a:off x="5782059" y="34918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D0179F6-8D2C-AC29-778A-B36C6B14BCFF}"/>
              </a:ext>
            </a:extLst>
          </p:cNvPr>
          <p:cNvSpPr/>
          <p:nvPr/>
        </p:nvSpPr>
        <p:spPr>
          <a:xfrm>
            <a:off x="4164095" y="2624298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4869296-3A88-D09E-A6A4-A203BCC5CEC8}"/>
              </a:ext>
            </a:extLst>
          </p:cNvPr>
          <p:cNvSpPr txBox="1"/>
          <p:nvPr/>
        </p:nvSpPr>
        <p:spPr>
          <a:xfrm>
            <a:off x="5054943" y="2567797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75 MWh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C701CA-72D6-1EDC-B4D3-38472428ABAD}"/>
              </a:ext>
            </a:extLst>
          </p:cNvPr>
          <p:cNvSpPr txBox="1"/>
          <p:nvPr/>
        </p:nvSpPr>
        <p:spPr>
          <a:xfrm>
            <a:off x="5054943" y="3383023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25 MWh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A04F19A-C032-2CB3-5042-986CD37DAEB6}"/>
                  </a:ext>
                </a:extLst>
              </p:cNvPr>
              <p:cNvSpPr txBox="1"/>
              <p:nvPr/>
            </p:nvSpPr>
            <p:spPr>
              <a:xfrm>
                <a:off x="3632735" y="1955572"/>
                <a:ext cx="3525013" cy="351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𝐦</m:t>
                    </m:r>
                    <m:d>
                      <m:dPr>
                        <m:ctrlPr>
                          <a:rPr lang="it-IT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A04F19A-C032-2CB3-5042-986CD37D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35" y="1955572"/>
                <a:ext cx="3525013" cy="351378"/>
              </a:xfrm>
              <a:prstGeom prst="rect">
                <a:avLst/>
              </a:prstGeom>
              <a:blipFill>
                <a:blip r:embed="rId3"/>
                <a:stretch>
                  <a:fillRect l="-1211" t="-3509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7A4864D-2A71-5104-D740-077234C50DA9}"/>
                  </a:ext>
                </a:extLst>
              </p:cNvPr>
              <p:cNvSpPr txBox="1"/>
              <p:nvPr/>
            </p:nvSpPr>
            <p:spPr>
              <a:xfrm>
                <a:off x="957377" y="3098887"/>
                <a:ext cx="194756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00 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𝑀𝑊h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7A4864D-2A71-5104-D740-077234C50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77" y="3098887"/>
                <a:ext cx="1947562" cy="607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EB82C8E-929A-4085-6A8E-1AC4B08939C1}"/>
                  </a:ext>
                </a:extLst>
              </p:cNvPr>
              <p:cNvSpPr txBox="1"/>
              <p:nvPr/>
            </p:nvSpPr>
            <p:spPr>
              <a:xfrm>
                <a:off x="957377" y="5337482"/>
                <a:ext cx="1947562" cy="53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EB82C8E-929A-4085-6A8E-1AC4B089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77" y="5337482"/>
                <a:ext cx="1947562" cy="535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9254B048-F6C1-F8B4-DD3A-500A6F72CCA0}"/>
              </a:ext>
            </a:extLst>
          </p:cNvPr>
          <p:cNvSpPr/>
          <p:nvPr/>
        </p:nvSpPr>
        <p:spPr>
          <a:xfrm>
            <a:off x="8967932" y="2736132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730E013-10C7-196B-A743-01DB8E2FB95C}"/>
              </a:ext>
            </a:extLst>
          </p:cNvPr>
          <p:cNvCxnSpPr>
            <a:cxnSpLocks/>
          </p:cNvCxnSpPr>
          <p:nvPr/>
        </p:nvCxnSpPr>
        <p:spPr>
          <a:xfrm>
            <a:off x="10295218" y="2610178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F3B2BC7-D256-7F41-C189-BFA46CE2F732}"/>
              </a:ext>
            </a:extLst>
          </p:cNvPr>
          <p:cNvCxnSpPr>
            <a:cxnSpLocks/>
          </p:cNvCxnSpPr>
          <p:nvPr/>
        </p:nvCxnSpPr>
        <p:spPr>
          <a:xfrm>
            <a:off x="9677486" y="3784063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1DC77C52-71F5-74B2-B24F-87407F970439}"/>
              </a:ext>
            </a:extLst>
          </p:cNvPr>
          <p:cNvSpPr/>
          <p:nvPr/>
        </p:nvSpPr>
        <p:spPr>
          <a:xfrm>
            <a:off x="8967932" y="3678008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69C986-1759-9E2B-2411-1891A9ADDBBC}"/>
              </a:ext>
            </a:extLst>
          </p:cNvPr>
          <p:cNvSpPr txBox="1"/>
          <p:nvPr/>
        </p:nvSpPr>
        <p:spPr>
          <a:xfrm>
            <a:off x="9548987" y="230742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FE2AFF2A-DF11-D23A-907F-CD86C14DEAD0}"/>
              </a:ext>
            </a:extLst>
          </p:cNvPr>
          <p:cNvCxnSpPr>
            <a:cxnSpLocks/>
          </p:cNvCxnSpPr>
          <p:nvPr/>
        </p:nvCxnSpPr>
        <p:spPr>
          <a:xfrm>
            <a:off x="9677486" y="2990309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14F4925-9A79-925D-8A94-6ACB12EFE625}"/>
              </a:ext>
            </a:extLst>
          </p:cNvPr>
          <p:cNvCxnSpPr>
            <a:cxnSpLocks/>
          </p:cNvCxnSpPr>
          <p:nvPr/>
        </p:nvCxnSpPr>
        <p:spPr>
          <a:xfrm>
            <a:off x="9677486" y="4041710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185528B-2DC1-4BE0-C9E5-353A4EABB6B4}"/>
              </a:ext>
            </a:extLst>
          </p:cNvPr>
          <p:cNvCxnSpPr>
            <a:cxnSpLocks/>
          </p:cNvCxnSpPr>
          <p:nvPr/>
        </p:nvCxnSpPr>
        <p:spPr>
          <a:xfrm>
            <a:off x="10585240" y="3784063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2826273-A6A5-40A6-1D06-3B0535EA2D0A}"/>
              </a:ext>
            </a:extLst>
          </p:cNvPr>
          <p:cNvSpPr txBox="1"/>
          <p:nvPr/>
        </p:nvSpPr>
        <p:spPr>
          <a:xfrm>
            <a:off x="10472470" y="34918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63123D9-B840-EE98-A566-F3E2DFBE6AD6}"/>
              </a:ext>
            </a:extLst>
          </p:cNvPr>
          <p:cNvSpPr/>
          <p:nvPr/>
        </p:nvSpPr>
        <p:spPr>
          <a:xfrm>
            <a:off x="8854506" y="2624298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4755E01-8C3C-A559-22CE-D2DEE58CD1F0}"/>
              </a:ext>
            </a:extLst>
          </p:cNvPr>
          <p:cNvSpPr txBox="1"/>
          <p:nvPr/>
        </p:nvSpPr>
        <p:spPr>
          <a:xfrm>
            <a:off x="9745354" y="2567797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MWh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E64AC03-E588-B5FA-5633-19AA4824E40C}"/>
              </a:ext>
            </a:extLst>
          </p:cNvPr>
          <p:cNvSpPr txBox="1"/>
          <p:nvPr/>
        </p:nvSpPr>
        <p:spPr>
          <a:xfrm>
            <a:off x="5864615" y="3793486"/>
            <a:ext cx="474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00DBDD9-2260-CE6E-1D44-3357A4A5867F}"/>
              </a:ext>
            </a:extLst>
          </p:cNvPr>
          <p:cNvSpPr txBox="1"/>
          <p:nvPr/>
        </p:nvSpPr>
        <p:spPr>
          <a:xfrm>
            <a:off x="10546099" y="3793486"/>
            <a:ext cx="474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F002032-BA72-AFD8-EDFA-90B38DC9C2B5}"/>
              </a:ext>
            </a:extLst>
          </p:cNvPr>
          <p:cNvSpPr txBox="1"/>
          <p:nvPr/>
        </p:nvSpPr>
        <p:spPr>
          <a:xfrm>
            <a:off x="9752420" y="3376074"/>
            <a:ext cx="53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0D30948-D6A0-9EAC-8CDB-87EBEF5190A2}"/>
              </a:ext>
            </a:extLst>
          </p:cNvPr>
          <p:cNvSpPr/>
          <p:nvPr/>
        </p:nvSpPr>
        <p:spPr>
          <a:xfrm>
            <a:off x="4277521" y="477725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6EDE9927-CAE1-42EE-64B8-9FD7C379D76F}"/>
              </a:ext>
            </a:extLst>
          </p:cNvPr>
          <p:cNvCxnSpPr>
            <a:cxnSpLocks/>
          </p:cNvCxnSpPr>
          <p:nvPr/>
        </p:nvCxnSpPr>
        <p:spPr>
          <a:xfrm>
            <a:off x="5604807" y="4651299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A3EF320-CE5C-043A-FD65-6E8E31E9518D}"/>
              </a:ext>
            </a:extLst>
          </p:cNvPr>
          <p:cNvCxnSpPr>
            <a:cxnSpLocks/>
          </p:cNvCxnSpPr>
          <p:nvPr/>
        </p:nvCxnSpPr>
        <p:spPr>
          <a:xfrm>
            <a:off x="4987075" y="582518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4CDC263E-3971-A242-3E7F-AD97F8959293}"/>
              </a:ext>
            </a:extLst>
          </p:cNvPr>
          <p:cNvSpPr/>
          <p:nvPr/>
        </p:nvSpPr>
        <p:spPr>
          <a:xfrm>
            <a:off x="4277521" y="5719129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8155457-9538-4FF2-D95C-21AF55CC7669}"/>
              </a:ext>
            </a:extLst>
          </p:cNvPr>
          <p:cNvSpPr txBox="1"/>
          <p:nvPr/>
        </p:nvSpPr>
        <p:spPr>
          <a:xfrm>
            <a:off x="5320090" y="43892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95BB1F9C-7A2A-FBFC-1786-94CD6F9B7667}"/>
              </a:ext>
            </a:extLst>
          </p:cNvPr>
          <p:cNvCxnSpPr>
            <a:cxnSpLocks/>
          </p:cNvCxnSpPr>
          <p:nvPr/>
        </p:nvCxnSpPr>
        <p:spPr>
          <a:xfrm>
            <a:off x="4987075" y="5031430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130A3BCF-A492-725D-690B-5B179B0875C8}"/>
              </a:ext>
            </a:extLst>
          </p:cNvPr>
          <p:cNvCxnSpPr>
            <a:cxnSpLocks/>
          </p:cNvCxnSpPr>
          <p:nvPr/>
        </p:nvCxnSpPr>
        <p:spPr>
          <a:xfrm>
            <a:off x="4987075" y="6082831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15E5EDFF-E8BF-B286-77EB-A7A28896F835}"/>
              </a:ext>
            </a:extLst>
          </p:cNvPr>
          <p:cNvCxnSpPr>
            <a:cxnSpLocks/>
          </p:cNvCxnSpPr>
          <p:nvPr/>
        </p:nvCxnSpPr>
        <p:spPr>
          <a:xfrm>
            <a:off x="5894829" y="5825184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2871210-287D-C776-DE52-0AFFC56B1E70}"/>
              </a:ext>
            </a:extLst>
          </p:cNvPr>
          <p:cNvSpPr txBox="1"/>
          <p:nvPr/>
        </p:nvSpPr>
        <p:spPr>
          <a:xfrm>
            <a:off x="5782059" y="55329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3C51A85-FDEF-8B17-2306-6C0F62B992C4}"/>
              </a:ext>
            </a:extLst>
          </p:cNvPr>
          <p:cNvSpPr/>
          <p:nvPr/>
        </p:nvSpPr>
        <p:spPr>
          <a:xfrm>
            <a:off x="4164095" y="4665419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2A0EE9F-1CFF-7044-607A-B4DFA75D58C2}"/>
              </a:ext>
            </a:extLst>
          </p:cNvPr>
          <p:cNvSpPr txBox="1"/>
          <p:nvPr/>
        </p:nvSpPr>
        <p:spPr>
          <a:xfrm>
            <a:off x="5054943" y="460891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BC27F60-46B0-AB8E-79C3-6542F1CDC075}"/>
              </a:ext>
            </a:extLst>
          </p:cNvPr>
          <p:cNvSpPr txBox="1"/>
          <p:nvPr/>
        </p:nvSpPr>
        <p:spPr>
          <a:xfrm>
            <a:off x="5054943" y="5424144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9D6010A-AD82-906F-0B85-E8CD70D794A8}"/>
              </a:ext>
            </a:extLst>
          </p:cNvPr>
          <p:cNvSpPr/>
          <p:nvPr/>
        </p:nvSpPr>
        <p:spPr>
          <a:xfrm>
            <a:off x="8967932" y="477725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B32F59E4-4049-F635-D9EB-A88BF0A3802A}"/>
              </a:ext>
            </a:extLst>
          </p:cNvPr>
          <p:cNvCxnSpPr>
            <a:cxnSpLocks/>
          </p:cNvCxnSpPr>
          <p:nvPr/>
        </p:nvCxnSpPr>
        <p:spPr>
          <a:xfrm>
            <a:off x="10295218" y="4651299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6F7CF7F-6C81-8904-2F6B-C43B9F17BF38}"/>
              </a:ext>
            </a:extLst>
          </p:cNvPr>
          <p:cNvCxnSpPr>
            <a:cxnSpLocks/>
          </p:cNvCxnSpPr>
          <p:nvPr/>
        </p:nvCxnSpPr>
        <p:spPr>
          <a:xfrm>
            <a:off x="9677486" y="582518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56D34E50-5C88-5E6D-03D3-C32776FDC0E8}"/>
              </a:ext>
            </a:extLst>
          </p:cNvPr>
          <p:cNvSpPr/>
          <p:nvPr/>
        </p:nvSpPr>
        <p:spPr>
          <a:xfrm>
            <a:off x="8967932" y="5719129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381E36A-E7A2-99F5-843E-D72087E0959F}"/>
              </a:ext>
            </a:extLst>
          </p:cNvPr>
          <p:cNvSpPr txBox="1"/>
          <p:nvPr/>
        </p:nvSpPr>
        <p:spPr>
          <a:xfrm>
            <a:off x="10010501" y="43892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8045D679-0586-AB66-BF6F-1B3C2AE071F4}"/>
              </a:ext>
            </a:extLst>
          </p:cNvPr>
          <p:cNvCxnSpPr>
            <a:cxnSpLocks/>
          </p:cNvCxnSpPr>
          <p:nvPr/>
        </p:nvCxnSpPr>
        <p:spPr>
          <a:xfrm>
            <a:off x="9677486" y="5031430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16C3C15C-FC65-3E98-00C4-3BFB961C40AD}"/>
              </a:ext>
            </a:extLst>
          </p:cNvPr>
          <p:cNvCxnSpPr>
            <a:cxnSpLocks/>
          </p:cNvCxnSpPr>
          <p:nvPr/>
        </p:nvCxnSpPr>
        <p:spPr>
          <a:xfrm>
            <a:off x="9677486" y="6082831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227EA5D-DDDB-385F-3D12-74C628FC51E2}"/>
              </a:ext>
            </a:extLst>
          </p:cNvPr>
          <p:cNvCxnSpPr>
            <a:cxnSpLocks/>
          </p:cNvCxnSpPr>
          <p:nvPr/>
        </p:nvCxnSpPr>
        <p:spPr>
          <a:xfrm>
            <a:off x="10585240" y="5825184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537691A-D8CB-BF98-D537-01D3F2C3FED1}"/>
              </a:ext>
            </a:extLst>
          </p:cNvPr>
          <p:cNvSpPr txBox="1"/>
          <p:nvPr/>
        </p:nvSpPr>
        <p:spPr>
          <a:xfrm>
            <a:off x="10472470" y="55329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A45D671F-70B7-F815-BFE5-ABBBC5A25C73}"/>
              </a:ext>
            </a:extLst>
          </p:cNvPr>
          <p:cNvSpPr/>
          <p:nvPr/>
        </p:nvSpPr>
        <p:spPr>
          <a:xfrm>
            <a:off x="8854506" y="4665419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EF607BD-4DDD-CFF1-D5B6-38EAA2272298}"/>
              </a:ext>
            </a:extLst>
          </p:cNvPr>
          <p:cNvSpPr txBox="1"/>
          <p:nvPr/>
        </p:nvSpPr>
        <p:spPr>
          <a:xfrm>
            <a:off x="9745354" y="460891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-200 MWh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CCAFC53-8CBB-4721-B7A7-0F2BE0D5A65B}"/>
              </a:ext>
            </a:extLst>
          </p:cNvPr>
          <p:cNvSpPr txBox="1"/>
          <p:nvPr/>
        </p:nvSpPr>
        <p:spPr>
          <a:xfrm>
            <a:off x="5864615" y="5928770"/>
            <a:ext cx="57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B9035AE-789B-F7B3-9782-652B4E428A0E}"/>
              </a:ext>
            </a:extLst>
          </p:cNvPr>
          <p:cNvSpPr txBox="1"/>
          <p:nvPr/>
        </p:nvSpPr>
        <p:spPr>
          <a:xfrm>
            <a:off x="10546098" y="5834607"/>
            <a:ext cx="57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t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E2AE355-07D0-8EDB-CD12-93EA6CF7B74A}"/>
              </a:ext>
            </a:extLst>
          </p:cNvPr>
          <p:cNvSpPr txBox="1"/>
          <p:nvPr/>
        </p:nvSpPr>
        <p:spPr>
          <a:xfrm>
            <a:off x="9752420" y="5417195"/>
            <a:ext cx="53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200 MWh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B83D1F55-F616-A9B0-3181-541B13045018}"/>
                  </a:ext>
                </a:extLst>
              </p:cNvPr>
              <p:cNvSpPr txBox="1"/>
              <p:nvPr/>
            </p:nvSpPr>
            <p:spPr>
              <a:xfrm>
                <a:off x="7846989" y="1922407"/>
                <a:ext cx="3776921" cy="351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200" b="1" dirty="0"/>
                  <a:t> </a:t>
                </a:r>
                <a14:m>
                  <m:oMath xmlns:m="http://schemas.openxmlformats.org/officeDocument/2006/math">
                    <m:r>
                      <a:rPr lang="it-IT" sz="1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0.67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0.33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B83D1F55-F616-A9B0-3181-541B1304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989" y="1922407"/>
                <a:ext cx="3776921" cy="351378"/>
              </a:xfrm>
              <a:prstGeom prst="rect">
                <a:avLst/>
              </a:prstGeom>
              <a:blipFill>
                <a:blip r:embed="rId6"/>
                <a:stretch>
                  <a:fillRect l="-968" t="-3448" b="-189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840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Understand the basic </a:t>
            </a:r>
            <a:r>
              <a:rPr lang="en-US" sz="2000" b="1" dirty="0">
                <a:latin typeface="Open Sans"/>
              </a:rPr>
              <a:t>Supply and Use model</a:t>
            </a:r>
          </a:p>
          <a:p>
            <a:r>
              <a:rPr lang="en-US" sz="2000" dirty="0">
                <a:latin typeface="Open Sans"/>
              </a:rPr>
              <a:t>Translate a </a:t>
            </a:r>
            <a:r>
              <a:rPr lang="en-US" sz="2000" b="1" dirty="0">
                <a:latin typeface="Open Sans"/>
              </a:rPr>
              <a:t>Reference Production System</a:t>
            </a:r>
            <a:r>
              <a:rPr lang="en-US" sz="2000" dirty="0">
                <a:latin typeface="Open Sans"/>
              </a:rPr>
              <a:t> (RPS) in a </a:t>
            </a:r>
            <a:r>
              <a:rPr lang="en-US" sz="2000" b="1" dirty="0">
                <a:latin typeface="Open Sans"/>
              </a:rPr>
              <a:t>Supply and Use Table </a:t>
            </a:r>
            <a:r>
              <a:rPr lang="en-US" sz="2000" dirty="0">
                <a:latin typeface="Open Sans"/>
              </a:rPr>
              <a:t>(SUT)</a:t>
            </a:r>
          </a:p>
          <a:p>
            <a:r>
              <a:rPr lang="en-US" sz="2000" dirty="0">
                <a:latin typeface="Open Sans"/>
              </a:rPr>
              <a:t>Using SUT to perform </a:t>
            </a:r>
            <a:r>
              <a:rPr lang="en-US" sz="2000" b="1" dirty="0">
                <a:latin typeface="Open Sans"/>
              </a:rPr>
              <a:t>impact assessment and LCA</a:t>
            </a:r>
          </a:p>
          <a:p>
            <a:r>
              <a:rPr lang="en-US" sz="2000" dirty="0">
                <a:latin typeface="Open Sans"/>
              </a:rPr>
              <a:t>Understanding assumptions for </a:t>
            </a:r>
            <a:r>
              <a:rPr lang="en-US" sz="2000" b="1" dirty="0">
                <a:latin typeface="Open Sans"/>
              </a:rPr>
              <a:t>converting SUTs into IOTs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4BDFA-780E-6B16-CFE7-68BAD09111F8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5E172-C8FD-3C6E-975D-BF5FFFDBBD0F}"/>
                  </a:ext>
                </a:extLst>
              </p:cNvPr>
              <p:cNvSpPr txBox="1"/>
              <p:nvPr/>
            </p:nvSpPr>
            <p:spPr>
              <a:xfrm>
                <a:off x="342900" y="1419500"/>
                <a:ext cx="11506200" cy="114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Market share and Product mix matrices provide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two alternative linear transformations </a:t>
                </a:r>
                <a:r>
                  <a:rPr lang="en-US" sz="1200" dirty="0"/>
                  <a:t>between commodities supply and activity output: </a:t>
                </a:r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Such transformations correspond to the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Industry-based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Product-based</a:t>
                </a:r>
                <a:r>
                  <a:rPr lang="en-US" sz="1200" dirty="0"/>
                  <a:t>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These linear transformations are used to complement the product demand equation: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5E172-C8FD-3C6E-975D-BF5FFFDB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19500"/>
                <a:ext cx="11506200" cy="1141723"/>
              </a:xfrm>
              <a:prstGeom prst="rect">
                <a:avLst/>
              </a:prstGeom>
              <a:blipFill>
                <a:blip r:embed="rId3"/>
                <a:stretch>
                  <a:fillRect l="-265" t="-3743" b="-1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59D3B8-067C-1F70-E770-F1C3B329473D}"/>
                  </a:ext>
                </a:extLst>
              </p:cNvPr>
              <p:cNvSpPr txBox="1"/>
              <p:nvPr/>
            </p:nvSpPr>
            <p:spPr>
              <a:xfrm>
                <a:off x="2586037" y="3249999"/>
                <a:ext cx="1479087" cy="325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59D3B8-067C-1F70-E770-F1C3B3294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37" y="3249999"/>
                <a:ext cx="1479087" cy="325410"/>
              </a:xfrm>
              <a:prstGeom prst="rect">
                <a:avLst/>
              </a:prstGeom>
              <a:blipFill>
                <a:blip r:embed="rId4"/>
                <a:stretch>
                  <a:fillRect l="-3704" r="-16049" b="-1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74D7106-ACE2-8F70-6E0F-E1279B9551C7}"/>
                  </a:ext>
                </a:extLst>
              </p:cNvPr>
              <p:cNvSpPr txBox="1"/>
              <p:nvPr/>
            </p:nvSpPr>
            <p:spPr>
              <a:xfrm>
                <a:off x="2581691" y="4871048"/>
                <a:ext cx="1409807" cy="277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74D7106-ACE2-8F70-6E0F-E1279B95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91" y="4871048"/>
                <a:ext cx="1409807" cy="277320"/>
              </a:xfrm>
              <a:prstGeom prst="rect">
                <a:avLst/>
              </a:prstGeom>
              <a:blipFill>
                <a:blip r:embed="rId5"/>
                <a:stretch>
                  <a:fillRect l="-3896" t="-13043"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96213F5-7FDF-CA6F-4402-80B721E9F737}"/>
                  </a:ext>
                </a:extLst>
              </p:cNvPr>
              <p:cNvSpPr txBox="1"/>
              <p:nvPr/>
            </p:nvSpPr>
            <p:spPr>
              <a:xfrm>
                <a:off x="6274519" y="3734805"/>
                <a:ext cx="104471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96213F5-7FDF-CA6F-4402-80B721E9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19" y="3734805"/>
                <a:ext cx="1044710" cy="256993"/>
              </a:xfrm>
              <a:prstGeom prst="rect">
                <a:avLst/>
              </a:prstGeom>
              <a:blipFill>
                <a:blip r:embed="rId6"/>
                <a:stretch>
                  <a:fillRect l="-639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C1B7C4B-2D21-44D9-0CDD-4DD0CC63EB05}"/>
                  </a:ext>
                </a:extLst>
              </p:cNvPr>
              <p:cNvSpPr txBox="1"/>
              <p:nvPr/>
            </p:nvSpPr>
            <p:spPr>
              <a:xfrm>
                <a:off x="4785273" y="5392226"/>
                <a:ext cx="1100301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C1B7C4B-2D21-44D9-0CDD-4DD0CC63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73" y="5392226"/>
                <a:ext cx="1100301" cy="260264"/>
              </a:xfrm>
              <a:prstGeom prst="rect">
                <a:avLst/>
              </a:prstGeom>
              <a:blipFill>
                <a:blip r:embed="rId7"/>
                <a:stretch>
                  <a:fillRect l="-666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04E34D-5894-162C-E291-885CD229DEC3}"/>
              </a:ext>
            </a:extLst>
          </p:cNvPr>
          <p:cNvSpPr txBox="1"/>
          <p:nvPr/>
        </p:nvSpPr>
        <p:spPr>
          <a:xfrm>
            <a:off x="875798" y="3246026"/>
            <a:ext cx="171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Market share matrix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26DEFDFC-B926-42A7-3411-CB4F65847B09}"/>
              </a:ext>
            </a:extLst>
          </p:cNvPr>
          <p:cNvSpPr/>
          <p:nvPr/>
        </p:nvSpPr>
        <p:spPr>
          <a:xfrm>
            <a:off x="7377266" y="3324476"/>
            <a:ext cx="133650" cy="6081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D2B69E4-65AA-D2B1-36EA-E2065691D031}"/>
                  </a:ext>
                </a:extLst>
              </p:cNvPr>
              <p:cNvSpPr txBox="1"/>
              <p:nvPr/>
            </p:nvSpPr>
            <p:spPr>
              <a:xfrm>
                <a:off x="4414278" y="3249999"/>
                <a:ext cx="924227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it-IT" sz="1600" b="1" dirty="0"/>
                  <a:t> 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D2B69E4-65AA-D2B1-36EA-E2065691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78" y="3249999"/>
                <a:ext cx="924227" cy="252698"/>
              </a:xfrm>
              <a:prstGeom prst="rect">
                <a:avLst/>
              </a:prstGeom>
              <a:blipFill>
                <a:blip r:embed="rId8"/>
                <a:stretch>
                  <a:fillRect l="-5921" t="-16667" r="-15132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F5968F5-2FED-2E7B-809C-A6D6155FC56D}"/>
                  </a:ext>
                </a:extLst>
              </p:cNvPr>
              <p:cNvSpPr txBox="1"/>
              <p:nvPr/>
            </p:nvSpPr>
            <p:spPr>
              <a:xfrm>
                <a:off x="4143432" y="324602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F5968F5-2FED-2E7B-809C-A6D6155FC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32" y="3246026"/>
                <a:ext cx="402379" cy="246221"/>
              </a:xfrm>
              <a:prstGeom prst="rect">
                <a:avLst/>
              </a:prstGeom>
              <a:blipFill>
                <a:blip r:embed="rId9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C080C71-E2AD-D861-57FB-C7FE569ADC5E}"/>
                  </a:ext>
                </a:extLst>
              </p:cNvPr>
              <p:cNvSpPr txBox="1"/>
              <p:nvPr/>
            </p:nvSpPr>
            <p:spPr>
              <a:xfrm>
                <a:off x="5720155" y="3249999"/>
                <a:ext cx="1710292" cy="278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C080C71-E2AD-D861-57FB-C7FE569AD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55" y="3249999"/>
                <a:ext cx="1710292" cy="278923"/>
              </a:xfrm>
              <a:prstGeom prst="rect">
                <a:avLst/>
              </a:prstGeom>
              <a:blipFill>
                <a:blip r:embed="rId10"/>
                <a:stretch>
                  <a:fillRect l="-3203" t="-13043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265CF0E-D904-FDF1-C232-2F033C68BA27}"/>
                  </a:ext>
                </a:extLst>
              </p:cNvPr>
              <p:cNvSpPr txBox="1"/>
              <p:nvPr/>
            </p:nvSpPr>
            <p:spPr>
              <a:xfrm>
                <a:off x="5338505" y="324602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265CF0E-D904-FDF1-C232-2F033C68B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3246026"/>
                <a:ext cx="402379" cy="246221"/>
              </a:xfrm>
              <a:prstGeom prst="rect">
                <a:avLst/>
              </a:prstGeom>
              <a:blipFill>
                <a:blip r:embed="rId11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59A92A-3419-329C-494D-D4ABCE631445}"/>
              </a:ext>
            </a:extLst>
          </p:cNvPr>
          <p:cNvSpPr txBox="1"/>
          <p:nvPr/>
        </p:nvSpPr>
        <p:spPr>
          <a:xfrm>
            <a:off x="4223268" y="3742152"/>
            <a:ext cx="1872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9707331-D005-6D72-84F7-C35661E7CE7F}"/>
                  </a:ext>
                </a:extLst>
              </p:cNvPr>
              <p:cNvSpPr txBox="1"/>
              <p:nvPr/>
            </p:nvSpPr>
            <p:spPr>
              <a:xfrm>
                <a:off x="9025836" y="3474754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9707331-D005-6D72-84F7-C35661E7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36" y="3474754"/>
                <a:ext cx="1880191" cy="246221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B5DCA7-2C56-CD18-871F-694E39EF3E1D}"/>
                  </a:ext>
                </a:extLst>
              </p:cNvPr>
              <p:cNvSpPr txBox="1"/>
              <p:nvPr/>
            </p:nvSpPr>
            <p:spPr>
              <a:xfrm>
                <a:off x="7718121" y="3474754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B5DCA7-2C56-CD18-871F-694E39EF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21" y="3474754"/>
                <a:ext cx="997428" cy="246221"/>
              </a:xfrm>
              <a:prstGeom prst="rect">
                <a:avLst/>
              </a:prstGeom>
              <a:blipFill>
                <a:blip r:embed="rId13"/>
                <a:stretch>
                  <a:fillRect l="-1829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7076E25C-0DF0-0857-78AC-4442A48D5CD3}"/>
              </a:ext>
            </a:extLst>
          </p:cNvPr>
          <p:cNvSpPr/>
          <p:nvPr/>
        </p:nvSpPr>
        <p:spPr>
          <a:xfrm>
            <a:off x="7731627" y="3428907"/>
            <a:ext cx="983921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0FA81B-C3A3-BD22-FCCD-606823959C04}"/>
              </a:ext>
            </a:extLst>
          </p:cNvPr>
          <p:cNvSpPr txBox="1"/>
          <p:nvPr/>
        </p:nvSpPr>
        <p:spPr>
          <a:xfrm>
            <a:off x="875798" y="4867076"/>
            <a:ext cx="171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Product mix matrix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F63375CE-39A0-A7C7-E72A-93F3E8AA169E}"/>
              </a:ext>
            </a:extLst>
          </p:cNvPr>
          <p:cNvSpPr/>
          <p:nvPr/>
        </p:nvSpPr>
        <p:spPr>
          <a:xfrm>
            <a:off x="7371743" y="4944598"/>
            <a:ext cx="133650" cy="6081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F784DBD-C15D-1665-B14F-ED47D1A50013}"/>
                  </a:ext>
                </a:extLst>
              </p:cNvPr>
              <p:cNvSpPr txBox="1"/>
              <p:nvPr/>
            </p:nvSpPr>
            <p:spPr>
              <a:xfrm>
                <a:off x="4414278" y="4871049"/>
                <a:ext cx="924227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F784DBD-C15D-1665-B14F-ED47D1A50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78" y="4871049"/>
                <a:ext cx="924227" cy="252698"/>
              </a:xfrm>
              <a:prstGeom prst="rect">
                <a:avLst/>
              </a:prstGeom>
              <a:blipFill>
                <a:blip r:embed="rId14"/>
                <a:stretch>
                  <a:fillRect l="-5263" t="-16667" r="-657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2C68232-541E-96FF-067B-83A42AC1AB9C}"/>
                  </a:ext>
                </a:extLst>
              </p:cNvPr>
              <p:cNvSpPr txBox="1"/>
              <p:nvPr/>
            </p:nvSpPr>
            <p:spPr>
              <a:xfrm>
                <a:off x="4143432" y="486707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2C68232-541E-96FF-067B-83A42AC1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32" y="4867076"/>
                <a:ext cx="402379" cy="246221"/>
              </a:xfrm>
              <a:prstGeom prst="rect">
                <a:avLst/>
              </a:prstGeom>
              <a:blipFill>
                <a:blip r:embed="rId15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E009902-2062-F0F4-2661-6C1918EEDF3E}"/>
                  </a:ext>
                </a:extLst>
              </p:cNvPr>
              <p:cNvSpPr txBox="1"/>
              <p:nvPr/>
            </p:nvSpPr>
            <p:spPr>
              <a:xfrm>
                <a:off x="5720155" y="4871049"/>
                <a:ext cx="1710292" cy="269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E009902-2062-F0F4-2661-6C1918EE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55" y="4871049"/>
                <a:ext cx="1710292" cy="269113"/>
              </a:xfrm>
              <a:prstGeom prst="rect">
                <a:avLst/>
              </a:prstGeom>
              <a:blipFill>
                <a:blip r:embed="rId16"/>
                <a:stretch>
                  <a:fillRect l="-2847" t="-13636" b="-11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59FB0-661F-C267-8A28-B41C5D92BB4F}"/>
                  </a:ext>
                </a:extLst>
              </p:cNvPr>
              <p:cNvSpPr txBox="1"/>
              <p:nvPr/>
            </p:nvSpPr>
            <p:spPr>
              <a:xfrm>
                <a:off x="5338505" y="486707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59FB0-661F-C267-8A28-B41C5D92B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4867076"/>
                <a:ext cx="402379" cy="246221"/>
              </a:xfrm>
              <a:prstGeom prst="rect">
                <a:avLst/>
              </a:prstGeom>
              <a:blipFill>
                <a:blip r:embed="rId17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6D44FB1-052A-90CD-0CFF-BF7BAA7E5DA4}"/>
              </a:ext>
            </a:extLst>
          </p:cNvPr>
          <p:cNvSpPr txBox="1"/>
          <p:nvPr/>
        </p:nvSpPr>
        <p:spPr>
          <a:xfrm>
            <a:off x="2965807" y="5397116"/>
            <a:ext cx="171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DE155C8-5309-2F42-B990-E2CF1440A395}"/>
                  </a:ext>
                </a:extLst>
              </p:cNvPr>
              <p:cNvSpPr txBox="1"/>
              <p:nvPr/>
            </p:nvSpPr>
            <p:spPr>
              <a:xfrm>
                <a:off x="9049637" y="5127726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DE155C8-5309-2F42-B990-E2CF1440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37" y="5127726"/>
                <a:ext cx="1880191" cy="246221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3B9EBE3-DE15-455D-0025-BFC97F1320D0}"/>
                  </a:ext>
                </a:extLst>
              </p:cNvPr>
              <p:cNvSpPr txBox="1"/>
              <p:nvPr/>
            </p:nvSpPr>
            <p:spPr>
              <a:xfrm>
                <a:off x="7835898" y="5127727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𝐬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3B9EBE3-DE15-455D-0025-BFC97F13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898" y="5127727"/>
                <a:ext cx="997428" cy="246221"/>
              </a:xfrm>
              <a:prstGeom prst="rect">
                <a:avLst/>
              </a:prstGeom>
              <a:blipFill>
                <a:blip r:embed="rId1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A692A36-63C4-08F7-1C78-39E9E50127EB}"/>
                  </a:ext>
                </a:extLst>
              </p:cNvPr>
              <p:cNvSpPr txBox="1"/>
              <p:nvPr/>
            </p:nvSpPr>
            <p:spPr>
              <a:xfrm>
                <a:off x="5791000" y="5403075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A692A36-63C4-08F7-1C78-39E9E5012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00" y="5403075"/>
                <a:ext cx="402379" cy="246221"/>
              </a:xfrm>
              <a:prstGeom prst="rect">
                <a:avLst/>
              </a:prstGeom>
              <a:blipFill>
                <a:blip r:embed="rId20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BF693E5-C001-B32D-77C6-9F7799A99411}"/>
                  </a:ext>
                </a:extLst>
              </p:cNvPr>
              <p:cNvSpPr txBox="1"/>
              <p:nvPr/>
            </p:nvSpPr>
            <p:spPr>
              <a:xfrm>
                <a:off x="6115982" y="5392225"/>
                <a:ext cx="931409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𝐒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BF693E5-C001-B32D-77C6-9F7799A9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82" y="5392225"/>
                <a:ext cx="931409" cy="256993"/>
              </a:xfrm>
              <a:prstGeom prst="rect">
                <a:avLst/>
              </a:prstGeom>
              <a:blipFill>
                <a:blip r:embed="rId21"/>
                <a:stretch>
                  <a:fillRect l="-4575" r="-130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FE4A6B3-EC18-E410-6D5E-927BEAEF35A9}"/>
                  </a:ext>
                </a:extLst>
              </p:cNvPr>
              <p:cNvSpPr txBox="1"/>
              <p:nvPr/>
            </p:nvSpPr>
            <p:spPr>
              <a:xfrm>
                <a:off x="7779230" y="5918051"/>
                <a:ext cx="105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FE4A6B3-EC18-E410-6D5E-927BEAEF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30" y="5918051"/>
                <a:ext cx="1054096" cy="246221"/>
              </a:xfrm>
              <a:prstGeom prst="rect">
                <a:avLst/>
              </a:prstGeom>
              <a:blipFill>
                <a:blip r:embed="rId22"/>
                <a:stretch>
                  <a:fillRect l="-4624" r="-115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94DA855-4912-B184-85BB-748587C6F503}"/>
              </a:ext>
            </a:extLst>
          </p:cNvPr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2BD5A78-5F6A-8AFD-B8AB-FBD45EC73CE8}"/>
              </a:ext>
            </a:extLst>
          </p:cNvPr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E0BFA00-9E05-021A-E721-EC3797700D3E}"/>
                  </a:ext>
                </a:extLst>
              </p:cNvPr>
              <p:cNvSpPr txBox="1"/>
              <p:nvPr/>
            </p:nvSpPr>
            <p:spPr>
              <a:xfrm>
                <a:off x="5338505" y="5910955"/>
                <a:ext cx="2296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dirty="0"/>
                  <a:t>If </a:t>
                </a: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and if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1200" dirty="0"/>
                  <a:t> is nonsingular: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E0BFA00-9E05-021A-E721-EC379770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5910955"/>
                <a:ext cx="2296898" cy="276999"/>
              </a:xfrm>
              <a:prstGeom prst="rect">
                <a:avLst/>
              </a:prstGeom>
              <a:blipFill>
                <a:blip r:embed="rId23"/>
                <a:stretch>
                  <a:fillRect l="-265"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tangolo 34">
            <a:extLst>
              <a:ext uri="{FF2B5EF4-FFF2-40B4-BE49-F238E27FC236}">
                <a16:creationId xmlns:a16="http://schemas.microsoft.com/office/drawing/2014/main" id="{78C20F8A-C516-CF11-5426-A9C24AF8DC49}"/>
              </a:ext>
            </a:extLst>
          </p:cNvPr>
          <p:cNvSpPr/>
          <p:nvPr/>
        </p:nvSpPr>
        <p:spPr>
          <a:xfrm>
            <a:off x="7718120" y="5867069"/>
            <a:ext cx="1174419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915D251-9E6E-6DB9-1D25-BEBF85CB6E5F}"/>
                  </a:ext>
                </a:extLst>
              </p:cNvPr>
              <p:cNvSpPr txBox="1"/>
              <p:nvPr/>
            </p:nvSpPr>
            <p:spPr>
              <a:xfrm>
                <a:off x="9049637" y="5918051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915D251-9E6E-6DB9-1D25-BEBF85CB6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37" y="5918051"/>
                <a:ext cx="1880191" cy="246221"/>
              </a:xfrm>
              <a:prstGeom prst="rect">
                <a:avLst/>
              </a:prstGeom>
              <a:blipFill>
                <a:blip r:embed="rId2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254081E0-447C-AA83-C30A-D0A2BE0E4F15}"/>
                  </a:ext>
                </a:extLst>
              </p:cNvPr>
              <p:cNvSpPr txBox="1"/>
              <p:nvPr/>
            </p:nvSpPr>
            <p:spPr>
              <a:xfrm>
                <a:off x="800626" y="5394276"/>
                <a:ext cx="1409807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254081E0-447C-AA83-C30A-D0A2BE0E4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6" y="5394276"/>
                <a:ext cx="1409807" cy="252890"/>
              </a:xfrm>
              <a:prstGeom prst="rect">
                <a:avLst/>
              </a:prstGeom>
              <a:blipFill>
                <a:blip r:embed="rId25"/>
                <a:stretch>
                  <a:fillRect t="-243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58289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4324B0F-5FFE-19ED-5259-A66EEC8CAB57}"/>
                  </a:ext>
                </a:extLst>
              </p:cNvPr>
              <p:cNvSpPr txBox="1"/>
              <p:nvPr/>
            </p:nvSpPr>
            <p:spPr>
              <a:xfrm>
                <a:off x="3895708" y="2875744"/>
                <a:ext cx="4177259" cy="1173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4324B0F-5FFE-19ED-5259-A66EEC8C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08" y="2875744"/>
                <a:ext cx="4177259" cy="1173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78C75D9-5725-3277-7B00-D557AA848BC8}"/>
                  </a:ext>
                </a:extLst>
              </p:cNvPr>
              <p:cNvSpPr txBox="1"/>
              <p:nvPr/>
            </p:nvSpPr>
            <p:spPr>
              <a:xfrm>
                <a:off x="1478792" y="4635400"/>
                <a:ext cx="1485536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78C75D9-5725-3277-7B00-D557AA84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92" y="4635400"/>
                <a:ext cx="1485536" cy="298415"/>
              </a:xfrm>
              <a:prstGeom prst="rect">
                <a:avLst/>
              </a:prstGeom>
              <a:blipFill>
                <a:blip r:embed="rId4"/>
                <a:stretch>
                  <a:fillRect l="-4938" r="-412" b="-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843085-D509-A7F2-6FCF-4A415B49F10D}"/>
                  </a:ext>
                </a:extLst>
              </p:cNvPr>
              <p:cNvSpPr txBox="1"/>
              <p:nvPr/>
            </p:nvSpPr>
            <p:spPr>
              <a:xfrm>
                <a:off x="1478792" y="5171920"/>
                <a:ext cx="4460575" cy="1135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0.67</m:t>
                                    </m:r>
                                    <m:f>
                                      <m:fPr>
                                        <m:ctrlPr>
                                          <a:rPr lang="it-IT" sz="16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𝑛𝑑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843085-D509-A7F2-6FCF-4A415B4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92" y="5171920"/>
                <a:ext cx="4460575" cy="1135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9AB201B-ACE8-EE0C-8140-629F2C965757}"/>
                  </a:ext>
                </a:extLst>
              </p:cNvPr>
              <p:cNvSpPr txBox="1"/>
              <p:nvPr/>
            </p:nvSpPr>
            <p:spPr>
              <a:xfrm>
                <a:off x="6647330" y="4635400"/>
                <a:ext cx="1485536" cy="302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9AB201B-ACE8-EE0C-8140-629F2C96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30" y="4635400"/>
                <a:ext cx="1485536" cy="302840"/>
              </a:xfrm>
              <a:prstGeom prst="rect">
                <a:avLst/>
              </a:prstGeom>
              <a:blipFill>
                <a:blip r:embed="rId6"/>
                <a:stretch>
                  <a:fillRect l="-3279" r="-1230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64D52EE-3347-39F1-2C62-81C766A4B867}"/>
                  </a:ext>
                </a:extLst>
              </p:cNvPr>
              <p:cNvSpPr txBox="1"/>
              <p:nvPr/>
            </p:nvSpPr>
            <p:spPr>
              <a:xfrm>
                <a:off x="6699868" y="5118316"/>
                <a:ext cx="4745372" cy="11895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f>
                                      <m:fPr>
                                        <m:ctrlPr>
                                          <a:rPr lang="it-IT" sz="16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64D52EE-3347-39F1-2C62-81C766A4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68" y="5118316"/>
                <a:ext cx="4745372" cy="11895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CE7E589D-74EA-8A5F-4EAA-5297FC58F78C}"/>
                  </a:ext>
                </a:extLst>
              </p:cNvPr>
              <p:cNvSpPr txBox="1"/>
              <p:nvPr/>
            </p:nvSpPr>
            <p:spPr>
              <a:xfrm>
                <a:off x="1424940" y="3279253"/>
                <a:ext cx="1630828" cy="290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CE7E589D-74EA-8A5F-4EAA-5297FC58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" y="3279253"/>
                <a:ext cx="1630828" cy="290208"/>
              </a:xfrm>
              <a:prstGeom prst="rect">
                <a:avLst/>
              </a:prstGeom>
              <a:blipFill>
                <a:blip r:embed="rId8"/>
                <a:stretch>
                  <a:fillRect l="-4494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magine 53">
            <a:extLst>
              <a:ext uri="{FF2B5EF4-FFF2-40B4-BE49-F238E27FC236}">
                <a16:creationId xmlns:a16="http://schemas.microsoft.com/office/drawing/2014/main" id="{F62857FD-4D7D-AC85-36CD-8CB4F6262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6972" y="2557965"/>
            <a:ext cx="2200847" cy="196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D0D6C6B-5D5C-ADC3-EA15-757D7DD2289B}"/>
                  </a:ext>
                </a:extLst>
              </p:cNvPr>
              <p:cNvSpPr txBox="1"/>
              <p:nvPr/>
            </p:nvSpPr>
            <p:spPr>
              <a:xfrm>
                <a:off x="342900" y="1419500"/>
                <a:ext cx="11506200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Market share and Product mix matrices provide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two alternative linear transformations </a:t>
                </a:r>
                <a:r>
                  <a:rPr lang="en-US" sz="1200" dirty="0"/>
                  <a:t>between products supply and activity output: </a:t>
                </a:r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Such transformations correspond to the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Industry-based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Product-based</a:t>
                </a:r>
                <a:r>
                  <a:rPr lang="en-US" sz="1200" dirty="0"/>
                  <a:t>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These linear transformations are used to complement the product demand equation: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D0D6C6B-5D5C-ADC3-EA15-757D7DD2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19500"/>
                <a:ext cx="11506200" cy="1120307"/>
              </a:xfrm>
              <a:prstGeom prst="rect">
                <a:avLst/>
              </a:prstGeom>
              <a:blipFill>
                <a:blip r:embed="rId10"/>
                <a:stretch>
                  <a:fillRect l="-265" t="-3804" b="-3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A07660-34D1-5C79-B42E-327F3CF38817}"/>
              </a:ext>
            </a:extLst>
          </p:cNvPr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7A02D0A-C3B5-A9ED-8FEF-803C0FA86E87}"/>
              </a:ext>
            </a:extLst>
          </p:cNvPr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</p:spTree>
    <p:extLst>
      <p:ext uri="{BB962C8B-B14F-4D97-AF65-F5344CB8AC3E}">
        <p14:creationId xmlns:p14="http://schemas.microsoft.com/office/powerpoint/2010/main" val="2422050752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2E30A-8842-79CA-E6C3-3AB3A4539694}"/>
                  </a:ext>
                </a:extLst>
              </p:cNvPr>
              <p:cNvSpPr txBox="1"/>
              <p:nvPr/>
            </p:nvSpPr>
            <p:spPr>
              <a:xfrm>
                <a:off x="248517" y="1373714"/>
                <a:ext cx="11506200" cy="137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/>
                  <a:t>Leontief quantity model (“PRIMAL” model)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Define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specifications </a:t>
                </a:r>
                <a:r>
                  <a:rPr lang="en-US" sz="1200" dirty="0"/>
                  <a:t>(technical coefficients matrices </a:t>
                </a:r>
                <a14:m>
                  <m:oMath xmlns:m="http://schemas.openxmlformats.org/officeDocument/2006/math">
                    <m:r>
                      <a:rPr lang="it-IT" sz="12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sz="1200" dirty="0"/>
                  <a:t>) and final demand yields (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as exogenous parameters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Define an appropriate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assumption </a:t>
                </a:r>
                <a:r>
                  <a:rPr lang="en-US" sz="1200" dirty="0"/>
                  <a:t>(technology-based or product-based assumption, leading to the definition of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Elaborate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production balance </a:t>
                </a:r>
                <a:r>
                  <a:rPr lang="en-US" sz="1200" dirty="0"/>
                  <a:t>and derive endogenous parameters: product demand and activity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𝑡𝑒𝑐h</m:t>
                        </m:r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it-IT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Derive other endogenous parameters: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2E30A-8842-79CA-E6C3-3AB3A453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7" y="1373714"/>
                <a:ext cx="11506200" cy="1378711"/>
              </a:xfrm>
              <a:prstGeom prst="rect">
                <a:avLst/>
              </a:prstGeom>
              <a:blipFill>
                <a:blip r:embed="rId3"/>
                <a:stretch>
                  <a:fillRect l="-159" t="-441" b="-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B3338B-DAB6-143F-0371-D9329C917699}"/>
              </a:ext>
            </a:extLst>
          </p:cNvPr>
          <p:cNvSpPr txBox="1"/>
          <p:nvPr/>
        </p:nvSpPr>
        <p:spPr>
          <a:xfrm>
            <a:off x="502517" y="308064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D5D9E9A9-A3AF-24AF-29F0-8743F84BBF2F}"/>
              </a:ext>
            </a:extLst>
          </p:cNvPr>
          <p:cNvSpPr/>
          <p:nvPr/>
        </p:nvSpPr>
        <p:spPr>
          <a:xfrm>
            <a:off x="3983282" y="3566730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15AAB3C-9089-B1BE-CCE2-097BBA76FD9C}"/>
                  </a:ext>
                </a:extLst>
              </p:cNvPr>
              <p:cNvSpPr txBox="1"/>
              <p:nvPr/>
            </p:nvSpPr>
            <p:spPr>
              <a:xfrm>
                <a:off x="2486435" y="3566730"/>
                <a:ext cx="131547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15AAB3C-9089-B1BE-CCE2-097BBA76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35" y="3566730"/>
                <a:ext cx="1315474" cy="246221"/>
              </a:xfrm>
              <a:prstGeom prst="rect">
                <a:avLst/>
              </a:prstGeom>
              <a:blipFill>
                <a:blip r:embed="rId4"/>
                <a:stretch>
                  <a:fillRect l="-5556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2A6EB39-26E7-B93B-A322-84D803E66E21}"/>
                  </a:ext>
                </a:extLst>
              </p:cNvPr>
              <p:cNvSpPr txBox="1"/>
              <p:nvPr/>
            </p:nvSpPr>
            <p:spPr>
              <a:xfrm>
                <a:off x="2447226" y="3939541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2A6EB39-26E7-B93B-A322-84D803E66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26" y="3939541"/>
                <a:ext cx="997428" cy="246221"/>
              </a:xfrm>
              <a:prstGeom prst="rect">
                <a:avLst/>
              </a:prstGeom>
              <a:blipFill>
                <a:blip r:embed="rId5"/>
                <a:stretch>
                  <a:fillRect l="-1829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56E79D-EDAE-E599-A1B6-B815F6AA92D7}"/>
              </a:ext>
            </a:extLst>
          </p:cNvPr>
          <p:cNvSpPr txBox="1"/>
          <p:nvPr/>
        </p:nvSpPr>
        <p:spPr>
          <a:xfrm>
            <a:off x="645452" y="3551342"/>
            <a:ext cx="1761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demand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63DAF4-A9AE-36E2-1AAE-2CADA87D2D32}"/>
              </a:ext>
            </a:extLst>
          </p:cNvPr>
          <p:cNvSpPr txBox="1"/>
          <p:nvPr/>
        </p:nvSpPr>
        <p:spPr>
          <a:xfrm>
            <a:off x="645452" y="3917116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A4720F2-D1E4-4B30-BE95-2CA9EE37852D}"/>
                  </a:ext>
                </a:extLst>
              </p:cNvPr>
              <p:cNvSpPr txBox="1"/>
              <p:nvPr/>
            </p:nvSpPr>
            <p:spPr>
              <a:xfrm>
                <a:off x="4523288" y="3737298"/>
                <a:ext cx="16180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A4720F2-D1E4-4B30-BE95-2CA9EE378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88" y="3737298"/>
                <a:ext cx="1618030" cy="246221"/>
              </a:xfrm>
              <a:prstGeom prst="rect">
                <a:avLst/>
              </a:prstGeom>
              <a:blipFill>
                <a:blip r:embed="rId6"/>
                <a:stretch>
                  <a:fillRect l="-4151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EE0221A-2135-5785-5E03-F347AF5F732C}"/>
                  </a:ext>
                </a:extLst>
              </p:cNvPr>
              <p:cNvSpPr txBox="1"/>
              <p:nvPr/>
            </p:nvSpPr>
            <p:spPr>
              <a:xfrm>
                <a:off x="4513107" y="4111512"/>
                <a:ext cx="17865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EE0221A-2135-5785-5E03-F347AF5F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107" y="4111512"/>
                <a:ext cx="1786550" cy="246221"/>
              </a:xfrm>
              <a:prstGeom prst="rect">
                <a:avLst/>
              </a:prstGeom>
              <a:blipFill>
                <a:blip r:embed="rId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AF5032-4FD4-9758-4CD0-352FB545407C}"/>
                  </a:ext>
                </a:extLst>
              </p:cNvPr>
              <p:cNvSpPr txBox="1"/>
              <p:nvPr/>
            </p:nvSpPr>
            <p:spPr>
              <a:xfrm>
                <a:off x="6851796" y="3852405"/>
                <a:ext cx="19656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AF5032-4FD4-9758-4CD0-352FB545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96" y="3852405"/>
                <a:ext cx="1965647" cy="246221"/>
              </a:xfrm>
              <a:prstGeom prst="rect">
                <a:avLst/>
              </a:prstGeom>
              <a:blipFill>
                <a:blip r:embed="rId8"/>
                <a:stretch>
                  <a:fillRect l="-3727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75CE9E-99F7-D3D8-FE2E-5375D7C2D341}"/>
                  </a:ext>
                </a:extLst>
              </p:cNvPr>
              <p:cNvSpPr txBox="1"/>
              <p:nvPr/>
            </p:nvSpPr>
            <p:spPr>
              <a:xfrm>
                <a:off x="6766958" y="4274313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75CE9E-99F7-D3D8-FE2E-5375D7C2D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58" y="4274313"/>
                <a:ext cx="997428" cy="246221"/>
              </a:xfrm>
              <a:prstGeom prst="rect">
                <a:avLst/>
              </a:prstGeom>
              <a:blipFill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8D973BF2-B9AA-4754-6994-CC63766961EE}"/>
              </a:ext>
            </a:extLst>
          </p:cNvPr>
          <p:cNvSpPr/>
          <p:nvPr/>
        </p:nvSpPr>
        <p:spPr>
          <a:xfrm>
            <a:off x="6400363" y="3747111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F42046-3A84-B220-E32D-F5939915796E}"/>
              </a:ext>
            </a:extLst>
          </p:cNvPr>
          <p:cNvSpPr txBox="1"/>
          <p:nvPr/>
        </p:nvSpPr>
        <p:spPr>
          <a:xfrm>
            <a:off x="9655085" y="3351720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Endogenous 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9B293E-69D7-C89F-5D88-368EECDDAE52}"/>
                  </a:ext>
                </a:extLst>
              </p:cNvPr>
              <p:cNvSpPr txBox="1"/>
              <p:nvPr/>
            </p:nvSpPr>
            <p:spPr>
              <a:xfrm>
                <a:off x="9746127" y="3877502"/>
                <a:ext cx="997428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9B293E-69D7-C89F-5D88-368EECDD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3877502"/>
                <a:ext cx="997428" cy="252698"/>
              </a:xfrm>
              <a:prstGeom prst="rect">
                <a:avLst/>
              </a:prstGeom>
              <a:blipFill>
                <a:blip r:embed="rId10"/>
                <a:stretch>
                  <a:fillRect l="-7362" t="-16667" r="-42331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B8D56384-708D-B302-C3D9-453497E7724E}"/>
              </a:ext>
            </a:extLst>
          </p:cNvPr>
          <p:cNvSpPr/>
          <p:nvPr/>
        </p:nvSpPr>
        <p:spPr>
          <a:xfrm>
            <a:off x="6703371" y="3752406"/>
            <a:ext cx="2371084" cy="914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2F88FAE-DAAD-B5A8-88D0-7A9E22368BA4}"/>
              </a:ext>
            </a:extLst>
          </p:cNvPr>
          <p:cNvSpPr txBox="1"/>
          <p:nvPr/>
        </p:nvSpPr>
        <p:spPr>
          <a:xfrm>
            <a:off x="502517" y="4815342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BAEB5F45-F4DF-1204-3DFA-F89411246EE5}"/>
              </a:ext>
            </a:extLst>
          </p:cNvPr>
          <p:cNvSpPr/>
          <p:nvPr/>
        </p:nvSpPr>
        <p:spPr>
          <a:xfrm>
            <a:off x="3983282" y="5244955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C67BE57-FCF6-5F37-6FB1-AFFE19350136}"/>
              </a:ext>
            </a:extLst>
          </p:cNvPr>
          <p:cNvSpPr txBox="1"/>
          <p:nvPr/>
        </p:nvSpPr>
        <p:spPr>
          <a:xfrm>
            <a:off x="645452" y="5229567"/>
            <a:ext cx="1761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demand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64A6ED5-B0D3-E638-6C28-550AF0969723}"/>
              </a:ext>
            </a:extLst>
          </p:cNvPr>
          <p:cNvSpPr txBox="1"/>
          <p:nvPr/>
        </p:nvSpPr>
        <p:spPr>
          <a:xfrm>
            <a:off x="645452" y="5595341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BF7EF72-9024-2135-AEC3-A4749F71D453}"/>
                  </a:ext>
                </a:extLst>
              </p:cNvPr>
              <p:cNvSpPr txBox="1"/>
              <p:nvPr/>
            </p:nvSpPr>
            <p:spPr>
              <a:xfrm>
                <a:off x="4523288" y="5415523"/>
                <a:ext cx="16180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BF7EF72-9024-2135-AEC3-A4749F71D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88" y="5415523"/>
                <a:ext cx="1618030" cy="246221"/>
              </a:xfrm>
              <a:prstGeom prst="rect">
                <a:avLst/>
              </a:prstGeom>
              <a:blipFill>
                <a:blip r:embed="rId11"/>
                <a:stretch>
                  <a:fillRect l="-4151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63289D2-52C1-8C3E-0D2E-7C4AEA2DFAE3}"/>
                  </a:ext>
                </a:extLst>
              </p:cNvPr>
              <p:cNvSpPr txBox="1"/>
              <p:nvPr/>
            </p:nvSpPr>
            <p:spPr>
              <a:xfrm>
                <a:off x="4513106" y="5789737"/>
                <a:ext cx="185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63289D2-52C1-8C3E-0D2E-7C4AEA2D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106" y="5789737"/>
                <a:ext cx="1852561" cy="24622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370D1CF-D6CA-2612-036A-76D70173A4B0}"/>
                  </a:ext>
                </a:extLst>
              </p:cNvPr>
              <p:cNvSpPr txBox="1"/>
              <p:nvPr/>
            </p:nvSpPr>
            <p:spPr>
              <a:xfrm>
                <a:off x="6851797" y="5530630"/>
                <a:ext cx="222265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370D1CF-D6CA-2612-036A-76D70173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97" y="5530630"/>
                <a:ext cx="2222658" cy="246221"/>
              </a:xfrm>
              <a:prstGeom prst="rect">
                <a:avLst/>
              </a:prstGeom>
              <a:blipFill>
                <a:blip r:embed="rId13"/>
                <a:stretch>
                  <a:fillRect l="-3288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23537870-0661-A083-2F26-515C11B8A2FA}"/>
              </a:ext>
            </a:extLst>
          </p:cNvPr>
          <p:cNvSpPr/>
          <p:nvPr/>
        </p:nvSpPr>
        <p:spPr>
          <a:xfrm>
            <a:off x="6400363" y="5425336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E7F4457-52CF-73A1-194C-B328B975321C}"/>
                  </a:ext>
                </a:extLst>
              </p:cNvPr>
              <p:cNvSpPr txBox="1"/>
              <p:nvPr/>
            </p:nvSpPr>
            <p:spPr>
              <a:xfrm>
                <a:off x="2394261" y="5595341"/>
                <a:ext cx="11886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E7F4457-52CF-73A1-194C-B328B975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61" y="5595341"/>
                <a:ext cx="1188673" cy="24622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tangolo 28">
            <a:extLst>
              <a:ext uri="{FF2B5EF4-FFF2-40B4-BE49-F238E27FC236}">
                <a16:creationId xmlns:a16="http://schemas.microsoft.com/office/drawing/2014/main" id="{AC1A2352-2A9A-3EB9-90A4-375F59A99549}"/>
              </a:ext>
            </a:extLst>
          </p:cNvPr>
          <p:cNvSpPr/>
          <p:nvPr/>
        </p:nvSpPr>
        <p:spPr>
          <a:xfrm>
            <a:off x="6703371" y="5425336"/>
            <a:ext cx="2371084" cy="914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C45F1B3-FF42-53C6-8882-0ACFE3DA737E}"/>
              </a:ext>
            </a:extLst>
          </p:cNvPr>
          <p:cNvSpPr txBox="1"/>
          <p:nvPr/>
        </p:nvSpPr>
        <p:spPr>
          <a:xfrm>
            <a:off x="9154284" y="3665765"/>
            <a:ext cx="4275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aseline="-25000"/>
              <a:t>…</a:t>
            </a:r>
            <a:endParaRPr lang="en-US" sz="1200" baseline="-25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2212732E-70DF-3774-1F10-DF70666B6E5A}"/>
                  </a:ext>
                </a:extLst>
              </p14:cNvPr>
              <p14:cNvContentPartPr/>
              <p14:nvPr/>
            </p14:nvContentPartPr>
            <p14:xfrm>
              <a:off x="10009253" y="3295754"/>
              <a:ext cx="2880" cy="18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2212732E-70DF-3774-1F10-DF70666B6E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00253" y="3286754"/>
                <a:ext cx="2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AD866-17A7-B768-2E8C-4A8D7018B190}"/>
                  </a:ext>
                </a:extLst>
              </p:cNvPr>
              <p:cNvSpPr txBox="1"/>
              <p:nvPr/>
            </p:nvSpPr>
            <p:spPr>
              <a:xfrm>
                <a:off x="6766958" y="5976006"/>
                <a:ext cx="12177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AD866-17A7-B768-2E8C-4A8D7018B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58" y="5976006"/>
                <a:ext cx="1217783" cy="246221"/>
              </a:xfrm>
              <a:prstGeom prst="rect">
                <a:avLst/>
              </a:prstGeom>
              <a:blipFill>
                <a:blip r:embed="rId1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A205FD3-C375-6FB5-1B9F-48672D9E89C6}"/>
                  </a:ext>
                </a:extLst>
              </p:cNvPr>
              <p:cNvSpPr txBox="1"/>
              <p:nvPr/>
            </p:nvSpPr>
            <p:spPr>
              <a:xfrm>
                <a:off x="9746127" y="4163337"/>
                <a:ext cx="997428" cy="25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A205FD3-C375-6FB5-1B9F-48672D9E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4163337"/>
                <a:ext cx="997428" cy="254300"/>
              </a:xfrm>
              <a:prstGeom prst="rect">
                <a:avLst/>
              </a:prstGeom>
              <a:blipFill>
                <a:blip r:embed="rId18"/>
                <a:stretch>
                  <a:fillRect l="-7362" t="-19048" r="-50920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C76AED3-EF11-C742-9879-CCF79C9E56A1}"/>
                  </a:ext>
                </a:extLst>
              </p:cNvPr>
              <p:cNvSpPr txBox="1"/>
              <p:nvPr/>
            </p:nvSpPr>
            <p:spPr>
              <a:xfrm>
                <a:off x="9746127" y="5503902"/>
                <a:ext cx="997428" cy="25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C76AED3-EF11-C742-9879-CCF79C9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5503902"/>
                <a:ext cx="997428" cy="254300"/>
              </a:xfrm>
              <a:prstGeom prst="rect">
                <a:avLst/>
              </a:prstGeom>
              <a:blipFill>
                <a:blip r:embed="rId19"/>
                <a:stretch>
                  <a:fillRect l="-7362" t="-19048" r="-42331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3433C60-CF43-FCA5-07A9-42481E85C4AF}"/>
                  </a:ext>
                </a:extLst>
              </p:cNvPr>
              <p:cNvSpPr txBox="1"/>
              <p:nvPr/>
            </p:nvSpPr>
            <p:spPr>
              <a:xfrm>
                <a:off x="9746127" y="5789737"/>
                <a:ext cx="1795786" cy="309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it-IT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it-IT" sz="16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3433C60-CF43-FCA5-07A9-42481E85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5789737"/>
                <a:ext cx="1795786" cy="309380"/>
              </a:xfrm>
              <a:prstGeom prst="rect">
                <a:avLst/>
              </a:prstGeom>
              <a:blipFill>
                <a:blip r:embed="rId20"/>
                <a:stretch>
                  <a:fillRect l="-4082" t="-1961" r="-20748" b="-3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392FE92-FE75-A4FA-EE32-CA129E35BB93}"/>
                  </a:ext>
                </a:extLst>
              </p:cNvPr>
              <p:cNvSpPr txBox="1"/>
              <p:nvPr/>
            </p:nvSpPr>
            <p:spPr>
              <a:xfrm>
                <a:off x="2486435" y="5225347"/>
                <a:ext cx="131547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392FE92-FE75-A4FA-EE32-CA129E35B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35" y="5225347"/>
                <a:ext cx="1315474" cy="246221"/>
              </a:xfrm>
              <a:prstGeom prst="rect">
                <a:avLst/>
              </a:prstGeom>
              <a:blipFill>
                <a:blip r:embed="rId21"/>
                <a:stretch>
                  <a:fillRect l="-5556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2EE88A8-3575-5B88-77F3-4B6199CD4662}"/>
              </a:ext>
            </a:extLst>
          </p:cNvPr>
          <p:cNvSpPr txBox="1"/>
          <p:nvPr/>
        </p:nvSpPr>
        <p:spPr>
          <a:xfrm>
            <a:off x="9154284" y="5288680"/>
            <a:ext cx="4275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aseline="-25000"/>
              <a:t>…</a:t>
            </a:r>
            <a:endParaRPr lang="en-US" sz="1200" baseline="-25000"/>
          </a:p>
        </p:txBody>
      </p:sp>
    </p:spTree>
    <p:extLst>
      <p:ext uri="{BB962C8B-B14F-4D97-AF65-F5344CB8AC3E}">
        <p14:creationId xmlns:p14="http://schemas.microsoft.com/office/powerpoint/2010/main" val="380260782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3EF36C-BA0D-92AB-EA04-E6396333A4CF}"/>
              </a:ext>
            </a:extLst>
          </p:cNvPr>
          <p:cNvSpPr txBox="1"/>
          <p:nvPr/>
        </p:nvSpPr>
        <p:spPr>
          <a:xfrm>
            <a:off x="581752" y="3159140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7D1AE56F-8B83-B0DA-B0F8-0E40B01552AE}"/>
                  </a:ext>
                </a:extLst>
              </p:cNvPr>
              <p:cNvSpPr txBox="1"/>
              <p:nvPr/>
            </p:nvSpPr>
            <p:spPr>
              <a:xfrm>
                <a:off x="3588216" y="4933758"/>
                <a:ext cx="1322641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7D1AE56F-8B83-B0DA-B0F8-0E40B015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16" y="4933758"/>
                <a:ext cx="1322641" cy="252890"/>
              </a:xfrm>
              <a:prstGeom prst="rect">
                <a:avLst/>
              </a:prstGeom>
              <a:blipFill>
                <a:blip r:embed="rId3"/>
                <a:stretch>
                  <a:fillRect l="-5530" t="-16667" r="-17512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8CDC155-18FA-DBA0-4377-57BDA935D8F0}"/>
                  </a:ext>
                </a:extLst>
              </p:cNvPr>
              <p:cNvSpPr txBox="1"/>
              <p:nvPr/>
            </p:nvSpPr>
            <p:spPr>
              <a:xfrm>
                <a:off x="892181" y="3512276"/>
                <a:ext cx="203132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8CDC155-18FA-DBA0-4377-57BDA935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1" y="3512276"/>
                <a:ext cx="2031321" cy="246221"/>
              </a:xfrm>
              <a:prstGeom prst="rect">
                <a:avLst/>
              </a:prstGeom>
              <a:blipFill>
                <a:blip r:embed="rId4"/>
                <a:stretch>
                  <a:fillRect l="-3293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5DCFECD-7449-A5AB-78A2-B33483DDED4C}"/>
                  </a:ext>
                </a:extLst>
              </p:cNvPr>
              <p:cNvSpPr txBox="1"/>
              <p:nvPr/>
            </p:nvSpPr>
            <p:spPr>
              <a:xfrm>
                <a:off x="892182" y="4080381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5DCFECD-7449-A5AB-78A2-B33483DD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2" y="4080381"/>
                <a:ext cx="997428" cy="246221"/>
              </a:xfrm>
              <a:prstGeom prst="rect">
                <a:avLst/>
              </a:prstGeom>
              <a:blipFill>
                <a:blip r:embed="rId5"/>
                <a:stretch>
                  <a:fillRect l="-4268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142119-50F2-EEFB-5886-12A46CC3E784}"/>
              </a:ext>
            </a:extLst>
          </p:cNvPr>
          <p:cNvSpPr txBox="1"/>
          <p:nvPr/>
        </p:nvSpPr>
        <p:spPr>
          <a:xfrm>
            <a:off x="3549205" y="2418290"/>
            <a:ext cx="33934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Production-based accounting</a:t>
            </a:r>
            <a:br>
              <a:rPr lang="en-US" sz="1400" b="1" dirty="0"/>
            </a:br>
            <a:r>
              <a:rPr lang="en-US" sz="1400" i="1" dirty="0"/>
              <a:t>(Impact assessment)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8E148AC-36B6-8CBD-8746-6AD75B197698}"/>
              </a:ext>
            </a:extLst>
          </p:cNvPr>
          <p:cNvSpPr txBox="1"/>
          <p:nvPr/>
        </p:nvSpPr>
        <p:spPr>
          <a:xfrm>
            <a:off x="581752" y="500548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91CECFD-BB0E-97FC-9DDB-06EF85AB6AA8}"/>
                  </a:ext>
                </a:extLst>
              </p:cNvPr>
              <p:cNvSpPr txBox="1"/>
              <p:nvPr/>
            </p:nvSpPr>
            <p:spPr>
              <a:xfrm>
                <a:off x="892182" y="5410114"/>
                <a:ext cx="222265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91CECFD-BB0E-97FC-9DDB-06EF85AB6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2" y="5410114"/>
                <a:ext cx="2222658" cy="246221"/>
              </a:xfrm>
              <a:prstGeom prst="rect">
                <a:avLst/>
              </a:prstGeom>
              <a:blipFill>
                <a:blip r:embed="rId6"/>
                <a:stretch>
                  <a:fillRect l="-3014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0DF7FD0B-9F56-1C98-B514-3449A2A2120C}"/>
                  </a:ext>
                </a:extLst>
              </p:cNvPr>
              <p:cNvSpPr txBox="1"/>
              <p:nvPr/>
            </p:nvSpPr>
            <p:spPr>
              <a:xfrm>
                <a:off x="841789" y="5971413"/>
                <a:ext cx="10982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0DF7FD0B-9F56-1C98-B514-3449A2A21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89" y="5971413"/>
                <a:ext cx="1098213" cy="246221"/>
              </a:xfrm>
              <a:prstGeom prst="rect">
                <a:avLst/>
              </a:prstGeom>
              <a:blipFill>
                <a:blip r:embed="rId7"/>
                <a:stretch>
                  <a:fillRect l="-2778" t="-250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7DCF35C-251B-94DA-5EC0-2A08EBEB21E3}"/>
              </a:ext>
            </a:extLst>
          </p:cNvPr>
          <p:cNvSpPr txBox="1"/>
          <p:nvPr/>
        </p:nvSpPr>
        <p:spPr>
          <a:xfrm>
            <a:off x="7193478" y="2396745"/>
            <a:ext cx="33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Consumption-based accounting</a:t>
            </a:r>
            <a:br>
              <a:rPr lang="en-US" sz="1200" i="1" dirty="0"/>
            </a:br>
            <a:r>
              <a:rPr lang="en-US" sz="1400" i="1" dirty="0"/>
              <a:t>(Product footprinting – satellite accounts)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7DA4C0C-1DA1-E9E6-DCEE-68FF0FCCC467}"/>
                  </a:ext>
                </a:extLst>
              </p:cNvPr>
              <p:cNvSpPr txBox="1"/>
              <p:nvPr/>
            </p:nvSpPr>
            <p:spPr>
              <a:xfrm>
                <a:off x="7335273" y="4077047"/>
                <a:ext cx="1623279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7DA4C0C-1DA1-E9E6-DCEE-68FF0FCC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4077047"/>
                <a:ext cx="1623279" cy="252890"/>
              </a:xfrm>
              <a:prstGeom prst="rect">
                <a:avLst/>
              </a:prstGeom>
              <a:blipFill>
                <a:blip r:embed="rId8"/>
                <a:stretch>
                  <a:fillRect l="-4120" t="-19512" b="-268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A0B2C974-535D-F106-9C91-231042638046}"/>
                  </a:ext>
                </a:extLst>
              </p:cNvPr>
              <p:cNvSpPr txBox="1"/>
              <p:nvPr/>
            </p:nvSpPr>
            <p:spPr>
              <a:xfrm>
                <a:off x="7335273" y="5253645"/>
                <a:ext cx="28031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A0B2C974-535D-F106-9C91-231042638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5253645"/>
                <a:ext cx="2803180" cy="246221"/>
              </a:xfrm>
              <a:prstGeom prst="rect">
                <a:avLst/>
              </a:prstGeom>
              <a:blipFill>
                <a:blip r:embed="rId9"/>
                <a:stretch>
                  <a:fillRect l="-2609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69A3494-F771-95A0-3DF2-6B9450580FBF}"/>
                  </a:ext>
                </a:extLst>
              </p:cNvPr>
              <p:cNvSpPr txBox="1"/>
              <p:nvPr/>
            </p:nvSpPr>
            <p:spPr>
              <a:xfrm>
                <a:off x="3588217" y="4408066"/>
                <a:ext cx="7472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69A3494-F771-95A0-3DF2-6B9450580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17" y="4408066"/>
                <a:ext cx="747238" cy="246221"/>
              </a:xfrm>
              <a:prstGeom prst="rect">
                <a:avLst/>
              </a:prstGeom>
              <a:blipFill>
                <a:blip r:embed="rId10"/>
                <a:stretch>
                  <a:fillRect l="-7377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E586538-ECA5-E60C-8F55-B2C6A49B6BF6}"/>
              </a:ext>
            </a:extLst>
          </p:cNvPr>
          <p:cNvSpPr txBox="1"/>
          <p:nvPr/>
        </p:nvSpPr>
        <p:spPr>
          <a:xfrm>
            <a:off x="4910857" y="4300345"/>
            <a:ext cx="203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Exogenous transaction per unit of activity output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F41D51D-A990-45E4-F577-FF68E12D3831}"/>
              </a:ext>
            </a:extLst>
          </p:cNvPr>
          <p:cNvSpPr txBox="1"/>
          <p:nvPr/>
        </p:nvSpPr>
        <p:spPr>
          <a:xfrm>
            <a:off x="4910857" y="4841424"/>
            <a:ext cx="203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exogenous transaction by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4BBBDFF-5420-76B0-905A-30688241B4A1}"/>
                  </a:ext>
                </a:extLst>
              </p:cNvPr>
              <p:cNvSpPr txBox="1"/>
              <p:nvPr/>
            </p:nvSpPr>
            <p:spPr>
              <a:xfrm>
                <a:off x="7335274" y="3486002"/>
                <a:ext cx="24323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4BBBDFF-5420-76B0-905A-30688241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4" y="3486002"/>
                <a:ext cx="2432340" cy="246221"/>
              </a:xfrm>
              <a:prstGeom prst="rect">
                <a:avLst/>
              </a:prstGeom>
              <a:blipFill>
                <a:blip r:embed="rId11"/>
                <a:stretch>
                  <a:fillRect l="-3008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F5ADD2FD-C5F2-3B91-6B4A-D9047DD92E47}"/>
                  </a:ext>
                </a:extLst>
              </p:cNvPr>
              <p:cNvSpPr txBox="1"/>
              <p:nvPr/>
            </p:nvSpPr>
            <p:spPr>
              <a:xfrm>
                <a:off x="402400" y="1501851"/>
                <a:ext cx="115062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/>
                  <a:t>Leontief quantity model (“PRIMAL” model)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/>
                  <a:t>Derive other endogenous parameters: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it-IT" sz="1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it-IT" sz="1200" b="1"/>
                  <a:t> </a:t>
                </a:r>
                <a:r>
                  <a:rPr lang="en-US" sz="1200"/>
                  <a:t>(impact assessment and footprinting)</a:t>
                </a:r>
                <a:r>
                  <a:rPr lang="it-IT" sz="1200" b="1"/>
                  <a:t> </a:t>
                </a:r>
                <a:endParaRPr lang="en-US" sz="120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F5ADD2FD-C5F2-3B91-6B4A-D9047DD9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01851"/>
                <a:ext cx="11506200" cy="627864"/>
              </a:xfrm>
              <a:prstGeom prst="rect">
                <a:avLst/>
              </a:prstGeom>
              <a:blipFill>
                <a:blip r:embed="rId12"/>
                <a:stretch>
                  <a:fillRect l="-159" t="-971" b="-6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7A434A5-64E6-3CA2-980C-C3FA3435D508}"/>
              </a:ext>
            </a:extLst>
          </p:cNvPr>
          <p:cNvSpPr txBox="1"/>
          <p:nvPr/>
        </p:nvSpPr>
        <p:spPr>
          <a:xfrm>
            <a:off x="9888408" y="3450301"/>
            <a:ext cx="134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Unit footprint of products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92A2C5F-7861-7FD1-E16C-3813B3AE98F5}"/>
              </a:ext>
            </a:extLst>
          </p:cNvPr>
          <p:cNvSpPr txBox="1"/>
          <p:nvPr/>
        </p:nvSpPr>
        <p:spPr>
          <a:xfrm>
            <a:off x="9888408" y="3977008"/>
            <a:ext cx="134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footprint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A4375624-4EC1-647B-92AE-CE93E95BB08C}"/>
              </a:ext>
            </a:extLst>
          </p:cNvPr>
          <p:cNvCxnSpPr>
            <a:cxnSpLocks/>
          </p:cNvCxnSpPr>
          <p:nvPr/>
        </p:nvCxnSpPr>
        <p:spPr>
          <a:xfrm>
            <a:off x="3463497" y="2396745"/>
            <a:ext cx="0" cy="3920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0C12AEDE-9417-9F68-2A1B-D3ED54159A05}"/>
              </a:ext>
            </a:extLst>
          </p:cNvPr>
          <p:cNvCxnSpPr>
            <a:cxnSpLocks/>
          </p:cNvCxnSpPr>
          <p:nvPr/>
        </p:nvCxnSpPr>
        <p:spPr>
          <a:xfrm>
            <a:off x="7001776" y="2396745"/>
            <a:ext cx="9330" cy="393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B7DAAEAC-8294-850E-602F-EE5A5D9CC1E5}"/>
              </a:ext>
            </a:extLst>
          </p:cNvPr>
          <p:cNvCxnSpPr>
            <a:cxnSpLocks/>
          </p:cNvCxnSpPr>
          <p:nvPr/>
        </p:nvCxnSpPr>
        <p:spPr>
          <a:xfrm>
            <a:off x="528442" y="3037598"/>
            <a:ext cx="11068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4E21BCD8-8ADE-33B8-3B0C-1F58BDF83A7D}"/>
              </a:ext>
            </a:extLst>
          </p:cNvPr>
          <p:cNvCxnSpPr>
            <a:cxnSpLocks/>
          </p:cNvCxnSpPr>
          <p:nvPr/>
        </p:nvCxnSpPr>
        <p:spPr>
          <a:xfrm>
            <a:off x="7011106" y="4841424"/>
            <a:ext cx="4585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72C33B1E-D559-6C50-FCF8-17EC804105A7}"/>
              </a:ext>
            </a:extLst>
          </p:cNvPr>
          <p:cNvCxnSpPr>
            <a:cxnSpLocks/>
          </p:cNvCxnSpPr>
          <p:nvPr/>
        </p:nvCxnSpPr>
        <p:spPr>
          <a:xfrm>
            <a:off x="581752" y="4841424"/>
            <a:ext cx="2881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5B119B5-AC9E-2CEE-C127-8DE1FE697C23}"/>
                  </a:ext>
                </a:extLst>
              </p:cNvPr>
              <p:cNvSpPr txBox="1"/>
              <p:nvPr/>
            </p:nvSpPr>
            <p:spPr>
              <a:xfrm>
                <a:off x="7335273" y="5775231"/>
                <a:ext cx="1683437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5B119B5-AC9E-2CEE-C127-8DE1FE69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5775231"/>
                <a:ext cx="1683437" cy="252890"/>
              </a:xfrm>
              <a:prstGeom prst="rect">
                <a:avLst/>
              </a:prstGeom>
              <a:blipFill>
                <a:blip r:embed="rId13"/>
                <a:stretch>
                  <a:fillRect l="-3986" t="-16667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0556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EFC25-1403-CAF1-699C-B4F6B8B9682F}"/>
                  </a:ext>
                </a:extLst>
              </p:cNvPr>
              <p:cNvSpPr txBox="1"/>
              <p:nvPr/>
            </p:nvSpPr>
            <p:spPr>
              <a:xfrm>
                <a:off x="402400" y="1517091"/>
                <a:ext cx="1134872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/>
                  <a:t>Non-square Product-Technology systems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 case number of products differs than the number of industries (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):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EFC25-1403-CAF1-699C-B4F6B8B9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17091"/>
                <a:ext cx="11348720" cy="627864"/>
              </a:xfrm>
              <a:prstGeom prst="rect">
                <a:avLst/>
              </a:prstGeom>
              <a:blipFill>
                <a:blip r:embed="rId3"/>
                <a:stretch>
                  <a:fillRect l="-161" t="-1942" b="-6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D8570A-594D-E553-87BF-BFA0866ED3EF}"/>
                  </a:ext>
                </a:extLst>
              </p:cNvPr>
              <p:cNvSpPr txBox="1"/>
              <p:nvPr/>
            </p:nvSpPr>
            <p:spPr>
              <a:xfrm>
                <a:off x="1768200" y="3029301"/>
                <a:ext cx="2688040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D8570A-594D-E553-87BF-BFA0866E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3029301"/>
                <a:ext cx="2688040" cy="355931"/>
              </a:xfrm>
              <a:prstGeom prst="rect">
                <a:avLst/>
              </a:prstGeom>
              <a:blipFill>
                <a:blip r:embed="rId4"/>
                <a:stretch>
                  <a:fillRect l="-2494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B1D2488-D710-4B88-58FC-0E3FE5AE3123}"/>
                  </a:ext>
                </a:extLst>
              </p:cNvPr>
              <p:cNvSpPr txBox="1"/>
              <p:nvPr/>
            </p:nvSpPr>
            <p:spPr>
              <a:xfrm>
                <a:off x="1768200" y="5408953"/>
                <a:ext cx="3124920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B1D2488-D710-4B88-58FC-0E3FE5AE3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5408953"/>
                <a:ext cx="3124920" cy="364139"/>
              </a:xfrm>
              <a:prstGeom prst="rect">
                <a:avLst/>
              </a:prstGeom>
              <a:blipFill>
                <a:blip r:embed="rId5"/>
                <a:stretch>
                  <a:fillRect l="-2144"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BC294-E1D2-BAE2-39BD-F4D86D55E278}"/>
                  </a:ext>
                </a:extLst>
              </p:cNvPr>
              <p:cNvSpPr txBox="1"/>
              <p:nvPr/>
            </p:nvSpPr>
            <p:spPr>
              <a:xfrm>
                <a:off x="1768200" y="3544833"/>
                <a:ext cx="1754172" cy="290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BC294-E1D2-BAE2-39BD-F4D86D55E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3544833"/>
                <a:ext cx="1754172" cy="290208"/>
              </a:xfrm>
              <a:prstGeom prst="rect">
                <a:avLst/>
              </a:prstGeom>
              <a:blipFill>
                <a:blip r:embed="rId6"/>
                <a:stretch>
                  <a:fillRect l="-3819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719E04-6EAC-2020-CC59-A1D06794E49B}"/>
              </a:ext>
            </a:extLst>
          </p:cNvPr>
          <p:cNvSpPr txBox="1"/>
          <p:nvPr/>
        </p:nvSpPr>
        <p:spPr>
          <a:xfrm>
            <a:off x="1301560" y="2395345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32822A-626A-B86C-7C28-F1C497DB1D6B}"/>
              </a:ext>
            </a:extLst>
          </p:cNvPr>
          <p:cNvSpPr txBox="1"/>
          <p:nvPr/>
        </p:nvSpPr>
        <p:spPr>
          <a:xfrm>
            <a:off x="1609014" y="2716102"/>
            <a:ext cx="520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Can be applied, since it does not imply inversion of non-square matrix;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69AD3F-C40D-CA93-7CF9-4B9B143B782F}"/>
              </a:ext>
            </a:extLst>
          </p:cNvPr>
          <p:cNvSpPr txBox="1"/>
          <p:nvPr/>
        </p:nvSpPr>
        <p:spPr>
          <a:xfrm>
            <a:off x="1301560" y="4187054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EE8A09-E4C1-285D-B9EC-F7023522C3BD}"/>
                  </a:ext>
                </a:extLst>
              </p:cNvPr>
              <p:cNvSpPr txBox="1"/>
              <p:nvPr/>
            </p:nvSpPr>
            <p:spPr>
              <a:xfrm>
                <a:off x="1609014" y="4517142"/>
                <a:ext cx="914918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/>
                  <a:t>Cannot</a:t>
                </a:r>
                <a:r>
                  <a:rPr lang="en-US" sz="1200" dirty="0"/>
                  <a:t> be applied, since it implies inversion of product mix matrix;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dirty="0"/>
                  <a:t>In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, if a secondary product is not primary to any activity, there is no activity that can reduce its activity to compensate the increase in production of such product.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EE8A09-E4C1-285D-B9EC-F7023522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14" y="4517142"/>
                <a:ext cx="9149182" cy="800219"/>
              </a:xfrm>
              <a:prstGeom prst="rect">
                <a:avLst/>
              </a:prstGeom>
              <a:blipFill>
                <a:blip r:embed="rId7"/>
                <a:stretch>
                  <a:fillRect l="-67" b="-53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CC8DE4A-C7FA-F401-F8CD-7F10AE55C553}"/>
                  </a:ext>
                </a:extLst>
              </p:cNvPr>
              <p:cNvSpPr txBox="1"/>
              <p:nvPr/>
            </p:nvSpPr>
            <p:spPr>
              <a:xfrm>
                <a:off x="1768200" y="5987583"/>
                <a:ext cx="1468840" cy="302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CC8DE4A-C7FA-F401-F8CD-7F10AE55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5987583"/>
                <a:ext cx="1468840" cy="302840"/>
              </a:xfrm>
              <a:prstGeom prst="rect">
                <a:avLst/>
              </a:prstGeom>
              <a:blipFill>
                <a:blip r:embed="rId8"/>
                <a:stretch>
                  <a:fillRect l="-4564" r="-1245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653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F89AB-5B7C-F0F7-A8EF-13874431044F}"/>
              </a:ext>
            </a:extLst>
          </p:cNvPr>
          <p:cNvSpPr txBox="1"/>
          <p:nvPr/>
        </p:nvSpPr>
        <p:spPr>
          <a:xfrm>
            <a:off x="402400" y="1616410"/>
            <a:ext cx="8321040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Input-Output tables are </a:t>
            </a:r>
            <a:r>
              <a:rPr lang="en-US" sz="1400" b="1" dirty="0">
                <a:solidFill>
                  <a:schemeClr val="accent2"/>
                </a:solidFill>
              </a:rPr>
              <a:t>special cases </a:t>
            </a:r>
            <a:r>
              <a:rPr lang="en-US" sz="1400" dirty="0"/>
              <a:t>of Supply and Use Tables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IOTs embed </a:t>
            </a:r>
            <a:r>
              <a:rPr lang="en-US" sz="1400" b="1" dirty="0">
                <a:solidFill>
                  <a:schemeClr val="accent2"/>
                </a:solidFill>
              </a:rPr>
              <a:t>technology assumptions</a:t>
            </a:r>
            <a:r>
              <a:rPr lang="en-US" sz="1400" dirty="0"/>
              <a:t>, blurring differences among products and activity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IOTs can be defined as symmetric </a:t>
            </a:r>
            <a:r>
              <a:rPr lang="en-US" sz="1400" b="1" dirty="0">
                <a:solidFill>
                  <a:schemeClr val="accent2"/>
                </a:solidFill>
              </a:rPr>
              <a:t>Commodity-by-Commodity</a:t>
            </a:r>
            <a:r>
              <a:rPr lang="en-US" sz="1400" dirty="0"/>
              <a:t> (aka Product-by-Product) or </a:t>
            </a:r>
            <a:r>
              <a:rPr lang="en-US" sz="1400" b="1" dirty="0">
                <a:solidFill>
                  <a:schemeClr val="accent2"/>
                </a:solidFill>
              </a:rPr>
              <a:t>Activity-by-Activity</a:t>
            </a:r>
            <a:r>
              <a:rPr lang="en-US" sz="1400" dirty="0"/>
              <a:t> (aka Industry-by-Industry)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165311E-B1AC-ED0A-D9AF-533672DC9E60}"/>
                  </a:ext>
                </a:extLst>
              </p:cNvPr>
              <p:cNvSpPr/>
              <p:nvPr/>
            </p:nvSpPr>
            <p:spPr>
              <a:xfrm>
                <a:off x="1045380" y="4153227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165311E-B1AC-ED0A-D9AF-533672DC9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80" y="4153227"/>
                <a:ext cx="697548" cy="69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BA1F49-0F9E-12B5-5BCE-80811BBCE331}"/>
                  </a:ext>
                </a:extLst>
              </p:cNvPr>
              <p:cNvSpPr/>
              <p:nvPr/>
            </p:nvSpPr>
            <p:spPr>
              <a:xfrm>
                <a:off x="1742928" y="3455679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BA1F49-0F9E-12B5-5BCE-80811BBCE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28" y="3455679"/>
                <a:ext cx="697548" cy="69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B81E57C-DDED-36F5-3FA1-5660D8E70AFC}"/>
                  </a:ext>
                </a:extLst>
              </p:cNvPr>
              <p:cNvSpPr/>
              <p:nvPr/>
            </p:nvSpPr>
            <p:spPr>
              <a:xfrm>
                <a:off x="2440476" y="3455679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B81E57C-DDED-36F5-3FA1-5660D8E7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476" y="3455679"/>
                <a:ext cx="697548" cy="697548"/>
              </a:xfrm>
              <a:prstGeom prst="rect">
                <a:avLst/>
              </a:prstGeom>
              <a:blipFill>
                <a:blip r:embed="rId5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AB6AC87-93D0-7D31-01E4-892188D0071F}"/>
                  </a:ext>
                </a:extLst>
              </p:cNvPr>
              <p:cNvSpPr/>
              <p:nvPr/>
            </p:nvSpPr>
            <p:spPr>
              <a:xfrm>
                <a:off x="1742928" y="4850775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AB6AC87-93D0-7D31-01E4-892188D00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28" y="4850775"/>
                <a:ext cx="697548" cy="469262"/>
              </a:xfrm>
              <a:prstGeom prst="rect">
                <a:avLst/>
              </a:prstGeom>
              <a:blipFill>
                <a:blip r:embed="rId6"/>
                <a:stretch>
                  <a:fillRect l="-15789" t="-71429" r="-44737" b="-1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9F4033-55FC-D5B6-E831-5892ACC927B0}"/>
              </a:ext>
            </a:extLst>
          </p:cNvPr>
          <p:cNvCxnSpPr>
            <a:cxnSpLocks/>
          </p:cNvCxnSpPr>
          <p:nvPr/>
        </p:nvCxnSpPr>
        <p:spPr>
          <a:xfrm>
            <a:off x="782295" y="3455679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40F1C02-B883-46AA-758C-28F6011F9C86}"/>
              </a:ext>
            </a:extLst>
          </p:cNvPr>
          <p:cNvCxnSpPr>
            <a:cxnSpLocks/>
          </p:cNvCxnSpPr>
          <p:nvPr/>
        </p:nvCxnSpPr>
        <p:spPr>
          <a:xfrm>
            <a:off x="782295" y="4153227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64902F5-A75E-047E-C0FF-3442CEAC4FE2}"/>
              </a:ext>
            </a:extLst>
          </p:cNvPr>
          <p:cNvCxnSpPr>
            <a:cxnSpLocks/>
          </p:cNvCxnSpPr>
          <p:nvPr/>
        </p:nvCxnSpPr>
        <p:spPr>
          <a:xfrm>
            <a:off x="782295" y="4850775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54D2DB6-3015-6937-CCEF-29D60062F910}"/>
              </a:ext>
            </a:extLst>
          </p:cNvPr>
          <p:cNvCxnSpPr>
            <a:cxnSpLocks/>
          </p:cNvCxnSpPr>
          <p:nvPr/>
        </p:nvCxnSpPr>
        <p:spPr>
          <a:xfrm flipV="1">
            <a:off x="1045380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0346E4-D9BA-2B4B-5B51-9F97278913AF}"/>
              </a:ext>
            </a:extLst>
          </p:cNvPr>
          <p:cNvSpPr txBox="1"/>
          <p:nvPr/>
        </p:nvSpPr>
        <p:spPr>
          <a:xfrm>
            <a:off x="1198292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7055E1-76EB-6C7F-8863-345A8848DE66}"/>
              </a:ext>
            </a:extLst>
          </p:cNvPr>
          <p:cNvSpPr txBox="1"/>
          <p:nvPr/>
        </p:nvSpPr>
        <p:spPr>
          <a:xfrm>
            <a:off x="1895840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AD11C7-91FE-ABE0-84CC-D890C09CE399}"/>
              </a:ext>
            </a:extLst>
          </p:cNvPr>
          <p:cNvSpPr txBox="1"/>
          <p:nvPr/>
        </p:nvSpPr>
        <p:spPr>
          <a:xfrm>
            <a:off x="2607736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10B1E4-FF38-65D4-759E-BA97009CF6B2}"/>
              </a:ext>
            </a:extLst>
          </p:cNvPr>
          <p:cNvSpPr txBox="1"/>
          <p:nvPr/>
        </p:nvSpPr>
        <p:spPr>
          <a:xfrm>
            <a:off x="594070" y="36736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3959B7-E866-8B1A-DFA0-D90D34F41F6E}"/>
              </a:ext>
            </a:extLst>
          </p:cNvPr>
          <p:cNvSpPr txBox="1"/>
          <p:nvPr/>
        </p:nvSpPr>
        <p:spPr>
          <a:xfrm>
            <a:off x="594070" y="4371195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02BEF55-19F1-DC67-919B-2133EA462E2A}"/>
              </a:ext>
            </a:extLst>
          </p:cNvPr>
          <p:cNvSpPr txBox="1"/>
          <p:nvPr/>
        </p:nvSpPr>
        <p:spPr>
          <a:xfrm>
            <a:off x="594070" y="5004566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3E3214F-C8CF-D86D-64BB-DF416DFDF003}"/>
              </a:ext>
            </a:extLst>
          </p:cNvPr>
          <p:cNvCxnSpPr>
            <a:cxnSpLocks/>
          </p:cNvCxnSpPr>
          <p:nvPr/>
        </p:nvCxnSpPr>
        <p:spPr>
          <a:xfrm flipV="1">
            <a:off x="1742928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6188336-BFE4-DB8E-141C-0CAED5752E33}"/>
              </a:ext>
            </a:extLst>
          </p:cNvPr>
          <p:cNvCxnSpPr>
            <a:cxnSpLocks/>
          </p:cNvCxnSpPr>
          <p:nvPr/>
        </p:nvCxnSpPr>
        <p:spPr>
          <a:xfrm flipV="1">
            <a:off x="2440989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77DE2170-A00A-93B8-47D7-FAB81D38C20C}"/>
              </a:ext>
            </a:extLst>
          </p:cNvPr>
          <p:cNvSpPr/>
          <p:nvPr/>
        </p:nvSpPr>
        <p:spPr>
          <a:xfrm>
            <a:off x="3570719" y="3429000"/>
            <a:ext cx="336609" cy="18371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50D1924-F172-160D-0B98-A548599C67CC}"/>
              </a:ext>
            </a:extLst>
          </p:cNvPr>
          <p:cNvSpPr txBox="1"/>
          <p:nvPr/>
        </p:nvSpPr>
        <p:spPr>
          <a:xfrm>
            <a:off x="6641740" y="2786354"/>
            <a:ext cx="25377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Commodity-by-Commodity</a:t>
            </a:r>
            <a:endParaRPr lang="en-US" sz="1600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2897B5-5FB8-5394-3B97-F3D6B1DB5928}"/>
              </a:ext>
            </a:extLst>
          </p:cNvPr>
          <p:cNvSpPr txBox="1"/>
          <p:nvPr/>
        </p:nvSpPr>
        <p:spPr>
          <a:xfrm>
            <a:off x="6641740" y="3804453"/>
            <a:ext cx="20329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Activity-by-Activity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B640097-4FF0-3DF2-D081-861877D89FB1}"/>
                  </a:ext>
                </a:extLst>
              </p:cNvPr>
              <p:cNvSpPr/>
              <p:nvPr/>
            </p:nvSpPr>
            <p:spPr>
              <a:xfrm>
                <a:off x="9547698" y="2650074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B640097-4FF0-3DF2-D081-861877D89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98" y="2650074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7D0FB3-3CE3-6301-B319-FCC5A52BAACB}"/>
                  </a:ext>
                </a:extLst>
              </p:cNvPr>
              <p:cNvSpPr/>
              <p:nvPr/>
            </p:nvSpPr>
            <p:spPr>
              <a:xfrm>
                <a:off x="9545275" y="3641758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7D0FB3-3CE3-6301-B319-FCC5A52BA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75" y="3641758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32B2969-9279-0278-355F-286CB78E48D0}"/>
                  </a:ext>
                </a:extLst>
              </p:cNvPr>
              <p:cNvSpPr/>
              <p:nvPr/>
            </p:nvSpPr>
            <p:spPr>
              <a:xfrm>
                <a:off x="10530136" y="2650073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32B2969-9279-0278-355F-286CB78E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136" y="2650073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7081374-811B-8B01-AF42-21E1DA2CC501}"/>
              </a:ext>
            </a:extLst>
          </p:cNvPr>
          <p:cNvCxnSpPr>
            <a:cxnSpLocks/>
          </p:cNvCxnSpPr>
          <p:nvPr/>
        </p:nvCxnSpPr>
        <p:spPr>
          <a:xfrm>
            <a:off x="9194390" y="2650074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ED7538E-9C5C-ABC1-D4F2-D436683C2186}"/>
              </a:ext>
            </a:extLst>
          </p:cNvPr>
          <p:cNvCxnSpPr>
            <a:cxnSpLocks/>
          </p:cNvCxnSpPr>
          <p:nvPr/>
        </p:nvCxnSpPr>
        <p:spPr>
          <a:xfrm flipV="1">
            <a:off x="9545275" y="2361942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DC3A75E-46CB-B21B-940D-345BFD71763F}"/>
              </a:ext>
            </a:extLst>
          </p:cNvPr>
          <p:cNvCxnSpPr>
            <a:cxnSpLocks/>
          </p:cNvCxnSpPr>
          <p:nvPr/>
        </p:nvCxnSpPr>
        <p:spPr>
          <a:xfrm>
            <a:off x="9194390" y="3641758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A41AEB6-A3AA-5496-A4BC-A8D6B8FA36DE}"/>
              </a:ext>
            </a:extLst>
          </p:cNvPr>
          <p:cNvCxnSpPr>
            <a:cxnSpLocks/>
          </p:cNvCxnSpPr>
          <p:nvPr/>
        </p:nvCxnSpPr>
        <p:spPr>
          <a:xfrm flipV="1">
            <a:off x="10534369" y="2361942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103680-CF77-BDC2-F0CB-3ACE2DA675BA}"/>
              </a:ext>
            </a:extLst>
          </p:cNvPr>
          <p:cNvSpPr txBox="1"/>
          <p:nvPr/>
        </p:nvSpPr>
        <p:spPr>
          <a:xfrm>
            <a:off x="10692057" y="2305258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A524FC6-63FF-5176-F00E-377E752E8772}"/>
              </a:ext>
            </a:extLst>
          </p:cNvPr>
          <p:cNvSpPr txBox="1"/>
          <p:nvPr/>
        </p:nvSpPr>
        <p:spPr>
          <a:xfrm>
            <a:off x="9849683" y="229518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632E67E-6D25-AD3F-8D38-6C010ECCE019}"/>
              </a:ext>
            </a:extLst>
          </p:cNvPr>
          <p:cNvSpPr txBox="1"/>
          <p:nvPr/>
        </p:nvSpPr>
        <p:spPr>
          <a:xfrm>
            <a:off x="9159002" y="2988989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AD5D026-0835-1D69-BC45-7326E69D3C58}"/>
              </a:ext>
            </a:extLst>
          </p:cNvPr>
          <p:cNvSpPr txBox="1"/>
          <p:nvPr/>
        </p:nvSpPr>
        <p:spPr>
          <a:xfrm>
            <a:off x="9040537" y="3757574"/>
            <a:ext cx="49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A5A6DC7-CED0-D8BE-B649-1F3CB29E34C0}"/>
                  </a:ext>
                </a:extLst>
              </p:cNvPr>
              <p:cNvSpPr/>
              <p:nvPr/>
            </p:nvSpPr>
            <p:spPr>
              <a:xfrm>
                <a:off x="9547698" y="4770333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A5A6DC7-CED0-D8BE-B649-1F3CB29E3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98" y="4770333"/>
                <a:ext cx="991688" cy="991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67A5EAD1-A2E9-F68B-E100-039A596354D3}"/>
                  </a:ext>
                </a:extLst>
              </p:cNvPr>
              <p:cNvSpPr/>
              <p:nvPr/>
            </p:nvSpPr>
            <p:spPr>
              <a:xfrm>
                <a:off x="9545275" y="5762017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67A5EAD1-A2E9-F68B-E100-039A59635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75" y="5762017"/>
                <a:ext cx="991687" cy="4692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6F11048D-72D9-690B-E10A-16659D8BEDBA}"/>
                  </a:ext>
                </a:extLst>
              </p:cNvPr>
              <p:cNvSpPr/>
              <p:nvPr/>
            </p:nvSpPr>
            <p:spPr>
              <a:xfrm>
                <a:off x="10530136" y="4770332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6F11048D-72D9-690B-E10A-16659D8BE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136" y="4770332"/>
                <a:ext cx="697548" cy="991685"/>
              </a:xfrm>
              <a:prstGeom prst="rect">
                <a:avLst/>
              </a:prstGeom>
              <a:blipFill>
                <a:blip r:embed="rId12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8516A63-47FB-63DE-51D8-46E1FCFBA490}"/>
              </a:ext>
            </a:extLst>
          </p:cNvPr>
          <p:cNvCxnSpPr>
            <a:cxnSpLocks/>
          </p:cNvCxnSpPr>
          <p:nvPr/>
        </p:nvCxnSpPr>
        <p:spPr>
          <a:xfrm>
            <a:off x="9194390" y="4770333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7A29D84-3BB8-E8C0-D346-2631AEFD5F4A}"/>
              </a:ext>
            </a:extLst>
          </p:cNvPr>
          <p:cNvCxnSpPr>
            <a:cxnSpLocks/>
          </p:cNvCxnSpPr>
          <p:nvPr/>
        </p:nvCxnSpPr>
        <p:spPr>
          <a:xfrm flipV="1">
            <a:off x="9545275" y="4482201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5FA56C36-4ABC-90D0-CD0F-40F7998CDDF1}"/>
              </a:ext>
            </a:extLst>
          </p:cNvPr>
          <p:cNvCxnSpPr>
            <a:cxnSpLocks/>
          </p:cNvCxnSpPr>
          <p:nvPr/>
        </p:nvCxnSpPr>
        <p:spPr>
          <a:xfrm>
            <a:off x="9194390" y="5762017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46A6A856-B84D-F2EE-A6EB-1810DED7CD12}"/>
              </a:ext>
            </a:extLst>
          </p:cNvPr>
          <p:cNvCxnSpPr>
            <a:cxnSpLocks/>
          </p:cNvCxnSpPr>
          <p:nvPr/>
        </p:nvCxnSpPr>
        <p:spPr>
          <a:xfrm flipV="1">
            <a:off x="10534369" y="4482201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57B1D76-A520-F200-9F01-A8D1F0626B33}"/>
              </a:ext>
            </a:extLst>
          </p:cNvPr>
          <p:cNvSpPr txBox="1"/>
          <p:nvPr/>
        </p:nvSpPr>
        <p:spPr>
          <a:xfrm>
            <a:off x="10692057" y="442551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76C52FE-3F43-AC5A-79CD-794DAA0C54D4}"/>
              </a:ext>
            </a:extLst>
          </p:cNvPr>
          <p:cNvSpPr txBox="1"/>
          <p:nvPr/>
        </p:nvSpPr>
        <p:spPr>
          <a:xfrm>
            <a:off x="9849683" y="441544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539D43C-2180-B929-4904-41723A7B4A78}"/>
              </a:ext>
            </a:extLst>
          </p:cNvPr>
          <p:cNvSpPr txBox="1"/>
          <p:nvPr/>
        </p:nvSpPr>
        <p:spPr>
          <a:xfrm>
            <a:off x="9159002" y="5109248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B1208D0-F1C7-C217-CE43-A710170659DE}"/>
              </a:ext>
            </a:extLst>
          </p:cNvPr>
          <p:cNvSpPr txBox="1"/>
          <p:nvPr/>
        </p:nvSpPr>
        <p:spPr>
          <a:xfrm>
            <a:off x="9040537" y="5877833"/>
            <a:ext cx="49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82DD522-876C-9AA7-5EED-BB7BC106BD56}"/>
              </a:ext>
            </a:extLst>
          </p:cNvPr>
          <p:cNvSpPr txBox="1"/>
          <p:nvPr/>
        </p:nvSpPr>
        <p:spPr>
          <a:xfrm>
            <a:off x="4107601" y="3272034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 technology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A7CADE6-D630-AB7C-80E4-0F8B6C6C7084}"/>
              </a:ext>
            </a:extLst>
          </p:cNvPr>
          <p:cNvSpPr txBox="1"/>
          <p:nvPr/>
        </p:nvSpPr>
        <p:spPr>
          <a:xfrm>
            <a:off x="4103116" y="5119949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 technology</a:t>
            </a:r>
          </a:p>
        </p:txBody>
      </p:sp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id="{95B474F3-C3E6-726A-43F3-79A045CA35E4}"/>
              </a:ext>
            </a:extLst>
          </p:cNvPr>
          <p:cNvSpPr/>
          <p:nvPr/>
        </p:nvSpPr>
        <p:spPr>
          <a:xfrm>
            <a:off x="6290194" y="2954186"/>
            <a:ext cx="336609" cy="983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BEB536C-8CAE-4D92-E21D-0143860F51C7}"/>
              </a:ext>
            </a:extLst>
          </p:cNvPr>
          <p:cNvSpPr txBox="1"/>
          <p:nvPr/>
        </p:nvSpPr>
        <p:spPr>
          <a:xfrm>
            <a:off x="6641740" y="4733294"/>
            <a:ext cx="2537712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Commodity-by-Commodity</a:t>
            </a:r>
            <a:endParaRPr lang="en-US" sz="1600" i="1" dirty="0"/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i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AC2E9B4-87C5-DDBB-1670-2C8D174C1D9C}"/>
              </a:ext>
            </a:extLst>
          </p:cNvPr>
          <p:cNvSpPr txBox="1"/>
          <p:nvPr/>
        </p:nvSpPr>
        <p:spPr>
          <a:xfrm>
            <a:off x="6690466" y="5682724"/>
            <a:ext cx="19842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Activity-by-Activity</a:t>
            </a:r>
            <a:endParaRPr lang="en-US" sz="1600" i="1" dirty="0"/>
          </a:p>
        </p:txBody>
      </p:sp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F46ED8C7-1B80-0A87-9767-A804572E94C8}"/>
              </a:ext>
            </a:extLst>
          </p:cNvPr>
          <p:cNvSpPr/>
          <p:nvPr/>
        </p:nvSpPr>
        <p:spPr>
          <a:xfrm>
            <a:off x="6290194" y="4832457"/>
            <a:ext cx="336609" cy="983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452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AD67BFC-A3A8-047A-78AF-77C2E481D281}"/>
                  </a:ext>
                </a:extLst>
              </p:cNvPr>
              <p:cNvSpPr/>
              <p:nvPr/>
            </p:nvSpPr>
            <p:spPr>
              <a:xfrm>
                <a:off x="853710" y="3871851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AD67BFC-A3A8-047A-78AF-77C2E481D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0" y="3871851"/>
                <a:ext cx="697548" cy="69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F549EA76-FCEF-2FFC-8F1D-AC3EAB64CA11}"/>
                  </a:ext>
                </a:extLst>
              </p:cNvPr>
              <p:cNvSpPr/>
              <p:nvPr/>
            </p:nvSpPr>
            <p:spPr>
              <a:xfrm>
                <a:off x="1551258" y="3174303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F549EA76-FCEF-2FFC-8F1D-AC3EAB64C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8" y="3174303"/>
                <a:ext cx="697548" cy="69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586DC-B61B-BA98-E008-F8EAF79033CE}"/>
                  </a:ext>
                </a:extLst>
              </p:cNvPr>
              <p:cNvSpPr/>
              <p:nvPr/>
            </p:nvSpPr>
            <p:spPr>
              <a:xfrm>
                <a:off x="2248806" y="3174303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586DC-B61B-BA98-E008-F8EAF7903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06" y="3174303"/>
                <a:ext cx="697548" cy="697548"/>
              </a:xfrm>
              <a:prstGeom prst="rect">
                <a:avLst/>
              </a:prstGeom>
              <a:blipFill>
                <a:blip r:embed="rId5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A139A79-D37A-D3BF-F12C-965ADEACE572}"/>
                  </a:ext>
                </a:extLst>
              </p:cNvPr>
              <p:cNvSpPr/>
              <p:nvPr/>
            </p:nvSpPr>
            <p:spPr>
              <a:xfrm>
                <a:off x="1551258" y="4569399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A139A79-D37A-D3BF-F12C-965ADEACE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8" y="4569399"/>
                <a:ext cx="697548" cy="469262"/>
              </a:xfrm>
              <a:prstGeom prst="rect">
                <a:avLst/>
              </a:prstGeom>
              <a:blipFill>
                <a:blip r:embed="rId6"/>
                <a:stretch>
                  <a:fillRect l="-24348" t="-89610" r="-56522" b="-133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59A179B-BC0A-09F6-6E7C-5182F252240F}"/>
              </a:ext>
            </a:extLst>
          </p:cNvPr>
          <p:cNvCxnSpPr>
            <a:cxnSpLocks/>
          </p:cNvCxnSpPr>
          <p:nvPr/>
        </p:nvCxnSpPr>
        <p:spPr>
          <a:xfrm>
            <a:off x="590625" y="3174303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74072A2-1A53-37FD-FA4E-BEA8E5BDB94E}"/>
              </a:ext>
            </a:extLst>
          </p:cNvPr>
          <p:cNvCxnSpPr>
            <a:cxnSpLocks/>
          </p:cNvCxnSpPr>
          <p:nvPr/>
        </p:nvCxnSpPr>
        <p:spPr>
          <a:xfrm>
            <a:off x="590625" y="3871851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F4A539F-8DB5-C5C4-5055-30D8ADA029CA}"/>
              </a:ext>
            </a:extLst>
          </p:cNvPr>
          <p:cNvCxnSpPr>
            <a:cxnSpLocks/>
          </p:cNvCxnSpPr>
          <p:nvPr/>
        </p:nvCxnSpPr>
        <p:spPr>
          <a:xfrm>
            <a:off x="590625" y="4569399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7A4B0E-82A5-B4E8-EC5C-CDB81E47912D}"/>
              </a:ext>
            </a:extLst>
          </p:cNvPr>
          <p:cNvCxnSpPr>
            <a:cxnSpLocks/>
          </p:cNvCxnSpPr>
          <p:nvPr/>
        </p:nvCxnSpPr>
        <p:spPr>
          <a:xfrm flipV="1">
            <a:off x="853710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9309E9-5AB1-FDBF-2798-EC449766B137}"/>
              </a:ext>
            </a:extLst>
          </p:cNvPr>
          <p:cNvSpPr txBox="1"/>
          <p:nvPr/>
        </p:nvSpPr>
        <p:spPr>
          <a:xfrm>
            <a:off x="1006622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45C64C-43FA-C333-C14C-6315BFE54B15}"/>
              </a:ext>
            </a:extLst>
          </p:cNvPr>
          <p:cNvSpPr txBox="1"/>
          <p:nvPr/>
        </p:nvSpPr>
        <p:spPr>
          <a:xfrm>
            <a:off x="1704170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3B4F2E-DF7A-1A13-201F-C85CB167082A}"/>
              </a:ext>
            </a:extLst>
          </p:cNvPr>
          <p:cNvSpPr txBox="1"/>
          <p:nvPr/>
        </p:nvSpPr>
        <p:spPr>
          <a:xfrm>
            <a:off x="2416066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A068D1-26E2-5529-954A-8919997AB71A}"/>
              </a:ext>
            </a:extLst>
          </p:cNvPr>
          <p:cNvSpPr txBox="1"/>
          <p:nvPr/>
        </p:nvSpPr>
        <p:spPr>
          <a:xfrm>
            <a:off x="402400" y="33922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BBC4930-B33B-06F6-0EAF-57131F9A94A8}"/>
              </a:ext>
            </a:extLst>
          </p:cNvPr>
          <p:cNvSpPr txBox="1"/>
          <p:nvPr/>
        </p:nvSpPr>
        <p:spPr>
          <a:xfrm>
            <a:off x="402400" y="4089819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B60090B-385B-A8F1-465F-607FFE4C5693}"/>
              </a:ext>
            </a:extLst>
          </p:cNvPr>
          <p:cNvSpPr txBox="1"/>
          <p:nvPr/>
        </p:nvSpPr>
        <p:spPr>
          <a:xfrm>
            <a:off x="402400" y="4723190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F9F8F60-C4F9-AA0D-0F32-C16345699AF2}"/>
              </a:ext>
            </a:extLst>
          </p:cNvPr>
          <p:cNvCxnSpPr>
            <a:cxnSpLocks/>
          </p:cNvCxnSpPr>
          <p:nvPr/>
        </p:nvCxnSpPr>
        <p:spPr>
          <a:xfrm flipV="1">
            <a:off x="1551258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F215D4E-85F7-F012-1D73-667571DC6111}"/>
              </a:ext>
            </a:extLst>
          </p:cNvPr>
          <p:cNvCxnSpPr>
            <a:cxnSpLocks/>
          </p:cNvCxnSpPr>
          <p:nvPr/>
        </p:nvCxnSpPr>
        <p:spPr>
          <a:xfrm flipV="1">
            <a:off x="2249319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45A1AF-7A80-9040-51F4-59D8B44B9B51}"/>
              </a:ext>
            </a:extLst>
          </p:cNvPr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Commodity input structure (columns of z) are weighted averages of commodity inputs to each industry that produce the column commodity. </a:t>
            </a:r>
            <a:br>
              <a:rPr lang="en-US" sz="1200" dirty="0"/>
            </a:br>
            <a:r>
              <a:rPr lang="en-US" sz="1200" b="1" dirty="0"/>
              <a:t>Example</a:t>
            </a:r>
            <a:r>
              <a:rPr lang="en-US" sz="1200" dirty="0"/>
              <a:t>: heat is produced both as primary from heat plants, and as secondary from steel factories.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/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/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/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8C8698E-58A6-161B-354C-BD0D915D94AE}"/>
              </a:ext>
            </a:extLst>
          </p:cNvPr>
          <p:cNvCxnSpPr>
            <a:cxnSpLocks/>
          </p:cNvCxnSpPr>
          <p:nvPr/>
        </p:nvCxnSpPr>
        <p:spPr>
          <a:xfrm>
            <a:off x="9586812" y="1140940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7A8CD27-14D4-88AC-D2E6-84CFE7007443}"/>
              </a:ext>
            </a:extLst>
          </p:cNvPr>
          <p:cNvCxnSpPr>
            <a:cxnSpLocks/>
          </p:cNvCxnSpPr>
          <p:nvPr/>
        </p:nvCxnSpPr>
        <p:spPr>
          <a:xfrm flipV="1">
            <a:off x="9937697" y="852808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F46F677-F7E0-36C5-544D-EF98F3B764D2}"/>
              </a:ext>
            </a:extLst>
          </p:cNvPr>
          <p:cNvCxnSpPr>
            <a:cxnSpLocks/>
          </p:cNvCxnSpPr>
          <p:nvPr/>
        </p:nvCxnSpPr>
        <p:spPr>
          <a:xfrm>
            <a:off x="9586812" y="226325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29BED13-5550-9198-ABE2-781782822654}"/>
              </a:ext>
            </a:extLst>
          </p:cNvPr>
          <p:cNvCxnSpPr>
            <a:cxnSpLocks/>
          </p:cNvCxnSpPr>
          <p:nvPr/>
        </p:nvCxnSpPr>
        <p:spPr>
          <a:xfrm flipV="1">
            <a:off x="10926791" y="852808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BE201E-D9CE-AF25-C1D9-865ECE6F543E}"/>
              </a:ext>
            </a:extLst>
          </p:cNvPr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D507312-B05D-F606-CE0A-520773F72A14}"/>
              </a:ext>
            </a:extLst>
          </p:cNvPr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542077-5A53-41A4-7256-FE87BAC8880D}"/>
              </a:ext>
            </a:extLst>
          </p:cNvPr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411B7A-8A7C-300C-F006-01F172CB33B8}"/>
              </a:ext>
            </a:extLst>
          </p:cNvPr>
          <p:cNvSpPr txBox="1"/>
          <p:nvPr/>
        </p:nvSpPr>
        <p:spPr>
          <a:xfrm>
            <a:off x="9478427" y="2379072"/>
            <a:ext cx="45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/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/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/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blipFill>
                <a:blip r:embed="rId12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D705F91-51CB-E8CE-3BD4-838CDB68F5C2}"/>
              </a:ext>
            </a:extLst>
          </p:cNvPr>
          <p:cNvCxnSpPr>
            <a:cxnSpLocks/>
          </p:cNvCxnSpPr>
          <p:nvPr/>
        </p:nvCxnSpPr>
        <p:spPr>
          <a:xfrm>
            <a:off x="9596062" y="4196112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46F6A-1BE0-3619-EDE0-0B28AC4DDB44}"/>
              </a:ext>
            </a:extLst>
          </p:cNvPr>
          <p:cNvCxnSpPr>
            <a:cxnSpLocks/>
          </p:cNvCxnSpPr>
          <p:nvPr/>
        </p:nvCxnSpPr>
        <p:spPr>
          <a:xfrm flipV="1">
            <a:off x="9946947" y="3907980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52582DE-3A72-F3FA-DE16-0831A301B5AB}"/>
              </a:ext>
            </a:extLst>
          </p:cNvPr>
          <p:cNvCxnSpPr>
            <a:cxnSpLocks/>
          </p:cNvCxnSpPr>
          <p:nvPr/>
        </p:nvCxnSpPr>
        <p:spPr>
          <a:xfrm>
            <a:off x="9596062" y="518779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13C3A54-00FE-15C9-357A-A1C9F1F4C06F}"/>
              </a:ext>
            </a:extLst>
          </p:cNvPr>
          <p:cNvCxnSpPr>
            <a:cxnSpLocks/>
          </p:cNvCxnSpPr>
          <p:nvPr/>
        </p:nvCxnSpPr>
        <p:spPr>
          <a:xfrm flipV="1">
            <a:off x="10936041" y="3907980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112E64-38F4-2BB1-7C02-DD260B78690F}"/>
              </a:ext>
            </a:extLst>
          </p:cNvPr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DDCEF83-EE16-5DB4-3B54-5C241CDCD735}"/>
              </a:ext>
            </a:extLst>
          </p:cNvPr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1E74F79-809E-B0F2-4856-52FC2AADD9F1}"/>
              </a:ext>
            </a:extLst>
          </p:cNvPr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E19C3DC-577E-843C-3ED1-4150D94EE8C4}"/>
              </a:ext>
            </a:extLst>
          </p:cNvPr>
          <p:cNvSpPr txBox="1"/>
          <p:nvPr/>
        </p:nvSpPr>
        <p:spPr>
          <a:xfrm>
            <a:off x="9503427" y="5303612"/>
            <a:ext cx="43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FCCFB2DD-B39B-C177-51CF-7B2B795FED6F}"/>
                  </a:ext>
                </a:extLst>
              </p:cNvPr>
              <p:cNvSpPr txBox="1"/>
              <p:nvPr/>
            </p:nvSpPr>
            <p:spPr>
              <a:xfrm>
                <a:off x="645420" y="5355592"/>
                <a:ext cx="2691875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FCCFB2DD-B39B-C177-51CF-7B2B795F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0" y="5355592"/>
                <a:ext cx="2691875" cy="355931"/>
              </a:xfrm>
              <a:prstGeom prst="rect">
                <a:avLst/>
              </a:prstGeom>
              <a:blipFill>
                <a:blip r:embed="rId13"/>
                <a:stretch>
                  <a:fillRect l="-2721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/>
              <p:nvPr/>
            </p:nvSpPr>
            <p:spPr>
              <a:xfrm>
                <a:off x="4486717" y="2250842"/>
                <a:ext cx="1373196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250842"/>
                <a:ext cx="1373196" cy="270267"/>
              </a:xfrm>
              <a:prstGeom prst="rect">
                <a:avLst/>
              </a:prstGeom>
              <a:blipFill>
                <a:blip r:embed="rId14"/>
                <a:stretch>
                  <a:fillRect l="-889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5845410-A143-7B62-D285-7A37B6D0E82D}"/>
                  </a:ext>
                </a:extLst>
              </p:cNvPr>
              <p:cNvSpPr txBox="1"/>
              <p:nvPr/>
            </p:nvSpPr>
            <p:spPr>
              <a:xfrm>
                <a:off x="669469" y="5835733"/>
                <a:ext cx="1643405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5845410-A143-7B62-D285-7A37B6D0E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9" y="5835733"/>
                <a:ext cx="1643405" cy="298415"/>
              </a:xfrm>
              <a:prstGeom prst="rect">
                <a:avLst/>
              </a:prstGeom>
              <a:blipFill>
                <a:blip r:embed="rId15"/>
                <a:stretch>
                  <a:fillRect l="-4461" b="-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65ACDB7-7CAD-50C2-B6A4-0EA8E9F9B309}"/>
              </a:ext>
            </a:extLst>
          </p:cNvPr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Supply and Use Table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23B5BE-BBE6-5149-E81B-11DB10B0B113}"/>
              </a:ext>
            </a:extLst>
          </p:cNvPr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Product-by-Product IOT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BC4B89E-E4F5-F2D9-FEE3-5D2120E47E14}"/>
              </a:ext>
            </a:extLst>
          </p:cNvPr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Industry-by-Industry IOT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/>
              <p:nvPr/>
            </p:nvSpPr>
            <p:spPr>
              <a:xfrm>
                <a:off x="6035587" y="2261069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7" y="2261069"/>
                <a:ext cx="2579298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923A675E-A08A-8BD5-0CA9-08C35022A986}"/>
              </a:ext>
            </a:extLst>
          </p:cNvPr>
          <p:cNvSpPr/>
          <p:nvPr/>
        </p:nvSpPr>
        <p:spPr>
          <a:xfrm>
            <a:off x="3577246" y="1479369"/>
            <a:ext cx="454254" cy="48925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/>
              <p:nvPr/>
            </p:nvSpPr>
            <p:spPr>
              <a:xfrm>
                <a:off x="4500552" y="5126267"/>
                <a:ext cx="1362616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126267"/>
                <a:ext cx="1362616" cy="270267"/>
              </a:xfrm>
              <a:prstGeom prst="rect">
                <a:avLst/>
              </a:prstGeom>
              <a:blipFill>
                <a:blip r:embed="rId17"/>
                <a:stretch>
                  <a:fillRect l="-1339"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D94E3CF-12DF-2268-38AE-D434AE275D1D}"/>
                  </a:ext>
                </a:extLst>
              </p:cNvPr>
              <p:cNvSpPr txBox="1"/>
              <p:nvPr/>
            </p:nvSpPr>
            <p:spPr>
              <a:xfrm>
                <a:off x="4524811" y="4174139"/>
                <a:ext cx="5299992" cy="333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D94E3CF-12DF-2268-38AE-D434AE27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1" y="4174139"/>
                <a:ext cx="5299992" cy="333361"/>
              </a:xfrm>
              <a:prstGeom prst="rect">
                <a:avLst/>
              </a:prstGeom>
              <a:blipFill>
                <a:blip r:embed="rId18"/>
                <a:stretch>
                  <a:fillRect l="-1264" t="-5556" b="-9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/>
              <p:nvPr/>
            </p:nvSpPr>
            <p:spPr>
              <a:xfrm>
                <a:off x="4524812" y="4654864"/>
                <a:ext cx="3807830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654864"/>
                <a:ext cx="3807830" cy="355931"/>
              </a:xfrm>
              <a:prstGeom prst="rect">
                <a:avLst/>
              </a:prstGeom>
              <a:blipFill>
                <a:blip r:embed="rId19"/>
                <a:stretch>
                  <a:fillRect l="-176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/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blipFill>
                <a:blip r:embed="rId20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/>
              <p:nvPr/>
            </p:nvSpPr>
            <p:spPr>
              <a:xfrm>
                <a:off x="4486717" y="2635074"/>
                <a:ext cx="1722073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635074"/>
                <a:ext cx="1722073" cy="286360"/>
              </a:xfrm>
              <a:prstGeom prst="rect">
                <a:avLst/>
              </a:prstGeom>
              <a:blipFill>
                <a:blip r:embed="rId21"/>
                <a:stretch>
                  <a:fillRect l="-1060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EC4A04-CCD3-40B5-6B4C-7A362E2FAE47}"/>
              </a:ext>
            </a:extLst>
          </p:cNvPr>
          <p:cNvSpPr txBox="1"/>
          <p:nvPr/>
        </p:nvSpPr>
        <p:spPr>
          <a:xfrm>
            <a:off x="6273391" y="2629224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Environmental transactions by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/>
              <p:nvPr/>
            </p:nvSpPr>
            <p:spPr>
              <a:xfrm>
                <a:off x="4524812" y="1770766"/>
                <a:ext cx="3131712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1770766"/>
                <a:ext cx="3131712" cy="364139"/>
              </a:xfrm>
              <a:prstGeom prst="rect">
                <a:avLst/>
              </a:prstGeom>
              <a:blipFill>
                <a:blip r:embed="rId22"/>
                <a:stretch>
                  <a:fillRect l="-2140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/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blipFill>
                <a:blip r:embed="rId23"/>
                <a:stretch>
                  <a:fillRect l="-1843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/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C146D4C-C366-A3AD-F8EF-B3D43A631D47}"/>
              </a:ext>
            </a:extLst>
          </p:cNvPr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tech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1B3AA12-DB48-BDE0-3D7C-F57EDBAE5CBC}"/>
              </a:ext>
            </a:extLst>
          </p:cNvPr>
          <p:cNvSpPr txBox="1"/>
          <p:nvPr/>
        </p:nvSpPr>
        <p:spPr>
          <a:xfrm>
            <a:off x="4278414" y="5942455"/>
            <a:ext cx="774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activity input structure (columns of z) are weighted averages of activity input structures that produce the same output. </a:t>
            </a:r>
            <a:r>
              <a:rPr lang="en-US" sz="1200" b="1" dirty="0"/>
              <a:t>Example</a:t>
            </a:r>
            <a:r>
              <a:rPr lang="en-US" sz="1200" dirty="0"/>
              <a:t>: heat plants output is the weighted average of heat plant and steel plant activity structures).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6A1F175-4E38-73BA-3517-85FB04D8145E}"/>
              </a:ext>
            </a:extLst>
          </p:cNvPr>
          <p:cNvSpPr txBox="1"/>
          <p:nvPr/>
        </p:nvSpPr>
        <p:spPr>
          <a:xfrm>
            <a:off x="7627388" y="1827623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46D4185-358D-5EF9-5D79-CD3231887F99}"/>
              </a:ext>
            </a:extLst>
          </p:cNvPr>
          <p:cNvSpPr txBox="1"/>
          <p:nvPr/>
        </p:nvSpPr>
        <p:spPr>
          <a:xfrm>
            <a:off x="8036756" y="4729002"/>
            <a:ext cx="168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</p:spTree>
    <p:extLst>
      <p:ext uri="{BB962C8B-B14F-4D97-AF65-F5344CB8AC3E}">
        <p14:creationId xmlns:p14="http://schemas.microsoft.com/office/powerpoint/2010/main" val="247507657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86B8676-8D67-DF79-3968-2A0AB0230A36}"/>
                  </a:ext>
                </a:extLst>
              </p:cNvPr>
              <p:cNvSpPr txBox="1"/>
              <p:nvPr/>
            </p:nvSpPr>
            <p:spPr>
              <a:xfrm>
                <a:off x="4524812" y="4174139"/>
                <a:ext cx="4928568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86B8676-8D67-DF79-3968-2A0AB0230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174139"/>
                <a:ext cx="4928568" cy="364139"/>
              </a:xfrm>
              <a:prstGeom prst="rect">
                <a:avLst/>
              </a:prstGeom>
              <a:blipFill>
                <a:blip r:embed="rId3"/>
                <a:stretch>
                  <a:fillRect l="-1360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45A1AF-7A80-9040-51F4-59D8B44B9B51}"/>
              </a:ext>
            </a:extLst>
          </p:cNvPr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Commodity input structures (columns of z) are the same of the activity that produce them as primary products. </a:t>
            </a:r>
            <a:br>
              <a:rPr lang="en-US" sz="1200" dirty="0"/>
            </a:br>
            <a:r>
              <a:rPr lang="en-US" sz="1200" b="1" dirty="0"/>
              <a:t>Example</a:t>
            </a:r>
            <a:r>
              <a:rPr lang="en-US" sz="1200" dirty="0"/>
              <a:t>: heat is always produced with a set of inputs of heat plants. Steel plant produces heat as secondary product, that results in a negative production of heat plants.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/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/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/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blipFill>
                <a:blip r:embed="rId6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8C8698E-58A6-161B-354C-BD0D915D94AE}"/>
              </a:ext>
            </a:extLst>
          </p:cNvPr>
          <p:cNvCxnSpPr>
            <a:cxnSpLocks/>
          </p:cNvCxnSpPr>
          <p:nvPr/>
        </p:nvCxnSpPr>
        <p:spPr>
          <a:xfrm>
            <a:off x="9586812" y="1140940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7A8CD27-14D4-88AC-D2E6-84CFE7007443}"/>
              </a:ext>
            </a:extLst>
          </p:cNvPr>
          <p:cNvCxnSpPr>
            <a:cxnSpLocks/>
          </p:cNvCxnSpPr>
          <p:nvPr/>
        </p:nvCxnSpPr>
        <p:spPr>
          <a:xfrm flipV="1">
            <a:off x="9937697" y="852808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F46F677-F7E0-36C5-544D-EF98F3B764D2}"/>
              </a:ext>
            </a:extLst>
          </p:cNvPr>
          <p:cNvCxnSpPr>
            <a:cxnSpLocks/>
          </p:cNvCxnSpPr>
          <p:nvPr/>
        </p:nvCxnSpPr>
        <p:spPr>
          <a:xfrm>
            <a:off x="9586812" y="226325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29BED13-5550-9198-ABE2-781782822654}"/>
              </a:ext>
            </a:extLst>
          </p:cNvPr>
          <p:cNvCxnSpPr>
            <a:cxnSpLocks/>
          </p:cNvCxnSpPr>
          <p:nvPr/>
        </p:nvCxnSpPr>
        <p:spPr>
          <a:xfrm flipV="1">
            <a:off x="10926791" y="852808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BE201E-D9CE-AF25-C1D9-865ECE6F543E}"/>
              </a:ext>
            </a:extLst>
          </p:cNvPr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D507312-B05D-F606-CE0A-520773F72A14}"/>
              </a:ext>
            </a:extLst>
          </p:cNvPr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542077-5A53-41A4-7256-FE87BAC8880D}"/>
              </a:ext>
            </a:extLst>
          </p:cNvPr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411B7A-8A7C-300C-F006-01F172CB33B8}"/>
              </a:ext>
            </a:extLst>
          </p:cNvPr>
          <p:cNvSpPr txBox="1"/>
          <p:nvPr/>
        </p:nvSpPr>
        <p:spPr>
          <a:xfrm>
            <a:off x="9453380" y="2379072"/>
            <a:ext cx="47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/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/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/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D705F91-51CB-E8CE-3BD4-838CDB68F5C2}"/>
              </a:ext>
            </a:extLst>
          </p:cNvPr>
          <p:cNvCxnSpPr>
            <a:cxnSpLocks/>
          </p:cNvCxnSpPr>
          <p:nvPr/>
        </p:nvCxnSpPr>
        <p:spPr>
          <a:xfrm>
            <a:off x="9596062" y="4196112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46F6A-1BE0-3619-EDE0-0B28AC4DDB44}"/>
              </a:ext>
            </a:extLst>
          </p:cNvPr>
          <p:cNvCxnSpPr>
            <a:cxnSpLocks/>
          </p:cNvCxnSpPr>
          <p:nvPr/>
        </p:nvCxnSpPr>
        <p:spPr>
          <a:xfrm flipV="1">
            <a:off x="9946947" y="3907980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52582DE-3A72-F3FA-DE16-0831A301B5AB}"/>
              </a:ext>
            </a:extLst>
          </p:cNvPr>
          <p:cNvCxnSpPr>
            <a:cxnSpLocks/>
          </p:cNvCxnSpPr>
          <p:nvPr/>
        </p:nvCxnSpPr>
        <p:spPr>
          <a:xfrm>
            <a:off x="9596062" y="518779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13C3A54-00FE-15C9-357A-A1C9F1F4C06F}"/>
              </a:ext>
            </a:extLst>
          </p:cNvPr>
          <p:cNvCxnSpPr>
            <a:cxnSpLocks/>
          </p:cNvCxnSpPr>
          <p:nvPr/>
        </p:nvCxnSpPr>
        <p:spPr>
          <a:xfrm flipV="1">
            <a:off x="10936041" y="3907980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112E64-38F4-2BB1-7C02-DD260B78690F}"/>
              </a:ext>
            </a:extLst>
          </p:cNvPr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DDCEF83-EE16-5DB4-3B54-5C241CDCD735}"/>
              </a:ext>
            </a:extLst>
          </p:cNvPr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1E74F79-809E-B0F2-4856-52FC2AADD9F1}"/>
              </a:ext>
            </a:extLst>
          </p:cNvPr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E19C3DC-577E-843C-3ED1-4150D94EE8C4}"/>
              </a:ext>
            </a:extLst>
          </p:cNvPr>
          <p:cNvSpPr txBox="1"/>
          <p:nvPr/>
        </p:nvSpPr>
        <p:spPr>
          <a:xfrm>
            <a:off x="9487676" y="5303612"/>
            <a:ext cx="45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/>
              <p:nvPr/>
            </p:nvSpPr>
            <p:spPr>
              <a:xfrm>
                <a:off x="4486717" y="2250842"/>
                <a:ext cx="1285032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250842"/>
                <a:ext cx="1285032" cy="270267"/>
              </a:xfrm>
              <a:prstGeom prst="rect">
                <a:avLst/>
              </a:prstGeom>
              <a:blipFill>
                <a:blip r:embed="rId10"/>
                <a:stretch>
                  <a:fillRect l="-948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65ACDB7-7CAD-50C2-B6A4-0EA8E9F9B309}"/>
              </a:ext>
            </a:extLst>
          </p:cNvPr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Supply and Use Table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23B5BE-BBE6-5149-E81B-11DB10B0B113}"/>
              </a:ext>
            </a:extLst>
          </p:cNvPr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Product-by-Product IOT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BC4B89E-E4F5-F2D9-FEE3-5D2120E47E14}"/>
              </a:ext>
            </a:extLst>
          </p:cNvPr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Industry-by-Industry IOT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/>
              <p:nvPr/>
            </p:nvSpPr>
            <p:spPr>
              <a:xfrm>
                <a:off x="6103118" y="2254292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2254292"/>
                <a:ext cx="2579298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923A675E-A08A-8BD5-0CA9-08C35022A986}"/>
              </a:ext>
            </a:extLst>
          </p:cNvPr>
          <p:cNvSpPr/>
          <p:nvPr/>
        </p:nvSpPr>
        <p:spPr>
          <a:xfrm>
            <a:off x="3577246" y="1479369"/>
            <a:ext cx="454254" cy="48925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/>
              <p:nvPr/>
            </p:nvSpPr>
            <p:spPr>
              <a:xfrm>
                <a:off x="4500552" y="5126267"/>
                <a:ext cx="1307537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126267"/>
                <a:ext cx="1307537" cy="270267"/>
              </a:xfrm>
              <a:prstGeom prst="rect">
                <a:avLst/>
              </a:prstGeom>
              <a:blipFill>
                <a:blip r:embed="rId12"/>
                <a:stretch>
                  <a:fillRect l="-1395"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/>
              <p:nvPr/>
            </p:nvSpPr>
            <p:spPr>
              <a:xfrm>
                <a:off x="4524812" y="4654864"/>
                <a:ext cx="3635690" cy="333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654864"/>
                <a:ext cx="3635690" cy="333296"/>
              </a:xfrm>
              <a:prstGeom prst="rect">
                <a:avLst/>
              </a:prstGeom>
              <a:blipFill>
                <a:blip r:embed="rId13"/>
                <a:stretch>
                  <a:fillRect l="-1843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/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blipFill>
                <a:blip r:embed="rId14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/>
              <p:nvPr/>
            </p:nvSpPr>
            <p:spPr>
              <a:xfrm>
                <a:off x="4486717" y="2635074"/>
                <a:ext cx="1633909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635074"/>
                <a:ext cx="1633909" cy="286360"/>
              </a:xfrm>
              <a:prstGeom prst="rect">
                <a:avLst/>
              </a:prstGeom>
              <a:blipFill>
                <a:blip r:embed="rId15"/>
                <a:stretch>
                  <a:fillRect l="-1119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EC4A04-CCD3-40B5-6B4C-7A362E2FAE47}"/>
              </a:ext>
            </a:extLst>
          </p:cNvPr>
          <p:cNvSpPr txBox="1"/>
          <p:nvPr/>
        </p:nvSpPr>
        <p:spPr>
          <a:xfrm>
            <a:off x="6103118" y="2628297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/>
              <p:nvPr/>
            </p:nvSpPr>
            <p:spPr>
              <a:xfrm>
                <a:off x="4524812" y="1770766"/>
                <a:ext cx="3107606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1770766"/>
                <a:ext cx="3107606" cy="355931"/>
              </a:xfrm>
              <a:prstGeom prst="rect">
                <a:avLst/>
              </a:prstGeom>
              <a:blipFill>
                <a:blip r:embed="rId16"/>
                <a:stretch>
                  <a:fillRect l="-2157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/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blipFill>
                <a:blip r:embed="rId17"/>
                <a:stretch>
                  <a:fillRect l="-1843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/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/>
                  <a:t> technical coefficients matrix</a:t>
                </a: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C146D4C-C366-A3AD-F8EF-B3D43A631D47}"/>
              </a:ext>
            </a:extLst>
          </p:cNvPr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tech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1B3AA12-DB48-BDE0-3D7C-F57EDBAE5CBC}"/>
              </a:ext>
            </a:extLst>
          </p:cNvPr>
          <p:cNvSpPr txBox="1"/>
          <p:nvPr/>
        </p:nvSpPr>
        <p:spPr>
          <a:xfrm>
            <a:off x="4278414" y="5942455"/>
            <a:ext cx="756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activity sales structure is fixed. </a:t>
            </a:r>
            <a:r>
              <a:rPr lang="en-US" sz="1200" b="1" dirty="0"/>
              <a:t>Example</a:t>
            </a:r>
            <a:r>
              <a:rPr lang="en-US" sz="1200" dirty="0"/>
              <a:t>: steel plant produces steel and heat in fixed proportions, and heat substitutes the one produced by heat plants.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6A1F175-4E38-73BA-3517-85FB04D8145E}"/>
              </a:ext>
            </a:extLst>
          </p:cNvPr>
          <p:cNvSpPr txBox="1"/>
          <p:nvPr/>
        </p:nvSpPr>
        <p:spPr>
          <a:xfrm>
            <a:off x="7637434" y="1834594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46D4185-358D-5EF9-5D79-CD3231887F99}"/>
              </a:ext>
            </a:extLst>
          </p:cNvPr>
          <p:cNvSpPr txBox="1"/>
          <p:nvPr/>
        </p:nvSpPr>
        <p:spPr>
          <a:xfrm>
            <a:off x="7721625" y="4695547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Leontief quantity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DA35BF18-7296-E737-5C81-84ACF88C2DCF}"/>
                  </a:ext>
                </a:extLst>
              </p:cNvPr>
              <p:cNvSpPr/>
              <p:nvPr/>
            </p:nvSpPr>
            <p:spPr>
              <a:xfrm>
                <a:off x="852747" y="3675526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DA35BF18-7296-E737-5C81-84ACF88C2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47" y="3675526"/>
                <a:ext cx="697548" cy="6975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0E3A0FC9-1B1D-9990-A244-CFF497877D3C}"/>
                  </a:ext>
                </a:extLst>
              </p:cNvPr>
              <p:cNvSpPr/>
              <p:nvPr/>
            </p:nvSpPr>
            <p:spPr>
              <a:xfrm>
                <a:off x="1550295" y="2977978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0E3A0FC9-1B1D-9990-A244-CFF497877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95" y="2977978"/>
                <a:ext cx="697548" cy="6975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2201606E-3D1C-BF80-16DD-C014AFFD8EBC}"/>
                  </a:ext>
                </a:extLst>
              </p:cNvPr>
              <p:cNvSpPr/>
              <p:nvPr/>
            </p:nvSpPr>
            <p:spPr>
              <a:xfrm>
                <a:off x="2247843" y="2977978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2201606E-3D1C-BF80-16DD-C014AFFD8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43" y="2977978"/>
                <a:ext cx="697548" cy="697548"/>
              </a:xfrm>
              <a:prstGeom prst="rect">
                <a:avLst/>
              </a:prstGeom>
              <a:blipFill>
                <a:blip r:embed="rId21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957ED6D7-D417-E643-FACB-0B32B5AF6022}"/>
                  </a:ext>
                </a:extLst>
              </p:cNvPr>
              <p:cNvSpPr/>
              <p:nvPr/>
            </p:nvSpPr>
            <p:spPr>
              <a:xfrm>
                <a:off x="1550295" y="4373074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957ED6D7-D417-E643-FACB-0B32B5AF6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95" y="4373074"/>
                <a:ext cx="697548" cy="469262"/>
              </a:xfrm>
              <a:prstGeom prst="rect">
                <a:avLst/>
              </a:prstGeom>
              <a:blipFill>
                <a:blip r:embed="rId22"/>
                <a:stretch>
                  <a:fillRect l="-24348" t="-88312" r="-56522" b="-135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9964517-B421-FA46-8A9E-3B8A255EE55A}"/>
              </a:ext>
            </a:extLst>
          </p:cNvPr>
          <p:cNvCxnSpPr>
            <a:cxnSpLocks/>
          </p:cNvCxnSpPr>
          <p:nvPr/>
        </p:nvCxnSpPr>
        <p:spPr>
          <a:xfrm>
            <a:off x="589662" y="2977978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2FFF44C2-35D0-2CDC-715E-385A9C4E8A7F}"/>
              </a:ext>
            </a:extLst>
          </p:cNvPr>
          <p:cNvCxnSpPr>
            <a:cxnSpLocks/>
          </p:cNvCxnSpPr>
          <p:nvPr/>
        </p:nvCxnSpPr>
        <p:spPr>
          <a:xfrm>
            <a:off x="589662" y="3675526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6CD7058B-6D7E-5BBC-81E4-2A85121CC084}"/>
              </a:ext>
            </a:extLst>
          </p:cNvPr>
          <p:cNvCxnSpPr>
            <a:cxnSpLocks/>
          </p:cNvCxnSpPr>
          <p:nvPr/>
        </p:nvCxnSpPr>
        <p:spPr>
          <a:xfrm>
            <a:off x="589662" y="4373074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1CBA97A-D473-E63B-2770-A4D0CF98003F}"/>
              </a:ext>
            </a:extLst>
          </p:cNvPr>
          <p:cNvCxnSpPr>
            <a:cxnSpLocks/>
          </p:cNvCxnSpPr>
          <p:nvPr/>
        </p:nvCxnSpPr>
        <p:spPr>
          <a:xfrm flipV="1">
            <a:off x="852747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E5B8CF70-FD48-128E-C775-A0876AC78F9D}"/>
              </a:ext>
            </a:extLst>
          </p:cNvPr>
          <p:cNvSpPr txBox="1"/>
          <p:nvPr/>
        </p:nvSpPr>
        <p:spPr>
          <a:xfrm>
            <a:off x="1005659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733A5DD-0825-56AA-AC0C-6AD5F0C4554A}"/>
              </a:ext>
            </a:extLst>
          </p:cNvPr>
          <p:cNvSpPr txBox="1"/>
          <p:nvPr/>
        </p:nvSpPr>
        <p:spPr>
          <a:xfrm>
            <a:off x="1703207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t</a:t>
            </a:r>
            <a:endParaRPr lang="en-US" sz="1100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C64E614-E87D-2A77-22B8-FAA167EA109D}"/>
              </a:ext>
            </a:extLst>
          </p:cNvPr>
          <p:cNvSpPr txBox="1"/>
          <p:nvPr/>
        </p:nvSpPr>
        <p:spPr>
          <a:xfrm>
            <a:off x="2415103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BE9C41F-C1A3-8214-E6A5-C6DF29772147}"/>
              </a:ext>
            </a:extLst>
          </p:cNvPr>
          <p:cNvSpPr txBox="1"/>
          <p:nvPr/>
        </p:nvSpPr>
        <p:spPr>
          <a:xfrm>
            <a:off x="401437" y="31959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8B37A42-0445-2A03-8E56-3BBA350A8ADC}"/>
              </a:ext>
            </a:extLst>
          </p:cNvPr>
          <p:cNvSpPr txBox="1"/>
          <p:nvPr/>
        </p:nvSpPr>
        <p:spPr>
          <a:xfrm>
            <a:off x="401437" y="3893494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5A3B0F8-0898-D65A-69BB-266F5D777396}"/>
              </a:ext>
            </a:extLst>
          </p:cNvPr>
          <p:cNvSpPr txBox="1"/>
          <p:nvPr/>
        </p:nvSpPr>
        <p:spPr>
          <a:xfrm>
            <a:off x="401437" y="4526865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5A217D0B-91CF-0767-2859-F3882FEF931D}"/>
              </a:ext>
            </a:extLst>
          </p:cNvPr>
          <p:cNvCxnSpPr>
            <a:cxnSpLocks/>
          </p:cNvCxnSpPr>
          <p:nvPr/>
        </p:nvCxnSpPr>
        <p:spPr>
          <a:xfrm flipV="1">
            <a:off x="1550295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5DECD14A-75BF-1502-787F-102EB7B934D1}"/>
              </a:ext>
            </a:extLst>
          </p:cNvPr>
          <p:cNvCxnSpPr>
            <a:cxnSpLocks/>
          </p:cNvCxnSpPr>
          <p:nvPr/>
        </p:nvCxnSpPr>
        <p:spPr>
          <a:xfrm flipV="1">
            <a:off x="2248356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BB65636B-E3AD-7B8D-DC96-13D3C494ADCA}"/>
                  </a:ext>
                </a:extLst>
              </p:cNvPr>
              <p:cNvSpPr txBox="1"/>
              <p:nvPr/>
            </p:nvSpPr>
            <p:spPr>
              <a:xfrm>
                <a:off x="722732" y="5303983"/>
                <a:ext cx="2588356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BB65636B-E3AD-7B8D-DC96-13D3C494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2" y="5303983"/>
                <a:ext cx="2588356" cy="355931"/>
              </a:xfrm>
              <a:prstGeom prst="rect">
                <a:avLst/>
              </a:prstGeom>
              <a:blipFill>
                <a:blip r:embed="rId23"/>
                <a:stretch>
                  <a:fillRect l="-283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C3778560-6290-2227-44D9-3982C3EA31C7}"/>
                  </a:ext>
                </a:extLst>
              </p:cNvPr>
              <p:cNvSpPr txBox="1"/>
              <p:nvPr/>
            </p:nvSpPr>
            <p:spPr>
              <a:xfrm>
                <a:off x="722733" y="5770211"/>
                <a:ext cx="1756450" cy="294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C3778560-6290-2227-44D9-3982C3EA3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3" y="5770211"/>
                <a:ext cx="1756450" cy="294632"/>
              </a:xfrm>
              <a:prstGeom prst="rect">
                <a:avLst/>
              </a:prstGeom>
              <a:blipFill>
                <a:blip r:embed="rId24"/>
                <a:stretch>
                  <a:fillRect l="-4167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50582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A6B570-7EAE-9401-F683-9A8CAC829760}"/>
              </a:ext>
            </a:extLst>
          </p:cNvPr>
          <p:cNvSpPr txBox="1"/>
          <p:nvPr/>
        </p:nvSpPr>
        <p:spPr>
          <a:xfrm>
            <a:off x="402400" y="1872520"/>
            <a:ext cx="519137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The Commodity-by-Industry Approach in Input-Output Analysis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 err="1"/>
              <a:t>Suh</a:t>
            </a:r>
            <a:r>
              <a:rPr lang="it-IT" sz="1100" dirty="0"/>
              <a:t> S, </a:t>
            </a:r>
            <a:r>
              <a:rPr lang="it-IT" sz="1100" dirty="0" err="1"/>
              <a:t>Weidema</a:t>
            </a:r>
            <a:r>
              <a:rPr lang="it-IT" sz="1100" dirty="0"/>
              <a:t> B, Schmidt J H, </a:t>
            </a:r>
            <a:r>
              <a:rPr lang="it-IT" sz="1100" dirty="0" err="1"/>
              <a:t>Heijungs</a:t>
            </a:r>
            <a:r>
              <a:rPr lang="it-IT" sz="1100" dirty="0"/>
              <a:t> R (2010). </a:t>
            </a:r>
            <a:r>
              <a:rPr lang="en-US" sz="1100" i="1" dirty="0"/>
              <a:t>Generalized Make and Use Framework for Allocation in Life Cycle Assessment</a:t>
            </a:r>
            <a:r>
              <a:rPr lang="it-IT" sz="1100" dirty="0"/>
              <a:t>. Journal of Industrial Ecology.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Rueda-Cantuche J, </a:t>
            </a:r>
            <a:r>
              <a:rPr lang="en-US" sz="1100" dirty="0" err="1"/>
              <a:t>Raa</a:t>
            </a:r>
            <a:r>
              <a:rPr lang="en-US" sz="1100" dirty="0"/>
              <a:t> T </a:t>
            </a:r>
            <a:r>
              <a:rPr lang="en-US" sz="1100" dirty="0" err="1"/>
              <a:t>T</a:t>
            </a:r>
            <a:r>
              <a:rPr lang="en-US" sz="1100" dirty="0"/>
              <a:t> (2009). </a:t>
            </a:r>
            <a:r>
              <a:rPr lang="en-US" sz="1100" i="1" dirty="0"/>
              <a:t>The choice of model in the construction of industry coefficients matrices. </a:t>
            </a:r>
            <a:r>
              <a:rPr lang="en-US" sz="1100" dirty="0"/>
              <a:t>Economic Systems Research.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Rueda-Cantuche J (2011). </a:t>
            </a:r>
            <a:r>
              <a:rPr lang="en-US" sz="1100" i="1" dirty="0"/>
              <a:t>The choice of type of input-output table revisited: moving towards the use of supply-use tables in impact analysis</a:t>
            </a:r>
            <a:r>
              <a:rPr lang="en-US" sz="1100" dirty="0"/>
              <a:t>. Statistics and Operations Research Transactions.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Lenzen, Rueda-Cantuche (2012). </a:t>
            </a:r>
            <a:r>
              <a:rPr lang="en-US" sz="1100" i="1" dirty="0"/>
              <a:t>A note on the use of supply-use tables in impact analyses</a:t>
            </a:r>
            <a:r>
              <a:rPr lang="en-US" sz="1100" dirty="0"/>
              <a:t>. Statistics and Operations Research Transactions.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4: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C96B6-C02C-F831-5475-F91A51792842}"/>
                  </a:ext>
                </a:extLst>
              </p:cNvPr>
              <p:cNvSpPr txBox="1"/>
              <p:nvPr/>
            </p:nvSpPr>
            <p:spPr>
              <a:xfrm>
                <a:off x="403173" y="1467304"/>
                <a:ext cx="6257706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Modeling real-world complex production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Distinguishing technologies and products</a:t>
                </a:r>
                <a:r>
                  <a:rPr lang="en-US" sz="1400" dirty="0"/>
                  <a:t>. Each activity produces multiple useful products rather than just one unique “homogeneous product”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Supply and Use models (SUTs)</a:t>
                </a:r>
                <a:br>
                  <a:rPr lang="en-US" sz="1400" b="1" dirty="0"/>
                </a:b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Trades across systems</a:t>
                </a:r>
                <a:r>
                  <a:rPr lang="en-US" sz="1400" dirty="0"/>
                  <a:t>. A system may interact with other systems via trades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1400" dirty="0"/>
                  <a:t>of products 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Multi-Regional Input-Output models (MRIO)</a:t>
                </a:r>
                <a:br>
                  <a:rPr lang="en-US" sz="1400" b="1" dirty="0"/>
                </a:b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Time dimension</a:t>
                </a:r>
                <a:r>
                  <a:rPr lang="en-US" sz="1400" dirty="0"/>
                  <a:t>. Processes may be defined through multiple time steps (hours, years, …)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Dynamic Input-Output models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C96B6-C02C-F831-5475-F91A51792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3" y="1467304"/>
                <a:ext cx="6257706" cy="4585871"/>
              </a:xfrm>
              <a:prstGeom prst="rect">
                <a:avLst/>
              </a:prstGeom>
              <a:blipFill>
                <a:blip r:embed="rId3"/>
                <a:stretch>
                  <a:fillRect l="-487" t="-399" b="-3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94EF4A8D-4F00-C4A3-A5D6-B2571A45D9D8}"/>
              </a:ext>
            </a:extLst>
          </p:cNvPr>
          <p:cNvSpPr/>
          <p:nvPr/>
        </p:nvSpPr>
        <p:spPr>
          <a:xfrm>
            <a:off x="7420780" y="1430467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Activity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ABD7B6-6551-9974-47E4-E3A1D973B39B}"/>
              </a:ext>
            </a:extLst>
          </p:cNvPr>
          <p:cNvSpPr txBox="1"/>
          <p:nvPr/>
        </p:nvSpPr>
        <p:spPr>
          <a:xfrm>
            <a:off x="9059747" y="1342695"/>
            <a:ext cx="150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activity output [kg, J, €]</a:t>
            </a:r>
            <a:endParaRPr lang="en-US" sz="1400" i="1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3F8FEC7-8407-B0B9-A951-DA96AD16E3CA}"/>
              </a:ext>
            </a:extLst>
          </p:cNvPr>
          <p:cNvCxnSpPr>
            <a:cxnSpLocks/>
          </p:cNvCxnSpPr>
          <p:nvPr/>
        </p:nvCxnSpPr>
        <p:spPr>
          <a:xfrm>
            <a:off x="8565297" y="1739950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E34F07BD-D543-B964-1C30-BBA9D41D8234}"/>
              </a:ext>
            </a:extLst>
          </p:cNvPr>
          <p:cNvSpPr/>
          <p:nvPr/>
        </p:nvSpPr>
        <p:spPr>
          <a:xfrm>
            <a:off x="8555144" y="2316124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Activity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B5F738-A301-997D-4E01-1F130139593D}"/>
              </a:ext>
            </a:extLst>
          </p:cNvPr>
          <p:cNvSpPr txBox="1"/>
          <p:nvPr/>
        </p:nvSpPr>
        <p:spPr>
          <a:xfrm>
            <a:off x="10194111" y="2317491"/>
            <a:ext cx="15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 [kg]</a:t>
            </a:r>
            <a:endParaRPr lang="en-US" sz="1400" i="1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FDD865B-8743-5D3A-A586-B9D8CF8DC1BC}"/>
              </a:ext>
            </a:extLst>
          </p:cNvPr>
          <p:cNvCxnSpPr>
            <a:cxnSpLocks/>
          </p:cNvCxnSpPr>
          <p:nvPr/>
        </p:nvCxnSpPr>
        <p:spPr>
          <a:xfrm>
            <a:off x="9699661" y="2484580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8B7955-928D-4858-5601-B8BB6C689EE4}"/>
              </a:ext>
            </a:extLst>
          </p:cNvPr>
          <p:cNvSpPr txBox="1"/>
          <p:nvPr/>
        </p:nvSpPr>
        <p:spPr>
          <a:xfrm>
            <a:off x="10194111" y="2612398"/>
            <a:ext cx="15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n [J]</a:t>
            </a:r>
            <a:endParaRPr lang="en-US" sz="1400" i="1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D838715-867A-4689-4604-F11B87E9E70E}"/>
              </a:ext>
            </a:extLst>
          </p:cNvPr>
          <p:cNvCxnSpPr>
            <a:cxnSpLocks/>
          </p:cNvCxnSpPr>
          <p:nvPr/>
        </p:nvCxnSpPr>
        <p:spPr>
          <a:xfrm>
            <a:off x="9699661" y="2779487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08E9D95D-4DAE-25D8-7D61-0D09EDA42528}"/>
              </a:ext>
            </a:extLst>
          </p:cNvPr>
          <p:cNvSpPr/>
          <p:nvPr/>
        </p:nvSpPr>
        <p:spPr>
          <a:xfrm>
            <a:off x="7858455" y="3663346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1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50DC02E-3D10-BC7D-FAD2-727D0768A431}"/>
              </a:ext>
            </a:extLst>
          </p:cNvPr>
          <p:cNvSpPr/>
          <p:nvPr/>
        </p:nvSpPr>
        <p:spPr>
          <a:xfrm>
            <a:off x="9537130" y="3663346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2</a:t>
            </a:r>
            <a:endParaRPr lang="en-US" sz="1400" i="1">
              <a:solidFill>
                <a:srgbClr val="FF0000"/>
              </a:solidFill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96CEF7F-B511-95A3-1A1D-3D0B4E8928E0}"/>
              </a:ext>
            </a:extLst>
          </p:cNvPr>
          <p:cNvCxnSpPr>
            <a:cxnSpLocks/>
          </p:cNvCxnSpPr>
          <p:nvPr/>
        </p:nvCxnSpPr>
        <p:spPr>
          <a:xfrm>
            <a:off x="9002972" y="4081384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7DC181B-1567-92FA-1DDC-A8A163A34E13}"/>
              </a:ext>
            </a:extLst>
          </p:cNvPr>
          <p:cNvCxnSpPr>
            <a:cxnSpLocks/>
          </p:cNvCxnSpPr>
          <p:nvPr/>
        </p:nvCxnSpPr>
        <p:spPr>
          <a:xfrm>
            <a:off x="9002972" y="3844823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41C23A9-D8C9-BEE0-5B4C-63731B45D325}"/>
              </a:ext>
            </a:extLst>
          </p:cNvPr>
          <p:cNvSpPr txBox="1"/>
          <p:nvPr/>
        </p:nvSpPr>
        <p:spPr>
          <a:xfrm>
            <a:off x="8896332" y="3314638"/>
            <a:ext cx="74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Trades</a:t>
            </a:r>
            <a:endParaRPr lang="en-US" sz="1400" i="1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14A0E75-4C6D-F23D-CC60-731A74C4ED4A}"/>
              </a:ext>
            </a:extLst>
          </p:cNvPr>
          <p:cNvSpPr/>
          <p:nvPr/>
        </p:nvSpPr>
        <p:spPr>
          <a:xfrm>
            <a:off x="10044173" y="4769016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(t=m)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0FB54A6-5FE3-9B3A-B839-1462115003FB}"/>
              </a:ext>
            </a:extLst>
          </p:cNvPr>
          <p:cNvSpPr/>
          <p:nvPr/>
        </p:nvSpPr>
        <p:spPr>
          <a:xfrm>
            <a:off x="9142467" y="5151959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(t=2)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73B3339-FB37-8DBC-980D-316D7D1AD6D8}"/>
              </a:ext>
            </a:extLst>
          </p:cNvPr>
          <p:cNvSpPr/>
          <p:nvPr/>
        </p:nvSpPr>
        <p:spPr>
          <a:xfrm>
            <a:off x="8255534" y="5547517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(t=1)</a:t>
            </a:r>
            <a:endParaRPr lang="en-US" sz="1400" i="1">
              <a:solidFill>
                <a:srgbClr val="FF0000"/>
              </a:solidFill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4B6FEF9-E259-0793-EDAE-6DC2E4B99C1D}"/>
              </a:ext>
            </a:extLst>
          </p:cNvPr>
          <p:cNvCxnSpPr>
            <a:cxnSpLocks/>
          </p:cNvCxnSpPr>
          <p:nvPr/>
        </p:nvCxnSpPr>
        <p:spPr>
          <a:xfrm flipH="1">
            <a:off x="7851422" y="5272577"/>
            <a:ext cx="389339" cy="42484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362677F-1891-BEE4-5BC8-06968BBA5356}"/>
              </a:ext>
            </a:extLst>
          </p:cNvPr>
          <p:cNvCxnSpPr>
            <a:cxnSpLocks/>
          </p:cNvCxnSpPr>
          <p:nvPr/>
        </p:nvCxnSpPr>
        <p:spPr>
          <a:xfrm>
            <a:off x="11188690" y="5100618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6A94404-746A-B613-EF99-8B7FA70B8351}"/>
              </a:ext>
            </a:extLst>
          </p:cNvPr>
          <p:cNvCxnSpPr>
            <a:cxnSpLocks/>
          </p:cNvCxnSpPr>
          <p:nvPr/>
        </p:nvCxnSpPr>
        <p:spPr>
          <a:xfrm>
            <a:off x="10300160" y="5547517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F9DD2C1-3352-A30A-8742-C0A6870E41E0}"/>
              </a:ext>
            </a:extLst>
          </p:cNvPr>
          <p:cNvCxnSpPr>
            <a:cxnSpLocks/>
          </p:cNvCxnSpPr>
          <p:nvPr/>
        </p:nvCxnSpPr>
        <p:spPr>
          <a:xfrm>
            <a:off x="9400051" y="5959867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7109944-4DC9-946D-E4CD-C2D2617649BE}"/>
              </a:ext>
            </a:extLst>
          </p:cNvPr>
          <p:cNvSpPr txBox="1"/>
          <p:nvPr/>
        </p:nvSpPr>
        <p:spPr>
          <a:xfrm>
            <a:off x="7867042" y="4920910"/>
            <a:ext cx="74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time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1198B9E-8191-C03B-F3C3-6DA517A98660}"/>
              </a:ext>
            </a:extLst>
          </p:cNvPr>
          <p:cNvSpPr/>
          <p:nvPr/>
        </p:nvSpPr>
        <p:spPr>
          <a:xfrm>
            <a:off x="7574578" y="463969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A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AED569F-0ADA-7F03-90D6-53F1DC751CDB}"/>
              </a:ext>
            </a:extLst>
          </p:cNvPr>
          <p:cNvSpPr/>
          <p:nvPr/>
        </p:nvSpPr>
        <p:spPr>
          <a:xfrm>
            <a:off x="7302803" y="4199234"/>
            <a:ext cx="1872715" cy="1977425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89BDF3E-0CDE-2924-BBB9-D4C4B7086D1A}"/>
              </a:ext>
            </a:extLst>
          </p:cNvPr>
          <p:cNvSpPr txBox="1"/>
          <p:nvPr/>
        </p:nvSpPr>
        <p:spPr>
          <a:xfrm>
            <a:off x="7356502" y="4206774"/>
            <a:ext cx="90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28BDE3-22BD-0F06-D2D0-D702E8CF31E0}"/>
              </a:ext>
            </a:extLst>
          </p:cNvPr>
          <p:cNvSpPr txBox="1"/>
          <p:nvPr/>
        </p:nvSpPr>
        <p:spPr>
          <a:xfrm>
            <a:off x="5961695" y="4781808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A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06BEA4A-DE0D-1BFF-7403-055CF169B9D7}"/>
              </a:ext>
            </a:extLst>
          </p:cNvPr>
          <p:cNvCxnSpPr>
            <a:cxnSpLocks/>
          </p:cNvCxnSpPr>
          <p:nvPr/>
        </p:nvCxnSpPr>
        <p:spPr>
          <a:xfrm>
            <a:off x="7138427" y="494501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CB8B37-BD1A-4B89-B866-71EC9F060294}"/>
              </a:ext>
            </a:extLst>
          </p:cNvPr>
          <p:cNvSpPr txBox="1"/>
          <p:nvPr/>
        </p:nvSpPr>
        <p:spPr>
          <a:xfrm>
            <a:off x="402400" y="1517286"/>
            <a:ext cx="1122045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The Supply and Use approach in Input-Output models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Basic IO models: transactions represent </a:t>
            </a:r>
            <a:r>
              <a:rPr lang="en-US" sz="1400" b="1" dirty="0">
                <a:solidFill>
                  <a:schemeClr val="accent2"/>
                </a:solidFill>
              </a:rPr>
              <a:t>average activity output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instead of </a:t>
            </a:r>
            <a:r>
              <a:rPr lang="en-US" sz="1400" b="1" dirty="0">
                <a:solidFill>
                  <a:schemeClr val="accent2"/>
                </a:solidFill>
              </a:rPr>
              <a:t>commodities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 real systems, activities </a:t>
            </a:r>
            <a:r>
              <a:rPr lang="en-US" sz="1400" b="1" dirty="0">
                <a:solidFill>
                  <a:schemeClr val="accent2"/>
                </a:solidFill>
              </a:rPr>
              <a:t>use commodities to make commodities</a:t>
            </a:r>
            <a:r>
              <a:rPr lang="en-US" sz="1400" dirty="0"/>
              <a:t>, and they may produce </a:t>
            </a:r>
            <a:r>
              <a:rPr lang="en-US" sz="1400" b="1" dirty="0">
                <a:solidFill>
                  <a:schemeClr val="accent2"/>
                </a:solidFill>
              </a:rPr>
              <a:t>more than one commodity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Activities and commodities are distinguished in the </a:t>
            </a:r>
            <a:r>
              <a:rPr lang="en-US" sz="1400" b="1" dirty="0">
                <a:solidFill>
                  <a:schemeClr val="accent2"/>
                </a:solidFill>
              </a:rPr>
              <a:t>Supply and Use </a:t>
            </a:r>
            <a:r>
              <a:rPr lang="en-US" sz="1400" dirty="0"/>
              <a:t>approach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Input-Output Tables (IOTs) are derived as </a:t>
            </a:r>
            <a:r>
              <a:rPr lang="en-US" sz="1400" b="1" dirty="0">
                <a:solidFill>
                  <a:schemeClr val="accent2"/>
                </a:solidFill>
              </a:rPr>
              <a:t>special cases </a:t>
            </a:r>
            <a:r>
              <a:rPr lang="en-US" sz="1400" dirty="0"/>
              <a:t>of Supply and Use Tables (SUTs), based on different assumptions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261A600-4BD8-1E5A-8033-C3D48B018FC9}"/>
              </a:ext>
            </a:extLst>
          </p:cNvPr>
          <p:cNvCxnSpPr>
            <a:cxnSpLocks/>
          </p:cNvCxnSpPr>
          <p:nvPr/>
        </p:nvCxnSpPr>
        <p:spPr>
          <a:xfrm>
            <a:off x="8833927" y="5015317"/>
            <a:ext cx="0" cy="8040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5B364E7B-490B-028C-52B0-F9BC7FF8E85E}"/>
              </a:ext>
            </a:extLst>
          </p:cNvPr>
          <p:cNvCxnSpPr>
            <a:cxnSpLocks/>
          </p:cNvCxnSpPr>
          <p:nvPr/>
        </p:nvCxnSpPr>
        <p:spPr>
          <a:xfrm>
            <a:off x="8397776" y="4780962"/>
            <a:ext cx="10165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91E299B-948B-0C2A-7D3F-39393441B22D}"/>
              </a:ext>
            </a:extLst>
          </p:cNvPr>
          <p:cNvSpPr txBox="1"/>
          <p:nvPr/>
        </p:nvSpPr>
        <p:spPr>
          <a:xfrm>
            <a:off x="9457576" y="4627919"/>
            <a:ext cx="124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5BA61C4-6EF9-91D4-A0DE-D24980FC0CA0}"/>
              </a:ext>
            </a:extLst>
          </p:cNvPr>
          <p:cNvCxnSpPr>
            <a:cxnSpLocks/>
          </p:cNvCxnSpPr>
          <p:nvPr/>
        </p:nvCxnSpPr>
        <p:spPr>
          <a:xfrm>
            <a:off x="8397776" y="5106680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4D619FCB-9581-744F-4CFF-B89F3A3EEB72}"/>
              </a:ext>
            </a:extLst>
          </p:cNvPr>
          <p:cNvCxnSpPr>
            <a:cxnSpLocks/>
          </p:cNvCxnSpPr>
          <p:nvPr/>
        </p:nvCxnSpPr>
        <p:spPr>
          <a:xfrm>
            <a:off x="8397776" y="568185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33083F1D-FD01-F123-6246-6533008E8D2F}"/>
              </a:ext>
            </a:extLst>
          </p:cNvPr>
          <p:cNvSpPr/>
          <p:nvPr/>
        </p:nvSpPr>
        <p:spPr>
          <a:xfrm>
            <a:off x="7574578" y="5370582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B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C84DA501-6819-3804-0F38-F6D7639A63E6}"/>
              </a:ext>
            </a:extLst>
          </p:cNvPr>
          <p:cNvCxnSpPr>
            <a:cxnSpLocks/>
          </p:cNvCxnSpPr>
          <p:nvPr/>
        </p:nvCxnSpPr>
        <p:spPr>
          <a:xfrm>
            <a:off x="8833927" y="5427905"/>
            <a:ext cx="5803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048CA70-1578-7C6A-A5D3-761C2AADA773}"/>
              </a:ext>
            </a:extLst>
          </p:cNvPr>
          <p:cNvSpPr txBox="1"/>
          <p:nvPr/>
        </p:nvSpPr>
        <p:spPr>
          <a:xfrm>
            <a:off x="9457577" y="5278202"/>
            <a:ext cx="124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2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64BE724-AF1C-C962-9EA2-1269B9686036}"/>
              </a:ext>
            </a:extLst>
          </p:cNvPr>
          <p:cNvSpPr txBox="1"/>
          <p:nvPr/>
        </p:nvSpPr>
        <p:spPr>
          <a:xfrm>
            <a:off x="5961695" y="5483911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B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A01CFEE-971E-5BBB-6F3E-0C2E757F88B3}"/>
              </a:ext>
            </a:extLst>
          </p:cNvPr>
          <p:cNvCxnSpPr>
            <a:cxnSpLocks/>
          </p:cNvCxnSpPr>
          <p:nvPr/>
        </p:nvCxnSpPr>
        <p:spPr>
          <a:xfrm>
            <a:off x="7138427" y="5647114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D7E183C1-CA7A-53CA-0A1C-614769160C67}"/>
              </a:ext>
            </a:extLst>
          </p:cNvPr>
          <p:cNvSpPr/>
          <p:nvPr/>
        </p:nvSpPr>
        <p:spPr>
          <a:xfrm>
            <a:off x="2662466" y="463969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A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4360899-79FF-87FE-FDB2-B58846958D63}"/>
              </a:ext>
            </a:extLst>
          </p:cNvPr>
          <p:cNvSpPr/>
          <p:nvPr/>
        </p:nvSpPr>
        <p:spPr>
          <a:xfrm>
            <a:off x="2390692" y="4199234"/>
            <a:ext cx="1455414" cy="1977425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BC71B07-87BF-1A78-A914-C58A9D518FF8}"/>
              </a:ext>
            </a:extLst>
          </p:cNvPr>
          <p:cNvSpPr txBox="1"/>
          <p:nvPr/>
        </p:nvSpPr>
        <p:spPr>
          <a:xfrm>
            <a:off x="2444390" y="4206774"/>
            <a:ext cx="90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3AE58AE-7D32-7BE7-2161-7F8B042D50FC}"/>
              </a:ext>
            </a:extLst>
          </p:cNvPr>
          <p:cNvSpPr txBox="1"/>
          <p:nvPr/>
        </p:nvSpPr>
        <p:spPr>
          <a:xfrm>
            <a:off x="1049583" y="4781808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A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0CD1AD5B-1B67-F3FB-D81C-835EBFA4FD85}"/>
              </a:ext>
            </a:extLst>
          </p:cNvPr>
          <p:cNvCxnSpPr>
            <a:cxnSpLocks/>
          </p:cNvCxnSpPr>
          <p:nvPr/>
        </p:nvCxnSpPr>
        <p:spPr>
          <a:xfrm>
            <a:off x="2226315" y="494501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8DE6F62D-3AE1-9755-D789-C52CD4532527}"/>
              </a:ext>
            </a:extLst>
          </p:cNvPr>
          <p:cNvCxnSpPr>
            <a:cxnSpLocks/>
          </p:cNvCxnSpPr>
          <p:nvPr/>
        </p:nvCxnSpPr>
        <p:spPr>
          <a:xfrm>
            <a:off x="3485664" y="4935500"/>
            <a:ext cx="77700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DCF6D80-6BE6-90D7-0A7D-0B0ACBC05E2E}"/>
              </a:ext>
            </a:extLst>
          </p:cNvPr>
          <p:cNvSpPr txBox="1"/>
          <p:nvPr/>
        </p:nvSpPr>
        <p:spPr>
          <a:xfrm>
            <a:off x="4257210" y="4670486"/>
            <a:ext cx="111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Average output of A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FFE8604-5264-D616-F63F-B450A9EC975B}"/>
              </a:ext>
            </a:extLst>
          </p:cNvPr>
          <p:cNvSpPr/>
          <p:nvPr/>
        </p:nvSpPr>
        <p:spPr>
          <a:xfrm>
            <a:off x="2662466" y="5370582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B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53E04A1-CC3E-B5AF-C878-44504A6F8455}"/>
              </a:ext>
            </a:extLst>
          </p:cNvPr>
          <p:cNvSpPr txBox="1"/>
          <p:nvPr/>
        </p:nvSpPr>
        <p:spPr>
          <a:xfrm>
            <a:off x="1049583" y="5483911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B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06A9D735-08B2-385C-C07D-C3290A977F2F}"/>
              </a:ext>
            </a:extLst>
          </p:cNvPr>
          <p:cNvCxnSpPr>
            <a:cxnSpLocks/>
          </p:cNvCxnSpPr>
          <p:nvPr/>
        </p:nvCxnSpPr>
        <p:spPr>
          <a:xfrm>
            <a:off x="2226315" y="5647114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C746711-9CE2-1743-8303-6339D1BF7467}"/>
              </a:ext>
            </a:extLst>
          </p:cNvPr>
          <p:cNvCxnSpPr>
            <a:cxnSpLocks/>
          </p:cNvCxnSpPr>
          <p:nvPr/>
        </p:nvCxnSpPr>
        <p:spPr>
          <a:xfrm>
            <a:off x="3485664" y="5681831"/>
            <a:ext cx="77700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AF9D378-07D6-7629-85B6-E630CA5FA91D}"/>
              </a:ext>
            </a:extLst>
          </p:cNvPr>
          <p:cNvSpPr txBox="1"/>
          <p:nvPr/>
        </p:nvSpPr>
        <p:spPr>
          <a:xfrm>
            <a:off x="4257210" y="5416817"/>
            <a:ext cx="111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Average output of 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BDE63BB-321F-35E2-1BD9-9C951FD90DA9}"/>
              </a:ext>
            </a:extLst>
          </p:cNvPr>
          <p:cNvSpPr txBox="1"/>
          <p:nvPr/>
        </p:nvSpPr>
        <p:spPr>
          <a:xfrm>
            <a:off x="6739056" y="3567985"/>
            <a:ext cx="316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System presented by a SUT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F413D0B-4652-5D5F-5AB5-CD00FB5BE9C3}"/>
              </a:ext>
            </a:extLst>
          </p:cNvPr>
          <p:cNvSpPr txBox="1"/>
          <p:nvPr/>
        </p:nvSpPr>
        <p:spPr>
          <a:xfrm>
            <a:off x="1783789" y="3567986"/>
            <a:ext cx="300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/>
              <a:t>System represented by an IOT</a:t>
            </a:r>
          </a:p>
        </p:txBody>
      </p:sp>
    </p:spTree>
    <p:extLst>
      <p:ext uri="{BB962C8B-B14F-4D97-AF65-F5344CB8AC3E}">
        <p14:creationId xmlns:p14="http://schemas.microsoft.com/office/powerpoint/2010/main" val="158374446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B97D45-173D-40BF-F2A8-EF2B2A4D9E08}"/>
              </a:ext>
            </a:extLst>
          </p:cNvPr>
          <p:cNvSpPr txBox="1"/>
          <p:nvPr/>
        </p:nvSpPr>
        <p:spPr>
          <a:xfrm>
            <a:off x="402400" y="3583299"/>
            <a:ext cx="1307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Outputs of multi-product activity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9D5CD7-5E7E-C4BB-73EF-F09F27C1DA2B}"/>
              </a:ext>
            </a:extLst>
          </p:cNvPr>
          <p:cNvSpPr txBox="1"/>
          <p:nvPr/>
        </p:nvSpPr>
        <p:spPr>
          <a:xfrm>
            <a:off x="2208327" y="3016640"/>
            <a:ext cx="1563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Primary product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main output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EE5199-0DC7-E6ED-44CF-C4E48E34BD33}"/>
              </a:ext>
            </a:extLst>
          </p:cNvPr>
          <p:cNvSpPr txBox="1"/>
          <p:nvPr/>
        </p:nvSpPr>
        <p:spPr>
          <a:xfrm>
            <a:off x="2208327" y="4869927"/>
            <a:ext cx="12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Secondary products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6A1536-5D5A-784B-1F41-76ED726362B3}"/>
              </a:ext>
            </a:extLst>
          </p:cNvPr>
          <p:cNvSpPr txBox="1"/>
          <p:nvPr/>
        </p:nvSpPr>
        <p:spPr>
          <a:xfrm>
            <a:off x="4449732" y="3838678"/>
            <a:ext cx="1771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Independent</a:t>
            </a:r>
            <a:r>
              <a:rPr lang="en-US" sz="1400" dirty="0"/>
              <a:t> by primary production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C51460-BDE3-D8CF-71D1-7C887116D979}"/>
              </a:ext>
            </a:extLst>
          </p:cNvPr>
          <p:cNvSpPr txBox="1"/>
          <p:nvPr/>
        </p:nvSpPr>
        <p:spPr>
          <a:xfrm>
            <a:off x="4449732" y="5120769"/>
            <a:ext cx="1912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Dependent</a:t>
            </a:r>
            <a:r>
              <a:rPr lang="en-US" sz="1400" b="1">
                <a:solidFill>
                  <a:schemeClr val="accent2"/>
                </a:solidFill>
              </a:rPr>
              <a:t> </a:t>
            </a:r>
            <a:r>
              <a:rPr lang="en-US" sz="1400"/>
              <a:t>by primary production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F19657-E7CD-8737-EF80-22A9B181E3DE}"/>
              </a:ext>
            </a:extLst>
          </p:cNvPr>
          <p:cNvSpPr txBox="1"/>
          <p:nvPr/>
        </p:nvSpPr>
        <p:spPr>
          <a:xfrm>
            <a:off x="7135711" y="4265786"/>
            <a:ext cx="48416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By products</a:t>
            </a:r>
          </a:p>
          <a:p>
            <a:pPr marL="358775">
              <a:spcBef>
                <a:spcPts val="600"/>
              </a:spcBef>
            </a:pPr>
            <a:r>
              <a:rPr lang="en-US" sz="1400" dirty="0"/>
              <a:t>Another activity makes these as primary products</a:t>
            </a:r>
            <a:br>
              <a:rPr lang="en-US" sz="1400" dirty="0"/>
            </a:br>
            <a:r>
              <a:rPr lang="en-US" sz="1400" i="1" dirty="0"/>
              <a:t>e.g. ethylene generated during petroleum refining, produced as primary by natural gas industry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9F86C1-4807-4041-A67C-A9E6D1E73637}"/>
              </a:ext>
            </a:extLst>
          </p:cNvPr>
          <p:cNvSpPr txBox="1"/>
          <p:nvPr/>
        </p:nvSpPr>
        <p:spPr>
          <a:xfrm>
            <a:off x="7135711" y="5479420"/>
            <a:ext cx="4916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Joint products</a:t>
            </a:r>
          </a:p>
          <a:p>
            <a:pPr marL="358775">
              <a:spcBef>
                <a:spcPts val="600"/>
              </a:spcBef>
            </a:pPr>
            <a:r>
              <a:rPr lang="en-US" sz="1400" dirty="0"/>
              <a:t>No activity makes these as primary products</a:t>
            </a:r>
            <a:br>
              <a:rPr lang="en-US" sz="1400" dirty="0"/>
            </a:br>
            <a:r>
              <a:rPr lang="en-US" sz="1400" i="1" dirty="0"/>
              <a:t>e.g. ash generated by coal burning in power plants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4EC27D-BA6E-F611-D00C-2FEB99A6D7ED}"/>
              </a:ext>
            </a:extLst>
          </p:cNvPr>
          <p:cNvSpPr txBox="1"/>
          <p:nvPr/>
        </p:nvSpPr>
        <p:spPr>
          <a:xfrm>
            <a:off x="7135712" y="2515990"/>
            <a:ext cx="48416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Subsidiary products</a:t>
            </a:r>
          </a:p>
          <a:p>
            <a:pPr marL="358775">
              <a:spcBef>
                <a:spcPts val="600"/>
              </a:spcBef>
            </a:pPr>
            <a:r>
              <a:rPr lang="en-US" sz="1400"/>
              <a:t>production lines fully separable, outputs yields can be independently varied. </a:t>
            </a:r>
            <a:br>
              <a:rPr lang="en-US" sz="1400"/>
            </a:br>
            <a:r>
              <a:rPr lang="en-US" sz="1400"/>
              <a:t>Two distinct processes can be defined if data are sufficiently disaggregated.</a:t>
            </a:r>
            <a:br>
              <a:rPr lang="en-US" sz="1400"/>
            </a:br>
            <a:r>
              <a:rPr lang="en-US" sz="1400" i="1"/>
              <a:t>e.g. firm producing motorbikes and music instruments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B58C9C-F4D5-1738-F60A-32FF9A8F8E68}"/>
              </a:ext>
            </a:extLst>
          </p:cNvPr>
          <p:cNvSpPr txBox="1"/>
          <p:nvPr/>
        </p:nvSpPr>
        <p:spPr>
          <a:xfrm>
            <a:off x="440800" y="1593147"/>
            <a:ext cx="62566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Type of technologies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Single-product activity provides </a:t>
            </a:r>
            <a:r>
              <a:rPr lang="en-US" sz="1400" b="1" dirty="0">
                <a:solidFill>
                  <a:schemeClr val="accent2"/>
                </a:solidFill>
              </a:rPr>
              <a:t>one unique </a:t>
            </a:r>
            <a:r>
              <a:rPr lang="en-US" sz="1400" dirty="0"/>
              <a:t>useful commodity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Multi-product activity provides </a:t>
            </a:r>
            <a:r>
              <a:rPr lang="en-US" sz="1400" b="1" dirty="0">
                <a:solidFill>
                  <a:schemeClr val="accent2"/>
                </a:solidFill>
              </a:rPr>
              <a:t>multiple</a:t>
            </a:r>
            <a:r>
              <a:rPr lang="en-US" sz="1400" dirty="0"/>
              <a:t> useful commodities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5CFEB4E-1416-9874-F537-8F97C0372061}"/>
              </a:ext>
            </a:extLst>
          </p:cNvPr>
          <p:cNvSpPr/>
          <p:nvPr/>
        </p:nvSpPr>
        <p:spPr>
          <a:xfrm>
            <a:off x="8901785" y="1464324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Multi-product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B46A6C6-2FFC-5F5A-5FA3-F853438360F7}"/>
              </a:ext>
            </a:extLst>
          </p:cNvPr>
          <p:cNvCxnSpPr>
            <a:cxnSpLocks/>
          </p:cNvCxnSpPr>
          <p:nvPr/>
        </p:nvCxnSpPr>
        <p:spPr>
          <a:xfrm>
            <a:off x="9724983" y="1605587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1E3A09-799B-B4E9-4292-49E6DB76354A}"/>
              </a:ext>
            </a:extLst>
          </p:cNvPr>
          <p:cNvSpPr txBox="1"/>
          <p:nvPr/>
        </p:nvSpPr>
        <p:spPr>
          <a:xfrm>
            <a:off x="10161134" y="1433961"/>
            <a:ext cx="12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FFAA8D-CCB4-36E5-E391-0565BF871DC7}"/>
              </a:ext>
            </a:extLst>
          </p:cNvPr>
          <p:cNvCxnSpPr>
            <a:cxnSpLocks/>
          </p:cNvCxnSpPr>
          <p:nvPr/>
        </p:nvCxnSpPr>
        <p:spPr>
          <a:xfrm>
            <a:off x="9724983" y="1931305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EF3A5C-05BA-5CC3-BE50-62F21AAD2CFD}"/>
              </a:ext>
            </a:extLst>
          </p:cNvPr>
          <p:cNvSpPr txBox="1"/>
          <p:nvPr/>
        </p:nvSpPr>
        <p:spPr>
          <a:xfrm>
            <a:off x="10161134" y="1783441"/>
            <a:ext cx="12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2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7FCD389-EB66-74E6-FAB3-69940AB9535B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1710084" y="3332111"/>
            <a:ext cx="498243" cy="6205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305613A-09A0-1642-0518-454EB11CD2E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1710084" y="3952631"/>
            <a:ext cx="498243" cy="12096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D1D7B60-C236-8347-C380-79A20DE5894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439753" y="4115677"/>
            <a:ext cx="1009979" cy="1046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2BC25A0-F881-DCA8-86DF-EFD2209DE21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439753" y="5162315"/>
            <a:ext cx="1009979" cy="23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D53B0DF-2AB4-F636-F3A2-A62F826CB3B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6220989" y="3370070"/>
            <a:ext cx="914723" cy="7456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F0EA3B6-ED06-594C-85ED-0AC671471EC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362352" y="4796701"/>
            <a:ext cx="773359" cy="6010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68604FE-3AC9-3A69-3843-F7C6CBBF7BF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362352" y="5397768"/>
            <a:ext cx="773359" cy="5048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BB087C21-B015-3DD3-F306-7887592E2D98}"/>
              </a:ext>
            </a:extLst>
          </p:cNvPr>
          <p:cNvSpPr/>
          <p:nvPr/>
        </p:nvSpPr>
        <p:spPr>
          <a:xfrm>
            <a:off x="6362352" y="1464324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Single-product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4009C1E-36DD-ECBB-7B9F-D2331E070FA9}"/>
              </a:ext>
            </a:extLst>
          </p:cNvPr>
          <p:cNvCxnSpPr>
            <a:cxnSpLocks/>
          </p:cNvCxnSpPr>
          <p:nvPr/>
        </p:nvCxnSpPr>
        <p:spPr>
          <a:xfrm>
            <a:off x="7185550" y="1777213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D7553F5-41D3-9096-0B05-2BC601BA2085}"/>
              </a:ext>
            </a:extLst>
          </p:cNvPr>
          <p:cNvSpPr txBox="1"/>
          <p:nvPr/>
        </p:nvSpPr>
        <p:spPr>
          <a:xfrm>
            <a:off x="7621700" y="1605587"/>
            <a:ext cx="120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</p:spTree>
    <p:extLst>
      <p:ext uri="{BB962C8B-B14F-4D97-AF65-F5344CB8AC3E}">
        <p14:creationId xmlns:p14="http://schemas.microsoft.com/office/powerpoint/2010/main" val="374982698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109B2A-4CA4-12F7-CE07-3599EF9101C3}"/>
              </a:ext>
            </a:extLst>
          </p:cNvPr>
          <p:cNvSpPr txBox="1"/>
          <p:nvPr/>
        </p:nvSpPr>
        <p:spPr>
          <a:xfrm>
            <a:off x="402400" y="1373714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Graph object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Mathematical structure used in </a:t>
            </a:r>
            <a:r>
              <a:rPr lang="en-US" sz="1400" b="1" dirty="0">
                <a:solidFill>
                  <a:schemeClr val="accent2"/>
                </a:solidFill>
              </a:rPr>
              <a:t>graph theory </a:t>
            </a:r>
            <a:r>
              <a:rPr lang="en-US" sz="1400" dirty="0"/>
              <a:t>to model pairwise relations between objects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Composed by </a:t>
            </a:r>
            <a:r>
              <a:rPr lang="en-US" sz="1400" b="1" dirty="0">
                <a:solidFill>
                  <a:schemeClr val="accent2"/>
                </a:solidFill>
              </a:rPr>
              <a:t>nodes</a:t>
            </a:r>
            <a:r>
              <a:rPr lang="en-US" sz="1400" dirty="0"/>
              <a:t> (vertices, or points) connected by </a:t>
            </a:r>
            <a:r>
              <a:rPr lang="en-US" sz="1400" b="1" dirty="0">
                <a:solidFill>
                  <a:schemeClr val="accent2"/>
                </a:solidFill>
              </a:rPr>
              <a:t>edges</a:t>
            </a:r>
            <a:r>
              <a:rPr lang="en-US" sz="1400" dirty="0"/>
              <a:t> (links, or lines)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be </a:t>
            </a:r>
            <a:r>
              <a:rPr lang="en-US" sz="1400" b="1" dirty="0">
                <a:solidFill>
                  <a:schemeClr val="accent2"/>
                </a:solidFill>
              </a:rPr>
              <a:t>undirected</a:t>
            </a:r>
            <a:r>
              <a:rPr lang="en-US" sz="1400" dirty="0"/>
              <a:t> (edges link two vertices symmetrically) or </a:t>
            </a:r>
            <a:r>
              <a:rPr lang="en-US" sz="1400" b="1" dirty="0">
                <a:solidFill>
                  <a:schemeClr val="accent2"/>
                </a:solidFill>
              </a:rPr>
              <a:t>directed</a:t>
            </a:r>
            <a:r>
              <a:rPr lang="en-US" sz="1400" dirty="0"/>
              <a:t> (edges link two vertices asymmetrically)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0BE895-E1FB-B94E-0FCB-B98FB7E5A115}"/>
              </a:ext>
            </a:extLst>
          </p:cNvPr>
          <p:cNvSpPr txBox="1"/>
          <p:nvPr/>
        </p:nvSpPr>
        <p:spPr>
          <a:xfrm>
            <a:off x="1305725" y="5302707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8D3EDF-8142-18E7-671D-918664B8AC90}"/>
              </a:ext>
            </a:extLst>
          </p:cNvPr>
          <p:cNvSpPr txBox="1"/>
          <p:nvPr/>
        </p:nvSpPr>
        <p:spPr>
          <a:xfrm>
            <a:off x="8297811" y="4060601"/>
            <a:ext cx="3779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A,B,C 	activities (endogenous)</a:t>
            </a:r>
          </a:p>
          <a:p>
            <a:r>
              <a:rPr lang="en-US" sz="1200" dirty="0"/>
              <a:t>E,D 	environment (nature, demand agents)</a:t>
            </a:r>
          </a:p>
          <a:p>
            <a:r>
              <a:rPr lang="en-US" sz="1200" dirty="0" err="1"/>
              <a:t>a,b,c,d,e</a:t>
            </a:r>
            <a:r>
              <a:rPr lang="en-US" sz="1200" dirty="0"/>
              <a:t>  	commodities</a:t>
            </a:r>
          </a:p>
          <a:p>
            <a:r>
              <a:rPr lang="en-US" sz="1200" dirty="0" err="1"/>
              <a:t>a,b,c</a:t>
            </a:r>
            <a:r>
              <a:rPr lang="en-US" sz="1200" dirty="0"/>
              <a:t> 	intermediate demand</a:t>
            </a:r>
          </a:p>
          <a:p>
            <a:r>
              <a:rPr lang="en-US" sz="1200" dirty="0" err="1"/>
              <a:t>b,c</a:t>
            </a:r>
            <a:r>
              <a:rPr lang="en-US" sz="1200" dirty="0"/>
              <a:t> 	final demand</a:t>
            </a:r>
          </a:p>
          <a:p>
            <a:r>
              <a:rPr lang="en-US" sz="1200" dirty="0" err="1"/>
              <a:t>d,e</a:t>
            </a:r>
            <a:r>
              <a:rPr lang="en-US" sz="1200" dirty="0"/>
              <a:t> 	environmental transactions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0E7004E-8EF0-FF2D-1D4B-F5EF1DE0803B}"/>
              </a:ext>
            </a:extLst>
          </p:cNvPr>
          <p:cNvSpPr/>
          <p:nvPr/>
        </p:nvSpPr>
        <p:spPr>
          <a:xfrm>
            <a:off x="816013" y="5106246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A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1934184-8B15-2EB1-FF6E-C4124C1EE9A4}"/>
              </a:ext>
            </a:extLst>
          </p:cNvPr>
          <p:cNvCxnSpPr>
            <a:cxnSpLocks/>
          </p:cNvCxnSpPr>
          <p:nvPr/>
        </p:nvCxnSpPr>
        <p:spPr>
          <a:xfrm>
            <a:off x="1209966" y="5386229"/>
            <a:ext cx="401837" cy="3719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6D53EF3-FDEF-A8F1-C7E2-EDFB9888CBE9}"/>
              </a:ext>
            </a:extLst>
          </p:cNvPr>
          <p:cNvCxnSpPr>
            <a:cxnSpLocks/>
          </p:cNvCxnSpPr>
          <p:nvPr/>
        </p:nvCxnSpPr>
        <p:spPr>
          <a:xfrm flipV="1">
            <a:off x="1230706" y="5098055"/>
            <a:ext cx="766520" cy="14984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6A938204-A4E9-54C2-C9D0-C75CD9E80B2C}"/>
              </a:ext>
            </a:extLst>
          </p:cNvPr>
          <p:cNvSpPr/>
          <p:nvPr/>
        </p:nvSpPr>
        <p:spPr>
          <a:xfrm>
            <a:off x="1990797" y="4868007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463E6-B3EC-D265-F339-DEED86682CEA}"/>
              </a:ext>
            </a:extLst>
          </p:cNvPr>
          <p:cNvSpPr/>
          <p:nvPr/>
        </p:nvSpPr>
        <p:spPr>
          <a:xfrm>
            <a:off x="1515355" y="5739065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60642EC-E2B2-D099-3E9C-7987C429F996}"/>
              </a:ext>
            </a:extLst>
          </p:cNvPr>
          <p:cNvCxnSpPr>
            <a:cxnSpLocks/>
          </p:cNvCxnSpPr>
          <p:nvPr/>
        </p:nvCxnSpPr>
        <p:spPr>
          <a:xfrm flipH="1" flipV="1">
            <a:off x="1108836" y="5485639"/>
            <a:ext cx="409694" cy="3791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C2B180-3D1F-E095-55AD-ED33B6251F28}"/>
              </a:ext>
            </a:extLst>
          </p:cNvPr>
          <p:cNvCxnSpPr>
            <a:cxnSpLocks/>
          </p:cNvCxnSpPr>
          <p:nvPr/>
        </p:nvCxnSpPr>
        <p:spPr>
          <a:xfrm flipH="1">
            <a:off x="1098795" y="4380272"/>
            <a:ext cx="266700" cy="73360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692F0002-46CF-EBA1-0167-076F0654F624}"/>
              </a:ext>
            </a:extLst>
          </p:cNvPr>
          <p:cNvSpPr/>
          <p:nvPr/>
        </p:nvSpPr>
        <p:spPr>
          <a:xfrm>
            <a:off x="1293748" y="4005855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6329ADA-D65B-7C5E-40C6-B7F2462133A4}"/>
              </a:ext>
            </a:extLst>
          </p:cNvPr>
          <p:cNvSpPr txBox="1"/>
          <p:nvPr/>
        </p:nvSpPr>
        <p:spPr>
          <a:xfrm>
            <a:off x="1328217" y="4896661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CA9488B-1A90-705E-CF38-B1EA9BC7CD33}"/>
              </a:ext>
            </a:extLst>
          </p:cNvPr>
          <p:cNvSpPr txBox="1"/>
          <p:nvPr/>
        </p:nvSpPr>
        <p:spPr>
          <a:xfrm>
            <a:off x="1108836" y="567306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C4B2E6-BA0C-53DD-F5CF-9AA9A57FE3FF}"/>
              </a:ext>
            </a:extLst>
          </p:cNvPr>
          <p:cNvSpPr txBox="1"/>
          <p:nvPr/>
        </p:nvSpPr>
        <p:spPr>
          <a:xfrm>
            <a:off x="1030242" y="4394386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AFB03BC7-7895-3429-CAF3-FAE0D6D90994}"/>
              </a:ext>
            </a:extLst>
          </p:cNvPr>
          <p:cNvCxnSpPr>
            <a:cxnSpLocks/>
          </p:cNvCxnSpPr>
          <p:nvPr/>
        </p:nvCxnSpPr>
        <p:spPr>
          <a:xfrm flipV="1">
            <a:off x="1936995" y="5656622"/>
            <a:ext cx="869950" cy="25989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B8BB5572-800A-EE5E-95B1-D9AC86A7B40B}"/>
              </a:ext>
            </a:extLst>
          </p:cNvPr>
          <p:cNvCxnSpPr>
            <a:cxnSpLocks/>
          </p:cNvCxnSpPr>
          <p:nvPr/>
        </p:nvCxnSpPr>
        <p:spPr>
          <a:xfrm>
            <a:off x="2319084" y="5204438"/>
            <a:ext cx="513261" cy="2870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81E5DFA2-A7C6-6448-DDE0-BC1D659C949B}"/>
              </a:ext>
            </a:extLst>
          </p:cNvPr>
          <p:cNvSpPr/>
          <p:nvPr/>
        </p:nvSpPr>
        <p:spPr>
          <a:xfrm>
            <a:off x="2805610" y="5397920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6425F9F-00EB-F0E9-109A-762F08215F8A}"/>
              </a:ext>
            </a:extLst>
          </p:cNvPr>
          <p:cNvSpPr txBox="1"/>
          <p:nvPr/>
        </p:nvSpPr>
        <p:spPr>
          <a:xfrm>
            <a:off x="2619652" y="5090143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1B7A669-8198-D5FB-3E96-3911DC8E21CE}"/>
              </a:ext>
            </a:extLst>
          </p:cNvPr>
          <p:cNvSpPr txBox="1"/>
          <p:nvPr/>
        </p:nvSpPr>
        <p:spPr>
          <a:xfrm>
            <a:off x="1990489" y="556518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8C031F6-C38D-EED0-999A-DB36AB0055E3}"/>
              </a:ext>
            </a:extLst>
          </p:cNvPr>
          <p:cNvCxnSpPr>
            <a:cxnSpLocks/>
          </p:cNvCxnSpPr>
          <p:nvPr/>
        </p:nvCxnSpPr>
        <p:spPr>
          <a:xfrm flipH="1" flipV="1">
            <a:off x="1689345" y="4310422"/>
            <a:ext cx="394886" cy="57549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AD8A495F-2A15-48FF-69DD-38E56186E497}"/>
              </a:ext>
            </a:extLst>
          </p:cNvPr>
          <p:cNvCxnSpPr>
            <a:cxnSpLocks/>
          </p:cNvCxnSpPr>
          <p:nvPr/>
        </p:nvCxnSpPr>
        <p:spPr>
          <a:xfrm flipH="1" flipV="1">
            <a:off x="1562345" y="4380272"/>
            <a:ext cx="159773" cy="132297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3E0F330-CFC6-EF39-F0E2-95F9230FE3E6}"/>
              </a:ext>
            </a:extLst>
          </p:cNvPr>
          <p:cNvSpPr txBox="1"/>
          <p:nvPr/>
        </p:nvSpPr>
        <p:spPr>
          <a:xfrm>
            <a:off x="1688131" y="5316908"/>
            <a:ext cx="36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e</a:t>
            </a:r>
            <a:endParaRPr lang="en-US" sz="140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E3E3531-6F22-2E84-7F47-B1303B9360E5}"/>
              </a:ext>
            </a:extLst>
          </p:cNvPr>
          <p:cNvSpPr txBox="1"/>
          <p:nvPr/>
        </p:nvSpPr>
        <p:spPr>
          <a:xfrm>
            <a:off x="1829492" y="4302212"/>
            <a:ext cx="36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e</a:t>
            </a:r>
            <a:endParaRPr lang="en-US" sz="1400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D958E98-C9F3-5F5A-CF8F-9D99062C1E95}"/>
              </a:ext>
            </a:extLst>
          </p:cNvPr>
          <p:cNvSpPr/>
          <p:nvPr/>
        </p:nvSpPr>
        <p:spPr>
          <a:xfrm>
            <a:off x="4671856" y="4445704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A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CB9D86DF-1E2F-6191-5F74-854840022B59}"/>
              </a:ext>
            </a:extLst>
          </p:cNvPr>
          <p:cNvCxnSpPr>
            <a:cxnSpLocks/>
          </p:cNvCxnSpPr>
          <p:nvPr/>
        </p:nvCxnSpPr>
        <p:spPr>
          <a:xfrm>
            <a:off x="3860480" y="4577034"/>
            <a:ext cx="80035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12C8727-0605-6259-3097-D2E8B213D7AC}"/>
              </a:ext>
            </a:extLst>
          </p:cNvPr>
          <p:cNvSpPr txBox="1"/>
          <p:nvPr/>
        </p:nvSpPr>
        <p:spPr>
          <a:xfrm>
            <a:off x="3579736" y="441473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C9FE4E71-BF6D-D6C1-0EC8-9EB65BC3B14A}"/>
              </a:ext>
            </a:extLst>
          </p:cNvPr>
          <p:cNvCxnSpPr>
            <a:cxnSpLocks/>
          </p:cNvCxnSpPr>
          <p:nvPr/>
        </p:nvCxnSpPr>
        <p:spPr>
          <a:xfrm>
            <a:off x="5262211" y="4668137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6F38C71-E621-3DA8-411D-FF7A1F868CB3}"/>
              </a:ext>
            </a:extLst>
          </p:cNvPr>
          <p:cNvSpPr txBox="1"/>
          <p:nvPr/>
        </p:nvSpPr>
        <p:spPr>
          <a:xfrm>
            <a:off x="5577195" y="4099968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2388C9B-BE7F-DC7E-006E-0A92ACBD1328}"/>
              </a:ext>
            </a:extLst>
          </p:cNvPr>
          <p:cNvCxnSpPr>
            <a:cxnSpLocks/>
          </p:cNvCxnSpPr>
          <p:nvPr/>
        </p:nvCxnSpPr>
        <p:spPr>
          <a:xfrm>
            <a:off x="5717503" y="4467312"/>
            <a:ext cx="0" cy="11048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2BFB6ABD-1555-7C8C-5A3F-C2AE35FC8A6A}"/>
              </a:ext>
            </a:extLst>
          </p:cNvPr>
          <p:cNvCxnSpPr>
            <a:cxnSpLocks/>
          </p:cNvCxnSpPr>
          <p:nvPr/>
        </p:nvCxnSpPr>
        <p:spPr>
          <a:xfrm>
            <a:off x="5717503" y="4920808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98FFB50-1B0A-24D5-74F4-CE78F3E44E10}"/>
              </a:ext>
            </a:extLst>
          </p:cNvPr>
          <p:cNvCxnSpPr>
            <a:cxnSpLocks/>
          </p:cNvCxnSpPr>
          <p:nvPr/>
        </p:nvCxnSpPr>
        <p:spPr>
          <a:xfrm>
            <a:off x="5706916" y="5431753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4BF42DBA-B825-4601-7F76-A8838D029A0E}"/>
              </a:ext>
            </a:extLst>
          </p:cNvPr>
          <p:cNvSpPr/>
          <p:nvPr/>
        </p:nvSpPr>
        <p:spPr>
          <a:xfrm>
            <a:off x="6165775" y="4694722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8F0D08B5-C9C1-8343-1820-F77467237DA4}"/>
              </a:ext>
            </a:extLst>
          </p:cNvPr>
          <p:cNvSpPr/>
          <p:nvPr/>
        </p:nvSpPr>
        <p:spPr>
          <a:xfrm>
            <a:off x="6165775" y="5224886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BE3FFA4E-88BE-9D67-0F79-7A437AE081C7}"/>
              </a:ext>
            </a:extLst>
          </p:cNvPr>
          <p:cNvCxnSpPr>
            <a:cxnSpLocks/>
          </p:cNvCxnSpPr>
          <p:nvPr/>
        </p:nvCxnSpPr>
        <p:spPr>
          <a:xfrm>
            <a:off x="6766717" y="4989324"/>
            <a:ext cx="87882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0AB4B690-4E73-8A46-CF3A-E44E56C497B3}"/>
              </a:ext>
            </a:extLst>
          </p:cNvPr>
          <p:cNvCxnSpPr>
            <a:cxnSpLocks/>
          </p:cNvCxnSpPr>
          <p:nvPr/>
        </p:nvCxnSpPr>
        <p:spPr>
          <a:xfrm>
            <a:off x="6756130" y="5536174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EBA98AD-8BE9-46D8-D585-F631813E704B}"/>
              </a:ext>
            </a:extLst>
          </p:cNvPr>
          <p:cNvSpPr txBox="1"/>
          <p:nvPr/>
        </p:nvSpPr>
        <p:spPr>
          <a:xfrm>
            <a:off x="7643890" y="481324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</a:t>
            </a: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8D13B253-9FB3-F6F9-A9D3-FB47722E08E6}"/>
              </a:ext>
            </a:extLst>
          </p:cNvPr>
          <p:cNvCxnSpPr>
            <a:cxnSpLocks/>
          </p:cNvCxnSpPr>
          <p:nvPr/>
        </p:nvCxnSpPr>
        <p:spPr>
          <a:xfrm>
            <a:off x="7211422" y="5386229"/>
            <a:ext cx="0" cy="5492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0F7FAD0-5A11-E3D6-A8EC-B4B76A71824D}"/>
              </a:ext>
            </a:extLst>
          </p:cNvPr>
          <p:cNvSpPr txBox="1"/>
          <p:nvPr/>
        </p:nvSpPr>
        <p:spPr>
          <a:xfrm>
            <a:off x="4056151" y="592398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80E9EE11-7035-0FA0-4D6C-2374A8C18A21}"/>
              </a:ext>
            </a:extLst>
          </p:cNvPr>
          <p:cNvCxnSpPr>
            <a:cxnSpLocks/>
          </p:cNvCxnSpPr>
          <p:nvPr/>
        </p:nvCxnSpPr>
        <p:spPr>
          <a:xfrm flipH="1">
            <a:off x="4222094" y="5826957"/>
            <a:ext cx="297874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6C6FDFAB-F3B4-0374-7B98-4C2349F82161}"/>
              </a:ext>
            </a:extLst>
          </p:cNvPr>
          <p:cNvCxnSpPr>
            <a:cxnSpLocks/>
          </p:cNvCxnSpPr>
          <p:nvPr/>
        </p:nvCxnSpPr>
        <p:spPr>
          <a:xfrm>
            <a:off x="4222094" y="4668137"/>
            <a:ext cx="0" cy="12673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85963916-3222-B8EB-FD59-A0E719A9C73E}"/>
              </a:ext>
            </a:extLst>
          </p:cNvPr>
          <p:cNvCxnSpPr>
            <a:cxnSpLocks/>
          </p:cNvCxnSpPr>
          <p:nvPr/>
        </p:nvCxnSpPr>
        <p:spPr>
          <a:xfrm>
            <a:off x="4216131" y="4775089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CD44C046-1E41-CD60-288C-3C26E87E1DFF}"/>
              </a:ext>
            </a:extLst>
          </p:cNvPr>
          <p:cNvSpPr txBox="1"/>
          <p:nvPr/>
        </p:nvSpPr>
        <p:spPr>
          <a:xfrm>
            <a:off x="7071113" y="5916521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A7A5441-E5E6-CF12-CEC0-160191A59375}"/>
              </a:ext>
            </a:extLst>
          </p:cNvPr>
          <p:cNvCxnSpPr>
            <a:cxnSpLocks/>
          </p:cNvCxnSpPr>
          <p:nvPr/>
        </p:nvCxnSpPr>
        <p:spPr>
          <a:xfrm>
            <a:off x="7200834" y="5660877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25DABD82-B814-64E6-C676-6007433C45E7}"/>
              </a:ext>
            </a:extLst>
          </p:cNvPr>
          <p:cNvSpPr txBox="1"/>
          <p:nvPr/>
        </p:nvSpPr>
        <p:spPr>
          <a:xfrm>
            <a:off x="7643890" y="548563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3A3D1266-76AA-168F-D843-128A90217F4B}"/>
              </a:ext>
            </a:extLst>
          </p:cNvPr>
          <p:cNvCxnSpPr>
            <a:cxnSpLocks/>
          </p:cNvCxnSpPr>
          <p:nvPr/>
        </p:nvCxnSpPr>
        <p:spPr>
          <a:xfrm>
            <a:off x="6766717" y="4775868"/>
            <a:ext cx="3043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8EC862F-B71A-A0AE-0135-7D2FA703D0D9}"/>
              </a:ext>
            </a:extLst>
          </p:cNvPr>
          <p:cNvCxnSpPr>
            <a:cxnSpLocks/>
          </p:cNvCxnSpPr>
          <p:nvPr/>
        </p:nvCxnSpPr>
        <p:spPr>
          <a:xfrm>
            <a:off x="6766717" y="5316908"/>
            <a:ext cx="3043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ED1ABED7-3609-8046-750C-90E2CAC82BAA}"/>
              </a:ext>
            </a:extLst>
          </p:cNvPr>
          <p:cNvCxnSpPr>
            <a:cxnSpLocks/>
          </p:cNvCxnSpPr>
          <p:nvPr/>
        </p:nvCxnSpPr>
        <p:spPr>
          <a:xfrm>
            <a:off x="7071113" y="4467312"/>
            <a:ext cx="0" cy="930608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F944A2C-2669-2A7A-8297-E386CDC745E9}"/>
              </a:ext>
            </a:extLst>
          </p:cNvPr>
          <p:cNvSpPr txBox="1"/>
          <p:nvPr/>
        </p:nvSpPr>
        <p:spPr>
          <a:xfrm>
            <a:off x="6937503" y="4099968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</a:t>
            </a: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96B5F39-5BFC-943E-78E5-394C683C0C2B}"/>
              </a:ext>
            </a:extLst>
          </p:cNvPr>
          <p:cNvCxnSpPr>
            <a:cxnSpLocks/>
          </p:cNvCxnSpPr>
          <p:nvPr/>
        </p:nvCxnSpPr>
        <p:spPr>
          <a:xfrm>
            <a:off x="7092496" y="4577034"/>
            <a:ext cx="55139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36E8C61-F193-6CD1-B8F8-B3466103E602}"/>
              </a:ext>
            </a:extLst>
          </p:cNvPr>
          <p:cNvSpPr txBox="1"/>
          <p:nvPr/>
        </p:nvSpPr>
        <p:spPr>
          <a:xfrm>
            <a:off x="7654541" y="4424014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F1C03C84-9437-6EFD-0273-CC1AC90D96C4}"/>
              </a:ext>
            </a:extLst>
          </p:cNvPr>
          <p:cNvSpPr/>
          <p:nvPr/>
        </p:nvSpPr>
        <p:spPr>
          <a:xfrm>
            <a:off x="4018645" y="4075106"/>
            <a:ext cx="3386664" cy="2182137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5931BB7E-CCF3-2EED-EF4A-B73BC2CFD8D2}"/>
              </a:ext>
            </a:extLst>
          </p:cNvPr>
          <p:cNvSpPr/>
          <p:nvPr/>
        </p:nvSpPr>
        <p:spPr>
          <a:xfrm>
            <a:off x="697149" y="4768374"/>
            <a:ext cx="1865348" cy="1488870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578BB495-0A43-98CD-5F44-4FED4A41054C}"/>
              </a:ext>
            </a:extLst>
          </p:cNvPr>
          <p:cNvSpPr txBox="1"/>
          <p:nvPr/>
        </p:nvSpPr>
        <p:spPr>
          <a:xfrm>
            <a:off x="2641267" y="6158324"/>
            <a:ext cx="117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nodes</a:t>
            </a:r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C8195A3-B009-D107-0624-0ACB98084859}"/>
              </a:ext>
            </a:extLst>
          </p:cNvPr>
          <p:cNvCxnSpPr>
            <a:cxnSpLocks/>
          </p:cNvCxnSpPr>
          <p:nvPr/>
        </p:nvCxnSpPr>
        <p:spPr>
          <a:xfrm>
            <a:off x="2970598" y="5793416"/>
            <a:ext cx="191674" cy="495341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454460C-BE88-CB04-0985-5D2955EC2EC4}"/>
              </a:ext>
            </a:extLst>
          </p:cNvPr>
          <p:cNvCxnSpPr>
            <a:cxnSpLocks/>
          </p:cNvCxnSpPr>
          <p:nvPr/>
        </p:nvCxnSpPr>
        <p:spPr>
          <a:xfrm flipH="1">
            <a:off x="3429311" y="4885917"/>
            <a:ext cx="1403767" cy="1401489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4030D06D-1CD8-5AA6-92C5-C16A020951CD}"/>
              </a:ext>
            </a:extLst>
          </p:cNvPr>
          <p:cNvCxnSpPr>
            <a:cxnSpLocks/>
          </p:cNvCxnSpPr>
          <p:nvPr/>
        </p:nvCxnSpPr>
        <p:spPr>
          <a:xfrm flipV="1">
            <a:off x="2461613" y="4180904"/>
            <a:ext cx="573635" cy="1094884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D770FD98-47D1-73B6-1971-C5A7EF386A0A}"/>
              </a:ext>
            </a:extLst>
          </p:cNvPr>
          <p:cNvCxnSpPr>
            <a:cxnSpLocks/>
          </p:cNvCxnSpPr>
          <p:nvPr/>
        </p:nvCxnSpPr>
        <p:spPr>
          <a:xfrm flipH="1" flipV="1">
            <a:off x="3190643" y="4202316"/>
            <a:ext cx="1074421" cy="366082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0A7CA63-A51A-BA49-9728-88508E895AC6}"/>
              </a:ext>
            </a:extLst>
          </p:cNvPr>
          <p:cNvSpPr txBox="1"/>
          <p:nvPr/>
        </p:nvSpPr>
        <p:spPr>
          <a:xfrm>
            <a:off x="2548822" y="3874245"/>
            <a:ext cx="117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FF4E55EE-BB83-C01C-4B1C-C05D6C76F82B}"/>
              </a:ext>
            </a:extLst>
          </p:cNvPr>
          <p:cNvSpPr txBox="1"/>
          <p:nvPr/>
        </p:nvSpPr>
        <p:spPr>
          <a:xfrm>
            <a:off x="6034383" y="1373714"/>
            <a:ext cx="580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Reference Production System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Coherent representation of how processes are arranged, exchange products among them and with the environment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Directed graphs, or </a:t>
            </a:r>
            <a:r>
              <a:rPr lang="en-US" sz="1400" b="1" dirty="0">
                <a:solidFill>
                  <a:schemeClr val="accent2"/>
                </a:solidFill>
              </a:rPr>
              <a:t>digraphs</a:t>
            </a:r>
            <a:r>
              <a:rPr lang="en-US" sz="1400" dirty="0"/>
              <a:t> (same concept as the Reference Energy System!)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Every productive system can be represented as a digraph (from small-scale engineering processes up to large-scale economies)</a:t>
            </a:r>
          </a:p>
        </p:txBody>
      </p:sp>
    </p:spTree>
    <p:extLst>
      <p:ext uri="{BB962C8B-B14F-4D97-AF65-F5344CB8AC3E}">
        <p14:creationId xmlns:p14="http://schemas.microsoft.com/office/powerpoint/2010/main" val="68386178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1BF4877-E269-02F8-38C5-636971AE8865}"/>
                  </a:ext>
                </a:extLst>
              </p:cNvPr>
              <p:cNvSpPr txBox="1"/>
              <p:nvPr/>
            </p:nvSpPr>
            <p:spPr>
              <a:xfrm>
                <a:off x="402400" y="1373714"/>
                <a:ext cx="11445849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Considering a generic productive system composed by…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/>
                  <a:t> commodities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intermediate</a:t>
                </a:r>
                <a:r>
                  <a:rPr lang="en-US" sz="1400" dirty="0"/>
                  <a:t> and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final</a:t>
                </a:r>
                <a:r>
                  <a:rPr lang="en-US" sz="1400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demands</a:t>
                </a:r>
                <a:r>
                  <a:rPr lang="en-US" sz="1400" dirty="0"/>
                  <a:t>) with index </a:t>
                </a:r>
                <a:r>
                  <a:rPr lang="en-US" sz="1400" i="1" dirty="0"/>
                  <a:t>c-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activities</a:t>
                </a:r>
                <a:r>
                  <a:rPr lang="en-US" sz="1400" dirty="0"/>
                  <a:t> with index </a:t>
                </a:r>
                <a:r>
                  <a:rPr lang="en-US" sz="1400" i="1" dirty="0"/>
                  <a:t>a-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demand categories </a:t>
                </a:r>
                <a:r>
                  <a:rPr lang="en-US" sz="1400" dirty="0"/>
                  <a:t>with index </a:t>
                </a:r>
                <a:r>
                  <a:rPr lang="en-US" sz="1400" i="1" dirty="0"/>
                  <a:t>d-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/>
                  <a:t> factor of production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</a:t>
                </a:r>
                <a:r>
                  <a:rPr lang="en-US" sz="1400" dirty="0"/>
                  <a:t> that directly contribute to the generation of economic value) with index </a:t>
                </a:r>
                <a:r>
                  <a:rPr lang="en-US" sz="1400" i="1" dirty="0"/>
                  <a:t>f-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 satellite accounts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</a:t>
                </a:r>
                <a:r>
                  <a:rPr lang="en-US" sz="1400" dirty="0"/>
                  <a:t> that </a:t>
                </a:r>
                <a:r>
                  <a:rPr lang="en-US" sz="1400" u="sng" dirty="0"/>
                  <a:t>do not</a:t>
                </a:r>
                <a:r>
                  <a:rPr lang="en-US" sz="1400" dirty="0"/>
                  <a:t> directly contribute to the generation of economic value) with index </a:t>
                </a:r>
                <a:r>
                  <a:rPr lang="en-US" sz="1400" i="1" dirty="0"/>
                  <a:t>k-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Assumption: every commodity is primary to some activity,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dirty="0"/>
                  <a:t>(this may not always be satisfied!)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Once the following items are defined: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Space scope</a:t>
                </a:r>
                <a:r>
                  <a:rPr lang="en-US" sz="1400" dirty="0"/>
                  <a:t>: boundaries of the productive system represented by a RES (engineering systems, supply chains, nations/states)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Time scope</a:t>
                </a:r>
                <a:r>
                  <a:rPr lang="en-US" sz="1400" dirty="0"/>
                  <a:t>: operation of the system in days, months, years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Data</a:t>
                </a:r>
                <a:r>
                  <a:rPr lang="en-US" sz="1400" dirty="0"/>
                  <a:t>: flows of products from each activity (as a producer/seller) to others (as consumers/buyers) and to the environment (nature/exogenous demand agents). These flows can be quantified in monetary, physical or hybrid units.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It is possible to…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Define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digraph</a:t>
                </a:r>
                <a:r>
                  <a:rPr lang="en-US" sz="1400" dirty="0"/>
                  <a:t> corresponding to the analyzed system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Define the set of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vector operators </a:t>
                </a:r>
                <a:r>
                  <a:rPr lang="en-US" sz="1400" dirty="0"/>
                  <a:t>associated to the digraph, hence defining how technologies supply and use commodities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Use these vector operators to (1)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account</a:t>
                </a:r>
                <a:r>
                  <a:rPr lang="en-US" sz="1400" dirty="0"/>
                  <a:t> for products supply and use; (2) define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numerical models </a:t>
                </a:r>
                <a:r>
                  <a:rPr lang="en-US" sz="1400" dirty="0"/>
                  <a:t>to perform impact analysis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1BF4877-E269-02F8-38C5-636971AE8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73714"/>
                <a:ext cx="11445849" cy="4939814"/>
              </a:xfrm>
              <a:prstGeom prst="rect">
                <a:avLst/>
              </a:prstGeom>
              <a:blipFill>
                <a:blip r:embed="rId3"/>
                <a:stretch>
                  <a:fillRect l="-266" t="-370" b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2166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2181EEA-B8AE-EF78-166D-6B59EDFE921D}"/>
                  </a:ext>
                </a:extLst>
              </p:cNvPr>
              <p:cNvSpPr txBox="1"/>
              <p:nvPr/>
            </p:nvSpPr>
            <p:spPr>
              <a:xfrm>
                <a:off x="592167" y="1793319"/>
                <a:ext cx="6058324" cy="90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Use matrix </a:t>
                </a:r>
                <a:r>
                  <a:rPr lang="en-US" sz="1400" b="1" dirty="0"/>
                  <a:t>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intermediate demand of row commodities by each column activity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elements expressed in homogeneous units (physical/monetary quantities)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2181EEA-B8AE-EF78-166D-6B59EDFE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7" y="1793319"/>
                <a:ext cx="6058324" cy="909864"/>
              </a:xfrm>
              <a:prstGeom prst="rect">
                <a:avLst/>
              </a:prstGeom>
              <a:blipFill>
                <a:blip r:embed="rId3"/>
                <a:stretch>
                  <a:fillRect l="-302" t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EF99A4F-F60C-51EF-52BE-8092C3DA8840}"/>
                  </a:ext>
                </a:extLst>
              </p:cNvPr>
              <p:cNvSpPr/>
              <p:nvPr/>
            </p:nvSpPr>
            <p:spPr>
              <a:xfrm>
                <a:off x="9442102" y="2436973"/>
                <a:ext cx="10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EF99A4F-F60C-51EF-52BE-8092C3DA8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02" y="2436973"/>
                <a:ext cx="1080000" cy="108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4E0077-FA50-82A0-D841-D23A2503E643}"/>
              </a:ext>
            </a:extLst>
          </p:cNvPr>
          <p:cNvSpPr txBox="1"/>
          <p:nvPr/>
        </p:nvSpPr>
        <p:spPr>
          <a:xfrm>
            <a:off x="7036790" y="2693136"/>
            <a:ext cx="120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(intermediate / final demands)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580B628-1A6B-33C6-3EB8-ABD21C59DB0D}"/>
                  </a:ext>
                </a:extLst>
              </p:cNvPr>
              <p:cNvSpPr/>
              <p:nvPr/>
            </p:nvSpPr>
            <p:spPr>
              <a:xfrm>
                <a:off x="8362102" y="3516973"/>
                <a:ext cx="10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580B628-1A6B-33C6-3EB8-ABD21C59D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02" y="3516973"/>
                <a:ext cx="1080000" cy="108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1FC95F-2F2D-5818-332A-B49DF87FDDC2}"/>
              </a:ext>
            </a:extLst>
          </p:cNvPr>
          <p:cNvSpPr txBox="1"/>
          <p:nvPr/>
        </p:nvSpPr>
        <p:spPr>
          <a:xfrm>
            <a:off x="7163290" y="3913857"/>
            <a:ext cx="10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br>
              <a:rPr lang="en-US" sz="1100" dirty="0"/>
            </a:br>
            <a:r>
              <a:rPr lang="en-US" sz="1100" dirty="0"/>
              <a:t>(producers)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15514D-1FFF-9940-58E0-A93A92AA267C}"/>
              </a:ext>
            </a:extLst>
          </p:cNvPr>
          <p:cNvSpPr txBox="1"/>
          <p:nvPr/>
        </p:nvSpPr>
        <p:spPr>
          <a:xfrm>
            <a:off x="8437245" y="1884646"/>
            <a:ext cx="972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Commodity</a:t>
            </a:r>
            <a:r>
              <a:rPr lang="en-US" sz="1100" dirty="0"/>
              <a:t> (output)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5F33A8-BF39-9FFC-C88F-0C2F288A6C9B}"/>
              </a:ext>
            </a:extLst>
          </p:cNvPr>
          <p:cNvSpPr txBox="1"/>
          <p:nvPr/>
        </p:nvSpPr>
        <p:spPr>
          <a:xfrm>
            <a:off x="9442103" y="1876737"/>
            <a:ext cx="107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r>
              <a:rPr lang="en-US" sz="1100" dirty="0"/>
              <a:t> (consumers)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28F15056-C453-6BC7-B38C-57100FBECD80}"/>
                  </a:ext>
                </a:extLst>
              </p:cNvPr>
              <p:cNvSpPr/>
              <p:nvPr/>
            </p:nvSpPr>
            <p:spPr>
              <a:xfrm>
                <a:off x="10521024" y="2436973"/>
                <a:ext cx="838278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28F15056-C453-6BC7-B38C-57100FBEC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24" y="2436973"/>
                <a:ext cx="838278" cy="108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190519-CE70-AE11-5D36-E7B1C13A18AE}"/>
              </a:ext>
            </a:extLst>
          </p:cNvPr>
          <p:cNvSpPr txBox="1"/>
          <p:nvPr/>
        </p:nvSpPr>
        <p:spPr>
          <a:xfrm>
            <a:off x="10480038" y="1800008"/>
            <a:ext cx="92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Final demand agents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7E2017-B86C-C4A9-2D3B-4A1669921E4C}"/>
              </a:ext>
            </a:extLst>
          </p:cNvPr>
          <p:cNvSpPr txBox="1"/>
          <p:nvPr/>
        </p:nvSpPr>
        <p:spPr>
          <a:xfrm>
            <a:off x="7163290" y="4703090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Factors of production</a:t>
            </a:r>
            <a:r>
              <a:rPr lang="en-US" sz="1100" dirty="0"/>
              <a:t>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0FC9ABE-8228-8DE1-B479-227660785929}"/>
                  </a:ext>
                </a:extLst>
              </p:cNvPr>
              <p:cNvSpPr/>
              <p:nvPr/>
            </p:nvSpPr>
            <p:spPr>
              <a:xfrm>
                <a:off x="9442102" y="4596973"/>
                <a:ext cx="1080000" cy="6369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0FC9ABE-8228-8DE1-B479-227660785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02" y="4596973"/>
                <a:ext cx="1080000" cy="636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EC97E08-52B2-D4D8-293B-88DFFC0644CD}"/>
              </a:ext>
            </a:extLst>
          </p:cNvPr>
          <p:cNvCxnSpPr>
            <a:cxnSpLocks/>
          </p:cNvCxnSpPr>
          <p:nvPr/>
        </p:nvCxnSpPr>
        <p:spPr>
          <a:xfrm>
            <a:off x="7163290" y="3516973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3941C2B-DDB2-9EB8-8B5D-7FF2A182E183}"/>
              </a:ext>
            </a:extLst>
          </p:cNvPr>
          <p:cNvCxnSpPr>
            <a:cxnSpLocks/>
          </p:cNvCxnSpPr>
          <p:nvPr/>
        </p:nvCxnSpPr>
        <p:spPr>
          <a:xfrm flipH="1" flipV="1">
            <a:off x="9428988" y="1930114"/>
            <a:ext cx="12556" cy="390064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A0DB912-F78E-7393-F2EE-942D3139E197}"/>
                  </a:ext>
                </a:extLst>
              </p:cNvPr>
              <p:cNvSpPr txBox="1"/>
              <p:nvPr/>
            </p:nvSpPr>
            <p:spPr>
              <a:xfrm>
                <a:off x="586372" y="2788889"/>
                <a:ext cx="625548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Make matrix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sub>
                        </m:sSub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the transpose of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Supply matrix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𝐒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activity output of each column commodity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Rows: output by each activity (primary and secondary commodities)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Each columns is expressed in homogeneous units (physical/monetary quantities)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Case of single-product processes: </a:t>
                </a:r>
                <a14:m>
                  <m:oMath xmlns:m="http://schemas.openxmlformats.org/officeDocument/2006/math">
                    <m:r>
                      <a:rPr lang="it-IT" sz="11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100" dirty="0"/>
                  <a:t> is diagonal </a:t>
                </a:r>
                <a:endParaRPr lang="en-US" sz="12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A0DB912-F78E-7393-F2EE-942D3139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2" y="2788889"/>
                <a:ext cx="6255489" cy="1369606"/>
              </a:xfrm>
              <a:prstGeom prst="rect">
                <a:avLst/>
              </a:prstGeom>
              <a:blipFill>
                <a:blip r:embed="rId8"/>
                <a:stretch>
                  <a:fillRect l="-292" t="-444"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A26A5AA-4168-96BE-8F53-5B585BDC6DA9}"/>
                  </a:ext>
                </a:extLst>
              </p:cNvPr>
              <p:cNvSpPr txBox="1"/>
              <p:nvPr/>
            </p:nvSpPr>
            <p:spPr>
              <a:xfrm>
                <a:off x="577592" y="4296279"/>
                <a:ext cx="605832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Final demand matrix </a:t>
                </a:r>
                <a:r>
                  <a:rPr lang="en-US" sz="1400" b="1" dirty="0"/>
                  <a:t>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commodities delivered as final demand outside system boundaries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It can be a vector in case of a single final demand category (i.e., </a:t>
                </a:r>
                <a14:m>
                  <m:oMath xmlns:m="http://schemas.openxmlformats.org/officeDocument/2006/math">
                    <m:r>
                      <a:rPr lang="it-IT" sz="11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100" dirty="0"/>
                  <a:t>=1)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A26A5AA-4168-96BE-8F53-5B585BD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2" y="4296279"/>
                <a:ext cx="6058322" cy="877163"/>
              </a:xfrm>
              <a:prstGeom prst="rect">
                <a:avLst/>
              </a:prstGeom>
              <a:blipFill>
                <a:blip r:embed="rId9"/>
                <a:stretch>
                  <a:fillRect l="-302" t="-1389"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A8E35CA-C0AF-C3E5-C907-74831A518EA9}"/>
                  </a:ext>
                </a:extLst>
              </p:cNvPr>
              <p:cNvSpPr txBox="1"/>
              <p:nvPr/>
            </p:nvSpPr>
            <p:spPr>
              <a:xfrm>
                <a:off x="592169" y="5311226"/>
                <a:ext cx="60583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 matrix </a:t>
                </a:r>
                <a:r>
                  <a:rPr lang="it-IT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b="1" dirty="0"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1400" dirty="0"/>
                  <a:t> and/or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sometimes considered together for a more compact notation within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400" b="1" dirty="0"/>
                  <a:t>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satellite accounts or factors of production crossing system boundaries, connecting column activities with the environment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A8E35CA-C0AF-C3E5-C907-74831A51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9" y="5311226"/>
                <a:ext cx="6058322" cy="1015663"/>
              </a:xfrm>
              <a:prstGeom prst="rect">
                <a:avLst/>
              </a:prstGeom>
              <a:blipFill>
                <a:blip r:embed="rId10"/>
                <a:stretch>
                  <a:fillRect l="-302" t="-599" b="-29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0B67CD4-153F-5322-6201-EF58560E1248}"/>
              </a:ext>
            </a:extLst>
          </p:cNvPr>
          <p:cNvCxnSpPr>
            <a:cxnSpLocks/>
          </p:cNvCxnSpPr>
          <p:nvPr/>
        </p:nvCxnSpPr>
        <p:spPr>
          <a:xfrm>
            <a:off x="7163290" y="4599129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F51F56A-28A0-7244-DD06-326B18EA71B6}"/>
              </a:ext>
            </a:extLst>
          </p:cNvPr>
          <p:cNvCxnSpPr>
            <a:cxnSpLocks/>
          </p:cNvCxnSpPr>
          <p:nvPr/>
        </p:nvCxnSpPr>
        <p:spPr>
          <a:xfrm flipV="1">
            <a:off x="8362102" y="1930114"/>
            <a:ext cx="0" cy="395288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EED187B-E190-C3AA-1A6B-E4D253303B55}"/>
              </a:ext>
            </a:extLst>
          </p:cNvPr>
          <p:cNvCxnSpPr>
            <a:cxnSpLocks/>
          </p:cNvCxnSpPr>
          <p:nvPr/>
        </p:nvCxnSpPr>
        <p:spPr>
          <a:xfrm>
            <a:off x="7163290" y="2434817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F4D63BC-20BE-AB25-1351-661B077DE538}"/>
              </a:ext>
            </a:extLst>
          </p:cNvPr>
          <p:cNvCxnSpPr>
            <a:cxnSpLocks/>
          </p:cNvCxnSpPr>
          <p:nvPr/>
        </p:nvCxnSpPr>
        <p:spPr>
          <a:xfrm flipH="1" flipV="1">
            <a:off x="10522101" y="1930114"/>
            <a:ext cx="12556" cy="390064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215EF41-A7F0-3AC7-2D22-1F0D593830AD}"/>
              </a:ext>
            </a:extLst>
          </p:cNvPr>
          <p:cNvSpPr txBox="1"/>
          <p:nvPr/>
        </p:nvSpPr>
        <p:spPr>
          <a:xfrm>
            <a:off x="402400" y="1373714"/>
            <a:ext cx="537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Basic structure of a Supply and Use Table (SUT)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7164FF-DF23-0D40-85FE-D4D9F328630C}"/>
                  </a:ext>
                </a:extLst>
              </p:cNvPr>
              <p:cNvSpPr txBox="1"/>
              <p:nvPr/>
            </p:nvSpPr>
            <p:spPr>
              <a:xfrm>
                <a:off x="8634652" y="2790151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7164FF-DF23-0D40-85FE-D4D9F328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52" y="2790151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E9067B0-9E0C-4825-6EA1-49530B4E5B6A}"/>
                  </a:ext>
                </a:extLst>
              </p:cNvPr>
              <p:cNvSpPr txBox="1"/>
              <p:nvPr/>
            </p:nvSpPr>
            <p:spPr>
              <a:xfrm>
                <a:off x="9739763" y="3871230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E9067B0-9E0C-4825-6EA1-49530B4E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763" y="3871230"/>
                <a:ext cx="553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CD85672-2377-8DC8-6BBF-02652BCB0D57}"/>
                  </a:ext>
                </a:extLst>
              </p:cNvPr>
              <p:cNvSpPr txBox="1"/>
              <p:nvPr/>
            </p:nvSpPr>
            <p:spPr>
              <a:xfrm>
                <a:off x="8634652" y="4734837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CD85672-2377-8DC8-6BBF-02652BCB0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52" y="4734837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19D2AF3-FE66-E9DA-F0C8-96C22B3AD38F}"/>
                  </a:ext>
                </a:extLst>
              </p:cNvPr>
              <p:cNvSpPr txBox="1"/>
              <p:nvPr/>
            </p:nvSpPr>
            <p:spPr>
              <a:xfrm>
                <a:off x="10677177" y="3871230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19D2AF3-FE66-E9DA-F0C8-96C22B3A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177" y="3871230"/>
                <a:ext cx="5534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14">
                <a:extLst>
                  <a:ext uri="{FF2B5EF4-FFF2-40B4-BE49-F238E27FC236}">
                    <a16:creationId xmlns:a16="http://schemas.microsoft.com/office/drawing/2014/main" id="{76D62396-D0EA-9CF6-25D4-D5C155F6AAD9}"/>
                  </a:ext>
                </a:extLst>
              </p:cNvPr>
              <p:cNvSpPr/>
              <p:nvPr/>
            </p:nvSpPr>
            <p:spPr>
              <a:xfrm>
                <a:off x="9454657" y="5230592"/>
                <a:ext cx="1080000" cy="6001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14">
                <a:extLst>
                  <a:ext uri="{FF2B5EF4-FFF2-40B4-BE49-F238E27FC236}">
                    <a16:creationId xmlns:a16="http://schemas.microsoft.com/office/drawing/2014/main" id="{76D62396-D0EA-9CF6-25D4-D5C155F6A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57" y="5230592"/>
                <a:ext cx="1080000" cy="6001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13">
            <a:extLst>
              <a:ext uri="{FF2B5EF4-FFF2-40B4-BE49-F238E27FC236}">
                <a16:creationId xmlns:a16="http://schemas.microsoft.com/office/drawing/2014/main" id="{889E8E33-809E-1850-2AEB-68E70CCDCD7A}"/>
              </a:ext>
            </a:extLst>
          </p:cNvPr>
          <p:cNvSpPr txBox="1"/>
          <p:nvPr/>
        </p:nvSpPr>
        <p:spPr>
          <a:xfrm>
            <a:off x="7213404" y="5282830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Satellite accounts</a:t>
            </a:r>
            <a:r>
              <a:rPr lang="en-US" sz="1100" dirty="0"/>
              <a:t> (environment)</a:t>
            </a:r>
          </a:p>
        </p:txBody>
      </p:sp>
      <p:cxnSp>
        <p:nvCxnSpPr>
          <p:cNvPr id="31" name="Connettore diritto 20">
            <a:extLst>
              <a:ext uri="{FF2B5EF4-FFF2-40B4-BE49-F238E27FC236}">
                <a16:creationId xmlns:a16="http://schemas.microsoft.com/office/drawing/2014/main" id="{F577DA82-F2B0-4F0C-5A11-675662CAA479}"/>
              </a:ext>
            </a:extLst>
          </p:cNvPr>
          <p:cNvCxnSpPr>
            <a:cxnSpLocks/>
          </p:cNvCxnSpPr>
          <p:nvPr/>
        </p:nvCxnSpPr>
        <p:spPr>
          <a:xfrm>
            <a:off x="7204276" y="5244244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FE4BF7CD-5F86-505E-F2BA-A1511E87D98D}"/>
              </a:ext>
            </a:extLst>
          </p:cNvPr>
          <p:cNvSpPr/>
          <p:nvPr/>
        </p:nvSpPr>
        <p:spPr>
          <a:xfrm>
            <a:off x="10605053" y="4596972"/>
            <a:ext cx="103448" cy="1270015"/>
          </a:xfrm>
          <a:prstGeom prst="rightBrace">
            <a:avLst>
              <a:gd name="adj1" fmla="val 79332"/>
              <a:gd name="adj2" fmla="val 387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06225-9F5B-B377-482E-03B96619B1B1}"/>
                  </a:ext>
                </a:extLst>
              </p:cNvPr>
              <p:cNvSpPr txBox="1"/>
              <p:nvPr/>
            </p:nvSpPr>
            <p:spPr>
              <a:xfrm>
                <a:off x="10535734" y="4892038"/>
                <a:ext cx="14118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06225-9F5B-B377-482E-03B96619B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734" y="4892038"/>
                <a:ext cx="1411871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3959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83FBA5-E88C-CBDE-1EC8-94D267417590}"/>
              </a:ext>
            </a:extLst>
          </p:cNvPr>
          <p:cNvSpPr/>
          <p:nvPr/>
        </p:nvSpPr>
        <p:spPr>
          <a:xfrm>
            <a:off x="1443259" y="4309043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Fuel refinery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EAAADF0-8190-329B-DE22-516E7A70A8BC}"/>
              </a:ext>
            </a:extLst>
          </p:cNvPr>
          <p:cNvCxnSpPr>
            <a:cxnSpLocks/>
          </p:cNvCxnSpPr>
          <p:nvPr/>
        </p:nvCxnSpPr>
        <p:spPr>
          <a:xfrm>
            <a:off x="2266457" y="4445817"/>
            <a:ext cx="70852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87178C66-5F41-2AA5-42A6-217C8A3CB4DA}"/>
              </a:ext>
            </a:extLst>
          </p:cNvPr>
          <p:cNvSpPr/>
          <p:nvPr/>
        </p:nvSpPr>
        <p:spPr>
          <a:xfrm>
            <a:off x="799965" y="3122980"/>
            <a:ext cx="4390395" cy="2600955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DED6EB-8821-CAEC-AA1B-C96D184F0A64}"/>
              </a:ext>
            </a:extLst>
          </p:cNvPr>
          <p:cNvSpPr txBox="1"/>
          <p:nvPr/>
        </p:nvSpPr>
        <p:spPr>
          <a:xfrm>
            <a:off x="504436" y="1623899"/>
            <a:ext cx="62566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From RPS to a Supply and Use Table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Any RPS can be defined by means of a SUT (and vice-versa)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Considering the system below in a defined time frame…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75DE226-019C-3778-EF89-43D48FA27428}"/>
              </a:ext>
            </a:extLst>
          </p:cNvPr>
          <p:cNvSpPr/>
          <p:nvPr/>
        </p:nvSpPr>
        <p:spPr>
          <a:xfrm>
            <a:off x="9658944" y="3071131"/>
            <a:ext cx="10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1365B3-8517-108F-2707-4B631D0BE252}"/>
              </a:ext>
            </a:extLst>
          </p:cNvPr>
          <p:cNvSpPr txBox="1"/>
          <p:nvPr/>
        </p:nvSpPr>
        <p:spPr>
          <a:xfrm>
            <a:off x="6382850" y="3327294"/>
            <a:ext cx="120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(intermediate / final demands)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BE9E748-6AAD-0D0C-2153-896F43DE78F1}"/>
              </a:ext>
            </a:extLst>
          </p:cNvPr>
          <p:cNvSpPr/>
          <p:nvPr/>
        </p:nvSpPr>
        <p:spPr>
          <a:xfrm>
            <a:off x="8578944" y="4151131"/>
            <a:ext cx="10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6D3333-D0F3-4B94-E3B7-5CBC72CDB16B}"/>
              </a:ext>
            </a:extLst>
          </p:cNvPr>
          <p:cNvSpPr txBox="1"/>
          <p:nvPr/>
        </p:nvSpPr>
        <p:spPr>
          <a:xfrm>
            <a:off x="6507832" y="4548015"/>
            <a:ext cx="10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br>
              <a:rPr lang="en-US" sz="1100" dirty="0"/>
            </a:br>
            <a:r>
              <a:rPr lang="en-US" sz="1100" dirty="0"/>
              <a:t>(producers)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97CB26-02E9-E63C-22EB-99975F1E9350}"/>
              </a:ext>
            </a:extLst>
          </p:cNvPr>
          <p:cNvSpPr txBox="1"/>
          <p:nvPr/>
        </p:nvSpPr>
        <p:spPr>
          <a:xfrm>
            <a:off x="8574473" y="1742219"/>
            <a:ext cx="98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(produced)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39AAC3B-BE5B-3F10-7C33-C0141F3D5DCA}"/>
              </a:ext>
            </a:extLst>
          </p:cNvPr>
          <p:cNvSpPr txBox="1"/>
          <p:nvPr/>
        </p:nvSpPr>
        <p:spPr>
          <a:xfrm>
            <a:off x="9658945" y="1736150"/>
            <a:ext cx="107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r>
              <a:rPr lang="en-US" sz="1100" dirty="0"/>
              <a:t> (consumers)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085F5CC-A403-B0F3-67BF-6E9E19094CBF}"/>
              </a:ext>
            </a:extLst>
          </p:cNvPr>
          <p:cNvSpPr/>
          <p:nvPr/>
        </p:nvSpPr>
        <p:spPr>
          <a:xfrm>
            <a:off x="10737866" y="3071131"/>
            <a:ext cx="838278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DB9740-96C3-4A8B-4077-9ECE2BBB9E95}"/>
              </a:ext>
            </a:extLst>
          </p:cNvPr>
          <p:cNvSpPr txBox="1"/>
          <p:nvPr/>
        </p:nvSpPr>
        <p:spPr>
          <a:xfrm>
            <a:off x="10696880" y="2404791"/>
            <a:ext cx="92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Final demand agents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0810E1-696F-DF3E-49EB-AC1C8A7CD146}"/>
              </a:ext>
            </a:extLst>
          </p:cNvPr>
          <p:cNvSpPr txBox="1"/>
          <p:nvPr/>
        </p:nvSpPr>
        <p:spPr>
          <a:xfrm>
            <a:off x="6507832" y="5337248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Satellite accounts</a:t>
            </a:r>
            <a:r>
              <a:rPr lang="en-US" sz="1100" dirty="0"/>
              <a:t> (environment)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10C80EE-4AF9-1B8C-82C3-29C82D0F7644}"/>
              </a:ext>
            </a:extLst>
          </p:cNvPr>
          <p:cNvSpPr/>
          <p:nvPr/>
        </p:nvSpPr>
        <p:spPr>
          <a:xfrm>
            <a:off x="9658944" y="5231131"/>
            <a:ext cx="1080000" cy="6369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36127D7-82D6-8E72-FE24-874007B1591E}"/>
              </a:ext>
            </a:extLst>
          </p:cNvPr>
          <p:cNvCxnSpPr>
            <a:cxnSpLocks/>
          </p:cNvCxnSpPr>
          <p:nvPr/>
        </p:nvCxnSpPr>
        <p:spPr>
          <a:xfrm>
            <a:off x="7380132" y="4151131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69897BA-5FD6-8104-885B-6F8BD0116D87}"/>
              </a:ext>
            </a:extLst>
          </p:cNvPr>
          <p:cNvCxnSpPr>
            <a:cxnSpLocks/>
          </p:cNvCxnSpPr>
          <p:nvPr/>
        </p:nvCxnSpPr>
        <p:spPr>
          <a:xfrm flipV="1">
            <a:off x="9655769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30B5FA0-AFF9-45D2-B50F-3E588890B57C}"/>
              </a:ext>
            </a:extLst>
          </p:cNvPr>
          <p:cNvCxnSpPr>
            <a:cxnSpLocks/>
          </p:cNvCxnSpPr>
          <p:nvPr/>
        </p:nvCxnSpPr>
        <p:spPr>
          <a:xfrm>
            <a:off x="7380132" y="5233287"/>
            <a:ext cx="335773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8921851-6CBF-5994-E58C-3B5B1EC52C0E}"/>
              </a:ext>
            </a:extLst>
          </p:cNvPr>
          <p:cNvCxnSpPr>
            <a:cxnSpLocks/>
          </p:cNvCxnSpPr>
          <p:nvPr/>
        </p:nvCxnSpPr>
        <p:spPr>
          <a:xfrm flipV="1">
            <a:off x="8578944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38F0522-732E-CF03-1F2E-8C2C46B944EF}"/>
              </a:ext>
            </a:extLst>
          </p:cNvPr>
          <p:cNvCxnSpPr>
            <a:cxnSpLocks/>
          </p:cNvCxnSpPr>
          <p:nvPr/>
        </p:nvCxnSpPr>
        <p:spPr>
          <a:xfrm>
            <a:off x="7380132" y="3068975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E086425-F05E-FC98-32D4-05C11721873A}"/>
              </a:ext>
            </a:extLst>
          </p:cNvPr>
          <p:cNvCxnSpPr>
            <a:cxnSpLocks/>
          </p:cNvCxnSpPr>
          <p:nvPr/>
        </p:nvCxnSpPr>
        <p:spPr>
          <a:xfrm flipV="1">
            <a:off x="10738943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82A8B90-F16A-ABF4-3B35-C38ECA4C6757}"/>
              </a:ext>
            </a:extLst>
          </p:cNvPr>
          <p:cNvCxnSpPr>
            <a:cxnSpLocks/>
          </p:cNvCxnSpPr>
          <p:nvPr/>
        </p:nvCxnSpPr>
        <p:spPr>
          <a:xfrm>
            <a:off x="2266457" y="4773364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5563E4B-8E36-9865-FA04-5C2CBE4C68AD}"/>
              </a:ext>
            </a:extLst>
          </p:cNvPr>
          <p:cNvCxnSpPr>
            <a:cxnSpLocks/>
          </p:cNvCxnSpPr>
          <p:nvPr/>
        </p:nvCxnSpPr>
        <p:spPr>
          <a:xfrm>
            <a:off x="2974980" y="3969189"/>
            <a:ext cx="0" cy="7039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1E1D3E2D-744D-AEEB-59E4-2CA57A841534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2974980" y="4159214"/>
            <a:ext cx="47168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tangolo 86">
            <a:extLst>
              <a:ext uri="{FF2B5EF4-FFF2-40B4-BE49-F238E27FC236}">
                <a16:creationId xmlns:a16="http://schemas.microsoft.com/office/drawing/2014/main" id="{6EB89E94-D383-DC2E-85DF-C37A04B2DD88}"/>
              </a:ext>
            </a:extLst>
          </p:cNvPr>
          <p:cNvSpPr/>
          <p:nvPr/>
        </p:nvSpPr>
        <p:spPr>
          <a:xfrm>
            <a:off x="3446664" y="3863216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CHP engine</a:t>
            </a: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ED349999-3BF4-AD6A-D595-93E6AFA3AFE6}"/>
              </a:ext>
            </a:extLst>
          </p:cNvPr>
          <p:cNvCxnSpPr>
            <a:cxnSpLocks/>
          </p:cNvCxnSpPr>
          <p:nvPr/>
        </p:nvCxnSpPr>
        <p:spPr>
          <a:xfrm>
            <a:off x="2711162" y="4673183"/>
            <a:ext cx="0" cy="70399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AFA3C1C7-30FF-9FD3-628A-39898EA2DF24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2711162" y="5126917"/>
            <a:ext cx="73550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>
            <a:extLst>
              <a:ext uri="{FF2B5EF4-FFF2-40B4-BE49-F238E27FC236}">
                <a16:creationId xmlns:a16="http://schemas.microsoft.com/office/drawing/2014/main" id="{4ACFD297-A46F-4708-2543-4756511C4D7B}"/>
              </a:ext>
            </a:extLst>
          </p:cNvPr>
          <p:cNvSpPr/>
          <p:nvPr/>
        </p:nvSpPr>
        <p:spPr>
          <a:xfrm>
            <a:off x="3446664" y="483091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Boiler</a:t>
            </a:r>
          </a:p>
        </p:txBody>
      </p: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EA20FB34-1249-1D15-338D-B1CAAB4209F0}"/>
              </a:ext>
            </a:extLst>
          </p:cNvPr>
          <p:cNvCxnSpPr>
            <a:cxnSpLocks/>
          </p:cNvCxnSpPr>
          <p:nvPr/>
        </p:nvCxnSpPr>
        <p:spPr>
          <a:xfrm>
            <a:off x="4269862" y="5218357"/>
            <a:ext cx="46747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9ED1E45-C603-9714-8646-99AFAD309DCD}"/>
              </a:ext>
            </a:extLst>
          </p:cNvPr>
          <p:cNvCxnSpPr>
            <a:cxnSpLocks/>
          </p:cNvCxnSpPr>
          <p:nvPr/>
        </p:nvCxnSpPr>
        <p:spPr>
          <a:xfrm>
            <a:off x="4280350" y="3994153"/>
            <a:ext cx="63306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CC74AD9F-1677-41B9-E25F-98DE92756F55}"/>
              </a:ext>
            </a:extLst>
          </p:cNvPr>
          <p:cNvCxnSpPr>
            <a:cxnSpLocks/>
          </p:cNvCxnSpPr>
          <p:nvPr/>
        </p:nvCxnSpPr>
        <p:spPr>
          <a:xfrm>
            <a:off x="4280350" y="4321186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8354C95F-B451-8FC3-7DD4-AFF2637B8F7E}"/>
              </a:ext>
            </a:extLst>
          </p:cNvPr>
          <p:cNvCxnSpPr>
            <a:cxnSpLocks/>
          </p:cNvCxnSpPr>
          <p:nvPr/>
        </p:nvCxnSpPr>
        <p:spPr>
          <a:xfrm>
            <a:off x="4913418" y="3446025"/>
            <a:ext cx="0" cy="6632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C5050F6-2F37-EEEB-F5F4-9B62A821D421}"/>
              </a:ext>
            </a:extLst>
          </p:cNvPr>
          <p:cNvCxnSpPr>
            <a:cxnSpLocks/>
          </p:cNvCxnSpPr>
          <p:nvPr/>
        </p:nvCxnSpPr>
        <p:spPr>
          <a:xfrm>
            <a:off x="4913418" y="3720684"/>
            <a:ext cx="8639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A182D985-1DA8-5FAD-F00C-F048FA9974E3}"/>
              </a:ext>
            </a:extLst>
          </p:cNvPr>
          <p:cNvCxnSpPr>
            <a:cxnSpLocks/>
          </p:cNvCxnSpPr>
          <p:nvPr/>
        </p:nvCxnSpPr>
        <p:spPr>
          <a:xfrm>
            <a:off x="4737339" y="4230627"/>
            <a:ext cx="0" cy="11465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920A4883-CEB4-D2BC-482C-6E8B48B56307}"/>
              </a:ext>
            </a:extLst>
          </p:cNvPr>
          <p:cNvCxnSpPr>
            <a:cxnSpLocks/>
          </p:cNvCxnSpPr>
          <p:nvPr/>
        </p:nvCxnSpPr>
        <p:spPr>
          <a:xfrm>
            <a:off x="4737339" y="4763366"/>
            <a:ext cx="104003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7A432BC0-0CBA-F4D6-7427-B42471A96294}"/>
              </a:ext>
            </a:extLst>
          </p:cNvPr>
          <p:cNvCxnSpPr>
            <a:cxnSpLocks/>
          </p:cNvCxnSpPr>
          <p:nvPr/>
        </p:nvCxnSpPr>
        <p:spPr>
          <a:xfrm>
            <a:off x="998554" y="4455212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3727159-9263-8555-A677-0749ADC0C614}"/>
              </a:ext>
            </a:extLst>
          </p:cNvPr>
          <p:cNvCxnSpPr>
            <a:cxnSpLocks/>
          </p:cNvCxnSpPr>
          <p:nvPr/>
        </p:nvCxnSpPr>
        <p:spPr>
          <a:xfrm>
            <a:off x="998554" y="3446025"/>
            <a:ext cx="0" cy="11365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B4424B00-4958-4FED-773E-7C8CC001E0E4}"/>
              </a:ext>
            </a:extLst>
          </p:cNvPr>
          <p:cNvCxnSpPr>
            <a:cxnSpLocks/>
          </p:cNvCxnSpPr>
          <p:nvPr/>
        </p:nvCxnSpPr>
        <p:spPr>
          <a:xfrm flipH="1">
            <a:off x="998554" y="3584207"/>
            <a:ext cx="391486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B976ECA0-C768-A9F6-523E-0728BD39F54F}"/>
              </a:ext>
            </a:extLst>
          </p:cNvPr>
          <p:cNvCxnSpPr>
            <a:cxnSpLocks/>
          </p:cNvCxnSpPr>
          <p:nvPr/>
        </p:nvCxnSpPr>
        <p:spPr>
          <a:xfrm>
            <a:off x="609368" y="4748971"/>
            <a:ext cx="83389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C6BD050-0A9F-58A7-AA19-9DC41034BFDC}"/>
              </a:ext>
            </a:extLst>
          </p:cNvPr>
          <p:cNvCxnSpPr>
            <a:cxnSpLocks/>
          </p:cNvCxnSpPr>
          <p:nvPr/>
        </p:nvCxnSpPr>
        <p:spPr>
          <a:xfrm>
            <a:off x="609368" y="4546944"/>
            <a:ext cx="0" cy="398316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571C8300-7734-573E-6D44-8EBEE6D8B17A}"/>
              </a:ext>
            </a:extLst>
          </p:cNvPr>
          <p:cNvCxnSpPr>
            <a:cxnSpLocks/>
          </p:cNvCxnSpPr>
          <p:nvPr/>
        </p:nvCxnSpPr>
        <p:spPr>
          <a:xfrm>
            <a:off x="4280350" y="4159214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1904E314-4401-6A35-4C9C-01686A08717D}"/>
              </a:ext>
            </a:extLst>
          </p:cNvPr>
          <p:cNvCxnSpPr>
            <a:cxnSpLocks/>
          </p:cNvCxnSpPr>
          <p:nvPr/>
        </p:nvCxnSpPr>
        <p:spPr>
          <a:xfrm flipV="1">
            <a:off x="5545667" y="4014324"/>
            <a:ext cx="0" cy="1220409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98F92167-1548-508D-00DB-59DD80946A0E}"/>
              </a:ext>
            </a:extLst>
          </p:cNvPr>
          <p:cNvSpPr txBox="1"/>
          <p:nvPr/>
        </p:nvSpPr>
        <p:spPr>
          <a:xfrm>
            <a:off x="5335212" y="5286001"/>
            <a:ext cx="9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CO2 emissions</a:t>
            </a:r>
            <a:endParaRPr lang="en-US" sz="1200" i="1"/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6C01E502-867C-7163-32C2-1B1263F68582}"/>
              </a:ext>
            </a:extLst>
          </p:cNvPr>
          <p:cNvSpPr txBox="1"/>
          <p:nvPr/>
        </p:nvSpPr>
        <p:spPr>
          <a:xfrm>
            <a:off x="4147640" y="3163420"/>
            <a:ext cx="97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75804535-6945-1812-4225-6E3B61B28728}"/>
              </a:ext>
            </a:extLst>
          </p:cNvPr>
          <p:cNvSpPr txBox="1"/>
          <p:nvPr/>
        </p:nvSpPr>
        <p:spPr>
          <a:xfrm>
            <a:off x="4497284" y="5386179"/>
            <a:ext cx="62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Heat</a:t>
            </a:r>
            <a:endParaRPr lang="en-US" sz="1200" i="1"/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CC4DC30B-1257-456C-C9B9-9583E606F170}"/>
              </a:ext>
            </a:extLst>
          </p:cNvPr>
          <p:cNvSpPr txBox="1"/>
          <p:nvPr/>
        </p:nvSpPr>
        <p:spPr>
          <a:xfrm>
            <a:off x="2437678" y="5385907"/>
            <a:ext cx="714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3FFD741E-317F-0DFF-8C14-AB79DFC45E25}"/>
              </a:ext>
            </a:extLst>
          </p:cNvPr>
          <p:cNvSpPr txBox="1"/>
          <p:nvPr/>
        </p:nvSpPr>
        <p:spPr>
          <a:xfrm>
            <a:off x="2331424" y="3816991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8C963AE6-1667-9AC8-78D9-83829AB41314}"/>
              </a:ext>
            </a:extLst>
          </p:cNvPr>
          <p:cNvSpPr txBox="1"/>
          <p:nvPr/>
        </p:nvSpPr>
        <p:spPr>
          <a:xfrm>
            <a:off x="120367" y="4515269"/>
            <a:ext cx="46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Raw fuel</a:t>
            </a:r>
            <a:endParaRPr lang="en-US" sz="1200" i="1"/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9CCA29B-0EB6-B347-0669-84BBA711893E}"/>
              </a:ext>
            </a:extLst>
          </p:cNvPr>
          <p:cNvCxnSpPr>
            <a:cxnSpLocks/>
          </p:cNvCxnSpPr>
          <p:nvPr/>
        </p:nvCxnSpPr>
        <p:spPr>
          <a:xfrm>
            <a:off x="4280350" y="4965493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6A480353-4BE6-CB24-7233-695BD6D800C1}"/>
              </a:ext>
            </a:extLst>
          </p:cNvPr>
          <p:cNvCxnSpPr>
            <a:cxnSpLocks/>
          </p:cNvCxnSpPr>
          <p:nvPr/>
        </p:nvCxnSpPr>
        <p:spPr>
          <a:xfrm>
            <a:off x="5780123" y="3495979"/>
            <a:ext cx="0" cy="14031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D0CA2D2D-3E61-D561-85F3-15B34193334F}"/>
              </a:ext>
            </a:extLst>
          </p:cNvPr>
          <p:cNvSpPr txBox="1"/>
          <p:nvPr/>
        </p:nvSpPr>
        <p:spPr>
          <a:xfrm>
            <a:off x="5424816" y="3000749"/>
            <a:ext cx="9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Final demand</a:t>
            </a:r>
            <a:endParaRPr lang="en-US" sz="1200" i="1"/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CFDC1EB3-C8D4-5659-4275-63B0464A268F}"/>
              </a:ext>
            </a:extLst>
          </p:cNvPr>
          <p:cNvSpPr txBox="1"/>
          <p:nvPr/>
        </p:nvSpPr>
        <p:spPr>
          <a:xfrm>
            <a:off x="7928121" y="3128918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4E18B235-7046-21D9-B775-DCDE8B6E79F6}"/>
              </a:ext>
            </a:extLst>
          </p:cNvPr>
          <p:cNvSpPr txBox="1"/>
          <p:nvPr/>
        </p:nvSpPr>
        <p:spPr>
          <a:xfrm>
            <a:off x="7928121" y="3351320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07D1222-CCAF-A289-FC0E-FADECA7A6426}"/>
              </a:ext>
            </a:extLst>
          </p:cNvPr>
          <p:cNvSpPr txBox="1"/>
          <p:nvPr/>
        </p:nvSpPr>
        <p:spPr>
          <a:xfrm>
            <a:off x="7648822" y="3578670"/>
            <a:ext cx="91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7574B60F-16FD-D3CD-14C2-EC11E1A057CA}"/>
              </a:ext>
            </a:extLst>
          </p:cNvPr>
          <p:cNvSpPr txBox="1"/>
          <p:nvPr/>
        </p:nvSpPr>
        <p:spPr>
          <a:xfrm>
            <a:off x="7928121" y="3821129"/>
            <a:ext cx="63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Heat</a:t>
            </a:r>
            <a:endParaRPr lang="en-US" sz="1200" i="1"/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819E1C2-E449-08C3-2B8F-B730156859DE}"/>
              </a:ext>
            </a:extLst>
          </p:cNvPr>
          <p:cNvSpPr txBox="1"/>
          <p:nvPr/>
        </p:nvSpPr>
        <p:spPr>
          <a:xfrm>
            <a:off x="7470219" y="4250138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refinery</a:t>
            </a:r>
            <a:endParaRPr lang="en-US" sz="1200" i="1"/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02B7F165-767E-A71F-38AB-CE57775A001E}"/>
              </a:ext>
            </a:extLst>
          </p:cNvPr>
          <p:cNvSpPr txBox="1"/>
          <p:nvPr/>
        </p:nvSpPr>
        <p:spPr>
          <a:xfrm>
            <a:off x="7470219" y="4533290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CHP engine</a:t>
            </a:r>
            <a:endParaRPr lang="en-US" sz="1200" i="1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01214DB4-9C8B-BCBC-FB20-CDE38A22714F}"/>
              </a:ext>
            </a:extLst>
          </p:cNvPr>
          <p:cNvSpPr txBox="1"/>
          <p:nvPr/>
        </p:nvSpPr>
        <p:spPr>
          <a:xfrm>
            <a:off x="7470219" y="4829095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Boiler</a:t>
            </a:r>
            <a:endParaRPr lang="en-US" sz="1200" i="1"/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330A42E-A0E2-589E-7C1A-8B912F6B181D}"/>
              </a:ext>
            </a:extLst>
          </p:cNvPr>
          <p:cNvSpPr txBox="1"/>
          <p:nvPr/>
        </p:nvSpPr>
        <p:spPr>
          <a:xfrm>
            <a:off x="7648822" y="5286001"/>
            <a:ext cx="90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Raw fuels</a:t>
            </a:r>
            <a:endParaRPr lang="en-US" sz="1200" i="1"/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52541AAD-053C-A2AE-E014-63565BF8C69F}"/>
              </a:ext>
            </a:extLst>
          </p:cNvPr>
          <p:cNvSpPr txBox="1"/>
          <p:nvPr/>
        </p:nvSpPr>
        <p:spPr>
          <a:xfrm>
            <a:off x="7648822" y="5558928"/>
            <a:ext cx="90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CO2 </a:t>
            </a:r>
            <a:r>
              <a:rPr lang="en-US" sz="1200" err="1"/>
              <a:t>emiss</a:t>
            </a:r>
            <a:endParaRPr lang="en-US" sz="12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34FFEB77-6D5D-3576-7A73-89D66682B930}"/>
                  </a:ext>
                </a:extLst>
              </p:cNvPr>
              <p:cNvSpPr txBox="1"/>
              <p:nvPr/>
            </p:nvSpPr>
            <p:spPr>
              <a:xfrm>
                <a:off x="9781468" y="4123503"/>
                <a:ext cx="888881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34FFEB77-6D5D-3576-7A73-89D66682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68" y="4123503"/>
                <a:ext cx="888881" cy="311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sellaDiTesto 122">
                <a:extLst>
                  <a:ext uri="{FF2B5EF4-FFF2-40B4-BE49-F238E27FC236}">
                    <a16:creationId xmlns:a16="http://schemas.microsoft.com/office/drawing/2014/main" id="{D42DAD45-7066-85B9-A549-F4FCF515025D}"/>
                  </a:ext>
                </a:extLst>
              </p:cNvPr>
              <p:cNvSpPr txBox="1"/>
              <p:nvPr/>
            </p:nvSpPr>
            <p:spPr>
              <a:xfrm>
                <a:off x="8742033" y="5213184"/>
                <a:ext cx="790456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24" name="CasellaDiTesto 122">
                <a:extLst>
                  <a:ext uri="{FF2B5EF4-FFF2-40B4-BE49-F238E27FC236}">
                    <a16:creationId xmlns:a16="http://schemas.microsoft.com/office/drawing/2014/main" id="{D42DAD45-7066-85B9-A549-F4FCF5150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033" y="5213184"/>
                <a:ext cx="790456" cy="311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asellaDiTesto 122">
                <a:extLst>
                  <a:ext uri="{FF2B5EF4-FFF2-40B4-BE49-F238E27FC236}">
                    <a16:creationId xmlns:a16="http://schemas.microsoft.com/office/drawing/2014/main" id="{8091F1B3-6AE6-5ADD-D048-D75B5B3EA28C}"/>
                  </a:ext>
                </a:extLst>
              </p:cNvPr>
              <p:cNvSpPr txBox="1"/>
              <p:nvPr/>
            </p:nvSpPr>
            <p:spPr>
              <a:xfrm>
                <a:off x="10732594" y="4128702"/>
                <a:ext cx="888881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125" name="CasellaDiTesto 122">
                <a:extLst>
                  <a:ext uri="{FF2B5EF4-FFF2-40B4-BE49-F238E27FC236}">
                    <a16:creationId xmlns:a16="http://schemas.microsoft.com/office/drawing/2014/main" id="{8091F1B3-6AE6-5ADD-D048-D75B5B3E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594" y="4128702"/>
                <a:ext cx="888881" cy="311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asellaDiTesto 122">
                <a:extLst>
                  <a:ext uri="{FF2B5EF4-FFF2-40B4-BE49-F238E27FC236}">
                    <a16:creationId xmlns:a16="http://schemas.microsoft.com/office/drawing/2014/main" id="{12E33699-1079-6E36-967F-1DCD81E30182}"/>
                  </a:ext>
                </a:extLst>
              </p:cNvPr>
              <p:cNvSpPr txBox="1"/>
              <p:nvPr/>
            </p:nvSpPr>
            <p:spPr>
              <a:xfrm>
                <a:off x="9781468" y="5868097"/>
                <a:ext cx="888881" cy="31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26" name="CasellaDiTesto 122">
                <a:extLst>
                  <a:ext uri="{FF2B5EF4-FFF2-40B4-BE49-F238E27FC236}">
                    <a16:creationId xmlns:a16="http://schemas.microsoft.com/office/drawing/2014/main" id="{12E33699-1079-6E36-967F-1DCD81E3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68" y="5868097"/>
                <a:ext cx="888881" cy="311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78CD2DFB-05B4-B649-05D1-82C3D5719D0C}"/>
              </a:ext>
            </a:extLst>
          </p:cNvPr>
          <p:cNvSpPr txBox="1"/>
          <p:nvPr/>
        </p:nvSpPr>
        <p:spPr>
          <a:xfrm rot="16200000">
            <a:off x="8481360" y="2582186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ADC702D1-33EE-7CA4-7A74-DB21991BEB71}"/>
              </a:ext>
            </a:extLst>
          </p:cNvPr>
          <p:cNvSpPr txBox="1"/>
          <p:nvPr/>
        </p:nvSpPr>
        <p:spPr>
          <a:xfrm rot="16200000">
            <a:off x="8717241" y="2585742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1327307D-E3F7-8AA6-7060-AC31A61E7110}"/>
              </a:ext>
            </a:extLst>
          </p:cNvPr>
          <p:cNvSpPr txBox="1"/>
          <p:nvPr/>
        </p:nvSpPr>
        <p:spPr>
          <a:xfrm rot="16200000">
            <a:off x="8784324" y="2444281"/>
            <a:ext cx="91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AA0622FF-230E-5DEB-45B1-63746C1161D6}"/>
              </a:ext>
            </a:extLst>
          </p:cNvPr>
          <p:cNvSpPr txBox="1"/>
          <p:nvPr/>
        </p:nvSpPr>
        <p:spPr>
          <a:xfrm rot="16200000">
            <a:off x="9146590" y="2585743"/>
            <a:ext cx="63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Heat</a:t>
            </a:r>
            <a:endParaRPr lang="en-US" sz="1200" i="1"/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FC09F633-96F2-9B61-91A8-E73B0E6378AF}"/>
              </a:ext>
            </a:extLst>
          </p:cNvPr>
          <p:cNvSpPr txBox="1"/>
          <p:nvPr/>
        </p:nvSpPr>
        <p:spPr>
          <a:xfrm rot="16200000">
            <a:off x="9357686" y="238752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Fuel refinery</a:t>
            </a:r>
            <a:endParaRPr lang="en-US" sz="1200" i="1" dirty="0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1559DE13-2BE8-E756-73ED-CE6EC4054778}"/>
              </a:ext>
            </a:extLst>
          </p:cNvPr>
          <p:cNvSpPr txBox="1"/>
          <p:nvPr/>
        </p:nvSpPr>
        <p:spPr>
          <a:xfrm rot="16200000">
            <a:off x="9691802" y="2395607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CHP engine</a:t>
            </a:r>
            <a:endParaRPr lang="en-US" sz="1200" i="1"/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C6A71AF-5A34-7982-2B3C-DAC2DE0C90C2}"/>
              </a:ext>
            </a:extLst>
          </p:cNvPr>
          <p:cNvSpPr txBox="1"/>
          <p:nvPr/>
        </p:nvSpPr>
        <p:spPr>
          <a:xfrm rot="16200000">
            <a:off x="10185530" y="2607571"/>
            <a:ext cx="6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Boiler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35070422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4003</Words>
  <Application>Microsoft Office PowerPoint</Application>
  <PresentationFormat>Widescreen</PresentationFormat>
  <Paragraphs>666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Office Theme</vt:lpstr>
      <vt:lpstr>Worksheet</vt:lpstr>
      <vt:lpstr>LECTURE 4  The Supply and Use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214</cp:revision>
  <dcterms:created xsi:type="dcterms:W3CDTF">2021-02-10T16:48:02Z</dcterms:created>
  <dcterms:modified xsi:type="dcterms:W3CDTF">2024-11-03T10:25:31Z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