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2" r:id="rId5"/>
    <p:sldId id="271" r:id="rId6"/>
    <p:sldId id="269" r:id="rId7"/>
    <p:sldId id="272" r:id="rId8"/>
    <p:sldId id="270" r:id="rId9"/>
    <p:sldId id="273" r:id="rId10"/>
    <p:sldId id="277" r:id="rId11"/>
    <p:sldId id="274" r:id="rId12"/>
    <p:sldId id="276" r:id="rId13"/>
    <p:sldId id="279" r:id="rId14"/>
    <p:sldId id="275" r:id="rId15"/>
    <p:sldId id="264" r:id="rId16"/>
    <p:sldId id="265" r:id="rId17"/>
    <p:sldId id="268" r:id="rId18"/>
    <p:sldId id="27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ow2beawriter.blogspot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heconversation.com/uk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upsychology.wordpress.com/" TargetMode="External"/><Relationship Id="rId2" Type="http://schemas.openxmlformats.org/officeDocument/2006/relationships/hyperlink" Target="https://www.open.ac.uk/ikd/b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.ac.uk/blogs/welspg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Richardson@open.ac.u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able, person, indoor&#10;&#10;Description automatically generated">
            <a:extLst>
              <a:ext uri="{FF2B5EF4-FFF2-40B4-BE49-F238E27FC236}">
                <a16:creationId xmlns:a16="http://schemas.microsoft.com/office/drawing/2014/main" id="{D1DACE69-C37F-48ED-8F7E-82C740E0A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3" b="22469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660" y="4876927"/>
            <a:ext cx="10113645" cy="743682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How to write a blog post: a practical workshop for graduate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660" y="5919186"/>
            <a:ext cx="10113264" cy="609600"/>
          </a:xfrm>
        </p:spPr>
        <p:txBody>
          <a:bodyPr>
            <a:normAutofit/>
          </a:bodyPr>
          <a:lstStyle/>
          <a:p>
            <a:r>
              <a:rPr lang="en-US" dirty="0"/>
              <a:t>Heather Richardson, Senior Lecturer in Creative Writing, The Open University  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A166-D261-03EA-5579-D9C2BA19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 and style - who is your audience?</a:t>
            </a:r>
          </a:p>
        </p:txBody>
      </p:sp>
      <p:pic>
        <p:nvPicPr>
          <p:cNvPr id="2050" name="Picture 2" descr="123,772 Friends Coffee Stock Photos, Pictures &amp; Royalty-Free Images -  iStock | Coffee shop, Friends, Coffee">
            <a:extLst>
              <a:ext uri="{FF2B5EF4-FFF2-40B4-BE49-F238E27FC236}">
                <a16:creationId xmlns:a16="http://schemas.microsoft.com/office/drawing/2014/main" id="{7B7EC334-1768-8963-69A7-50D5DDBC92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3" y="2143432"/>
            <a:ext cx="4039300" cy="22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8,022 Bored Student Images, Stock Photos &amp; Vectors | Shutterstock">
            <a:extLst>
              <a:ext uri="{FF2B5EF4-FFF2-40B4-BE49-F238E27FC236}">
                <a16:creationId xmlns:a16="http://schemas.microsoft.com/office/drawing/2014/main" id="{D09975B6-0BB0-5A53-C52B-C405C1609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4004911" y="2957481"/>
            <a:ext cx="3714750" cy="24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Biggest Job Interview Mistakes (and How to Avoid Them) | Job-Hunt">
            <a:extLst>
              <a:ext uri="{FF2B5EF4-FFF2-40B4-BE49-F238E27FC236}">
                <a16:creationId xmlns:a16="http://schemas.microsoft.com/office/drawing/2014/main" id="{A97C8432-7CD8-3F98-B604-05C8DE80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08" y="3900519"/>
            <a:ext cx="4660008" cy="23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9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EEBA-A6AE-447F-B730-23FF1A59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Structuring your blog post – writing about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B676-10A5-457C-8153-4216F869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28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xplain briefly what your project is about</a:t>
            </a:r>
            <a:r>
              <a:rPr lang="en-GB" sz="28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What was your inspiration or motivation for doing this project?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How did you carry out the project?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* What were the key things you learnt from it?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* Will you be following up on the project in any way?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0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Extract 3">
            <a:extLst>
              <a:ext uri="{FF2B5EF4-FFF2-40B4-BE49-F238E27FC236}">
                <a16:creationId xmlns:a16="http://schemas.microsoft.com/office/drawing/2014/main" id="{F09CF8F1-6C3D-5692-E153-D09272A4DF04}"/>
              </a:ext>
            </a:extLst>
          </p:cNvPr>
          <p:cNvSpPr/>
          <p:nvPr/>
        </p:nvSpPr>
        <p:spPr>
          <a:xfrm rot="10800000">
            <a:off x="2513268" y="2108201"/>
            <a:ext cx="7226424" cy="4280477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95E4D-4AFA-8322-52B1-07FF3F86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journalism – the inverted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2559D-9A4E-B36E-8292-E9844D68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80" y="2108201"/>
            <a:ext cx="9409471" cy="2404805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800" dirty="0"/>
              <a:t> Who, what, when, where, how</a:t>
            </a:r>
          </a:p>
          <a:p>
            <a:pPr algn="ctr"/>
            <a:r>
              <a:rPr lang="en-GB" sz="2800" dirty="0"/>
              <a:t>Important details</a:t>
            </a:r>
          </a:p>
          <a:p>
            <a:pPr algn="ctr"/>
            <a:r>
              <a:rPr lang="en-GB" sz="2800" dirty="0"/>
              <a:t>General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65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984F-1451-3558-F00E-BA0B8AF8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7B2-9ADF-0EEB-D3D4-5418B07D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Q &amp;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List – e.g. ‘Top ten facts about…’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Adopt other structures – e.g. recipe, formula, instruction   manual, film script</a:t>
            </a:r>
          </a:p>
        </p:txBody>
      </p:sp>
    </p:spTree>
    <p:extLst>
      <p:ext uri="{BB962C8B-B14F-4D97-AF65-F5344CB8AC3E}">
        <p14:creationId xmlns:p14="http://schemas.microsoft.com/office/powerpoint/2010/main" val="219807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D6A-DF6C-4617-68FA-145C8789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 – sketch out a rough plan for a blog 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E87F-4337-3BCB-DCFF-98D92FC4A7A2}"/>
              </a:ext>
            </a:extLst>
          </p:cNvPr>
          <p:cNvSpPr txBox="1"/>
          <p:nvPr/>
        </p:nvSpPr>
        <p:spPr>
          <a:xfrm>
            <a:off x="1248697" y="2271252"/>
            <a:ext cx="4650658" cy="2852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18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xplain briefly what your project is about</a:t>
            </a:r>
            <a:r>
              <a:rPr lang="en-GB" sz="18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What was your inspiration or motivation for doing this project?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How did you carry out the project?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* What were the key things you learnt from it?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* Will you be following up on the project in any way?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15EB-B339-142D-8852-BE14E97FC41B}"/>
              </a:ext>
            </a:extLst>
          </p:cNvPr>
          <p:cNvSpPr txBox="1"/>
          <p:nvPr/>
        </p:nvSpPr>
        <p:spPr>
          <a:xfrm>
            <a:off x="6213987" y="2271252"/>
            <a:ext cx="450317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dirty="0"/>
              <a:t>Who, what, when, where, how</a:t>
            </a:r>
          </a:p>
          <a:p>
            <a:pPr marL="0" indent="0" algn="ctr">
              <a:buNone/>
            </a:pPr>
            <a:endParaRPr lang="en-GB" sz="1800" dirty="0"/>
          </a:p>
          <a:p>
            <a:pPr algn="ctr"/>
            <a:r>
              <a:rPr lang="en-GB" sz="1800" dirty="0"/>
              <a:t>Important details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General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E557D-8E8C-E2CF-5F8C-349B17AE65C9}"/>
              </a:ext>
            </a:extLst>
          </p:cNvPr>
          <p:cNvSpPr txBox="1"/>
          <p:nvPr/>
        </p:nvSpPr>
        <p:spPr>
          <a:xfrm>
            <a:off x="6213987" y="3915052"/>
            <a:ext cx="450317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Q &amp; A</a:t>
            </a:r>
          </a:p>
          <a:p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 List – e.g. ‘Top ten facts about…’</a:t>
            </a:r>
          </a:p>
          <a:p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 Adopt other structures – e.g. recipe, formula, instruction   manual, film script</a:t>
            </a:r>
          </a:p>
        </p:txBody>
      </p:sp>
    </p:spTree>
    <p:extLst>
      <p:ext uri="{BB962C8B-B14F-4D97-AF65-F5344CB8AC3E}">
        <p14:creationId xmlns:p14="http://schemas.microsoft.com/office/powerpoint/2010/main" val="211780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C99-6C2C-4C31-B047-91AC714B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GB" dirty="0"/>
              <a:t>Outlets – external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9AF8-7AFB-4961-AC8E-3416458F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en-GB"/>
              <a:t>Your own blog, e.g. Sally O’Reilly’s blog: </a:t>
            </a:r>
            <a:r>
              <a:rPr lang="en-GB">
                <a:hlinkClick r:id="rId2"/>
              </a:rPr>
              <a:t>http://how2beawriter.blogspot.com/</a:t>
            </a:r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04A71-8856-4F9A-A80B-03CEAABD1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4" t="11582" r="22225" b="4746"/>
          <a:stretch/>
        </p:blipFill>
        <p:spPr bwMode="auto">
          <a:xfrm>
            <a:off x="6515944" y="2161822"/>
            <a:ext cx="4639736" cy="366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48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994-0FC2-4B47-88E3-442256B1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GB" dirty="0"/>
              <a:t>Outlets – external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B277-BDD8-4F52-AAF4-56230E346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Established blogs, e.g.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hlinkClick r:id="rId2"/>
              </a:rPr>
              <a:t>https://theconversation.com/uk</a:t>
            </a:r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‘In-depth analysis, research, news and ideas from leading academics and researchers’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‘Academic rigour, journalistic flair’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9F461-B1AE-BBB2-5C2E-5C94EB7FC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99" r="4033" b="4179"/>
          <a:stretch/>
        </p:blipFill>
        <p:spPr>
          <a:xfrm>
            <a:off x="5737016" y="2251588"/>
            <a:ext cx="6064042" cy="31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7C1E-AEC2-46D7-88EB-424E6A45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Outlets – 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8490-A89B-4B7C-A879-48310DB7B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Discipline blogs, e.g. </a:t>
            </a:r>
            <a:r>
              <a:rPr lang="en-GB" sz="2800" dirty="0">
                <a:hlinkClick r:id="rId2"/>
              </a:rPr>
              <a:t>https://www.open.ac.uk/ikd/blog</a:t>
            </a:r>
            <a:endParaRPr lang="en-GB" sz="2800" dirty="0"/>
          </a:p>
          <a:p>
            <a:r>
              <a:rPr lang="en-GB" sz="2800" dirty="0"/>
              <a:t>School blogs, e.g. </a:t>
            </a:r>
            <a:r>
              <a:rPr lang="en-GB" sz="2800" dirty="0">
                <a:hlinkClick r:id="rId3"/>
              </a:rPr>
              <a:t>https://oupsychology.wordpress.com/</a:t>
            </a:r>
            <a:endParaRPr lang="en-GB" sz="2800" dirty="0"/>
          </a:p>
          <a:p>
            <a:r>
              <a:rPr lang="en-GB" sz="2800" dirty="0"/>
              <a:t>Postgraduate blogs, e.g. </a:t>
            </a:r>
            <a:r>
              <a:rPr lang="en-GB" sz="2800" dirty="0">
                <a:hlinkClick r:id="rId4"/>
              </a:rPr>
              <a:t>http://www.open.ac.uk/blogs/welspgr/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1F6B-75A4-4C58-959F-2D2EA8B5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02" y="485523"/>
            <a:ext cx="3958732" cy="809204"/>
          </a:xfrm>
        </p:spPr>
        <p:txBody>
          <a:bodyPr anchor="b">
            <a:normAutofit/>
          </a:bodyPr>
          <a:lstStyle/>
          <a:p>
            <a:r>
              <a:rPr lang="en-GB" dirty="0"/>
              <a:t>Recap…</a:t>
            </a:r>
          </a:p>
        </p:txBody>
      </p:sp>
      <p:pic>
        <p:nvPicPr>
          <p:cNvPr id="6" name="Picture 5" descr="A person wearing a hat and holding a sword&#10;&#10;Description automatically generated with low confidence">
            <a:extLst>
              <a:ext uri="{FF2B5EF4-FFF2-40B4-BE49-F238E27FC236}">
                <a16:creationId xmlns:a16="http://schemas.microsoft.com/office/drawing/2014/main" id="{C7A5EB22-8D46-42B0-A4FA-91139FDB7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-2160" r="4249" b="2158"/>
          <a:stretch/>
        </p:blipFill>
        <p:spPr>
          <a:xfrm>
            <a:off x="4643022" y="658923"/>
            <a:ext cx="7413326" cy="541269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AF84-5952-4B30-9B57-A3241E5D5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128" y="1772156"/>
            <a:ext cx="4518814" cy="42994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Use a catchy title 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Think about your readers  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Pitch the tone accordingly 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Use clear, accessible language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Avoid acronyms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Use short sentences and paragraphs  </a:t>
            </a:r>
          </a:p>
          <a:p>
            <a:pPr>
              <a:lnSpc>
                <a:spcPct val="100000"/>
              </a:lnSpc>
            </a:pPr>
            <a:endParaRPr lang="en-GB" sz="1300" dirty="0"/>
          </a:p>
          <a:p>
            <a:pPr>
              <a:lnSpc>
                <a:spcPct val="100000"/>
              </a:lnSpc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27250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- MAGICMOTORSPORT Official Website">
            <a:extLst>
              <a:ext uri="{FF2B5EF4-FFF2-40B4-BE49-F238E27FC236}">
                <a16:creationId xmlns:a16="http://schemas.microsoft.com/office/drawing/2014/main" id="{68AF48F4-27E9-7C93-E61D-9D882A88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5575"/>
            <a:ext cx="10668000" cy="531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6B4E8A-6C94-6A42-8653-1DFA3FD69E63}"/>
              </a:ext>
            </a:extLst>
          </p:cNvPr>
          <p:cNvSpPr txBox="1"/>
          <p:nvPr/>
        </p:nvSpPr>
        <p:spPr>
          <a:xfrm>
            <a:off x="1107440" y="5902960"/>
            <a:ext cx="10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Heather.Richardson@open.ac.uk</a:t>
            </a:r>
            <a:r>
              <a:rPr lang="en-GB" dirty="0"/>
              <a:t>        Twitter @TheWovenWriter </a:t>
            </a:r>
          </a:p>
        </p:txBody>
      </p:sp>
    </p:spTree>
    <p:extLst>
      <p:ext uri="{BB962C8B-B14F-4D97-AF65-F5344CB8AC3E}">
        <p14:creationId xmlns:p14="http://schemas.microsoft.com/office/powerpoint/2010/main" val="318639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9623-FC6C-4322-9177-6C2CE72F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you blog?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170A-2837-4BAA-8B62-BF54C631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* A great way to get your work seen by a wider audience</a:t>
            </a:r>
          </a:p>
          <a:p>
            <a:r>
              <a:rPr lang="en-GB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* Builds connections with the academic community and beyond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r>
              <a:rPr lang="en-GB" sz="2800" dirty="0">
                <a:solidFill>
                  <a:schemeClr val="tx1"/>
                </a:solidFill>
              </a:rPr>
              <a:t>* Easy to share via social media and email</a:t>
            </a:r>
          </a:p>
          <a:p>
            <a:r>
              <a:rPr lang="en-GB" sz="2800" dirty="0">
                <a:solidFill>
                  <a:schemeClr val="tx1"/>
                </a:solidFill>
              </a:rPr>
              <a:t>* Searchable and available on the internet</a:t>
            </a:r>
          </a:p>
          <a:p>
            <a:r>
              <a:rPr lang="en-GB" sz="2800" dirty="0">
                <a:solidFill>
                  <a:schemeClr val="tx1"/>
                </a:solidFill>
              </a:rPr>
              <a:t>* You can make your writing more accessible and personal</a:t>
            </a:r>
          </a:p>
        </p:txBody>
      </p:sp>
    </p:spTree>
    <p:extLst>
      <p:ext uri="{BB962C8B-B14F-4D97-AF65-F5344CB8AC3E}">
        <p14:creationId xmlns:p14="http://schemas.microsoft.com/office/powerpoint/2010/main" val="2899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B0D8-2B2D-4A37-B709-13E47EB0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you blog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C563-238D-4E3D-9BBC-B38D9CD2A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* Your research plans</a:t>
            </a:r>
          </a:p>
          <a:p>
            <a:r>
              <a:rPr lang="en-GB" sz="3200" dirty="0">
                <a:solidFill>
                  <a:schemeClr val="tx1"/>
                </a:solidFill>
              </a:rPr>
              <a:t>* Your findings</a:t>
            </a:r>
          </a:p>
          <a:p>
            <a:r>
              <a:rPr lang="en-GB" sz="3200" dirty="0">
                <a:solidFill>
                  <a:schemeClr val="tx1"/>
                </a:solidFill>
              </a:rPr>
              <a:t>* Your experience of being a graduate student</a:t>
            </a:r>
          </a:p>
          <a:p>
            <a:r>
              <a:rPr lang="en-GB" sz="3200" dirty="0">
                <a:solidFill>
                  <a:schemeClr val="tx1"/>
                </a:solidFill>
              </a:rPr>
              <a:t>* Comment on current events/debates in your discipline </a:t>
            </a:r>
          </a:p>
          <a:p>
            <a:r>
              <a:rPr lang="en-GB" sz="3200" dirty="0">
                <a:solidFill>
                  <a:schemeClr val="tx1"/>
                </a:solidFill>
              </a:rPr>
              <a:t>* Report on conferences, seminars and other 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63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1F6B-75A4-4C58-959F-2D2EA8B5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02" y="485523"/>
            <a:ext cx="3958732" cy="809204"/>
          </a:xfrm>
        </p:spPr>
        <p:txBody>
          <a:bodyPr anchor="b">
            <a:normAutofit/>
          </a:bodyPr>
          <a:lstStyle/>
          <a:p>
            <a:r>
              <a:rPr lang="en-GB" dirty="0"/>
              <a:t>Voice and style</a:t>
            </a:r>
          </a:p>
        </p:txBody>
      </p:sp>
      <p:pic>
        <p:nvPicPr>
          <p:cNvPr id="6" name="Picture 5" descr="A person wearing a hat and holding a sword&#10;&#10;Description automatically generated with low confidence">
            <a:extLst>
              <a:ext uri="{FF2B5EF4-FFF2-40B4-BE49-F238E27FC236}">
                <a16:creationId xmlns:a16="http://schemas.microsoft.com/office/drawing/2014/main" id="{C7A5EB22-8D46-42B0-A4FA-91139FDB7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-2160" r="4249" b="2158"/>
          <a:stretch/>
        </p:blipFill>
        <p:spPr>
          <a:xfrm>
            <a:off x="4643022" y="658923"/>
            <a:ext cx="7413326" cy="541269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AF84-5952-4B30-9B57-A3241E5D5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128" y="1772156"/>
            <a:ext cx="4518814" cy="42994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Use a catchy title 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Think about your readers  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Pitch the tone accordingly 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Use clear, accessible language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Avoid acronyms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Use short sentences and paragraphs  </a:t>
            </a:r>
          </a:p>
          <a:p>
            <a:pPr>
              <a:lnSpc>
                <a:spcPct val="100000"/>
              </a:lnSpc>
            </a:pPr>
            <a:endParaRPr lang="en-GB" sz="1300" dirty="0"/>
          </a:p>
          <a:p>
            <a:pPr>
              <a:lnSpc>
                <a:spcPct val="100000"/>
              </a:lnSpc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19741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6A6-F718-6E97-B54E-F61F7A1A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let’s think about catchy titles…</a:t>
            </a:r>
          </a:p>
        </p:txBody>
      </p:sp>
      <p:pic>
        <p:nvPicPr>
          <p:cNvPr id="1028" name="Picture 4" descr="The Art of Creating Attention-Grabbing Titles - BKA Content">
            <a:extLst>
              <a:ext uri="{FF2B5EF4-FFF2-40B4-BE49-F238E27FC236}">
                <a16:creationId xmlns:a16="http://schemas.microsoft.com/office/drawing/2014/main" id="{627E5082-B764-AD1A-339C-7FB0B2A19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69" y="2108200"/>
            <a:ext cx="376078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5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F8749E9-E89B-453F-9FC7-E80A537D9E64}"/>
              </a:ext>
            </a:extLst>
          </p:cNvPr>
          <p:cNvSpPr txBox="1">
            <a:spLocks/>
          </p:cNvSpPr>
          <p:nvPr/>
        </p:nvSpPr>
        <p:spPr>
          <a:xfrm>
            <a:off x="705691" y="450067"/>
            <a:ext cx="10950690" cy="52130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Scholarship of Teaching &amp; Learning research project – Open University, School of Arts &amp; Humanities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Original project title:</a:t>
            </a:r>
          </a:p>
          <a:p>
            <a:r>
              <a:rPr lang="en-GB" sz="2800" dirty="0">
                <a:solidFill>
                  <a:srgbClr val="444444"/>
                </a:solidFill>
                <a:latin typeface="Open Sans" panose="020B0606030504020204" pitchFamily="34" charset="0"/>
              </a:rPr>
              <a:t>Investigating Tutorial Attendance on Synchronous face-to-face and on-line Classroom Events on Arts modules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856EFB-767A-83E4-879D-ED4CC1E88D2E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The blog title: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i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The Top Five Things You Need to Know about Tutorial Attendance (from folks who have spent far too long wrangling the numbers!)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0716F4-A36E-4F55-AE91-9EAF40C1F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6" t="38792" r="41517" b="10412"/>
          <a:stretch/>
        </p:blipFill>
        <p:spPr bwMode="auto">
          <a:xfrm>
            <a:off x="3479694" y="2108201"/>
            <a:ext cx="5293571" cy="3760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66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1C63-3246-4D60-8088-722328B7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Activity 1 – come up with a catchy title for a blog post on these studies…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94D7-1368-4D1F-9B40-8CC6B4D6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Understanding students' learning practices: challenges for design and integration of mobile technology into distance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Recorded interactive seminars and follow-up discussions as an effective method for distance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Using a multiliteracies approach to foster critical and creative pedagogies for adult learners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4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B4BB-C8E2-2560-AEA6-D27CF89B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– your own catchy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A15C-9C4D-E860-CD79-EB53C2C9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Come up with some catchy titles for a blog post on one or more of the following:</a:t>
            </a:r>
          </a:p>
          <a:p>
            <a:r>
              <a:rPr lang="en-GB" sz="2000" dirty="0">
                <a:solidFill>
                  <a:schemeClr val="tx1"/>
                </a:solidFill>
              </a:rPr>
              <a:t>* Your PhD project</a:t>
            </a:r>
          </a:p>
          <a:p>
            <a:r>
              <a:rPr lang="en-GB" sz="2000" dirty="0">
                <a:solidFill>
                  <a:schemeClr val="tx1"/>
                </a:solidFill>
              </a:rPr>
              <a:t>* Your most recent/most interesting findings</a:t>
            </a:r>
          </a:p>
          <a:p>
            <a:r>
              <a:rPr lang="en-GB" sz="2000" dirty="0">
                <a:solidFill>
                  <a:schemeClr val="tx1"/>
                </a:solidFill>
              </a:rPr>
              <a:t>* Your experience of being a graduate student</a:t>
            </a:r>
          </a:p>
          <a:p>
            <a:r>
              <a:rPr lang="en-GB" sz="2000" dirty="0">
                <a:solidFill>
                  <a:schemeClr val="tx1"/>
                </a:solidFill>
              </a:rPr>
              <a:t>* Current events/debates in your discipline </a:t>
            </a:r>
          </a:p>
          <a:p>
            <a:r>
              <a:rPr lang="en-GB" sz="2000" dirty="0">
                <a:solidFill>
                  <a:schemeClr val="tx1"/>
                </a:solidFill>
              </a:rPr>
              <a:t>* Report on conferences, seminars and other 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26038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{D1F91013-4F4B-4B57-B6F8-1B8CD7424359}tf56160789_win32</Template>
  <TotalTime>904</TotalTime>
  <Words>751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Franklin Gothic Book</vt:lpstr>
      <vt:lpstr>Open Sans</vt:lpstr>
      <vt:lpstr>1_RetrospectVTI</vt:lpstr>
      <vt:lpstr>How to write a blog post: a practical workshop for graduate students</vt:lpstr>
      <vt:lpstr>Why should you blog?</vt:lpstr>
      <vt:lpstr>What could you blog about?</vt:lpstr>
      <vt:lpstr>Voice and style</vt:lpstr>
      <vt:lpstr>So let’s think about catchy titles…</vt:lpstr>
      <vt:lpstr>PowerPoint Presentation</vt:lpstr>
      <vt:lpstr>PowerPoint Presentation</vt:lpstr>
      <vt:lpstr>Activity 1 – come up with a catchy title for a blog post on these studies…</vt:lpstr>
      <vt:lpstr>Activity 2 – your own catchy title</vt:lpstr>
      <vt:lpstr>Voice and style - who is your audience?</vt:lpstr>
      <vt:lpstr>Structuring your blog post – writing about a project</vt:lpstr>
      <vt:lpstr>Lessons from journalism – the inverted pyramid</vt:lpstr>
      <vt:lpstr>Other approaches</vt:lpstr>
      <vt:lpstr>Activity 3 – sketch out a rough plan for a blog post</vt:lpstr>
      <vt:lpstr>Outlets – external #1</vt:lpstr>
      <vt:lpstr>Outlets – external #2</vt:lpstr>
      <vt:lpstr>Outlets – OU</vt:lpstr>
      <vt:lpstr>Recap…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Blogging for Academics</dc:title>
  <dc:creator>Sally</dc:creator>
  <cp:lastModifiedBy>Heather.Richardson</cp:lastModifiedBy>
  <cp:revision>31</cp:revision>
  <dcterms:created xsi:type="dcterms:W3CDTF">2021-03-01T11:42:23Z</dcterms:created>
  <dcterms:modified xsi:type="dcterms:W3CDTF">2023-03-22T17:58:16Z</dcterms:modified>
</cp:coreProperties>
</file>