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72" r:id="rId2"/>
  </p:sldMasterIdLst>
  <p:notesMasterIdLst>
    <p:notesMasterId r:id="rId27"/>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Lst>
  <p:sldSz cx="12192000" cy="6858000"/>
  <p:notesSz cx="6858000" cy="9144000"/>
  <p:embeddedFontLst>
    <p:embeddedFont>
      <p:font typeface="Open Sans" panose="020B0606030504020204" pitchFamily="34" charset="0"/>
      <p:regular r:id="rId28"/>
      <p:bold r:id="rId29"/>
      <p:italic r:id="rId30"/>
      <p:boldItalic r:id="rId31"/>
    </p:embeddedFont>
    <p:embeddedFont>
      <p:font typeface="Open Sans ExtraBold" panose="020B0606030504020204" pitchFamily="34" charset="0"/>
      <p:bold r:id="rId32"/>
      <p:italic r:id="rId33"/>
      <p:boldItalic r:id="rId34"/>
    </p:embeddedFont>
    <p:embeddedFont>
      <p:font typeface="Open Sans SemiBold" panose="020B0606030504020204" pitchFamily="34" charset="0"/>
      <p:regular r:id="rId35"/>
      <p:bold r:id="rId36"/>
      <p:italic r:id="rId37"/>
      <p:boldItalic r:id="rId38"/>
    </p:embeddedFont>
    <p:embeddedFont>
      <p:font typeface="Quattrocento Sans" panose="020B0502050000020003" pitchFamily="34" charset="0"/>
      <p:regular r:id="rId39"/>
      <p:bold r:id="rId40"/>
      <p:italic r:id="rId41"/>
      <p:boldItalic r:id="rId42"/>
    </p:embeddedFont>
    <p:embeddedFont>
      <p:font typeface="Roboto" panose="02000000000000000000" pitchFamily="2"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yO8nmKTcIVd0ySJxBLbIsA==" hashData="9vaDsSSA9R54AJFbWc/ZpvxEG26bK8HjAUGTGoOFah+Ng+3JyXctwBODTA/vih1ktdN+omxMxxd/X1FdSOUevw=="/>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8" roundtripDataSignature="AMtx7mh159JvC8Lvuvh/Fb6ffTPI7Hl0x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7"/>
    <p:restoredTop sz="94681"/>
  </p:normalViewPr>
  <p:slideViewPr>
    <p:cSldViewPr snapToGrid="0">
      <p:cViewPr varScale="1">
        <p:scale>
          <a:sx n="116" d="100"/>
          <a:sy n="116" d="100"/>
        </p:scale>
        <p:origin x="65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2.fntdata"/><Relationship Id="rId21" Type="http://schemas.openxmlformats.org/officeDocument/2006/relationships/slide" Target="slides/slide19.xml"/><Relationship Id="rId34" Type="http://schemas.openxmlformats.org/officeDocument/2006/relationships/font" Target="fonts/font7.fntdata"/><Relationship Id="rId42" Type="http://schemas.openxmlformats.org/officeDocument/2006/relationships/font" Target="fonts/font15.fntdata"/><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2.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customschemas.google.com/relationships/presentationmetadata" Target="metadata"/><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20" Type="http://schemas.openxmlformats.org/officeDocument/2006/relationships/slide" Target="slides/slide18.xml"/><Relationship Id="rId41"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3" name="Google Shape;29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 name="Google Shape;39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v-SE" sz="1200"/>
              <a:t>L'analyse de scénarios est une utilisation typique et puissante des modèles de systèmes énergétiques. Les scénarios sont des représentations de la manière dont l'avenir pourrait se dérouler. Ces représentations peuvent être étayées par des modèles, qui créent une image quantitative de ce qui pourrait se produire si certaines conditions sont remplies. La modélisation de différents scénarios permet aux analystes d'améliorer leur compréhension de l'avenir. Par exemple, elle leur permet de comprendre l'impact que pourraient avoir certaines décisions prises aujourd'hui. Elle permet également aux analystes d'analyser les changements potentiels dans l'environnement, tels que les changements climatiques, et de voir ce qui pourrait se produire avec chacun d'entre eux. Elle permet aux analystes de dégager un consensus sur les changements à apporter aux pratiques actuelles. Un exemple bien connu est celui des analyses de scénarios menées par le Groupe d'experts intergouvernemental sur l'évolution du climat (GIEC), qui examine différents scénarios de changement climatique dans le but de sensibiliser l'opinion et de créer une dynamique politique. Enfin, l'analyse de scénarios peut permettre de gérer les risques. Il s'agit d'une utilisation courante pour les investisseurs. </a:t>
            </a:r>
            <a:endParaRPr sz="1200"/>
          </a:p>
        </p:txBody>
      </p:sp>
      <p:sp>
        <p:nvSpPr>
          <p:cNvPr id="393" name="Google Shape;393;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2" name="Google Shape;40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v-SE"/>
              <a:t>Un point important doit être gardé à l'esprit lors de la conception ou de l'utilisation d'outils de modélisation des systèmes énergétiques (et d'autres outils de modélisation) : les modèles ne peuvent pas prédire l'avenir. Ils peuvent aider à comprendre comment l'avenir pourrait se dérouler, compte tenu des informations dont nous disposons actuellement. Et ils peuvent aider les décideurs politiques ou les investisseurs à prendre des décisions pour préparer l'avenir de la meilleure façon possible. Un autre point doit être gardé à l'esprit : les modèles ne peuvent pas prendre de décisions. Ils ne font que soutenir les décisions et doivent être considérés comme un outil d'aide au dialogue entre les institutions et les individus. Les décisions seront toujours et uniquement prises par les institutions et les individus, avec l'espoir que les informations proviennent de modèles solides, bien développés et impartiaux. Dans ce contexte, la tâche principale des analystes énergétiques qui produisent ou utilisent des modèles est d'évaluer les différentes options politiques et de fournir des données claires, transparentes et quantitatives aux décideurs.</a:t>
            </a:r>
            <a:endParaRPr/>
          </a:p>
          <a:p>
            <a:pPr marL="0" lvl="0" indent="0" algn="l" rtl="0">
              <a:spcBef>
                <a:spcPts val="0"/>
              </a:spcBef>
              <a:spcAft>
                <a:spcPts val="0"/>
              </a:spcAft>
              <a:buNone/>
            </a:pPr>
            <a:r>
              <a:rPr lang="sv-SE"/>
              <a:t>Bien que ces concepts puissent sembler triviaux à première vue, il est facile pour les analystes de les oublier lorsqu'ils se plongent dans le travail de modélisation.</a:t>
            </a:r>
            <a:endParaRPr/>
          </a:p>
        </p:txBody>
      </p:sp>
      <p:sp>
        <p:nvSpPr>
          <p:cNvPr id="403" name="Google Shape;403;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1" name="Google Shape;411;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v-SE"/>
              <a:t>Tous les concepts susmentionnés peuvent être résumés par une expression bien connue dans la communauté de la modélisation énergétique : "Modéliser pour comprendre, pas pour compter". Cette expression fait partie du titre d'une publication de Hill Huntington, John Weyant et James Sweeney, qui présente les premières expériences de l'Energy Modelling Forum aux États-Unis. Bien qu'elle date de 1982, cette publication reste une référence importante et pertinente pour la communauté de la modélisation énergétique d'aujourd'hui. Elle rassemble les enseignements des premières décennies de la modélisation énergétique, au cours desquelles plusieurs outils ont été créés pour mieux comprendre les raisons des crises pétrolières des années 70 et pour déterminer si de tels événements pouvaient être évités à l'avenir. Nombre de ces outils existent encore aujourd'hui et sont largement utilisés dans le monde entier. Leur champ d'application n'a pas changé de manière significative : leur rôle est le même, à savoir nous aider à comprendre comment nous pouvons mieux planifier l'approvisionnement en énergie et nous préparer à des résultats inattendus.</a:t>
            </a:r>
            <a:endParaRPr/>
          </a:p>
          <a:p>
            <a:pPr marL="0" lvl="0" indent="0" algn="l" rtl="0">
              <a:spcBef>
                <a:spcPts val="0"/>
              </a:spcBef>
              <a:spcAft>
                <a:spcPts val="0"/>
              </a:spcAft>
              <a:buNone/>
            </a:pPr>
            <a:r>
              <a:rPr lang="sv-SE"/>
              <a:t>Le prochain module commencera à se pencher sur le fonctionnement de ces outils de modélisation et sur la manière dont un système énergétique réel peut être transformé en une construction mathématique.</a:t>
            </a:r>
            <a:endParaRPr/>
          </a:p>
        </p:txBody>
      </p:sp>
      <p:sp>
        <p:nvSpPr>
          <p:cNvPr id="412" name="Google Shape;412;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1" name="Google Shape;42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8" name="Google Shape;42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Roboto"/>
              <a:buNone/>
            </a:pPr>
            <a:r>
              <a:rPr lang="sv-SE" sz="1200">
                <a:latin typeface="Roboto"/>
                <a:ea typeface="Roboto"/>
                <a:cs typeface="Roboto"/>
                <a:sym typeface="Roboto"/>
              </a:rPr>
              <a:t>La première étape de la création d'un modèle de système énergétique consiste à élaborer un schéma conceptuel. Pour ce faire, comme dans de nombreux domaines de la physique et de l'ingénierie, la réalité doit être transformée en une structure de modèle simplifiée, gérable et organisée. Dans le domaine de la modélisation énergétique, cette structure de modèle est généralement appelée système énergétique de référence (abrégé en "SER"). Un exemple de système énergétique de référence est donné dans la figure. L'ensemble complexe de chaînes d'approvisionnement constituant un système énergétique réel y a été transposé en une esquisse comportant quelques cases et lignes. Même si la structure du système énergétique est grandement simplifiée dans ce schéma, la figure montre toujours qu'il existe essentiellement des sources d'énergie primaire qui sont reliées aux besoins énergétiques finaux par un certain nombre de processus. Il est très important de créer ce schéma au tout début de tout exercice de modélisation. Sans lui, il sera très difficile de se faire une idée de ce que nous modélisons et de la communiquer à quelqu'un d'autre. Ce module va maintenant décrire quelques caractéristiques typiques d'un système énergétique de référence.</a:t>
            </a:r>
            <a:endParaRPr sz="1200">
              <a:latin typeface="Roboto"/>
              <a:ea typeface="Roboto"/>
              <a:cs typeface="Roboto"/>
              <a:sym typeface="Roboto"/>
            </a:endParaRPr>
          </a:p>
          <a:p>
            <a:pPr marL="0" lvl="0" indent="0" algn="l" rtl="0">
              <a:spcBef>
                <a:spcPts val="0"/>
              </a:spcBef>
              <a:spcAft>
                <a:spcPts val="0"/>
              </a:spcAft>
              <a:buNone/>
            </a:pPr>
            <a:endParaRPr/>
          </a:p>
        </p:txBody>
      </p:sp>
      <p:sp>
        <p:nvSpPr>
          <p:cNvPr id="429" name="Google Shape;429;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 name="Google Shape;43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v-SE"/>
              <a:t>Un système énergétique de référence est une représentation graphique simplifiée et agrégée du système énergétique réel analysé. En général, le système énergétique de référence représente non seulement l'infrastructure actuelle de l'offre et de la demande d'énergie, mais aussi l'infrastructure future potentielle. En d'autres termes, si le système énergétique représenté ne comporte pas d'éoliennes, mais que celles-ci pourraient jouer un rôle dans les années à venir, l'utilisateur doit les inclure dans la représentation. Ceci est important car le système énergétique de référence montre la structure du modèle et le modèle est censé se projeter dans plusieurs années. Une autre caractéristique importante d'un système énergétique de référence est qu'il représente des chaînes complètes d'offre et de demande d'énergie, depuis les ressources énergétiques primaires jusqu'à la demande d'énergie finale (ou services énergétiques finaux). Le niveau de complexité du système énergétique de référence dépend des questions que l'utilisateur souhaite analyser (ainsi que de la disponibilité des données). Le niveau de complexité doit être le minimum requis pour répondre aux questions politiques d'intérêt. Par exemple, si l'objectif est d'analyser le rôle relatif des éoliennes offshore et terrestres, ces deux technologies doivent être représentées séparément dans le modèle et dans le système énergétique de référence.</a:t>
            </a:r>
            <a:endParaRPr/>
          </a:p>
        </p:txBody>
      </p:sp>
      <p:sp>
        <p:nvSpPr>
          <p:cNvPr id="439" name="Google Shape;439;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 name="Google Shape;447;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v-SE"/>
              <a:t>Cette partie examine de plus près la manière dont le système énergétique de référence est généralement structuré. Tout d'abord, il représente différents niveaux dans les chaînes d'approvisionnement et de demande d'énergie. En d'autres termes, il représente la succession de l'importation ou de l'extraction des ressources, des utilisations de l'énergie primaire, des utilisations de l'énergie secondaire, des utilisations de l'énergie finale ou même des services finaux. Ce schéma sera illustré dans un instant. Il représente séparément tous les vecteurs énergétiques et les produits de base utilisés et transportés dans la partie du système énergétique que le modélisateur souhaite analyser. Par exemple, si le modélisateur souhaite inclure la chaîne d'approvisionnement en charbon, le système énergétique de référence peut inclure la ressource primaire de charbon, le charbon traité pour être utilisé dans les centrales électriques, l'électricité fournie par les centrales électriques et l'électricité distribuée aux utilisateurs finaux. Enfin, le système énergétique de référence comprend l'ensemble des technologies, infrastructures et processus qui font partie du système énergétique analysé. Il n'est pas nécessaire de les représenter individuellement, mais ils peuvent également être représentés de manière agrégée. Le niveau de détail dépend de l'objectif de l'analyse.</a:t>
            </a:r>
            <a:endParaRPr/>
          </a:p>
        </p:txBody>
      </p:sp>
      <p:sp>
        <p:nvSpPr>
          <p:cNvPr id="448" name="Google Shape;448;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6" name="Google Shape;456;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v-SE"/>
              <a:t>Voici un exemple de tout ce qui a été décrit dans la diapositive précédente. Dans ce système énergétique de référence très simple, vous pouvez voir, en différentes couleurs, différentes chaînes d'approvisionnement en électricité : en violet, l'approvisionnement en électricité à partir du gaz ; en noir, l'approvisionnement à partir du charbon ; en bleu, l'approvisionnement à partir de l'hydroélectricité ; en jaune-orange, l'approvisionnement à partir de l'énergie solaire photovoltaïque ; en rose, l'approvisionnement à partir de l'énergie éolienne. Suivant une représentation typique, le côté gauche de la figure montre le "début" des chaînes, c'est-à-dire les ressources primaires. Il s'agit respectivement du gaz, du charbon, de l'eau, du soleil et du vent. Le centre représente l'approvisionnement en énergie secondaire, c'est-à-dire l'approvisionnement en vecteurs énergétiques issus de la conversion des vecteurs énergétiques primaires. L'approvisionnement en énergie secondaire comprend les processus de conversion tels que les centrales électriques, mais aussi les infrastructures de transmission et de distribution de l'électricité. Enfin, à droite, on trouve la demande d'énergie finale (dans ce cas, une demande d'électricité). Il convient de noter qu'il est possible de représenter beaucoup plus de niveaux, de manière beaucoup plus détaillée. Il ne s'agit que d'un exemple illustratif. Dans la figure, les lignes représentent les vecteurs énergétiques ou les produits de base qui circulent dans les chaînes d'approvisionnement ; les boîtes représentent les technologies ou les processus qui utilisent les vecteurs énergétiques et/ou les convertissent en d'autres vecteurs. Dans cet exemple, les cases de gauche représentent l'extraction de l'énergie primaire, celles du centre représentent les centrales électriques et les infrastructures de transmission.</a:t>
            </a:r>
            <a:endParaRPr/>
          </a:p>
        </p:txBody>
      </p:sp>
      <p:sp>
        <p:nvSpPr>
          <p:cNvPr id="457" name="Google Shape;457;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6" name="Google Shape;476;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v-SE"/>
              <a:t>Le système énergétique de référence est très important dans chaque exercice de modélisation de système énergétique, car il fournit au modélisateur des orientations pour le reste de l'exercice de modélisation. Il s'agit d'une image claire et facile à comprendre de la structure, de la portée et de l'objectif du modèle, à laquelle le modélisateur peut se référer à tout moment. Pour que cela soit vrai, le modélisateur doit toutefois utiliser correctement le système énergétique de référence. Les indications suivantes peuvent aider dans cette direction : tout d'abord, le système énergétique de référence doit réellement inclure chaque élément qui doit être représenté dans le modèle. Il doit y avoir une correspondance totale entre la structure du modèle et cette représentation graphique. Deuxièmement, il faut s'y référer lors de la définition de toutes les entrées du modèle. Par exemple, supposons que le modélisateur inclue dans le modèle la chaîne d'approvisionnement en électricité produite à partir de gaz, telle qu'elle est représentée en haut de la figure. La figure pourrait en fait guider le modélisateur dans le processus : tout d'abord, deux types d'actifs représentant les mines de gaz et les centrales électriques au gaz doivent être créés ; ensuite, une marchandise représentant le gaz doit être créée ; cette marchandise doit être épinglée d'une manière ou d'une autre en tant que sortie de l'extraction de gaz et entrée de la centrale électrique au gaz ; de la même manière, la centrale électrique au gaz fournira de l'électricité en tant que sortie. La dernière indication serait de se rappeler que le système énergétique de référence peut être modifié à tout moment. Cela peut s'avérer utile si le modélisateur découvre que l'une des options technologiques incluses dans la représentation n'est pas nécessaire. Dans ce cas, l'utilisateur peut revenir au système énergétique de référence et supprimer cette option. </a:t>
            </a:r>
            <a:endParaRPr/>
          </a:p>
        </p:txBody>
      </p:sp>
      <p:sp>
        <p:nvSpPr>
          <p:cNvPr id="477" name="Google Shape;477;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6" name="Google Shape;486;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sv-SE"/>
              <a:t>Ce module explique comment créer un système énergétique de référence. La création d'un système énergétique de référence est l'un des moments les plus importants de tout l'effort de modélisation, car il détermine la structure que le modèle aura. La conception d'un SRE comporte cinq étapes principales. La première étape consiste à identifier les niveaux d'énergie et les porteurs. En d'autres termes, il s'agit de séparer toutes les parties du système énergétique réel que nous analysons en catégories standard telles que l'approvisionnement en énergie primaire, l'approvisionnement en énergie secondaire, les demandes d'énergie finale, les demandes de services finaux. Par exemple, en commençant par la gauche, nous pouvons classer les exemples présentés dans la figure comme suit : le premier, l'extraction du charbon, se situe au tout début de la chaîne d'approvisionnement, du côté des sources d'énergie primaire ; le deuxième, une centrale électrique, se situe plus ou moins au centre, dans l'approvisionnement secondaire ; le troisième, le réseau de transmission, se situe à nouveau plus ou moins dans l'approvisionnement secondaire ; le quatrième, un champ de panneaux solaires photovoltaïques pour l'approvisionnement énergétique centralisé, se situe dans l'approvisionnement secondaire, au même stade que la centrale électrique.</a:t>
            </a:r>
            <a:endParaRPr/>
          </a:p>
        </p:txBody>
      </p:sp>
      <p:sp>
        <p:nvSpPr>
          <p:cNvPr id="487" name="Google Shape;487;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v-SE"/>
              <a:t>Ce cours comporte quatre objectifs pédagogiques. À la fin du cours, vous serez en mesure de</a:t>
            </a:r>
            <a:endParaRPr/>
          </a:p>
          <a:p>
            <a:pPr marL="0" lvl="0" indent="0" algn="l" rtl="0">
              <a:spcBef>
                <a:spcPts val="0"/>
              </a:spcBef>
              <a:spcAft>
                <a:spcPts val="0"/>
              </a:spcAft>
              <a:buClr>
                <a:schemeClr val="dk1"/>
              </a:buClr>
              <a:buSzPts val="1200"/>
              <a:buFont typeface="Arial"/>
              <a:buNone/>
            </a:pPr>
            <a:r>
              <a:rPr lang="sv-SE">
                <a:latin typeface="Roboto"/>
                <a:ea typeface="Roboto"/>
                <a:cs typeface="Roboto"/>
                <a:sym typeface="Roboto"/>
              </a:rPr>
              <a:t>Connaître les composantes et les processus de la planification énergétique</a:t>
            </a:r>
            <a:endParaRPr/>
          </a:p>
          <a:p>
            <a:pPr marL="0" lvl="0" indent="0" algn="l" rtl="0">
              <a:spcBef>
                <a:spcPts val="1800"/>
              </a:spcBef>
              <a:spcAft>
                <a:spcPts val="0"/>
              </a:spcAft>
              <a:buClr>
                <a:schemeClr val="dk1"/>
              </a:buClr>
              <a:buSzPts val="1200"/>
              <a:buFont typeface="Arial"/>
              <a:buNone/>
            </a:pPr>
            <a:r>
              <a:rPr lang="sv-SE">
                <a:latin typeface="Roboto"/>
                <a:ea typeface="Roboto"/>
                <a:cs typeface="Roboto"/>
                <a:sym typeface="Roboto"/>
              </a:rPr>
              <a:t>Comprendre comment interpréter et construire un système énergétique de référence</a:t>
            </a:r>
            <a:endParaRPr/>
          </a:p>
          <a:p>
            <a:pPr marL="0" lvl="0" indent="0" algn="l" rtl="0">
              <a:spcBef>
                <a:spcPts val="1800"/>
              </a:spcBef>
              <a:spcAft>
                <a:spcPts val="0"/>
              </a:spcAft>
              <a:buClr>
                <a:schemeClr val="dk1"/>
              </a:buClr>
              <a:buSzPts val="1200"/>
              <a:buFont typeface="Arial"/>
              <a:buNone/>
            </a:pPr>
            <a:r>
              <a:rPr lang="sv-SE">
                <a:latin typeface="Roboto"/>
                <a:ea typeface="Roboto"/>
                <a:cs typeface="Roboto"/>
                <a:sym typeface="Roboto"/>
              </a:rPr>
              <a:t>Avoir une compréhension conceptuelle de l'outil OSeMOSYS et de ses paramètres et variables les plus importants</a:t>
            </a:r>
            <a:endParaRPr/>
          </a:p>
          <a:p>
            <a:pPr marL="0" lvl="0" indent="0" algn="l" rtl="0">
              <a:spcBef>
                <a:spcPts val="1800"/>
              </a:spcBef>
              <a:spcAft>
                <a:spcPts val="0"/>
              </a:spcAft>
              <a:buClr>
                <a:schemeClr val="dk1"/>
              </a:buClr>
              <a:buSzPts val="1200"/>
              <a:buFont typeface="Arial"/>
              <a:buNone/>
            </a:pPr>
            <a:r>
              <a:rPr lang="sv-SE">
                <a:latin typeface="Roboto"/>
                <a:ea typeface="Roboto"/>
                <a:cs typeface="Roboto"/>
                <a:sym typeface="Roboto"/>
              </a:rPr>
              <a:t>Acquérir des connaissances sur les concepts de base de CLEWS/OSeMOSYS</a:t>
            </a:r>
            <a:endParaRPr>
              <a:latin typeface="Roboto"/>
              <a:ea typeface="Roboto"/>
              <a:cs typeface="Roboto"/>
              <a:sym typeface="Roboto"/>
            </a:endParaRPr>
          </a:p>
          <a:p>
            <a:pPr marL="0" lvl="0" indent="0" algn="l" rtl="0">
              <a:spcBef>
                <a:spcPts val="1800"/>
              </a:spcBef>
              <a:spcAft>
                <a:spcPts val="0"/>
              </a:spcAft>
              <a:buClr>
                <a:schemeClr val="dk1"/>
              </a:buClr>
              <a:buSzPts val="1200"/>
              <a:buFont typeface="Arial"/>
              <a:buNone/>
            </a:pPr>
            <a:r>
              <a:rPr lang="sv-SE">
                <a:latin typeface="Roboto"/>
                <a:ea typeface="Roboto"/>
                <a:cs typeface="Roboto"/>
                <a:sym typeface="Roboto"/>
              </a:rPr>
              <a:t>La conférence est structurée en quatre parties. La première partie explique les concepts de système énergétique et de planification énergétique. La deuxième partie introduit l'utilisation d'outils de modélisation pour aider les planificateurs énergétiques. La troisième partie aborde le premier concept plus technique : le système énergétique de référence. Enfin, la quatrième partie explique comment un système énergétique de référence peut être conçu.</a:t>
            </a:r>
            <a:endParaRPr>
              <a:latin typeface="Roboto"/>
              <a:ea typeface="Roboto"/>
              <a:cs typeface="Roboto"/>
              <a:sym typeface="Roboto"/>
            </a:endParaRPr>
          </a:p>
          <a:p>
            <a:pPr marL="0" lvl="0" indent="0" algn="l" rtl="0">
              <a:spcBef>
                <a:spcPts val="1800"/>
              </a:spcBef>
              <a:spcAft>
                <a:spcPts val="0"/>
              </a:spcAft>
              <a:buNone/>
            </a:pPr>
            <a:endParaRPr/>
          </a:p>
        </p:txBody>
      </p:sp>
      <p:sp>
        <p:nvSpPr>
          <p:cNvPr id="301" name="Google Shape;30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3" name="Google Shape;503;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sv-SE"/>
              <a:t>La deuxième étape de la conception d'un SRE consiste à séparer davantage les parties de la chaîne d'approvisionnement précédemment identifiées en technologies ou processus bien définis. Cette étape identifie les technologies de conversion utilisées pour transformer l'énergie primaire en énergie finale aux différents niveaux de la chaîne d'approvisionnement et les technologies de transmission utilisées pour acheminer les vecteurs énergétiques. Il convient de noter que le terme "technologie" ne désigne pas nécessairement chaque élément d'infrastructure. Par souci de simplicité, il est également courant de regrouper sous une même étiquette plusieurs éléments d'infrastructure présentant des caractéristiques similaires. Par exemple, le modélisateur peut décider de regrouper toutes les centrales électriques au charbon d'un pays dans une même catégorie appelée "centrales électriques". Ce processus de regroupement (ou d'agrégation) est très courant dans l'analyse des systèmes énergétiques et il est utilisé pour simplifier la structure du modèle et l'effort de calcul nécessaire à sa résolution. Si elle est effectuée correctement, l'agrégation de technologies ou de processus présentant des caractéristiques similaires peut permettre au modélisateur d'aborder certaines questions de recherche avec un effort de calcul limité et sans perdre d'informations significatives.</a:t>
            </a:r>
            <a:endParaRPr/>
          </a:p>
        </p:txBody>
      </p:sp>
      <p:sp>
        <p:nvSpPr>
          <p:cNvPr id="504" name="Google Shape;504;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2" name="Google Shape;512;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sv-SE"/>
              <a:t>La troisième étape de la conception d'un SRE consiste à introduire une simplification supplémentaire : pour chacun des processus ou technologies identifiés à l'étape précédente, les détails ou sous-processus non pertinents sont supprimés et une seule grande boîte est conservée, avec des entrées, des sorties et quelques fonctions de transfert. L'exemple présenté dans les figures peut clarifier ce que cela signifie. À gauche, le schéma d'une raffinerie est assez complexe. Une raffinerie est en soi un réseau très complexe de processus échangeant des entrées et des sorties d'énergie et de matières. Dans certains cas, l'analyste peut décider d'examiner chacun de ces processus. Toutefois, pour les besoins d'un modèle de système énergétique à l'échelle nationale, l'analyste peut décider de représenter une raffinerie simplement comme une "boîte" qui prend du pétrole brut en entrée et qui donne, après une série d'étapes, un certain nombre de produits pétroliers en sortie. Ce type de représentation est illustré à droite. Le fait de ne pas tenir compte de ce qui se passe à l'intérieur de la raffinerie ne signifie pas que la représentation de l'ensemble des entrées et des sorties est nécessairement inexacte. L'analyste peut toujours reproduire avec précision le rapport entre les sorties et les entrées, en fonction des données réelles provenant de la raffinerie. De la même manière, l'analyste peut représenter tous les coûts de production avec précision, à partir des comptes de la raffinerie. La seule information perdue est ce qui se passe à l'intérieur de la raffinerie, car l'analyste ne s'y intéresse pas, dans ce cas. Ce processus de simplification peut être appliqué à toutes les autres technologies ou processus inclus dans le modèle.</a:t>
            </a:r>
            <a:endParaRPr/>
          </a:p>
        </p:txBody>
      </p:sp>
      <p:sp>
        <p:nvSpPr>
          <p:cNvPr id="513" name="Google Shape;513;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0" name="Google Shape;540;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sv-SE"/>
              <a:t>La quatrième et dernière étape de la conception d'un SRE consiste à identifier clairement les intrants et les extrants de toutes les technologies (ou groupes de technologies) définies dans les étapes précédentes. Cette étape découle presque automatiquement de la troisième. Une fois que chaque ensemble de processus a été représenté par une boîte, selon le niveau d'agrégation que le modélisateur juge le meilleur, le bord de la boîte peut être considéré comme la limite du processus spécifique. Les entrées sont identifiées comme tout ce qui traverse la limite vers l'intérieur et les sorties comme tout ce qui traverse la limite vers l'extérieur. Avec ce type de représentation, le modélisateur peut en fait représenter de nombreux types de technologies ou même de systèmes naturels. Prenons l'exemple de la figure du bas. L'utilisateur peut représenter une voiture en introduisant dans le modèle une boîte qui prend en entrée du diesel et donne en sortie un service appelé "transport", exprimé par exemple en unités de passagers-km. Le modélisateur peut détailler le rapport entre la production et l'entrée, de manière à représenter avec précision la quantité de carburant utilisée pour fournir une certaine quantité de service. Le coût de la fourniture du service peut également être détaillé. D'autres exemples seront présentés plus loin dans le cours. Notez qu'il n'y a pas de contrainte particulière quant à ce que le modélisateur peut représenter. Même un morceau de rivière peut être représenté, avec une boîte qui prend de l'eau en entrée et donne de l'eau en sortie.</a:t>
            </a:r>
            <a:endParaRPr/>
          </a:p>
        </p:txBody>
      </p:sp>
      <p:sp>
        <p:nvSpPr>
          <p:cNvPr id="541" name="Google Shape;541;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6" name="Google Shape;576;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sv-SE"/>
              <a:t>La cinquième et dernière étape est la régionalisation. Elle n'est pas toujours nécessaire, mais elle peut être utile dans certains types d'applications. Lorsque l'objectif du modèle est d'étudier l'impact du développement des infrastructures régionales sur le système énergétique des différents pays, ou le rôle du commerce entre les différents pays, il peut être judicieux de représenter chaque pays séparément dans le modèle. Cela peut se faire en deux étapes. La première consiste à modéliser séparément l'infrastructure d'approvisionnement en énergie de chaque pays, de la manière indiquée dans les diapositives précédentes. Par exemple, si le modèle inclut l'Espagne et la France et que les deux pays disposent d'une infrastructure d'approvisionnement en gaz naturel, le modèle doit inclure deux chaînes d'approvisionnement en gaz naturel, une pour l'Espagne et une pour la France. La deuxième étape consiste à représenter l'infrastructure du commerce de l'énergie entre les pays. Là encore, si le modèle inclut l'Espagne et la France et représente le système d'approvisionnement en électricité des deux pays, l'utilisateur peut permettre l'échange d'électricité entre les deux pays en introduisant de nouvelles technologies. Des exemples sont présentés à gauche. Les technologies représentent de manière agrégée toutes les infrastructures d'importation/exportation d'électricité entre les deux pays. Elles utilisent l'électricité fournie par un pays comme intrant et livrent de l'électricité à l'autre pays comme extrant.</a:t>
            </a:r>
            <a:endParaRPr/>
          </a:p>
          <a:p>
            <a:pPr marL="0" marR="0" lvl="0" indent="0" algn="l" rtl="0">
              <a:lnSpc>
                <a:spcPct val="100000"/>
              </a:lnSpc>
              <a:spcBef>
                <a:spcPts val="0"/>
              </a:spcBef>
              <a:spcAft>
                <a:spcPts val="0"/>
              </a:spcAft>
              <a:buClr>
                <a:schemeClr val="dk1"/>
              </a:buClr>
              <a:buSzPts val="1200"/>
              <a:buFont typeface="Calibri"/>
              <a:buNone/>
            </a:pPr>
            <a:r>
              <a:rPr lang="sv-SE"/>
              <a:t>Toutes ces étapes de la conception d'un système énergétique de référence ne sont pas gravées dans le marbre et varieront en fonction de la portée des modèles. Cependant, elles fournissent de bonnes indications sur le type de réflexions que le modélisateur doit mener lorsqu'il entame un effort de modélisation d'un système énergétique. </a:t>
            </a:r>
            <a:endParaRPr/>
          </a:p>
        </p:txBody>
      </p:sp>
      <p:sp>
        <p:nvSpPr>
          <p:cNvPr id="577" name="Google Shape;577;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7" name="Google Shape;597;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8" name="Google Shape;598;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sv-SE" sz="1200" b="0" i="0" u="none" strike="noStrike" cap="none">
                <a:solidFill>
                  <a:srgbClr val="000000"/>
                </a:solidFill>
                <a:latin typeface="Calibri"/>
                <a:ea typeface="Calibri"/>
                <a:cs typeface="Calibri"/>
                <a:sym typeface="Calibri"/>
              </a:rPr>
              <a:t>24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sv-SE"/>
              <a:t>La première composante du lien entre le climat, la terre, l'énergie et l'eau étudiée dans ce cours est le système énergétique. Tout d'abord, nous devons clarifier ce que nous entendons par "système énergétique" dans ce cours.</a:t>
            </a:r>
            <a:endParaRPr/>
          </a:p>
          <a:p>
            <a:pPr marL="0" marR="0" lvl="0" indent="0" algn="l" rtl="0">
              <a:lnSpc>
                <a:spcPct val="100000"/>
              </a:lnSpc>
              <a:spcBef>
                <a:spcPts val="0"/>
              </a:spcBef>
              <a:spcAft>
                <a:spcPts val="0"/>
              </a:spcAft>
              <a:buClr>
                <a:schemeClr val="dk1"/>
              </a:buClr>
              <a:buSzPts val="1200"/>
              <a:buFont typeface="Calibri"/>
              <a:buNone/>
            </a:pPr>
            <a:r>
              <a:rPr lang="sv-SE"/>
              <a:t>Il se peut que vous rencontriez différentes définitions. Les experts en technologie et les ingénieurs des procédés peuvent entendre par système énergétique un composant (par exemple, une turbine) ou un procédé (par exemple, une centrale électrique au charbon). Dans ce cours, nous entendons par système énergétique l'ensemble complexe d'infrastructures et de processus constituant les chaînes d'approvisionnement des vecteurs énergétiques, depuis les sources primaires jusqu'à la demande finale. Ainsi, dans ce cours, un système énergétique sera constitué typiquement par les parties représentées dans la figure : les ressources énergétiques primaires (telles que le charbon, le gaz naturel et le pétrole, mais aussi le soleil et le vent) ; les processus de conversion de l'énergie (tels qu'une centrale au charbon transformant le charbon pour obtenir de l'électricité) ; l'infrastructure de transport (telle que le réseau de transmission et de distribution de l'électricité) ; jusqu'à la demande finale d'énergie ou de services énergétiques (tels que l'électricité pour allumer un poêle ou le diesel pour conduire une voiture).</a:t>
            </a:r>
            <a:endParaRPr/>
          </a:p>
          <a:p>
            <a:pPr marL="0" lvl="0" indent="0" algn="l" rtl="0">
              <a:spcBef>
                <a:spcPts val="0"/>
              </a:spcBef>
              <a:spcAft>
                <a:spcPts val="0"/>
              </a:spcAft>
              <a:buNone/>
            </a:pPr>
            <a:endParaRPr/>
          </a:p>
        </p:txBody>
      </p:sp>
      <p:sp>
        <p:nvSpPr>
          <p:cNvPr id="310" name="Google Shape;31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sv-SE"/>
              <a:t>Le système énergétique peut donc être considéré comme un vaste ensemble d'infrastructures au service des personnes. Il contribue à répondre aux besoins en énergie de la population. Il fournit aux ménages l'électricité nécessaire pour allumer des lampes ou des poêles ; il fournit aux industries les combustibles nécessaires au fonctionnement de leurs processus de production ; il fournit aux magasins l'énergie nécessaire au maintien de la chaleur ou de la fraîcheur ambiante, etc. En définitive, elle contribue au développement économique des pays et assure le bien-être des citoyens. Pour que tous aient accès à l'énergie dont ils ont besoin, les investissements dans les infrastructures d'approvisionnement en énergie doivent être planifiés dans une perspective à long terme, de manière à ce que les besoins énergétiques actuels et futurs puissent être satisfaits. Cependant, de nombreux aspects doivent être pris en compte lors de la planification des investissements dans les infrastructures énergétiques : par exemple, la disponibilité du budget, les contraintes liées à la sécurité de l'approvisionnement énergétique, les événements mondiaux inattendus (tels que la pandémie de grippe aviaire), la disponibilité des ressources en énergie primaire, les effets du changement climatique, etc.</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30" name="Google Shape;33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sv-SE"/>
              <a:t>Afin de mettre en place des plans à long terme pour les investissements dans les infrastructures énergétiques, les gouvernements ont recours à des politiques énergétiques. Les discussions sur les politiques énergétiques sont constamment d'actualité : le "Green New Deal" de la Commission européenne, qui vise des émissions nettes de gaz à effet de serre nulles en 2050, contient plusieurs exemples de politiques énergétiques ; toutes les décisions des dirigeants nationaux du monde entier concernant les objectifs d'émission, le soutien aux véhicules électriques ou le soutien aux énergies renouvelables sont formalisées par des politiques énergétiques. Et ainsi de suite. La politique énergétique peut être définie comme la manière dont une entité donnée (par exemple, un gouvernement) aborde les questions de planification énergétique. Les politiques énergétiques couvrent tous les aspects du système énergétique, depuis les ressources jusqu'à la conversion, la distribution et les utilisations finales. Les aspects généralement visés par les politiques énergétiques sont : la sécurité énergétique (par exemple, y compris l'indépendance de l'approvisionnement énergétique par rapport à d'autres pays), la protection de l'environnement (par exemple, la limitation des émissions de gaz à effet de serre), les structures du marché (par exemple, la libéralisation de l'approvisionnement en électricité), les mesures d'incitation ou de dissuasion (comme les taxes sur le carbone), la conservation de l'énergie (comme les mesures en faveur de l'efficacité énergétique dans les bâtiments).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40" name="Google Shape;34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v-SE"/>
              <a:t>Les questions traitées par les politiques énergétiques peuvent être résumées en trois catégories : la durabilité, la sécurité et l'accessibilité financière. Ces trois catégories sont étroitement liées au programme de développement durable des Nations unies. On peut donc dire que la politique énergétique est confrontée à ce que l'on appelle un trilemme. </a:t>
            </a:r>
            <a:endParaRPr/>
          </a:p>
          <a:p>
            <a:pPr marL="0" lvl="0" indent="0" algn="l" rtl="0">
              <a:spcBef>
                <a:spcPts val="0"/>
              </a:spcBef>
              <a:spcAft>
                <a:spcPts val="0"/>
              </a:spcAft>
              <a:buClr>
                <a:schemeClr val="dk1"/>
              </a:buClr>
              <a:buSzPts val="1200"/>
              <a:buFont typeface="Arial"/>
              <a:buNone/>
            </a:pPr>
            <a:r>
              <a:rPr lang="sv-SE"/>
              <a:t>En ce qui concerne la durabilité, les questions typiques auxquelles la politique énergétique doit répondre sont les suivantes : </a:t>
            </a:r>
            <a:r>
              <a:rPr lang="sv-SE" sz="1200">
                <a:latin typeface="Roboto"/>
                <a:ea typeface="Roboto"/>
                <a:cs typeface="Roboto"/>
                <a:sym typeface="Roboto"/>
              </a:rPr>
              <a:t>Que faut-il faire pour fournir des sources d'énergie modernes aux régions isolées ? Ou encore : que faut-il faire pour augmenter la part des technologies renouvelables ?</a:t>
            </a:r>
            <a:endParaRPr/>
          </a:p>
          <a:p>
            <a:pPr marL="0" lvl="0" indent="0" algn="l" rtl="0">
              <a:spcBef>
                <a:spcPts val="0"/>
              </a:spcBef>
              <a:spcAft>
                <a:spcPts val="0"/>
              </a:spcAft>
              <a:buClr>
                <a:schemeClr val="dk1"/>
              </a:buClr>
              <a:buSzPts val="1200"/>
              <a:buFont typeface="Arial"/>
              <a:buNone/>
            </a:pPr>
            <a:r>
              <a:rPr lang="sv-SE" sz="1200">
                <a:latin typeface="Roboto"/>
                <a:ea typeface="Roboto"/>
                <a:cs typeface="Roboto"/>
                <a:sym typeface="Roboto"/>
              </a:rPr>
              <a:t>En ce qui concerne la sécurité, la politique énergétique doit répondre à des questions telles que : Faut-il autoriser l'importation d'électricité ? Faut-il fermer les installations nucléaires existantes ?</a:t>
            </a:r>
            <a:endParaRPr/>
          </a:p>
          <a:p>
            <a:pPr marL="0" marR="0" lvl="0" indent="0" algn="l" rtl="0">
              <a:lnSpc>
                <a:spcPct val="100000"/>
              </a:lnSpc>
              <a:spcBef>
                <a:spcPts val="0"/>
              </a:spcBef>
              <a:spcAft>
                <a:spcPts val="0"/>
              </a:spcAft>
              <a:buClr>
                <a:schemeClr val="dk1"/>
              </a:buClr>
              <a:buSzPts val="1200"/>
              <a:buFont typeface="Arial"/>
              <a:buNone/>
            </a:pPr>
            <a:r>
              <a:rPr lang="sv-SE" sz="1200">
                <a:latin typeface="Roboto"/>
                <a:ea typeface="Roboto"/>
                <a:cs typeface="Roboto"/>
                <a:sym typeface="Roboto"/>
              </a:rPr>
              <a:t>Enfin, en ce qui concerne l'accessibilité financière, une question typique à laquelle la politique énergétique tentera de répondre pourrait être la suivante : un programme de conservation de l'énergie peut-il contribuer à réduire le coût de l'approvisionnement en énergie ? Un programme de conservation de l'énergie peut-il contribuer à réduire le coût de l'approvisionnement en énergie ?</a:t>
            </a:r>
            <a:endParaRPr sz="1200">
              <a:latin typeface="Roboto"/>
              <a:ea typeface="Roboto"/>
              <a:cs typeface="Roboto"/>
              <a:sym typeface="Roboto"/>
            </a:endParaRPr>
          </a:p>
          <a:p>
            <a:pPr marL="0" marR="0" lvl="0" indent="0" algn="l" rtl="0">
              <a:lnSpc>
                <a:spcPct val="100000"/>
              </a:lnSpc>
              <a:spcBef>
                <a:spcPts val="0"/>
              </a:spcBef>
              <a:spcAft>
                <a:spcPts val="0"/>
              </a:spcAft>
              <a:buClr>
                <a:schemeClr val="dk1"/>
              </a:buClr>
              <a:buSzPts val="1200"/>
              <a:buFont typeface="Arial"/>
              <a:buNone/>
            </a:pPr>
            <a:r>
              <a:rPr lang="sv-SE" sz="1200">
                <a:latin typeface="Roboto"/>
                <a:ea typeface="Roboto"/>
                <a:cs typeface="Roboto"/>
                <a:sym typeface="Roboto"/>
              </a:rPr>
              <a:t>Répondre à toutes ces questions pour un pays ou une région nécessite des processus décisionnels complexes qui impliquent de nombreuses parties du système énergétique et de nombreux acteurs. Il n'est pas facile de comprendre a priori l'impact d'une décision en termes de durabilité, de sécurité et d'accessibilité financière. C'est pourquoi des outils sont créés pour aider les décideurs et les investisseurs à comprendre les impacts potentiels des décisions visant à répondre à ces questions.</a:t>
            </a:r>
            <a:endParaRPr sz="1200">
              <a:latin typeface="Roboto"/>
              <a:ea typeface="Roboto"/>
              <a:cs typeface="Roboto"/>
              <a:sym typeface="Roboto"/>
            </a:endParaRPr>
          </a:p>
        </p:txBody>
      </p:sp>
      <p:sp>
        <p:nvSpPr>
          <p:cNvPr id="352" name="Google Shape;352;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 name="Google Shape;36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v-SE" sz="1200">
                <a:latin typeface="Roboto"/>
                <a:ea typeface="Roboto"/>
                <a:cs typeface="Roboto"/>
                <a:sym typeface="Roboto"/>
              </a:rPr>
              <a:t>Des exemples concrets de questions relatives à la planification énergétique sont publiés quotidiennement dans les journaux. Et ils sont très souvent liés au trilemme de l'énergie. Le Mozambique en est un exemple. Le pays se développe rapidement mais souffre toujours d'un manque d'accès à une énergie abordable, fiable, durable et moderne pour tous. Au cours de la dernière décennie, d'importants réservoirs de gaz naturel ont été découverts au large de la côte nord. Cette découverte a permis au pays de renforcer son accès à l'énergie et son développement. On peut espérer que cela permettra d'atteindre plus rapidement le septième objectif de développement durable des Nations unies, relatif à l'accès universel à l'énergie. Cependant, alors que l'exploitation des ressources commence, d'autres questions se posent : dans quelle mesure le gaz peut-il être utilisé pour répondre aux besoins domestiques en énergie et en électricité ? Quels investissements seront nécessaires ? Comment les possibilités d'échanges de gaz et d'électricité avec les régions voisines évolueront-elles ? Quel sera l'impact de l'utilisation du gaz sur les émissions de gaz à effet de serre du pays ? Enfin, le gaz sera-t-il compétitif à long terme par rapport aux sources d'énergie renouvelables ? Il est possible de répondre à ces questions dans une perspective de planification stratégique, en se projetant dans l'avenir. </a:t>
            </a:r>
            <a:endParaRPr sz="1200">
              <a:latin typeface="Roboto"/>
              <a:ea typeface="Roboto"/>
              <a:cs typeface="Roboto"/>
              <a:sym typeface="Roboto"/>
            </a:endParaRPr>
          </a:p>
        </p:txBody>
      </p:sp>
      <p:sp>
        <p:nvSpPr>
          <p:cNvPr id="363" name="Google Shape;363;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4" name="Google Shape;37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v-SE"/>
              <a:t>Il existe de nombreux outils pour soutenir la planification énergétique et ceux sur lesquels ce cours se concentre sont communément appelés "outils de modélisation du système énergétique". De quoi s'agit-il et pourquoi en avons-nous besoin ? Par le biais des politiques énergétiques, les gouvernements fixent des objectifs pour le développement futur de leur pays et du système énergétique. Ces objectifs peuvent prendre la forme de buts politiques (par exemple, émissions nettes de gaz à effet de serre nulles d'ici 2050), d'options technologiques privilégiées (par exemple, objectifs de pénétration des énergies renouvelables), ou autres. Les objectifs doivent être atteints en tenant compte du fait que le pays peut avoir des contraintes concernant la disponibilité et le coût des ressources énergétiques, les ressources financières disponibles pour le secteur de l'énergie, la géopolitique des régions environnantes. Les modèles de systèmes énergétiques peuvent aider les gouvernements à évaluer quantitativement les implications de leurs décisions politiques en fonction de ces contraintes. Par exemple, ils peuvent déterminer efficacement si un certain plan d'investissement dans les énergies renouvelables sera en mesure de répondre aux futures demandes d'énergie, tout en remplaçant les infrastructures existantes de combustibles fossiles et en réduisant les émissions. Ils peuvent également déterminer le coût global de ces investissements.</a:t>
            </a:r>
            <a:endParaRPr/>
          </a:p>
        </p:txBody>
      </p:sp>
      <p:sp>
        <p:nvSpPr>
          <p:cNvPr id="375" name="Google Shape;37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v-SE"/>
              <a:t>Plus généralement, les outils de modélisation du système énergétique peuvent aider à </a:t>
            </a:r>
            <a:r>
              <a:rPr lang="sv-SE" sz="1200"/>
              <a:t>dévoiler les effets potentiels de nouveaux investissements sur l'ensemble du système national : par exemple, ils peuvent évaluer si des investissements dans 1 GW de turbines éoliennes au cours des 10 prochaines années permettront de répondre à la demande croissante d'électricité à moindre coût ;</a:t>
            </a:r>
            <a:endParaRPr/>
          </a:p>
          <a:p>
            <a:pPr marL="0" lvl="0" indent="0" algn="l" rtl="0">
              <a:spcBef>
                <a:spcPts val="0"/>
              </a:spcBef>
              <a:spcAft>
                <a:spcPts val="0"/>
              </a:spcAft>
              <a:buNone/>
            </a:pPr>
            <a:r>
              <a:rPr lang="sv-SE" sz="1200"/>
              <a:t>Ils peuvent aider à découvrir de nouvelles questions importantes pour la planification et qui n'avaient pas été envisagées auparavant. Par exemple, ils peuvent aider à comprendre si des questions de sécurité d'approvisionnement en énergie pourraient se poser et si les stratégies énergétiques devraient aborder ces questions.</a:t>
            </a:r>
            <a:endParaRPr sz="1200"/>
          </a:p>
          <a:p>
            <a:pPr marL="0" lvl="0" indent="0" algn="l" rtl="0">
              <a:spcBef>
                <a:spcPts val="0"/>
              </a:spcBef>
              <a:spcAft>
                <a:spcPts val="0"/>
              </a:spcAft>
              <a:buNone/>
            </a:pPr>
            <a:r>
              <a:rPr lang="sv-SE" sz="1200"/>
              <a:t>Ils peuvent aider à identifier et à mesurer l'impact de l'incertitude entourant l'avenir. Par exemple, ils peuvent évaluer la rentabilité d'un investissement dans une nouvelle infrastructure d'approvisionnement en énergie dans 10 ans, selon différents scénarios de demande d'énergie.</a:t>
            </a:r>
            <a:endParaRPr sz="1200"/>
          </a:p>
          <a:p>
            <a:pPr marL="0" lvl="0" indent="0" algn="l" rtl="0">
              <a:spcBef>
                <a:spcPts val="0"/>
              </a:spcBef>
              <a:spcAft>
                <a:spcPts val="0"/>
              </a:spcAft>
              <a:buNone/>
            </a:pPr>
            <a:r>
              <a:rPr lang="sv-SE" sz="1200"/>
              <a:t>Ils peuvent révéler que ce qui est apparemment simple est compliqué, ou que ce qui est apparemment compliqué est plus simple que prévu. </a:t>
            </a:r>
            <a:endParaRPr/>
          </a:p>
          <a:p>
            <a:pPr marL="0" lvl="0" indent="0" algn="l" rtl="0">
              <a:spcBef>
                <a:spcPts val="0"/>
              </a:spcBef>
              <a:spcAft>
                <a:spcPts val="0"/>
              </a:spcAft>
              <a:buNone/>
            </a:pPr>
            <a:r>
              <a:rPr lang="sv-SE" sz="1200"/>
              <a:t>En fin de compte, ils peuvent contribuer à discipliner le dialogue politique et à communiquer l'importance des politiques énergétiques au grand public.</a:t>
            </a:r>
            <a:endParaRPr/>
          </a:p>
        </p:txBody>
      </p:sp>
      <p:sp>
        <p:nvSpPr>
          <p:cNvPr id="384" name="Google Shape;384;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5"/>
        <p:cNvGrpSpPr/>
        <p:nvPr/>
      </p:nvGrpSpPr>
      <p:grpSpPr>
        <a:xfrm>
          <a:off x="0" y="0"/>
          <a:ext cx="0" cy="0"/>
          <a:chOff x="0" y="0"/>
          <a:chExt cx="0" cy="0"/>
        </a:xfrm>
      </p:grpSpPr>
      <p:pic>
        <p:nvPicPr>
          <p:cNvPr id="16" name="Google Shape;16;p26" descr="A picture containing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7" name="Google Shape;17;p26"/>
          <p:cNvSpPr txBox="1">
            <a:spLocks noGrp="1"/>
          </p:cNvSpPr>
          <p:nvPr>
            <p:ph type="ctrTitle"/>
          </p:nvPr>
        </p:nvSpPr>
        <p:spPr>
          <a:xfrm>
            <a:off x="651352" y="4301318"/>
            <a:ext cx="7029608" cy="194875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Open Sans ExtraBold"/>
              <a:buNone/>
              <a:defRPr sz="4400" b="1" i="0">
                <a:latin typeface="Open Sans ExtraBold"/>
                <a:ea typeface="Open Sans ExtraBold"/>
                <a:cs typeface="Open Sans ExtraBold"/>
                <a:sym typeface="Open Sans Extra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26"/>
          <p:cNvSpPr txBox="1">
            <a:spLocks noGrp="1"/>
          </p:cNvSpPr>
          <p:nvPr>
            <p:ph type="subTitle" idx="1"/>
          </p:nvPr>
        </p:nvSpPr>
        <p:spPr>
          <a:xfrm>
            <a:off x="688931" y="3374796"/>
            <a:ext cx="2846121" cy="954803"/>
          </a:xfrm>
          <a:prstGeom prst="rect">
            <a:avLst/>
          </a:prstGeom>
          <a:noFill/>
          <a:ln>
            <a:noFill/>
          </a:ln>
        </p:spPr>
        <p:txBody>
          <a:bodyPr spcFirstLastPara="1" wrap="square" lIns="91425" tIns="45700" rIns="91425" bIns="45700" anchor="b" anchorCtr="0">
            <a:normAutofit/>
          </a:bodyPr>
          <a:lstStyle>
            <a:lvl1pPr lvl="0" algn="l">
              <a:lnSpc>
                <a:spcPct val="90000"/>
              </a:lnSpc>
              <a:spcBef>
                <a:spcPts val="1000"/>
              </a:spcBef>
              <a:spcAft>
                <a:spcPts val="0"/>
              </a:spcAft>
              <a:buClr>
                <a:schemeClr val="dk1"/>
              </a:buClr>
              <a:buSzPts val="1800"/>
              <a:buFont typeface="Open Sans ExtraBold"/>
              <a:buNone/>
              <a:defRPr sz="1800" b="1" i="0">
                <a:solidFill>
                  <a:schemeClr val="dk1"/>
                </a:solidFill>
                <a:latin typeface="Open Sans ExtraBold"/>
                <a:ea typeface="Open Sans ExtraBold"/>
                <a:cs typeface="Open Sans ExtraBold"/>
                <a:sym typeface="Open Sans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 name="Google Shape;19;p26"/>
          <p:cNvSpPr txBox="1">
            <a:spLocks noGrp="1"/>
          </p:cNvSpPr>
          <p:nvPr>
            <p:ph type="body" idx="2"/>
          </p:nvPr>
        </p:nvSpPr>
        <p:spPr>
          <a:xfrm>
            <a:off x="8453438" y="6106160"/>
            <a:ext cx="3738562" cy="335915"/>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1600"/>
              <a:buFont typeface="Open Sans SemiBold"/>
              <a:buNone/>
              <a:defRPr sz="16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0" name="Google Shape;20;p26" descr="A picture containing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76"/>
        <p:cNvGrpSpPr/>
        <p:nvPr/>
      </p:nvGrpSpPr>
      <p:grpSpPr>
        <a:xfrm>
          <a:off x="0" y="0"/>
          <a:ext cx="0" cy="0"/>
          <a:chOff x="0" y="0"/>
          <a:chExt cx="0" cy="0"/>
        </a:xfrm>
      </p:grpSpPr>
      <p:sp>
        <p:nvSpPr>
          <p:cNvPr id="77" name="Google Shape;77;p37"/>
          <p:cNvSpPr txBox="1">
            <a:spLocks noGrp="1"/>
          </p:cNvSpPr>
          <p:nvPr>
            <p:ph type="title"/>
          </p:nvPr>
        </p:nvSpPr>
        <p:spPr>
          <a:xfrm>
            <a:off x="663575" y="675243"/>
            <a:ext cx="9423105"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37"/>
          <p:cNvSpPr txBox="1">
            <a:spLocks noGrp="1"/>
          </p:cNvSpPr>
          <p:nvPr>
            <p:ph type="body" idx="1"/>
          </p:nvPr>
        </p:nvSpPr>
        <p:spPr>
          <a:xfrm>
            <a:off x="663575" y="2455273"/>
            <a:ext cx="5157787" cy="455153"/>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000"/>
              <a:buFont typeface="Open Sans SemiBold"/>
              <a:buNone/>
              <a:defRPr sz="2000" b="1" i="0">
                <a:latin typeface="Open Sans SemiBold"/>
                <a:ea typeface="Open Sans SemiBold"/>
                <a:cs typeface="Open Sans SemiBold"/>
                <a:sym typeface="Open Sans SemiBold"/>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9" name="Google Shape;79;p37"/>
          <p:cNvSpPr txBox="1">
            <a:spLocks noGrp="1"/>
          </p:cNvSpPr>
          <p:nvPr>
            <p:ph type="body" idx="2"/>
          </p:nvPr>
        </p:nvSpPr>
        <p:spPr>
          <a:xfrm>
            <a:off x="663575" y="2910428"/>
            <a:ext cx="5157787" cy="312492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C00000"/>
              </a:buClr>
              <a:buSzPts val="2000"/>
              <a:buFont typeface="Open Sans SemiBold"/>
              <a:buNone/>
              <a:defRPr sz="2000" b="1" i="0">
                <a:solidFill>
                  <a:srgbClr val="C00000"/>
                </a:solidFill>
                <a:latin typeface="Open Sans SemiBold"/>
                <a:ea typeface="Open Sans SemiBold"/>
                <a:cs typeface="Open Sans SemiBold"/>
                <a:sym typeface="Open Sans SemiBold"/>
              </a:defRPr>
            </a:lvl1pPr>
            <a:lvl2pPr marL="914400" lvl="1" indent="-355600" algn="l">
              <a:lnSpc>
                <a:spcPct val="90000"/>
              </a:lnSpc>
              <a:spcBef>
                <a:spcPts val="500"/>
              </a:spcBef>
              <a:spcAft>
                <a:spcPts val="0"/>
              </a:spcAft>
              <a:buClr>
                <a:schemeClr val="dk1"/>
              </a:buClr>
              <a:buSzPts val="2000"/>
              <a:buChar char="•"/>
              <a:defRPr i="0"/>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37"/>
          <p:cNvSpPr txBox="1">
            <a:spLocks noGrp="1"/>
          </p:cNvSpPr>
          <p:nvPr>
            <p:ph type="body" idx="3"/>
          </p:nvPr>
        </p:nvSpPr>
        <p:spPr>
          <a:xfrm>
            <a:off x="6172200" y="2455273"/>
            <a:ext cx="5183188" cy="45515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000"/>
              <a:buFont typeface="Open Sans SemiBold"/>
              <a:buNone/>
              <a:defRPr sz="20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1" name="Google Shape;81;p37"/>
          <p:cNvSpPr txBox="1">
            <a:spLocks noGrp="1"/>
          </p:cNvSpPr>
          <p:nvPr>
            <p:ph type="body" idx="4"/>
          </p:nvPr>
        </p:nvSpPr>
        <p:spPr>
          <a:xfrm>
            <a:off x="6172200" y="2910428"/>
            <a:ext cx="5183188" cy="3124928"/>
          </a:xfrm>
          <a:prstGeom prst="rect">
            <a:avLst/>
          </a:prstGeom>
          <a:blipFill rotWithShape="1">
            <a:blip r:embed="rId2">
              <a:alphaModFix/>
            </a:blip>
            <a:stretch>
              <a:fillRect l="-1220" t="-1611"/>
            </a:stretch>
          </a:blip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37"/>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
        <p:nvSpPr>
          <p:cNvPr id="83" name="Google Shape;83;p37"/>
          <p:cNvSpPr txBox="1">
            <a:spLocks noGrp="1"/>
          </p:cNvSpPr>
          <p:nvPr>
            <p:ph type="body" idx="5"/>
          </p:nvPr>
        </p:nvSpPr>
        <p:spPr>
          <a:xfrm>
            <a:off x="8209279" y="5750351"/>
            <a:ext cx="3518811" cy="641022"/>
          </a:xfrm>
          <a:prstGeom prst="rect">
            <a:avLst/>
          </a:prstGeom>
          <a:noFill/>
          <a:ln>
            <a:noFill/>
          </a:ln>
        </p:spPr>
        <p:txBody>
          <a:bodyPr spcFirstLastPara="1" wrap="square" lIns="91425" tIns="45700" rIns="91425" bIns="45700" anchor="b" anchorCtr="0">
            <a:normAutofit/>
          </a:bodyPr>
          <a:lstStyle>
            <a:lvl1pPr marL="457200" lvl="0" indent="-228600" algn="r">
              <a:lnSpc>
                <a:spcPct val="90000"/>
              </a:lnSpc>
              <a:spcBef>
                <a:spcPts val="1000"/>
              </a:spcBef>
              <a:spcAft>
                <a:spcPts val="0"/>
              </a:spcAft>
              <a:buClr>
                <a:schemeClr val="dk1"/>
              </a:buClr>
              <a:buSzPts val="1400"/>
              <a:buFont typeface="Quattrocento Sans"/>
              <a:buNone/>
              <a:defRPr sz="1400" b="0" i="1">
                <a:solidFill>
                  <a:schemeClr val="dk1"/>
                </a:solidFill>
                <a:latin typeface="Quattrocento Sans"/>
                <a:ea typeface="Quattrocento Sans"/>
                <a:cs typeface="Quattrocento Sans"/>
                <a:sym typeface="Quattrocento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37"/>
          <p:cNvSpPr txBox="1">
            <a:spLocks noGrp="1"/>
          </p:cNvSpPr>
          <p:nvPr>
            <p:ph type="body" idx="6"/>
          </p:nvPr>
        </p:nvSpPr>
        <p:spPr>
          <a:xfrm>
            <a:off x="663575" y="2016028"/>
            <a:ext cx="4171950" cy="43924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8EA9DA"/>
              </a:buClr>
              <a:buSzPts val="2000"/>
              <a:buFont typeface="Open Sans SemiBold"/>
              <a:buNone/>
              <a:defRPr b="1" i="0">
                <a:solidFill>
                  <a:srgbClr val="8EA9DA"/>
                </a:solidFill>
                <a:latin typeface="Open Sans SemiBold"/>
                <a:ea typeface="Open Sans SemiBold"/>
                <a:cs typeface="Open Sans SemiBold"/>
                <a:sym typeface="Open Sans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37"/>
          <p:cNvSpPr txBox="1">
            <a:spLocks noGrp="1"/>
          </p:cNvSpPr>
          <p:nvPr>
            <p:ph type="body" idx="7"/>
          </p:nvPr>
        </p:nvSpPr>
        <p:spPr>
          <a:xfrm>
            <a:off x="663575" y="6035355"/>
            <a:ext cx="5157787" cy="356018"/>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1000"/>
              <a:buFont typeface="Open Sans"/>
              <a:buNone/>
              <a:defRPr sz="1000" b="0" i="0">
                <a:latin typeface="Open Sans"/>
                <a:ea typeface="Open Sans"/>
                <a:cs typeface="Open Sans"/>
                <a:sym typeface="Open Sans"/>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86"/>
        <p:cNvGrpSpPr/>
        <p:nvPr/>
      </p:nvGrpSpPr>
      <p:grpSpPr>
        <a:xfrm>
          <a:off x="0" y="0"/>
          <a:ext cx="0" cy="0"/>
          <a:chOff x="0" y="0"/>
          <a:chExt cx="0" cy="0"/>
        </a:xfrm>
      </p:grpSpPr>
      <p:pic>
        <p:nvPicPr>
          <p:cNvPr id="87" name="Google Shape;87;p38" descr="Graphical user interface, tex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88" name="Google Shape;88;p38"/>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pic>
        <p:nvPicPr>
          <p:cNvPr id="89" name="Google Shape;89;p38" descr="Graphical user interface, tex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90"/>
        <p:cNvGrpSpPr/>
        <p:nvPr/>
      </p:nvGrpSpPr>
      <p:grpSpPr>
        <a:xfrm>
          <a:off x="0" y="0"/>
          <a:ext cx="0" cy="0"/>
          <a:chOff x="0" y="0"/>
          <a:chExt cx="0" cy="0"/>
        </a:xfrm>
      </p:grpSpPr>
      <p:pic>
        <p:nvPicPr>
          <p:cNvPr id="91" name="Google Shape;91;p39"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92" name="Google Shape;92;p39"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93" name="Google Shape;93;p39"/>
          <p:cNvSpPr txBox="1"/>
          <p:nvPr/>
        </p:nvSpPr>
        <p:spPr>
          <a:xfrm>
            <a:off x="9899301" y="5886940"/>
            <a:ext cx="202560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800">
                <a:solidFill>
                  <a:schemeClr val="lt1"/>
                </a:solidFill>
                <a:latin typeface="Open Sans"/>
                <a:ea typeface="Open Sans"/>
                <a:cs typeface="Open Sans"/>
                <a:sym typeface="Open Sans"/>
              </a:rPr>
              <a:t>CCG courses (this will take </a:t>
            </a:r>
            <a:br>
              <a:rPr lang="sv-SE" sz="800">
                <a:solidFill>
                  <a:schemeClr val="lt1"/>
                </a:solidFill>
                <a:latin typeface="Open Sans"/>
                <a:ea typeface="Open Sans"/>
                <a:cs typeface="Open Sans"/>
                <a:sym typeface="Open Sans"/>
              </a:rPr>
            </a:br>
            <a:r>
              <a:rPr lang="sv-SE" sz="800">
                <a:solidFill>
                  <a:schemeClr val="lt1"/>
                </a:solidFill>
                <a:latin typeface="Open Sans"/>
                <a:ea typeface="Open Sans"/>
                <a:cs typeface="Open Sans"/>
                <a:sym typeface="Open Sans"/>
              </a:rPr>
              <a:t>you to the website link http://www.ClimateCompatibleGrowth.com/teachingmaterials)</a:t>
            </a:r>
            <a:endParaRPr/>
          </a:p>
        </p:txBody>
      </p:sp>
      <p:sp>
        <p:nvSpPr>
          <p:cNvPr id="94" name="Google Shape;94;p39"/>
          <p:cNvSpPr txBox="1">
            <a:spLocks noGrp="1"/>
          </p:cNvSpPr>
          <p:nvPr>
            <p:ph type="body" idx="1"/>
          </p:nvPr>
        </p:nvSpPr>
        <p:spPr>
          <a:xfrm>
            <a:off x="9069867" y="4619674"/>
            <a:ext cx="2441575" cy="1130300"/>
          </a:xfrm>
          <a:prstGeom prst="rect">
            <a:avLst/>
          </a:prstGeom>
          <a:noFill/>
          <a:ln>
            <a:noFill/>
          </a:ln>
        </p:spPr>
        <p:txBody>
          <a:bodyPr spcFirstLastPara="1" wrap="square" lIns="91425" tIns="45700" rIns="91425" bIns="45700" anchor="t" anchorCtr="0">
            <a:normAutofit/>
          </a:bodyPr>
          <a:lstStyle>
            <a:lvl1pPr marL="457200" marR="0" lvl="0" indent="-228600" algn="ctr">
              <a:lnSpc>
                <a:spcPct val="90000"/>
              </a:lnSpc>
              <a:spcBef>
                <a:spcPts val="1000"/>
              </a:spcBef>
              <a:spcAft>
                <a:spcPts val="0"/>
              </a:spcAft>
              <a:buClr>
                <a:schemeClr val="lt1"/>
              </a:buClr>
              <a:buSzPts val="800"/>
              <a:buFont typeface="Arial"/>
              <a:buNone/>
              <a:defRPr sz="800" b="1" i="0">
                <a:solidFill>
                  <a:schemeClr val="lt1"/>
                </a:solidFill>
                <a:latin typeface="Open Sans SemiBold"/>
                <a:ea typeface="Open Sans SemiBold"/>
                <a:cs typeface="Open Sans SemiBold"/>
                <a:sym typeface="Open Sans SemiBold"/>
              </a:defRPr>
            </a:lvl1pPr>
            <a:lvl2pPr marL="914400" lvl="1"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2pPr>
            <a:lvl3pPr marL="1371600" lvl="2"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3pPr>
            <a:lvl4pPr marL="1828800" lvl="3"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4pPr>
            <a:lvl5pPr marL="2286000" lvl="4"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5" name="Google Shape;95;p39"/>
          <p:cNvSpPr>
            <a:spLocks noGrp="1"/>
          </p:cNvSpPr>
          <p:nvPr>
            <p:ph type="pic" idx="2"/>
          </p:nvPr>
        </p:nvSpPr>
        <p:spPr>
          <a:xfrm>
            <a:off x="9069866" y="5674936"/>
            <a:ext cx="753583" cy="797302"/>
          </a:xfrm>
          <a:prstGeom prst="rect">
            <a:avLst/>
          </a:prstGeom>
          <a:noFill/>
          <a:ln w="9525" cap="flat" cmpd="sng">
            <a:solidFill>
              <a:schemeClr val="lt1"/>
            </a:solidFill>
            <a:prstDash val="solid"/>
            <a:round/>
            <a:headEnd type="none" w="sm" len="sm"/>
            <a:tailEnd type="none" w="sm" len="sm"/>
          </a:ln>
        </p:spPr>
      </p:sp>
      <p:sp>
        <p:nvSpPr>
          <p:cNvPr id="96" name="Google Shape;96;p39"/>
          <p:cNvSpPr>
            <a:spLocks noGrp="1"/>
          </p:cNvSpPr>
          <p:nvPr>
            <p:ph type="pic" idx="3"/>
          </p:nvPr>
        </p:nvSpPr>
        <p:spPr>
          <a:xfrm>
            <a:off x="9899650" y="2865438"/>
            <a:ext cx="931863" cy="820737"/>
          </a:xfrm>
          <a:prstGeom prst="rect">
            <a:avLst/>
          </a:prstGeom>
          <a:noFill/>
          <a:ln>
            <a:noFill/>
          </a:ln>
        </p:spPr>
      </p:sp>
      <p:pic>
        <p:nvPicPr>
          <p:cNvPr id="97" name="Google Shape;97;p39"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98" name="Google Shape;98;p39"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99" name="Google Shape;99;p39"/>
          <p:cNvSpPr txBox="1"/>
          <p:nvPr/>
        </p:nvSpPr>
        <p:spPr>
          <a:xfrm>
            <a:off x="9899301" y="5886940"/>
            <a:ext cx="202560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800">
                <a:solidFill>
                  <a:schemeClr val="lt1"/>
                </a:solidFill>
                <a:latin typeface="Open Sans"/>
                <a:ea typeface="Open Sans"/>
                <a:cs typeface="Open Sans"/>
                <a:sym typeface="Open Sans"/>
              </a:rPr>
              <a:t>CCG courses (this will take </a:t>
            </a:r>
            <a:br>
              <a:rPr lang="sv-SE" sz="800">
                <a:solidFill>
                  <a:schemeClr val="lt1"/>
                </a:solidFill>
                <a:latin typeface="Open Sans"/>
                <a:ea typeface="Open Sans"/>
                <a:cs typeface="Open Sans"/>
                <a:sym typeface="Open Sans"/>
              </a:rPr>
            </a:br>
            <a:r>
              <a:rPr lang="sv-SE" sz="800">
                <a:solidFill>
                  <a:schemeClr val="lt1"/>
                </a:solidFill>
                <a:latin typeface="Open Sans"/>
                <a:ea typeface="Open Sans"/>
                <a:cs typeface="Open Sans"/>
                <a:sym typeface="Open Sans"/>
              </a:rPr>
              <a:t>you to the website link http://www.ClimateCompatibleGrowth.com/teachingmaterials)</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spTree>
      <p:nvGrpSpPr>
        <p:cNvPr id="1" name="Shape 100"/>
        <p:cNvGrpSpPr/>
        <p:nvPr/>
      </p:nvGrpSpPr>
      <p:grpSpPr>
        <a:xfrm>
          <a:off x="0" y="0"/>
          <a:ext cx="0" cy="0"/>
          <a:chOff x="0" y="0"/>
          <a:chExt cx="0" cy="0"/>
        </a:xfrm>
      </p:grpSpPr>
      <p:pic>
        <p:nvPicPr>
          <p:cNvPr id="101" name="Google Shape;101;p40"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02" name="Google Shape;102;p40"/>
          <p:cNvSpPr txBox="1">
            <a:spLocks noGrp="1"/>
          </p:cNvSpPr>
          <p:nvPr>
            <p:ph type="body" idx="1"/>
          </p:nvPr>
        </p:nvSpPr>
        <p:spPr>
          <a:xfrm>
            <a:off x="8464731" y="5921828"/>
            <a:ext cx="3727269" cy="655460"/>
          </a:xfrm>
          <a:prstGeom prst="rect">
            <a:avLst/>
          </a:prstGeom>
          <a:noFill/>
          <a:ln>
            <a:noFill/>
          </a:ln>
        </p:spPr>
        <p:txBody>
          <a:bodyPr spcFirstLastPara="1" wrap="square" lIns="91425" tIns="45700" rIns="91425" bIns="45700" anchor="ctr" anchorCtr="0">
            <a:normAutofit/>
          </a:bodyPr>
          <a:lstStyle>
            <a:lvl1pPr marL="457200" marR="0" lvl="0" indent="-228600" algn="ctr">
              <a:lnSpc>
                <a:spcPct val="90000"/>
              </a:lnSpc>
              <a:spcBef>
                <a:spcPts val="1000"/>
              </a:spcBef>
              <a:spcAft>
                <a:spcPts val="0"/>
              </a:spcAft>
              <a:buClr>
                <a:schemeClr val="lt1"/>
              </a:buClr>
              <a:buSzPts val="3600"/>
              <a:buFont typeface="Arial"/>
              <a:buNone/>
              <a:defRPr sz="3600" b="1" i="0">
                <a:solidFill>
                  <a:schemeClr val="lt1"/>
                </a:solidFill>
                <a:latin typeface="Open Sans"/>
                <a:ea typeface="Open Sans"/>
                <a:cs typeface="Open Sans"/>
                <a:sym typeface="Open Sans"/>
              </a:defRPr>
            </a:lvl1pPr>
            <a:lvl2pPr marL="914400" lvl="1"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2pPr>
            <a:lvl3pPr marL="1371600" lvl="2"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3pPr>
            <a:lvl4pPr marL="1828800" lvl="3"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4pPr>
            <a:lvl5pPr marL="2286000" lvl="4"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03" name="Google Shape;103;p40"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spTree>
      <p:nvGrpSpPr>
        <p:cNvPr id="1" name="Shape 104"/>
        <p:cNvGrpSpPr/>
        <p:nvPr/>
      </p:nvGrpSpPr>
      <p:grpSpPr>
        <a:xfrm>
          <a:off x="0" y="0"/>
          <a:ext cx="0" cy="0"/>
          <a:chOff x="0" y="0"/>
          <a:chExt cx="0" cy="0"/>
        </a:xfrm>
      </p:grpSpPr>
      <p:pic>
        <p:nvPicPr>
          <p:cNvPr id="105" name="Google Shape;105;p41" descr="A picture containing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06" name="Google Shape;106;p41"/>
          <p:cNvSpPr txBox="1">
            <a:spLocks noGrp="1"/>
          </p:cNvSpPr>
          <p:nvPr>
            <p:ph type="ctrTitle"/>
          </p:nvPr>
        </p:nvSpPr>
        <p:spPr>
          <a:xfrm>
            <a:off x="651352" y="4301318"/>
            <a:ext cx="7029608" cy="194875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Open Sans ExtraBold"/>
              <a:buNone/>
              <a:defRPr sz="4400" b="1" i="0">
                <a:latin typeface="Open Sans ExtraBold"/>
                <a:ea typeface="Open Sans ExtraBold"/>
                <a:cs typeface="Open Sans ExtraBold"/>
                <a:sym typeface="Open Sans Extra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 name="Google Shape;107;p41"/>
          <p:cNvSpPr txBox="1">
            <a:spLocks noGrp="1"/>
          </p:cNvSpPr>
          <p:nvPr>
            <p:ph type="subTitle" idx="1"/>
          </p:nvPr>
        </p:nvSpPr>
        <p:spPr>
          <a:xfrm>
            <a:off x="688931" y="3374796"/>
            <a:ext cx="2846121" cy="954803"/>
          </a:xfrm>
          <a:prstGeom prst="rect">
            <a:avLst/>
          </a:prstGeom>
          <a:noFill/>
          <a:ln>
            <a:noFill/>
          </a:ln>
        </p:spPr>
        <p:txBody>
          <a:bodyPr spcFirstLastPara="1" wrap="square" lIns="91425" tIns="45700" rIns="91425" bIns="45700" anchor="b" anchorCtr="0">
            <a:normAutofit/>
          </a:bodyPr>
          <a:lstStyle>
            <a:lvl1pPr lvl="0" algn="l">
              <a:lnSpc>
                <a:spcPct val="90000"/>
              </a:lnSpc>
              <a:spcBef>
                <a:spcPts val="1000"/>
              </a:spcBef>
              <a:spcAft>
                <a:spcPts val="0"/>
              </a:spcAft>
              <a:buClr>
                <a:schemeClr val="dk1"/>
              </a:buClr>
              <a:buSzPts val="1800"/>
              <a:buFont typeface="Open Sans ExtraBold"/>
              <a:buNone/>
              <a:defRPr sz="1800" b="1" i="0">
                <a:solidFill>
                  <a:schemeClr val="dk1"/>
                </a:solidFill>
                <a:latin typeface="Open Sans ExtraBold"/>
                <a:ea typeface="Open Sans ExtraBold"/>
                <a:cs typeface="Open Sans ExtraBold"/>
                <a:sym typeface="Open Sans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08" name="Google Shape;108;p41"/>
          <p:cNvSpPr txBox="1">
            <a:spLocks noGrp="1"/>
          </p:cNvSpPr>
          <p:nvPr>
            <p:ph type="body" idx="2"/>
          </p:nvPr>
        </p:nvSpPr>
        <p:spPr>
          <a:xfrm>
            <a:off x="8453438" y="6106160"/>
            <a:ext cx="3738562" cy="335915"/>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1600"/>
              <a:buFont typeface="Open Sans SemiBold"/>
              <a:buNone/>
              <a:defRPr sz="16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09"/>
        <p:cNvGrpSpPr/>
        <p:nvPr/>
      </p:nvGrpSpPr>
      <p:grpSpPr>
        <a:xfrm>
          <a:off x="0" y="0"/>
          <a:ext cx="0" cy="0"/>
          <a:chOff x="0" y="0"/>
          <a:chExt cx="0" cy="0"/>
        </a:xfrm>
      </p:grpSpPr>
      <p:sp>
        <p:nvSpPr>
          <p:cNvPr id="110" name="Google Shape;110;p42"/>
          <p:cNvSpPr txBox="1">
            <a:spLocks noGrp="1"/>
          </p:cNvSpPr>
          <p:nvPr>
            <p:ph type="title"/>
          </p:nvPr>
        </p:nvSpPr>
        <p:spPr>
          <a:xfrm>
            <a:off x="663880" y="681037"/>
            <a:ext cx="9457150"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1" name="Google Shape;111;p42"/>
          <p:cNvSpPr txBox="1">
            <a:spLocks noGrp="1"/>
          </p:cNvSpPr>
          <p:nvPr>
            <p:ph type="body" idx="1"/>
          </p:nvPr>
        </p:nvSpPr>
        <p:spPr>
          <a:xfrm>
            <a:off x="663880" y="2582945"/>
            <a:ext cx="10514556" cy="342193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Clr>
                <a:schemeClr val="dk1"/>
              </a:buClr>
              <a:buSzPts val="2000"/>
              <a:buFont typeface="Open Sans SemiBold"/>
              <a:buNone/>
              <a:defRPr sz="2000" b="1"/>
            </a:lvl1pPr>
            <a:lvl2pPr marL="914400" lvl="1" indent="-355600" algn="l">
              <a:lnSpc>
                <a:spcPct val="90000"/>
              </a:lnSpc>
              <a:spcBef>
                <a:spcPts val="500"/>
              </a:spcBef>
              <a:spcAft>
                <a:spcPts val="0"/>
              </a:spcAft>
              <a:buClr>
                <a:schemeClr val="dk1"/>
              </a:buClr>
              <a:buSzPts val="2000"/>
              <a:buChar char="•"/>
              <a:defRPr sz="2000"/>
            </a:lvl2pPr>
            <a:lvl3pPr marL="1371600" lvl="2" indent="-330200" algn="l">
              <a:lnSpc>
                <a:spcPct val="90000"/>
              </a:lnSpc>
              <a:spcBef>
                <a:spcPts val="500"/>
              </a:spcBef>
              <a:spcAft>
                <a:spcPts val="0"/>
              </a:spcAft>
              <a:buClr>
                <a:schemeClr val="dk1"/>
              </a:buClr>
              <a:buSzPts val="1600"/>
              <a:buChar char="•"/>
              <a:defRPr sz="16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42"/>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400" b="1" i="0">
                <a:solidFill>
                  <a:schemeClr val="lt1"/>
                </a:solidFill>
                <a:latin typeface="Quattrocento Sans"/>
                <a:ea typeface="Quattrocento Sans"/>
                <a:cs typeface="Quattrocento Sans"/>
                <a:sym typeface="Quattrocento Sans"/>
              </a:defRPr>
            </a:lvl1pPr>
            <a:lvl2pPr marL="0" lvl="1" indent="0" algn="r">
              <a:spcBef>
                <a:spcPts val="0"/>
              </a:spcBef>
              <a:buNone/>
              <a:defRPr sz="1400" b="1" i="0">
                <a:solidFill>
                  <a:schemeClr val="lt1"/>
                </a:solidFill>
                <a:latin typeface="Quattrocento Sans"/>
                <a:ea typeface="Quattrocento Sans"/>
                <a:cs typeface="Quattrocento Sans"/>
                <a:sym typeface="Quattrocento Sans"/>
              </a:defRPr>
            </a:lvl2pPr>
            <a:lvl3pPr marL="0" lvl="2" indent="0" algn="r">
              <a:spcBef>
                <a:spcPts val="0"/>
              </a:spcBef>
              <a:buNone/>
              <a:defRPr sz="1400" b="1" i="0">
                <a:solidFill>
                  <a:schemeClr val="lt1"/>
                </a:solidFill>
                <a:latin typeface="Quattrocento Sans"/>
                <a:ea typeface="Quattrocento Sans"/>
                <a:cs typeface="Quattrocento Sans"/>
                <a:sym typeface="Quattrocento Sans"/>
              </a:defRPr>
            </a:lvl3pPr>
            <a:lvl4pPr marL="0" lvl="3" indent="0" algn="r">
              <a:spcBef>
                <a:spcPts val="0"/>
              </a:spcBef>
              <a:buNone/>
              <a:defRPr sz="1400" b="1" i="0">
                <a:solidFill>
                  <a:schemeClr val="lt1"/>
                </a:solidFill>
                <a:latin typeface="Quattrocento Sans"/>
                <a:ea typeface="Quattrocento Sans"/>
                <a:cs typeface="Quattrocento Sans"/>
                <a:sym typeface="Quattrocento Sans"/>
              </a:defRPr>
            </a:lvl4pPr>
            <a:lvl5pPr marL="0" lvl="4" indent="0" algn="r">
              <a:spcBef>
                <a:spcPts val="0"/>
              </a:spcBef>
              <a:buNone/>
              <a:defRPr sz="1400" b="1" i="0">
                <a:solidFill>
                  <a:schemeClr val="lt1"/>
                </a:solidFill>
                <a:latin typeface="Quattrocento Sans"/>
                <a:ea typeface="Quattrocento Sans"/>
                <a:cs typeface="Quattrocento Sans"/>
                <a:sym typeface="Quattrocento Sans"/>
              </a:defRPr>
            </a:lvl5pPr>
            <a:lvl6pPr marL="0" lvl="5" indent="0" algn="r">
              <a:spcBef>
                <a:spcPts val="0"/>
              </a:spcBef>
              <a:buNone/>
              <a:defRPr sz="1400" b="1" i="0">
                <a:solidFill>
                  <a:schemeClr val="lt1"/>
                </a:solidFill>
                <a:latin typeface="Quattrocento Sans"/>
                <a:ea typeface="Quattrocento Sans"/>
                <a:cs typeface="Quattrocento Sans"/>
                <a:sym typeface="Quattrocento Sans"/>
              </a:defRPr>
            </a:lvl6pPr>
            <a:lvl7pPr marL="0" lvl="6" indent="0" algn="r">
              <a:spcBef>
                <a:spcPts val="0"/>
              </a:spcBef>
              <a:buNone/>
              <a:defRPr sz="1400" b="1" i="0">
                <a:solidFill>
                  <a:schemeClr val="lt1"/>
                </a:solidFill>
                <a:latin typeface="Quattrocento Sans"/>
                <a:ea typeface="Quattrocento Sans"/>
                <a:cs typeface="Quattrocento Sans"/>
                <a:sym typeface="Quattrocento Sans"/>
              </a:defRPr>
            </a:lvl7pPr>
            <a:lvl8pPr marL="0" lvl="7" indent="0" algn="r">
              <a:spcBef>
                <a:spcPts val="0"/>
              </a:spcBef>
              <a:buNone/>
              <a:defRPr sz="1400" b="1" i="0">
                <a:solidFill>
                  <a:schemeClr val="lt1"/>
                </a:solidFill>
                <a:latin typeface="Quattrocento Sans"/>
                <a:ea typeface="Quattrocento Sans"/>
                <a:cs typeface="Quattrocento Sans"/>
                <a:sym typeface="Quattrocento Sans"/>
              </a:defRPr>
            </a:lvl8pPr>
            <a:lvl9pPr marL="0" lvl="8" indent="0" algn="r">
              <a:spcBef>
                <a:spcPts val="0"/>
              </a:spcBef>
              <a:buNone/>
              <a:defRPr sz="1400" b="1" i="0">
                <a:solidFill>
                  <a:schemeClr val="lt1"/>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sv-SE"/>
              <a:t>‹#›</a:t>
            </a:fld>
            <a:endParaRPr/>
          </a:p>
        </p:txBody>
      </p:sp>
      <p:sp>
        <p:nvSpPr>
          <p:cNvPr id="113" name="Google Shape;113;p42"/>
          <p:cNvSpPr txBox="1">
            <a:spLocks noGrp="1"/>
          </p:cNvSpPr>
          <p:nvPr>
            <p:ph type="body" idx="2"/>
          </p:nvPr>
        </p:nvSpPr>
        <p:spPr>
          <a:xfrm>
            <a:off x="663575" y="2016027"/>
            <a:ext cx="4389438" cy="439247"/>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8EA9DA"/>
              </a:buClr>
              <a:buSzPts val="2000"/>
              <a:buFont typeface="Open Sans SemiBold"/>
              <a:buNone/>
              <a:defRPr b="1" i="0">
                <a:solidFill>
                  <a:srgbClr val="8EA9DA"/>
                </a:solidFill>
                <a:latin typeface="Open Sans SemiBold"/>
                <a:ea typeface="Open Sans SemiBold"/>
                <a:cs typeface="Open Sans SemiBold"/>
                <a:sym typeface="Open Sans SemiBold"/>
              </a:defRPr>
            </a:lvl1pPr>
            <a:lvl2pPr marL="914400" lvl="1" indent="-228600" algn="l">
              <a:lnSpc>
                <a:spcPct val="90000"/>
              </a:lnSpc>
              <a:spcBef>
                <a:spcPts val="500"/>
              </a:spcBef>
              <a:spcAft>
                <a:spcPts val="0"/>
              </a:spcAft>
              <a:buClr>
                <a:schemeClr val="dk1"/>
              </a:buClr>
              <a:buSzPts val="2000"/>
              <a:buNone/>
              <a:defRPr b="1" i="0">
                <a:latin typeface="Quattrocento Sans"/>
                <a:ea typeface="Quattrocento Sans"/>
                <a:cs typeface="Quattrocento Sans"/>
                <a:sym typeface="Quattrocento Sans"/>
              </a:defRPr>
            </a:lvl2pPr>
            <a:lvl3pPr marL="1371600" lvl="2" indent="-2286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3pPr>
            <a:lvl4pPr marL="1828800" lvl="3" indent="-2286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4pPr>
            <a:lvl5pPr marL="2286000" lvl="4" indent="-2286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4" name="Google Shape;114;p42"/>
          <p:cNvSpPr txBox="1">
            <a:spLocks noGrp="1"/>
          </p:cNvSpPr>
          <p:nvPr>
            <p:ph type="body" idx="3"/>
          </p:nvPr>
        </p:nvSpPr>
        <p:spPr>
          <a:xfrm>
            <a:off x="8188960" y="5788058"/>
            <a:ext cx="3529770" cy="603315"/>
          </a:xfrm>
          <a:prstGeom prst="rect">
            <a:avLst/>
          </a:prstGeom>
          <a:noFill/>
          <a:ln>
            <a:noFill/>
          </a:ln>
        </p:spPr>
        <p:txBody>
          <a:bodyPr spcFirstLastPara="1" wrap="square" lIns="91425" tIns="45700" rIns="91425" bIns="45700" anchor="b" anchorCtr="0">
            <a:normAutofit/>
          </a:bodyPr>
          <a:lstStyle>
            <a:lvl1pPr marL="457200" lvl="0" indent="-228600" algn="r">
              <a:lnSpc>
                <a:spcPct val="90000"/>
              </a:lnSpc>
              <a:spcBef>
                <a:spcPts val="1000"/>
              </a:spcBef>
              <a:spcAft>
                <a:spcPts val="0"/>
              </a:spcAft>
              <a:buClr>
                <a:schemeClr val="dk1"/>
              </a:buClr>
              <a:buSzPts val="1400"/>
              <a:buFont typeface="Open Sans"/>
              <a:buNone/>
              <a:defRPr sz="1400" b="0" i="1">
                <a:latin typeface="Open Sans"/>
                <a:ea typeface="Open Sans"/>
                <a:cs typeface="Open Sans"/>
                <a:sym typeface="Open Sans"/>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 name="Google Shape;115;p42"/>
          <p:cNvSpPr txBox="1">
            <a:spLocks noGrp="1"/>
          </p:cNvSpPr>
          <p:nvPr>
            <p:ph type="body" idx="4"/>
          </p:nvPr>
        </p:nvSpPr>
        <p:spPr>
          <a:xfrm>
            <a:off x="663575" y="6035355"/>
            <a:ext cx="5180634" cy="356018"/>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1000"/>
              <a:buFont typeface="Open Sans"/>
              <a:buNone/>
              <a:defRPr sz="1000" b="0" i="0">
                <a:latin typeface="Open Sans"/>
                <a:ea typeface="Open Sans"/>
                <a:cs typeface="Open Sans"/>
                <a:sym typeface="Open Sans"/>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2_Section Header">
  <p:cSld name="2_Section Header">
    <p:spTree>
      <p:nvGrpSpPr>
        <p:cNvPr id="1" name="Shape 116"/>
        <p:cNvGrpSpPr/>
        <p:nvPr/>
      </p:nvGrpSpPr>
      <p:grpSpPr>
        <a:xfrm>
          <a:off x="0" y="0"/>
          <a:ext cx="0" cy="0"/>
          <a:chOff x="0" y="0"/>
          <a:chExt cx="0" cy="0"/>
        </a:xfrm>
      </p:grpSpPr>
      <p:pic>
        <p:nvPicPr>
          <p:cNvPr id="117" name="Google Shape;117;p43" descr="Graphical user interface, tex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18" name="Google Shape;118;p43"/>
          <p:cNvSpPr txBox="1">
            <a:spLocks noGrp="1"/>
          </p:cNvSpPr>
          <p:nvPr>
            <p:ph type="title"/>
          </p:nvPr>
        </p:nvSpPr>
        <p:spPr>
          <a:xfrm>
            <a:off x="641023" y="707009"/>
            <a:ext cx="10793690" cy="509047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5800"/>
              <a:buFont typeface="Open Sans"/>
              <a:buNone/>
              <a:defRPr sz="5800" b="0" i="0">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 name="Google Shape;119;p43"/>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3_Section Header">
  <p:cSld name="3_Section Header">
    <p:spTree>
      <p:nvGrpSpPr>
        <p:cNvPr id="1" name="Shape 120"/>
        <p:cNvGrpSpPr/>
        <p:nvPr/>
      </p:nvGrpSpPr>
      <p:grpSpPr>
        <a:xfrm>
          <a:off x="0" y="0"/>
          <a:ext cx="0" cy="0"/>
          <a:chOff x="0" y="0"/>
          <a:chExt cx="0" cy="0"/>
        </a:xfrm>
      </p:grpSpPr>
      <p:pic>
        <p:nvPicPr>
          <p:cNvPr id="121" name="Google Shape;121;p44" descr="Graphical user interface, sunburst char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2" name="Google Shape;122;p44"/>
          <p:cNvSpPr txBox="1">
            <a:spLocks noGrp="1"/>
          </p:cNvSpPr>
          <p:nvPr>
            <p:ph type="title"/>
          </p:nvPr>
        </p:nvSpPr>
        <p:spPr>
          <a:xfrm>
            <a:off x="641023" y="3325090"/>
            <a:ext cx="6270416" cy="2731325"/>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5800"/>
              <a:buFont typeface="Open Sans"/>
              <a:buNone/>
              <a:defRPr sz="5800" b="0" i="0">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 name="Google Shape;123;p44"/>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
        <p:nvSpPr>
          <p:cNvPr id="124" name="Google Shape;124;p44"/>
          <p:cNvSpPr txBox="1">
            <a:spLocks noGrp="1"/>
          </p:cNvSpPr>
          <p:nvPr>
            <p:ph type="body" idx="1"/>
          </p:nvPr>
        </p:nvSpPr>
        <p:spPr>
          <a:xfrm>
            <a:off x="641023" y="626406"/>
            <a:ext cx="5261013" cy="247239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EA9DA"/>
              </a:buClr>
              <a:buSzPts val="20000"/>
              <a:buFont typeface="Open Sans ExtraBold"/>
              <a:buNone/>
              <a:defRPr sz="20000" b="1" i="0">
                <a:solidFill>
                  <a:srgbClr val="8EA9DA"/>
                </a:solidFill>
                <a:latin typeface="Open Sans ExtraBold"/>
                <a:ea typeface="Open Sans ExtraBold"/>
                <a:cs typeface="Open Sans ExtraBold"/>
                <a:sym typeface="Open Sans ExtraBold"/>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125"/>
        <p:cNvGrpSpPr/>
        <p:nvPr/>
      </p:nvGrpSpPr>
      <p:grpSpPr>
        <a:xfrm>
          <a:off x="0" y="0"/>
          <a:ext cx="0" cy="0"/>
          <a:chOff x="0" y="0"/>
          <a:chExt cx="0" cy="0"/>
        </a:xfrm>
      </p:grpSpPr>
      <p:sp>
        <p:nvSpPr>
          <p:cNvPr id="126" name="Google Shape;126;p45"/>
          <p:cNvSpPr txBox="1">
            <a:spLocks noGrp="1"/>
          </p:cNvSpPr>
          <p:nvPr>
            <p:ph type="body" idx="1"/>
          </p:nvPr>
        </p:nvSpPr>
        <p:spPr>
          <a:xfrm>
            <a:off x="663574" y="2158738"/>
            <a:ext cx="5181600" cy="387661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 name="Google Shape;127;p45"/>
          <p:cNvSpPr txBox="1">
            <a:spLocks noGrp="1"/>
          </p:cNvSpPr>
          <p:nvPr>
            <p:ph type="body" idx="2"/>
          </p:nvPr>
        </p:nvSpPr>
        <p:spPr>
          <a:xfrm>
            <a:off x="5997574" y="2158738"/>
            <a:ext cx="5181600" cy="387661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 name="Google Shape;128;p45"/>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
        <p:nvSpPr>
          <p:cNvPr id="129" name="Google Shape;129;p45"/>
          <p:cNvSpPr txBox="1">
            <a:spLocks noGrp="1"/>
          </p:cNvSpPr>
          <p:nvPr>
            <p:ph type="title"/>
          </p:nvPr>
        </p:nvSpPr>
        <p:spPr>
          <a:xfrm>
            <a:off x="663574" y="675243"/>
            <a:ext cx="9423105"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0" name="Google Shape;130;p45"/>
          <p:cNvSpPr txBox="1">
            <a:spLocks noGrp="1"/>
          </p:cNvSpPr>
          <p:nvPr>
            <p:ph type="body" idx="3"/>
          </p:nvPr>
        </p:nvSpPr>
        <p:spPr>
          <a:xfrm>
            <a:off x="8171727" y="5750351"/>
            <a:ext cx="3556364" cy="641022"/>
          </a:xfrm>
          <a:prstGeom prst="rect">
            <a:avLst/>
          </a:prstGeom>
          <a:noFill/>
          <a:ln>
            <a:noFill/>
          </a:ln>
        </p:spPr>
        <p:txBody>
          <a:bodyPr spcFirstLastPara="1" wrap="square" lIns="91425" tIns="45700" rIns="91425" bIns="45700" anchor="b" anchorCtr="0">
            <a:normAutofit/>
          </a:bodyPr>
          <a:lstStyle>
            <a:lvl1pPr marL="457200" lvl="0" indent="-228600" algn="r">
              <a:lnSpc>
                <a:spcPct val="90000"/>
              </a:lnSpc>
              <a:spcBef>
                <a:spcPts val="1000"/>
              </a:spcBef>
              <a:spcAft>
                <a:spcPts val="0"/>
              </a:spcAft>
              <a:buClr>
                <a:schemeClr val="dk1"/>
              </a:buClr>
              <a:buSzPts val="1400"/>
              <a:buFont typeface="Open Sans"/>
              <a:buNone/>
              <a:defRPr sz="1400" b="0" i="1">
                <a:solidFill>
                  <a:schemeClr val="dk1"/>
                </a:solidFill>
                <a:latin typeface="Open Sans"/>
                <a:ea typeface="Open Sans"/>
                <a:cs typeface="Open Sans"/>
                <a:sym typeface="Open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1" name="Google Shape;131;p45"/>
          <p:cNvSpPr txBox="1">
            <a:spLocks noGrp="1"/>
          </p:cNvSpPr>
          <p:nvPr>
            <p:ph type="body" idx="4"/>
          </p:nvPr>
        </p:nvSpPr>
        <p:spPr>
          <a:xfrm>
            <a:off x="663575" y="6035355"/>
            <a:ext cx="5181599" cy="356018"/>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1000"/>
              <a:buFont typeface="Open Sans"/>
              <a:buNone/>
              <a:defRPr sz="1000" b="0" i="0">
                <a:latin typeface="Open Sans"/>
                <a:ea typeface="Open Sans"/>
                <a:cs typeface="Open Sans"/>
                <a:sym typeface="Open Sans"/>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Comparison">
  <p:cSld name="1_Comparison">
    <p:spTree>
      <p:nvGrpSpPr>
        <p:cNvPr id="1" name="Shape 132"/>
        <p:cNvGrpSpPr/>
        <p:nvPr/>
      </p:nvGrpSpPr>
      <p:grpSpPr>
        <a:xfrm>
          <a:off x="0" y="0"/>
          <a:ext cx="0" cy="0"/>
          <a:chOff x="0" y="0"/>
          <a:chExt cx="0" cy="0"/>
        </a:xfrm>
      </p:grpSpPr>
      <p:sp>
        <p:nvSpPr>
          <p:cNvPr id="133" name="Google Shape;133;p46"/>
          <p:cNvSpPr txBox="1">
            <a:spLocks noGrp="1"/>
          </p:cNvSpPr>
          <p:nvPr>
            <p:ph type="title"/>
          </p:nvPr>
        </p:nvSpPr>
        <p:spPr>
          <a:xfrm>
            <a:off x="663575" y="675243"/>
            <a:ext cx="9423105"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 name="Google Shape;134;p46"/>
          <p:cNvSpPr txBox="1">
            <a:spLocks noGrp="1"/>
          </p:cNvSpPr>
          <p:nvPr>
            <p:ph type="body" idx="1"/>
          </p:nvPr>
        </p:nvSpPr>
        <p:spPr>
          <a:xfrm>
            <a:off x="663575" y="2455273"/>
            <a:ext cx="5157787" cy="455153"/>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000"/>
              <a:buFont typeface="Open Sans SemiBold"/>
              <a:buNone/>
              <a:defRPr sz="2000" b="1" i="0">
                <a:latin typeface="Open Sans SemiBold"/>
                <a:ea typeface="Open Sans SemiBold"/>
                <a:cs typeface="Open Sans SemiBold"/>
                <a:sym typeface="Open Sans SemiBold"/>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5" name="Google Shape;135;p46"/>
          <p:cNvSpPr txBox="1">
            <a:spLocks noGrp="1"/>
          </p:cNvSpPr>
          <p:nvPr>
            <p:ph type="body" idx="2"/>
          </p:nvPr>
        </p:nvSpPr>
        <p:spPr>
          <a:xfrm>
            <a:off x="663575" y="2910428"/>
            <a:ext cx="5157787" cy="312492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C00000"/>
              </a:buClr>
              <a:buSzPts val="2000"/>
              <a:buFont typeface="Open Sans SemiBold"/>
              <a:buNone/>
              <a:defRPr sz="2000" b="1" i="0">
                <a:solidFill>
                  <a:srgbClr val="C00000"/>
                </a:solidFill>
                <a:latin typeface="Open Sans SemiBold"/>
                <a:ea typeface="Open Sans SemiBold"/>
                <a:cs typeface="Open Sans SemiBold"/>
                <a:sym typeface="Open Sans SemiBold"/>
              </a:defRPr>
            </a:lvl1pPr>
            <a:lvl2pPr marL="914400" lvl="1" indent="-355600" algn="l">
              <a:lnSpc>
                <a:spcPct val="90000"/>
              </a:lnSpc>
              <a:spcBef>
                <a:spcPts val="500"/>
              </a:spcBef>
              <a:spcAft>
                <a:spcPts val="0"/>
              </a:spcAft>
              <a:buClr>
                <a:schemeClr val="dk1"/>
              </a:buClr>
              <a:buSzPts val="2000"/>
              <a:buChar char="•"/>
              <a:defRPr i="0"/>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6" name="Google Shape;136;p46"/>
          <p:cNvSpPr txBox="1">
            <a:spLocks noGrp="1"/>
          </p:cNvSpPr>
          <p:nvPr>
            <p:ph type="body" idx="3"/>
          </p:nvPr>
        </p:nvSpPr>
        <p:spPr>
          <a:xfrm>
            <a:off x="6172200" y="2455273"/>
            <a:ext cx="5183188" cy="45515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000"/>
              <a:buFont typeface="Open Sans SemiBold"/>
              <a:buNone/>
              <a:defRPr sz="20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7" name="Google Shape;137;p46"/>
          <p:cNvSpPr txBox="1">
            <a:spLocks noGrp="1"/>
          </p:cNvSpPr>
          <p:nvPr>
            <p:ph type="body" idx="4"/>
          </p:nvPr>
        </p:nvSpPr>
        <p:spPr>
          <a:xfrm>
            <a:off x="6172200" y="2910428"/>
            <a:ext cx="5183188" cy="3124928"/>
          </a:xfrm>
          <a:prstGeom prst="rect">
            <a:avLst/>
          </a:prstGeom>
          <a:blipFill rotWithShape="1">
            <a:blip r:embed="rId2">
              <a:alphaModFix/>
            </a:blip>
            <a:stretch>
              <a:fillRect l="-1220" t="-1611"/>
            </a:stretch>
          </a:blip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8" name="Google Shape;138;p46"/>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
        <p:nvSpPr>
          <p:cNvPr id="139" name="Google Shape;139;p46"/>
          <p:cNvSpPr txBox="1">
            <a:spLocks noGrp="1"/>
          </p:cNvSpPr>
          <p:nvPr>
            <p:ph type="body" idx="5"/>
          </p:nvPr>
        </p:nvSpPr>
        <p:spPr>
          <a:xfrm>
            <a:off x="8209279" y="5750351"/>
            <a:ext cx="3518811" cy="641022"/>
          </a:xfrm>
          <a:prstGeom prst="rect">
            <a:avLst/>
          </a:prstGeom>
          <a:noFill/>
          <a:ln>
            <a:noFill/>
          </a:ln>
        </p:spPr>
        <p:txBody>
          <a:bodyPr spcFirstLastPara="1" wrap="square" lIns="91425" tIns="45700" rIns="91425" bIns="45700" anchor="b" anchorCtr="0">
            <a:normAutofit/>
          </a:bodyPr>
          <a:lstStyle>
            <a:lvl1pPr marL="457200" lvl="0" indent="-228600" algn="r">
              <a:lnSpc>
                <a:spcPct val="90000"/>
              </a:lnSpc>
              <a:spcBef>
                <a:spcPts val="1000"/>
              </a:spcBef>
              <a:spcAft>
                <a:spcPts val="0"/>
              </a:spcAft>
              <a:buClr>
                <a:schemeClr val="dk1"/>
              </a:buClr>
              <a:buSzPts val="1400"/>
              <a:buFont typeface="Open Sans"/>
              <a:buNone/>
              <a:defRPr sz="1400" b="0" i="1">
                <a:solidFill>
                  <a:schemeClr val="dk1"/>
                </a:solidFill>
                <a:latin typeface="Open Sans"/>
                <a:ea typeface="Open Sans"/>
                <a:cs typeface="Open Sans"/>
                <a:sym typeface="Open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0" name="Google Shape;140;p46"/>
          <p:cNvSpPr txBox="1">
            <a:spLocks noGrp="1"/>
          </p:cNvSpPr>
          <p:nvPr>
            <p:ph type="body" idx="6"/>
          </p:nvPr>
        </p:nvSpPr>
        <p:spPr>
          <a:xfrm>
            <a:off x="663575" y="2016028"/>
            <a:ext cx="4171950" cy="43924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8EA9DA"/>
              </a:buClr>
              <a:buSzPts val="2000"/>
              <a:buFont typeface="Open Sans SemiBold"/>
              <a:buNone/>
              <a:defRPr b="1" i="0">
                <a:solidFill>
                  <a:srgbClr val="8EA9DA"/>
                </a:solidFill>
                <a:latin typeface="Open Sans SemiBold"/>
                <a:ea typeface="Open Sans SemiBold"/>
                <a:cs typeface="Open Sans SemiBold"/>
                <a:sym typeface="Open Sans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1" name="Google Shape;141;p46"/>
          <p:cNvSpPr txBox="1">
            <a:spLocks noGrp="1"/>
          </p:cNvSpPr>
          <p:nvPr>
            <p:ph type="body" idx="7"/>
          </p:nvPr>
        </p:nvSpPr>
        <p:spPr>
          <a:xfrm>
            <a:off x="663575" y="6035355"/>
            <a:ext cx="5157787" cy="356018"/>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1000"/>
              <a:buFont typeface="Open Sans"/>
              <a:buNone/>
              <a:defRPr sz="1000" b="0" i="0">
                <a:latin typeface="Open Sans"/>
                <a:ea typeface="Open Sans"/>
                <a:cs typeface="Open Sans"/>
                <a:sym typeface="Open Sans"/>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21"/>
        <p:cNvGrpSpPr/>
        <p:nvPr/>
      </p:nvGrpSpPr>
      <p:grpSpPr>
        <a:xfrm>
          <a:off x="0" y="0"/>
          <a:ext cx="0" cy="0"/>
          <a:chOff x="0" y="0"/>
          <a:chExt cx="0" cy="0"/>
        </a:xfrm>
      </p:grpSpPr>
      <p:sp>
        <p:nvSpPr>
          <p:cNvPr id="22" name="Google Shape;22;p27"/>
          <p:cNvSpPr txBox="1">
            <a:spLocks noGrp="1"/>
          </p:cNvSpPr>
          <p:nvPr>
            <p:ph type="title"/>
          </p:nvPr>
        </p:nvSpPr>
        <p:spPr>
          <a:xfrm>
            <a:off x="663880" y="681037"/>
            <a:ext cx="9457150"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7"/>
          <p:cNvSpPr txBox="1">
            <a:spLocks noGrp="1"/>
          </p:cNvSpPr>
          <p:nvPr>
            <p:ph type="body" idx="1"/>
          </p:nvPr>
        </p:nvSpPr>
        <p:spPr>
          <a:xfrm>
            <a:off x="663880" y="2582945"/>
            <a:ext cx="10514556" cy="342193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Clr>
                <a:schemeClr val="dk1"/>
              </a:buClr>
              <a:buSzPts val="2000"/>
              <a:buFont typeface="Open Sans SemiBold"/>
              <a:buNone/>
              <a:defRPr sz="2000" b="1"/>
            </a:lvl1pPr>
            <a:lvl2pPr marL="914400" lvl="1" indent="-330200" algn="l">
              <a:lnSpc>
                <a:spcPct val="90000"/>
              </a:lnSpc>
              <a:spcBef>
                <a:spcPts val="500"/>
              </a:spcBef>
              <a:spcAft>
                <a:spcPts val="0"/>
              </a:spcAft>
              <a:buClr>
                <a:schemeClr val="dk1"/>
              </a:buClr>
              <a:buSzPts val="1600"/>
              <a:buChar char="•"/>
              <a:defRPr sz="1600"/>
            </a:lvl2pPr>
            <a:lvl3pPr marL="1371600" lvl="2" indent="-330200" algn="l">
              <a:lnSpc>
                <a:spcPct val="90000"/>
              </a:lnSpc>
              <a:spcBef>
                <a:spcPts val="500"/>
              </a:spcBef>
              <a:spcAft>
                <a:spcPts val="0"/>
              </a:spcAft>
              <a:buClr>
                <a:schemeClr val="dk1"/>
              </a:buClr>
              <a:buSzPts val="1600"/>
              <a:buChar char="•"/>
              <a:defRPr sz="16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7"/>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400" b="1" i="0" u="none" strike="noStrike" cap="none">
                <a:solidFill>
                  <a:schemeClr val="lt1"/>
                </a:solidFill>
                <a:latin typeface="Quattrocento Sans"/>
                <a:ea typeface="Quattrocento Sans"/>
                <a:cs typeface="Quattrocento Sans"/>
                <a:sym typeface="Quattrocento Sans"/>
              </a:defRPr>
            </a:lvl1pPr>
            <a:lvl2pPr marL="0" lvl="1" indent="0" algn="r">
              <a:spcBef>
                <a:spcPts val="0"/>
              </a:spcBef>
              <a:buNone/>
              <a:defRPr sz="1400" b="1" i="0" u="none" strike="noStrike" cap="none">
                <a:solidFill>
                  <a:schemeClr val="lt1"/>
                </a:solidFill>
                <a:latin typeface="Quattrocento Sans"/>
                <a:ea typeface="Quattrocento Sans"/>
                <a:cs typeface="Quattrocento Sans"/>
                <a:sym typeface="Quattrocento Sans"/>
              </a:defRPr>
            </a:lvl2pPr>
            <a:lvl3pPr marL="0" lvl="2" indent="0" algn="r">
              <a:spcBef>
                <a:spcPts val="0"/>
              </a:spcBef>
              <a:buNone/>
              <a:defRPr sz="1400" b="1" i="0" u="none" strike="noStrike" cap="none">
                <a:solidFill>
                  <a:schemeClr val="lt1"/>
                </a:solidFill>
                <a:latin typeface="Quattrocento Sans"/>
                <a:ea typeface="Quattrocento Sans"/>
                <a:cs typeface="Quattrocento Sans"/>
                <a:sym typeface="Quattrocento Sans"/>
              </a:defRPr>
            </a:lvl3pPr>
            <a:lvl4pPr marL="0" lvl="3" indent="0" algn="r">
              <a:spcBef>
                <a:spcPts val="0"/>
              </a:spcBef>
              <a:buNone/>
              <a:defRPr sz="1400" b="1" i="0" u="none" strike="noStrike" cap="none">
                <a:solidFill>
                  <a:schemeClr val="lt1"/>
                </a:solidFill>
                <a:latin typeface="Quattrocento Sans"/>
                <a:ea typeface="Quattrocento Sans"/>
                <a:cs typeface="Quattrocento Sans"/>
                <a:sym typeface="Quattrocento Sans"/>
              </a:defRPr>
            </a:lvl4pPr>
            <a:lvl5pPr marL="0" lvl="4" indent="0" algn="r">
              <a:spcBef>
                <a:spcPts val="0"/>
              </a:spcBef>
              <a:buNone/>
              <a:defRPr sz="1400" b="1" i="0" u="none" strike="noStrike" cap="none">
                <a:solidFill>
                  <a:schemeClr val="lt1"/>
                </a:solidFill>
                <a:latin typeface="Quattrocento Sans"/>
                <a:ea typeface="Quattrocento Sans"/>
                <a:cs typeface="Quattrocento Sans"/>
                <a:sym typeface="Quattrocento Sans"/>
              </a:defRPr>
            </a:lvl5pPr>
            <a:lvl6pPr marL="0" lvl="5" indent="0" algn="r">
              <a:spcBef>
                <a:spcPts val="0"/>
              </a:spcBef>
              <a:buNone/>
              <a:defRPr sz="1400" b="1" i="0" u="none" strike="noStrike" cap="none">
                <a:solidFill>
                  <a:schemeClr val="lt1"/>
                </a:solidFill>
                <a:latin typeface="Quattrocento Sans"/>
                <a:ea typeface="Quattrocento Sans"/>
                <a:cs typeface="Quattrocento Sans"/>
                <a:sym typeface="Quattrocento Sans"/>
              </a:defRPr>
            </a:lvl6pPr>
            <a:lvl7pPr marL="0" lvl="6" indent="0" algn="r">
              <a:spcBef>
                <a:spcPts val="0"/>
              </a:spcBef>
              <a:buNone/>
              <a:defRPr sz="1400" b="1" i="0" u="none" strike="noStrike" cap="none">
                <a:solidFill>
                  <a:schemeClr val="lt1"/>
                </a:solidFill>
                <a:latin typeface="Quattrocento Sans"/>
                <a:ea typeface="Quattrocento Sans"/>
                <a:cs typeface="Quattrocento Sans"/>
                <a:sym typeface="Quattrocento Sans"/>
              </a:defRPr>
            </a:lvl7pPr>
            <a:lvl8pPr marL="0" lvl="7" indent="0" algn="r">
              <a:spcBef>
                <a:spcPts val="0"/>
              </a:spcBef>
              <a:buNone/>
              <a:defRPr sz="1400" b="1" i="0" u="none" strike="noStrike" cap="none">
                <a:solidFill>
                  <a:schemeClr val="lt1"/>
                </a:solidFill>
                <a:latin typeface="Quattrocento Sans"/>
                <a:ea typeface="Quattrocento Sans"/>
                <a:cs typeface="Quattrocento Sans"/>
                <a:sym typeface="Quattrocento Sans"/>
              </a:defRPr>
            </a:lvl8pPr>
            <a:lvl9pPr marL="0" lvl="8" indent="0" algn="r">
              <a:spcBef>
                <a:spcPts val="0"/>
              </a:spcBef>
              <a:buNone/>
              <a:defRPr sz="1400" b="1" i="0" u="none" strike="noStrike" cap="none">
                <a:solidFill>
                  <a:schemeClr val="lt1"/>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sv-SE"/>
              <a:t>‹#›</a:t>
            </a:fld>
            <a:endParaRPr/>
          </a:p>
        </p:txBody>
      </p:sp>
      <p:sp>
        <p:nvSpPr>
          <p:cNvPr id="25" name="Google Shape;25;p27"/>
          <p:cNvSpPr txBox="1">
            <a:spLocks noGrp="1"/>
          </p:cNvSpPr>
          <p:nvPr>
            <p:ph type="body" idx="2"/>
          </p:nvPr>
        </p:nvSpPr>
        <p:spPr>
          <a:xfrm>
            <a:off x="663575" y="2016027"/>
            <a:ext cx="4389438" cy="439247"/>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8EA9DA"/>
              </a:buClr>
              <a:buSzPts val="2000"/>
              <a:buFont typeface="Open Sans SemiBold"/>
              <a:buNone/>
              <a:defRPr b="1" i="0">
                <a:solidFill>
                  <a:srgbClr val="8EA9DA"/>
                </a:solidFill>
                <a:latin typeface="Open Sans SemiBold"/>
                <a:ea typeface="Open Sans SemiBold"/>
                <a:cs typeface="Open Sans SemiBold"/>
                <a:sym typeface="Open Sans SemiBold"/>
              </a:defRPr>
            </a:lvl1pPr>
            <a:lvl2pPr marL="914400" lvl="1" indent="-228600" algn="l">
              <a:lnSpc>
                <a:spcPct val="90000"/>
              </a:lnSpc>
              <a:spcBef>
                <a:spcPts val="500"/>
              </a:spcBef>
              <a:spcAft>
                <a:spcPts val="0"/>
              </a:spcAft>
              <a:buClr>
                <a:schemeClr val="dk1"/>
              </a:buClr>
              <a:buSzPts val="2000"/>
              <a:buNone/>
              <a:defRPr b="1" i="0">
                <a:latin typeface="Quattrocento Sans"/>
                <a:ea typeface="Quattrocento Sans"/>
                <a:cs typeface="Quattrocento Sans"/>
                <a:sym typeface="Quattrocento Sans"/>
              </a:defRPr>
            </a:lvl2pPr>
            <a:lvl3pPr marL="1371600" lvl="2" indent="-2286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3pPr>
            <a:lvl4pPr marL="1828800" lvl="3" indent="-2286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4pPr>
            <a:lvl5pPr marL="2286000" lvl="4" indent="-2286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27"/>
          <p:cNvSpPr txBox="1">
            <a:spLocks noGrp="1"/>
          </p:cNvSpPr>
          <p:nvPr>
            <p:ph type="body" idx="3"/>
          </p:nvPr>
        </p:nvSpPr>
        <p:spPr>
          <a:xfrm>
            <a:off x="8455844" y="5788058"/>
            <a:ext cx="3262886" cy="603315"/>
          </a:xfrm>
          <a:prstGeom prst="rect">
            <a:avLst/>
          </a:prstGeom>
          <a:noFill/>
          <a:ln>
            <a:noFill/>
          </a:ln>
        </p:spPr>
        <p:txBody>
          <a:bodyPr spcFirstLastPara="1" wrap="square" lIns="91425" tIns="45700" rIns="91425" bIns="45700" anchor="b" anchorCtr="0">
            <a:normAutofit/>
          </a:bodyPr>
          <a:lstStyle>
            <a:lvl1pPr marL="457200" lvl="0" indent="-228600" algn="r">
              <a:lnSpc>
                <a:spcPct val="90000"/>
              </a:lnSpc>
              <a:spcBef>
                <a:spcPts val="1000"/>
              </a:spcBef>
              <a:spcAft>
                <a:spcPts val="0"/>
              </a:spcAft>
              <a:buClr>
                <a:schemeClr val="dk1"/>
              </a:buClr>
              <a:buSzPts val="1400"/>
              <a:buFont typeface="Open Sans"/>
              <a:buNone/>
              <a:defRPr sz="1400" b="0" i="1">
                <a:latin typeface="Open Sans"/>
                <a:ea typeface="Open Sans"/>
                <a:cs typeface="Open Sans"/>
                <a:sym typeface="Open Sans"/>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42"/>
        <p:cNvGrpSpPr/>
        <p:nvPr/>
      </p:nvGrpSpPr>
      <p:grpSpPr>
        <a:xfrm>
          <a:off x="0" y="0"/>
          <a:ext cx="0" cy="0"/>
          <a:chOff x="0" y="0"/>
          <a:chExt cx="0" cy="0"/>
        </a:xfrm>
      </p:grpSpPr>
      <p:pic>
        <p:nvPicPr>
          <p:cNvPr id="143" name="Google Shape;143;p47" descr="Graphical user interface, sunburst char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44" name="Google Shape;144;p47"/>
          <p:cNvSpPr txBox="1">
            <a:spLocks noGrp="1"/>
          </p:cNvSpPr>
          <p:nvPr>
            <p:ph type="title"/>
          </p:nvPr>
        </p:nvSpPr>
        <p:spPr>
          <a:xfrm>
            <a:off x="663880" y="681037"/>
            <a:ext cx="9601910"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5" name="Google Shape;145;p47"/>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
        <p:nvSpPr>
          <p:cNvPr id="146" name="Google Shape;146;p47"/>
          <p:cNvSpPr txBox="1">
            <a:spLocks noGrp="1"/>
          </p:cNvSpPr>
          <p:nvPr>
            <p:ph type="body" idx="1"/>
          </p:nvPr>
        </p:nvSpPr>
        <p:spPr>
          <a:xfrm>
            <a:off x="663575" y="2082799"/>
            <a:ext cx="5432425" cy="4006915"/>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000"/>
              </a:spcBef>
              <a:spcAft>
                <a:spcPts val="0"/>
              </a:spcAft>
              <a:buClr>
                <a:schemeClr val="dk1"/>
              </a:buClr>
              <a:buSzPts val="1600"/>
              <a:buFont typeface="Calibri"/>
              <a:buAutoNum type="arabicPeriod"/>
              <a:defRPr sz="1600" b="0" i="0">
                <a:latin typeface="Open Sans"/>
                <a:ea typeface="Open Sans"/>
                <a:cs typeface="Open Sans"/>
                <a:sym typeface="Open Sans"/>
              </a:defRPr>
            </a:lvl1pPr>
            <a:lvl2pPr marL="914400" lvl="1" indent="-355600" algn="l">
              <a:lnSpc>
                <a:spcPct val="90000"/>
              </a:lnSpc>
              <a:spcBef>
                <a:spcPts val="500"/>
              </a:spcBef>
              <a:spcAft>
                <a:spcPts val="0"/>
              </a:spcAft>
              <a:buClr>
                <a:schemeClr val="dk1"/>
              </a:buClr>
              <a:buSzPts val="2000"/>
              <a:buFont typeface="Calibri"/>
              <a:buAutoNum type="arabicPeriod"/>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147"/>
        <p:cNvGrpSpPr/>
        <p:nvPr/>
      </p:nvGrpSpPr>
      <p:grpSpPr>
        <a:xfrm>
          <a:off x="0" y="0"/>
          <a:ext cx="0" cy="0"/>
          <a:chOff x="0" y="0"/>
          <a:chExt cx="0" cy="0"/>
        </a:xfrm>
      </p:grpSpPr>
      <p:pic>
        <p:nvPicPr>
          <p:cNvPr id="148" name="Google Shape;148;p48" descr="Graphical user interface, tex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49" name="Google Shape;149;p48"/>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2_Picture with Caption">
  <p:cSld name="2_Picture with Caption">
    <p:spTree>
      <p:nvGrpSpPr>
        <p:cNvPr id="1" name="Shape 150"/>
        <p:cNvGrpSpPr/>
        <p:nvPr/>
      </p:nvGrpSpPr>
      <p:grpSpPr>
        <a:xfrm>
          <a:off x="0" y="0"/>
          <a:ext cx="0" cy="0"/>
          <a:chOff x="0" y="0"/>
          <a:chExt cx="0" cy="0"/>
        </a:xfrm>
      </p:grpSpPr>
      <p:pic>
        <p:nvPicPr>
          <p:cNvPr id="151" name="Google Shape;151;p49"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52" name="Google Shape;152;p49"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53" name="Google Shape;153;p49"/>
          <p:cNvSpPr txBox="1"/>
          <p:nvPr/>
        </p:nvSpPr>
        <p:spPr>
          <a:xfrm>
            <a:off x="9899301" y="5886940"/>
            <a:ext cx="202560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800">
                <a:solidFill>
                  <a:schemeClr val="lt1"/>
                </a:solidFill>
                <a:latin typeface="Open Sans"/>
                <a:ea typeface="Open Sans"/>
                <a:cs typeface="Open Sans"/>
                <a:sym typeface="Open Sans"/>
              </a:rPr>
              <a:t>CCG courses (this will take </a:t>
            </a:r>
            <a:br>
              <a:rPr lang="sv-SE" sz="800">
                <a:solidFill>
                  <a:schemeClr val="lt1"/>
                </a:solidFill>
                <a:latin typeface="Open Sans"/>
                <a:ea typeface="Open Sans"/>
                <a:cs typeface="Open Sans"/>
                <a:sym typeface="Open Sans"/>
              </a:rPr>
            </a:br>
            <a:r>
              <a:rPr lang="sv-SE" sz="800">
                <a:solidFill>
                  <a:schemeClr val="lt1"/>
                </a:solidFill>
                <a:latin typeface="Open Sans"/>
                <a:ea typeface="Open Sans"/>
                <a:cs typeface="Open Sans"/>
                <a:sym typeface="Open Sans"/>
              </a:rPr>
              <a:t>you to the website link http://www.ClimateCompatibleGrowth.com/teachingmaterials)</a:t>
            </a:r>
            <a:endParaRPr/>
          </a:p>
        </p:txBody>
      </p:sp>
      <p:sp>
        <p:nvSpPr>
          <p:cNvPr id="154" name="Google Shape;154;p49"/>
          <p:cNvSpPr txBox="1">
            <a:spLocks noGrp="1"/>
          </p:cNvSpPr>
          <p:nvPr>
            <p:ph type="body" idx="1"/>
          </p:nvPr>
        </p:nvSpPr>
        <p:spPr>
          <a:xfrm>
            <a:off x="9069867" y="4619674"/>
            <a:ext cx="2441575" cy="1130300"/>
          </a:xfrm>
          <a:prstGeom prst="rect">
            <a:avLst/>
          </a:prstGeom>
          <a:noFill/>
          <a:ln>
            <a:noFill/>
          </a:ln>
        </p:spPr>
        <p:txBody>
          <a:bodyPr spcFirstLastPara="1" wrap="square" lIns="91425" tIns="45700" rIns="91425" bIns="45700" anchor="t" anchorCtr="0">
            <a:normAutofit/>
          </a:bodyPr>
          <a:lstStyle>
            <a:lvl1pPr marL="457200" marR="0" lvl="0" indent="-228600" algn="ctr">
              <a:lnSpc>
                <a:spcPct val="90000"/>
              </a:lnSpc>
              <a:spcBef>
                <a:spcPts val="1000"/>
              </a:spcBef>
              <a:spcAft>
                <a:spcPts val="0"/>
              </a:spcAft>
              <a:buClr>
                <a:schemeClr val="lt1"/>
              </a:buClr>
              <a:buSzPts val="800"/>
              <a:buFont typeface="Arial"/>
              <a:buNone/>
              <a:defRPr sz="800" b="1" i="0">
                <a:solidFill>
                  <a:schemeClr val="lt1"/>
                </a:solidFill>
                <a:latin typeface="Open Sans SemiBold"/>
                <a:ea typeface="Open Sans SemiBold"/>
                <a:cs typeface="Open Sans SemiBold"/>
                <a:sym typeface="Open Sans SemiBold"/>
              </a:defRPr>
            </a:lvl1pPr>
            <a:lvl2pPr marL="914400" lvl="1"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2pPr>
            <a:lvl3pPr marL="1371600" lvl="2"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3pPr>
            <a:lvl4pPr marL="1828800" lvl="3"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4pPr>
            <a:lvl5pPr marL="2286000" lvl="4"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5" name="Google Shape;155;p49"/>
          <p:cNvSpPr>
            <a:spLocks noGrp="1"/>
          </p:cNvSpPr>
          <p:nvPr>
            <p:ph type="pic" idx="2"/>
          </p:nvPr>
        </p:nvSpPr>
        <p:spPr>
          <a:xfrm>
            <a:off x="9069866" y="5674936"/>
            <a:ext cx="753583" cy="797302"/>
          </a:xfrm>
          <a:prstGeom prst="rect">
            <a:avLst/>
          </a:prstGeom>
          <a:noFill/>
          <a:ln w="9525" cap="flat" cmpd="sng">
            <a:solidFill>
              <a:schemeClr val="lt1"/>
            </a:solidFill>
            <a:prstDash val="solid"/>
            <a:round/>
            <a:headEnd type="none" w="sm" len="sm"/>
            <a:tailEnd type="none" w="sm" len="sm"/>
          </a:ln>
        </p:spPr>
      </p:sp>
      <p:sp>
        <p:nvSpPr>
          <p:cNvPr id="156" name="Google Shape;156;p49"/>
          <p:cNvSpPr>
            <a:spLocks noGrp="1"/>
          </p:cNvSpPr>
          <p:nvPr>
            <p:ph type="pic" idx="3"/>
          </p:nvPr>
        </p:nvSpPr>
        <p:spPr>
          <a:xfrm>
            <a:off x="9899650" y="2865438"/>
            <a:ext cx="931863" cy="820737"/>
          </a:xfrm>
          <a:prstGeom prst="rect">
            <a:avLst/>
          </a:prstGeom>
          <a:noFill/>
          <a:ln>
            <a:no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3_Picture with Caption">
  <p:cSld name="3_Picture with Caption">
    <p:spTree>
      <p:nvGrpSpPr>
        <p:cNvPr id="1" name="Shape 157"/>
        <p:cNvGrpSpPr/>
        <p:nvPr/>
      </p:nvGrpSpPr>
      <p:grpSpPr>
        <a:xfrm>
          <a:off x="0" y="0"/>
          <a:ext cx="0" cy="0"/>
          <a:chOff x="0" y="0"/>
          <a:chExt cx="0" cy="0"/>
        </a:xfrm>
      </p:grpSpPr>
      <p:pic>
        <p:nvPicPr>
          <p:cNvPr id="158" name="Google Shape;158;p50"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59" name="Google Shape;159;p50"/>
          <p:cNvSpPr txBox="1">
            <a:spLocks noGrp="1"/>
          </p:cNvSpPr>
          <p:nvPr>
            <p:ph type="body" idx="1"/>
          </p:nvPr>
        </p:nvSpPr>
        <p:spPr>
          <a:xfrm>
            <a:off x="8464731" y="5921828"/>
            <a:ext cx="3727269" cy="655460"/>
          </a:xfrm>
          <a:prstGeom prst="rect">
            <a:avLst/>
          </a:prstGeom>
          <a:noFill/>
          <a:ln>
            <a:noFill/>
          </a:ln>
        </p:spPr>
        <p:txBody>
          <a:bodyPr spcFirstLastPara="1" wrap="square" lIns="91425" tIns="45700" rIns="91425" bIns="45700" anchor="ctr" anchorCtr="0">
            <a:normAutofit/>
          </a:bodyPr>
          <a:lstStyle>
            <a:lvl1pPr marL="457200" marR="0" lvl="0" indent="-228600" algn="ctr">
              <a:lnSpc>
                <a:spcPct val="90000"/>
              </a:lnSpc>
              <a:spcBef>
                <a:spcPts val="1000"/>
              </a:spcBef>
              <a:spcAft>
                <a:spcPts val="0"/>
              </a:spcAft>
              <a:buClr>
                <a:schemeClr val="lt1"/>
              </a:buClr>
              <a:buSzPts val="3600"/>
              <a:buFont typeface="Arial"/>
              <a:buNone/>
              <a:defRPr sz="3600" b="1" i="0">
                <a:solidFill>
                  <a:schemeClr val="lt1"/>
                </a:solidFill>
                <a:latin typeface="Open Sans"/>
                <a:ea typeface="Open Sans"/>
                <a:cs typeface="Open Sans"/>
                <a:sym typeface="Open Sans"/>
              </a:defRPr>
            </a:lvl1pPr>
            <a:lvl2pPr marL="914400" lvl="1"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2pPr>
            <a:lvl3pPr marL="1371600" lvl="2"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3pPr>
            <a:lvl4pPr marL="1828800" lvl="3"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4pPr>
            <a:lvl5pPr marL="2286000" lvl="4"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66"/>
        <p:cNvGrpSpPr/>
        <p:nvPr/>
      </p:nvGrpSpPr>
      <p:grpSpPr>
        <a:xfrm>
          <a:off x="0" y="0"/>
          <a:ext cx="0" cy="0"/>
          <a:chOff x="0" y="0"/>
          <a:chExt cx="0" cy="0"/>
        </a:xfrm>
      </p:grpSpPr>
      <p:sp>
        <p:nvSpPr>
          <p:cNvPr id="167" name="Google Shape;167;p32"/>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pic>
        <p:nvPicPr>
          <p:cNvPr id="168" name="Google Shape;168;p32" descr="A screenshot of a computer&#10;&#10;Description automatically generated with medium confidence"/>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69" name="Google Shape;169;p32" descr="A screenshot of a computer&#10;&#10;Description automatically generated with low confidence"/>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70"/>
        <p:cNvGrpSpPr/>
        <p:nvPr/>
      </p:nvGrpSpPr>
      <p:grpSpPr>
        <a:xfrm>
          <a:off x="0" y="0"/>
          <a:ext cx="0" cy="0"/>
          <a:chOff x="0" y="0"/>
          <a:chExt cx="0" cy="0"/>
        </a:xfrm>
      </p:grpSpPr>
      <p:pic>
        <p:nvPicPr>
          <p:cNvPr id="171" name="Google Shape;171;p51" descr="A picture containing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72" name="Google Shape;172;p51"/>
          <p:cNvSpPr txBox="1">
            <a:spLocks noGrp="1"/>
          </p:cNvSpPr>
          <p:nvPr>
            <p:ph type="ctrTitle"/>
          </p:nvPr>
        </p:nvSpPr>
        <p:spPr>
          <a:xfrm>
            <a:off x="651352" y="4301318"/>
            <a:ext cx="7029608" cy="194875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Open Sans ExtraBold"/>
              <a:buNone/>
              <a:defRPr sz="4400" b="1" i="0">
                <a:latin typeface="Open Sans ExtraBold"/>
                <a:ea typeface="Open Sans ExtraBold"/>
                <a:cs typeface="Open Sans ExtraBold"/>
                <a:sym typeface="Open Sans Extra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3" name="Google Shape;173;p51"/>
          <p:cNvSpPr txBox="1">
            <a:spLocks noGrp="1"/>
          </p:cNvSpPr>
          <p:nvPr>
            <p:ph type="subTitle" idx="1"/>
          </p:nvPr>
        </p:nvSpPr>
        <p:spPr>
          <a:xfrm>
            <a:off x="688931" y="3374796"/>
            <a:ext cx="2846121" cy="954803"/>
          </a:xfrm>
          <a:prstGeom prst="rect">
            <a:avLst/>
          </a:prstGeom>
          <a:noFill/>
          <a:ln>
            <a:noFill/>
          </a:ln>
        </p:spPr>
        <p:txBody>
          <a:bodyPr spcFirstLastPara="1" wrap="square" lIns="91425" tIns="45700" rIns="91425" bIns="45700" anchor="b" anchorCtr="0">
            <a:normAutofit/>
          </a:bodyPr>
          <a:lstStyle>
            <a:lvl1pPr lvl="0" algn="l">
              <a:lnSpc>
                <a:spcPct val="90000"/>
              </a:lnSpc>
              <a:spcBef>
                <a:spcPts val="1000"/>
              </a:spcBef>
              <a:spcAft>
                <a:spcPts val="0"/>
              </a:spcAft>
              <a:buClr>
                <a:schemeClr val="dk1"/>
              </a:buClr>
              <a:buSzPts val="1800"/>
              <a:buFont typeface="Open Sans ExtraBold"/>
              <a:buNone/>
              <a:defRPr sz="1800" b="1" i="0">
                <a:solidFill>
                  <a:schemeClr val="dk1"/>
                </a:solidFill>
                <a:latin typeface="Open Sans ExtraBold"/>
                <a:ea typeface="Open Sans ExtraBold"/>
                <a:cs typeface="Open Sans ExtraBold"/>
                <a:sym typeface="Open Sans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74" name="Google Shape;174;p51"/>
          <p:cNvSpPr txBox="1">
            <a:spLocks noGrp="1"/>
          </p:cNvSpPr>
          <p:nvPr>
            <p:ph type="body" idx="2"/>
          </p:nvPr>
        </p:nvSpPr>
        <p:spPr>
          <a:xfrm>
            <a:off x="8453438" y="6106160"/>
            <a:ext cx="3738562" cy="335915"/>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1600"/>
              <a:buFont typeface="Open Sans SemiBold"/>
              <a:buNone/>
              <a:defRPr sz="16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75" name="Google Shape;175;p51" descr="A picture containing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76"/>
        <p:cNvGrpSpPr/>
        <p:nvPr/>
      </p:nvGrpSpPr>
      <p:grpSpPr>
        <a:xfrm>
          <a:off x="0" y="0"/>
          <a:ext cx="0" cy="0"/>
          <a:chOff x="0" y="0"/>
          <a:chExt cx="0" cy="0"/>
        </a:xfrm>
      </p:grpSpPr>
      <p:sp>
        <p:nvSpPr>
          <p:cNvPr id="177" name="Google Shape;177;p52"/>
          <p:cNvSpPr txBox="1">
            <a:spLocks noGrp="1"/>
          </p:cNvSpPr>
          <p:nvPr>
            <p:ph type="title"/>
          </p:nvPr>
        </p:nvSpPr>
        <p:spPr>
          <a:xfrm>
            <a:off x="663880" y="681037"/>
            <a:ext cx="9457150"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8" name="Google Shape;178;p52"/>
          <p:cNvSpPr txBox="1">
            <a:spLocks noGrp="1"/>
          </p:cNvSpPr>
          <p:nvPr>
            <p:ph type="body" idx="1"/>
          </p:nvPr>
        </p:nvSpPr>
        <p:spPr>
          <a:xfrm>
            <a:off x="663880" y="2582945"/>
            <a:ext cx="10514556" cy="342193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Clr>
                <a:schemeClr val="dk1"/>
              </a:buClr>
              <a:buSzPts val="2000"/>
              <a:buFont typeface="Open Sans SemiBold"/>
              <a:buNone/>
              <a:defRPr sz="2000" b="1"/>
            </a:lvl1pPr>
            <a:lvl2pPr marL="914400" lvl="1" indent="-355600" algn="l">
              <a:lnSpc>
                <a:spcPct val="90000"/>
              </a:lnSpc>
              <a:spcBef>
                <a:spcPts val="500"/>
              </a:spcBef>
              <a:spcAft>
                <a:spcPts val="0"/>
              </a:spcAft>
              <a:buClr>
                <a:schemeClr val="dk1"/>
              </a:buClr>
              <a:buSzPts val="2000"/>
              <a:buChar char="•"/>
              <a:defRPr sz="2000"/>
            </a:lvl2pPr>
            <a:lvl3pPr marL="1371600" lvl="2" indent="-330200" algn="l">
              <a:lnSpc>
                <a:spcPct val="90000"/>
              </a:lnSpc>
              <a:spcBef>
                <a:spcPts val="500"/>
              </a:spcBef>
              <a:spcAft>
                <a:spcPts val="0"/>
              </a:spcAft>
              <a:buClr>
                <a:schemeClr val="dk1"/>
              </a:buClr>
              <a:buSzPts val="1600"/>
              <a:buChar char="•"/>
              <a:defRPr sz="16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9" name="Google Shape;179;p52"/>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400" b="1" i="0">
                <a:solidFill>
                  <a:schemeClr val="lt1"/>
                </a:solidFill>
                <a:latin typeface="Quattrocento Sans"/>
                <a:ea typeface="Quattrocento Sans"/>
                <a:cs typeface="Quattrocento Sans"/>
                <a:sym typeface="Quattrocento Sans"/>
              </a:defRPr>
            </a:lvl1pPr>
            <a:lvl2pPr marL="0" lvl="1" indent="0" algn="r">
              <a:spcBef>
                <a:spcPts val="0"/>
              </a:spcBef>
              <a:buNone/>
              <a:defRPr sz="1400" b="1" i="0">
                <a:solidFill>
                  <a:schemeClr val="lt1"/>
                </a:solidFill>
                <a:latin typeface="Quattrocento Sans"/>
                <a:ea typeface="Quattrocento Sans"/>
                <a:cs typeface="Quattrocento Sans"/>
                <a:sym typeface="Quattrocento Sans"/>
              </a:defRPr>
            </a:lvl2pPr>
            <a:lvl3pPr marL="0" lvl="2" indent="0" algn="r">
              <a:spcBef>
                <a:spcPts val="0"/>
              </a:spcBef>
              <a:buNone/>
              <a:defRPr sz="1400" b="1" i="0">
                <a:solidFill>
                  <a:schemeClr val="lt1"/>
                </a:solidFill>
                <a:latin typeface="Quattrocento Sans"/>
                <a:ea typeface="Quattrocento Sans"/>
                <a:cs typeface="Quattrocento Sans"/>
                <a:sym typeface="Quattrocento Sans"/>
              </a:defRPr>
            </a:lvl3pPr>
            <a:lvl4pPr marL="0" lvl="3" indent="0" algn="r">
              <a:spcBef>
                <a:spcPts val="0"/>
              </a:spcBef>
              <a:buNone/>
              <a:defRPr sz="1400" b="1" i="0">
                <a:solidFill>
                  <a:schemeClr val="lt1"/>
                </a:solidFill>
                <a:latin typeface="Quattrocento Sans"/>
                <a:ea typeface="Quattrocento Sans"/>
                <a:cs typeface="Quattrocento Sans"/>
                <a:sym typeface="Quattrocento Sans"/>
              </a:defRPr>
            </a:lvl4pPr>
            <a:lvl5pPr marL="0" lvl="4" indent="0" algn="r">
              <a:spcBef>
                <a:spcPts val="0"/>
              </a:spcBef>
              <a:buNone/>
              <a:defRPr sz="1400" b="1" i="0">
                <a:solidFill>
                  <a:schemeClr val="lt1"/>
                </a:solidFill>
                <a:latin typeface="Quattrocento Sans"/>
                <a:ea typeface="Quattrocento Sans"/>
                <a:cs typeface="Quattrocento Sans"/>
                <a:sym typeface="Quattrocento Sans"/>
              </a:defRPr>
            </a:lvl5pPr>
            <a:lvl6pPr marL="0" lvl="5" indent="0" algn="r">
              <a:spcBef>
                <a:spcPts val="0"/>
              </a:spcBef>
              <a:buNone/>
              <a:defRPr sz="1400" b="1" i="0">
                <a:solidFill>
                  <a:schemeClr val="lt1"/>
                </a:solidFill>
                <a:latin typeface="Quattrocento Sans"/>
                <a:ea typeface="Quattrocento Sans"/>
                <a:cs typeface="Quattrocento Sans"/>
                <a:sym typeface="Quattrocento Sans"/>
              </a:defRPr>
            </a:lvl6pPr>
            <a:lvl7pPr marL="0" lvl="6" indent="0" algn="r">
              <a:spcBef>
                <a:spcPts val="0"/>
              </a:spcBef>
              <a:buNone/>
              <a:defRPr sz="1400" b="1" i="0">
                <a:solidFill>
                  <a:schemeClr val="lt1"/>
                </a:solidFill>
                <a:latin typeface="Quattrocento Sans"/>
                <a:ea typeface="Quattrocento Sans"/>
                <a:cs typeface="Quattrocento Sans"/>
                <a:sym typeface="Quattrocento Sans"/>
              </a:defRPr>
            </a:lvl7pPr>
            <a:lvl8pPr marL="0" lvl="7" indent="0" algn="r">
              <a:spcBef>
                <a:spcPts val="0"/>
              </a:spcBef>
              <a:buNone/>
              <a:defRPr sz="1400" b="1" i="0">
                <a:solidFill>
                  <a:schemeClr val="lt1"/>
                </a:solidFill>
                <a:latin typeface="Quattrocento Sans"/>
                <a:ea typeface="Quattrocento Sans"/>
                <a:cs typeface="Quattrocento Sans"/>
                <a:sym typeface="Quattrocento Sans"/>
              </a:defRPr>
            </a:lvl8pPr>
            <a:lvl9pPr marL="0" lvl="8" indent="0" algn="r">
              <a:spcBef>
                <a:spcPts val="0"/>
              </a:spcBef>
              <a:buNone/>
              <a:defRPr sz="1400" b="1" i="0">
                <a:solidFill>
                  <a:schemeClr val="lt1"/>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sv-SE"/>
              <a:t>‹#›</a:t>
            </a:fld>
            <a:endParaRPr/>
          </a:p>
        </p:txBody>
      </p:sp>
      <p:sp>
        <p:nvSpPr>
          <p:cNvPr id="180" name="Google Shape;180;p52"/>
          <p:cNvSpPr txBox="1">
            <a:spLocks noGrp="1"/>
          </p:cNvSpPr>
          <p:nvPr>
            <p:ph type="body" idx="2"/>
          </p:nvPr>
        </p:nvSpPr>
        <p:spPr>
          <a:xfrm>
            <a:off x="663575" y="2016027"/>
            <a:ext cx="4389438" cy="439247"/>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8EA9DA"/>
              </a:buClr>
              <a:buSzPts val="2000"/>
              <a:buFont typeface="Open Sans SemiBold"/>
              <a:buNone/>
              <a:defRPr b="1" i="0">
                <a:solidFill>
                  <a:srgbClr val="8EA9DA"/>
                </a:solidFill>
                <a:latin typeface="Open Sans SemiBold"/>
                <a:ea typeface="Open Sans SemiBold"/>
                <a:cs typeface="Open Sans SemiBold"/>
                <a:sym typeface="Open Sans SemiBold"/>
              </a:defRPr>
            </a:lvl1pPr>
            <a:lvl2pPr marL="914400" lvl="1" indent="-228600" algn="l">
              <a:lnSpc>
                <a:spcPct val="90000"/>
              </a:lnSpc>
              <a:spcBef>
                <a:spcPts val="500"/>
              </a:spcBef>
              <a:spcAft>
                <a:spcPts val="0"/>
              </a:spcAft>
              <a:buClr>
                <a:schemeClr val="dk1"/>
              </a:buClr>
              <a:buSzPts val="2000"/>
              <a:buNone/>
              <a:defRPr b="1" i="0">
                <a:latin typeface="Quattrocento Sans"/>
                <a:ea typeface="Quattrocento Sans"/>
                <a:cs typeface="Quattrocento Sans"/>
                <a:sym typeface="Quattrocento Sans"/>
              </a:defRPr>
            </a:lvl2pPr>
            <a:lvl3pPr marL="1371600" lvl="2" indent="-2286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3pPr>
            <a:lvl4pPr marL="1828800" lvl="3" indent="-2286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4pPr>
            <a:lvl5pPr marL="2286000" lvl="4" indent="-2286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1" name="Google Shape;181;p52"/>
          <p:cNvSpPr txBox="1">
            <a:spLocks noGrp="1"/>
          </p:cNvSpPr>
          <p:nvPr>
            <p:ph type="body" idx="3"/>
          </p:nvPr>
        </p:nvSpPr>
        <p:spPr>
          <a:xfrm>
            <a:off x="8188960" y="5788058"/>
            <a:ext cx="3529770" cy="603315"/>
          </a:xfrm>
          <a:prstGeom prst="rect">
            <a:avLst/>
          </a:prstGeom>
          <a:noFill/>
          <a:ln>
            <a:noFill/>
          </a:ln>
        </p:spPr>
        <p:txBody>
          <a:bodyPr spcFirstLastPara="1" wrap="square" lIns="91425" tIns="45700" rIns="91425" bIns="45700" anchor="b" anchorCtr="0">
            <a:normAutofit/>
          </a:bodyPr>
          <a:lstStyle>
            <a:lvl1pPr marL="457200" lvl="0" indent="-228600" algn="r">
              <a:lnSpc>
                <a:spcPct val="90000"/>
              </a:lnSpc>
              <a:spcBef>
                <a:spcPts val="1000"/>
              </a:spcBef>
              <a:spcAft>
                <a:spcPts val="0"/>
              </a:spcAft>
              <a:buClr>
                <a:schemeClr val="dk1"/>
              </a:buClr>
              <a:buSzPts val="1400"/>
              <a:buFont typeface="Quattrocento Sans"/>
              <a:buNone/>
              <a:defRPr sz="1400" b="0" i="1">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2" name="Google Shape;182;p52"/>
          <p:cNvSpPr txBox="1">
            <a:spLocks noGrp="1"/>
          </p:cNvSpPr>
          <p:nvPr>
            <p:ph type="body" idx="4"/>
          </p:nvPr>
        </p:nvSpPr>
        <p:spPr>
          <a:xfrm>
            <a:off x="663575" y="6035355"/>
            <a:ext cx="5180634" cy="356018"/>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1000"/>
              <a:buFont typeface="Open Sans"/>
              <a:buNone/>
              <a:defRPr sz="1000" b="0" i="0">
                <a:latin typeface="Open Sans"/>
                <a:ea typeface="Open Sans"/>
                <a:cs typeface="Open Sans"/>
                <a:sym typeface="Open Sans"/>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183"/>
        <p:cNvGrpSpPr/>
        <p:nvPr/>
      </p:nvGrpSpPr>
      <p:grpSpPr>
        <a:xfrm>
          <a:off x="0" y="0"/>
          <a:ext cx="0" cy="0"/>
          <a:chOff x="0" y="0"/>
          <a:chExt cx="0" cy="0"/>
        </a:xfrm>
      </p:grpSpPr>
      <p:pic>
        <p:nvPicPr>
          <p:cNvPr id="184" name="Google Shape;184;p53" descr="Graphical user interface, tex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85" name="Google Shape;185;p53"/>
          <p:cNvSpPr txBox="1">
            <a:spLocks noGrp="1"/>
          </p:cNvSpPr>
          <p:nvPr>
            <p:ph type="title"/>
          </p:nvPr>
        </p:nvSpPr>
        <p:spPr>
          <a:xfrm>
            <a:off x="641023" y="707009"/>
            <a:ext cx="10793690" cy="509047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5800"/>
              <a:buFont typeface="Open Sans"/>
              <a:buNone/>
              <a:defRPr sz="5800" b="0" i="0">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6" name="Google Shape;186;p53"/>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pic>
        <p:nvPicPr>
          <p:cNvPr id="187" name="Google Shape;187;p53" descr="Graphical user interface, tex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1_Section Header">
  <p:cSld name="1_Section Header">
    <p:spTree>
      <p:nvGrpSpPr>
        <p:cNvPr id="1" name="Shape 188"/>
        <p:cNvGrpSpPr/>
        <p:nvPr/>
      </p:nvGrpSpPr>
      <p:grpSpPr>
        <a:xfrm>
          <a:off x="0" y="0"/>
          <a:ext cx="0" cy="0"/>
          <a:chOff x="0" y="0"/>
          <a:chExt cx="0" cy="0"/>
        </a:xfrm>
      </p:grpSpPr>
      <p:pic>
        <p:nvPicPr>
          <p:cNvPr id="189" name="Google Shape;189;p54" descr="Graphical user interface, sunburst char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90" name="Google Shape;190;p54"/>
          <p:cNvSpPr txBox="1">
            <a:spLocks noGrp="1"/>
          </p:cNvSpPr>
          <p:nvPr>
            <p:ph type="title"/>
          </p:nvPr>
        </p:nvSpPr>
        <p:spPr>
          <a:xfrm>
            <a:off x="641023" y="3325090"/>
            <a:ext cx="6270416" cy="2731325"/>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5800"/>
              <a:buFont typeface="Open Sans"/>
              <a:buNone/>
              <a:defRPr sz="5800" b="0" i="0">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1" name="Google Shape;191;p54"/>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
        <p:nvSpPr>
          <p:cNvPr id="192" name="Google Shape;192;p54"/>
          <p:cNvSpPr txBox="1">
            <a:spLocks noGrp="1"/>
          </p:cNvSpPr>
          <p:nvPr>
            <p:ph type="body" idx="1"/>
          </p:nvPr>
        </p:nvSpPr>
        <p:spPr>
          <a:xfrm>
            <a:off x="641023" y="626406"/>
            <a:ext cx="5261013" cy="247239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EA9DA"/>
              </a:buClr>
              <a:buSzPts val="20000"/>
              <a:buFont typeface="Open Sans ExtraBold"/>
              <a:buNone/>
              <a:defRPr sz="20000" b="1" i="0">
                <a:solidFill>
                  <a:srgbClr val="8EA9DA"/>
                </a:solidFill>
                <a:latin typeface="Open Sans ExtraBold"/>
                <a:ea typeface="Open Sans ExtraBold"/>
                <a:cs typeface="Open Sans ExtraBold"/>
                <a:sym typeface="Open Sans ExtraBold"/>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93" name="Google Shape;193;p54" descr="Graphical user interface, sunburst char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94"/>
        <p:cNvGrpSpPr/>
        <p:nvPr/>
      </p:nvGrpSpPr>
      <p:grpSpPr>
        <a:xfrm>
          <a:off x="0" y="0"/>
          <a:ext cx="0" cy="0"/>
          <a:chOff x="0" y="0"/>
          <a:chExt cx="0" cy="0"/>
        </a:xfrm>
      </p:grpSpPr>
      <p:sp>
        <p:nvSpPr>
          <p:cNvPr id="195" name="Google Shape;195;p55"/>
          <p:cNvSpPr txBox="1">
            <a:spLocks noGrp="1"/>
          </p:cNvSpPr>
          <p:nvPr>
            <p:ph type="body" idx="1"/>
          </p:nvPr>
        </p:nvSpPr>
        <p:spPr>
          <a:xfrm>
            <a:off x="663574" y="2158738"/>
            <a:ext cx="5181600" cy="387661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6" name="Google Shape;196;p55"/>
          <p:cNvSpPr txBox="1">
            <a:spLocks noGrp="1"/>
          </p:cNvSpPr>
          <p:nvPr>
            <p:ph type="body" idx="2"/>
          </p:nvPr>
        </p:nvSpPr>
        <p:spPr>
          <a:xfrm>
            <a:off x="5997574" y="2158738"/>
            <a:ext cx="5181600" cy="387661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7" name="Google Shape;197;p55"/>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
        <p:nvSpPr>
          <p:cNvPr id="198" name="Google Shape;198;p55"/>
          <p:cNvSpPr txBox="1">
            <a:spLocks noGrp="1"/>
          </p:cNvSpPr>
          <p:nvPr>
            <p:ph type="title"/>
          </p:nvPr>
        </p:nvSpPr>
        <p:spPr>
          <a:xfrm>
            <a:off x="663574" y="675243"/>
            <a:ext cx="9423105"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9" name="Google Shape;199;p55"/>
          <p:cNvSpPr txBox="1">
            <a:spLocks noGrp="1"/>
          </p:cNvSpPr>
          <p:nvPr>
            <p:ph type="body" idx="3"/>
          </p:nvPr>
        </p:nvSpPr>
        <p:spPr>
          <a:xfrm>
            <a:off x="8219441" y="5750351"/>
            <a:ext cx="3508650" cy="641022"/>
          </a:xfrm>
          <a:prstGeom prst="rect">
            <a:avLst/>
          </a:prstGeom>
          <a:noFill/>
          <a:ln>
            <a:noFill/>
          </a:ln>
        </p:spPr>
        <p:txBody>
          <a:bodyPr spcFirstLastPara="1" wrap="square" lIns="91425" tIns="45700" rIns="91425" bIns="45700" anchor="b" anchorCtr="0">
            <a:normAutofit/>
          </a:bodyPr>
          <a:lstStyle>
            <a:lvl1pPr marL="457200" lvl="0" indent="-228600" algn="r">
              <a:lnSpc>
                <a:spcPct val="90000"/>
              </a:lnSpc>
              <a:spcBef>
                <a:spcPts val="1000"/>
              </a:spcBef>
              <a:spcAft>
                <a:spcPts val="0"/>
              </a:spcAft>
              <a:buClr>
                <a:schemeClr val="dk1"/>
              </a:buClr>
              <a:buSzPts val="1400"/>
              <a:buFont typeface="Quattrocento Sans"/>
              <a:buNone/>
              <a:defRPr sz="1400" b="0" i="1">
                <a:solidFill>
                  <a:schemeClr val="dk1"/>
                </a:solidFill>
                <a:latin typeface="Quattrocento Sans"/>
                <a:ea typeface="Quattrocento Sans"/>
                <a:cs typeface="Quattrocento Sans"/>
                <a:sym typeface="Quattrocento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0" name="Google Shape;200;p55"/>
          <p:cNvSpPr txBox="1">
            <a:spLocks noGrp="1"/>
          </p:cNvSpPr>
          <p:nvPr>
            <p:ph type="body" idx="4"/>
          </p:nvPr>
        </p:nvSpPr>
        <p:spPr>
          <a:xfrm>
            <a:off x="663575" y="6035355"/>
            <a:ext cx="5181599" cy="356018"/>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1000"/>
              <a:buFont typeface="Open Sans"/>
              <a:buNone/>
              <a:defRPr sz="1000" b="0" i="0">
                <a:latin typeface="Open Sans"/>
                <a:ea typeface="Open Sans"/>
                <a:cs typeface="Open Sans"/>
                <a:sym typeface="Open Sans"/>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Comparison">
  <p:cSld name="2_Comparison">
    <p:spTree>
      <p:nvGrpSpPr>
        <p:cNvPr id="1" name="Shape 27"/>
        <p:cNvGrpSpPr/>
        <p:nvPr/>
      </p:nvGrpSpPr>
      <p:grpSpPr>
        <a:xfrm>
          <a:off x="0" y="0"/>
          <a:ext cx="0" cy="0"/>
          <a:chOff x="0" y="0"/>
          <a:chExt cx="0" cy="0"/>
        </a:xfrm>
      </p:grpSpPr>
      <p:sp>
        <p:nvSpPr>
          <p:cNvPr id="28" name="Google Shape;28;p28"/>
          <p:cNvSpPr txBox="1">
            <a:spLocks noGrp="1"/>
          </p:cNvSpPr>
          <p:nvPr>
            <p:ph type="title"/>
          </p:nvPr>
        </p:nvSpPr>
        <p:spPr>
          <a:xfrm>
            <a:off x="663575" y="675243"/>
            <a:ext cx="9423105"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8"/>
          <p:cNvSpPr txBox="1">
            <a:spLocks noGrp="1"/>
          </p:cNvSpPr>
          <p:nvPr>
            <p:ph type="body" idx="1"/>
          </p:nvPr>
        </p:nvSpPr>
        <p:spPr>
          <a:xfrm>
            <a:off x="663575" y="2455273"/>
            <a:ext cx="10626096" cy="455153"/>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000"/>
              <a:buFont typeface="Open Sans SemiBold"/>
              <a:buNone/>
              <a:defRPr sz="2000" b="1" i="0">
                <a:latin typeface="Open Sans SemiBold"/>
                <a:ea typeface="Open Sans SemiBold"/>
                <a:cs typeface="Open Sans SemiBold"/>
                <a:sym typeface="Open Sans SemiBold"/>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0" name="Google Shape;30;p28"/>
          <p:cNvSpPr txBox="1">
            <a:spLocks noGrp="1"/>
          </p:cNvSpPr>
          <p:nvPr>
            <p:ph type="body" idx="2"/>
          </p:nvPr>
        </p:nvSpPr>
        <p:spPr>
          <a:xfrm>
            <a:off x="663575" y="2910427"/>
            <a:ext cx="10626096" cy="316043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2F5395"/>
              </a:buClr>
              <a:buSzPts val="2000"/>
              <a:buFont typeface="Open Sans SemiBold"/>
              <a:buNone/>
              <a:defRPr sz="2000" b="1" i="0">
                <a:solidFill>
                  <a:srgbClr val="2F5395"/>
                </a:solidFill>
                <a:latin typeface="Open Sans SemiBold"/>
                <a:ea typeface="Open Sans SemiBold"/>
                <a:cs typeface="Open Sans SemiBold"/>
                <a:sym typeface="Open Sans SemiBold"/>
              </a:defRPr>
            </a:lvl1pPr>
            <a:lvl2pPr marL="914400" lvl="1" indent="-330200" algn="l">
              <a:lnSpc>
                <a:spcPct val="90000"/>
              </a:lnSpc>
              <a:spcBef>
                <a:spcPts val="500"/>
              </a:spcBef>
              <a:spcAft>
                <a:spcPts val="0"/>
              </a:spcAft>
              <a:buClr>
                <a:schemeClr val="dk1"/>
              </a:buClr>
              <a:buSzPts val="1600"/>
              <a:buChar char="•"/>
              <a:defRPr sz="1600" b="0" i="0">
                <a:latin typeface="Open Sans"/>
                <a:ea typeface="Open Sans"/>
                <a:cs typeface="Open Sans"/>
                <a:sym typeface="Open Sans"/>
              </a:defRPr>
            </a:lvl2pPr>
            <a:lvl3pPr marL="1371600" lvl="2" indent="-330200" algn="l">
              <a:lnSpc>
                <a:spcPct val="90000"/>
              </a:lnSpc>
              <a:spcBef>
                <a:spcPts val="500"/>
              </a:spcBef>
              <a:spcAft>
                <a:spcPts val="0"/>
              </a:spcAft>
              <a:buClr>
                <a:schemeClr val="dk1"/>
              </a:buClr>
              <a:buSzPts val="1600"/>
              <a:buChar char="•"/>
              <a:defRPr>
                <a:latin typeface="Open Sans"/>
                <a:ea typeface="Open Sans"/>
                <a:cs typeface="Open Sans"/>
                <a:sym typeface="Open Sans"/>
              </a:defRPr>
            </a:lvl3pPr>
            <a:lvl4pPr marL="1828800" lvl="3" indent="-330200" algn="l">
              <a:lnSpc>
                <a:spcPct val="90000"/>
              </a:lnSpc>
              <a:spcBef>
                <a:spcPts val="500"/>
              </a:spcBef>
              <a:spcAft>
                <a:spcPts val="0"/>
              </a:spcAft>
              <a:buClr>
                <a:schemeClr val="dk1"/>
              </a:buClr>
              <a:buSzPts val="1600"/>
              <a:buChar char="•"/>
              <a:defRPr>
                <a:latin typeface="Open Sans"/>
                <a:ea typeface="Open Sans"/>
                <a:cs typeface="Open Sans"/>
                <a:sym typeface="Open Sans"/>
              </a:defRPr>
            </a:lvl4pPr>
            <a:lvl5pPr marL="2286000" lvl="4" indent="-330200" algn="l">
              <a:lnSpc>
                <a:spcPct val="90000"/>
              </a:lnSpc>
              <a:spcBef>
                <a:spcPts val="500"/>
              </a:spcBef>
              <a:spcAft>
                <a:spcPts val="0"/>
              </a:spcAft>
              <a:buClr>
                <a:schemeClr val="dk1"/>
              </a:buClr>
              <a:buSzPts val="1600"/>
              <a:buChar char="•"/>
              <a:defRPr>
                <a:latin typeface="Open Sans"/>
                <a:ea typeface="Open Sans"/>
                <a:cs typeface="Open Sans"/>
                <a:sym typeface="Open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28"/>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
        <p:nvSpPr>
          <p:cNvPr id="32" name="Google Shape;32;p28"/>
          <p:cNvSpPr txBox="1">
            <a:spLocks noGrp="1"/>
          </p:cNvSpPr>
          <p:nvPr>
            <p:ph type="body" idx="3"/>
          </p:nvPr>
        </p:nvSpPr>
        <p:spPr>
          <a:xfrm>
            <a:off x="8465269" y="5750351"/>
            <a:ext cx="3262821" cy="641022"/>
          </a:xfrm>
          <a:prstGeom prst="rect">
            <a:avLst/>
          </a:prstGeom>
          <a:noFill/>
          <a:ln>
            <a:noFill/>
          </a:ln>
        </p:spPr>
        <p:txBody>
          <a:bodyPr spcFirstLastPara="1" wrap="square" lIns="91425" tIns="45700" rIns="91425" bIns="45700" anchor="b" anchorCtr="0">
            <a:normAutofit/>
          </a:bodyPr>
          <a:lstStyle>
            <a:lvl1pPr marL="457200" lvl="0" indent="-228600" algn="r">
              <a:lnSpc>
                <a:spcPct val="90000"/>
              </a:lnSpc>
              <a:spcBef>
                <a:spcPts val="1000"/>
              </a:spcBef>
              <a:spcAft>
                <a:spcPts val="0"/>
              </a:spcAft>
              <a:buClr>
                <a:schemeClr val="dk1"/>
              </a:buClr>
              <a:buSzPts val="1400"/>
              <a:buFont typeface="Open Sans"/>
              <a:buNone/>
              <a:defRPr sz="1400" b="0" i="1">
                <a:solidFill>
                  <a:schemeClr val="dk1"/>
                </a:solidFill>
                <a:latin typeface="Open Sans"/>
                <a:ea typeface="Open Sans"/>
                <a:cs typeface="Open Sans"/>
                <a:sym typeface="Open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28"/>
          <p:cNvSpPr txBox="1">
            <a:spLocks noGrp="1"/>
          </p:cNvSpPr>
          <p:nvPr>
            <p:ph type="body" idx="4"/>
          </p:nvPr>
        </p:nvSpPr>
        <p:spPr>
          <a:xfrm>
            <a:off x="663575" y="2016028"/>
            <a:ext cx="4171950" cy="43924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8EA9DA"/>
              </a:buClr>
              <a:buSzPts val="2000"/>
              <a:buFont typeface="Open Sans SemiBold"/>
              <a:buNone/>
              <a:defRPr b="1" i="0">
                <a:solidFill>
                  <a:srgbClr val="8EA9DA"/>
                </a:solidFill>
                <a:latin typeface="Open Sans SemiBold"/>
                <a:ea typeface="Open Sans SemiBold"/>
                <a:cs typeface="Open Sans SemiBold"/>
                <a:sym typeface="Open Sans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28"/>
          <p:cNvSpPr txBox="1">
            <a:spLocks noGrp="1"/>
          </p:cNvSpPr>
          <p:nvPr>
            <p:ph type="body" idx="5"/>
          </p:nvPr>
        </p:nvSpPr>
        <p:spPr>
          <a:xfrm>
            <a:off x="663575" y="6127955"/>
            <a:ext cx="2500158" cy="263418"/>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D1C1D"/>
              </a:buClr>
              <a:buSzPts val="1000"/>
              <a:buFont typeface="Open Sans"/>
              <a:buNone/>
              <a:defRPr sz="1000" b="0" i="0">
                <a:solidFill>
                  <a:srgbClr val="1D1C1D"/>
                </a:solidFill>
                <a:latin typeface="Open Sans"/>
                <a:ea typeface="Open Sans"/>
                <a:cs typeface="Open Sans"/>
                <a:sym typeface="Open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201"/>
        <p:cNvGrpSpPr/>
        <p:nvPr/>
      </p:nvGrpSpPr>
      <p:grpSpPr>
        <a:xfrm>
          <a:off x="0" y="0"/>
          <a:ext cx="0" cy="0"/>
          <a:chOff x="0" y="0"/>
          <a:chExt cx="0" cy="0"/>
        </a:xfrm>
      </p:grpSpPr>
      <p:sp>
        <p:nvSpPr>
          <p:cNvPr id="202" name="Google Shape;202;p56"/>
          <p:cNvSpPr txBox="1">
            <a:spLocks noGrp="1"/>
          </p:cNvSpPr>
          <p:nvPr>
            <p:ph type="title"/>
          </p:nvPr>
        </p:nvSpPr>
        <p:spPr>
          <a:xfrm>
            <a:off x="663575" y="675243"/>
            <a:ext cx="9423105"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3" name="Google Shape;203;p56"/>
          <p:cNvSpPr txBox="1">
            <a:spLocks noGrp="1"/>
          </p:cNvSpPr>
          <p:nvPr>
            <p:ph type="body" idx="1"/>
          </p:nvPr>
        </p:nvSpPr>
        <p:spPr>
          <a:xfrm>
            <a:off x="663575" y="2455273"/>
            <a:ext cx="5157787" cy="455153"/>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000"/>
              <a:buFont typeface="Open Sans SemiBold"/>
              <a:buNone/>
              <a:defRPr sz="2000" b="1" i="0">
                <a:latin typeface="Open Sans SemiBold"/>
                <a:ea typeface="Open Sans SemiBold"/>
                <a:cs typeface="Open Sans SemiBold"/>
                <a:sym typeface="Open Sans SemiBold"/>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04" name="Google Shape;204;p56"/>
          <p:cNvSpPr txBox="1">
            <a:spLocks noGrp="1"/>
          </p:cNvSpPr>
          <p:nvPr>
            <p:ph type="body" idx="2"/>
          </p:nvPr>
        </p:nvSpPr>
        <p:spPr>
          <a:xfrm>
            <a:off x="663575" y="2910428"/>
            <a:ext cx="5157787" cy="312492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C00000"/>
              </a:buClr>
              <a:buSzPts val="2000"/>
              <a:buFont typeface="Open Sans SemiBold"/>
              <a:buNone/>
              <a:defRPr sz="2000" b="1" i="0">
                <a:solidFill>
                  <a:srgbClr val="C00000"/>
                </a:solidFill>
                <a:latin typeface="Open Sans SemiBold"/>
                <a:ea typeface="Open Sans SemiBold"/>
                <a:cs typeface="Open Sans SemiBold"/>
                <a:sym typeface="Open Sans SemiBold"/>
              </a:defRPr>
            </a:lvl1pPr>
            <a:lvl2pPr marL="914400" lvl="1" indent="-355600" algn="l">
              <a:lnSpc>
                <a:spcPct val="90000"/>
              </a:lnSpc>
              <a:spcBef>
                <a:spcPts val="500"/>
              </a:spcBef>
              <a:spcAft>
                <a:spcPts val="0"/>
              </a:spcAft>
              <a:buClr>
                <a:schemeClr val="dk1"/>
              </a:buClr>
              <a:buSzPts val="2000"/>
              <a:buChar char="•"/>
              <a:defRPr i="0"/>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5" name="Google Shape;205;p56"/>
          <p:cNvSpPr txBox="1">
            <a:spLocks noGrp="1"/>
          </p:cNvSpPr>
          <p:nvPr>
            <p:ph type="body" idx="3"/>
          </p:nvPr>
        </p:nvSpPr>
        <p:spPr>
          <a:xfrm>
            <a:off x="6172200" y="2455273"/>
            <a:ext cx="5183188" cy="45515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000"/>
              <a:buFont typeface="Open Sans SemiBold"/>
              <a:buNone/>
              <a:defRPr sz="20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06" name="Google Shape;206;p56"/>
          <p:cNvSpPr txBox="1">
            <a:spLocks noGrp="1"/>
          </p:cNvSpPr>
          <p:nvPr>
            <p:ph type="body" idx="4"/>
          </p:nvPr>
        </p:nvSpPr>
        <p:spPr>
          <a:xfrm>
            <a:off x="6172200" y="2910428"/>
            <a:ext cx="5183188" cy="3124928"/>
          </a:xfrm>
          <a:prstGeom prst="rect">
            <a:avLst/>
          </a:prstGeom>
          <a:blipFill rotWithShape="1">
            <a:blip r:embed="rId2">
              <a:alphaModFix/>
            </a:blip>
            <a:stretch>
              <a:fillRect l="-1220" t="-1611"/>
            </a:stretch>
          </a:blip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7" name="Google Shape;207;p56"/>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
        <p:nvSpPr>
          <p:cNvPr id="208" name="Google Shape;208;p56"/>
          <p:cNvSpPr txBox="1">
            <a:spLocks noGrp="1"/>
          </p:cNvSpPr>
          <p:nvPr>
            <p:ph type="body" idx="5"/>
          </p:nvPr>
        </p:nvSpPr>
        <p:spPr>
          <a:xfrm>
            <a:off x="8209279" y="5750351"/>
            <a:ext cx="3518811" cy="641022"/>
          </a:xfrm>
          <a:prstGeom prst="rect">
            <a:avLst/>
          </a:prstGeom>
          <a:noFill/>
          <a:ln>
            <a:noFill/>
          </a:ln>
        </p:spPr>
        <p:txBody>
          <a:bodyPr spcFirstLastPara="1" wrap="square" lIns="91425" tIns="45700" rIns="91425" bIns="45700" anchor="b" anchorCtr="0">
            <a:normAutofit/>
          </a:bodyPr>
          <a:lstStyle>
            <a:lvl1pPr marL="457200" lvl="0" indent="-228600" algn="r">
              <a:lnSpc>
                <a:spcPct val="90000"/>
              </a:lnSpc>
              <a:spcBef>
                <a:spcPts val="1000"/>
              </a:spcBef>
              <a:spcAft>
                <a:spcPts val="0"/>
              </a:spcAft>
              <a:buClr>
                <a:schemeClr val="dk1"/>
              </a:buClr>
              <a:buSzPts val="1400"/>
              <a:buFont typeface="Quattrocento Sans"/>
              <a:buNone/>
              <a:defRPr sz="1400" b="0" i="1">
                <a:solidFill>
                  <a:schemeClr val="dk1"/>
                </a:solidFill>
                <a:latin typeface="Quattrocento Sans"/>
                <a:ea typeface="Quattrocento Sans"/>
                <a:cs typeface="Quattrocento Sans"/>
                <a:sym typeface="Quattrocento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9" name="Google Shape;209;p56"/>
          <p:cNvSpPr txBox="1">
            <a:spLocks noGrp="1"/>
          </p:cNvSpPr>
          <p:nvPr>
            <p:ph type="body" idx="6"/>
          </p:nvPr>
        </p:nvSpPr>
        <p:spPr>
          <a:xfrm>
            <a:off x="663575" y="2016028"/>
            <a:ext cx="4171950" cy="43924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8EA9DA"/>
              </a:buClr>
              <a:buSzPts val="2000"/>
              <a:buFont typeface="Open Sans SemiBold"/>
              <a:buNone/>
              <a:defRPr b="1" i="0">
                <a:solidFill>
                  <a:srgbClr val="8EA9DA"/>
                </a:solidFill>
                <a:latin typeface="Open Sans SemiBold"/>
                <a:ea typeface="Open Sans SemiBold"/>
                <a:cs typeface="Open Sans SemiBold"/>
                <a:sym typeface="Open Sans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0" name="Google Shape;210;p56"/>
          <p:cNvSpPr txBox="1">
            <a:spLocks noGrp="1"/>
          </p:cNvSpPr>
          <p:nvPr>
            <p:ph type="body" idx="7"/>
          </p:nvPr>
        </p:nvSpPr>
        <p:spPr>
          <a:xfrm>
            <a:off x="663575" y="6035355"/>
            <a:ext cx="5157787" cy="356018"/>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1000"/>
              <a:buFont typeface="Open Sans"/>
              <a:buNone/>
              <a:defRPr sz="1000" b="0" i="0">
                <a:latin typeface="Open Sans"/>
                <a:ea typeface="Open Sans"/>
                <a:cs typeface="Open Sans"/>
                <a:sym typeface="Open Sans"/>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11"/>
        <p:cNvGrpSpPr/>
        <p:nvPr/>
      </p:nvGrpSpPr>
      <p:grpSpPr>
        <a:xfrm>
          <a:off x="0" y="0"/>
          <a:ext cx="0" cy="0"/>
          <a:chOff x="0" y="0"/>
          <a:chExt cx="0" cy="0"/>
        </a:xfrm>
      </p:grpSpPr>
      <p:pic>
        <p:nvPicPr>
          <p:cNvPr id="212" name="Google Shape;212;p57" descr="Graphical user interface, sunburst char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13" name="Google Shape;213;p57"/>
          <p:cNvSpPr txBox="1">
            <a:spLocks noGrp="1"/>
          </p:cNvSpPr>
          <p:nvPr>
            <p:ph type="title"/>
          </p:nvPr>
        </p:nvSpPr>
        <p:spPr>
          <a:xfrm>
            <a:off x="663880" y="681037"/>
            <a:ext cx="9601910"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4" name="Google Shape;214;p57"/>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
        <p:nvSpPr>
          <p:cNvPr id="215" name="Google Shape;215;p57"/>
          <p:cNvSpPr txBox="1">
            <a:spLocks noGrp="1"/>
          </p:cNvSpPr>
          <p:nvPr>
            <p:ph type="body" idx="1"/>
          </p:nvPr>
        </p:nvSpPr>
        <p:spPr>
          <a:xfrm>
            <a:off x="663575" y="2082799"/>
            <a:ext cx="5432425" cy="4006915"/>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000"/>
              </a:spcBef>
              <a:spcAft>
                <a:spcPts val="0"/>
              </a:spcAft>
              <a:buClr>
                <a:schemeClr val="dk1"/>
              </a:buClr>
              <a:buSzPts val="1600"/>
              <a:buFont typeface="Calibri"/>
              <a:buAutoNum type="arabicPeriod"/>
              <a:defRPr sz="1600" b="0" i="0">
                <a:latin typeface="Open Sans"/>
                <a:ea typeface="Open Sans"/>
                <a:cs typeface="Open Sans"/>
                <a:sym typeface="Open Sans"/>
              </a:defRPr>
            </a:lvl1pPr>
            <a:lvl2pPr marL="914400" lvl="1" indent="-355600" algn="l">
              <a:lnSpc>
                <a:spcPct val="90000"/>
              </a:lnSpc>
              <a:spcBef>
                <a:spcPts val="500"/>
              </a:spcBef>
              <a:spcAft>
                <a:spcPts val="0"/>
              </a:spcAft>
              <a:buClr>
                <a:schemeClr val="dk1"/>
              </a:buClr>
              <a:buSzPts val="2000"/>
              <a:buFont typeface="Calibri"/>
              <a:buAutoNum type="arabicPeriod"/>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16" name="Google Shape;216;p57" descr="Graphical user interface, sunburst char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217"/>
        <p:cNvGrpSpPr/>
        <p:nvPr/>
      </p:nvGrpSpPr>
      <p:grpSpPr>
        <a:xfrm>
          <a:off x="0" y="0"/>
          <a:ext cx="0" cy="0"/>
          <a:chOff x="0" y="0"/>
          <a:chExt cx="0" cy="0"/>
        </a:xfrm>
      </p:grpSpPr>
      <p:pic>
        <p:nvPicPr>
          <p:cNvPr id="218" name="Google Shape;218;p58" descr="Graphical user interface, tex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19" name="Google Shape;219;p58"/>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pic>
        <p:nvPicPr>
          <p:cNvPr id="220" name="Google Shape;220;p58" descr="Graphical user interface, tex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221"/>
        <p:cNvGrpSpPr/>
        <p:nvPr/>
      </p:nvGrpSpPr>
      <p:grpSpPr>
        <a:xfrm>
          <a:off x="0" y="0"/>
          <a:ext cx="0" cy="0"/>
          <a:chOff x="0" y="0"/>
          <a:chExt cx="0" cy="0"/>
        </a:xfrm>
      </p:grpSpPr>
      <p:pic>
        <p:nvPicPr>
          <p:cNvPr id="222" name="Google Shape;222;p59"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223" name="Google Shape;223;p59"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24" name="Google Shape;224;p59"/>
          <p:cNvSpPr txBox="1"/>
          <p:nvPr/>
        </p:nvSpPr>
        <p:spPr>
          <a:xfrm>
            <a:off x="9899301" y="5886940"/>
            <a:ext cx="202560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800">
                <a:solidFill>
                  <a:schemeClr val="lt1"/>
                </a:solidFill>
                <a:latin typeface="Open Sans"/>
                <a:ea typeface="Open Sans"/>
                <a:cs typeface="Open Sans"/>
                <a:sym typeface="Open Sans"/>
              </a:rPr>
              <a:t>CCG courses (this will take </a:t>
            </a:r>
            <a:br>
              <a:rPr lang="sv-SE" sz="800">
                <a:solidFill>
                  <a:schemeClr val="lt1"/>
                </a:solidFill>
                <a:latin typeface="Open Sans"/>
                <a:ea typeface="Open Sans"/>
                <a:cs typeface="Open Sans"/>
                <a:sym typeface="Open Sans"/>
              </a:rPr>
            </a:br>
            <a:r>
              <a:rPr lang="sv-SE" sz="800">
                <a:solidFill>
                  <a:schemeClr val="lt1"/>
                </a:solidFill>
                <a:latin typeface="Open Sans"/>
                <a:ea typeface="Open Sans"/>
                <a:cs typeface="Open Sans"/>
                <a:sym typeface="Open Sans"/>
              </a:rPr>
              <a:t>you to the website link http://www.ClimateCompatibleGrowth.com/teachingmaterials)</a:t>
            </a:r>
            <a:endParaRPr/>
          </a:p>
        </p:txBody>
      </p:sp>
      <p:sp>
        <p:nvSpPr>
          <p:cNvPr id="225" name="Google Shape;225;p59"/>
          <p:cNvSpPr txBox="1">
            <a:spLocks noGrp="1"/>
          </p:cNvSpPr>
          <p:nvPr>
            <p:ph type="body" idx="1"/>
          </p:nvPr>
        </p:nvSpPr>
        <p:spPr>
          <a:xfrm>
            <a:off x="9069867" y="4619674"/>
            <a:ext cx="2441575" cy="1130300"/>
          </a:xfrm>
          <a:prstGeom prst="rect">
            <a:avLst/>
          </a:prstGeom>
          <a:noFill/>
          <a:ln>
            <a:noFill/>
          </a:ln>
        </p:spPr>
        <p:txBody>
          <a:bodyPr spcFirstLastPara="1" wrap="square" lIns="91425" tIns="45700" rIns="91425" bIns="45700" anchor="t" anchorCtr="0">
            <a:normAutofit/>
          </a:bodyPr>
          <a:lstStyle>
            <a:lvl1pPr marL="457200" marR="0" lvl="0" indent="-228600" algn="ctr">
              <a:lnSpc>
                <a:spcPct val="90000"/>
              </a:lnSpc>
              <a:spcBef>
                <a:spcPts val="1000"/>
              </a:spcBef>
              <a:spcAft>
                <a:spcPts val="0"/>
              </a:spcAft>
              <a:buClr>
                <a:schemeClr val="lt1"/>
              </a:buClr>
              <a:buSzPts val="800"/>
              <a:buFont typeface="Arial"/>
              <a:buNone/>
              <a:defRPr sz="800" b="1" i="0">
                <a:solidFill>
                  <a:schemeClr val="lt1"/>
                </a:solidFill>
                <a:latin typeface="Open Sans SemiBold"/>
                <a:ea typeface="Open Sans SemiBold"/>
                <a:cs typeface="Open Sans SemiBold"/>
                <a:sym typeface="Open Sans SemiBold"/>
              </a:defRPr>
            </a:lvl1pPr>
            <a:lvl2pPr marL="914400" lvl="1"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2pPr>
            <a:lvl3pPr marL="1371600" lvl="2"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3pPr>
            <a:lvl4pPr marL="1828800" lvl="3"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4pPr>
            <a:lvl5pPr marL="2286000" lvl="4"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6" name="Google Shape;226;p59"/>
          <p:cNvSpPr>
            <a:spLocks noGrp="1"/>
          </p:cNvSpPr>
          <p:nvPr>
            <p:ph type="pic" idx="2"/>
          </p:nvPr>
        </p:nvSpPr>
        <p:spPr>
          <a:xfrm>
            <a:off x="9069866" y="5674936"/>
            <a:ext cx="753583" cy="797302"/>
          </a:xfrm>
          <a:prstGeom prst="rect">
            <a:avLst/>
          </a:prstGeom>
          <a:noFill/>
          <a:ln w="9525" cap="flat" cmpd="sng">
            <a:solidFill>
              <a:schemeClr val="lt1"/>
            </a:solidFill>
            <a:prstDash val="solid"/>
            <a:round/>
            <a:headEnd type="none" w="sm" len="sm"/>
            <a:tailEnd type="none" w="sm" len="sm"/>
          </a:ln>
        </p:spPr>
      </p:sp>
      <p:sp>
        <p:nvSpPr>
          <p:cNvPr id="227" name="Google Shape;227;p59"/>
          <p:cNvSpPr>
            <a:spLocks noGrp="1"/>
          </p:cNvSpPr>
          <p:nvPr>
            <p:ph type="pic" idx="3"/>
          </p:nvPr>
        </p:nvSpPr>
        <p:spPr>
          <a:xfrm>
            <a:off x="9899650" y="2865438"/>
            <a:ext cx="931863" cy="820737"/>
          </a:xfrm>
          <a:prstGeom prst="rect">
            <a:avLst/>
          </a:prstGeom>
          <a:noFill/>
          <a:ln>
            <a:noFill/>
          </a:ln>
        </p:spPr>
      </p:sp>
      <p:pic>
        <p:nvPicPr>
          <p:cNvPr id="228" name="Google Shape;228;p59"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229" name="Google Shape;229;p59"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30" name="Google Shape;230;p59"/>
          <p:cNvSpPr txBox="1"/>
          <p:nvPr/>
        </p:nvSpPr>
        <p:spPr>
          <a:xfrm>
            <a:off x="9899301" y="5886940"/>
            <a:ext cx="202560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800">
                <a:solidFill>
                  <a:schemeClr val="lt1"/>
                </a:solidFill>
                <a:latin typeface="Open Sans"/>
                <a:ea typeface="Open Sans"/>
                <a:cs typeface="Open Sans"/>
                <a:sym typeface="Open Sans"/>
              </a:rPr>
              <a:t>CCG courses (this will take </a:t>
            </a:r>
            <a:br>
              <a:rPr lang="sv-SE" sz="800">
                <a:solidFill>
                  <a:schemeClr val="lt1"/>
                </a:solidFill>
                <a:latin typeface="Open Sans"/>
                <a:ea typeface="Open Sans"/>
                <a:cs typeface="Open Sans"/>
                <a:sym typeface="Open Sans"/>
              </a:rPr>
            </a:br>
            <a:r>
              <a:rPr lang="sv-SE" sz="800">
                <a:solidFill>
                  <a:schemeClr val="lt1"/>
                </a:solidFill>
                <a:latin typeface="Open Sans"/>
                <a:ea typeface="Open Sans"/>
                <a:cs typeface="Open Sans"/>
                <a:sym typeface="Open Sans"/>
              </a:rPr>
              <a:t>you to the website link http://www.ClimateCompatibleGrowth.com/teachingmaterials)</a:t>
            </a: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spTree>
      <p:nvGrpSpPr>
        <p:cNvPr id="1" name="Shape 231"/>
        <p:cNvGrpSpPr/>
        <p:nvPr/>
      </p:nvGrpSpPr>
      <p:grpSpPr>
        <a:xfrm>
          <a:off x="0" y="0"/>
          <a:ext cx="0" cy="0"/>
          <a:chOff x="0" y="0"/>
          <a:chExt cx="0" cy="0"/>
        </a:xfrm>
      </p:grpSpPr>
      <p:pic>
        <p:nvPicPr>
          <p:cNvPr id="232" name="Google Shape;232;p60"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33" name="Google Shape;233;p60"/>
          <p:cNvSpPr txBox="1">
            <a:spLocks noGrp="1"/>
          </p:cNvSpPr>
          <p:nvPr>
            <p:ph type="body" idx="1"/>
          </p:nvPr>
        </p:nvSpPr>
        <p:spPr>
          <a:xfrm>
            <a:off x="8464731" y="5921828"/>
            <a:ext cx="3727269" cy="655460"/>
          </a:xfrm>
          <a:prstGeom prst="rect">
            <a:avLst/>
          </a:prstGeom>
          <a:noFill/>
          <a:ln>
            <a:noFill/>
          </a:ln>
        </p:spPr>
        <p:txBody>
          <a:bodyPr spcFirstLastPara="1" wrap="square" lIns="91425" tIns="45700" rIns="91425" bIns="45700" anchor="ctr" anchorCtr="0">
            <a:normAutofit/>
          </a:bodyPr>
          <a:lstStyle>
            <a:lvl1pPr marL="457200" marR="0" lvl="0" indent="-228600" algn="ctr">
              <a:lnSpc>
                <a:spcPct val="90000"/>
              </a:lnSpc>
              <a:spcBef>
                <a:spcPts val="1000"/>
              </a:spcBef>
              <a:spcAft>
                <a:spcPts val="0"/>
              </a:spcAft>
              <a:buClr>
                <a:schemeClr val="lt1"/>
              </a:buClr>
              <a:buSzPts val="3600"/>
              <a:buFont typeface="Arial"/>
              <a:buNone/>
              <a:defRPr sz="3600" b="1" i="0">
                <a:solidFill>
                  <a:schemeClr val="lt1"/>
                </a:solidFill>
                <a:latin typeface="Open Sans"/>
                <a:ea typeface="Open Sans"/>
                <a:cs typeface="Open Sans"/>
                <a:sym typeface="Open Sans"/>
              </a:defRPr>
            </a:lvl1pPr>
            <a:lvl2pPr marL="914400" lvl="1"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2pPr>
            <a:lvl3pPr marL="1371600" lvl="2"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3pPr>
            <a:lvl4pPr marL="1828800" lvl="3"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4pPr>
            <a:lvl5pPr marL="2286000" lvl="4"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34" name="Google Shape;234;p60"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spTree>
      <p:nvGrpSpPr>
        <p:cNvPr id="1" name="Shape 235"/>
        <p:cNvGrpSpPr/>
        <p:nvPr/>
      </p:nvGrpSpPr>
      <p:grpSpPr>
        <a:xfrm>
          <a:off x="0" y="0"/>
          <a:ext cx="0" cy="0"/>
          <a:chOff x="0" y="0"/>
          <a:chExt cx="0" cy="0"/>
        </a:xfrm>
      </p:grpSpPr>
      <p:pic>
        <p:nvPicPr>
          <p:cNvPr id="236" name="Google Shape;236;p61" descr="A picture containing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37" name="Google Shape;237;p61"/>
          <p:cNvSpPr txBox="1">
            <a:spLocks noGrp="1"/>
          </p:cNvSpPr>
          <p:nvPr>
            <p:ph type="ctrTitle"/>
          </p:nvPr>
        </p:nvSpPr>
        <p:spPr>
          <a:xfrm>
            <a:off x="651352" y="4301318"/>
            <a:ext cx="7029608" cy="194875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Open Sans ExtraBold"/>
              <a:buNone/>
              <a:defRPr sz="4400" b="1" i="0">
                <a:latin typeface="Open Sans ExtraBold"/>
                <a:ea typeface="Open Sans ExtraBold"/>
                <a:cs typeface="Open Sans ExtraBold"/>
                <a:sym typeface="Open Sans Extra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8" name="Google Shape;238;p61"/>
          <p:cNvSpPr txBox="1">
            <a:spLocks noGrp="1"/>
          </p:cNvSpPr>
          <p:nvPr>
            <p:ph type="subTitle" idx="1"/>
          </p:nvPr>
        </p:nvSpPr>
        <p:spPr>
          <a:xfrm>
            <a:off x="688931" y="3374796"/>
            <a:ext cx="2846121" cy="954803"/>
          </a:xfrm>
          <a:prstGeom prst="rect">
            <a:avLst/>
          </a:prstGeom>
          <a:noFill/>
          <a:ln>
            <a:noFill/>
          </a:ln>
        </p:spPr>
        <p:txBody>
          <a:bodyPr spcFirstLastPara="1" wrap="square" lIns="91425" tIns="45700" rIns="91425" bIns="45700" anchor="b" anchorCtr="0">
            <a:normAutofit/>
          </a:bodyPr>
          <a:lstStyle>
            <a:lvl1pPr lvl="0" algn="l">
              <a:lnSpc>
                <a:spcPct val="90000"/>
              </a:lnSpc>
              <a:spcBef>
                <a:spcPts val="1000"/>
              </a:spcBef>
              <a:spcAft>
                <a:spcPts val="0"/>
              </a:spcAft>
              <a:buClr>
                <a:schemeClr val="dk1"/>
              </a:buClr>
              <a:buSzPts val="1800"/>
              <a:buFont typeface="Open Sans ExtraBold"/>
              <a:buNone/>
              <a:defRPr sz="1800" b="1" i="0">
                <a:solidFill>
                  <a:schemeClr val="dk1"/>
                </a:solidFill>
                <a:latin typeface="Open Sans ExtraBold"/>
                <a:ea typeface="Open Sans ExtraBold"/>
                <a:cs typeface="Open Sans ExtraBold"/>
                <a:sym typeface="Open Sans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39" name="Google Shape;239;p61"/>
          <p:cNvSpPr txBox="1">
            <a:spLocks noGrp="1"/>
          </p:cNvSpPr>
          <p:nvPr>
            <p:ph type="body" idx="2"/>
          </p:nvPr>
        </p:nvSpPr>
        <p:spPr>
          <a:xfrm>
            <a:off x="8453438" y="6106160"/>
            <a:ext cx="3738562" cy="335915"/>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1600"/>
              <a:buFont typeface="Open Sans SemiBold"/>
              <a:buNone/>
              <a:defRPr sz="16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40"/>
        <p:cNvGrpSpPr/>
        <p:nvPr/>
      </p:nvGrpSpPr>
      <p:grpSpPr>
        <a:xfrm>
          <a:off x="0" y="0"/>
          <a:ext cx="0" cy="0"/>
          <a:chOff x="0" y="0"/>
          <a:chExt cx="0" cy="0"/>
        </a:xfrm>
      </p:grpSpPr>
      <p:sp>
        <p:nvSpPr>
          <p:cNvPr id="241" name="Google Shape;241;p62"/>
          <p:cNvSpPr txBox="1">
            <a:spLocks noGrp="1"/>
          </p:cNvSpPr>
          <p:nvPr>
            <p:ph type="title"/>
          </p:nvPr>
        </p:nvSpPr>
        <p:spPr>
          <a:xfrm>
            <a:off x="663880" y="681037"/>
            <a:ext cx="9457150"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2" name="Google Shape;242;p62"/>
          <p:cNvSpPr txBox="1">
            <a:spLocks noGrp="1"/>
          </p:cNvSpPr>
          <p:nvPr>
            <p:ph type="body" idx="1"/>
          </p:nvPr>
        </p:nvSpPr>
        <p:spPr>
          <a:xfrm>
            <a:off x="663880" y="2582945"/>
            <a:ext cx="10514556" cy="342193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Clr>
                <a:schemeClr val="dk1"/>
              </a:buClr>
              <a:buSzPts val="2000"/>
              <a:buFont typeface="Open Sans SemiBold"/>
              <a:buNone/>
              <a:defRPr sz="2000" b="1"/>
            </a:lvl1pPr>
            <a:lvl2pPr marL="914400" lvl="1" indent="-355600" algn="l">
              <a:lnSpc>
                <a:spcPct val="90000"/>
              </a:lnSpc>
              <a:spcBef>
                <a:spcPts val="500"/>
              </a:spcBef>
              <a:spcAft>
                <a:spcPts val="0"/>
              </a:spcAft>
              <a:buClr>
                <a:schemeClr val="dk1"/>
              </a:buClr>
              <a:buSzPts val="2000"/>
              <a:buChar char="•"/>
              <a:defRPr sz="2000"/>
            </a:lvl2pPr>
            <a:lvl3pPr marL="1371600" lvl="2" indent="-330200" algn="l">
              <a:lnSpc>
                <a:spcPct val="90000"/>
              </a:lnSpc>
              <a:spcBef>
                <a:spcPts val="500"/>
              </a:spcBef>
              <a:spcAft>
                <a:spcPts val="0"/>
              </a:spcAft>
              <a:buClr>
                <a:schemeClr val="dk1"/>
              </a:buClr>
              <a:buSzPts val="1600"/>
              <a:buChar char="•"/>
              <a:defRPr sz="16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3" name="Google Shape;243;p62"/>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400" b="1" i="0">
                <a:solidFill>
                  <a:schemeClr val="lt1"/>
                </a:solidFill>
                <a:latin typeface="Quattrocento Sans"/>
                <a:ea typeface="Quattrocento Sans"/>
                <a:cs typeface="Quattrocento Sans"/>
                <a:sym typeface="Quattrocento Sans"/>
              </a:defRPr>
            </a:lvl1pPr>
            <a:lvl2pPr marL="0" lvl="1" indent="0" algn="r">
              <a:spcBef>
                <a:spcPts val="0"/>
              </a:spcBef>
              <a:buNone/>
              <a:defRPr sz="1400" b="1" i="0">
                <a:solidFill>
                  <a:schemeClr val="lt1"/>
                </a:solidFill>
                <a:latin typeface="Quattrocento Sans"/>
                <a:ea typeface="Quattrocento Sans"/>
                <a:cs typeface="Quattrocento Sans"/>
                <a:sym typeface="Quattrocento Sans"/>
              </a:defRPr>
            </a:lvl2pPr>
            <a:lvl3pPr marL="0" lvl="2" indent="0" algn="r">
              <a:spcBef>
                <a:spcPts val="0"/>
              </a:spcBef>
              <a:buNone/>
              <a:defRPr sz="1400" b="1" i="0">
                <a:solidFill>
                  <a:schemeClr val="lt1"/>
                </a:solidFill>
                <a:latin typeface="Quattrocento Sans"/>
                <a:ea typeface="Quattrocento Sans"/>
                <a:cs typeface="Quattrocento Sans"/>
                <a:sym typeface="Quattrocento Sans"/>
              </a:defRPr>
            </a:lvl3pPr>
            <a:lvl4pPr marL="0" lvl="3" indent="0" algn="r">
              <a:spcBef>
                <a:spcPts val="0"/>
              </a:spcBef>
              <a:buNone/>
              <a:defRPr sz="1400" b="1" i="0">
                <a:solidFill>
                  <a:schemeClr val="lt1"/>
                </a:solidFill>
                <a:latin typeface="Quattrocento Sans"/>
                <a:ea typeface="Quattrocento Sans"/>
                <a:cs typeface="Quattrocento Sans"/>
                <a:sym typeface="Quattrocento Sans"/>
              </a:defRPr>
            </a:lvl4pPr>
            <a:lvl5pPr marL="0" lvl="4" indent="0" algn="r">
              <a:spcBef>
                <a:spcPts val="0"/>
              </a:spcBef>
              <a:buNone/>
              <a:defRPr sz="1400" b="1" i="0">
                <a:solidFill>
                  <a:schemeClr val="lt1"/>
                </a:solidFill>
                <a:latin typeface="Quattrocento Sans"/>
                <a:ea typeface="Quattrocento Sans"/>
                <a:cs typeface="Quattrocento Sans"/>
                <a:sym typeface="Quattrocento Sans"/>
              </a:defRPr>
            </a:lvl5pPr>
            <a:lvl6pPr marL="0" lvl="5" indent="0" algn="r">
              <a:spcBef>
                <a:spcPts val="0"/>
              </a:spcBef>
              <a:buNone/>
              <a:defRPr sz="1400" b="1" i="0">
                <a:solidFill>
                  <a:schemeClr val="lt1"/>
                </a:solidFill>
                <a:latin typeface="Quattrocento Sans"/>
                <a:ea typeface="Quattrocento Sans"/>
                <a:cs typeface="Quattrocento Sans"/>
                <a:sym typeface="Quattrocento Sans"/>
              </a:defRPr>
            </a:lvl6pPr>
            <a:lvl7pPr marL="0" lvl="6" indent="0" algn="r">
              <a:spcBef>
                <a:spcPts val="0"/>
              </a:spcBef>
              <a:buNone/>
              <a:defRPr sz="1400" b="1" i="0">
                <a:solidFill>
                  <a:schemeClr val="lt1"/>
                </a:solidFill>
                <a:latin typeface="Quattrocento Sans"/>
                <a:ea typeface="Quattrocento Sans"/>
                <a:cs typeface="Quattrocento Sans"/>
                <a:sym typeface="Quattrocento Sans"/>
              </a:defRPr>
            </a:lvl7pPr>
            <a:lvl8pPr marL="0" lvl="7" indent="0" algn="r">
              <a:spcBef>
                <a:spcPts val="0"/>
              </a:spcBef>
              <a:buNone/>
              <a:defRPr sz="1400" b="1" i="0">
                <a:solidFill>
                  <a:schemeClr val="lt1"/>
                </a:solidFill>
                <a:latin typeface="Quattrocento Sans"/>
                <a:ea typeface="Quattrocento Sans"/>
                <a:cs typeface="Quattrocento Sans"/>
                <a:sym typeface="Quattrocento Sans"/>
              </a:defRPr>
            </a:lvl8pPr>
            <a:lvl9pPr marL="0" lvl="8" indent="0" algn="r">
              <a:spcBef>
                <a:spcPts val="0"/>
              </a:spcBef>
              <a:buNone/>
              <a:defRPr sz="1400" b="1" i="0">
                <a:solidFill>
                  <a:schemeClr val="lt1"/>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sv-SE"/>
              <a:t>‹#›</a:t>
            </a:fld>
            <a:endParaRPr/>
          </a:p>
        </p:txBody>
      </p:sp>
      <p:sp>
        <p:nvSpPr>
          <p:cNvPr id="244" name="Google Shape;244;p62"/>
          <p:cNvSpPr txBox="1">
            <a:spLocks noGrp="1"/>
          </p:cNvSpPr>
          <p:nvPr>
            <p:ph type="body" idx="2"/>
          </p:nvPr>
        </p:nvSpPr>
        <p:spPr>
          <a:xfrm>
            <a:off x="663575" y="2016027"/>
            <a:ext cx="4389438" cy="439247"/>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8EA9DA"/>
              </a:buClr>
              <a:buSzPts val="2000"/>
              <a:buFont typeface="Open Sans SemiBold"/>
              <a:buNone/>
              <a:defRPr b="1" i="0">
                <a:solidFill>
                  <a:srgbClr val="8EA9DA"/>
                </a:solidFill>
                <a:latin typeface="Open Sans SemiBold"/>
                <a:ea typeface="Open Sans SemiBold"/>
                <a:cs typeface="Open Sans SemiBold"/>
                <a:sym typeface="Open Sans SemiBold"/>
              </a:defRPr>
            </a:lvl1pPr>
            <a:lvl2pPr marL="914400" lvl="1" indent="-228600" algn="l">
              <a:lnSpc>
                <a:spcPct val="90000"/>
              </a:lnSpc>
              <a:spcBef>
                <a:spcPts val="500"/>
              </a:spcBef>
              <a:spcAft>
                <a:spcPts val="0"/>
              </a:spcAft>
              <a:buClr>
                <a:schemeClr val="dk1"/>
              </a:buClr>
              <a:buSzPts val="2000"/>
              <a:buNone/>
              <a:defRPr b="1" i="0">
                <a:latin typeface="Quattrocento Sans"/>
                <a:ea typeface="Quattrocento Sans"/>
                <a:cs typeface="Quattrocento Sans"/>
                <a:sym typeface="Quattrocento Sans"/>
              </a:defRPr>
            </a:lvl2pPr>
            <a:lvl3pPr marL="1371600" lvl="2" indent="-2286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3pPr>
            <a:lvl4pPr marL="1828800" lvl="3" indent="-2286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4pPr>
            <a:lvl5pPr marL="2286000" lvl="4" indent="-2286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5" name="Google Shape;245;p62"/>
          <p:cNvSpPr txBox="1">
            <a:spLocks noGrp="1"/>
          </p:cNvSpPr>
          <p:nvPr>
            <p:ph type="body" idx="3"/>
          </p:nvPr>
        </p:nvSpPr>
        <p:spPr>
          <a:xfrm>
            <a:off x="8188960" y="5788058"/>
            <a:ext cx="3529770" cy="603315"/>
          </a:xfrm>
          <a:prstGeom prst="rect">
            <a:avLst/>
          </a:prstGeom>
          <a:noFill/>
          <a:ln>
            <a:noFill/>
          </a:ln>
        </p:spPr>
        <p:txBody>
          <a:bodyPr spcFirstLastPara="1" wrap="square" lIns="91425" tIns="45700" rIns="91425" bIns="45700" anchor="b" anchorCtr="0">
            <a:normAutofit/>
          </a:bodyPr>
          <a:lstStyle>
            <a:lvl1pPr marL="457200" lvl="0" indent="-228600" algn="r">
              <a:lnSpc>
                <a:spcPct val="90000"/>
              </a:lnSpc>
              <a:spcBef>
                <a:spcPts val="1000"/>
              </a:spcBef>
              <a:spcAft>
                <a:spcPts val="0"/>
              </a:spcAft>
              <a:buClr>
                <a:schemeClr val="dk1"/>
              </a:buClr>
              <a:buSzPts val="1400"/>
              <a:buFont typeface="Open Sans"/>
              <a:buNone/>
              <a:defRPr sz="1400" b="0" i="1">
                <a:latin typeface="Open Sans"/>
                <a:ea typeface="Open Sans"/>
                <a:cs typeface="Open Sans"/>
                <a:sym typeface="Open Sans"/>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6" name="Google Shape;246;p62"/>
          <p:cNvSpPr txBox="1">
            <a:spLocks noGrp="1"/>
          </p:cNvSpPr>
          <p:nvPr>
            <p:ph type="body" idx="4"/>
          </p:nvPr>
        </p:nvSpPr>
        <p:spPr>
          <a:xfrm>
            <a:off x="663575" y="6035355"/>
            <a:ext cx="5180634" cy="356018"/>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1000"/>
              <a:buFont typeface="Open Sans"/>
              <a:buNone/>
              <a:defRPr sz="1000" b="0" i="0">
                <a:latin typeface="Open Sans"/>
                <a:ea typeface="Open Sans"/>
                <a:cs typeface="Open Sans"/>
                <a:sym typeface="Open Sans"/>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2_Section Header">
  <p:cSld name="2_Section Header">
    <p:spTree>
      <p:nvGrpSpPr>
        <p:cNvPr id="1" name="Shape 247"/>
        <p:cNvGrpSpPr/>
        <p:nvPr/>
      </p:nvGrpSpPr>
      <p:grpSpPr>
        <a:xfrm>
          <a:off x="0" y="0"/>
          <a:ext cx="0" cy="0"/>
          <a:chOff x="0" y="0"/>
          <a:chExt cx="0" cy="0"/>
        </a:xfrm>
      </p:grpSpPr>
      <p:pic>
        <p:nvPicPr>
          <p:cNvPr id="248" name="Google Shape;248;p63" descr="Graphical user interface, tex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49" name="Google Shape;249;p63"/>
          <p:cNvSpPr txBox="1">
            <a:spLocks noGrp="1"/>
          </p:cNvSpPr>
          <p:nvPr>
            <p:ph type="title"/>
          </p:nvPr>
        </p:nvSpPr>
        <p:spPr>
          <a:xfrm>
            <a:off x="641023" y="707009"/>
            <a:ext cx="10793690" cy="509047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5800"/>
              <a:buFont typeface="Open Sans"/>
              <a:buNone/>
              <a:defRPr sz="5800" b="0" i="0">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0" name="Google Shape;250;p63"/>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3_Section Header">
  <p:cSld name="3_Section Header">
    <p:spTree>
      <p:nvGrpSpPr>
        <p:cNvPr id="1" name="Shape 251"/>
        <p:cNvGrpSpPr/>
        <p:nvPr/>
      </p:nvGrpSpPr>
      <p:grpSpPr>
        <a:xfrm>
          <a:off x="0" y="0"/>
          <a:ext cx="0" cy="0"/>
          <a:chOff x="0" y="0"/>
          <a:chExt cx="0" cy="0"/>
        </a:xfrm>
      </p:grpSpPr>
      <p:pic>
        <p:nvPicPr>
          <p:cNvPr id="252" name="Google Shape;252;p64" descr="Graphical user interface, sunburst char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53" name="Google Shape;253;p64"/>
          <p:cNvSpPr txBox="1">
            <a:spLocks noGrp="1"/>
          </p:cNvSpPr>
          <p:nvPr>
            <p:ph type="title"/>
          </p:nvPr>
        </p:nvSpPr>
        <p:spPr>
          <a:xfrm>
            <a:off x="641023" y="3325090"/>
            <a:ext cx="6270416" cy="2731325"/>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5800"/>
              <a:buFont typeface="Open Sans"/>
              <a:buNone/>
              <a:defRPr sz="5800" b="0" i="0">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4" name="Google Shape;254;p64"/>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
        <p:nvSpPr>
          <p:cNvPr id="255" name="Google Shape;255;p64"/>
          <p:cNvSpPr txBox="1">
            <a:spLocks noGrp="1"/>
          </p:cNvSpPr>
          <p:nvPr>
            <p:ph type="body" idx="1"/>
          </p:nvPr>
        </p:nvSpPr>
        <p:spPr>
          <a:xfrm>
            <a:off x="641023" y="626406"/>
            <a:ext cx="5261013" cy="247239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EA9DA"/>
              </a:buClr>
              <a:buSzPts val="20000"/>
              <a:buFont typeface="Open Sans ExtraBold"/>
              <a:buNone/>
              <a:defRPr sz="20000" b="1" i="0">
                <a:solidFill>
                  <a:srgbClr val="8EA9DA"/>
                </a:solidFill>
                <a:latin typeface="Open Sans ExtraBold"/>
                <a:ea typeface="Open Sans ExtraBold"/>
                <a:cs typeface="Open Sans ExtraBold"/>
                <a:sym typeface="Open Sans ExtraBold"/>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256"/>
        <p:cNvGrpSpPr/>
        <p:nvPr/>
      </p:nvGrpSpPr>
      <p:grpSpPr>
        <a:xfrm>
          <a:off x="0" y="0"/>
          <a:ext cx="0" cy="0"/>
          <a:chOff x="0" y="0"/>
          <a:chExt cx="0" cy="0"/>
        </a:xfrm>
      </p:grpSpPr>
      <p:sp>
        <p:nvSpPr>
          <p:cNvPr id="257" name="Google Shape;257;p65"/>
          <p:cNvSpPr txBox="1">
            <a:spLocks noGrp="1"/>
          </p:cNvSpPr>
          <p:nvPr>
            <p:ph type="body" idx="1"/>
          </p:nvPr>
        </p:nvSpPr>
        <p:spPr>
          <a:xfrm>
            <a:off x="663574" y="2158738"/>
            <a:ext cx="5181600" cy="387661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8" name="Google Shape;258;p65"/>
          <p:cNvSpPr txBox="1">
            <a:spLocks noGrp="1"/>
          </p:cNvSpPr>
          <p:nvPr>
            <p:ph type="body" idx="2"/>
          </p:nvPr>
        </p:nvSpPr>
        <p:spPr>
          <a:xfrm>
            <a:off x="5997574" y="2158738"/>
            <a:ext cx="5181600" cy="387661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9" name="Google Shape;259;p65"/>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
        <p:nvSpPr>
          <p:cNvPr id="260" name="Google Shape;260;p65"/>
          <p:cNvSpPr txBox="1">
            <a:spLocks noGrp="1"/>
          </p:cNvSpPr>
          <p:nvPr>
            <p:ph type="title"/>
          </p:nvPr>
        </p:nvSpPr>
        <p:spPr>
          <a:xfrm>
            <a:off x="663574" y="675243"/>
            <a:ext cx="9423105"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1" name="Google Shape;261;p65"/>
          <p:cNvSpPr txBox="1">
            <a:spLocks noGrp="1"/>
          </p:cNvSpPr>
          <p:nvPr>
            <p:ph type="body" idx="3"/>
          </p:nvPr>
        </p:nvSpPr>
        <p:spPr>
          <a:xfrm>
            <a:off x="8171727" y="5750351"/>
            <a:ext cx="3556364" cy="641022"/>
          </a:xfrm>
          <a:prstGeom prst="rect">
            <a:avLst/>
          </a:prstGeom>
          <a:noFill/>
          <a:ln>
            <a:noFill/>
          </a:ln>
        </p:spPr>
        <p:txBody>
          <a:bodyPr spcFirstLastPara="1" wrap="square" lIns="91425" tIns="45700" rIns="91425" bIns="45700" anchor="b" anchorCtr="0">
            <a:normAutofit/>
          </a:bodyPr>
          <a:lstStyle>
            <a:lvl1pPr marL="457200" lvl="0" indent="-228600" algn="r">
              <a:lnSpc>
                <a:spcPct val="90000"/>
              </a:lnSpc>
              <a:spcBef>
                <a:spcPts val="1000"/>
              </a:spcBef>
              <a:spcAft>
                <a:spcPts val="0"/>
              </a:spcAft>
              <a:buClr>
                <a:schemeClr val="dk1"/>
              </a:buClr>
              <a:buSzPts val="1400"/>
              <a:buFont typeface="Open Sans"/>
              <a:buNone/>
              <a:defRPr sz="1400" b="0" i="1">
                <a:solidFill>
                  <a:schemeClr val="dk1"/>
                </a:solidFill>
                <a:latin typeface="Open Sans"/>
                <a:ea typeface="Open Sans"/>
                <a:cs typeface="Open Sans"/>
                <a:sym typeface="Open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2" name="Google Shape;262;p65"/>
          <p:cNvSpPr txBox="1">
            <a:spLocks noGrp="1"/>
          </p:cNvSpPr>
          <p:nvPr>
            <p:ph type="body" idx="4"/>
          </p:nvPr>
        </p:nvSpPr>
        <p:spPr>
          <a:xfrm>
            <a:off x="663575" y="6035355"/>
            <a:ext cx="5181599" cy="356018"/>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1000"/>
              <a:buFont typeface="Open Sans"/>
              <a:buNone/>
              <a:defRPr sz="1000" b="0" i="0">
                <a:latin typeface="Open Sans"/>
                <a:ea typeface="Open Sans"/>
                <a:cs typeface="Open Sans"/>
                <a:sym typeface="Open Sans"/>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3_Comparison">
  <p:cSld name="3_Comparison">
    <p:spTree>
      <p:nvGrpSpPr>
        <p:cNvPr id="1" name="Shape 35"/>
        <p:cNvGrpSpPr/>
        <p:nvPr/>
      </p:nvGrpSpPr>
      <p:grpSpPr>
        <a:xfrm>
          <a:off x="0" y="0"/>
          <a:ext cx="0" cy="0"/>
          <a:chOff x="0" y="0"/>
          <a:chExt cx="0" cy="0"/>
        </a:xfrm>
      </p:grpSpPr>
      <p:sp>
        <p:nvSpPr>
          <p:cNvPr id="36" name="Google Shape;36;p29"/>
          <p:cNvSpPr txBox="1">
            <a:spLocks noGrp="1"/>
          </p:cNvSpPr>
          <p:nvPr>
            <p:ph type="title"/>
          </p:nvPr>
        </p:nvSpPr>
        <p:spPr>
          <a:xfrm>
            <a:off x="663575" y="675243"/>
            <a:ext cx="9423105"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29"/>
          <p:cNvSpPr txBox="1">
            <a:spLocks noGrp="1"/>
          </p:cNvSpPr>
          <p:nvPr>
            <p:ph type="body" idx="1"/>
          </p:nvPr>
        </p:nvSpPr>
        <p:spPr>
          <a:xfrm>
            <a:off x="663575" y="2455273"/>
            <a:ext cx="5157787" cy="455153"/>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000"/>
              <a:buFont typeface="Open Sans SemiBold"/>
              <a:buNone/>
              <a:defRPr sz="2000" b="1" i="0">
                <a:latin typeface="Open Sans SemiBold"/>
                <a:ea typeface="Open Sans SemiBold"/>
                <a:cs typeface="Open Sans SemiBold"/>
                <a:sym typeface="Open Sans SemiBold"/>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8" name="Google Shape;38;p29"/>
          <p:cNvSpPr txBox="1">
            <a:spLocks noGrp="1"/>
          </p:cNvSpPr>
          <p:nvPr>
            <p:ph type="body" idx="2"/>
          </p:nvPr>
        </p:nvSpPr>
        <p:spPr>
          <a:xfrm>
            <a:off x="663575" y="2910427"/>
            <a:ext cx="5157787" cy="316043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C00000"/>
              </a:buClr>
              <a:buSzPts val="2000"/>
              <a:buFont typeface="Open Sans SemiBold"/>
              <a:buNone/>
              <a:defRPr sz="2000" b="1" i="0">
                <a:solidFill>
                  <a:srgbClr val="C00000"/>
                </a:solidFill>
                <a:latin typeface="Open Sans SemiBold"/>
                <a:ea typeface="Open Sans SemiBold"/>
                <a:cs typeface="Open Sans SemiBold"/>
                <a:sym typeface="Open Sans SemiBold"/>
              </a:defRPr>
            </a:lvl1pPr>
            <a:lvl2pPr marL="914400" lvl="1" indent="-330200" algn="l">
              <a:lnSpc>
                <a:spcPct val="90000"/>
              </a:lnSpc>
              <a:spcBef>
                <a:spcPts val="500"/>
              </a:spcBef>
              <a:spcAft>
                <a:spcPts val="0"/>
              </a:spcAft>
              <a:buClr>
                <a:schemeClr val="dk1"/>
              </a:buClr>
              <a:buSzPts val="1600"/>
              <a:buChar char="•"/>
              <a:defRPr sz="1600" b="0" i="0">
                <a:latin typeface="Open Sans"/>
                <a:ea typeface="Open Sans"/>
                <a:cs typeface="Open Sans"/>
                <a:sym typeface="Open Sans"/>
              </a:defRPr>
            </a:lvl2pPr>
            <a:lvl3pPr marL="1371600" lvl="2" indent="-330200" algn="l">
              <a:lnSpc>
                <a:spcPct val="90000"/>
              </a:lnSpc>
              <a:spcBef>
                <a:spcPts val="500"/>
              </a:spcBef>
              <a:spcAft>
                <a:spcPts val="0"/>
              </a:spcAft>
              <a:buClr>
                <a:schemeClr val="dk1"/>
              </a:buClr>
              <a:buSzPts val="1600"/>
              <a:buChar char="•"/>
              <a:defRPr sz="1600">
                <a:latin typeface="Open Sans"/>
                <a:ea typeface="Open Sans"/>
                <a:cs typeface="Open Sans"/>
                <a:sym typeface="Open Sans"/>
              </a:defRPr>
            </a:lvl3pPr>
            <a:lvl4pPr marL="1828800" lvl="3" indent="-330200" algn="l">
              <a:lnSpc>
                <a:spcPct val="90000"/>
              </a:lnSpc>
              <a:spcBef>
                <a:spcPts val="500"/>
              </a:spcBef>
              <a:spcAft>
                <a:spcPts val="0"/>
              </a:spcAft>
              <a:buClr>
                <a:schemeClr val="dk1"/>
              </a:buClr>
              <a:buSzPts val="1600"/>
              <a:buChar char="•"/>
              <a:defRPr sz="1600">
                <a:latin typeface="Open Sans"/>
                <a:ea typeface="Open Sans"/>
                <a:cs typeface="Open Sans"/>
                <a:sym typeface="Open Sans"/>
              </a:defRPr>
            </a:lvl4pPr>
            <a:lvl5pPr marL="2286000" lvl="4" indent="-330200" algn="l">
              <a:lnSpc>
                <a:spcPct val="90000"/>
              </a:lnSpc>
              <a:spcBef>
                <a:spcPts val="500"/>
              </a:spcBef>
              <a:spcAft>
                <a:spcPts val="0"/>
              </a:spcAft>
              <a:buClr>
                <a:schemeClr val="dk1"/>
              </a:buClr>
              <a:buSzPts val="1600"/>
              <a:buChar char="•"/>
              <a:defRPr sz="1600">
                <a:latin typeface="Open Sans"/>
                <a:ea typeface="Open Sans"/>
                <a:cs typeface="Open Sans"/>
                <a:sym typeface="Open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29"/>
          <p:cNvSpPr txBox="1">
            <a:spLocks noGrp="1"/>
          </p:cNvSpPr>
          <p:nvPr>
            <p:ph type="body" idx="3"/>
          </p:nvPr>
        </p:nvSpPr>
        <p:spPr>
          <a:xfrm>
            <a:off x="6172200" y="2455273"/>
            <a:ext cx="5183188" cy="45515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000"/>
              <a:buFont typeface="Open Sans SemiBold"/>
              <a:buNone/>
              <a:defRPr sz="20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0" name="Google Shape;40;p29"/>
          <p:cNvSpPr txBox="1">
            <a:spLocks noGrp="1"/>
          </p:cNvSpPr>
          <p:nvPr>
            <p:ph type="body" idx="4"/>
          </p:nvPr>
        </p:nvSpPr>
        <p:spPr>
          <a:xfrm>
            <a:off x="6172200" y="2910427"/>
            <a:ext cx="5183188" cy="316043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2F5395"/>
              </a:buClr>
              <a:buSzPts val="2000"/>
              <a:buFont typeface="Open Sans SemiBold"/>
              <a:buNone/>
              <a:defRPr>
                <a:solidFill>
                  <a:srgbClr val="2F5395"/>
                </a:solidFill>
              </a:defRPr>
            </a:lvl1pPr>
            <a:lvl2pPr marL="914400" lvl="1" indent="-330200" algn="l">
              <a:lnSpc>
                <a:spcPct val="90000"/>
              </a:lnSpc>
              <a:spcBef>
                <a:spcPts val="500"/>
              </a:spcBef>
              <a:spcAft>
                <a:spcPts val="0"/>
              </a:spcAft>
              <a:buClr>
                <a:schemeClr val="dk1"/>
              </a:buClr>
              <a:buSzPts val="1600"/>
              <a:buChar char="•"/>
              <a:defRPr sz="1600" b="0" i="0">
                <a:latin typeface="Open Sans"/>
                <a:ea typeface="Open Sans"/>
                <a:cs typeface="Open Sans"/>
                <a:sym typeface="Open Sans"/>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29"/>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
        <p:nvSpPr>
          <p:cNvPr id="42" name="Google Shape;42;p29"/>
          <p:cNvSpPr txBox="1">
            <a:spLocks noGrp="1"/>
          </p:cNvSpPr>
          <p:nvPr>
            <p:ph type="body" idx="5"/>
          </p:nvPr>
        </p:nvSpPr>
        <p:spPr>
          <a:xfrm>
            <a:off x="8465269" y="5750351"/>
            <a:ext cx="3262821" cy="641022"/>
          </a:xfrm>
          <a:prstGeom prst="rect">
            <a:avLst/>
          </a:prstGeom>
          <a:noFill/>
          <a:ln>
            <a:noFill/>
          </a:ln>
        </p:spPr>
        <p:txBody>
          <a:bodyPr spcFirstLastPara="1" wrap="square" lIns="91425" tIns="45700" rIns="91425" bIns="45700" anchor="b" anchorCtr="0">
            <a:normAutofit/>
          </a:bodyPr>
          <a:lstStyle>
            <a:lvl1pPr marL="457200" lvl="0" indent="-228600" algn="r">
              <a:lnSpc>
                <a:spcPct val="90000"/>
              </a:lnSpc>
              <a:spcBef>
                <a:spcPts val="1000"/>
              </a:spcBef>
              <a:spcAft>
                <a:spcPts val="0"/>
              </a:spcAft>
              <a:buClr>
                <a:schemeClr val="dk1"/>
              </a:buClr>
              <a:buSzPts val="1400"/>
              <a:buFont typeface="Open Sans"/>
              <a:buNone/>
              <a:defRPr sz="1400" b="0" i="1">
                <a:solidFill>
                  <a:schemeClr val="dk1"/>
                </a:solidFill>
                <a:latin typeface="Open Sans"/>
                <a:ea typeface="Open Sans"/>
                <a:cs typeface="Open Sans"/>
                <a:sym typeface="Open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29"/>
          <p:cNvSpPr txBox="1">
            <a:spLocks noGrp="1"/>
          </p:cNvSpPr>
          <p:nvPr>
            <p:ph type="body" idx="6"/>
          </p:nvPr>
        </p:nvSpPr>
        <p:spPr>
          <a:xfrm>
            <a:off x="663575" y="2016028"/>
            <a:ext cx="4171950" cy="43924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8EA9DA"/>
              </a:buClr>
              <a:buSzPts val="2000"/>
              <a:buFont typeface="Open Sans SemiBold"/>
              <a:buNone/>
              <a:defRPr b="1" i="0">
                <a:solidFill>
                  <a:srgbClr val="8EA9DA"/>
                </a:solidFill>
                <a:latin typeface="Open Sans SemiBold"/>
                <a:ea typeface="Open Sans SemiBold"/>
                <a:cs typeface="Open Sans SemiBold"/>
                <a:sym typeface="Open Sans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9"/>
          <p:cNvSpPr txBox="1">
            <a:spLocks noGrp="1"/>
          </p:cNvSpPr>
          <p:nvPr>
            <p:ph type="body" idx="7"/>
          </p:nvPr>
        </p:nvSpPr>
        <p:spPr>
          <a:xfrm>
            <a:off x="663575" y="6127955"/>
            <a:ext cx="2500158" cy="263418"/>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D1C1D"/>
              </a:buClr>
              <a:buSzPts val="1000"/>
              <a:buFont typeface="Open Sans"/>
              <a:buNone/>
              <a:defRPr sz="1000" b="0" i="0">
                <a:solidFill>
                  <a:srgbClr val="1D1C1D"/>
                </a:solidFill>
                <a:latin typeface="Open Sans"/>
                <a:ea typeface="Open Sans"/>
                <a:cs typeface="Open Sans"/>
                <a:sym typeface="Open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_Comparison">
  <p:cSld name="1_Comparison">
    <p:spTree>
      <p:nvGrpSpPr>
        <p:cNvPr id="1" name="Shape 263"/>
        <p:cNvGrpSpPr/>
        <p:nvPr/>
      </p:nvGrpSpPr>
      <p:grpSpPr>
        <a:xfrm>
          <a:off x="0" y="0"/>
          <a:ext cx="0" cy="0"/>
          <a:chOff x="0" y="0"/>
          <a:chExt cx="0" cy="0"/>
        </a:xfrm>
      </p:grpSpPr>
      <p:sp>
        <p:nvSpPr>
          <p:cNvPr id="264" name="Google Shape;264;p66"/>
          <p:cNvSpPr txBox="1">
            <a:spLocks noGrp="1"/>
          </p:cNvSpPr>
          <p:nvPr>
            <p:ph type="title"/>
          </p:nvPr>
        </p:nvSpPr>
        <p:spPr>
          <a:xfrm>
            <a:off x="663575" y="675243"/>
            <a:ext cx="9423105"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5" name="Google Shape;265;p66"/>
          <p:cNvSpPr txBox="1">
            <a:spLocks noGrp="1"/>
          </p:cNvSpPr>
          <p:nvPr>
            <p:ph type="body" idx="1"/>
          </p:nvPr>
        </p:nvSpPr>
        <p:spPr>
          <a:xfrm>
            <a:off x="663575" y="2455273"/>
            <a:ext cx="5157787" cy="455153"/>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000"/>
              <a:buFont typeface="Open Sans SemiBold"/>
              <a:buNone/>
              <a:defRPr sz="2000" b="1" i="0">
                <a:latin typeface="Open Sans SemiBold"/>
                <a:ea typeface="Open Sans SemiBold"/>
                <a:cs typeface="Open Sans SemiBold"/>
                <a:sym typeface="Open Sans SemiBold"/>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66" name="Google Shape;266;p66"/>
          <p:cNvSpPr txBox="1">
            <a:spLocks noGrp="1"/>
          </p:cNvSpPr>
          <p:nvPr>
            <p:ph type="body" idx="2"/>
          </p:nvPr>
        </p:nvSpPr>
        <p:spPr>
          <a:xfrm>
            <a:off x="663575" y="2910428"/>
            <a:ext cx="5157787" cy="312492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C00000"/>
              </a:buClr>
              <a:buSzPts val="2000"/>
              <a:buFont typeface="Open Sans SemiBold"/>
              <a:buNone/>
              <a:defRPr sz="2000" b="1" i="0">
                <a:solidFill>
                  <a:srgbClr val="C00000"/>
                </a:solidFill>
                <a:latin typeface="Open Sans SemiBold"/>
                <a:ea typeface="Open Sans SemiBold"/>
                <a:cs typeface="Open Sans SemiBold"/>
                <a:sym typeface="Open Sans SemiBold"/>
              </a:defRPr>
            </a:lvl1pPr>
            <a:lvl2pPr marL="914400" lvl="1" indent="-355600" algn="l">
              <a:lnSpc>
                <a:spcPct val="90000"/>
              </a:lnSpc>
              <a:spcBef>
                <a:spcPts val="500"/>
              </a:spcBef>
              <a:spcAft>
                <a:spcPts val="0"/>
              </a:spcAft>
              <a:buClr>
                <a:schemeClr val="dk1"/>
              </a:buClr>
              <a:buSzPts val="2000"/>
              <a:buChar char="•"/>
              <a:defRPr i="0"/>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7" name="Google Shape;267;p66"/>
          <p:cNvSpPr txBox="1">
            <a:spLocks noGrp="1"/>
          </p:cNvSpPr>
          <p:nvPr>
            <p:ph type="body" idx="3"/>
          </p:nvPr>
        </p:nvSpPr>
        <p:spPr>
          <a:xfrm>
            <a:off x="6172200" y="2455273"/>
            <a:ext cx="5183188" cy="45515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000"/>
              <a:buFont typeface="Open Sans SemiBold"/>
              <a:buNone/>
              <a:defRPr sz="20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68" name="Google Shape;268;p66"/>
          <p:cNvSpPr txBox="1">
            <a:spLocks noGrp="1"/>
          </p:cNvSpPr>
          <p:nvPr>
            <p:ph type="body" idx="4"/>
          </p:nvPr>
        </p:nvSpPr>
        <p:spPr>
          <a:xfrm>
            <a:off x="6172200" y="2910428"/>
            <a:ext cx="5183188" cy="3124928"/>
          </a:xfrm>
          <a:prstGeom prst="rect">
            <a:avLst/>
          </a:prstGeom>
          <a:blipFill rotWithShape="1">
            <a:blip r:embed="rId2">
              <a:alphaModFix/>
            </a:blip>
            <a:stretch>
              <a:fillRect l="-1220" t="-1611"/>
            </a:stretch>
          </a:blip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9" name="Google Shape;269;p66"/>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
        <p:nvSpPr>
          <p:cNvPr id="270" name="Google Shape;270;p66"/>
          <p:cNvSpPr txBox="1">
            <a:spLocks noGrp="1"/>
          </p:cNvSpPr>
          <p:nvPr>
            <p:ph type="body" idx="5"/>
          </p:nvPr>
        </p:nvSpPr>
        <p:spPr>
          <a:xfrm>
            <a:off x="8209279" y="5750351"/>
            <a:ext cx="3518811" cy="641022"/>
          </a:xfrm>
          <a:prstGeom prst="rect">
            <a:avLst/>
          </a:prstGeom>
          <a:noFill/>
          <a:ln>
            <a:noFill/>
          </a:ln>
        </p:spPr>
        <p:txBody>
          <a:bodyPr spcFirstLastPara="1" wrap="square" lIns="91425" tIns="45700" rIns="91425" bIns="45700" anchor="b" anchorCtr="0">
            <a:normAutofit/>
          </a:bodyPr>
          <a:lstStyle>
            <a:lvl1pPr marL="457200" lvl="0" indent="-228600" algn="r">
              <a:lnSpc>
                <a:spcPct val="90000"/>
              </a:lnSpc>
              <a:spcBef>
                <a:spcPts val="1000"/>
              </a:spcBef>
              <a:spcAft>
                <a:spcPts val="0"/>
              </a:spcAft>
              <a:buClr>
                <a:schemeClr val="dk1"/>
              </a:buClr>
              <a:buSzPts val="1400"/>
              <a:buFont typeface="Open Sans"/>
              <a:buNone/>
              <a:defRPr sz="1400" b="0" i="1">
                <a:solidFill>
                  <a:schemeClr val="dk1"/>
                </a:solidFill>
                <a:latin typeface="Open Sans"/>
                <a:ea typeface="Open Sans"/>
                <a:cs typeface="Open Sans"/>
                <a:sym typeface="Open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1" name="Google Shape;271;p66"/>
          <p:cNvSpPr txBox="1">
            <a:spLocks noGrp="1"/>
          </p:cNvSpPr>
          <p:nvPr>
            <p:ph type="body" idx="6"/>
          </p:nvPr>
        </p:nvSpPr>
        <p:spPr>
          <a:xfrm>
            <a:off x="663575" y="2016028"/>
            <a:ext cx="4171950" cy="43924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8EA9DA"/>
              </a:buClr>
              <a:buSzPts val="2000"/>
              <a:buFont typeface="Open Sans SemiBold"/>
              <a:buNone/>
              <a:defRPr b="1" i="0">
                <a:solidFill>
                  <a:srgbClr val="8EA9DA"/>
                </a:solidFill>
                <a:latin typeface="Open Sans SemiBold"/>
                <a:ea typeface="Open Sans SemiBold"/>
                <a:cs typeface="Open Sans SemiBold"/>
                <a:sym typeface="Open Sans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2" name="Google Shape;272;p66"/>
          <p:cNvSpPr txBox="1">
            <a:spLocks noGrp="1"/>
          </p:cNvSpPr>
          <p:nvPr>
            <p:ph type="body" idx="7"/>
          </p:nvPr>
        </p:nvSpPr>
        <p:spPr>
          <a:xfrm>
            <a:off x="663575" y="6035355"/>
            <a:ext cx="5157787" cy="356018"/>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1000"/>
              <a:buFont typeface="Open Sans"/>
              <a:buNone/>
              <a:defRPr sz="1000" b="0" i="0">
                <a:latin typeface="Open Sans"/>
                <a:ea typeface="Open Sans"/>
                <a:cs typeface="Open Sans"/>
                <a:sym typeface="Open Sans"/>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73"/>
        <p:cNvGrpSpPr/>
        <p:nvPr/>
      </p:nvGrpSpPr>
      <p:grpSpPr>
        <a:xfrm>
          <a:off x="0" y="0"/>
          <a:ext cx="0" cy="0"/>
          <a:chOff x="0" y="0"/>
          <a:chExt cx="0" cy="0"/>
        </a:xfrm>
      </p:grpSpPr>
      <p:pic>
        <p:nvPicPr>
          <p:cNvPr id="274" name="Google Shape;274;p67" descr="Graphical user interface, sunburst char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75" name="Google Shape;275;p67"/>
          <p:cNvSpPr txBox="1">
            <a:spLocks noGrp="1"/>
          </p:cNvSpPr>
          <p:nvPr>
            <p:ph type="title"/>
          </p:nvPr>
        </p:nvSpPr>
        <p:spPr>
          <a:xfrm>
            <a:off x="663880" y="681037"/>
            <a:ext cx="9601910"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6" name="Google Shape;276;p67"/>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
        <p:nvSpPr>
          <p:cNvPr id="277" name="Google Shape;277;p67"/>
          <p:cNvSpPr txBox="1">
            <a:spLocks noGrp="1"/>
          </p:cNvSpPr>
          <p:nvPr>
            <p:ph type="body" idx="1"/>
          </p:nvPr>
        </p:nvSpPr>
        <p:spPr>
          <a:xfrm>
            <a:off x="663575" y="2082799"/>
            <a:ext cx="5432425" cy="4006915"/>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000"/>
              </a:spcBef>
              <a:spcAft>
                <a:spcPts val="0"/>
              </a:spcAft>
              <a:buClr>
                <a:schemeClr val="dk1"/>
              </a:buClr>
              <a:buSzPts val="1600"/>
              <a:buFont typeface="Calibri"/>
              <a:buAutoNum type="arabicPeriod"/>
              <a:defRPr sz="1600" b="0" i="0">
                <a:latin typeface="Open Sans"/>
                <a:ea typeface="Open Sans"/>
                <a:cs typeface="Open Sans"/>
                <a:sym typeface="Open Sans"/>
              </a:defRPr>
            </a:lvl1pPr>
            <a:lvl2pPr marL="914400" lvl="1" indent="-355600" algn="l">
              <a:lnSpc>
                <a:spcPct val="90000"/>
              </a:lnSpc>
              <a:spcBef>
                <a:spcPts val="500"/>
              </a:spcBef>
              <a:spcAft>
                <a:spcPts val="0"/>
              </a:spcAft>
              <a:buClr>
                <a:schemeClr val="dk1"/>
              </a:buClr>
              <a:buSzPts val="2000"/>
              <a:buFont typeface="Calibri"/>
              <a:buAutoNum type="arabicPeriod"/>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278"/>
        <p:cNvGrpSpPr/>
        <p:nvPr/>
      </p:nvGrpSpPr>
      <p:grpSpPr>
        <a:xfrm>
          <a:off x="0" y="0"/>
          <a:ext cx="0" cy="0"/>
          <a:chOff x="0" y="0"/>
          <a:chExt cx="0" cy="0"/>
        </a:xfrm>
      </p:grpSpPr>
      <p:pic>
        <p:nvPicPr>
          <p:cNvPr id="279" name="Google Shape;279;p68" descr="Graphical user interface, tex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80" name="Google Shape;280;p68"/>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2_Picture with Caption">
  <p:cSld name="2_Picture with Caption">
    <p:spTree>
      <p:nvGrpSpPr>
        <p:cNvPr id="1" name="Shape 281"/>
        <p:cNvGrpSpPr/>
        <p:nvPr/>
      </p:nvGrpSpPr>
      <p:grpSpPr>
        <a:xfrm>
          <a:off x="0" y="0"/>
          <a:ext cx="0" cy="0"/>
          <a:chOff x="0" y="0"/>
          <a:chExt cx="0" cy="0"/>
        </a:xfrm>
      </p:grpSpPr>
      <p:pic>
        <p:nvPicPr>
          <p:cNvPr id="282" name="Google Shape;282;p69"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283" name="Google Shape;283;p69"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84" name="Google Shape;284;p69"/>
          <p:cNvSpPr txBox="1"/>
          <p:nvPr/>
        </p:nvSpPr>
        <p:spPr>
          <a:xfrm>
            <a:off x="9899301" y="5886940"/>
            <a:ext cx="202560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800">
                <a:solidFill>
                  <a:schemeClr val="lt1"/>
                </a:solidFill>
                <a:latin typeface="Open Sans"/>
                <a:ea typeface="Open Sans"/>
                <a:cs typeface="Open Sans"/>
                <a:sym typeface="Open Sans"/>
              </a:rPr>
              <a:t>CCG courses (this will take </a:t>
            </a:r>
            <a:br>
              <a:rPr lang="sv-SE" sz="800">
                <a:solidFill>
                  <a:schemeClr val="lt1"/>
                </a:solidFill>
                <a:latin typeface="Open Sans"/>
                <a:ea typeface="Open Sans"/>
                <a:cs typeface="Open Sans"/>
                <a:sym typeface="Open Sans"/>
              </a:rPr>
            </a:br>
            <a:r>
              <a:rPr lang="sv-SE" sz="800">
                <a:solidFill>
                  <a:schemeClr val="lt1"/>
                </a:solidFill>
                <a:latin typeface="Open Sans"/>
                <a:ea typeface="Open Sans"/>
                <a:cs typeface="Open Sans"/>
                <a:sym typeface="Open Sans"/>
              </a:rPr>
              <a:t>you to the website link http://www.ClimateCompatibleGrowth.com/teachingmaterials)</a:t>
            </a:r>
            <a:endParaRPr/>
          </a:p>
        </p:txBody>
      </p:sp>
      <p:sp>
        <p:nvSpPr>
          <p:cNvPr id="285" name="Google Shape;285;p69"/>
          <p:cNvSpPr txBox="1">
            <a:spLocks noGrp="1"/>
          </p:cNvSpPr>
          <p:nvPr>
            <p:ph type="body" idx="1"/>
          </p:nvPr>
        </p:nvSpPr>
        <p:spPr>
          <a:xfrm>
            <a:off x="9069867" y="4619674"/>
            <a:ext cx="2441575" cy="1130300"/>
          </a:xfrm>
          <a:prstGeom prst="rect">
            <a:avLst/>
          </a:prstGeom>
          <a:noFill/>
          <a:ln>
            <a:noFill/>
          </a:ln>
        </p:spPr>
        <p:txBody>
          <a:bodyPr spcFirstLastPara="1" wrap="square" lIns="91425" tIns="45700" rIns="91425" bIns="45700" anchor="t" anchorCtr="0">
            <a:normAutofit/>
          </a:bodyPr>
          <a:lstStyle>
            <a:lvl1pPr marL="457200" marR="0" lvl="0" indent="-228600" algn="ctr">
              <a:lnSpc>
                <a:spcPct val="90000"/>
              </a:lnSpc>
              <a:spcBef>
                <a:spcPts val="1000"/>
              </a:spcBef>
              <a:spcAft>
                <a:spcPts val="0"/>
              </a:spcAft>
              <a:buClr>
                <a:schemeClr val="lt1"/>
              </a:buClr>
              <a:buSzPts val="800"/>
              <a:buFont typeface="Arial"/>
              <a:buNone/>
              <a:defRPr sz="800" b="1" i="0">
                <a:solidFill>
                  <a:schemeClr val="lt1"/>
                </a:solidFill>
                <a:latin typeface="Open Sans SemiBold"/>
                <a:ea typeface="Open Sans SemiBold"/>
                <a:cs typeface="Open Sans SemiBold"/>
                <a:sym typeface="Open Sans SemiBold"/>
              </a:defRPr>
            </a:lvl1pPr>
            <a:lvl2pPr marL="914400" lvl="1"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2pPr>
            <a:lvl3pPr marL="1371600" lvl="2"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3pPr>
            <a:lvl4pPr marL="1828800" lvl="3"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4pPr>
            <a:lvl5pPr marL="2286000" lvl="4"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6" name="Google Shape;286;p69"/>
          <p:cNvSpPr>
            <a:spLocks noGrp="1"/>
          </p:cNvSpPr>
          <p:nvPr>
            <p:ph type="pic" idx="2"/>
          </p:nvPr>
        </p:nvSpPr>
        <p:spPr>
          <a:xfrm>
            <a:off x="9069866" y="5674936"/>
            <a:ext cx="753583" cy="797302"/>
          </a:xfrm>
          <a:prstGeom prst="rect">
            <a:avLst/>
          </a:prstGeom>
          <a:noFill/>
          <a:ln w="9525" cap="flat" cmpd="sng">
            <a:solidFill>
              <a:schemeClr val="lt1"/>
            </a:solidFill>
            <a:prstDash val="solid"/>
            <a:round/>
            <a:headEnd type="none" w="sm" len="sm"/>
            <a:tailEnd type="none" w="sm" len="sm"/>
          </a:ln>
        </p:spPr>
      </p:sp>
      <p:sp>
        <p:nvSpPr>
          <p:cNvPr id="287" name="Google Shape;287;p69"/>
          <p:cNvSpPr>
            <a:spLocks noGrp="1"/>
          </p:cNvSpPr>
          <p:nvPr>
            <p:ph type="pic" idx="3"/>
          </p:nvPr>
        </p:nvSpPr>
        <p:spPr>
          <a:xfrm>
            <a:off x="9899650" y="2865438"/>
            <a:ext cx="931863" cy="820737"/>
          </a:xfrm>
          <a:prstGeom prst="rect">
            <a:avLst/>
          </a:prstGeom>
          <a:noFill/>
          <a:ln>
            <a:noFill/>
          </a:ln>
        </p:spPr>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3_Picture with Caption">
  <p:cSld name="3_Picture with Caption">
    <p:spTree>
      <p:nvGrpSpPr>
        <p:cNvPr id="1" name="Shape 288"/>
        <p:cNvGrpSpPr/>
        <p:nvPr/>
      </p:nvGrpSpPr>
      <p:grpSpPr>
        <a:xfrm>
          <a:off x="0" y="0"/>
          <a:ext cx="0" cy="0"/>
          <a:chOff x="0" y="0"/>
          <a:chExt cx="0" cy="0"/>
        </a:xfrm>
      </p:grpSpPr>
      <p:pic>
        <p:nvPicPr>
          <p:cNvPr id="289" name="Google Shape;289;p70"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90" name="Google Shape;290;p70"/>
          <p:cNvSpPr txBox="1">
            <a:spLocks noGrp="1"/>
          </p:cNvSpPr>
          <p:nvPr>
            <p:ph type="body" idx="1"/>
          </p:nvPr>
        </p:nvSpPr>
        <p:spPr>
          <a:xfrm>
            <a:off x="8464731" y="5921828"/>
            <a:ext cx="3727269" cy="655460"/>
          </a:xfrm>
          <a:prstGeom prst="rect">
            <a:avLst/>
          </a:prstGeom>
          <a:noFill/>
          <a:ln>
            <a:noFill/>
          </a:ln>
        </p:spPr>
        <p:txBody>
          <a:bodyPr spcFirstLastPara="1" wrap="square" lIns="91425" tIns="45700" rIns="91425" bIns="45700" anchor="ctr" anchorCtr="0">
            <a:normAutofit/>
          </a:bodyPr>
          <a:lstStyle>
            <a:lvl1pPr marL="457200" marR="0" lvl="0" indent="-228600" algn="ctr">
              <a:lnSpc>
                <a:spcPct val="90000"/>
              </a:lnSpc>
              <a:spcBef>
                <a:spcPts val="1000"/>
              </a:spcBef>
              <a:spcAft>
                <a:spcPts val="0"/>
              </a:spcAft>
              <a:buClr>
                <a:schemeClr val="lt1"/>
              </a:buClr>
              <a:buSzPts val="3600"/>
              <a:buFont typeface="Arial"/>
              <a:buNone/>
              <a:defRPr sz="3600" b="1" i="0">
                <a:solidFill>
                  <a:schemeClr val="lt1"/>
                </a:solidFill>
                <a:latin typeface="Open Sans"/>
                <a:ea typeface="Open Sans"/>
                <a:cs typeface="Open Sans"/>
                <a:sym typeface="Open Sans"/>
              </a:defRPr>
            </a:lvl1pPr>
            <a:lvl2pPr marL="914400" lvl="1"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2pPr>
            <a:lvl3pPr marL="1371600" lvl="2"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3pPr>
            <a:lvl4pPr marL="1828800" lvl="3"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4pPr>
            <a:lvl5pPr marL="2286000" lvl="4"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45"/>
        <p:cNvGrpSpPr/>
        <p:nvPr/>
      </p:nvGrpSpPr>
      <p:grpSpPr>
        <a:xfrm>
          <a:off x="0" y="0"/>
          <a:ext cx="0" cy="0"/>
          <a:chOff x="0" y="0"/>
          <a:chExt cx="0" cy="0"/>
        </a:xfrm>
      </p:grpSpPr>
      <p:pic>
        <p:nvPicPr>
          <p:cNvPr id="46" name="Google Shape;46;p30" descr="Graphical user interface, sunburst char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47" name="Google Shape;47;p30"/>
          <p:cNvSpPr txBox="1">
            <a:spLocks noGrp="1"/>
          </p:cNvSpPr>
          <p:nvPr>
            <p:ph type="title"/>
          </p:nvPr>
        </p:nvSpPr>
        <p:spPr>
          <a:xfrm>
            <a:off x="663880" y="681037"/>
            <a:ext cx="9601910"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30"/>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
        <p:nvSpPr>
          <p:cNvPr id="49" name="Google Shape;49;p30"/>
          <p:cNvSpPr txBox="1">
            <a:spLocks noGrp="1"/>
          </p:cNvSpPr>
          <p:nvPr>
            <p:ph type="body" idx="1"/>
          </p:nvPr>
        </p:nvSpPr>
        <p:spPr>
          <a:xfrm>
            <a:off x="663575" y="2082799"/>
            <a:ext cx="5432425" cy="4006915"/>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000"/>
              </a:spcBef>
              <a:spcAft>
                <a:spcPts val="0"/>
              </a:spcAft>
              <a:buClr>
                <a:schemeClr val="dk1"/>
              </a:buClr>
              <a:buSzPts val="1600"/>
              <a:buFont typeface="Calibri"/>
              <a:buAutoNum type="arabicPeriod"/>
              <a:defRPr sz="1600" b="0" i="0">
                <a:latin typeface="Open Sans"/>
                <a:ea typeface="Open Sans"/>
                <a:cs typeface="Open Sans"/>
                <a:sym typeface="Open Sans"/>
              </a:defRPr>
            </a:lvl1pPr>
            <a:lvl2pPr marL="914400" lvl="1" indent="-355600" algn="l">
              <a:lnSpc>
                <a:spcPct val="90000"/>
              </a:lnSpc>
              <a:spcBef>
                <a:spcPts val="500"/>
              </a:spcBef>
              <a:spcAft>
                <a:spcPts val="0"/>
              </a:spcAft>
              <a:buClr>
                <a:schemeClr val="dk1"/>
              </a:buClr>
              <a:buSzPts val="2000"/>
              <a:buFont typeface="Calibri"/>
              <a:buAutoNum type="arabicPeriod"/>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0" name="Google Shape;50;p30" descr="Graphical user interface, sunburst char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51"/>
        <p:cNvGrpSpPr/>
        <p:nvPr/>
      </p:nvGrpSpPr>
      <p:grpSpPr>
        <a:xfrm>
          <a:off x="0" y="0"/>
          <a:ext cx="0" cy="0"/>
          <a:chOff x="0" y="0"/>
          <a:chExt cx="0" cy="0"/>
        </a:xfrm>
      </p:grpSpPr>
      <p:sp>
        <p:nvSpPr>
          <p:cNvPr id="52" name="Google Shape;52;p33"/>
          <p:cNvSpPr txBox="1">
            <a:spLocks noGrp="1"/>
          </p:cNvSpPr>
          <p:nvPr>
            <p:ph type="title"/>
          </p:nvPr>
        </p:nvSpPr>
        <p:spPr>
          <a:xfrm>
            <a:off x="663880" y="681037"/>
            <a:ext cx="9457150"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33"/>
          <p:cNvSpPr txBox="1">
            <a:spLocks noGrp="1"/>
          </p:cNvSpPr>
          <p:nvPr>
            <p:ph type="body" idx="1"/>
          </p:nvPr>
        </p:nvSpPr>
        <p:spPr>
          <a:xfrm>
            <a:off x="663880" y="2582945"/>
            <a:ext cx="10514556" cy="342193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Clr>
                <a:schemeClr val="dk1"/>
              </a:buClr>
              <a:buSzPts val="2000"/>
              <a:buFont typeface="Open Sans SemiBold"/>
              <a:buNone/>
              <a:defRPr sz="2000" b="1"/>
            </a:lvl1pPr>
            <a:lvl2pPr marL="914400" lvl="1" indent="-355600" algn="l">
              <a:lnSpc>
                <a:spcPct val="90000"/>
              </a:lnSpc>
              <a:spcBef>
                <a:spcPts val="500"/>
              </a:spcBef>
              <a:spcAft>
                <a:spcPts val="0"/>
              </a:spcAft>
              <a:buClr>
                <a:schemeClr val="dk1"/>
              </a:buClr>
              <a:buSzPts val="2000"/>
              <a:buChar char="•"/>
              <a:defRPr sz="2000"/>
            </a:lvl2pPr>
            <a:lvl3pPr marL="1371600" lvl="2" indent="-330200" algn="l">
              <a:lnSpc>
                <a:spcPct val="90000"/>
              </a:lnSpc>
              <a:spcBef>
                <a:spcPts val="500"/>
              </a:spcBef>
              <a:spcAft>
                <a:spcPts val="0"/>
              </a:spcAft>
              <a:buClr>
                <a:schemeClr val="dk1"/>
              </a:buClr>
              <a:buSzPts val="1600"/>
              <a:buChar char="•"/>
              <a:defRPr sz="16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33"/>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400" b="1" i="0">
                <a:solidFill>
                  <a:schemeClr val="lt1"/>
                </a:solidFill>
                <a:latin typeface="Quattrocento Sans"/>
                <a:ea typeface="Quattrocento Sans"/>
                <a:cs typeface="Quattrocento Sans"/>
                <a:sym typeface="Quattrocento Sans"/>
              </a:defRPr>
            </a:lvl1pPr>
            <a:lvl2pPr marL="0" lvl="1" indent="0" algn="r">
              <a:spcBef>
                <a:spcPts val="0"/>
              </a:spcBef>
              <a:buNone/>
              <a:defRPr sz="1400" b="1" i="0">
                <a:solidFill>
                  <a:schemeClr val="lt1"/>
                </a:solidFill>
                <a:latin typeface="Quattrocento Sans"/>
                <a:ea typeface="Quattrocento Sans"/>
                <a:cs typeface="Quattrocento Sans"/>
                <a:sym typeface="Quattrocento Sans"/>
              </a:defRPr>
            </a:lvl2pPr>
            <a:lvl3pPr marL="0" lvl="2" indent="0" algn="r">
              <a:spcBef>
                <a:spcPts val="0"/>
              </a:spcBef>
              <a:buNone/>
              <a:defRPr sz="1400" b="1" i="0">
                <a:solidFill>
                  <a:schemeClr val="lt1"/>
                </a:solidFill>
                <a:latin typeface="Quattrocento Sans"/>
                <a:ea typeface="Quattrocento Sans"/>
                <a:cs typeface="Quattrocento Sans"/>
                <a:sym typeface="Quattrocento Sans"/>
              </a:defRPr>
            </a:lvl3pPr>
            <a:lvl4pPr marL="0" lvl="3" indent="0" algn="r">
              <a:spcBef>
                <a:spcPts val="0"/>
              </a:spcBef>
              <a:buNone/>
              <a:defRPr sz="1400" b="1" i="0">
                <a:solidFill>
                  <a:schemeClr val="lt1"/>
                </a:solidFill>
                <a:latin typeface="Quattrocento Sans"/>
                <a:ea typeface="Quattrocento Sans"/>
                <a:cs typeface="Quattrocento Sans"/>
                <a:sym typeface="Quattrocento Sans"/>
              </a:defRPr>
            </a:lvl4pPr>
            <a:lvl5pPr marL="0" lvl="4" indent="0" algn="r">
              <a:spcBef>
                <a:spcPts val="0"/>
              </a:spcBef>
              <a:buNone/>
              <a:defRPr sz="1400" b="1" i="0">
                <a:solidFill>
                  <a:schemeClr val="lt1"/>
                </a:solidFill>
                <a:latin typeface="Quattrocento Sans"/>
                <a:ea typeface="Quattrocento Sans"/>
                <a:cs typeface="Quattrocento Sans"/>
                <a:sym typeface="Quattrocento Sans"/>
              </a:defRPr>
            </a:lvl5pPr>
            <a:lvl6pPr marL="0" lvl="5" indent="0" algn="r">
              <a:spcBef>
                <a:spcPts val="0"/>
              </a:spcBef>
              <a:buNone/>
              <a:defRPr sz="1400" b="1" i="0">
                <a:solidFill>
                  <a:schemeClr val="lt1"/>
                </a:solidFill>
                <a:latin typeface="Quattrocento Sans"/>
                <a:ea typeface="Quattrocento Sans"/>
                <a:cs typeface="Quattrocento Sans"/>
                <a:sym typeface="Quattrocento Sans"/>
              </a:defRPr>
            </a:lvl6pPr>
            <a:lvl7pPr marL="0" lvl="6" indent="0" algn="r">
              <a:spcBef>
                <a:spcPts val="0"/>
              </a:spcBef>
              <a:buNone/>
              <a:defRPr sz="1400" b="1" i="0">
                <a:solidFill>
                  <a:schemeClr val="lt1"/>
                </a:solidFill>
                <a:latin typeface="Quattrocento Sans"/>
                <a:ea typeface="Quattrocento Sans"/>
                <a:cs typeface="Quattrocento Sans"/>
                <a:sym typeface="Quattrocento Sans"/>
              </a:defRPr>
            </a:lvl7pPr>
            <a:lvl8pPr marL="0" lvl="7" indent="0" algn="r">
              <a:spcBef>
                <a:spcPts val="0"/>
              </a:spcBef>
              <a:buNone/>
              <a:defRPr sz="1400" b="1" i="0">
                <a:solidFill>
                  <a:schemeClr val="lt1"/>
                </a:solidFill>
                <a:latin typeface="Quattrocento Sans"/>
                <a:ea typeface="Quattrocento Sans"/>
                <a:cs typeface="Quattrocento Sans"/>
                <a:sym typeface="Quattrocento Sans"/>
              </a:defRPr>
            </a:lvl8pPr>
            <a:lvl9pPr marL="0" lvl="8" indent="0" algn="r">
              <a:spcBef>
                <a:spcPts val="0"/>
              </a:spcBef>
              <a:buNone/>
              <a:defRPr sz="1400" b="1" i="0">
                <a:solidFill>
                  <a:schemeClr val="lt1"/>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sv-SE"/>
              <a:t>‹#›</a:t>
            </a:fld>
            <a:endParaRPr/>
          </a:p>
        </p:txBody>
      </p:sp>
      <p:sp>
        <p:nvSpPr>
          <p:cNvPr id="55" name="Google Shape;55;p33"/>
          <p:cNvSpPr txBox="1">
            <a:spLocks noGrp="1"/>
          </p:cNvSpPr>
          <p:nvPr>
            <p:ph type="body" idx="2"/>
          </p:nvPr>
        </p:nvSpPr>
        <p:spPr>
          <a:xfrm>
            <a:off x="663575" y="2016027"/>
            <a:ext cx="4389438" cy="439247"/>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8EA9DA"/>
              </a:buClr>
              <a:buSzPts val="2000"/>
              <a:buFont typeface="Open Sans SemiBold"/>
              <a:buNone/>
              <a:defRPr b="1" i="0">
                <a:solidFill>
                  <a:srgbClr val="8EA9DA"/>
                </a:solidFill>
                <a:latin typeface="Open Sans SemiBold"/>
                <a:ea typeface="Open Sans SemiBold"/>
                <a:cs typeface="Open Sans SemiBold"/>
                <a:sym typeface="Open Sans SemiBold"/>
              </a:defRPr>
            </a:lvl1pPr>
            <a:lvl2pPr marL="914400" lvl="1" indent="-228600" algn="l">
              <a:lnSpc>
                <a:spcPct val="90000"/>
              </a:lnSpc>
              <a:spcBef>
                <a:spcPts val="500"/>
              </a:spcBef>
              <a:spcAft>
                <a:spcPts val="0"/>
              </a:spcAft>
              <a:buClr>
                <a:schemeClr val="dk1"/>
              </a:buClr>
              <a:buSzPts val="2000"/>
              <a:buNone/>
              <a:defRPr b="1" i="0">
                <a:latin typeface="Quattrocento Sans"/>
                <a:ea typeface="Quattrocento Sans"/>
                <a:cs typeface="Quattrocento Sans"/>
                <a:sym typeface="Quattrocento Sans"/>
              </a:defRPr>
            </a:lvl2pPr>
            <a:lvl3pPr marL="1371600" lvl="2" indent="-2286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3pPr>
            <a:lvl4pPr marL="1828800" lvl="3" indent="-2286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4pPr>
            <a:lvl5pPr marL="2286000" lvl="4" indent="-2286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33"/>
          <p:cNvSpPr txBox="1">
            <a:spLocks noGrp="1"/>
          </p:cNvSpPr>
          <p:nvPr>
            <p:ph type="body" idx="3"/>
          </p:nvPr>
        </p:nvSpPr>
        <p:spPr>
          <a:xfrm>
            <a:off x="8188960" y="5788058"/>
            <a:ext cx="3529770" cy="603315"/>
          </a:xfrm>
          <a:prstGeom prst="rect">
            <a:avLst/>
          </a:prstGeom>
          <a:noFill/>
          <a:ln>
            <a:noFill/>
          </a:ln>
        </p:spPr>
        <p:txBody>
          <a:bodyPr spcFirstLastPara="1" wrap="square" lIns="91425" tIns="45700" rIns="91425" bIns="45700" anchor="b" anchorCtr="0">
            <a:normAutofit/>
          </a:bodyPr>
          <a:lstStyle>
            <a:lvl1pPr marL="457200" lvl="0" indent="-228600" algn="r">
              <a:lnSpc>
                <a:spcPct val="90000"/>
              </a:lnSpc>
              <a:spcBef>
                <a:spcPts val="1000"/>
              </a:spcBef>
              <a:spcAft>
                <a:spcPts val="0"/>
              </a:spcAft>
              <a:buClr>
                <a:schemeClr val="dk1"/>
              </a:buClr>
              <a:buSzPts val="1400"/>
              <a:buFont typeface="Quattrocento Sans"/>
              <a:buNone/>
              <a:defRPr sz="1400" b="0" i="1">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33"/>
          <p:cNvSpPr txBox="1">
            <a:spLocks noGrp="1"/>
          </p:cNvSpPr>
          <p:nvPr>
            <p:ph type="body" idx="4"/>
          </p:nvPr>
        </p:nvSpPr>
        <p:spPr>
          <a:xfrm>
            <a:off x="663575" y="6035355"/>
            <a:ext cx="5180634" cy="356018"/>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1000"/>
              <a:buFont typeface="Open Sans"/>
              <a:buNone/>
              <a:defRPr sz="1000" b="0" i="0">
                <a:latin typeface="Open Sans"/>
                <a:ea typeface="Open Sans"/>
                <a:cs typeface="Open Sans"/>
                <a:sym typeface="Open Sans"/>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58"/>
        <p:cNvGrpSpPr/>
        <p:nvPr/>
      </p:nvGrpSpPr>
      <p:grpSpPr>
        <a:xfrm>
          <a:off x="0" y="0"/>
          <a:ext cx="0" cy="0"/>
          <a:chOff x="0" y="0"/>
          <a:chExt cx="0" cy="0"/>
        </a:xfrm>
      </p:grpSpPr>
      <p:pic>
        <p:nvPicPr>
          <p:cNvPr id="59" name="Google Shape;59;p34" descr="Graphical user interface, tex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60" name="Google Shape;60;p34"/>
          <p:cNvSpPr txBox="1">
            <a:spLocks noGrp="1"/>
          </p:cNvSpPr>
          <p:nvPr>
            <p:ph type="title"/>
          </p:nvPr>
        </p:nvSpPr>
        <p:spPr>
          <a:xfrm>
            <a:off x="641023" y="707009"/>
            <a:ext cx="10793690" cy="509047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5800"/>
              <a:buFont typeface="Open Sans"/>
              <a:buNone/>
              <a:defRPr sz="5800" b="0" i="0">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34"/>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pic>
        <p:nvPicPr>
          <p:cNvPr id="62" name="Google Shape;62;p34" descr="Graphical user interface, tex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1_Section Header">
  <p:cSld name="1_Section Header">
    <p:spTree>
      <p:nvGrpSpPr>
        <p:cNvPr id="1" name="Shape 63"/>
        <p:cNvGrpSpPr/>
        <p:nvPr/>
      </p:nvGrpSpPr>
      <p:grpSpPr>
        <a:xfrm>
          <a:off x="0" y="0"/>
          <a:ext cx="0" cy="0"/>
          <a:chOff x="0" y="0"/>
          <a:chExt cx="0" cy="0"/>
        </a:xfrm>
      </p:grpSpPr>
      <p:pic>
        <p:nvPicPr>
          <p:cNvPr id="64" name="Google Shape;64;p35" descr="Graphical user interface, sunburst char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65" name="Google Shape;65;p35"/>
          <p:cNvSpPr txBox="1">
            <a:spLocks noGrp="1"/>
          </p:cNvSpPr>
          <p:nvPr>
            <p:ph type="title"/>
          </p:nvPr>
        </p:nvSpPr>
        <p:spPr>
          <a:xfrm>
            <a:off x="641023" y="3325090"/>
            <a:ext cx="6270416" cy="2731325"/>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5800"/>
              <a:buFont typeface="Open Sans"/>
              <a:buNone/>
              <a:defRPr sz="5800" b="0" i="0">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35"/>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
        <p:nvSpPr>
          <p:cNvPr id="67" name="Google Shape;67;p35"/>
          <p:cNvSpPr txBox="1">
            <a:spLocks noGrp="1"/>
          </p:cNvSpPr>
          <p:nvPr>
            <p:ph type="body" idx="1"/>
          </p:nvPr>
        </p:nvSpPr>
        <p:spPr>
          <a:xfrm>
            <a:off x="641023" y="626406"/>
            <a:ext cx="5261013" cy="247239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EA9DA"/>
              </a:buClr>
              <a:buSzPts val="20000"/>
              <a:buFont typeface="Open Sans ExtraBold"/>
              <a:buNone/>
              <a:defRPr sz="20000" b="1" i="0">
                <a:solidFill>
                  <a:srgbClr val="8EA9DA"/>
                </a:solidFill>
                <a:latin typeface="Open Sans ExtraBold"/>
                <a:ea typeface="Open Sans ExtraBold"/>
                <a:cs typeface="Open Sans ExtraBold"/>
                <a:sym typeface="Open Sans ExtraBold"/>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68" name="Google Shape;68;p35" descr="Graphical user interface, sunburst char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69"/>
        <p:cNvGrpSpPr/>
        <p:nvPr/>
      </p:nvGrpSpPr>
      <p:grpSpPr>
        <a:xfrm>
          <a:off x="0" y="0"/>
          <a:ext cx="0" cy="0"/>
          <a:chOff x="0" y="0"/>
          <a:chExt cx="0" cy="0"/>
        </a:xfrm>
      </p:grpSpPr>
      <p:sp>
        <p:nvSpPr>
          <p:cNvPr id="70" name="Google Shape;70;p36"/>
          <p:cNvSpPr txBox="1">
            <a:spLocks noGrp="1"/>
          </p:cNvSpPr>
          <p:nvPr>
            <p:ph type="body" idx="1"/>
          </p:nvPr>
        </p:nvSpPr>
        <p:spPr>
          <a:xfrm>
            <a:off x="663574" y="2158738"/>
            <a:ext cx="5181600" cy="387661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36"/>
          <p:cNvSpPr txBox="1">
            <a:spLocks noGrp="1"/>
          </p:cNvSpPr>
          <p:nvPr>
            <p:ph type="body" idx="2"/>
          </p:nvPr>
        </p:nvSpPr>
        <p:spPr>
          <a:xfrm>
            <a:off x="5997574" y="2158738"/>
            <a:ext cx="5181600" cy="387661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36"/>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
        <p:nvSpPr>
          <p:cNvPr id="73" name="Google Shape;73;p36"/>
          <p:cNvSpPr txBox="1">
            <a:spLocks noGrp="1"/>
          </p:cNvSpPr>
          <p:nvPr>
            <p:ph type="title"/>
          </p:nvPr>
        </p:nvSpPr>
        <p:spPr>
          <a:xfrm>
            <a:off x="663574" y="675243"/>
            <a:ext cx="9423105"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6"/>
          <p:cNvSpPr txBox="1">
            <a:spLocks noGrp="1"/>
          </p:cNvSpPr>
          <p:nvPr>
            <p:ph type="body" idx="3"/>
          </p:nvPr>
        </p:nvSpPr>
        <p:spPr>
          <a:xfrm>
            <a:off x="8219441" y="5750351"/>
            <a:ext cx="3508650" cy="641022"/>
          </a:xfrm>
          <a:prstGeom prst="rect">
            <a:avLst/>
          </a:prstGeom>
          <a:noFill/>
          <a:ln>
            <a:noFill/>
          </a:ln>
        </p:spPr>
        <p:txBody>
          <a:bodyPr spcFirstLastPara="1" wrap="square" lIns="91425" tIns="45700" rIns="91425" bIns="45700" anchor="b" anchorCtr="0">
            <a:normAutofit/>
          </a:bodyPr>
          <a:lstStyle>
            <a:lvl1pPr marL="457200" lvl="0" indent="-228600" algn="r">
              <a:lnSpc>
                <a:spcPct val="90000"/>
              </a:lnSpc>
              <a:spcBef>
                <a:spcPts val="1000"/>
              </a:spcBef>
              <a:spcAft>
                <a:spcPts val="0"/>
              </a:spcAft>
              <a:buClr>
                <a:schemeClr val="dk1"/>
              </a:buClr>
              <a:buSzPts val="1400"/>
              <a:buFont typeface="Quattrocento Sans"/>
              <a:buNone/>
              <a:defRPr sz="1400" b="0" i="1">
                <a:solidFill>
                  <a:schemeClr val="dk1"/>
                </a:solidFill>
                <a:latin typeface="Quattrocento Sans"/>
                <a:ea typeface="Quattrocento Sans"/>
                <a:cs typeface="Quattrocento Sans"/>
                <a:sym typeface="Quattrocento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6"/>
          <p:cNvSpPr txBox="1">
            <a:spLocks noGrp="1"/>
          </p:cNvSpPr>
          <p:nvPr>
            <p:ph type="body" idx="4"/>
          </p:nvPr>
        </p:nvSpPr>
        <p:spPr>
          <a:xfrm>
            <a:off x="663575" y="6035355"/>
            <a:ext cx="5181599" cy="356018"/>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1000"/>
              <a:buFont typeface="Open Sans"/>
              <a:buNone/>
              <a:defRPr sz="1000" b="0" i="0">
                <a:latin typeface="Open Sans"/>
                <a:ea typeface="Open Sans"/>
                <a:cs typeface="Open Sans"/>
                <a:sym typeface="Open Sans"/>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image" Target="../media/image1.jpg"/><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25" descr="Graphical user interface, text&#10;&#10;Description automatically generated"/>
          <p:cNvPicPr preferRelativeResize="0"/>
          <p:nvPr/>
        </p:nvPicPr>
        <p:blipFill rotWithShape="1">
          <a:blip r:embed="rId25">
            <a:alphaModFix/>
          </a:blip>
          <a:srcRect/>
          <a:stretch/>
        </p:blipFill>
        <p:spPr>
          <a:xfrm>
            <a:off x="0" y="0"/>
            <a:ext cx="12192000" cy="6858000"/>
          </a:xfrm>
          <a:prstGeom prst="rect">
            <a:avLst/>
          </a:prstGeom>
          <a:noFill/>
          <a:ln>
            <a:noFill/>
          </a:ln>
        </p:spPr>
      </p:pic>
      <p:sp>
        <p:nvSpPr>
          <p:cNvPr id="11" name="Google Shape;11;p25"/>
          <p:cNvSpPr txBox="1">
            <a:spLocks noGrp="1"/>
          </p:cNvSpPr>
          <p:nvPr>
            <p:ph type="title"/>
          </p:nvPr>
        </p:nvSpPr>
        <p:spPr>
          <a:xfrm>
            <a:off x="663880" y="681037"/>
            <a:ext cx="10689920" cy="1325563"/>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dk1"/>
              </a:buClr>
              <a:buSzPts val="4400"/>
              <a:buFont typeface="Open Sans"/>
              <a:buNone/>
              <a:defRPr sz="4400" b="0" i="0" u="none" strike="noStrike" cap="none">
                <a:solidFill>
                  <a:schemeClr val="dk1"/>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25"/>
          <p:cNvSpPr txBox="1">
            <a:spLocks noGrp="1"/>
          </p:cNvSpPr>
          <p:nvPr>
            <p:ph type="body" idx="1"/>
          </p:nvPr>
        </p:nvSpPr>
        <p:spPr>
          <a:xfrm>
            <a:off x="663880" y="2558970"/>
            <a:ext cx="10689920" cy="3721689"/>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dk1"/>
              </a:buClr>
              <a:buSzPts val="2000"/>
              <a:buFont typeface="Open Sans SemiBold"/>
              <a:buNone/>
              <a:defRPr sz="2000" b="1" i="0" u="none" strike="noStrike" cap="none">
                <a:solidFill>
                  <a:schemeClr val="dk1"/>
                </a:solidFill>
                <a:latin typeface="Open Sans SemiBold"/>
                <a:ea typeface="Open Sans SemiBold"/>
                <a:cs typeface="Open Sans SemiBold"/>
                <a:sym typeface="Open Sans SemiBold"/>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2pPr>
            <a:lvl3pPr marL="1371600" marR="0" lvl="2"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Open Sans"/>
                <a:ea typeface="Open Sans"/>
                <a:cs typeface="Open Sans"/>
                <a:sym typeface="Open Sans"/>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Open Sans"/>
                <a:ea typeface="Open Sans"/>
                <a:cs typeface="Open Sans"/>
                <a:sym typeface="Open Sans"/>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25"/>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400" b="1" i="0" u="none" strike="noStrike" cap="none">
                <a:solidFill>
                  <a:schemeClr val="lt1"/>
                </a:solidFill>
                <a:latin typeface="Quattrocento Sans"/>
                <a:ea typeface="Quattrocento Sans"/>
                <a:cs typeface="Quattrocento Sans"/>
                <a:sym typeface="Quattrocento Sans"/>
              </a:defRPr>
            </a:lvl1pPr>
            <a:lvl2pPr marL="0" marR="0" lvl="1" indent="0" algn="r" rtl="0">
              <a:spcBef>
                <a:spcPts val="0"/>
              </a:spcBef>
              <a:buNone/>
              <a:defRPr sz="1400" b="1" i="0" u="none" strike="noStrike" cap="none">
                <a:solidFill>
                  <a:schemeClr val="lt1"/>
                </a:solidFill>
                <a:latin typeface="Quattrocento Sans"/>
                <a:ea typeface="Quattrocento Sans"/>
                <a:cs typeface="Quattrocento Sans"/>
                <a:sym typeface="Quattrocento Sans"/>
              </a:defRPr>
            </a:lvl2pPr>
            <a:lvl3pPr marL="0" marR="0" lvl="2" indent="0" algn="r" rtl="0">
              <a:spcBef>
                <a:spcPts val="0"/>
              </a:spcBef>
              <a:buNone/>
              <a:defRPr sz="1400" b="1" i="0" u="none" strike="noStrike" cap="none">
                <a:solidFill>
                  <a:schemeClr val="lt1"/>
                </a:solidFill>
                <a:latin typeface="Quattrocento Sans"/>
                <a:ea typeface="Quattrocento Sans"/>
                <a:cs typeface="Quattrocento Sans"/>
                <a:sym typeface="Quattrocento Sans"/>
              </a:defRPr>
            </a:lvl3pPr>
            <a:lvl4pPr marL="0" marR="0" lvl="3" indent="0" algn="r" rtl="0">
              <a:spcBef>
                <a:spcPts val="0"/>
              </a:spcBef>
              <a:buNone/>
              <a:defRPr sz="1400" b="1" i="0" u="none" strike="noStrike" cap="none">
                <a:solidFill>
                  <a:schemeClr val="lt1"/>
                </a:solidFill>
                <a:latin typeface="Quattrocento Sans"/>
                <a:ea typeface="Quattrocento Sans"/>
                <a:cs typeface="Quattrocento Sans"/>
                <a:sym typeface="Quattrocento Sans"/>
              </a:defRPr>
            </a:lvl4pPr>
            <a:lvl5pPr marL="0" marR="0" lvl="4" indent="0" algn="r" rtl="0">
              <a:spcBef>
                <a:spcPts val="0"/>
              </a:spcBef>
              <a:buNone/>
              <a:defRPr sz="1400" b="1" i="0" u="none" strike="noStrike" cap="none">
                <a:solidFill>
                  <a:schemeClr val="lt1"/>
                </a:solidFill>
                <a:latin typeface="Quattrocento Sans"/>
                <a:ea typeface="Quattrocento Sans"/>
                <a:cs typeface="Quattrocento Sans"/>
                <a:sym typeface="Quattrocento Sans"/>
              </a:defRPr>
            </a:lvl5pPr>
            <a:lvl6pPr marL="0" marR="0" lvl="5" indent="0" algn="r" rtl="0">
              <a:spcBef>
                <a:spcPts val="0"/>
              </a:spcBef>
              <a:buNone/>
              <a:defRPr sz="1400" b="1" i="0" u="none" strike="noStrike" cap="none">
                <a:solidFill>
                  <a:schemeClr val="lt1"/>
                </a:solidFill>
                <a:latin typeface="Quattrocento Sans"/>
                <a:ea typeface="Quattrocento Sans"/>
                <a:cs typeface="Quattrocento Sans"/>
                <a:sym typeface="Quattrocento Sans"/>
              </a:defRPr>
            </a:lvl6pPr>
            <a:lvl7pPr marL="0" marR="0" lvl="6" indent="0" algn="r" rtl="0">
              <a:spcBef>
                <a:spcPts val="0"/>
              </a:spcBef>
              <a:buNone/>
              <a:defRPr sz="1400" b="1" i="0" u="none" strike="noStrike" cap="none">
                <a:solidFill>
                  <a:schemeClr val="lt1"/>
                </a:solidFill>
                <a:latin typeface="Quattrocento Sans"/>
                <a:ea typeface="Quattrocento Sans"/>
                <a:cs typeface="Quattrocento Sans"/>
                <a:sym typeface="Quattrocento Sans"/>
              </a:defRPr>
            </a:lvl7pPr>
            <a:lvl8pPr marL="0" marR="0" lvl="7" indent="0" algn="r" rtl="0">
              <a:spcBef>
                <a:spcPts val="0"/>
              </a:spcBef>
              <a:buNone/>
              <a:defRPr sz="1400" b="1" i="0" u="none" strike="noStrike" cap="none">
                <a:solidFill>
                  <a:schemeClr val="lt1"/>
                </a:solidFill>
                <a:latin typeface="Quattrocento Sans"/>
                <a:ea typeface="Quattrocento Sans"/>
                <a:cs typeface="Quattrocento Sans"/>
                <a:sym typeface="Quattrocento Sans"/>
              </a:defRPr>
            </a:lvl8pPr>
            <a:lvl9pPr marL="0" marR="0" lvl="8" indent="0" algn="r" rtl="0">
              <a:spcBef>
                <a:spcPts val="0"/>
              </a:spcBef>
              <a:buNone/>
              <a:defRPr sz="1400" b="1" i="0" u="none" strike="noStrike" cap="none">
                <a:solidFill>
                  <a:schemeClr val="lt1"/>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sv-SE"/>
              <a:t>‹#›</a:t>
            </a:fld>
            <a:endParaRPr/>
          </a:p>
        </p:txBody>
      </p:sp>
      <p:pic>
        <p:nvPicPr>
          <p:cNvPr id="14" name="Google Shape;14;p25" descr="Graphical user interface, text&#10;&#10;Description automatically generated"/>
          <p:cNvPicPr preferRelativeResize="0"/>
          <p:nvPr/>
        </p:nvPicPr>
        <p:blipFill rotWithShape="1">
          <a:blip r:embed="rId25">
            <a:alphaModFix/>
          </a:blip>
          <a:srcRect/>
          <a:stretch/>
        </p:blipFill>
        <p:spPr>
          <a:xfrm>
            <a:off x="0" y="0"/>
            <a:ext cx="12192000" cy="68580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0"/>
        <p:cNvGrpSpPr/>
        <p:nvPr/>
      </p:nvGrpSpPr>
      <p:grpSpPr>
        <a:xfrm>
          <a:off x="0" y="0"/>
          <a:ext cx="0" cy="0"/>
          <a:chOff x="0" y="0"/>
          <a:chExt cx="0" cy="0"/>
        </a:xfrm>
      </p:grpSpPr>
      <p:pic>
        <p:nvPicPr>
          <p:cNvPr id="161" name="Google Shape;161;p31" descr="Graphical user interface, text&#10;&#10;Description automatically generated"/>
          <p:cNvPicPr preferRelativeResize="0"/>
          <p:nvPr/>
        </p:nvPicPr>
        <p:blipFill rotWithShape="1">
          <a:blip r:embed="rId23">
            <a:alphaModFix/>
          </a:blip>
          <a:srcRect/>
          <a:stretch/>
        </p:blipFill>
        <p:spPr>
          <a:xfrm>
            <a:off x="0" y="0"/>
            <a:ext cx="12192000" cy="6858000"/>
          </a:xfrm>
          <a:prstGeom prst="rect">
            <a:avLst/>
          </a:prstGeom>
          <a:noFill/>
          <a:ln>
            <a:noFill/>
          </a:ln>
        </p:spPr>
      </p:pic>
      <p:sp>
        <p:nvSpPr>
          <p:cNvPr id="162" name="Google Shape;162;p31"/>
          <p:cNvSpPr txBox="1">
            <a:spLocks noGrp="1"/>
          </p:cNvSpPr>
          <p:nvPr>
            <p:ph type="title"/>
          </p:nvPr>
        </p:nvSpPr>
        <p:spPr>
          <a:xfrm>
            <a:off x="663880" y="681037"/>
            <a:ext cx="10689920" cy="1325563"/>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dk1"/>
              </a:buClr>
              <a:buSzPts val="4400"/>
              <a:buFont typeface="Open Sans"/>
              <a:buNone/>
              <a:defRPr sz="4400" b="0" i="0" u="none" strike="noStrike" cap="none">
                <a:solidFill>
                  <a:schemeClr val="dk1"/>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3" name="Google Shape;163;p31"/>
          <p:cNvSpPr txBox="1">
            <a:spLocks noGrp="1"/>
          </p:cNvSpPr>
          <p:nvPr>
            <p:ph type="body" idx="1"/>
          </p:nvPr>
        </p:nvSpPr>
        <p:spPr>
          <a:xfrm>
            <a:off x="663880" y="2558970"/>
            <a:ext cx="10689920" cy="3721689"/>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dk1"/>
              </a:buClr>
              <a:buSzPts val="2000"/>
              <a:buFont typeface="Open Sans SemiBold"/>
              <a:buNone/>
              <a:defRPr sz="2000" b="1" i="0" u="none" strike="noStrike" cap="none">
                <a:solidFill>
                  <a:schemeClr val="dk1"/>
                </a:solidFill>
                <a:latin typeface="Open Sans SemiBold"/>
                <a:ea typeface="Open Sans SemiBold"/>
                <a:cs typeface="Open Sans SemiBold"/>
                <a:sym typeface="Open Sans SemiBold"/>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2pPr>
            <a:lvl3pPr marL="1371600" marR="0" lvl="2"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Open Sans"/>
                <a:ea typeface="Open Sans"/>
                <a:cs typeface="Open Sans"/>
                <a:sym typeface="Open Sans"/>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Open Sans"/>
                <a:ea typeface="Open Sans"/>
                <a:cs typeface="Open Sans"/>
                <a:sym typeface="Open Sans"/>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4" name="Google Shape;164;p31"/>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400" b="1" i="0">
                <a:solidFill>
                  <a:schemeClr val="lt1"/>
                </a:solidFill>
                <a:latin typeface="Quattrocento Sans"/>
                <a:ea typeface="Quattrocento Sans"/>
                <a:cs typeface="Quattrocento Sans"/>
                <a:sym typeface="Quattrocento Sans"/>
              </a:defRPr>
            </a:lvl1pPr>
            <a:lvl2pPr marL="0" marR="0" lvl="1" indent="0" algn="r" rtl="0">
              <a:spcBef>
                <a:spcPts val="0"/>
              </a:spcBef>
              <a:buNone/>
              <a:defRPr sz="1400" b="1" i="0">
                <a:solidFill>
                  <a:schemeClr val="lt1"/>
                </a:solidFill>
                <a:latin typeface="Quattrocento Sans"/>
                <a:ea typeface="Quattrocento Sans"/>
                <a:cs typeface="Quattrocento Sans"/>
                <a:sym typeface="Quattrocento Sans"/>
              </a:defRPr>
            </a:lvl2pPr>
            <a:lvl3pPr marL="0" marR="0" lvl="2" indent="0" algn="r" rtl="0">
              <a:spcBef>
                <a:spcPts val="0"/>
              </a:spcBef>
              <a:buNone/>
              <a:defRPr sz="1400" b="1" i="0">
                <a:solidFill>
                  <a:schemeClr val="lt1"/>
                </a:solidFill>
                <a:latin typeface="Quattrocento Sans"/>
                <a:ea typeface="Quattrocento Sans"/>
                <a:cs typeface="Quattrocento Sans"/>
                <a:sym typeface="Quattrocento Sans"/>
              </a:defRPr>
            </a:lvl3pPr>
            <a:lvl4pPr marL="0" marR="0" lvl="3" indent="0" algn="r" rtl="0">
              <a:spcBef>
                <a:spcPts val="0"/>
              </a:spcBef>
              <a:buNone/>
              <a:defRPr sz="1400" b="1" i="0">
                <a:solidFill>
                  <a:schemeClr val="lt1"/>
                </a:solidFill>
                <a:latin typeface="Quattrocento Sans"/>
                <a:ea typeface="Quattrocento Sans"/>
                <a:cs typeface="Quattrocento Sans"/>
                <a:sym typeface="Quattrocento Sans"/>
              </a:defRPr>
            </a:lvl4pPr>
            <a:lvl5pPr marL="0" marR="0" lvl="4" indent="0" algn="r" rtl="0">
              <a:spcBef>
                <a:spcPts val="0"/>
              </a:spcBef>
              <a:buNone/>
              <a:defRPr sz="1400" b="1" i="0">
                <a:solidFill>
                  <a:schemeClr val="lt1"/>
                </a:solidFill>
                <a:latin typeface="Quattrocento Sans"/>
                <a:ea typeface="Quattrocento Sans"/>
                <a:cs typeface="Quattrocento Sans"/>
                <a:sym typeface="Quattrocento Sans"/>
              </a:defRPr>
            </a:lvl5pPr>
            <a:lvl6pPr marL="0" marR="0" lvl="5" indent="0" algn="r" rtl="0">
              <a:spcBef>
                <a:spcPts val="0"/>
              </a:spcBef>
              <a:buNone/>
              <a:defRPr sz="1400" b="1" i="0">
                <a:solidFill>
                  <a:schemeClr val="lt1"/>
                </a:solidFill>
                <a:latin typeface="Quattrocento Sans"/>
                <a:ea typeface="Quattrocento Sans"/>
                <a:cs typeface="Quattrocento Sans"/>
                <a:sym typeface="Quattrocento Sans"/>
              </a:defRPr>
            </a:lvl6pPr>
            <a:lvl7pPr marL="0" marR="0" lvl="6" indent="0" algn="r" rtl="0">
              <a:spcBef>
                <a:spcPts val="0"/>
              </a:spcBef>
              <a:buNone/>
              <a:defRPr sz="1400" b="1" i="0">
                <a:solidFill>
                  <a:schemeClr val="lt1"/>
                </a:solidFill>
                <a:latin typeface="Quattrocento Sans"/>
                <a:ea typeface="Quattrocento Sans"/>
                <a:cs typeface="Quattrocento Sans"/>
                <a:sym typeface="Quattrocento Sans"/>
              </a:defRPr>
            </a:lvl7pPr>
            <a:lvl8pPr marL="0" marR="0" lvl="7" indent="0" algn="r" rtl="0">
              <a:spcBef>
                <a:spcPts val="0"/>
              </a:spcBef>
              <a:buNone/>
              <a:defRPr sz="1400" b="1" i="0">
                <a:solidFill>
                  <a:schemeClr val="lt1"/>
                </a:solidFill>
                <a:latin typeface="Quattrocento Sans"/>
                <a:ea typeface="Quattrocento Sans"/>
                <a:cs typeface="Quattrocento Sans"/>
                <a:sym typeface="Quattrocento Sans"/>
              </a:defRPr>
            </a:lvl8pPr>
            <a:lvl9pPr marL="0" marR="0" lvl="8" indent="0" algn="r" rtl="0">
              <a:spcBef>
                <a:spcPts val="0"/>
              </a:spcBef>
              <a:buNone/>
              <a:defRPr sz="1400" b="1" i="0">
                <a:solidFill>
                  <a:schemeClr val="lt1"/>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sv-SE"/>
              <a:t>‹#›</a:t>
            </a:fld>
            <a:endParaRPr/>
          </a:p>
        </p:txBody>
      </p:sp>
      <p:pic>
        <p:nvPicPr>
          <p:cNvPr id="165" name="Google Shape;165;p31" descr="Graphical user interface, text&#10;&#10;Description automatically generated"/>
          <p:cNvPicPr preferRelativeResize="0"/>
          <p:nvPr/>
        </p:nvPicPr>
        <p:blipFill rotWithShape="1">
          <a:blip r:embed="rId23">
            <a:alphaModFix/>
          </a:blip>
          <a:srcRect/>
          <a:stretch/>
        </p:blipFill>
        <p:spPr>
          <a:xfrm>
            <a:off x="0" y="0"/>
            <a:ext cx="12192000" cy="68580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hyperlink" Target="https://unsplash.com/@jeisblack?utm_source=unsplash&amp;utm_medium=referral&amp;utm_content=creditCopyText" TargetMode="External"/><Relationship Id="rId3" Type="http://schemas.openxmlformats.org/officeDocument/2006/relationships/hyperlink" Target="https://unsplash.com/@dominik_photography?utm_source=unsplash&amp;utm_medium=referral&amp;utm_content=creditCopyText" TargetMode="External"/><Relationship Id="rId7" Type="http://schemas.openxmlformats.org/officeDocument/2006/relationships/image" Target="../media/image15.jp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10.jpg"/><Relationship Id="rId11" Type="http://schemas.openxmlformats.org/officeDocument/2006/relationships/hyperlink" Target="https://creativecommons.org/publicdomain/zero/1.0/" TargetMode="External"/><Relationship Id="rId5" Type="http://schemas.openxmlformats.org/officeDocument/2006/relationships/image" Target="../media/image14.jpg"/><Relationship Id="rId10" Type="http://schemas.openxmlformats.org/officeDocument/2006/relationships/hyperlink" Target="http://search.creativecommons.org/photos/e58cc7ea-36a9-4dcc-b1bb-b983ab5200e2" TargetMode="External"/><Relationship Id="rId4" Type="http://schemas.openxmlformats.org/officeDocument/2006/relationships/image" Target="../media/image13.jpg"/><Relationship Id="rId9" Type="http://schemas.openxmlformats.org/officeDocument/2006/relationships/hyperlink" Target="https://unsplash.com/@elijah_ekdahl?utm_source=unsplash&amp;utm_medium=referral&amp;utm_content=creditCopyText"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s://search.creativecommons.org/photos/20dd19e3-037f-42f6-a063-13c196ea855a"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hyperlink" Target="https://creativecommons.org/licenses/by/4.0/"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hyperlink" Target="https://creativecommons.org/licenses/by/3.0/" TargetMode="External"/><Relationship Id="rId4" Type="http://schemas.openxmlformats.org/officeDocument/2006/relationships/hyperlink" Target="https://commons.wikimedia.org/w/index.php?curid=6881466"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4.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hyperlink" Target="https://unsplash.com/@peterng1618?utm_source=unsplash&amp;utm_medium=referral&amp;utm_content=creditCopyText"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hyperlink" Target="https://creativecommons.org/publicdomain/zero/1.0/" TargetMode="External"/><Relationship Id="rId4" Type="http://schemas.openxmlformats.org/officeDocument/2006/relationships/hyperlink" Target="https://search.creativecommons.org/photos/e58cc7ea-36a9-4dcc-b1bb-b983ab5200e2"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commons.wikimedia.org/w/index.php?curid=36404160"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hyperlink" Target="https://creativecommons.org/publicdomain/zero/1.0/"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1"/>
          <p:cNvSpPr txBox="1">
            <a:spLocks noGrp="1"/>
          </p:cNvSpPr>
          <p:nvPr>
            <p:ph type="ctrTitle"/>
          </p:nvPr>
        </p:nvSpPr>
        <p:spPr>
          <a:xfrm>
            <a:off x="651352" y="4301318"/>
            <a:ext cx="7029608" cy="194875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4400"/>
              <a:buFont typeface="Open Sans ExtraBold"/>
              <a:buNone/>
            </a:pPr>
            <a:r>
              <a:rPr lang="sv-SE">
                <a:solidFill>
                  <a:schemeClr val="lt1"/>
                </a:solidFill>
              </a:rPr>
              <a:t>LECTURE 2</a:t>
            </a:r>
            <a:br>
              <a:rPr lang="sv-SE"/>
            </a:br>
            <a:r>
              <a:rPr lang="sv-SE"/>
              <a:t>LE SYSTÈME ÉNERGÉTIQUE</a:t>
            </a:r>
            <a:endParaRPr/>
          </a:p>
        </p:txBody>
      </p:sp>
      <p:sp>
        <p:nvSpPr>
          <p:cNvPr id="296" name="Google Shape;296;p1"/>
          <p:cNvSpPr txBox="1">
            <a:spLocks noGrp="1"/>
          </p:cNvSpPr>
          <p:nvPr>
            <p:ph type="subTitle" idx="1"/>
          </p:nvPr>
        </p:nvSpPr>
        <p:spPr>
          <a:xfrm>
            <a:off x="698031" y="3963425"/>
            <a:ext cx="2846100" cy="389700"/>
          </a:xfrm>
          <a:prstGeom prst="rect">
            <a:avLst/>
          </a:prstGeom>
          <a:noFill/>
          <a:ln>
            <a:noFill/>
          </a:ln>
        </p:spPr>
        <p:txBody>
          <a:bodyPr spcFirstLastPara="1" wrap="square" lIns="91425" tIns="45700" rIns="91425" bIns="45700" anchor="b" anchorCtr="0">
            <a:normAutofit fontScale="92500"/>
          </a:bodyPr>
          <a:lstStyle/>
          <a:p>
            <a:pPr marL="0" lvl="0" indent="0" algn="l" rtl="0">
              <a:lnSpc>
                <a:spcPct val="90000"/>
              </a:lnSpc>
              <a:spcBef>
                <a:spcPts val="0"/>
              </a:spcBef>
              <a:spcAft>
                <a:spcPts val="0"/>
              </a:spcAft>
              <a:buClr>
                <a:schemeClr val="dk1"/>
              </a:buClr>
              <a:buSzPct val="100000"/>
              <a:buFont typeface="Open Sans ExtraBold"/>
              <a:buNone/>
            </a:pPr>
            <a:r>
              <a:rPr lang="sv-SE"/>
              <a:t>Introduction aux CLEW</a:t>
            </a:r>
            <a:endParaRPr/>
          </a:p>
        </p:txBody>
      </p:sp>
      <p:sp>
        <p:nvSpPr>
          <p:cNvPr id="297" name="Google Shape;297;p1"/>
          <p:cNvSpPr txBox="1">
            <a:spLocks noGrp="1"/>
          </p:cNvSpPr>
          <p:nvPr>
            <p:ph type="body" idx="2"/>
          </p:nvPr>
        </p:nvSpPr>
        <p:spPr>
          <a:xfrm>
            <a:off x="8453438" y="6106160"/>
            <a:ext cx="3738562" cy="33591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1600"/>
              <a:buFont typeface="Open Sans SemiBold"/>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10"/>
          <p:cNvSpPr txBox="1">
            <a:spLocks noGrp="1"/>
          </p:cNvSpPr>
          <p:nvPr>
            <p:ph type="title"/>
          </p:nvPr>
        </p:nvSpPr>
        <p:spPr>
          <a:xfrm>
            <a:off x="663575" y="675250"/>
            <a:ext cx="10300200" cy="1325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sv-SE"/>
              <a:t>2.2 Pourquoi modéliser le système énergétique ?</a:t>
            </a:r>
            <a:endParaRPr/>
          </a:p>
        </p:txBody>
      </p:sp>
      <p:sp>
        <p:nvSpPr>
          <p:cNvPr id="396" name="Google Shape;396;p10"/>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sv-SE"/>
              <a:t>10</a:t>
            </a:fld>
            <a:endParaRPr/>
          </a:p>
        </p:txBody>
      </p:sp>
      <p:sp>
        <p:nvSpPr>
          <p:cNvPr id="397" name="Google Shape;397;p10"/>
          <p:cNvSpPr txBox="1">
            <a:spLocks noGrp="1"/>
          </p:cNvSpPr>
          <p:nvPr>
            <p:ph type="body" idx="4"/>
          </p:nvPr>
        </p:nvSpPr>
        <p:spPr>
          <a:xfrm>
            <a:off x="663575" y="2016028"/>
            <a:ext cx="4171950" cy="43924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sv-SE"/>
              <a:t>Le potentiel</a:t>
            </a:r>
            <a:endParaRPr/>
          </a:p>
        </p:txBody>
      </p:sp>
      <p:sp>
        <p:nvSpPr>
          <p:cNvPr id="398" name="Google Shape;398;p10"/>
          <p:cNvSpPr txBox="1"/>
          <p:nvPr/>
        </p:nvSpPr>
        <p:spPr>
          <a:xfrm>
            <a:off x="663575" y="2397228"/>
            <a:ext cx="9265872" cy="3602056"/>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C8102E"/>
              </a:buClr>
              <a:buSzPts val="2000"/>
              <a:buFont typeface="Arial"/>
              <a:buNone/>
            </a:pPr>
            <a:r>
              <a:rPr lang="sv-SE" sz="2000" b="1" i="0">
                <a:solidFill>
                  <a:srgbClr val="C8102E"/>
                </a:solidFill>
                <a:latin typeface="Open Sans SemiBold"/>
                <a:ea typeface="Open Sans SemiBold"/>
                <a:cs typeface="Open Sans SemiBold"/>
                <a:sym typeface="Open Sans SemiBold"/>
              </a:rPr>
              <a:t>L'analyse de scénarios constitue une utilisation importante des modèles</a:t>
            </a:r>
            <a:endParaRPr/>
          </a:p>
          <a:p>
            <a:pPr marL="228600" marR="0" lvl="0" indent="-228600" algn="l" rtl="0">
              <a:lnSpc>
                <a:spcPct val="100000"/>
              </a:lnSpc>
              <a:spcBef>
                <a:spcPts val="1000"/>
              </a:spcBef>
              <a:spcAft>
                <a:spcPts val="0"/>
              </a:spcAft>
              <a:buClr>
                <a:schemeClr val="dk1"/>
              </a:buClr>
              <a:buSzPts val="2000"/>
              <a:buFont typeface="Arial"/>
              <a:buChar char="•"/>
            </a:pPr>
            <a:r>
              <a:rPr lang="sv-SE" sz="2000" b="0" i="0">
                <a:solidFill>
                  <a:schemeClr val="dk1"/>
                </a:solidFill>
                <a:latin typeface="Open Sans"/>
                <a:ea typeface="Open Sans"/>
                <a:cs typeface="Open Sans"/>
                <a:sym typeface="Open Sans"/>
              </a:rPr>
              <a:t>Améliorer notre compréhension de l'avenir ;</a:t>
            </a:r>
            <a:endParaRPr/>
          </a:p>
          <a:p>
            <a:pPr marL="228600" marR="0" lvl="0" indent="-228600" algn="l" rtl="0">
              <a:lnSpc>
                <a:spcPct val="100000"/>
              </a:lnSpc>
              <a:spcBef>
                <a:spcPts val="1000"/>
              </a:spcBef>
              <a:spcAft>
                <a:spcPts val="0"/>
              </a:spcAft>
              <a:buClr>
                <a:schemeClr val="dk1"/>
              </a:buClr>
              <a:buSzPts val="2000"/>
              <a:buFont typeface="Arial"/>
              <a:buChar char="•"/>
            </a:pPr>
            <a:r>
              <a:rPr lang="sv-SE" sz="2000" b="0" i="0">
                <a:solidFill>
                  <a:schemeClr val="dk1"/>
                </a:solidFill>
                <a:latin typeface="Open Sans"/>
                <a:ea typeface="Open Sans"/>
                <a:cs typeface="Open Sans"/>
                <a:sym typeface="Open Sans"/>
              </a:rPr>
              <a:t>Analyser les changements potentiels dans l'environnement ;</a:t>
            </a:r>
            <a:endParaRPr/>
          </a:p>
          <a:p>
            <a:pPr marL="228600" marR="0" lvl="0" indent="-228600" algn="l" rtl="0">
              <a:lnSpc>
                <a:spcPct val="100000"/>
              </a:lnSpc>
              <a:spcBef>
                <a:spcPts val="1000"/>
              </a:spcBef>
              <a:spcAft>
                <a:spcPts val="0"/>
              </a:spcAft>
              <a:buClr>
                <a:schemeClr val="dk1"/>
              </a:buClr>
              <a:buSzPts val="2000"/>
              <a:buFont typeface="Arial"/>
              <a:buChar char="•"/>
            </a:pPr>
            <a:r>
              <a:rPr lang="sv-SE" sz="2000" b="0" i="0">
                <a:solidFill>
                  <a:schemeClr val="dk1"/>
                </a:solidFill>
                <a:latin typeface="Open Sans"/>
                <a:ea typeface="Open Sans"/>
                <a:cs typeface="Open Sans"/>
                <a:sym typeface="Open Sans"/>
              </a:rPr>
              <a:t>Établir un consensus pour le changement ;</a:t>
            </a:r>
            <a:endParaRPr/>
          </a:p>
          <a:p>
            <a:pPr marL="228600" marR="0" lvl="0" indent="-228600" algn="l" rtl="0">
              <a:lnSpc>
                <a:spcPct val="100000"/>
              </a:lnSpc>
              <a:spcBef>
                <a:spcPts val="1000"/>
              </a:spcBef>
              <a:spcAft>
                <a:spcPts val="0"/>
              </a:spcAft>
              <a:buClr>
                <a:schemeClr val="dk1"/>
              </a:buClr>
              <a:buSzPts val="2000"/>
              <a:buFont typeface="Arial"/>
              <a:buChar char="•"/>
            </a:pPr>
            <a:r>
              <a:rPr lang="sv-SE" sz="2000" b="0" i="0">
                <a:solidFill>
                  <a:schemeClr val="dk1"/>
                </a:solidFill>
                <a:latin typeface="Open Sans"/>
                <a:ea typeface="Open Sans"/>
                <a:cs typeface="Open Sans"/>
                <a:sym typeface="Open Sans"/>
              </a:rPr>
              <a:t>Gérer les risques.</a:t>
            </a:r>
            <a:endParaRPr/>
          </a:p>
        </p:txBody>
      </p:sp>
      <p:sp>
        <p:nvSpPr>
          <p:cNvPr id="399" name="Google Shape;399;p10"/>
          <p:cNvSpPr txBox="1">
            <a:spLocks noGrp="1"/>
          </p:cNvSpPr>
          <p:nvPr>
            <p:ph type="body" idx="4294967295"/>
          </p:nvPr>
        </p:nvSpPr>
        <p:spPr>
          <a:xfrm>
            <a:off x="8054788" y="5903259"/>
            <a:ext cx="3678230" cy="480970"/>
          </a:xfrm>
          <a:prstGeom prst="rect">
            <a:avLst/>
          </a:prstGeom>
          <a:noFill/>
          <a:ln>
            <a:noFill/>
          </a:ln>
        </p:spPr>
        <p:txBody>
          <a:bodyPr spcFirstLastPara="1" wrap="square" lIns="91425" tIns="45700" rIns="91425" bIns="45700" anchor="t" anchorCtr="0">
            <a:normAutofit/>
          </a:bodyPr>
          <a:lstStyle/>
          <a:p>
            <a:pPr marL="0" lvl="0" indent="0" algn="r" rtl="0">
              <a:lnSpc>
                <a:spcPct val="90000"/>
              </a:lnSpc>
              <a:spcBef>
                <a:spcPts val="0"/>
              </a:spcBef>
              <a:spcAft>
                <a:spcPts val="0"/>
              </a:spcAft>
              <a:buClr>
                <a:schemeClr val="dk1"/>
              </a:buClr>
              <a:buSzPts val="1400"/>
              <a:buFont typeface="Quattrocento Sans"/>
              <a:buNone/>
            </a:pPr>
            <a:r>
              <a:rPr lang="sv-SE" sz="1400" b="0" i="1">
                <a:latin typeface="Quattrocento Sans"/>
                <a:ea typeface="Quattrocento Sans"/>
                <a:cs typeface="Quattrocento Sans"/>
                <a:sym typeface="Quattrocento Sans"/>
              </a:rPr>
              <a:t>Référence : Maack, J.N., Scenario Analysis : </a:t>
            </a:r>
            <a:br>
              <a:rPr lang="sv-SE" sz="1400" b="0" i="1">
                <a:latin typeface="Quattrocento Sans"/>
                <a:ea typeface="Quattrocento Sans"/>
                <a:cs typeface="Quattrocento Sans"/>
                <a:sym typeface="Quattrocento Sans"/>
              </a:rPr>
            </a:br>
            <a:r>
              <a:rPr lang="sv-SE" sz="1400" b="0" i="1">
                <a:latin typeface="Quattrocento Sans"/>
                <a:ea typeface="Quattrocento Sans"/>
                <a:cs typeface="Quattrocento Sans"/>
                <a:sym typeface="Quattrocento Sans"/>
              </a:rPr>
              <a:t>un outil pour les gestionnaires de tâches, 2001, Banque mondiale</a:t>
            </a:r>
            <a:endParaRPr/>
          </a:p>
        </p:txBody>
      </p:sp>
    </p:spTree>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11"/>
          <p:cNvSpPr txBox="1">
            <a:spLocks noGrp="1"/>
          </p:cNvSpPr>
          <p:nvPr>
            <p:ph type="title"/>
          </p:nvPr>
        </p:nvSpPr>
        <p:spPr>
          <a:xfrm>
            <a:off x="663575" y="675250"/>
            <a:ext cx="9614400" cy="1325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sv-SE"/>
              <a:t>2.2 Pourquoi modéliser le système énergétique ?</a:t>
            </a:r>
            <a:endParaRPr/>
          </a:p>
        </p:txBody>
      </p:sp>
      <p:sp>
        <p:nvSpPr>
          <p:cNvPr id="406" name="Google Shape;406;p11"/>
          <p:cNvSpPr txBox="1">
            <a:spLocks noGrp="1"/>
          </p:cNvSpPr>
          <p:nvPr>
            <p:ph type="body" idx="2"/>
          </p:nvPr>
        </p:nvSpPr>
        <p:spPr>
          <a:xfrm>
            <a:off x="663575" y="2385364"/>
            <a:ext cx="9108640" cy="360205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C8102E"/>
              </a:buClr>
              <a:buSzPts val="2000"/>
              <a:buFont typeface="Open Sans SemiBold"/>
              <a:buNone/>
            </a:pPr>
            <a:r>
              <a:rPr lang="sv-SE">
                <a:solidFill>
                  <a:srgbClr val="C8102E"/>
                </a:solidFill>
              </a:rPr>
              <a:t>Les modèles ne peuvent pas prédire l'avenir</a:t>
            </a:r>
            <a:endParaRPr>
              <a:solidFill>
                <a:srgbClr val="C8102E"/>
              </a:solidFill>
            </a:endParaRPr>
          </a:p>
          <a:p>
            <a:pPr marL="685800" lvl="1" indent="-228600" algn="l" rtl="0">
              <a:lnSpc>
                <a:spcPct val="90000"/>
              </a:lnSpc>
              <a:spcBef>
                <a:spcPts val="500"/>
              </a:spcBef>
              <a:spcAft>
                <a:spcPts val="0"/>
              </a:spcAft>
              <a:buClr>
                <a:schemeClr val="dk1"/>
              </a:buClr>
              <a:buSzPts val="1600"/>
              <a:buChar char="•"/>
            </a:pPr>
            <a:r>
              <a:rPr lang="sv-SE"/>
              <a:t>Mais elle peut aider à mieux comprendre l'avenir et à se préparer à prendre des décisions en connaissance de cause.</a:t>
            </a:r>
            <a:endParaRPr/>
          </a:p>
          <a:p>
            <a:pPr marL="0" lvl="0" indent="0" algn="l" rtl="0">
              <a:lnSpc>
                <a:spcPct val="90000"/>
              </a:lnSpc>
              <a:spcBef>
                <a:spcPts val="1000"/>
              </a:spcBef>
              <a:spcAft>
                <a:spcPts val="0"/>
              </a:spcAft>
              <a:buClr>
                <a:srgbClr val="C8102E"/>
              </a:buClr>
              <a:buSzPts val="2000"/>
              <a:buFont typeface="Open Sans SemiBold"/>
              <a:buNone/>
            </a:pPr>
            <a:r>
              <a:rPr lang="sv-SE">
                <a:solidFill>
                  <a:srgbClr val="C8102E"/>
                </a:solidFill>
              </a:rPr>
              <a:t>Les modèles ne peuvent pas prendre de décisions</a:t>
            </a:r>
            <a:endParaRPr>
              <a:solidFill>
                <a:srgbClr val="C8102E"/>
              </a:solidFill>
            </a:endParaRPr>
          </a:p>
          <a:p>
            <a:pPr marL="685800" lvl="1" indent="-228600" algn="l" rtl="0">
              <a:lnSpc>
                <a:spcPct val="90000"/>
              </a:lnSpc>
              <a:spcBef>
                <a:spcPts val="500"/>
              </a:spcBef>
              <a:spcAft>
                <a:spcPts val="0"/>
              </a:spcAft>
              <a:buClr>
                <a:schemeClr val="dk1"/>
              </a:buClr>
              <a:buSzPts val="1600"/>
              <a:buChar char="•"/>
            </a:pPr>
            <a:r>
              <a:rPr lang="sv-SE"/>
              <a:t>La tâche principale d'un analyste énergétique est d'évaluer les différentes options et de fournir des informations claires aux décideurs.</a:t>
            </a:r>
            <a:endParaRPr/>
          </a:p>
        </p:txBody>
      </p:sp>
      <p:sp>
        <p:nvSpPr>
          <p:cNvPr id="407" name="Google Shape;407;p11"/>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sv-SE"/>
              <a:t>11</a:t>
            </a:fld>
            <a:endParaRPr/>
          </a:p>
        </p:txBody>
      </p:sp>
      <p:sp>
        <p:nvSpPr>
          <p:cNvPr id="408" name="Google Shape;408;p11"/>
          <p:cNvSpPr txBox="1">
            <a:spLocks noGrp="1"/>
          </p:cNvSpPr>
          <p:nvPr>
            <p:ph type="body" idx="4"/>
          </p:nvPr>
        </p:nvSpPr>
        <p:spPr>
          <a:xfrm>
            <a:off x="663575" y="2016028"/>
            <a:ext cx="4171950" cy="43924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sv-SE"/>
              <a:t>Le champ d'application</a:t>
            </a:r>
            <a:endParaRPr/>
          </a:p>
        </p:txBody>
      </p:sp>
    </p:spTree>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12"/>
          <p:cNvSpPr txBox="1">
            <a:spLocks noGrp="1"/>
          </p:cNvSpPr>
          <p:nvPr>
            <p:ph type="title"/>
          </p:nvPr>
        </p:nvSpPr>
        <p:spPr>
          <a:xfrm>
            <a:off x="663575" y="675250"/>
            <a:ext cx="10137900" cy="1325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sv-SE"/>
              <a:t>2.2 Pourquoi modéliser le système énergétique ?</a:t>
            </a:r>
            <a:endParaRPr/>
          </a:p>
        </p:txBody>
      </p:sp>
      <p:sp>
        <p:nvSpPr>
          <p:cNvPr id="415" name="Google Shape;415;p12"/>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sv-SE"/>
              <a:t>12</a:t>
            </a:fld>
            <a:endParaRPr/>
          </a:p>
        </p:txBody>
      </p:sp>
      <p:sp>
        <p:nvSpPr>
          <p:cNvPr id="416" name="Google Shape;416;p12"/>
          <p:cNvSpPr txBox="1">
            <a:spLocks noGrp="1"/>
          </p:cNvSpPr>
          <p:nvPr>
            <p:ph type="body" idx="4"/>
          </p:nvPr>
        </p:nvSpPr>
        <p:spPr>
          <a:xfrm>
            <a:off x="663575" y="2016028"/>
            <a:ext cx="4171950" cy="43924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sv-SE"/>
              <a:t>Le champ d'application</a:t>
            </a:r>
            <a:endParaRPr/>
          </a:p>
        </p:txBody>
      </p:sp>
      <p:sp>
        <p:nvSpPr>
          <p:cNvPr id="417" name="Google Shape;417;p12"/>
          <p:cNvSpPr txBox="1"/>
          <p:nvPr/>
        </p:nvSpPr>
        <p:spPr>
          <a:xfrm>
            <a:off x="663575" y="2385364"/>
            <a:ext cx="9108640" cy="3602056"/>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C8102E"/>
              </a:buClr>
              <a:buSzPts val="2000"/>
              <a:buFont typeface="Arial"/>
              <a:buNone/>
            </a:pPr>
            <a:r>
              <a:rPr lang="sv-SE" sz="2000" b="1" i="0">
                <a:solidFill>
                  <a:srgbClr val="C8102E"/>
                </a:solidFill>
                <a:latin typeface="Open Sans SemiBold"/>
                <a:ea typeface="Open Sans SemiBold"/>
                <a:cs typeface="Open Sans SemiBold"/>
                <a:sym typeface="Open Sans SemiBold"/>
              </a:rPr>
              <a:t>En résumé...</a:t>
            </a:r>
            <a:endParaRPr/>
          </a:p>
          <a:p>
            <a:pPr marL="228600" marR="0" lvl="0" indent="-101600" algn="l" rtl="0">
              <a:lnSpc>
                <a:spcPct val="100000"/>
              </a:lnSpc>
              <a:spcBef>
                <a:spcPts val="1000"/>
              </a:spcBef>
              <a:spcAft>
                <a:spcPts val="0"/>
              </a:spcAft>
              <a:buClr>
                <a:srgbClr val="2F5395"/>
              </a:buClr>
              <a:buSzPts val="2000"/>
              <a:buFont typeface="Arial"/>
              <a:buNone/>
            </a:pPr>
            <a:endParaRPr sz="2000" b="1" i="0">
              <a:solidFill>
                <a:schemeClr val="dk1"/>
              </a:solidFill>
              <a:latin typeface="Open Sans"/>
              <a:ea typeface="Open Sans"/>
              <a:cs typeface="Open Sans"/>
              <a:sym typeface="Open Sans"/>
            </a:endParaRPr>
          </a:p>
          <a:p>
            <a:pPr marL="228600" marR="0" lvl="0" indent="-101600" algn="l" rtl="0">
              <a:lnSpc>
                <a:spcPct val="100000"/>
              </a:lnSpc>
              <a:spcBef>
                <a:spcPts val="1000"/>
              </a:spcBef>
              <a:spcAft>
                <a:spcPts val="0"/>
              </a:spcAft>
              <a:buClr>
                <a:srgbClr val="2F5395"/>
              </a:buClr>
              <a:buSzPts val="2000"/>
              <a:buFont typeface="Arial"/>
              <a:buNone/>
            </a:pPr>
            <a:endParaRPr sz="2000" b="1" i="0">
              <a:solidFill>
                <a:srgbClr val="012169"/>
              </a:solidFill>
              <a:latin typeface="Open Sans"/>
              <a:ea typeface="Open Sans"/>
              <a:cs typeface="Open Sans"/>
              <a:sym typeface="Open Sans"/>
            </a:endParaRPr>
          </a:p>
          <a:p>
            <a:pPr marL="0" marR="0" lvl="0" indent="0" algn="ctr" rtl="0">
              <a:lnSpc>
                <a:spcPct val="100000"/>
              </a:lnSpc>
              <a:spcBef>
                <a:spcPts val="1000"/>
              </a:spcBef>
              <a:spcAft>
                <a:spcPts val="0"/>
              </a:spcAft>
              <a:buClr>
                <a:srgbClr val="012169"/>
              </a:buClr>
              <a:buSzPts val="2000"/>
              <a:buFont typeface="Arial"/>
              <a:buNone/>
            </a:pPr>
            <a:r>
              <a:rPr lang="sv-SE" sz="2000" b="1" i="0">
                <a:solidFill>
                  <a:srgbClr val="012169"/>
                </a:solidFill>
                <a:latin typeface="Open Sans"/>
                <a:ea typeface="Open Sans"/>
                <a:cs typeface="Open Sans"/>
                <a:sym typeface="Open Sans"/>
              </a:rPr>
              <a:t>Modéliser pour obtenir des informations, pas des chiffres... (ni des réponses)</a:t>
            </a:r>
            <a:endParaRPr/>
          </a:p>
          <a:p>
            <a:pPr marL="0" marR="0" lvl="0" indent="0" algn="ctr" rtl="0">
              <a:lnSpc>
                <a:spcPct val="100000"/>
              </a:lnSpc>
              <a:spcBef>
                <a:spcPts val="1000"/>
              </a:spcBef>
              <a:spcAft>
                <a:spcPts val="0"/>
              </a:spcAft>
              <a:buClr>
                <a:srgbClr val="012169"/>
              </a:buClr>
              <a:buSzPts val="2000"/>
              <a:buFont typeface="Arial"/>
              <a:buNone/>
            </a:pPr>
            <a:r>
              <a:rPr lang="sv-SE" sz="2000" b="1" i="0">
                <a:solidFill>
                  <a:srgbClr val="012169"/>
                </a:solidFill>
                <a:latin typeface="Open Sans"/>
                <a:ea typeface="Open Sans"/>
                <a:cs typeface="Open Sans"/>
                <a:sym typeface="Open Sans"/>
              </a:rPr>
              <a:t>Huntington et al. (1982)</a:t>
            </a:r>
            <a:endParaRPr/>
          </a:p>
        </p:txBody>
      </p:sp>
      <p:sp>
        <p:nvSpPr>
          <p:cNvPr id="418" name="Google Shape;418;p12"/>
          <p:cNvSpPr txBox="1">
            <a:spLocks noGrp="1"/>
          </p:cNvSpPr>
          <p:nvPr>
            <p:ph type="body" idx="4294967295"/>
          </p:nvPr>
        </p:nvSpPr>
        <p:spPr>
          <a:xfrm>
            <a:off x="7476564" y="5625353"/>
            <a:ext cx="4256400" cy="709500"/>
          </a:xfrm>
          <a:prstGeom prst="rect">
            <a:avLst/>
          </a:prstGeom>
          <a:noFill/>
          <a:ln>
            <a:noFill/>
          </a:ln>
        </p:spPr>
        <p:txBody>
          <a:bodyPr spcFirstLastPara="1" wrap="square" lIns="91425" tIns="45700" rIns="91425" bIns="45700" anchor="t" anchorCtr="0">
            <a:normAutofit fontScale="92500"/>
          </a:bodyPr>
          <a:lstStyle/>
          <a:p>
            <a:pPr marL="0" lvl="0" indent="0" algn="r" rtl="0">
              <a:lnSpc>
                <a:spcPct val="90000"/>
              </a:lnSpc>
              <a:spcBef>
                <a:spcPts val="0"/>
              </a:spcBef>
              <a:spcAft>
                <a:spcPts val="0"/>
              </a:spcAft>
              <a:buClr>
                <a:schemeClr val="dk1"/>
              </a:buClr>
              <a:buSzPct val="100000"/>
              <a:buFont typeface="Quattrocento Sans"/>
              <a:buNone/>
            </a:pPr>
            <a:r>
              <a:rPr lang="sv-SE" sz="1400" b="0" i="1">
                <a:latin typeface="Quattrocento Sans"/>
                <a:ea typeface="Quattrocento Sans"/>
                <a:cs typeface="Quattrocento Sans"/>
                <a:sym typeface="Quattrocento Sans"/>
              </a:rPr>
              <a:t>Référence : Huntington, H., Weyant, J.P., Sweeney, J.L., Modeling for insights, not numbers : the experiences of the energy modeling forum, Omega, 10 (5), 1982</a:t>
            </a:r>
            <a:endParaRPr/>
          </a:p>
        </p:txBody>
      </p:sp>
    </p:spTree>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13"/>
          <p:cNvSpPr txBox="1">
            <a:spLocks noGrp="1"/>
          </p:cNvSpPr>
          <p:nvPr>
            <p:ph type="title"/>
          </p:nvPr>
        </p:nvSpPr>
        <p:spPr>
          <a:xfrm>
            <a:off x="663880" y="681037"/>
            <a:ext cx="9601910"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sv-SE"/>
              <a:t>Lecture 2.2 Références</a:t>
            </a:r>
            <a:endParaRPr/>
          </a:p>
        </p:txBody>
      </p:sp>
      <p:sp>
        <p:nvSpPr>
          <p:cNvPr id="424" name="Google Shape;424;p13"/>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sv-SE"/>
              <a:t>13</a:t>
            </a:fld>
            <a:endParaRPr/>
          </a:p>
        </p:txBody>
      </p:sp>
      <p:sp>
        <p:nvSpPr>
          <p:cNvPr id="425" name="Google Shape;425;p13"/>
          <p:cNvSpPr txBox="1"/>
          <p:nvPr/>
        </p:nvSpPr>
        <p:spPr>
          <a:xfrm>
            <a:off x="663575" y="2082799"/>
            <a:ext cx="5432400" cy="4006800"/>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Clr>
                <a:srgbClr val="000000"/>
              </a:buClr>
              <a:buSzPts val="1600"/>
              <a:buFont typeface="Calibri"/>
              <a:buAutoNum type="arabicPeriod"/>
            </a:pPr>
            <a:r>
              <a:rPr lang="sv-SE" sz="1600">
                <a:solidFill>
                  <a:srgbClr val="000000"/>
                </a:solidFill>
                <a:latin typeface="Open Sans"/>
                <a:ea typeface="Open Sans"/>
                <a:cs typeface="Open Sans"/>
                <a:sym typeface="Open Sans"/>
              </a:rPr>
              <a:t>Maack, J.N., Scenario Analysis: a Tool for Task Managers, 2001, World Bank</a:t>
            </a:r>
            <a:endParaRPr sz="1600">
              <a:solidFill>
                <a:srgbClr val="000000"/>
              </a:solidFill>
              <a:latin typeface="Open Sans"/>
              <a:ea typeface="Open Sans"/>
              <a:cs typeface="Open Sans"/>
              <a:sym typeface="Open Sans"/>
            </a:endParaRPr>
          </a:p>
          <a:p>
            <a:pPr marL="342900" lvl="0" indent="-342900" algn="l" rtl="0">
              <a:lnSpc>
                <a:spcPct val="90000"/>
              </a:lnSpc>
              <a:spcBef>
                <a:spcPts val="1000"/>
              </a:spcBef>
              <a:spcAft>
                <a:spcPts val="0"/>
              </a:spcAft>
              <a:buClr>
                <a:srgbClr val="000000"/>
              </a:buClr>
              <a:buSzPts val="1600"/>
              <a:buFont typeface="Calibri"/>
              <a:buAutoNum type="arabicPeriod"/>
            </a:pPr>
            <a:r>
              <a:rPr lang="sv-SE" sz="1600">
                <a:solidFill>
                  <a:srgbClr val="000000"/>
                </a:solidFill>
                <a:latin typeface="Open Sans"/>
                <a:ea typeface="Open Sans"/>
                <a:cs typeface="Open Sans"/>
                <a:sym typeface="Open Sans"/>
              </a:rPr>
              <a:t>Huntington, H., Weyant, J.P., Sweeney, J.L., Modeling for insights, not numbers: the experiences of the energy modeling forum, Omega, 10 (5), 1982</a:t>
            </a:r>
            <a:endParaRPr sz="1600">
              <a:solidFill>
                <a:srgbClr val="000000"/>
              </a:solidFill>
              <a:latin typeface="Open Sans"/>
              <a:ea typeface="Open Sans"/>
              <a:cs typeface="Open Sans"/>
              <a:sym typeface="Open Sans"/>
            </a:endParaRPr>
          </a:p>
          <a:p>
            <a:pPr marL="342900" lvl="0" indent="-241300" algn="l" rtl="0">
              <a:lnSpc>
                <a:spcPct val="90000"/>
              </a:lnSpc>
              <a:spcBef>
                <a:spcPts val="1000"/>
              </a:spcBef>
              <a:spcAft>
                <a:spcPts val="0"/>
              </a:spcAft>
              <a:buNone/>
            </a:pPr>
            <a:endParaRPr sz="1600">
              <a:solidFill>
                <a:srgbClr val="000000"/>
              </a:solidFill>
              <a:latin typeface="Open Sans"/>
              <a:ea typeface="Open Sans"/>
              <a:cs typeface="Open Sans"/>
              <a:sym typeface="Open Sans"/>
            </a:endParaRPr>
          </a:p>
          <a:p>
            <a:pPr marL="342900" lvl="0" indent="-241300" algn="l" rtl="0">
              <a:lnSpc>
                <a:spcPct val="90000"/>
              </a:lnSpc>
              <a:spcBef>
                <a:spcPts val="1000"/>
              </a:spcBef>
              <a:spcAft>
                <a:spcPts val="0"/>
              </a:spcAft>
              <a:buNone/>
            </a:pPr>
            <a:endParaRPr sz="1600">
              <a:solidFill>
                <a:srgbClr val="000000"/>
              </a:solidFill>
              <a:latin typeface="Open Sans"/>
              <a:ea typeface="Open Sans"/>
              <a:cs typeface="Open Sans"/>
              <a:sym typeface="Open Sans"/>
            </a:endParaRPr>
          </a:p>
        </p:txBody>
      </p:sp>
    </p:spTree>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14"/>
          <p:cNvSpPr txBox="1">
            <a:spLocks noGrp="1"/>
          </p:cNvSpPr>
          <p:nvPr>
            <p:ph type="title"/>
          </p:nvPr>
        </p:nvSpPr>
        <p:spPr>
          <a:xfrm>
            <a:off x="663575" y="675250"/>
            <a:ext cx="9388800" cy="1325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sv-SE"/>
              <a:t>2.3 Le système énergétique de référence (SER)</a:t>
            </a:r>
            <a:endParaRPr/>
          </a:p>
        </p:txBody>
      </p:sp>
      <p:sp>
        <p:nvSpPr>
          <p:cNvPr id="432" name="Google Shape;432;p14"/>
          <p:cNvSpPr txBox="1">
            <a:spLocks noGrp="1"/>
          </p:cNvSpPr>
          <p:nvPr>
            <p:ph type="body" idx="1"/>
          </p:nvPr>
        </p:nvSpPr>
        <p:spPr>
          <a:xfrm>
            <a:off x="663575" y="2455273"/>
            <a:ext cx="10626096" cy="641022"/>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2000"/>
              <a:buFont typeface="Open Sans"/>
              <a:buNone/>
            </a:pPr>
            <a:r>
              <a:rPr lang="sv-SE" b="0">
                <a:latin typeface="Open Sans"/>
                <a:ea typeface="Open Sans"/>
                <a:cs typeface="Open Sans"/>
                <a:sym typeface="Open Sans"/>
              </a:rPr>
              <a:t>La complexité du système énergétique peut être simplifiée et représentée dans une structure de modèle organisée. Nous l'appelons "système énergétique de référence".</a:t>
            </a:r>
            <a:endParaRPr/>
          </a:p>
        </p:txBody>
      </p:sp>
      <p:sp>
        <p:nvSpPr>
          <p:cNvPr id="433" name="Google Shape;433;p14"/>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sv-SE"/>
              <a:t>14</a:t>
            </a:fld>
            <a:endParaRPr/>
          </a:p>
        </p:txBody>
      </p:sp>
      <p:sp>
        <p:nvSpPr>
          <p:cNvPr id="434" name="Google Shape;434;p14"/>
          <p:cNvSpPr txBox="1">
            <a:spLocks noGrp="1"/>
          </p:cNvSpPr>
          <p:nvPr>
            <p:ph type="body" idx="4"/>
          </p:nvPr>
        </p:nvSpPr>
        <p:spPr>
          <a:xfrm>
            <a:off x="663575" y="2016028"/>
            <a:ext cx="4171950" cy="43924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sv-SE"/>
              <a:t>Qu'est-ce que c'est ?</a:t>
            </a:r>
            <a:endParaRPr/>
          </a:p>
        </p:txBody>
      </p:sp>
      <p:pic>
        <p:nvPicPr>
          <p:cNvPr id="435" name="Google Shape;435;p14"/>
          <p:cNvPicPr preferRelativeResize="0"/>
          <p:nvPr/>
        </p:nvPicPr>
        <p:blipFill rotWithShape="1">
          <a:blip r:embed="rId3">
            <a:alphaModFix/>
          </a:blip>
          <a:srcRect/>
          <a:stretch/>
        </p:blipFill>
        <p:spPr>
          <a:xfrm>
            <a:off x="2597729" y="3274626"/>
            <a:ext cx="6714081" cy="2902811"/>
          </a:xfrm>
          <a:prstGeom prst="rect">
            <a:avLst/>
          </a:prstGeom>
          <a:noFill/>
          <a:ln>
            <a:noFill/>
          </a:ln>
        </p:spPr>
      </p:pic>
    </p:spTree>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15"/>
          <p:cNvSpPr txBox="1">
            <a:spLocks noGrp="1"/>
          </p:cNvSpPr>
          <p:nvPr>
            <p:ph type="title"/>
          </p:nvPr>
        </p:nvSpPr>
        <p:spPr>
          <a:xfrm>
            <a:off x="663575" y="675250"/>
            <a:ext cx="8712000" cy="1325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sv-SE"/>
              <a:t>2.3 Le système énergétique de référence (SER)</a:t>
            </a:r>
            <a:endParaRPr/>
          </a:p>
        </p:txBody>
      </p:sp>
      <p:sp>
        <p:nvSpPr>
          <p:cNvPr id="442" name="Google Shape;442;p15"/>
          <p:cNvSpPr txBox="1">
            <a:spLocks noGrp="1"/>
          </p:cNvSpPr>
          <p:nvPr>
            <p:ph type="body" idx="2"/>
          </p:nvPr>
        </p:nvSpPr>
        <p:spPr>
          <a:xfrm>
            <a:off x="663575" y="2455274"/>
            <a:ext cx="9108640" cy="3602056"/>
          </a:xfrm>
          <a:prstGeom prst="rect">
            <a:avLst/>
          </a:prstGeom>
          <a:noFill/>
          <a:ln>
            <a:noFill/>
          </a:ln>
        </p:spPr>
        <p:txBody>
          <a:bodyPr spcFirstLastPara="1" wrap="square" lIns="91425" tIns="45700" rIns="91425" bIns="45700" anchor="t" anchorCtr="0">
            <a:normAutofit/>
          </a:bodyPr>
          <a:lstStyle/>
          <a:p>
            <a:pPr marL="685800" lvl="1" indent="-228600" algn="l" rtl="0">
              <a:lnSpc>
                <a:spcPct val="90000"/>
              </a:lnSpc>
              <a:spcBef>
                <a:spcPts val="0"/>
              </a:spcBef>
              <a:spcAft>
                <a:spcPts val="0"/>
              </a:spcAft>
              <a:buClr>
                <a:schemeClr val="dk1"/>
              </a:buClr>
              <a:buSzPts val="1600"/>
              <a:buChar char="•"/>
            </a:pPr>
            <a:r>
              <a:rPr lang="sv-SE"/>
              <a:t>Le SER </a:t>
            </a:r>
            <a:r>
              <a:rPr lang="sv-SE" i="0"/>
              <a:t>est une </a:t>
            </a:r>
            <a:r>
              <a:rPr lang="sv-SE" b="1" i="0"/>
              <a:t>représentation graphique simplifiée et agrégée </a:t>
            </a:r>
            <a:r>
              <a:rPr lang="sv-SE" i="0"/>
              <a:t>du système énergétique réel analysé ;</a:t>
            </a:r>
            <a:endParaRPr/>
          </a:p>
          <a:p>
            <a:pPr marL="457200" lvl="1" indent="0" algn="l" rtl="0">
              <a:lnSpc>
                <a:spcPct val="90000"/>
              </a:lnSpc>
              <a:spcBef>
                <a:spcPts val="500"/>
              </a:spcBef>
              <a:spcAft>
                <a:spcPts val="0"/>
              </a:spcAft>
              <a:buClr>
                <a:schemeClr val="dk1"/>
              </a:buClr>
              <a:buSzPts val="1600"/>
              <a:buNone/>
            </a:pPr>
            <a:endParaRPr i="0"/>
          </a:p>
          <a:p>
            <a:pPr marL="685800" lvl="1" indent="-228600" algn="l" rtl="0">
              <a:lnSpc>
                <a:spcPct val="90000"/>
              </a:lnSpc>
              <a:spcBef>
                <a:spcPts val="500"/>
              </a:spcBef>
              <a:spcAft>
                <a:spcPts val="0"/>
              </a:spcAft>
              <a:buClr>
                <a:schemeClr val="dk1"/>
              </a:buClr>
              <a:buSzPts val="1600"/>
              <a:buChar char="•"/>
            </a:pPr>
            <a:r>
              <a:rPr lang="sv-SE" i="0"/>
              <a:t>Les SER couvrent </a:t>
            </a:r>
            <a:r>
              <a:rPr lang="sv-SE" b="1" i="0"/>
              <a:t>non seulement la </a:t>
            </a:r>
            <a:r>
              <a:rPr lang="sv-SE" i="0"/>
              <a:t>configuration </a:t>
            </a:r>
            <a:r>
              <a:rPr lang="sv-SE" b="1" i="0"/>
              <a:t>actuelle </a:t>
            </a:r>
            <a:r>
              <a:rPr lang="sv-SE" i="0"/>
              <a:t>du système énergétique, mais aussi les voies de développement possibles ;</a:t>
            </a:r>
            <a:endParaRPr/>
          </a:p>
          <a:p>
            <a:pPr marL="685800" lvl="1" indent="-127000" algn="l" rtl="0">
              <a:lnSpc>
                <a:spcPct val="90000"/>
              </a:lnSpc>
              <a:spcBef>
                <a:spcPts val="500"/>
              </a:spcBef>
              <a:spcAft>
                <a:spcPts val="0"/>
              </a:spcAft>
              <a:buClr>
                <a:schemeClr val="dk1"/>
              </a:buClr>
              <a:buSzPts val="1600"/>
              <a:buNone/>
            </a:pPr>
            <a:endParaRPr i="0"/>
          </a:p>
          <a:p>
            <a:pPr marL="685800" lvl="1" indent="-228600" algn="l" rtl="0">
              <a:lnSpc>
                <a:spcPct val="90000"/>
              </a:lnSpc>
              <a:spcBef>
                <a:spcPts val="500"/>
              </a:spcBef>
              <a:spcAft>
                <a:spcPts val="0"/>
              </a:spcAft>
              <a:buClr>
                <a:schemeClr val="dk1"/>
              </a:buClr>
              <a:buSzPts val="1600"/>
              <a:buChar char="•"/>
            </a:pPr>
            <a:r>
              <a:rPr lang="sv-SE" i="0"/>
              <a:t>Il montre </a:t>
            </a:r>
            <a:r>
              <a:rPr lang="sv-SE" b="1" i="0"/>
              <a:t>toutes les chaînes d'approvisionnement en énergie existantes et potentielles</a:t>
            </a:r>
            <a:r>
              <a:rPr lang="sv-SE" i="0"/>
              <a:t>, depuis les ressources énergétiques primaires jusqu'à la demande finale ;</a:t>
            </a:r>
            <a:endParaRPr/>
          </a:p>
          <a:p>
            <a:pPr marL="685800" lvl="1" indent="-127000" algn="l" rtl="0">
              <a:lnSpc>
                <a:spcPct val="90000"/>
              </a:lnSpc>
              <a:spcBef>
                <a:spcPts val="500"/>
              </a:spcBef>
              <a:spcAft>
                <a:spcPts val="0"/>
              </a:spcAft>
              <a:buClr>
                <a:schemeClr val="dk1"/>
              </a:buClr>
              <a:buSzPts val="1600"/>
              <a:buNone/>
            </a:pPr>
            <a:endParaRPr i="0"/>
          </a:p>
          <a:p>
            <a:pPr marL="685800" lvl="1" indent="-228600" algn="l" rtl="0">
              <a:lnSpc>
                <a:spcPct val="90000"/>
              </a:lnSpc>
              <a:spcBef>
                <a:spcPts val="500"/>
              </a:spcBef>
              <a:spcAft>
                <a:spcPts val="0"/>
              </a:spcAft>
              <a:buClr>
                <a:schemeClr val="dk1"/>
              </a:buClr>
              <a:buSzPts val="1600"/>
              <a:buChar char="•"/>
            </a:pPr>
            <a:r>
              <a:rPr lang="sv-SE" i="0"/>
              <a:t>Le niveau de simplification dépend des questions à analyser et de la disponibilité des données ;</a:t>
            </a:r>
            <a:endParaRPr/>
          </a:p>
          <a:p>
            <a:pPr marL="685800" lvl="1" indent="-127000" algn="l" rtl="0">
              <a:lnSpc>
                <a:spcPct val="90000"/>
              </a:lnSpc>
              <a:spcBef>
                <a:spcPts val="500"/>
              </a:spcBef>
              <a:spcAft>
                <a:spcPts val="0"/>
              </a:spcAft>
              <a:buClr>
                <a:schemeClr val="dk1"/>
              </a:buClr>
              <a:buSzPts val="1600"/>
              <a:buNone/>
            </a:pPr>
            <a:endParaRPr i="0"/>
          </a:p>
          <a:p>
            <a:pPr marL="685800" lvl="1" indent="-228600" algn="l" rtl="0">
              <a:lnSpc>
                <a:spcPct val="90000"/>
              </a:lnSpc>
              <a:spcBef>
                <a:spcPts val="500"/>
              </a:spcBef>
              <a:spcAft>
                <a:spcPts val="0"/>
              </a:spcAft>
              <a:buClr>
                <a:schemeClr val="dk1"/>
              </a:buClr>
              <a:buSzPts val="1600"/>
              <a:buChar char="•"/>
            </a:pPr>
            <a:r>
              <a:rPr lang="sv-SE" i="0"/>
              <a:t>Le SER doit être une </a:t>
            </a:r>
            <a:r>
              <a:rPr lang="sv-SE" b="1" i="0"/>
              <a:t>représentation minimale de la réalité </a:t>
            </a:r>
            <a:r>
              <a:rPr lang="sv-SE" i="0"/>
              <a:t>nécessaire pour répondre aux questions politiques ;</a:t>
            </a:r>
            <a:endParaRPr/>
          </a:p>
        </p:txBody>
      </p:sp>
      <p:sp>
        <p:nvSpPr>
          <p:cNvPr id="443" name="Google Shape;443;p15"/>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sv-SE"/>
              <a:t>15</a:t>
            </a:fld>
            <a:endParaRPr/>
          </a:p>
        </p:txBody>
      </p:sp>
      <p:sp>
        <p:nvSpPr>
          <p:cNvPr id="444" name="Google Shape;444;p15"/>
          <p:cNvSpPr txBox="1">
            <a:spLocks noGrp="1"/>
          </p:cNvSpPr>
          <p:nvPr>
            <p:ph type="body" idx="6"/>
          </p:nvPr>
        </p:nvSpPr>
        <p:spPr>
          <a:xfrm>
            <a:off x="663575" y="2016028"/>
            <a:ext cx="4171950" cy="43924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sv-SE"/>
              <a:t>Qu'est-ce que c'est ?</a:t>
            </a:r>
            <a:endParaRPr/>
          </a:p>
        </p:txBody>
      </p:sp>
    </p:spTree>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16"/>
          <p:cNvSpPr txBox="1">
            <a:spLocks noGrp="1"/>
          </p:cNvSpPr>
          <p:nvPr>
            <p:ph type="title"/>
          </p:nvPr>
        </p:nvSpPr>
        <p:spPr>
          <a:xfrm>
            <a:off x="663575" y="675250"/>
            <a:ext cx="9515100" cy="1325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sv-SE"/>
              <a:t>2.3 Le système énergétique de référence (SER)</a:t>
            </a:r>
            <a:endParaRPr/>
          </a:p>
        </p:txBody>
      </p:sp>
      <p:sp>
        <p:nvSpPr>
          <p:cNvPr id="451" name="Google Shape;451;p16"/>
          <p:cNvSpPr txBox="1">
            <a:spLocks noGrp="1"/>
          </p:cNvSpPr>
          <p:nvPr>
            <p:ph type="body" idx="2"/>
          </p:nvPr>
        </p:nvSpPr>
        <p:spPr>
          <a:xfrm>
            <a:off x="663575" y="2455272"/>
            <a:ext cx="9108640" cy="372216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C8102E"/>
              </a:buClr>
              <a:buSzPts val="2000"/>
              <a:buFont typeface="Open Sans SemiBold"/>
              <a:buNone/>
            </a:pPr>
            <a:r>
              <a:rPr lang="sv-SE">
                <a:solidFill>
                  <a:srgbClr val="C8102E"/>
                </a:solidFill>
              </a:rPr>
              <a:t>RES se compose de : </a:t>
            </a:r>
            <a:endParaRPr/>
          </a:p>
          <a:p>
            <a:pPr marL="685800" lvl="1" indent="-228600" algn="l" rtl="0">
              <a:lnSpc>
                <a:spcPct val="90000"/>
              </a:lnSpc>
              <a:spcBef>
                <a:spcPts val="500"/>
              </a:spcBef>
              <a:spcAft>
                <a:spcPts val="0"/>
              </a:spcAft>
              <a:buClr>
                <a:schemeClr val="dk1"/>
              </a:buClr>
              <a:buSzPts val="2000"/>
              <a:buChar char="•"/>
            </a:pPr>
            <a:r>
              <a:rPr lang="sv-SE" sz="2000" b="1"/>
              <a:t>Niveaux d'énergie</a:t>
            </a:r>
            <a:endParaRPr/>
          </a:p>
          <a:p>
            <a:pPr marL="457200" lvl="1" indent="0" algn="l" rtl="0">
              <a:lnSpc>
                <a:spcPct val="90000"/>
              </a:lnSpc>
              <a:spcBef>
                <a:spcPts val="500"/>
              </a:spcBef>
              <a:spcAft>
                <a:spcPts val="0"/>
              </a:spcAft>
              <a:buClr>
                <a:schemeClr val="dk1"/>
              </a:buClr>
              <a:buSzPts val="2000"/>
              <a:buNone/>
            </a:pPr>
            <a:r>
              <a:rPr lang="sv-SE" sz="2000"/>
              <a:t>Ressources, Primaire, Secondaire,..., Final,...</a:t>
            </a:r>
            <a:endParaRPr/>
          </a:p>
          <a:p>
            <a:pPr marL="914400" lvl="2" indent="0" algn="l" rtl="0">
              <a:lnSpc>
                <a:spcPct val="90000"/>
              </a:lnSpc>
              <a:spcBef>
                <a:spcPts val="500"/>
              </a:spcBef>
              <a:spcAft>
                <a:spcPts val="0"/>
              </a:spcAft>
              <a:buClr>
                <a:schemeClr val="dk1"/>
              </a:buClr>
              <a:buSzPts val="2000"/>
              <a:buFont typeface="Open Sans"/>
              <a:buNone/>
            </a:pPr>
            <a:r>
              <a:rPr lang="sv-SE" sz="2000" i="1"/>
              <a:t>(extrait des ressources, traité, converti, transmis, distribué, ...)</a:t>
            </a:r>
            <a:endParaRPr/>
          </a:p>
          <a:p>
            <a:pPr marL="685800" lvl="1" indent="-228600" algn="l" rtl="0">
              <a:lnSpc>
                <a:spcPct val="90000"/>
              </a:lnSpc>
              <a:spcBef>
                <a:spcPts val="500"/>
              </a:spcBef>
              <a:spcAft>
                <a:spcPts val="0"/>
              </a:spcAft>
              <a:buClr>
                <a:schemeClr val="dk1"/>
              </a:buClr>
              <a:buSzPts val="2000"/>
              <a:buChar char="•"/>
            </a:pPr>
            <a:r>
              <a:rPr lang="sv-SE" sz="2000" b="1"/>
              <a:t>Transporteurs d'énergie / produits de base </a:t>
            </a:r>
            <a:endParaRPr/>
          </a:p>
          <a:p>
            <a:pPr marL="457200" lvl="1" indent="0" algn="l" rtl="0">
              <a:lnSpc>
                <a:spcPct val="90000"/>
              </a:lnSpc>
              <a:spcBef>
                <a:spcPts val="500"/>
              </a:spcBef>
              <a:spcAft>
                <a:spcPts val="0"/>
              </a:spcAft>
              <a:buClr>
                <a:schemeClr val="dk1"/>
              </a:buClr>
              <a:buSzPts val="2000"/>
              <a:buNone/>
            </a:pPr>
            <a:r>
              <a:rPr lang="sv-SE" sz="2000"/>
              <a:t>Charbon, pétrole, gaz, bois, combustible nucléaire, électricité, chaleur,...</a:t>
            </a:r>
            <a:endParaRPr/>
          </a:p>
          <a:p>
            <a:pPr marL="685800" lvl="1" indent="-228600" algn="l" rtl="0">
              <a:lnSpc>
                <a:spcPct val="90000"/>
              </a:lnSpc>
              <a:spcBef>
                <a:spcPts val="500"/>
              </a:spcBef>
              <a:spcAft>
                <a:spcPts val="0"/>
              </a:spcAft>
              <a:buClr>
                <a:schemeClr val="dk1"/>
              </a:buClr>
              <a:buSzPts val="2000"/>
              <a:buChar char="•"/>
            </a:pPr>
            <a:r>
              <a:rPr lang="sv-SE" sz="2000" b="1"/>
              <a:t>Technologies</a:t>
            </a:r>
            <a:endParaRPr/>
          </a:p>
          <a:p>
            <a:pPr marL="457200" lvl="1" indent="0" algn="l" rtl="0">
              <a:lnSpc>
                <a:spcPct val="90000"/>
              </a:lnSpc>
              <a:spcBef>
                <a:spcPts val="500"/>
              </a:spcBef>
              <a:spcAft>
                <a:spcPts val="0"/>
              </a:spcAft>
              <a:buClr>
                <a:schemeClr val="dk1"/>
              </a:buClr>
              <a:buSzPts val="2000"/>
              <a:buNone/>
            </a:pPr>
            <a:r>
              <a:rPr lang="sv-SE" sz="2000"/>
              <a:t>qui extraient, traitent, convertissent l'énergie d'une forme à une autre ou à un service énergétique, la transmettent et la distribuent</a:t>
            </a:r>
            <a:endParaRPr/>
          </a:p>
        </p:txBody>
      </p:sp>
      <p:sp>
        <p:nvSpPr>
          <p:cNvPr id="452" name="Google Shape;452;p16"/>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sv-SE"/>
              <a:t>16</a:t>
            </a:fld>
            <a:endParaRPr/>
          </a:p>
        </p:txBody>
      </p:sp>
      <p:sp>
        <p:nvSpPr>
          <p:cNvPr id="453" name="Google Shape;453;p16"/>
          <p:cNvSpPr txBox="1">
            <a:spLocks noGrp="1"/>
          </p:cNvSpPr>
          <p:nvPr>
            <p:ph type="body" idx="4"/>
          </p:nvPr>
        </p:nvSpPr>
        <p:spPr>
          <a:xfrm>
            <a:off x="663575" y="2016028"/>
            <a:ext cx="4171950" cy="43924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sv-SE"/>
              <a:t>Structure</a:t>
            </a:r>
            <a:endParaRPr/>
          </a:p>
        </p:txBody>
      </p:sp>
    </p:spTree>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17"/>
          <p:cNvSpPr txBox="1">
            <a:spLocks noGrp="1"/>
          </p:cNvSpPr>
          <p:nvPr>
            <p:ph type="title"/>
          </p:nvPr>
        </p:nvSpPr>
        <p:spPr>
          <a:xfrm>
            <a:off x="663575" y="675250"/>
            <a:ext cx="9560100" cy="1325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sv-SE"/>
              <a:t>2.3 Le système énergétique de référence (SER)</a:t>
            </a:r>
            <a:endParaRPr/>
          </a:p>
        </p:txBody>
      </p:sp>
      <p:sp>
        <p:nvSpPr>
          <p:cNvPr id="460" name="Google Shape;460;p17"/>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sv-SE"/>
              <a:t>17</a:t>
            </a:fld>
            <a:endParaRPr/>
          </a:p>
        </p:txBody>
      </p:sp>
      <p:sp>
        <p:nvSpPr>
          <p:cNvPr id="461" name="Google Shape;461;p17"/>
          <p:cNvSpPr txBox="1">
            <a:spLocks noGrp="1"/>
          </p:cNvSpPr>
          <p:nvPr>
            <p:ph type="body" idx="4"/>
          </p:nvPr>
        </p:nvSpPr>
        <p:spPr>
          <a:xfrm>
            <a:off x="663575" y="2016028"/>
            <a:ext cx="4171950" cy="43924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sv-SE"/>
              <a:t>Structure</a:t>
            </a:r>
            <a:endParaRPr/>
          </a:p>
        </p:txBody>
      </p:sp>
      <p:pic>
        <p:nvPicPr>
          <p:cNvPr id="462" name="Google Shape;462;p17"/>
          <p:cNvPicPr preferRelativeResize="0"/>
          <p:nvPr/>
        </p:nvPicPr>
        <p:blipFill rotWithShape="1">
          <a:blip r:embed="rId3">
            <a:alphaModFix/>
          </a:blip>
          <a:srcRect/>
          <a:stretch/>
        </p:blipFill>
        <p:spPr>
          <a:xfrm>
            <a:off x="2492550" y="3343115"/>
            <a:ext cx="6714081" cy="2902811"/>
          </a:xfrm>
          <a:prstGeom prst="rect">
            <a:avLst/>
          </a:prstGeom>
          <a:noFill/>
          <a:ln>
            <a:noFill/>
          </a:ln>
        </p:spPr>
      </p:pic>
      <p:sp>
        <p:nvSpPr>
          <p:cNvPr id="463" name="Google Shape;463;p17"/>
          <p:cNvSpPr txBox="1"/>
          <p:nvPr/>
        </p:nvSpPr>
        <p:spPr>
          <a:xfrm>
            <a:off x="7690055" y="2527569"/>
            <a:ext cx="2125083" cy="468588"/>
          </a:xfrm>
          <a:prstGeom prst="rect">
            <a:avLst/>
          </a:prstGeom>
          <a:noFill/>
          <a:ln>
            <a:noFill/>
          </a:ln>
        </p:spPr>
        <p:txBody>
          <a:bodyPr spcFirstLastPara="1" wrap="square" lIns="91425" tIns="45700" rIns="91425" bIns="45700" anchor="t" anchorCtr="0">
            <a:noAutofit/>
          </a:bodyPr>
          <a:lstStyle/>
          <a:p>
            <a:pPr marL="0" marR="0" lvl="0" indent="0" algn="ctr" rtl="0">
              <a:lnSpc>
                <a:spcPct val="95000"/>
              </a:lnSpc>
              <a:spcBef>
                <a:spcPts val="0"/>
              </a:spcBef>
              <a:spcAft>
                <a:spcPts val="0"/>
              </a:spcAft>
              <a:buClr>
                <a:schemeClr val="dk1"/>
              </a:buClr>
              <a:buSzPts val="1800"/>
              <a:buFont typeface="Arial"/>
              <a:buNone/>
            </a:pPr>
            <a:r>
              <a:rPr lang="sv-SE" sz="1800" b="1">
                <a:solidFill>
                  <a:schemeClr val="dk1"/>
                </a:solidFill>
                <a:latin typeface="Open Sans"/>
                <a:ea typeface="Open Sans"/>
                <a:cs typeface="Open Sans"/>
                <a:sym typeface="Open Sans"/>
              </a:rPr>
              <a:t>Finale</a:t>
            </a:r>
            <a:endParaRPr/>
          </a:p>
        </p:txBody>
      </p:sp>
      <p:cxnSp>
        <p:nvCxnSpPr>
          <p:cNvPr id="464" name="Google Shape;464;p17"/>
          <p:cNvCxnSpPr/>
          <p:nvPr/>
        </p:nvCxnSpPr>
        <p:spPr>
          <a:xfrm flipH="1">
            <a:off x="4657314" y="2113852"/>
            <a:ext cx="24714" cy="4212000"/>
          </a:xfrm>
          <a:prstGeom prst="straightConnector1">
            <a:avLst/>
          </a:prstGeom>
          <a:noFill/>
          <a:ln w="28575" cap="flat" cmpd="sng">
            <a:solidFill>
              <a:schemeClr val="dk1"/>
            </a:solidFill>
            <a:prstDash val="dash"/>
            <a:miter lim="800000"/>
            <a:headEnd type="none" w="sm" len="sm"/>
            <a:tailEnd type="none" w="sm" len="sm"/>
          </a:ln>
        </p:spPr>
      </p:cxnSp>
      <p:cxnSp>
        <p:nvCxnSpPr>
          <p:cNvPr id="465" name="Google Shape;465;p17"/>
          <p:cNvCxnSpPr/>
          <p:nvPr/>
        </p:nvCxnSpPr>
        <p:spPr>
          <a:xfrm flipH="1">
            <a:off x="8284173" y="2093254"/>
            <a:ext cx="24714" cy="4212000"/>
          </a:xfrm>
          <a:prstGeom prst="straightConnector1">
            <a:avLst/>
          </a:prstGeom>
          <a:noFill/>
          <a:ln w="28575" cap="flat" cmpd="sng">
            <a:solidFill>
              <a:schemeClr val="dk1"/>
            </a:solidFill>
            <a:prstDash val="dash"/>
            <a:miter lim="800000"/>
            <a:headEnd type="none" w="sm" len="sm"/>
            <a:tailEnd type="none" w="sm" len="sm"/>
          </a:ln>
        </p:spPr>
      </p:cxnSp>
      <p:sp>
        <p:nvSpPr>
          <p:cNvPr id="466" name="Google Shape;466;p17"/>
          <p:cNvSpPr txBox="1"/>
          <p:nvPr/>
        </p:nvSpPr>
        <p:spPr>
          <a:xfrm>
            <a:off x="5750430" y="3019091"/>
            <a:ext cx="2125083" cy="468588"/>
          </a:xfrm>
          <a:prstGeom prst="rect">
            <a:avLst/>
          </a:prstGeom>
          <a:noFill/>
          <a:ln>
            <a:noFill/>
          </a:ln>
        </p:spPr>
        <p:txBody>
          <a:bodyPr spcFirstLastPara="1" wrap="square" lIns="91425" tIns="45700" rIns="91425" bIns="45700" anchor="t" anchorCtr="0">
            <a:noAutofit/>
          </a:bodyPr>
          <a:lstStyle/>
          <a:p>
            <a:pPr marL="0" marR="0" lvl="0" indent="0" algn="ctr" rtl="0">
              <a:lnSpc>
                <a:spcPct val="95000"/>
              </a:lnSpc>
              <a:spcBef>
                <a:spcPts val="0"/>
              </a:spcBef>
              <a:spcAft>
                <a:spcPts val="0"/>
              </a:spcAft>
              <a:buClr>
                <a:schemeClr val="dk1"/>
              </a:buClr>
              <a:buSzPts val="1600"/>
              <a:buFont typeface="Arial"/>
              <a:buNone/>
            </a:pPr>
            <a:r>
              <a:rPr lang="sv-SE" sz="1600" i="1">
                <a:solidFill>
                  <a:schemeClr val="dk1"/>
                </a:solidFill>
                <a:latin typeface="Roboto"/>
                <a:ea typeface="Roboto"/>
                <a:cs typeface="Roboto"/>
                <a:sym typeface="Roboto"/>
              </a:rPr>
              <a:t>Technologie</a:t>
            </a:r>
            <a:endParaRPr/>
          </a:p>
        </p:txBody>
      </p:sp>
      <p:cxnSp>
        <p:nvCxnSpPr>
          <p:cNvPr id="467" name="Google Shape;467;p17"/>
          <p:cNvCxnSpPr/>
          <p:nvPr/>
        </p:nvCxnSpPr>
        <p:spPr>
          <a:xfrm rot="10800000">
            <a:off x="2693642" y="3154087"/>
            <a:ext cx="1475381" cy="274810"/>
          </a:xfrm>
          <a:prstGeom prst="straightConnector1">
            <a:avLst/>
          </a:prstGeom>
          <a:noFill/>
          <a:ln w="38100" cap="flat" cmpd="sng">
            <a:solidFill>
              <a:schemeClr val="dk1"/>
            </a:solidFill>
            <a:prstDash val="solid"/>
            <a:miter lim="800000"/>
            <a:headEnd type="none" w="sm" len="sm"/>
            <a:tailEnd type="triangle" w="med" len="med"/>
          </a:ln>
        </p:spPr>
      </p:cxnSp>
      <p:cxnSp>
        <p:nvCxnSpPr>
          <p:cNvPr id="468" name="Google Shape;468;p17"/>
          <p:cNvCxnSpPr/>
          <p:nvPr/>
        </p:nvCxnSpPr>
        <p:spPr>
          <a:xfrm rot="10800000" flipH="1">
            <a:off x="5589376" y="3166301"/>
            <a:ext cx="621043" cy="333100"/>
          </a:xfrm>
          <a:prstGeom prst="straightConnector1">
            <a:avLst/>
          </a:prstGeom>
          <a:noFill/>
          <a:ln w="38100" cap="flat" cmpd="sng">
            <a:solidFill>
              <a:schemeClr val="dk1"/>
            </a:solidFill>
            <a:prstDash val="solid"/>
            <a:miter lim="800000"/>
            <a:headEnd type="none" w="sm" len="sm"/>
            <a:tailEnd type="triangle" w="med" len="med"/>
          </a:ln>
        </p:spPr>
      </p:cxnSp>
      <p:sp>
        <p:nvSpPr>
          <p:cNvPr id="469" name="Google Shape;469;p17"/>
          <p:cNvSpPr/>
          <p:nvPr/>
        </p:nvSpPr>
        <p:spPr>
          <a:xfrm>
            <a:off x="4106304" y="3428897"/>
            <a:ext cx="498905" cy="380771"/>
          </a:xfrm>
          <a:prstGeom prst="rect">
            <a:avLst/>
          </a:prstGeom>
          <a:no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0" name="Google Shape;470;p17"/>
          <p:cNvSpPr/>
          <p:nvPr/>
        </p:nvSpPr>
        <p:spPr>
          <a:xfrm>
            <a:off x="4810072" y="3499401"/>
            <a:ext cx="1536319" cy="509404"/>
          </a:xfrm>
          <a:prstGeom prst="rect">
            <a:avLst/>
          </a:prstGeom>
          <a:no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1" name="Google Shape;471;p17"/>
          <p:cNvSpPr txBox="1"/>
          <p:nvPr/>
        </p:nvSpPr>
        <p:spPr>
          <a:xfrm>
            <a:off x="5128084" y="2511095"/>
            <a:ext cx="2125083" cy="468588"/>
          </a:xfrm>
          <a:prstGeom prst="rect">
            <a:avLst/>
          </a:prstGeom>
          <a:noFill/>
          <a:ln>
            <a:noFill/>
          </a:ln>
        </p:spPr>
        <p:txBody>
          <a:bodyPr spcFirstLastPara="1" wrap="square" lIns="91425" tIns="45700" rIns="91425" bIns="45700" anchor="t" anchorCtr="0">
            <a:noAutofit/>
          </a:bodyPr>
          <a:lstStyle/>
          <a:p>
            <a:pPr marL="0" marR="0" lvl="0" indent="0" algn="ctr" rtl="0">
              <a:lnSpc>
                <a:spcPct val="95000"/>
              </a:lnSpc>
              <a:spcBef>
                <a:spcPts val="0"/>
              </a:spcBef>
              <a:spcAft>
                <a:spcPts val="0"/>
              </a:spcAft>
              <a:buClr>
                <a:schemeClr val="dk1"/>
              </a:buClr>
              <a:buSzPts val="1800"/>
              <a:buFont typeface="Arial"/>
              <a:buNone/>
            </a:pPr>
            <a:r>
              <a:rPr lang="sv-SE" sz="1800" b="1">
                <a:solidFill>
                  <a:schemeClr val="dk1"/>
                </a:solidFill>
                <a:latin typeface="Open Sans"/>
                <a:ea typeface="Open Sans"/>
                <a:cs typeface="Open Sans"/>
                <a:sym typeface="Open Sans"/>
              </a:rPr>
              <a:t>Secondaire</a:t>
            </a:r>
            <a:endParaRPr/>
          </a:p>
        </p:txBody>
      </p:sp>
      <p:sp>
        <p:nvSpPr>
          <p:cNvPr id="472" name="Google Shape;472;p17"/>
          <p:cNvSpPr txBox="1"/>
          <p:nvPr/>
        </p:nvSpPr>
        <p:spPr>
          <a:xfrm>
            <a:off x="2784414" y="2478143"/>
            <a:ext cx="2125083" cy="468588"/>
          </a:xfrm>
          <a:prstGeom prst="rect">
            <a:avLst/>
          </a:prstGeom>
          <a:noFill/>
          <a:ln>
            <a:noFill/>
          </a:ln>
        </p:spPr>
        <p:txBody>
          <a:bodyPr spcFirstLastPara="1" wrap="square" lIns="91425" tIns="45700" rIns="91425" bIns="45700" anchor="t" anchorCtr="0">
            <a:noAutofit/>
          </a:bodyPr>
          <a:lstStyle/>
          <a:p>
            <a:pPr marL="0" marR="0" lvl="0" indent="0" algn="ctr" rtl="0">
              <a:lnSpc>
                <a:spcPct val="95000"/>
              </a:lnSpc>
              <a:spcBef>
                <a:spcPts val="0"/>
              </a:spcBef>
              <a:spcAft>
                <a:spcPts val="0"/>
              </a:spcAft>
              <a:buClr>
                <a:schemeClr val="dk1"/>
              </a:buClr>
              <a:buSzPts val="1800"/>
              <a:buFont typeface="Arial"/>
              <a:buNone/>
            </a:pPr>
            <a:r>
              <a:rPr lang="sv-SE" sz="1800" b="1">
                <a:solidFill>
                  <a:schemeClr val="dk1"/>
                </a:solidFill>
                <a:latin typeface="Open Sans"/>
                <a:ea typeface="Open Sans"/>
                <a:cs typeface="Open Sans"/>
                <a:sym typeface="Open Sans"/>
              </a:rPr>
              <a:t>Primaire</a:t>
            </a:r>
            <a:endParaRPr/>
          </a:p>
        </p:txBody>
      </p:sp>
      <p:sp>
        <p:nvSpPr>
          <p:cNvPr id="473" name="Google Shape;473;p17"/>
          <p:cNvSpPr txBox="1"/>
          <p:nvPr/>
        </p:nvSpPr>
        <p:spPr>
          <a:xfrm>
            <a:off x="839221" y="2960309"/>
            <a:ext cx="2125200" cy="468600"/>
          </a:xfrm>
          <a:prstGeom prst="rect">
            <a:avLst/>
          </a:prstGeom>
          <a:noFill/>
          <a:ln>
            <a:noFill/>
          </a:ln>
        </p:spPr>
        <p:txBody>
          <a:bodyPr spcFirstLastPara="1" wrap="square" lIns="91425" tIns="45700" rIns="91425" bIns="45700" anchor="t" anchorCtr="0">
            <a:noAutofit/>
          </a:bodyPr>
          <a:lstStyle/>
          <a:p>
            <a:pPr marL="0" marR="0" lvl="0" indent="0" algn="ctr" rtl="0">
              <a:lnSpc>
                <a:spcPct val="95000"/>
              </a:lnSpc>
              <a:spcBef>
                <a:spcPts val="0"/>
              </a:spcBef>
              <a:spcAft>
                <a:spcPts val="0"/>
              </a:spcAft>
              <a:buClr>
                <a:schemeClr val="dk1"/>
              </a:buClr>
              <a:buSzPts val="1600"/>
              <a:buFont typeface="Arial"/>
              <a:buNone/>
            </a:pPr>
            <a:r>
              <a:rPr lang="sv-SE" sz="1600" i="1">
                <a:solidFill>
                  <a:schemeClr val="dk1"/>
                </a:solidFill>
                <a:latin typeface="Open Sans"/>
                <a:ea typeface="Open Sans"/>
                <a:cs typeface="Open Sans"/>
                <a:sym typeface="Open Sans"/>
              </a:rPr>
              <a:t>Produits de base</a:t>
            </a:r>
            <a:endParaRPr/>
          </a:p>
        </p:txBody>
      </p:sp>
    </p:spTree>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18"/>
          <p:cNvSpPr txBox="1">
            <a:spLocks noGrp="1"/>
          </p:cNvSpPr>
          <p:nvPr>
            <p:ph type="title"/>
          </p:nvPr>
        </p:nvSpPr>
        <p:spPr>
          <a:xfrm>
            <a:off x="663574" y="446650"/>
            <a:ext cx="9677700" cy="1325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sv-SE"/>
              <a:t>2.3 Le système énergétique de référence (SER)</a:t>
            </a:r>
            <a:endParaRPr/>
          </a:p>
        </p:txBody>
      </p:sp>
      <p:sp>
        <p:nvSpPr>
          <p:cNvPr id="480" name="Google Shape;480;p18"/>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sv-SE"/>
              <a:t>18</a:t>
            </a:fld>
            <a:endParaRPr/>
          </a:p>
        </p:txBody>
      </p:sp>
      <p:sp>
        <p:nvSpPr>
          <p:cNvPr id="481" name="Google Shape;481;p18"/>
          <p:cNvSpPr txBox="1">
            <a:spLocks noGrp="1"/>
          </p:cNvSpPr>
          <p:nvPr>
            <p:ph type="body" idx="4"/>
          </p:nvPr>
        </p:nvSpPr>
        <p:spPr>
          <a:xfrm>
            <a:off x="663575" y="1787428"/>
            <a:ext cx="4172100" cy="439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sv-SE"/>
              <a:t>Comment l'utiliser</a:t>
            </a:r>
            <a:endParaRPr/>
          </a:p>
        </p:txBody>
      </p:sp>
      <p:pic>
        <p:nvPicPr>
          <p:cNvPr id="482" name="Google Shape;482;p18"/>
          <p:cNvPicPr preferRelativeResize="0"/>
          <p:nvPr/>
        </p:nvPicPr>
        <p:blipFill rotWithShape="1">
          <a:blip r:embed="rId3">
            <a:alphaModFix/>
          </a:blip>
          <a:srcRect/>
          <a:stretch/>
        </p:blipFill>
        <p:spPr>
          <a:xfrm>
            <a:off x="5422106" y="3281202"/>
            <a:ext cx="5763356" cy="2491768"/>
          </a:xfrm>
          <a:prstGeom prst="rect">
            <a:avLst/>
          </a:prstGeom>
          <a:noFill/>
          <a:ln>
            <a:noFill/>
          </a:ln>
        </p:spPr>
      </p:pic>
      <p:sp>
        <p:nvSpPr>
          <p:cNvPr id="483" name="Google Shape;483;p18"/>
          <p:cNvSpPr txBox="1"/>
          <p:nvPr/>
        </p:nvSpPr>
        <p:spPr>
          <a:xfrm>
            <a:off x="663575" y="2375800"/>
            <a:ext cx="9265800" cy="3602100"/>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100000"/>
              </a:lnSpc>
              <a:spcBef>
                <a:spcPts val="0"/>
              </a:spcBef>
              <a:spcAft>
                <a:spcPts val="0"/>
              </a:spcAft>
              <a:buClr>
                <a:schemeClr val="dk1"/>
              </a:buClr>
              <a:buSzPts val="2000"/>
              <a:buFont typeface="Arial"/>
              <a:buChar char="•"/>
            </a:pPr>
            <a:r>
              <a:rPr lang="sv-SE" sz="2000" b="0" i="0">
                <a:solidFill>
                  <a:schemeClr val="dk1"/>
                </a:solidFill>
                <a:latin typeface="Open Sans"/>
                <a:ea typeface="Open Sans"/>
                <a:cs typeface="Open Sans"/>
                <a:sym typeface="Open Sans"/>
              </a:rPr>
              <a:t>Il doit refléter tous les éléments modélisés;</a:t>
            </a:r>
            <a:endParaRPr/>
          </a:p>
          <a:p>
            <a:pPr marL="228600" marR="0" lvl="0" indent="-228600" algn="l" rtl="0">
              <a:lnSpc>
                <a:spcPct val="100000"/>
              </a:lnSpc>
              <a:spcBef>
                <a:spcPts val="1000"/>
              </a:spcBef>
              <a:spcAft>
                <a:spcPts val="0"/>
              </a:spcAft>
              <a:buClr>
                <a:schemeClr val="dk1"/>
              </a:buClr>
              <a:buSzPts val="2000"/>
              <a:buFont typeface="Arial"/>
              <a:buChar char="•"/>
            </a:pPr>
            <a:r>
              <a:rPr lang="sv-SE" sz="2000" b="0" i="0">
                <a:solidFill>
                  <a:schemeClr val="dk1"/>
                </a:solidFill>
                <a:latin typeface="Open Sans"/>
                <a:ea typeface="Open Sans"/>
                <a:cs typeface="Open Sans"/>
                <a:sym typeface="Open Sans"/>
              </a:rPr>
              <a:t>Il convient de s'y référer lors de la définition de toutes les données d'entrée du modèle;</a:t>
            </a:r>
            <a:endParaRPr/>
          </a:p>
          <a:p>
            <a:pPr marL="228600" marR="0" lvl="0" indent="-228600" algn="l" rtl="0">
              <a:lnSpc>
                <a:spcPct val="100000"/>
              </a:lnSpc>
              <a:spcBef>
                <a:spcPts val="1000"/>
              </a:spcBef>
              <a:spcAft>
                <a:spcPts val="0"/>
              </a:spcAft>
              <a:buClr>
                <a:schemeClr val="dk1"/>
              </a:buClr>
              <a:buSzPts val="2000"/>
              <a:buFont typeface="Arial"/>
              <a:buChar char="•"/>
            </a:pPr>
            <a:r>
              <a:rPr lang="sv-SE" sz="2000" b="0" i="0">
                <a:solidFill>
                  <a:schemeClr val="dk1"/>
                </a:solidFill>
                <a:latin typeface="Open Sans"/>
                <a:ea typeface="Open Sans"/>
                <a:cs typeface="Open Sans"/>
                <a:sym typeface="Open Sans"/>
              </a:rPr>
              <a:t>Il peut être modifié!</a:t>
            </a:r>
            <a:endParaRPr/>
          </a:p>
        </p:txBody>
      </p:sp>
    </p:spTree>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19"/>
          <p:cNvSpPr txBox="1">
            <a:spLocks noGrp="1"/>
          </p:cNvSpPr>
          <p:nvPr>
            <p:ph type="title"/>
          </p:nvPr>
        </p:nvSpPr>
        <p:spPr>
          <a:xfrm>
            <a:off x="663575" y="675250"/>
            <a:ext cx="8477400" cy="1325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sv-SE"/>
              <a:t>2.4 Comment concevoir un RES</a:t>
            </a:r>
            <a:endParaRPr/>
          </a:p>
        </p:txBody>
      </p:sp>
      <p:sp>
        <p:nvSpPr>
          <p:cNvPr id="490" name="Google Shape;490;p19"/>
          <p:cNvSpPr txBox="1">
            <a:spLocks noGrp="1"/>
          </p:cNvSpPr>
          <p:nvPr>
            <p:ph type="sldNum" idx="12"/>
          </p:nvPr>
        </p:nvSpPr>
        <p:spPr>
          <a:xfrm>
            <a:off x="11738529" y="6457571"/>
            <a:ext cx="453471"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sv-SE"/>
              <a:t>19</a:t>
            </a:fld>
            <a:endParaRPr/>
          </a:p>
        </p:txBody>
      </p:sp>
      <p:sp>
        <p:nvSpPr>
          <p:cNvPr id="491" name="Google Shape;491;p19"/>
          <p:cNvSpPr txBox="1">
            <a:spLocks noGrp="1"/>
          </p:cNvSpPr>
          <p:nvPr>
            <p:ph type="body" idx="4"/>
          </p:nvPr>
        </p:nvSpPr>
        <p:spPr>
          <a:xfrm>
            <a:off x="663574" y="2016125"/>
            <a:ext cx="5913071" cy="43973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8EA9DA"/>
              </a:buClr>
              <a:buSzPts val="2000"/>
              <a:buFont typeface="Open Sans SemiBold"/>
              <a:buNone/>
            </a:pPr>
            <a:r>
              <a:rPr lang="sv-SE"/>
              <a:t>a) Identifier les niveaux d'énergie et les porteurs</a:t>
            </a:r>
            <a:endParaRPr/>
          </a:p>
        </p:txBody>
      </p:sp>
      <p:sp>
        <p:nvSpPr>
          <p:cNvPr id="492" name="Google Shape;492;p19"/>
          <p:cNvSpPr txBox="1">
            <a:spLocks noGrp="1"/>
          </p:cNvSpPr>
          <p:nvPr>
            <p:ph type="body" idx="5"/>
          </p:nvPr>
        </p:nvSpPr>
        <p:spPr>
          <a:xfrm>
            <a:off x="663574" y="5653428"/>
            <a:ext cx="3131947" cy="26341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1D1C1D"/>
              </a:buClr>
              <a:buSzPts val="1000"/>
              <a:buFont typeface="Open Sans"/>
              <a:buNone/>
            </a:pPr>
            <a:r>
              <a:rPr lang="sv-SE"/>
              <a:t>Photo de </a:t>
            </a:r>
            <a:r>
              <a:rPr lang="sv-SE" u="sng">
                <a:solidFill>
                  <a:schemeClr val="hlink"/>
                </a:solidFill>
                <a:hlinkClick r:id="rId3"/>
              </a:rPr>
              <a:t>Dominik Vanyi </a:t>
            </a:r>
            <a:r>
              <a:rPr lang="sv-SE"/>
              <a:t>sur Unsplash </a:t>
            </a:r>
            <a:endParaRPr/>
          </a:p>
        </p:txBody>
      </p:sp>
      <p:pic>
        <p:nvPicPr>
          <p:cNvPr id="493" name="Google Shape;493;p19"/>
          <p:cNvPicPr preferRelativeResize="0"/>
          <p:nvPr/>
        </p:nvPicPr>
        <p:blipFill rotWithShape="1">
          <a:blip r:embed="rId4">
            <a:alphaModFix/>
          </a:blip>
          <a:srcRect/>
          <a:stretch/>
        </p:blipFill>
        <p:spPr>
          <a:xfrm>
            <a:off x="4019340" y="3397091"/>
            <a:ext cx="3332018" cy="2441003"/>
          </a:xfrm>
          <a:prstGeom prst="rect">
            <a:avLst/>
          </a:prstGeom>
          <a:noFill/>
          <a:ln>
            <a:noFill/>
          </a:ln>
        </p:spPr>
      </p:pic>
      <p:pic>
        <p:nvPicPr>
          <p:cNvPr id="494" name="Google Shape;494;p19"/>
          <p:cNvPicPr preferRelativeResize="0"/>
          <p:nvPr/>
        </p:nvPicPr>
        <p:blipFill rotWithShape="1">
          <a:blip r:embed="rId5">
            <a:alphaModFix/>
          </a:blip>
          <a:srcRect/>
          <a:stretch/>
        </p:blipFill>
        <p:spPr>
          <a:xfrm>
            <a:off x="767163" y="3210853"/>
            <a:ext cx="3663863" cy="2442575"/>
          </a:xfrm>
          <a:prstGeom prst="rect">
            <a:avLst/>
          </a:prstGeom>
          <a:noFill/>
          <a:ln>
            <a:noFill/>
          </a:ln>
        </p:spPr>
      </p:pic>
      <p:pic>
        <p:nvPicPr>
          <p:cNvPr id="495" name="Google Shape;495;p19"/>
          <p:cNvPicPr preferRelativeResize="0"/>
          <p:nvPr/>
        </p:nvPicPr>
        <p:blipFill rotWithShape="1">
          <a:blip r:embed="rId6">
            <a:alphaModFix/>
          </a:blip>
          <a:srcRect/>
          <a:stretch/>
        </p:blipFill>
        <p:spPr>
          <a:xfrm>
            <a:off x="8590863" y="2952533"/>
            <a:ext cx="2699089" cy="1701772"/>
          </a:xfrm>
          <a:prstGeom prst="rect">
            <a:avLst/>
          </a:prstGeom>
          <a:noFill/>
          <a:ln>
            <a:noFill/>
          </a:ln>
        </p:spPr>
      </p:pic>
      <p:pic>
        <p:nvPicPr>
          <p:cNvPr id="496" name="Google Shape;496;p19"/>
          <p:cNvPicPr preferRelativeResize="0"/>
          <p:nvPr/>
        </p:nvPicPr>
        <p:blipFill rotWithShape="1">
          <a:blip r:embed="rId7">
            <a:alphaModFix/>
          </a:blip>
          <a:srcRect/>
          <a:stretch/>
        </p:blipFill>
        <p:spPr>
          <a:xfrm>
            <a:off x="7054765" y="3221524"/>
            <a:ext cx="1536098" cy="2472345"/>
          </a:xfrm>
          <a:prstGeom prst="rect">
            <a:avLst/>
          </a:prstGeom>
          <a:noFill/>
          <a:ln>
            <a:noFill/>
          </a:ln>
        </p:spPr>
      </p:pic>
      <p:sp>
        <p:nvSpPr>
          <p:cNvPr id="497" name="Google Shape;497;p19"/>
          <p:cNvSpPr txBox="1"/>
          <p:nvPr/>
        </p:nvSpPr>
        <p:spPr>
          <a:xfrm>
            <a:off x="3670544" y="6391724"/>
            <a:ext cx="2500158" cy="263418"/>
          </a:xfrm>
          <a:prstGeom prst="rect">
            <a:avLst/>
          </a:prstGeom>
          <a:noFill/>
          <a:ln>
            <a:noFill/>
          </a:ln>
        </p:spPr>
        <p:txBody>
          <a:bodyPr spcFirstLastPara="1" wrap="square" lIns="91425" tIns="45700" rIns="91425" bIns="45700" anchor="b" anchorCtr="0">
            <a:normAutofit/>
          </a:bodyPr>
          <a:lstStyle/>
          <a:p>
            <a:pPr marL="0" marR="0" lvl="0" indent="0" algn="l" rtl="0">
              <a:lnSpc>
                <a:spcPct val="100000"/>
              </a:lnSpc>
              <a:spcBef>
                <a:spcPts val="0"/>
              </a:spcBef>
              <a:spcAft>
                <a:spcPts val="0"/>
              </a:spcAft>
              <a:buClr>
                <a:srgbClr val="1D1C1D"/>
              </a:buClr>
              <a:buSzPts val="1000"/>
              <a:buFont typeface="Open Sans"/>
              <a:buNone/>
            </a:pPr>
            <a:endParaRPr sz="1000" b="0" i="0">
              <a:solidFill>
                <a:srgbClr val="1D1C1D"/>
              </a:solidFill>
              <a:latin typeface="Open Sans"/>
              <a:ea typeface="Open Sans"/>
              <a:cs typeface="Open Sans"/>
              <a:sym typeface="Open Sans"/>
            </a:endParaRPr>
          </a:p>
        </p:txBody>
      </p:sp>
      <p:sp>
        <p:nvSpPr>
          <p:cNvPr id="498" name="Google Shape;498;p19"/>
          <p:cNvSpPr txBox="1"/>
          <p:nvPr/>
        </p:nvSpPr>
        <p:spPr>
          <a:xfrm>
            <a:off x="3922818" y="5838094"/>
            <a:ext cx="3131947" cy="263418"/>
          </a:xfrm>
          <a:prstGeom prst="rect">
            <a:avLst/>
          </a:prstGeom>
          <a:noFill/>
          <a:ln>
            <a:noFill/>
          </a:ln>
        </p:spPr>
        <p:txBody>
          <a:bodyPr spcFirstLastPara="1" wrap="square" lIns="91425" tIns="45700" rIns="91425" bIns="45700" anchor="b" anchorCtr="0">
            <a:normAutofit/>
          </a:bodyPr>
          <a:lstStyle/>
          <a:p>
            <a:pPr marL="0" marR="0" lvl="0" indent="0" algn="l" rtl="0">
              <a:lnSpc>
                <a:spcPct val="100000"/>
              </a:lnSpc>
              <a:spcBef>
                <a:spcPts val="0"/>
              </a:spcBef>
              <a:spcAft>
                <a:spcPts val="0"/>
              </a:spcAft>
              <a:buClr>
                <a:srgbClr val="1D1C1D"/>
              </a:buClr>
              <a:buSzPts val="1000"/>
              <a:buFont typeface="Open Sans"/>
              <a:buNone/>
            </a:pPr>
            <a:r>
              <a:rPr lang="sv-SE" sz="1000" b="0" i="0">
                <a:solidFill>
                  <a:srgbClr val="1D1C1D"/>
                </a:solidFill>
                <a:latin typeface="Open Sans"/>
                <a:ea typeface="Open Sans"/>
                <a:cs typeface="Open Sans"/>
                <a:sym typeface="Open Sans"/>
              </a:rPr>
              <a:t>Photo de </a:t>
            </a:r>
            <a:r>
              <a:rPr lang="sv-SE" sz="1000" b="0" i="0" u="sng">
                <a:solidFill>
                  <a:srgbClr val="1D1C1D"/>
                </a:solidFill>
                <a:latin typeface="Open Sans"/>
                <a:ea typeface="Open Sans"/>
                <a:cs typeface="Open Sans"/>
                <a:sym typeface="Open Sans"/>
                <a:hlinkClick r:id="rId8">
                  <a:extLst>
                    <a:ext uri="{A12FA001-AC4F-418D-AE19-62706E023703}">
                      <ahyp:hlinkClr xmlns:ahyp="http://schemas.microsoft.com/office/drawing/2018/hyperlinkcolor" val="tx"/>
                    </a:ext>
                  </a:extLst>
                </a:hlinkClick>
              </a:rPr>
              <a:t>Jason Blackeye </a:t>
            </a:r>
            <a:r>
              <a:rPr lang="sv-SE" sz="1000" b="0" i="0">
                <a:solidFill>
                  <a:srgbClr val="1D1C1D"/>
                </a:solidFill>
                <a:latin typeface="Open Sans"/>
                <a:ea typeface="Open Sans"/>
                <a:cs typeface="Open Sans"/>
                <a:sym typeface="Open Sans"/>
              </a:rPr>
              <a:t>sur Unsplash </a:t>
            </a:r>
            <a:endParaRPr sz="1000" b="0" i="0">
              <a:solidFill>
                <a:srgbClr val="1D1C1D"/>
              </a:solidFill>
              <a:latin typeface="Open Sans"/>
              <a:ea typeface="Open Sans"/>
              <a:cs typeface="Open Sans"/>
              <a:sym typeface="Open Sans"/>
            </a:endParaRPr>
          </a:p>
        </p:txBody>
      </p:sp>
      <p:sp>
        <p:nvSpPr>
          <p:cNvPr id="499" name="Google Shape;499;p19"/>
          <p:cNvSpPr txBox="1"/>
          <p:nvPr/>
        </p:nvSpPr>
        <p:spPr>
          <a:xfrm>
            <a:off x="7338903" y="5695736"/>
            <a:ext cx="1453405" cy="405776"/>
          </a:xfrm>
          <a:prstGeom prst="rect">
            <a:avLst/>
          </a:prstGeom>
          <a:noFill/>
          <a:ln>
            <a:noFill/>
          </a:ln>
        </p:spPr>
        <p:txBody>
          <a:bodyPr spcFirstLastPara="1" wrap="square" lIns="91425" tIns="45700" rIns="91425" bIns="45700" anchor="b" anchorCtr="0">
            <a:normAutofit/>
          </a:bodyPr>
          <a:lstStyle/>
          <a:p>
            <a:pPr marL="0" marR="0" lvl="0" indent="0" algn="l" rtl="0">
              <a:lnSpc>
                <a:spcPct val="100000"/>
              </a:lnSpc>
              <a:spcBef>
                <a:spcPts val="0"/>
              </a:spcBef>
              <a:spcAft>
                <a:spcPts val="0"/>
              </a:spcAft>
              <a:buClr>
                <a:srgbClr val="1D1C1D"/>
              </a:buClr>
              <a:buSzPts val="1000"/>
              <a:buFont typeface="Open Sans"/>
              <a:buNone/>
            </a:pPr>
            <a:r>
              <a:rPr lang="sv-SE" sz="1000" b="0" i="0">
                <a:solidFill>
                  <a:srgbClr val="1D1C1D"/>
                </a:solidFill>
                <a:latin typeface="Open Sans"/>
                <a:ea typeface="Open Sans"/>
                <a:cs typeface="Open Sans"/>
                <a:sym typeface="Open Sans"/>
              </a:rPr>
              <a:t>Photo par </a:t>
            </a:r>
            <a:r>
              <a:rPr lang="sv-SE" sz="1000" b="0" i="0" u="sng">
                <a:solidFill>
                  <a:srgbClr val="1D1C1D"/>
                </a:solidFill>
                <a:latin typeface="Open Sans"/>
                <a:ea typeface="Open Sans"/>
                <a:cs typeface="Open Sans"/>
                <a:sym typeface="Open Sans"/>
                <a:hlinkClick r:id="rId9">
                  <a:extLst>
                    <a:ext uri="{A12FA001-AC4F-418D-AE19-62706E023703}">
                      <ahyp:hlinkClr xmlns:ahyp="http://schemas.microsoft.com/office/drawing/2018/hyperlinkcolor" val="tx"/>
                    </a:ext>
                  </a:extLst>
                </a:hlinkClick>
              </a:rPr>
              <a:t>Elijah Ekdahl </a:t>
            </a:r>
            <a:r>
              <a:rPr lang="sv-SE" sz="1000" b="0" i="0">
                <a:solidFill>
                  <a:srgbClr val="1D1C1D"/>
                </a:solidFill>
                <a:latin typeface="Open Sans"/>
                <a:ea typeface="Open Sans"/>
                <a:cs typeface="Open Sans"/>
                <a:sym typeface="Open Sans"/>
              </a:rPr>
              <a:t>sur Unsplash </a:t>
            </a:r>
            <a:endParaRPr sz="1000" b="0" i="0">
              <a:solidFill>
                <a:srgbClr val="1D1C1D"/>
              </a:solidFill>
              <a:latin typeface="Open Sans"/>
              <a:ea typeface="Open Sans"/>
              <a:cs typeface="Open Sans"/>
              <a:sym typeface="Open Sans"/>
            </a:endParaRPr>
          </a:p>
        </p:txBody>
      </p:sp>
      <p:sp>
        <p:nvSpPr>
          <p:cNvPr id="500" name="Google Shape;500;p19"/>
          <p:cNvSpPr txBox="1"/>
          <p:nvPr/>
        </p:nvSpPr>
        <p:spPr>
          <a:xfrm>
            <a:off x="8597791" y="4661049"/>
            <a:ext cx="2626460" cy="412604"/>
          </a:xfrm>
          <a:prstGeom prst="rect">
            <a:avLst/>
          </a:prstGeom>
          <a:noFill/>
          <a:ln>
            <a:noFill/>
          </a:ln>
        </p:spPr>
        <p:txBody>
          <a:bodyPr spcFirstLastPara="1" wrap="square" lIns="91425" tIns="45700" rIns="91425" bIns="45700" anchor="b" anchorCtr="0">
            <a:normAutofit/>
          </a:bodyPr>
          <a:lstStyle/>
          <a:p>
            <a:pPr marL="0" marR="0" lvl="0" indent="0" algn="l" rtl="0">
              <a:lnSpc>
                <a:spcPct val="100000"/>
              </a:lnSpc>
              <a:spcBef>
                <a:spcPts val="0"/>
              </a:spcBef>
              <a:spcAft>
                <a:spcPts val="0"/>
              </a:spcAft>
              <a:buClr>
                <a:srgbClr val="1D1C1D"/>
              </a:buClr>
              <a:buSzPts val="1000"/>
              <a:buFont typeface="Open Sans"/>
              <a:buNone/>
            </a:pPr>
            <a:r>
              <a:rPr lang="sv-SE" sz="1000" b="0" i="0">
                <a:solidFill>
                  <a:srgbClr val="1D1C1D"/>
                </a:solidFill>
                <a:latin typeface="Open Sans"/>
                <a:ea typeface="Open Sans"/>
                <a:cs typeface="Open Sans"/>
                <a:sym typeface="Open Sans"/>
              </a:rPr>
              <a:t>Source de l'image : Iamme Ubeyou, </a:t>
            </a:r>
            <a:r>
              <a:rPr lang="sv-SE" sz="1000" b="0" i="0" u="sng">
                <a:solidFill>
                  <a:srgbClr val="1D1C1D"/>
                </a:solidFill>
                <a:latin typeface="Open Sans"/>
                <a:ea typeface="Open Sans"/>
                <a:cs typeface="Open Sans"/>
                <a:sym typeface="Open Sans"/>
                <a:hlinkClick r:id="rId10">
                  <a:extLst>
                    <a:ext uri="{A12FA001-AC4F-418D-AE19-62706E023703}">
                      <ahyp:hlinkClr xmlns:ahyp="http://schemas.microsoft.com/office/drawing/2018/hyperlinkcolor" val="tx"/>
                    </a:ext>
                  </a:extLst>
                </a:hlinkClick>
              </a:rPr>
              <a:t>photo</a:t>
            </a:r>
            <a:r>
              <a:rPr lang="sv-SE" sz="1000" b="0" i="0">
                <a:solidFill>
                  <a:srgbClr val="1D1C1D"/>
                </a:solidFill>
                <a:latin typeface="Open Sans"/>
                <a:ea typeface="Open Sans"/>
                <a:cs typeface="Open Sans"/>
                <a:sym typeface="Open Sans"/>
              </a:rPr>
              <a:t>, sous licence </a:t>
            </a:r>
            <a:r>
              <a:rPr lang="sv-SE" sz="1000" b="0" i="0" u="sng">
                <a:solidFill>
                  <a:srgbClr val="1D1C1D"/>
                </a:solidFill>
                <a:latin typeface="Open Sans"/>
                <a:ea typeface="Open Sans"/>
                <a:cs typeface="Open Sans"/>
                <a:sym typeface="Open Sans"/>
                <a:hlinkClick r:id="rId11">
                  <a:extLst>
                    <a:ext uri="{A12FA001-AC4F-418D-AE19-62706E023703}">
                      <ahyp:hlinkClr xmlns:ahyp="http://schemas.microsoft.com/office/drawing/2018/hyperlinkcolor" val="tx"/>
                    </a:ext>
                  </a:extLst>
                </a:hlinkClick>
              </a:rPr>
              <a:t>CC 0</a:t>
            </a:r>
            <a:endParaRPr sz="1000" b="0" i="0">
              <a:solidFill>
                <a:srgbClr val="1D1C1D"/>
              </a:solidFill>
              <a:latin typeface="Open Sans"/>
              <a:ea typeface="Open Sans"/>
              <a:cs typeface="Open Sans"/>
              <a:sym typeface="Open Sans"/>
            </a:endParaRPr>
          </a:p>
        </p:txBody>
      </p:sp>
    </p:spTree>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2"/>
          <p:cNvSpPr txBox="1">
            <a:spLocks noGrp="1"/>
          </p:cNvSpPr>
          <p:nvPr>
            <p:ph type="title"/>
          </p:nvPr>
        </p:nvSpPr>
        <p:spPr>
          <a:xfrm>
            <a:off x="663880" y="681037"/>
            <a:ext cx="9457150"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sv-SE"/>
              <a:t>Résultats de l'apprentissage</a:t>
            </a:r>
            <a:endParaRPr/>
          </a:p>
        </p:txBody>
      </p:sp>
      <p:sp>
        <p:nvSpPr>
          <p:cNvPr id="304" name="Google Shape;304;p2"/>
          <p:cNvSpPr txBox="1">
            <a:spLocks noGrp="1"/>
          </p:cNvSpPr>
          <p:nvPr>
            <p:ph type="body" idx="1"/>
          </p:nvPr>
        </p:nvSpPr>
        <p:spPr>
          <a:xfrm>
            <a:off x="663880" y="2582945"/>
            <a:ext cx="10514556" cy="342193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000"/>
              <a:buFont typeface="Open Sans"/>
              <a:buNone/>
            </a:pPr>
            <a:r>
              <a:rPr lang="sv-SE" b="0">
                <a:latin typeface="Open Sans"/>
                <a:ea typeface="Open Sans"/>
                <a:cs typeface="Open Sans"/>
                <a:sym typeface="Open Sans"/>
              </a:rPr>
              <a:t>OIT1 : se familiariser avec les composantes et les processus de la planification énergétique</a:t>
            </a:r>
            <a:endParaRPr/>
          </a:p>
          <a:p>
            <a:pPr marL="0" lvl="0" indent="0" algn="l" rtl="0">
              <a:lnSpc>
                <a:spcPct val="90000"/>
              </a:lnSpc>
              <a:spcBef>
                <a:spcPts val="1200"/>
              </a:spcBef>
              <a:spcAft>
                <a:spcPts val="0"/>
              </a:spcAft>
              <a:buClr>
                <a:schemeClr val="dk1"/>
              </a:buClr>
              <a:buSzPts val="2000"/>
              <a:buFont typeface="Open Sans"/>
              <a:buNone/>
            </a:pPr>
            <a:r>
              <a:rPr lang="sv-SE" b="0">
                <a:latin typeface="Open Sans"/>
                <a:ea typeface="Open Sans"/>
                <a:cs typeface="Open Sans"/>
                <a:sym typeface="Open Sans"/>
              </a:rPr>
              <a:t>OIT2 : Comprendre comment interpréter et construire des systèmes énergétiques de référence (SER)</a:t>
            </a:r>
            <a:endParaRPr/>
          </a:p>
          <a:p>
            <a:pPr marL="0" lvl="0" indent="0" algn="l" rtl="0">
              <a:lnSpc>
                <a:spcPct val="90000"/>
              </a:lnSpc>
              <a:spcBef>
                <a:spcPts val="1200"/>
              </a:spcBef>
              <a:spcAft>
                <a:spcPts val="0"/>
              </a:spcAft>
              <a:buClr>
                <a:schemeClr val="dk1"/>
              </a:buClr>
              <a:buSzPts val="2000"/>
              <a:buFont typeface="Open Sans"/>
              <a:buNone/>
            </a:pPr>
            <a:r>
              <a:rPr lang="sv-SE" b="0">
                <a:latin typeface="Open Sans"/>
                <a:ea typeface="Open Sans"/>
                <a:cs typeface="Open Sans"/>
                <a:sym typeface="Open Sans"/>
              </a:rPr>
              <a:t>OIT3 : Avoir une compréhension conceptuelle de l'outil OSeMOSYS et de ses paramètres et variables les plus importants.</a:t>
            </a:r>
            <a:endParaRPr/>
          </a:p>
          <a:p>
            <a:pPr marL="0" lvl="0" indent="0" algn="l" rtl="0">
              <a:lnSpc>
                <a:spcPct val="90000"/>
              </a:lnSpc>
              <a:spcBef>
                <a:spcPts val="1200"/>
              </a:spcBef>
              <a:spcAft>
                <a:spcPts val="0"/>
              </a:spcAft>
              <a:buClr>
                <a:schemeClr val="dk1"/>
              </a:buClr>
              <a:buSzPts val="2000"/>
              <a:buFont typeface="Open Sans"/>
              <a:buNone/>
            </a:pPr>
            <a:r>
              <a:rPr lang="sv-SE" b="0">
                <a:latin typeface="Open Sans"/>
                <a:ea typeface="Open Sans"/>
                <a:cs typeface="Open Sans"/>
                <a:sym typeface="Open Sans"/>
              </a:rPr>
              <a:t>OIT4 : Connaître les concepts de base de CLEWS/OSEMOSYS</a:t>
            </a:r>
            <a:endParaRPr b="0">
              <a:latin typeface="Open Sans"/>
              <a:ea typeface="Open Sans"/>
              <a:cs typeface="Open Sans"/>
              <a:sym typeface="Open Sans"/>
            </a:endParaRPr>
          </a:p>
        </p:txBody>
      </p:sp>
      <p:sp>
        <p:nvSpPr>
          <p:cNvPr id="305" name="Google Shape;305;p2"/>
          <p:cNvSpPr txBox="1">
            <a:spLocks noGrp="1"/>
          </p:cNvSpPr>
          <p:nvPr>
            <p:ph type="sldNum" idx="12"/>
          </p:nvPr>
        </p:nvSpPr>
        <p:spPr>
          <a:xfrm>
            <a:off x="1174385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sv-SE"/>
              <a:t>2</a:t>
            </a:fld>
            <a:endParaRPr/>
          </a:p>
        </p:txBody>
      </p:sp>
      <p:sp>
        <p:nvSpPr>
          <p:cNvPr id="306" name="Google Shape;306;p2"/>
          <p:cNvSpPr txBox="1">
            <a:spLocks noGrp="1"/>
          </p:cNvSpPr>
          <p:nvPr>
            <p:ph type="body" idx="2"/>
          </p:nvPr>
        </p:nvSpPr>
        <p:spPr>
          <a:xfrm>
            <a:off x="663575" y="2016027"/>
            <a:ext cx="4389438" cy="439247"/>
          </a:xfrm>
          <a:prstGeom prst="rect">
            <a:avLst/>
          </a:prstGeom>
          <a:noFill/>
          <a:ln>
            <a:noFill/>
          </a:ln>
        </p:spPr>
        <p:txBody>
          <a:bodyPr spcFirstLastPara="1" wrap="square" lIns="91425" tIns="45700" rIns="91425" bIns="45700" anchor="ctr" anchorCtr="0">
            <a:normAutofit fontScale="92500"/>
          </a:bodyPr>
          <a:lstStyle/>
          <a:p>
            <a:pPr marL="0" lvl="0" indent="0" algn="l" rtl="0">
              <a:lnSpc>
                <a:spcPct val="90000"/>
              </a:lnSpc>
              <a:spcBef>
                <a:spcPts val="0"/>
              </a:spcBef>
              <a:spcAft>
                <a:spcPts val="0"/>
              </a:spcAft>
              <a:buClr>
                <a:srgbClr val="8EA9DA"/>
              </a:buClr>
              <a:buSzPct val="100000"/>
              <a:buFont typeface="Open Sans SemiBold"/>
              <a:buNone/>
            </a:pPr>
            <a:r>
              <a:rPr lang="sv-SE"/>
              <a:t>À la fin de cette conférence, vous serez en mesure de</a:t>
            </a:r>
            <a:endParaRPr/>
          </a:p>
        </p:txBody>
      </p:sp>
    </p:spTree>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20"/>
          <p:cNvSpPr txBox="1">
            <a:spLocks noGrp="1"/>
          </p:cNvSpPr>
          <p:nvPr>
            <p:ph type="title"/>
          </p:nvPr>
        </p:nvSpPr>
        <p:spPr>
          <a:xfrm>
            <a:off x="663575" y="675243"/>
            <a:ext cx="9423105"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sv-SE"/>
              <a:t>2.4 Comment concevoir un RES</a:t>
            </a:r>
            <a:endParaRPr/>
          </a:p>
        </p:txBody>
      </p:sp>
      <p:sp>
        <p:nvSpPr>
          <p:cNvPr id="507" name="Google Shape;507;p20"/>
          <p:cNvSpPr txBox="1">
            <a:spLocks noGrp="1"/>
          </p:cNvSpPr>
          <p:nvPr>
            <p:ph type="body" idx="2"/>
          </p:nvPr>
        </p:nvSpPr>
        <p:spPr>
          <a:xfrm>
            <a:off x="663575" y="2471738"/>
            <a:ext cx="10626725" cy="3160712"/>
          </a:xfrm>
          <a:prstGeom prst="rect">
            <a:avLst/>
          </a:prstGeom>
          <a:noFill/>
          <a:ln>
            <a:noFill/>
          </a:ln>
        </p:spPr>
        <p:txBody>
          <a:bodyPr spcFirstLastPara="1" wrap="square" lIns="91425" tIns="45700" rIns="91425" bIns="45700" anchor="t" anchorCtr="0">
            <a:normAutofit/>
          </a:bodyPr>
          <a:lstStyle/>
          <a:p>
            <a:pPr marL="685800" lvl="1" indent="-228600" algn="l" rtl="0">
              <a:lnSpc>
                <a:spcPct val="90000"/>
              </a:lnSpc>
              <a:spcBef>
                <a:spcPts val="0"/>
              </a:spcBef>
              <a:spcAft>
                <a:spcPts val="0"/>
              </a:spcAft>
              <a:buClr>
                <a:schemeClr val="dk1"/>
              </a:buClr>
              <a:buSzPts val="2000"/>
              <a:buChar char="•"/>
            </a:pPr>
            <a:r>
              <a:rPr lang="sv-SE" sz="2000"/>
              <a:t>Quelles sont les technologies de conversion énergétique actuellement utilisées pour transformer l'énergie primaire en énergie finale à tous les niveaux et/ou prévues pour l'avenir ?</a:t>
            </a:r>
            <a:endParaRPr/>
          </a:p>
          <a:p>
            <a:pPr marL="685800" lvl="1" indent="-228600" algn="l" rtl="0">
              <a:lnSpc>
                <a:spcPct val="90000"/>
              </a:lnSpc>
              <a:spcBef>
                <a:spcPts val="500"/>
              </a:spcBef>
              <a:spcAft>
                <a:spcPts val="0"/>
              </a:spcAft>
              <a:buClr>
                <a:schemeClr val="dk1"/>
              </a:buClr>
              <a:buSzPts val="2000"/>
              <a:buChar char="•"/>
            </a:pPr>
            <a:r>
              <a:rPr lang="sv-SE" sz="2000"/>
              <a:t>Quelles sont les technologies de transmission/transport d'énergie actuellement utilisées et/ou prévues pour l'avenir ?</a:t>
            </a:r>
            <a:endParaRPr/>
          </a:p>
          <a:p>
            <a:pPr marL="685800" lvl="1" indent="-228600" algn="l" rtl="0">
              <a:lnSpc>
                <a:spcPct val="90000"/>
              </a:lnSpc>
              <a:spcBef>
                <a:spcPts val="500"/>
              </a:spcBef>
              <a:spcAft>
                <a:spcPts val="0"/>
              </a:spcAft>
              <a:buClr>
                <a:schemeClr val="dk1"/>
              </a:buClr>
              <a:buSzPts val="2000"/>
              <a:buChar char="•"/>
            </a:pPr>
            <a:r>
              <a:rPr lang="sv-SE" sz="2000"/>
              <a:t>Dresser une liste des technologies et regrouper celles qui présentent des caractéristiques similaires.</a:t>
            </a:r>
            <a:endParaRPr/>
          </a:p>
        </p:txBody>
      </p:sp>
      <p:sp>
        <p:nvSpPr>
          <p:cNvPr id="508" name="Google Shape;508;p20"/>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sv-SE"/>
              <a:t>20</a:t>
            </a:fld>
            <a:endParaRPr/>
          </a:p>
        </p:txBody>
      </p:sp>
      <p:sp>
        <p:nvSpPr>
          <p:cNvPr id="509" name="Google Shape;509;p20"/>
          <p:cNvSpPr txBox="1">
            <a:spLocks noGrp="1"/>
          </p:cNvSpPr>
          <p:nvPr>
            <p:ph type="body" idx="4"/>
          </p:nvPr>
        </p:nvSpPr>
        <p:spPr>
          <a:xfrm>
            <a:off x="663575" y="2016028"/>
            <a:ext cx="4171950" cy="43924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sv-SE"/>
              <a:t>b) Identifier les technologies</a:t>
            </a:r>
            <a:endParaRPr/>
          </a:p>
        </p:txBody>
      </p:sp>
    </p:spTree>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21"/>
          <p:cNvSpPr txBox="1">
            <a:spLocks noGrp="1"/>
          </p:cNvSpPr>
          <p:nvPr>
            <p:ph type="title"/>
          </p:nvPr>
        </p:nvSpPr>
        <p:spPr>
          <a:xfrm>
            <a:off x="663575" y="675243"/>
            <a:ext cx="9423105"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sv-SE"/>
              <a:t>2.4 Comment concevoir un RES</a:t>
            </a:r>
            <a:endParaRPr/>
          </a:p>
        </p:txBody>
      </p:sp>
      <p:sp>
        <p:nvSpPr>
          <p:cNvPr id="516" name="Google Shape;516;p21"/>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sv-SE"/>
              <a:t>21</a:t>
            </a:fld>
            <a:endParaRPr/>
          </a:p>
        </p:txBody>
      </p:sp>
      <p:sp>
        <p:nvSpPr>
          <p:cNvPr id="517" name="Google Shape;517;p21"/>
          <p:cNvSpPr txBox="1">
            <a:spLocks noGrp="1"/>
          </p:cNvSpPr>
          <p:nvPr>
            <p:ph type="body" idx="4"/>
          </p:nvPr>
        </p:nvSpPr>
        <p:spPr>
          <a:xfrm>
            <a:off x="663575" y="2016028"/>
            <a:ext cx="4171950" cy="43924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8EA9DA"/>
              </a:buClr>
              <a:buSzPts val="2000"/>
              <a:buFont typeface="Open Sans SemiBold"/>
              <a:buNone/>
            </a:pPr>
            <a:r>
              <a:rPr lang="sv-SE"/>
              <a:t>c) Simplifier et agréger</a:t>
            </a:r>
            <a:endParaRPr/>
          </a:p>
        </p:txBody>
      </p:sp>
      <p:sp>
        <p:nvSpPr>
          <p:cNvPr id="518" name="Google Shape;518;p21"/>
          <p:cNvSpPr txBox="1">
            <a:spLocks noGrp="1"/>
          </p:cNvSpPr>
          <p:nvPr>
            <p:ph type="body" idx="5"/>
          </p:nvPr>
        </p:nvSpPr>
        <p:spPr>
          <a:xfrm>
            <a:off x="663576" y="6127858"/>
            <a:ext cx="5605339" cy="263418"/>
          </a:xfrm>
          <a:prstGeom prst="rect">
            <a:avLst/>
          </a:prstGeom>
          <a:noFill/>
          <a:ln>
            <a:noFill/>
          </a:ln>
        </p:spPr>
        <p:txBody>
          <a:bodyPr spcFirstLastPara="1" wrap="square" lIns="91425" tIns="45700" rIns="91425" bIns="45700" anchor="b" anchorCtr="0">
            <a:normAutofit fontScale="92500"/>
          </a:bodyPr>
          <a:lstStyle/>
          <a:p>
            <a:pPr marL="0" lvl="0" indent="0" algn="l" rtl="0">
              <a:lnSpc>
                <a:spcPct val="90000"/>
              </a:lnSpc>
              <a:spcBef>
                <a:spcPts val="0"/>
              </a:spcBef>
              <a:spcAft>
                <a:spcPts val="0"/>
              </a:spcAft>
              <a:buClr>
                <a:srgbClr val="1D1C1D"/>
              </a:buClr>
              <a:buSzPct val="100000"/>
              <a:buFont typeface="Open Sans"/>
              <a:buNone/>
            </a:pPr>
            <a:r>
              <a:rPr lang="sv-SE" b="1"/>
              <a:t>Source de l'image </a:t>
            </a:r>
            <a:r>
              <a:rPr lang="sv-SE"/>
              <a:t>: CS Odessa, search.creativecommons.org, </a:t>
            </a:r>
            <a:r>
              <a:rPr lang="sv-SE" u="sng">
                <a:solidFill>
                  <a:schemeClr val="hlink"/>
                </a:solidFill>
                <a:hlinkClick r:id="rId3"/>
              </a:rPr>
              <a:t>diagramme</a:t>
            </a:r>
            <a:r>
              <a:rPr lang="sv-SE"/>
              <a:t>, sous licence </a:t>
            </a:r>
            <a:r>
              <a:rPr lang="sv-SE" u="sng">
                <a:solidFill>
                  <a:schemeClr val="hlink"/>
                </a:solidFill>
                <a:hlinkClick r:id="rId4"/>
              </a:rPr>
              <a:t>CC BY 4.0</a:t>
            </a:r>
            <a:endParaRPr/>
          </a:p>
        </p:txBody>
      </p:sp>
      <p:sp>
        <p:nvSpPr>
          <p:cNvPr id="519" name="Google Shape;519;p21"/>
          <p:cNvSpPr txBox="1"/>
          <p:nvPr/>
        </p:nvSpPr>
        <p:spPr>
          <a:xfrm>
            <a:off x="3670544" y="6391724"/>
            <a:ext cx="2500158" cy="263418"/>
          </a:xfrm>
          <a:prstGeom prst="rect">
            <a:avLst/>
          </a:prstGeom>
          <a:noFill/>
          <a:ln>
            <a:noFill/>
          </a:ln>
        </p:spPr>
        <p:txBody>
          <a:bodyPr spcFirstLastPara="1" wrap="square" lIns="91425" tIns="45700" rIns="91425" bIns="45700" anchor="b" anchorCtr="0">
            <a:normAutofit/>
          </a:bodyPr>
          <a:lstStyle/>
          <a:p>
            <a:pPr marL="0" marR="0" lvl="0" indent="0" algn="l" rtl="0">
              <a:lnSpc>
                <a:spcPct val="100000"/>
              </a:lnSpc>
              <a:spcBef>
                <a:spcPts val="0"/>
              </a:spcBef>
              <a:spcAft>
                <a:spcPts val="0"/>
              </a:spcAft>
              <a:buClr>
                <a:srgbClr val="1D1C1D"/>
              </a:buClr>
              <a:buSzPts val="1000"/>
              <a:buFont typeface="Open Sans"/>
              <a:buNone/>
            </a:pPr>
            <a:endParaRPr sz="1000" b="0" i="0">
              <a:solidFill>
                <a:srgbClr val="1D1C1D"/>
              </a:solidFill>
              <a:latin typeface="Open Sans"/>
              <a:ea typeface="Open Sans"/>
              <a:cs typeface="Open Sans"/>
              <a:sym typeface="Open Sans"/>
            </a:endParaRPr>
          </a:p>
        </p:txBody>
      </p:sp>
      <p:grpSp>
        <p:nvGrpSpPr>
          <p:cNvPr id="520" name="Google Shape;520;p21"/>
          <p:cNvGrpSpPr/>
          <p:nvPr/>
        </p:nvGrpSpPr>
        <p:grpSpPr>
          <a:xfrm>
            <a:off x="6353579" y="2593738"/>
            <a:ext cx="5326968" cy="3548393"/>
            <a:chOff x="6152505" y="2487874"/>
            <a:chExt cx="5459496" cy="3636672"/>
          </a:xfrm>
        </p:grpSpPr>
        <p:sp>
          <p:nvSpPr>
            <p:cNvPr id="521" name="Google Shape;521;p21"/>
            <p:cNvSpPr txBox="1"/>
            <p:nvPr/>
          </p:nvSpPr>
          <p:spPr>
            <a:xfrm>
              <a:off x="7967451" y="4429083"/>
              <a:ext cx="1202920" cy="4100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000"/>
                <a:buFont typeface="Open Sans"/>
                <a:buNone/>
              </a:pPr>
              <a:r>
                <a:rPr lang="sv-SE" sz="2000">
                  <a:solidFill>
                    <a:schemeClr val="dk1"/>
                  </a:solidFill>
                  <a:latin typeface="Open Sans"/>
                  <a:ea typeface="Open Sans"/>
                  <a:cs typeface="Open Sans"/>
                  <a:sym typeface="Open Sans"/>
                </a:rPr>
                <a:t>Raffinerie</a:t>
              </a:r>
              <a:endParaRPr/>
            </a:p>
          </p:txBody>
        </p:sp>
        <p:sp>
          <p:nvSpPr>
            <p:cNvPr id="522" name="Google Shape;522;p21"/>
            <p:cNvSpPr/>
            <p:nvPr/>
          </p:nvSpPr>
          <p:spPr>
            <a:xfrm>
              <a:off x="7532476" y="3392446"/>
              <a:ext cx="2367000" cy="2732100"/>
            </a:xfrm>
            <a:prstGeom prst="rect">
              <a:avLst/>
            </a:pr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2000"/>
                <a:buFont typeface="Times New Roman"/>
                <a:buNone/>
              </a:pPr>
              <a:endParaRPr sz="2000">
                <a:solidFill>
                  <a:schemeClr val="dk1"/>
                </a:solidFill>
                <a:latin typeface="Roboto"/>
                <a:ea typeface="Roboto"/>
                <a:cs typeface="Roboto"/>
                <a:sym typeface="Roboto"/>
              </a:endParaRPr>
            </a:p>
          </p:txBody>
        </p:sp>
        <p:cxnSp>
          <p:nvCxnSpPr>
            <p:cNvPr id="523" name="Google Shape;523;p21"/>
            <p:cNvCxnSpPr/>
            <p:nvPr/>
          </p:nvCxnSpPr>
          <p:spPr>
            <a:xfrm rot="10800000">
              <a:off x="6392651" y="4443371"/>
              <a:ext cx="1139825" cy="0"/>
            </a:xfrm>
            <a:prstGeom prst="straightConnector1">
              <a:avLst/>
            </a:prstGeom>
            <a:noFill/>
            <a:ln w="28575" cap="flat" cmpd="sng">
              <a:solidFill>
                <a:schemeClr val="dk1"/>
              </a:solidFill>
              <a:prstDash val="solid"/>
              <a:round/>
              <a:headEnd type="triangle" w="med" len="med"/>
              <a:tailEnd type="none" w="sm" len="sm"/>
            </a:ln>
          </p:spPr>
        </p:cxnSp>
        <p:cxnSp>
          <p:nvCxnSpPr>
            <p:cNvPr id="524" name="Google Shape;524;p21"/>
            <p:cNvCxnSpPr/>
            <p:nvPr/>
          </p:nvCxnSpPr>
          <p:spPr>
            <a:xfrm rot="10800000">
              <a:off x="9899438" y="3601996"/>
              <a:ext cx="1141413" cy="0"/>
            </a:xfrm>
            <a:prstGeom prst="straightConnector1">
              <a:avLst/>
            </a:prstGeom>
            <a:noFill/>
            <a:ln w="28575" cap="flat" cmpd="sng">
              <a:solidFill>
                <a:schemeClr val="dk1"/>
              </a:solidFill>
              <a:prstDash val="solid"/>
              <a:round/>
              <a:headEnd type="triangle" w="med" len="med"/>
              <a:tailEnd type="none" w="sm" len="sm"/>
            </a:ln>
          </p:spPr>
        </p:cxnSp>
        <p:cxnSp>
          <p:nvCxnSpPr>
            <p:cNvPr id="525" name="Google Shape;525;p21"/>
            <p:cNvCxnSpPr/>
            <p:nvPr/>
          </p:nvCxnSpPr>
          <p:spPr>
            <a:xfrm rot="10800000">
              <a:off x="9899438" y="4127458"/>
              <a:ext cx="1141413" cy="0"/>
            </a:xfrm>
            <a:prstGeom prst="straightConnector1">
              <a:avLst/>
            </a:prstGeom>
            <a:noFill/>
            <a:ln w="28575" cap="flat" cmpd="sng">
              <a:solidFill>
                <a:srgbClr val="FF0000"/>
              </a:solidFill>
              <a:prstDash val="solid"/>
              <a:round/>
              <a:headEnd type="triangle" w="med" len="med"/>
              <a:tailEnd type="none" w="sm" len="sm"/>
            </a:ln>
          </p:spPr>
        </p:cxnSp>
        <p:cxnSp>
          <p:nvCxnSpPr>
            <p:cNvPr id="526" name="Google Shape;526;p21"/>
            <p:cNvCxnSpPr/>
            <p:nvPr/>
          </p:nvCxnSpPr>
          <p:spPr>
            <a:xfrm rot="10800000">
              <a:off x="9899438" y="4652921"/>
              <a:ext cx="1141413" cy="0"/>
            </a:xfrm>
            <a:prstGeom prst="straightConnector1">
              <a:avLst/>
            </a:prstGeom>
            <a:noFill/>
            <a:ln w="28575" cap="flat" cmpd="sng">
              <a:solidFill>
                <a:srgbClr val="FF0000"/>
              </a:solidFill>
              <a:prstDash val="solid"/>
              <a:round/>
              <a:headEnd type="triangle" w="med" len="med"/>
              <a:tailEnd type="none" w="sm" len="sm"/>
            </a:ln>
          </p:spPr>
        </p:cxnSp>
        <p:cxnSp>
          <p:nvCxnSpPr>
            <p:cNvPr id="527" name="Google Shape;527;p21"/>
            <p:cNvCxnSpPr/>
            <p:nvPr/>
          </p:nvCxnSpPr>
          <p:spPr>
            <a:xfrm rot="10800000">
              <a:off x="9899438" y="5178383"/>
              <a:ext cx="1141413" cy="0"/>
            </a:xfrm>
            <a:prstGeom prst="straightConnector1">
              <a:avLst/>
            </a:prstGeom>
            <a:noFill/>
            <a:ln w="28575" cap="flat" cmpd="sng">
              <a:solidFill>
                <a:srgbClr val="FF0000"/>
              </a:solidFill>
              <a:prstDash val="solid"/>
              <a:round/>
              <a:headEnd type="triangle" w="med" len="med"/>
              <a:tailEnd type="none" w="sm" len="sm"/>
            </a:ln>
          </p:spPr>
        </p:cxnSp>
        <p:sp>
          <p:nvSpPr>
            <p:cNvPr id="528" name="Google Shape;528;p21"/>
            <p:cNvSpPr txBox="1"/>
            <p:nvPr/>
          </p:nvSpPr>
          <p:spPr>
            <a:xfrm>
              <a:off x="6152505" y="4027359"/>
              <a:ext cx="1345800" cy="362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000"/>
                <a:buFont typeface="Roboto"/>
                <a:buNone/>
              </a:pPr>
              <a:r>
                <a:rPr lang="sv-SE" sz="1700">
                  <a:solidFill>
                    <a:schemeClr val="dk1"/>
                  </a:solidFill>
                  <a:latin typeface="Roboto"/>
                  <a:ea typeface="Roboto"/>
                  <a:cs typeface="Roboto"/>
                  <a:sym typeface="Roboto"/>
                </a:rPr>
                <a:t>Pétrole brut</a:t>
              </a:r>
              <a:endParaRPr sz="1100"/>
            </a:p>
          </p:txBody>
        </p:sp>
        <p:sp>
          <p:nvSpPr>
            <p:cNvPr id="529" name="Google Shape;529;p21"/>
            <p:cNvSpPr txBox="1"/>
            <p:nvPr/>
          </p:nvSpPr>
          <p:spPr>
            <a:xfrm>
              <a:off x="10281041" y="3175654"/>
              <a:ext cx="673911" cy="4100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000"/>
                <a:buFont typeface="Open Sans"/>
                <a:buNone/>
              </a:pPr>
              <a:r>
                <a:rPr lang="sv-SE" sz="2000">
                  <a:solidFill>
                    <a:schemeClr val="dk1"/>
                  </a:solidFill>
                  <a:latin typeface="Open Sans"/>
                  <a:ea typeface="Open Sans"/>
                  <a:cs typeface="Open Sans"/>
                  <a:sym typeface="Open Sans"/>
                </a:rPr>
                <a:t>GPL</a:t>
              </a:r>
              <a:endParaRPr/>
            </a:p>
          </p:txBody>
        </p:sp>
        <p:sp>
          <p:nvSpPr>
            <p:cNvPr id="530" name="Google Shape;530;p21"/>
            <p:cNvSpPr txBox="1"/>
            <p:nvPr/>
          </p:nvSpPr>
          <p:spPr>
            <a:xfrm>
              <a:off x="10266151" y="3719140"/>
              <a:ext cx="1250563" cy="4100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FF0000"/>
                </a:buClr>
                <a:buSzPts val="2000"/>
                <a:buFont typeface="Open Sans"/>
                <a:buNone/>
              </a:pPr>
              <a:r>
                <a:rPr lang="sv-SE" sz="2000">
                  <a:solidFill>
                    <a:srgbClr val="FF0000"/>
                  </a:solidFill>
                  <a:latin typeface="Open Sans"/>
                  <a:ea typeface="Open Sans"/>
                  <a:cs typeface="Open Sans"/>
                  <a:sym typeface="Open Sans"/>
                </a:rPr>
                <a:t>Essence</a:t>
              </a:r>
              <a:endParaRPr/>
            </a:p>
          </p:txBody>
        </p:sp>
        <p:sp>
          <p:nvSpPr>
            <p:cNvPr id="531" name="Google Shape;531;p21"/>
            <p:cNvSpPr txBox="1"/>
            <p:nvPr/>
          </p:nvSpPr>
          <p:spPr>
            <a:xfrm>
              <a:off x="10266151" y="4226579"/>
              <a:ext cx="1345850" cy="4100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FF0000"/>
                </a:buClr>
                <a:buSzPts val="2000"/>
                <a:buFont typeface="Open Sans"/>
                <a:buNone/>
              </a:pPr>
              <a:r>
                <a:rPr lang="sv-SE" sz="2000">
                  <a:solidFill>
                    <a:srgbClr val="FF0000"/>
                  </a:solidFill>
                  <a:latin typeface="Open Sans"/>
                  <a:ea typeface="Open Sans"/>
                  <a:cs typeface="Open Sans"/>
                  <a:sym typeface="Open Sans"/>
                </a:rPr>
                <a:t>Kérosène</a:t>
              </a:r>
              <a:endParaRPr/>
            </a:p>
          </p:txBody>
        </p:sp>
        <p:sp>
          <p:nvSpPr>
            <p:cNvPr id="532" name="Google Shape;532;p21"/>
            <p:cNvSpPr txBox="1"/>
            <p:nvPr/>
          </p:nvSpPr>
          <p:spPr>
            <a:xfrm>
              <a:off x="10266151" y="4770065"/>
              <a:ext cx="933487" cy="4100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FF0000"/>
                </a:buClr>
                <a:buSzPts val="2000"/>
                <a:buFont typeface="Open Sans"/>
                <a:buNone/>
              </a:pPr>
              <a:r>
                <a:rPr lang="sv-SE" sz="2000">
                  <a:solidFill>
                    <a:srgbClr val="FF0000"/>
                  </a:solidFill>
                  <a:latin typeface="Open Sans"/>
                  <a:ea typeface="Open Sans"/>
                  <a:cs typeface="Open Sans"/>
                  <a:sym typeface="Open Sans"/>
                </a:rPr>
                <a:t>Diesel</a:t>
              </a:r>
              <a:endParaRPr/>
            </a:p>
          </p:txBody>
        </p:sp>
        <p:cxnSp>
          <p:nvCxnSpPr>
            <p:cNvPr id="533" name="Google Shape;533;p21"/>
            <p:cNvCxnSpPr/>
            <p:nvPr/>
          </p:nvCxnSpPr>
          <p:spPr>
            <a:xfrm rot="10800000">
              <a:off x="9899438" y="5703846"/>
              <a:ext cx="1141413" cy="0"/>
            </a:xfrm>
            <a:prstGeom prst="straightConnector1">
              <a:avLst/>
            </a:prstGeom>
            <a:noFill/>
            <a:ln w="28575" cap="flat" cmpd="sng">
              <a:solidFill>
                <a:schemeClr val="dk1"/>
              </a:solidFill>
              <a:prstDash val="solid"/>
              <a:round/>
              <a:headEnd type="triangle" w="med" len="med"/>
              <a:tailEnd type="none" w="sm" len="sm"/>
            </a:ln>
          </p:spPr>
        </p:cxnSp>
        <p:sp>
          <p:nvSpPr>
            <p:cNvPr id="534" name="Google Shape;534;p21"/>
            <p:cNvSpPr txBox="1"/>
            <p:nvPr/>
          </p:nvSpPr>
          <p:spPr>
            <a:xfrm>
              <a:off x="10280438" y="5286515"/>
              <a:ext cx="724840" cy="4100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000"/>
                <a:buFont typeface="Open Sans"/>
                <a:buNone/>
              </a:pPr>
              <a:r>
                <a:rPr lang="sv-SE" sz="2000">
                  <a:solidFill>
                    <a:schemeClr val="dk1"/>
                  </a:solidFill>
                  <a:latin typeface="Open Sans"/>
                  <a:ea typeface="Open Sans"/>
                  <a:cs typeface="Open Sans"/>
                  <a:sym typeface="Open Sans"/>
                </a:rPr>
                <a:t>HFO</a:t>
              </a:r>
              <a:endParaRPr/>
            </a:p>
          </p:txBody>
        </p:sp>
        <p:sp>
          <p:nvSpPr>
            <p:cNvPr id="535" name="Google Shape;535;p21"/>
            <p:cNvSpPr txBox="1"/>
            <p:nvPr/>
          </p:nvSpPr>
          <p:spPr>
            <a:xfrm>
              <a:off x="6303806" y="2487874"/>
              <a:ext cx="1141500" cy="410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000"/>
                <a:buFont typeface="Open Sans"/>
                <a:buNone/>
              </a:pPr>
              <a:r>
                <a:rPr lang="sv-SE" sz="2000" b="1">
                  <a:solidFill>
                    <a:schemeClr val="dk1"/>
                  </a:solidFill>
                  <a:latin typeface="Open Sans"/>
                  <a:ea typeface="Open Sans"/>
                  <a:cs typeface="Open Sans"/>
                  <a:sym typeface="Open Sans"/>
                </a:rPr>
                <a:t>Entrée</a:t>
              </a:r>
              <a:endParaRPr/>
            </a:p>
          </p:txBody>
        </p:sp>
        <p:sp>
          <p:nvSpPr>
            <p:cNvPr id="536" name="Google Shape;536;p21"/>
            <p:cNvSpPr txBox="1"/>
            <p:nvPr/>
          </p:nvSpPr>
          <p:spPr>
            <a:xfrm>
              <a:off x="10280438" y="2492333"/>
              <a:ext cx="1135562" cy="4100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000"/>
                <a:buFont typeface="Open Sans"/>
                <a:buNone/>
              </a:pPr>
              <a:r>
                <a:rPr lang="sv-SE" sz="2000" b="1">
                  <a:solidFill>
                    <a:schemeClr val="dk1"/>
                  </a:solidFill>
                  <a:latin typeface="Open Sans"/>
                  <a:ea typeface="Open Sans"/>
                  <a:cs typeface="Open Sans"/>
                  <a:sym typeface="Open Sans"/>
                </a:rPr>
                <a:t>Sortie</a:t>
              </a:r>
              <a:endParaRPr/>
            </a:p>
          </p:txBody>
        </p:sp>
      </p:grpSp>
      <p:pic>
        <p:nvPicPr>
          <p:cNvPr id="537" name="Google Shape;537;p21"/>
          <p:cNvPicPr preferRelativeResize="0"/>
          <p:nvPr/>
        </p:nvPicPr>
        <p:blipFill rotWithShape="1">
          <a:blip r:embed="rId5">
            <a:alphaModFix/>
          </a:blip>
          <a:srcRect/>
          <a:stretch/>
        </p:blipFill>
        <p:spPr>
          <a:xfrm>
            <a:off x="716326" y="2687923"/>
            <a:ext cx="4669017" cy="3300590"/>
          </a:xfrm>
          <a:prstGeom prst="rect">
            <a:avLst/>
          </a:prstGeom>
          <a:noFill/>
          <a:ln>
            <a:noFill/>
          </a:ln>
        </p:spPr>
      </p:pic>
    </p:spTree>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22"/>
          <p:cNvSpPr txBox="1">
            <a:spLocks noGrp="1"/>
          </p:cNvSpPr>
          <p:nvPr>
            <p:ph type="title"/>
          </p:nvPr>
        </p:nvSpPr>
        <p:spPr>
          <a:xfrm>
            <a:off x="663575" y="675243"/>
            <a:ext cx="9423105"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sv-SE"/>
              <a:t>2.4 Comment concevoir un RES</a:t>
            </a:r>
            <a:endParaRPr/>
          </a:p>
        </p:txBody>
      </p:sp>
      <p:sp>
        <p:nvSpPr>
          <p:cNvPr id="544" name="Google Shape;544;p22"/>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sv-SE"/>
              <a:t>22</a:t>
            </a:fld>
            <a:endParaRPr/>
          </a:p>
        </p:txBody>
      </p:sp>
      <p:sp>
        <p:nvSpPr>
          <p:cNvPr id="545" name="Google Shape;545;p22"/>
          <p:cNvSpPr txBox="1">
            <a:spLocks noGrp="1"/>
          </p:cNvSpPr>
          <p:nvPr>
            <p:ph type="body" idx="4"/>
          </p:nvPr>
        </p:nvSpPr>
        <p:spPr>
          <a:xfrm>
            <a:off x="663575" y="2016125"/>
            <a:ext cx="5016256" cy="43973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8EA9DA"/>
              </a:buClr>
              <a:buSzPts val="2000"/>
              <a:buFont typeface="Open Sans SemiBold"/>
              <a:buNone/>
            </a:pPr>
            <a:r>
              <a:rPr lang="sv-SE"/>
              <a:t>d) Représenter les principales entrées et sorties</a:t>
            </a:r>
            <a:endParaRPr/>
          </a:p>
        </p:txBody>
      </p:sp>
      <p:sp>
        <p:nvSpPr>
          <p:cNvPr id="546" name="Google Shape;546;p22"/>
          <p:cNvSpPr txBox="1"/>
          <p:nvPr/>
        </p:nvSpPr>
        <p:spPr>
          <a:xfrm>
            <a:off x="3670544" y="6391724"/>
            <a:ext cx="2500158" cy="263418"/>
          </a:xfrm>
          <a:prstGeom prst="rect">
            <a:avLst/>
          </a:prstGeom>
          <a:noFill/>
          <a:ln>
            <a:noFill/>
          </a:ln>
        </p:spPr>
        <p:txBody>
          <a:bodyPr spcFirstLastPara="1" wrap="square" lIns="91425" tIns="45700" rIns="91425" bIns="45700" anchor="b" anchorCtr="0">
            <a:normAutofit/>
          </a:bodyPr>
          <a:lstStyle/>
          <a:p>
            <a:pPr marL="0" marR="0" lvl="0" indent="0" algn="l" rtl="0">
              <a:lnSpc>
                <a:spcPct val="100000"/>
              </a:lnSpc>
              <a:spcBef>
                <a:spcPts val="0"/>
              </a:spcBef>
              <a:spcAft>
                <a:spcPts val="0"/>
              </a:spcAft>
              <a:buClr>
                <a:srgbClr val="1D1C1D"/>
              </a:buClr>
              <a:buSzPts val="1000"/>
              <a:buFont typeface="Open Sans"/>
              <a:buNone/>
            </a:pPr>
            <a:endParaRPr sz="1000" b="0" i="0">
              <a:solidFill>
                <a:srgbClr val="1D1C1D"/>
              </a:solidFill>
              <a:latin typeface="Open Sans"/>
              <a:ea typeface="Open Sans"/>
              <a:cs typeface="Open Sans"/>
              <a:sym typeface="Open Sans"/>
            </a:endParaRPr>
          </a:p>
        </p:txBody>
      </p:sp>
      <p:sp>
        <p:nvSpPr>
          <p:cNvPr id="547" name="Google Shape;547;p22"/>
          <p:cNvSpPr/>
          <p:nvPr/>
        </p:nvSpPr>
        <p:spPr>
          <a:xfrm>
            <a:off x="6001478" y="2453804"/>
            <a:ext cx="2539182" cy="768394"/>
          </a:xfrm>
          <a:prstGeom prst="rect">
            <a:avLst/>
          </a:pr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cxnSp>
        <p:nvCxnSpPr>
          <p:cNvPr id="548" name="Google Shape;548;p22"/>
          <p:cNvCxnSpPr/>
          <p:nvPr/>
        </p:nvCxnSpPr>
        <p:spPr>
          <a:xfrm>
            <a:off x="8562148" y="2841248"/>
            <a:ext cx="1371600" cy="0"/>
          </a:xfrm>
          <a:prstGeom prst="straightConnector1">
            <a:avLst/>
          </a:prstGeom>
          <a:noFill/>
          <a:ln w="28575" cap="flat" cmpd="sng">
            <a:solidFill>
              <a:schemeClr val="dk1"/>
            </a:solidFill>
            <a:prstDash val="solid"/>
            <a:round/>
            <a:headEnd type="none" w="sm" len="sm"/>
            <a:tailEnd type="triangle" w="med" len="med"/>
          </a:ln>
        </p:spPr>
      </p:cxnSp>
      <p:sp>
        <p:nvSpPr>
          <p:cNvPr id="549" name="Google Shape;549;p22"/>
          <p:cNvSpPr txBox="1"/>
          <p:nvPr/>
        </p:nvSpPr>
        <p:spPr>
          <a:xfrm>
            <a:off x="8843253" y="2453750"/>
            <a:ext cx="12669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000"/>
              <a:buFont typeface="Open Sans"/>
              <a:buNone/>
            </a:pPr>
            <a:r>
              <a:rPr lang="sv-SE" sz="2000">
                <a:solidFill>
                  <a:schemeClr val="dk1"/>
                </a:solidFill>
                <a:latin typeface="Open Sans"/>
                <a:ea typeface="Open Sans"/>
                <a:cs typeface="Open Sans"/>
                <a:sym typeface="Open Sans"/>
              </a:rPr>
              <a:t>Charbon</a:t>
            </a:r>
            <a:endParaRPr/>
          </a:p>
        </p:txBody>
      </p:sp>
      <p:sp>
        <p:nvSpPr>
          <p:cNvPr id="550" name="Google Shape;550;p22"/>
          <p:cNvSpPr txBox="1"/>
          <p:nvPr/>
        </p:nvSpPr>
        <p:spPr>
          <a:xfrm>
            <a:off x="6280450" y="2500155"/>
            <a:ext cx="1980000" cy="708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000"/>
              <a:buFont typeface="Open Sans"/>
              <a:buNone/>
            </a:pPr>
            <a:r>
              <a:rPr lang="sv-SE" sz="2000">
                <a:solidFill>
                  <a:schemeClr val="dk1"/>
                </a:solidFill>
                <a:latin typeface="Open Sans"/>
                <a:ea typeface="Open Sans"/>
                <a:cs typeface="Open Sans"/>
                <a:sym typeface="Open Sans"/>
              </a:rPr>
              <a:t>Extraction du charbon</a:t>
            </a:r>
            <a:endParaRPr/>
          </a:p>
        </p:txBody>
      </p:sp>
      <p:sp>
        <p:nvSpPr>
          <p:cNvPr id="551" name="Google Shape;551;p22"/>
          <p:cNvSpPr/>
          <p:nvPr/>
        </p:nvSpPr>
        <p:spPr>
          <a:xfrm>
            <a:off x="6006392" y="3385363"/>
            <a:ext cx="2555756" cy="797461"/>
          </a:xfrm>
          <a:prstGeom prst="rect">
            <a:avLst/>
          </a:pr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cxnSp>
        <p:nvCxnSpPr>
          <p:cNvPr id="552" name="Google Shape;552;p22"/>
          <p:cNvCxnSpPr/>
          <p:nvPr/>
        </p:nvCxnSpPr>
        <p:spPr>
          <a:xfrm>
            <a:off x="4634792" y="3802199"/>
            <a:ext cx="1371600" cy="0"/>
          </a:xfrm>
          <a:prstGeom prst="straightConnector1">
            <a:avLst/>
          </a:prstGeom>
          <a:noFill/>
          <a:ln w="28575" cap="flat" cmpd="sng">
            <a:solidFill>
              <a:schemeClr val="dk1"/>
            </a:solidFill>
            <a:prstDash val="solid"/>
            <a:round/>
            <a:headEnd type="none" w="sm" len="sm"/>
            <a:tailEnd type="triangle" w="med" len="med"/>
          </a:ln>
        </p:spPr>
      </p:cxnSp>
      <p:cxnSp>
        <p:nvCxnSpPr>
          <p:cNvPr id="553" name="Google Shape;553;p22"/>
          <p:cNvCxnSpPr/>
          <p:nvPr/>
        </p:nvCxnSpPr>
        <p:spPr>
          <a:xfrm>
            <a:off x="8554620" y="3782852"/>
            <a:ext cx="1371600" cy="0"/>
          </a:xfrm>
          <a:prstGeom prst="straightConnector1">
            <a:avLst/>
          </a:prstGeom>
          <a:noFill/>
          <a:ln w="28575" cap="flat" cmpd="sng">
            <a:solidFill>
              <a:schemeClr val="dk1"/>
            </a:solidFill>
            <a:prstDash val="solid"/>
            <a:round/>
            <a:headEnd type="none" w="sm" len="sm"/>
            <a:tailEnd type="triangle" w="med" len="med"/>
          </a:ln>
        </p:spPr>
      </p:cxnSp>
      <p:sp>
        <p:nvSpPr>
          <p:cNvPr id="554" name="Google Shape;554;p22"/>
          <p:cNvSpPr txBox="1"/>
          <p:nvPr/>
        </p:nvSpPr>
        <p:spPr>
          <a:xfrm>
            <a:off x="4536372" y="3338819"/>
            <a:ext cx="72808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Open Sans"/>
              <a:buNone/>
            </a:pPr>
            <a:r>
              <a:rPr lang="sv-SE" sz="2400">
                <a:solidFill>
                  <a:schemeClr val="dk1"/>
                </a:solidFill>
                <a:latin typeface="Open Sans"/>
                <a:ea typeface="Open Sans"/>
                <a:cs typeface="Open Sans"/>
                <a:sym typeface="Open Sans"/>
              </a:rPr>
              <a:t>Gaz</a:t>
            </a:r>
            <a:endParaRPr/>
          </a:p>
        </p:txBody>
      </p:sp>
      <p:sp>
        <p:nvSpPr>
          <p:cNvPr id="555" name="Google Shape;555;p22"/>
          <p:cNvSpPr txBox="1"/>
          <p:nvPr/>
        </p:nvSpPr>
        <p:spPr>
          <a:xfrm>
            <a:off x="8857979" y="3389925"/>
            <a:ext cx="17448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000"/>
              <a:buFont typeface="Open Sans"/>
              <a:buNone/>
            </a:pPr>
            <a:r>
              <a:rPr lang="sv-SE" sz="2000">
                <a:solidFill>
                  <a:schemeClr val="dk1"/>
                </a:solidFill>
                <a:latin typeface="Open Sans"/>
                <a:ea typeface="Open Sans"/>
                <a:cs typeface="Open Sans"/>
                <a:sym typeface="Open Sans"/>
              </a:rPr>
              <a:t>L'électricité</a:t>
            </a:r>
            <a:endParaRPr/>
          </a:p>
        </p:txBody>
      </p:sp>
      <p:sp>
        <p:nvSpPr>
          <p:cNvPr id="556" name="Google Shape;556;p22"/>
          <p:cNvSpPr txBox="1"/>
          <p:nvPr/>
        </p:nvSpPr>
        <p:spPr>
          <a:xfrm>
            <a:off x="6221026" y="3448270"/>
            <a:ext cx="2137200" cy="708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000"/>
              <a:buFont typeface="Open Sans"/>
              <a:buNone/>
            </a:pPr>
            <a:r>
              <a:rPr lang="sv-SE" sz="2000">
                <a:solidFill>
                  <a:schemeClr val="dk1"/>
                </a:solidFill>
                <a:latin typeface="Open Sans"/>
                <a:ea typeface="Open Sans"/>
                <a:cs typeface="Open Sans"/>
                <a:sym typeface="Open Sans"/>
              </a:rPr>
              <a:t>Gaz Centrale électrique</a:t>
            </a:r>
            <a:endParaRPr/>
          </a:p>
        </p:txBody>
      </p:sp>
      <p:sp>
        <p:nvSpPr>
          <p:cNvPr id="557" name="Google Shape;557;p22"/>
          <p:cNvSpPr/>
          <p:nvPr/>
        </p:nvSpPr>
        <p:spPr>
          <a:xfrm>
            <a:off x="6011312" y="4347151"/>
            <a:ext cx="2550836" cy="1002882"/>
          </a:xfrm>
          <a:prstGeom prst="rect">
            <a:avLst/>
          </a:pr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cxnSp>
        <p:nvCxnSpPr>
          <p:cNvPr id="558" name="Google Shape;558;p22"/>
          <p:cNvCxnSpPr/>
          <p:nvPr/>
        </p:nvCxnSpPr>
        <p:spPr>
          <a:xfrm>
            <a:off x="4629877" y="4883898"/>
            <a:ext cx="1371600" cy="0"/>
          </a:xfrm>
          <a:prstGeom prst="straightConnector1">
            <a:avLst/>
          </a:prstGeom>
          <a:noFill/>
          <a:ln w="28575" cap="flat" cmpd="sng">
            <a:solidFill>
              <a:schemeClr val="dk1"/>
            </a:solidFill>
            <a:prstDash val="solid"/>
            <a:round/>
            <a:headEnd type="none" w="sm" len="sm"/>
            <a:tailEnd type="triangle" w="med" len="med"/>
          </a:ln>
        </p:spPr>
      </p:cxnSp>
      <p:cxnSp>
        <p:nvCxnSpPr>
          <p:cNvPr id="559" name="Google Shape;559;p22"/>
          <p:cNvCxnSpPr/>
          <p:nvPr/>
        </p:nvCxnSpPr>
        <p:spPr>
          <a:xfrm>
            <a:off x="8572780" y="4488206"/>
            <a:ext cx="1371600" cy="0"/>
          </a:xfrm>
          <a:prstGeom prst="straightConnector1">
            <a:avLst/>
          </a:prstGeom>
          <a:noFill/>
          <a:ln w="28575" cap="flat" cmpd="sng">
            <a:solidFill>
              <a:schemeClr val="dk1"/>
            </a:solidFill>
            <a:prstDash val="solid"/>
            <a:round/>
            <a:headEnd type="none" w="sm" len="sm"/>
            <a:tailEnd type="triangle" w="med" len="med"/>
          </a:ln>
        </p:spPr>
      </p:cxnSp>
      <p:sp>
        <p:nvSpPr>
          <p:cNvPr id="560" name="Google Shape;560;p22"/>
          <p:cNvSpPr txBox="1"/>
          <p:nvPr/>
        </p:nvSpPr>
        <p:spPr>
          <a:xfrm>
            <a:off x="4536372" y="4415684"/>
            <a:ext cx="1267034"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Open Sans"/>
              <a:buNone/>
            </a:pPr>
            <a:r>
              <a:rPr lang="sv-SE" sz="2400">
                <a:solidFill>
                  <a:schemeClr val="dk1"/>
                </a:solidFill>
                <a:latin typeface="Open Sans"/>
                <a:ea typeface="Open Sans"/>
                <a:cs typeface="Open Sans"/>
                <a:sym typeface="Open Sans"/>
              </a:rPr>
              <a:t>Huile</a:t>
            </a:r>
            <a:endParaRPr/>
          </a:p>
        </p:txBody>
      </p:sp>
      <p:sp>
        <p:nvSpPr>
          <p:cNvPr id="561" name="Google Shape;561;p22"/>
          <p:cNvSpPr txBox="1"/>
          <p:nvPr/>
        </p:nvSpPr>
        <p:spPr>
          <a:xfrm>
            <a:off x="10012770" y="4207982"/>
            <a:ext cx="144938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000"/>
              <a:buFont typeface="Open Sans"/>
              <a:buNone/>
            </a:pPr>
            <a:r>
              <a:rPr lang="sv-SE" sz="2000">
                <a:solidFill>
                  <a:schemeClr val="dk1"/>
                </a:solidFill>
                <a:latin typeface="Open Sans"/>
                <a:ea typeface="Open Sans"/>
                <a:cs typeface="Open Sans"/>
                <a:sym typeface="Open Sans"/>
              </a:rPr>
              <a:t>Essence</a:t>
            </a:r>
            <a:endParaRPr/>
          </a:p>
        </p:txBody>
      </p:sp>
      <p:sp>
        <p:nvSpPr>
          <p:cNvPr id="562" name="Google Shape;562;p22"/>
          <p:cNvSpPr txBox="1"/>
          <p:nvPr/>
        </p:nvSpPr>
        <p:spPr>
          <a:xfrm>
            <a:off x="6465677" y="4653929"/>
            <a:ext cx="1647825"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000"/>
              <a:buFont typeface="Open Sans"/>
              <a:buNone/>
            </a:pPr>
            <a:r>
              <a:rPr lang="sv-SE" sz="2000">
                <a:solidFill>
                  <a:schemeClr val="dk1"/>
                </a:solidFill>
                <a:latin typeface="Open Sans"/>
                <a:ea typeface="Open Sans"/>
                <a:cs typeface="Open Sans"/>
                <a:sym typeface="Open Sans"/>
              </a:rPr>
              <a:t>Raffinerie</a:t>
            </a:r>
            <a:endParaRPr/>
          </a:p>
        </p:txBody>
      </p:sp>
      <p:cxnSp>
        <p:nvCxnSpPr>
          <p:cNvPr id="563" name="Google Shape;563;p22"/>
          <p:cNvCxnSpPr/>
          <p:nvPr/>
        </p:nvCxnSpPr>
        <p:spPr>
          <a:xfrm>
            <a:off x="8587531" y="4856915"/>
            <a:ext cx="1371600" cy="0"/>
          </a:xfrm>
          <a:prstGeom prst="straightConnector1">
            <a:avLst/>
          </a:prstGeom>
          <a:noFill/>
          <a:ln w="28575" cap="flat" cmpd="sng">
            <a:solidFill>
              <a:schemeClr val="dk1"/>
            </a:solidFill>
            <a:prstDash val="solid"/>
            <a:round/>
            <a:headEnd type="none" w="sm" len="sm"/>
            <a:tailEnd type="triangle" w="med" len="med"/>
          </a:ln>
        </p:spPr>
      </p:cxnSp>
      <p:cxnSp>
        <p:nvCxnSpPr>
          <p:cNvPr id="564" name="Google Shape;564;p22"/>
          <p:cNvCxnSpPr/>
          <p:nvPr/>
        </p:nvCxnSpPr>
        <p:spPr>
          <a:xfrm>
            <a:off x="8582615" y="5235457"/>
            <a:ext cx="1371600" cy="0"/>
          </a:xfrm>
          <a:prstGeom prst="straightConnector1">
            <a:avLst/>
          </a:prstGeom>
          <a:noFill/>
          <a:ln w="28575" cap="flat" cmpd="sng">
            <a:solidFill>
              <a:schemeClr val="dk1"/>
            </a:solidFill>
            <a:prstDash val="solid"/>
            <a:round/>
            <a:headEnd type="none" w="sm" len="sm"/>
            <a:tailEnd type="triangle" w="med" len="med"/>
          </a:ln>
        </p:spPr>
      </p:cxnSp>
      <p:sp>
        <p:nvSpPr>
          <p:cNvPr id="565" name="Google Shape;565;p22"/>
          <p:cNvSpPr txBox="1"/>
          <p:nvPr/>
        </p:nvSpPr>
        <p:spPr>
          <a:xfrm>
            <a:off x="10017684" y="4596357"/>
            <a:ext cx="144938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000"/>
              <a:buFont typeface="Open Sans"/>
              <a:buNone/>
            </a:pPr>
            <a:r>
              <a:rPr lang="sv-SE" sz="2000">
                <a:solidFill>
                  <a:schemeClr val="dk1"/>
                </a:solidFill>
                <a:latin typeface="Open Sans"/>
                <a:ea typeface="Open Sans"/>
                <a:cs typeface="Open Sans"/>
                <a:sym typeface="Open Sans"/>
              </a:rPr>
              <a:t>Diesel</a:t>
            </a:r>
            <a:endParaRPr/>
          </a:p>
        </p:txBody>
      </p:sp>
      <p:sp>
        <p:nvSpPr>
          <p:cNvPr id="566" name="Google Shape;566;p22"/>
          <p:cNvSpPr txBox="1"/>
          <p:nvPr/>
        </p:nvSpPr>
        <p:spPr>
          <a:xfrm>
            <a:off x="10011965" y="4960614"/>
            <a:ext cx="144938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000"/>
              <a:buFont typeface="Open Sans"/>
              <a:buNone/>
            </a:pPr>
            <a:r>
              <a:rPr lang="sv-SE" sz="2000">
                <a:solidFill>
                  <a:schemeClr val="dk1"/>
                </a:solidFill>
                <a:latin typeface="Open Sans"/>
                <a:ea typeface="Open Sans"/>
                <a:cs typeface="Open Sans"/>
                <a:sym typeface="Open Sans"/>
              </a:rPr>
              <a:t>Kérosène</a:t>
            </a:r>
            <a:endParaRPr/>
          </a:p>
        </p:txBody>
      </p:sp>
      <p:sp>
        <p:nvSpPr>
          <p:cNvPr id="567" name="Google Shape;567;p22"/>
          <p:cNvSpPr txBox="1"/>
          <p:nvPr/>
        </p:nvSpPr>
        <p:spPr>
          <a:xfrm>
            <a:off x="2342448" y="3570362"/>
            <a:ext cx="2539182"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400"/>
              <a:buFont typeface="Open Sans"/>
              <a:buNone/>
            </a:pPr>
            <a:r>
              <a:rPr lang="sv-SE" sz="2400">
                <a:solidFill>
                  <a:schemeClr val="dk1"/>
                </a:solidFill>
                <a:latin typeface="Open Sans"/>
                <a:ea typeface="Open Sans"/>
                <a:cs typeface="Open Sans"/>
                <a:sym typeface="Open Sans"/>
              </a:rPr>
              <a:t>Exemples</a:t>
            </a:r>
            <a:endParaRPr/>
          </a:p>
        </p:txBody>
      </p:sp>
      <p:sp>
        <p:nvSpPr>
          <p:cNvPr id="568" name="Google Shape;568;p22"/>
          <p:cNvSpPr/>
          <p:nvPr/>
        </p:nvSpPr>
        <p:spPr>
          <a:xfrm>
            <a:off x="6009935" y="5512028"/>
            <a:ext cx="2555756" cy="700302"/>
          </a:xfrm>
          <a:prstGeom prst="rect">
            <a:avLst/>
          </a:pr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cxnSp>
        <p:nvCxnSpPr>
          <p:cNvPr id="569" name="Google Shape;569;p22"/>
          <p:cNvCxnSpPr/>
          <p:nvPr/>
        </p:nvCxnSpPr>
        <p:spPr>
          <a:xfrm>
            <a:off x="4638335" y="5896964"/>
            <a:ext cx="1371600" cy="0"/>
          </a:xfrm>
          <a:prstGeom prst="straightConnector1">
            <a:avLst/>
          </a:prstGeom>
          <a:noFill/>
          <a:ln w="28575" cap="flat" cmpd="sng">
            <a:solidFill>
              <a:schemeClr val="dk1"/>
            </a:solidFill>
            <a:prstDash val="solid"/>
            <a:round/>
            <a:headEnd type="none" w="sm" len="sm"/>
            <a:tailEnd type="triangle" w="med" len="med"/>
          </a:ln>
        </p:spPr>
      </p:cxnSp>
      <p:cxnSp>
        <p:nvCxnSpPr>
          <p:cNvPr id="570" name="Google Shape;570;p22"/>
          <p:cNvCxnSpPr/>
          <p:nvPr/>
        </p:nvCxnSpPr>
        <p:spPr>
          <a:xfrm>
            <a:off x="8558163" y="5891577"/>
            <a:ext cx="1371600" cy="0"/>
          </a:xfrm>
          <a:prstGeom prst="straightConnector1">
            <a:avLst/>
          </a:prstGeom>
          <a:noFill/>
          <a:ln w="28575" cap="flat" cmpd="sng">
            <a:solidFill>
              <a:schemeClr val="dk1"/>
            </a:solidFill>
            <a:prstDash val="solid"/>
            <a:round/>
            <a:headEnd type="none" w="sm" len="sm"/>
            <a:tailEnd type="triangle" w="med" len="med"/>
          </a:ln>
        </p:spPr>
      </p:cxnSp>
      <p:sp>
        <p:nvSpPr>
          <p:cNvPr id="571" name="Google Shape;571;p22"/>
          <p:cNvSpPr txBox="1"/>
          <p:nvPr/>
        </p:nvSpPr>
        <p:spPr>
          <a:xfrm>
            <a:off x="4536372" y="5440416"/>
            <a:ext cx="1371600"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Open Sans"/>
              <a:buNone/>
            </a:pPr>
            <a:r>
              <a:rPr lang="sv-SE" sz="2400">
                <a:solidFill>
                  <a:schemeClr val="dk1"/>
                </a:solidFill>
                <a:latin typeface="Open Sans"/>
                <a:ea typeface="Open Sans"/>
                <a:cs typeface="Open Sans"/>
                <a:sym typeface="Open Sans"/>
              </a:rPr>
              <a:t>Diesel</a:t>
            </a:r>
            <a:endParaRPr/>
          </a:p>
        </p:txBody>
      </p:sp>
      <p:sp>
        <p:nvSpPr>
          <p:cNvPr id="572" name="Google Shape;572;p22"/>
          <p:cNvSpPr txBox="1"/>
          <p:nvPr/>
        </p:nvSpPr>
        <p:spPr>
          <a:xfrm>
            <a:off x="8843247" y="5474918"/>
            <a:ext cx="1968809"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000"/>
              <a:buFont typeface="Open Sans"/>
              <a:buNone/>
            </a:pPr>
            <a:r>
              <a:rPr lang="sv-SE" sz="2000">
                <a:solidFill>
                  <a:schemeClr val="dk1"/>
                </a:solidFill>
                <a:latin typeface="Open Sans"/>
                <a:ea typeface="Open Sans"/>
                <a:cs typeface="Open Sans"/>
                <a:sym typeface="Open Sans"/>
              </a:rPr>
              <a:t>Transport</a:t>
            </a:r>
            <a:endParaRPr/>
          </a:p>
        </p:txBody>
      </p:sp>
      <p:sp>
        <p:nvSpPr>
          <p:cNvPr id="573" name="Google Shape;573;p22"/>
          <p:cNvSpPr txBox="1"/>
          <p:nvPr/>
        </p:nvSpPr>
        <p:spPr>
          <a:xfrm>
            <a:off x="6690525" y="5666750"/>
            <a:ext cx="12669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000"/>
              <a:buFont typeface="Open Sans"/>
              <a:buNone/>
            </a:pPr>
            <a:r>
              <a:rPr lang="sv-SE" sz="2000">
                <a:solidFill>
                  <a:schemeClr val="dk1"/>
                </a:solidFill>
                <a:latin typeface="Open Sans"/>
                <a:ea typeface="Open Sans"/>
                <a:cs typeface="Open Sans"/>
                <a:sym typeface="Open Sans"/>
              </a:rPr>
              <a:t>Voiture</a:t>
            </a:r>
            <a:endParaRPr/>
          </a:p>
        </p:txBody>
      </p:sp>
    </p:spTree>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23"/>
          <p:cNvSpPr txBox="1">
            <a:spLocks noGrp="1"/>
          </p:cNvSpPr>
          <p:nvPr>
            <p:ph type="title"/>
          </p:nvPr>
        </p:nvSpPr>
        <p:spPr>
          <a:xfrm>
            <a:off x="663575" y="218043"/>
            <a:ext cx="9423000" cy="1325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sv-SE"/>
              <a:t>2.4 Comment concevoir un RES</a:t>
            </a:r>
            <a:endParaRPr/>
          </a:p>
        </p:txBody>
      </p:sp>
      <p:sp>
        <p:nvSpPr>
          <p:cNvPr id="580" name="Google Shape;580;p23"/>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sv-SE"/>
              <a:t>23</a:t>
            </a:fld>
            <a:endParaRPr/>
          </a:p>
        </p:txBody>
      </p:sp>
      <p:sp>
        <p:nvSpPr>
          <p:cNvPr id="581" name="Google Shape;581;p23"/>
          <p:cNvSpPr txBox="1">
            <a:spLocks noGrp="1"/>
          </p:cNvSpPr>
          <p:nvPr>
            <p:ph type="body" idx="4"/>
          </p:nvPr>
        </p:nvSpPr>
        <p:spPr>
          <a:xfrm>
            <a:off x="663575" y="1558925"/>
            <a:ext cx="5016300" cy="439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8EA9DA"/>
              </a:buClr>
              <a:buSzPts val="2000"/>
              <a:buFont typeface="Open Sans SemiBold"/>
              <a:buNone/>
            </a:pPr>
            <a:r>
              <a:rPr lang="sv-SE"/>
              <a:t>e) Régionaliser</a:t>
            </a:r>
            <a:endParaRPr/>
          </a:p>
        </p:txBody>
      </p:sp>
      <p:pic>
        <p:nvPicPr>
          <p:cNvPr id="582" name="Google Shape;582;p23"/>
          <p:cNvPicPr preferRelativeResize="0"/>
          <p:nvPr/>
        </p:nvPicPr>
        <p:blipFill rotWithShape="1">
          <a:blip r:embed="rId3">
            <a:alphaModFix/>
          </a:blip>
          <a:srcRect/>
          <a:stretch/>
        </p:blipFill>
        <p:spPr>
          <a:xfrm>
            <a:off x="6307150" y="2074070"/>
            <a:ext cx="4443594" cy="3398043"/>
          </a:xfrm>
          <a:prstGeom prst="rect">
            <a:avLst/>
          </a:prstGeom>
          <a:noFill/>
          <a:ln>
            <a:noFill/>
          </a:ln>
        </p:spPr>
      </p:pic>
      <p:sp>
        <p:nvSpPr>
          <p:cNvPr id="583" name="Google Shape;583;p23"/>
          <p:cNvSpPr txBox="1"/>
          <p:nvPr/>
        </p:nvSpPr>
        <p:spPr>
          <a:xfrm>
            <a:off x="663575" y="2120575"/>
            <a:ext cx="5697000" cy="3828600"/>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100000"/>
              </a:lnSpc>
              <a:spcBef>
                <a:spcPts val="0"/>
              </a:spcBef>
              <a:spcAft>
                <a:spcPts val="0"/>
              </a:spcAft>
              <a:buClr>
                <a:schemeClr val="dk1"/>
              </a:buClr>
              <a:buSzPts val="2000"/>
              <a:buFont typeface="Arial"/>
              <a:buChar char="•"/>
            </a:pPr>
            <a:r>
              <a:rPr lang="sv-SE" sz="2000" b="0" i="0">
                <a:solidFill>
                  <a:schemeClr val="dk1"/>
                </a:solidFill>
                <a:latin typeface="Open Sans"/>
                <a:ea typeface="Open Sans"/>
                <a:cs typeface="Open Sans"/>
                <a:sym typeface="Open Sans"/>
              </a:rPr>
              <a:t>Diviser l'infrastructure par type et par pays ou région</a:t>
            </a:r>
            <a:endParaRPr/>
          </a:p>
          <a:p>
            <a:pPr marL="228600" marR="0" lvl="0" indent="-228600" algn="l" rtl="0">
              <a:lnSpc>
                <a:spcPct val="100000"/>
              </a:lnSpc>
              <a:spcBef>
                <a:spcPts val="1000"/>
              </a:spcBef>
              <a:spcAft>
                <a:spcPts val="0"/>
              </a:spcAft>
              <a:buClr>
                <a:schemeClr val="dk1"/>
              </a:buClr>
              <a:buSzPts val="2000"/>
              <a:buFont typeface="Arial"/>
              <a:buChar char="•"/>
            </a:pPr>
            <a:r>
              <a:rPr lang="sv-SE" sz="2000" b="0" i="0">
                <a:solidFill>
                  <a:schemeClr val="dk1"/>
                </a:solidFill>
                <a:latin typeface="Open Sans"/>
                <a:ea typeface="Open Sans"/>
                <a:cs typeface="Open Sans"/>
                <a:sym typeface="Open Sans"/>
              </a:rPr>
              <a:t>Représenter les liens entre les pays ou les régions par le biais d'une infrastructure spécialisée</a:t>
            </a:r>
            <a:endParaRPr/>
          </a:p>
        </p:txBody>
      </p:sp>
      <p:cxnSp>
        <p:nvCxnSpPr>
          <p:cNvPr id="584" name="Google Shape;584;p23"/>
          <p:cNvCxnSpPr/>
          <p:nvPr/>
        </p:nvCxnSpPr>
        <p:spPr>
          <a:xfrm>
            <a:off x="959228" y="4443350"/>
            <a:ext cx="1405200" cy="0"/>
          </a:xfrm>
          <a:prstGeom prst="straightConnector1">
            <a:avLst/>
          </a:prstGeom>
          <a:noFill/>
          <a:ln w="28575" cap="flat" cmpd="sng">
            <a:solidFill>
              <a:schemeClr val="dk1"/>
            </a:solidFill>
            <a:prstDash val="solid"/>
            <a:round/>
            <a:headEnd type="none" w="sm" len="sm"/>
            <a:tailEnd type="triangle" w="med" len="med"/>
          </a:ln>
        </p:spPr>
      </p:cxnSp>
      <p:cxnSp>
        <p:nvCxnSpPr>
          <p:cNvPr id="585" name="Google Shape;585;p23"/>
          <p:cNvCxnSpPr/>
          <p:nvPr/>
        </p:nvCxnSpPr>
        <p:spPr>
          <a:xfrm>
            <a:off x="4975408" y="4437624"/>
            <a:ext cx="1405200" cy="0"/>
          </a:xfrm>
          <a:prstGeom prst="straightConnector1">
            <a:avLst/>
          </a:prstGeom>
          <a:noFill/>
          <a:ln w="28575" cap="flat" cmpd="sng">
            <a:solidFill>
              <a:schemeClr val="dk1"/>
            </a:solidFill>
            <a:prstDash val="solid"/>
            <a:round/>
            <a:headEnd type="none" w="sm" len="sm"/>
            <a:tailEnd type="triangle" w="med" len="med"/>
          </a:ln>
        </p:spPr>
      </p:cxnSp>
      <p:sp>
        <p:nvSpPr>
          <p:cNvPr id="586" name="Google Shape;586;p23"/>
          <p:cNvSpPr txBox="1"/>
          <p:nvPr/>
        </p:nvSpPr>
        <p:spPr>
          <a:xfrm>
            <a:off x="854759" y="3828987"/>
            <a:ext cx="1405200" cy="523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400"/>
              <a:buFont typeface="Open Sans"/>
              <a:buNone/>
            </a:pPr>
            <a:r>
              <a:rPr lang="sv-SE" sz="1400">
                <a:solidFill>
                  <a:schemeClr val="dk1"/>
                </a:solidFill>
                <a:latin typeface="Open Sans"/>
                <a:ea typeface="Open Sans"/>
                <a:cs typeface="Open Sans"/>
                <a:sym typeface="Open Sans"/>
              </a:rPr>
              <a:t>Électricité Espagne</a:t>
            </a:r>
            <a:endParaRPr/>
          </a:p>
        </p:txBody>
      </p:sp>
      <p:sp>
        <p:nvSpPr>
          <p:cNvPr id="587" name="Google Shape;587;p23"/>
          <p:cNvSpPr txBox="1"/>
          <p:nvPr/>
        </p:nvSpPr>
        <p:spPr>
          <a:xfrm>
            <a:off x="5251774" y="3896025"/>
            <a:ext cx="1108500" cy="461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200"/>
              <a:buFont typeface="Open Sans"/>
              <a:buNone/>
            </a:pPr>
            <a:r>
              <a:rPr lang="sv-SE" sz="1200">
                <a:solidFill>
                  <a:schemeClr val="dk1"/>
                </a:solidFill>
                <a:latin typeface="Open Sans"/>
                <a:ea typeface="Open Sans"/>
                <a:cs typeface="Open Sans"/>
                <a:sym typeface="Open Sans"/>
              </a:rPr>
              <a:t>L'électricité </a:t>
            </a:r>
            <a:endParaRPr/>
          </a:p>
          <a:p>
            <a:pPr marL="0" marR="0" lvl="0" indent="0" algn="ctr" rtl="0">
              <a:spcBef>
                <a:spcPts val="0"/>
              </a:spcBef>
              <a:spcAft>
                <a:spcPts val="0"/>
              </a:spcAft>
              <a:buClr>
                <a:schemeClr val="dk1"/>
              </a:buClr>
              <a:buSzPts val="1200"/>
              <a:buFont typeface="Open Sans"/>
              <a:buNone/>
            </a:pPr>
            <a:r>
              <a:rPr lang="sv-SE" sz="1200">
                <a:solidFill>
                  <a:schemeClr val="dk1"/>
                </a:solidFill>
                <a:latin typeface="Open Sans"/>
                <a:ea typeface="Open Sans"/>
                <a:cs typeface="Open Sans"/>
                <a:sym typeface="Open Sans"/>
              </a:rPr>
              <a:t>France</a:t>
            </a:r>
            <a:endParaRPr/>
          </a:p>
        </p:txBody>
      </p:sp>
      <p:sp>
        <p:nvSpPr>
          <p:cNvPr id="588" name="Google Shape;588;p23"/>
          <p:cNvSpPr/>
          <p:nvPr/>
        </p:nvSpPr>
        <p:spPr>
          <a:xfrm>
            <a:off x="2364543" y="3994748"/>
            <a:ext cx="2610900" cy="840000"/>
          </a:xfrm>
          <a:prstGeom prst="rect">
            <a:avLst/>
          </a:pr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sv-SE" sz="1400">
                <a:solidFill>
                  <a:schemeClr val="dk1"/>
                </a:solidFill>
                <a:latin typeface="Calibri"/>
                <a:ea typeface="Calibri"/>
                <a:cs typeface="Calibri"/>
                <a:sym typeface="Calibri"/>
              </a:rPr>
              <a:t>Exportation d'électricité Espagne</a:t>
            </a:r>
            <a:endParaRPr sz="1400">
              <a:solidFill>
                <a:schemeClr val="dk1"/>
              </a:solidFill>
              <a:latin typeface="Calibri"/>
              <a:ea typeface="Calibri"/>
              <a:cs typeface="Calibri"/>
              <a:sym typeface="Calibri"/>
            </a:endParaRPr>
          </a:p>
        </p:txBody>
      </p:sp>
      <p:cxnSp>
        <p:nvCxnSpPr>
          <p:cNvPr id="589" name="Google Shape;589;p23"/>
          <p:cNvCxnSpPr/>
          <p:nvPr/>
        </p:nvCxnSpPr>
        <p:spPr>
          <a:xfrm>
            <a:off x="976304" y="5493755"/>
            <a:ext cx="1405200" cy="0"/>
          </a:xfrm>
          <a:prstGeom prst="straightConnector1">
            <a:avLst/>
          </a:prstGeom>
          <a:noFill/>
          <a:ln w="28575" cap="flat" cmpd="sng">
            <a:solidFill>
              <a:schemeClr val="dk1"/>
            </a:solidFill>
            <a:prstDash val="solid"/>
            <a:round/>
            <a:headEnd type="triangle" w="med" len="med"/>
            <a:tailEnd type="none" w="sm" len="sm"/>
          </a:ln>
        </p:spPr>
      </p:cxnSp>
      <p:cxnSp>
        <p:nvCxnSpPr>
          <p:cNvPr id="590" name="Google Shape;590;p23"/>
          <p:cNvCxnSpPr/>
          <p:nvPr/>
        </p:nvCxnSpPr>
        <p:spPr>
          <a:xfrm>
            <a:off x="4992484" y="5488029"/>
            <a:ext cx="1405200" cy="0"/>
          </a:xfrm>
          <a:prstGeom prst="straightConnector1">
            <a:avLst/>
          </a:prstGeom>
          <a:noFill/>
          <a:ln w="28575" cap="flat" cmpd="sng">
            <a:solidFill>
              <a:schemeClr val="dk1"/>
            </a:solidFill>
            <a:prstDash val="solid"/>
            <a:round/>
            <a:headEnd type="triangle" w="med" len="med"/>
            <a:tailEnd type="none" w="sm" len="sm"/>
          </a:ln>
        </p:spPr>
      </p:cxnSp>
      <p:sp>
        <p:nvSpPr>
          <p:cNvPr id="591" name="Google Shape;591;p23"/>
          <p:cNvSpPr txBox="1"/>
          <p:nvPr/>
        </p:nvSpPr>
        <p:spPr>
          <a:xfrm>
            <a:off x="871834" y="4871799"/>
            <a:ext cx="1405200" cy="523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400"/>
              <a:buFont typeface="Open Sans"/>
              <a:buNone/>
            </a:pPr>
            <a:r>
              <a:rPr lang="sv-SE" sz="1400">
                <a:solidFill>
                  <a:schemeClr val="dk1"/>
                </a:solidFill>
                <a:latin typeface="Open Sans"/>
                <a:ea typeface="Open Sans"/>
                <a:cs typeface="Open Sans"/>
                <a:sym typeface="Open Sans"/>
              </a:rPr>
              <a:t>Électricité Espagne</a:t>
            </a:r>
            <a:endParaRPr/>
          </a:p>
        </p:txBody>
      </p:sp>
      <p:sp>
        <p:nvSpPr>
          <p:cNvPr id="592" name="Google Shape;592;p23"/>
          <p:cNvSpPr txBox="1"/>
          <p:nvPr/>
        </p:nvSpPr>
        <p:spPr>
          <a:xfrm>
            <a:off x="5314949" y="4916075"/>
            <a:ext cx="1062300" cy="461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200"/>
              <a:buFont typeface="Open Sans"/>
              <a:buNone/>
            </a:pPr>
            <a:r>
              <a:rPr lang="sv-SE" sz="1200">
                <a:solidFill>
                  <a:schemeClr val="dk1"/>
                </a:solidFill>
                <a:latin typeface="Open Sans"/>
                <a:ea typeface="Open Sans"/>
                <a:cs typeface="Open Sans"/>
                <a:sym typeface="Open Sans"/>
              </a:rPr>
              <a:t>L'électricité </a:t>
            </a:r>
            <a:endParaRPr/>
          </a:p>
          <a:p>
            <a:pPr marL="0" marR="0" lvl="0" indent="0" algn="ctr" rtl="0">
              <a:spcBef>
                <a:spcPts val="0"/>
              </a:spcBef>
              <a:spcAft>
                <a:spcPts val="0"/>
              </a:spcAft>
              <a:buClr>
                <a:schemeClr val="dk1"/>
              </a:buClr>
              <a:buSzPts val="1200"/>
              <a:buFont typeface="Open Sans"/>
              <a:buNone/>
            </a:pPr>
            <a:r>
              <a:rPr lang="sv-SE" sz="1200">
                <a:solidFill>
                  <a:schemeClr val="dk1"/>
                </a:solidFill>
                <a:latin typeface="Open Sans"/>
                <a:ea typeface="Open Sans"/>
                <a:cs typeface="Open Sans"/>
                <a:sym typeface="Open Sans"/>
              </a:rPr>
              <a:t>France</a:t>
            </a:r>
            <a:endParaRPr/>
          </a:p>
        </p:txBody>
      </p:sp>
      <p:sp>
        <p:nvSpPr>
          <p:cNvPr id="593" name="Google Shape;593;p23"/>
          <p:cNvSpPr/>
          <p:nvPr/>
        </p:nvSpPr>
        <p:spPr>
          <a:xfrm>
            <a:off x="2381619" y="5045153"/>
            <a:ext cx="2610900" cy="840000"/>
          </a:xfrm>
          <a:prstGeom prst="rect">
            <a:avLst/>
          </a:pr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sv-SE" sz="1400">
                <a:solidFill>
                  <a:schemeClr val="dk1"/>
                </a:solidFill>
                <a:latin typeface="Calibri"/>
                <a:ea typeface="Calibri"/>
                <a:cs typeface="Calibri"/>
                <a:sym typeface="Calibri"/>
              </a:rPr>
              <a:t>Importation d'électricité Espagne</a:t>
            </a:r>
            <a:endParaRPr sz="1400">
              <a:solidFill>
                <a:schemeClr val="dk1"/>
              </a:solidFill>
              <a:latin typeface="Calibri"/>
              <a:ea typeface="Calibri"/>
              <a:cs typeface="Calibri"/>
              <a:sym typeface="Calibri"/>
            </a:endParaRPr>
          </a:p>
        </p:txBody>
      </p:sp>
      <p:sp>
        <p:nvSpPr>
          <p:cNvPr id="594" name="Google Shape;594;p23"/>
          <p:cNvSpPr txBox="1">
            <a:spLocks noGrp="1"/>
          </p:cNvSpPr>
          <p:nvPr>
            <p:ph type="body" idx="5"/>
          </p:nvPr>
        </p:nvSpPr>
        <p:spPr>
          <a:xfrm>
            <a:off x="663576" y="6127858"/>
            <a:ext cx="5605200" cy="263400"/>
          </a:xfrm>
          <a:prstGeom prst="rect">
            <a:avLst/>
          </a:prstGeom>
          <a:noFill/>
          <a:ln>
            <a:noFill/>
          </a:ln>
        </p:spPr>
        <p:txBody>
          <a:bodyPr spcFirstLastPara="1" wrap="square" lIns="91425" tIns="45700" rIns="91425" bIns="45700" anchor="b" anchorCtr="0">
            <a:normAutofit fontScale="92500"/>
          </a:bodyPr>
          <a:lstStyle/>
          <a:p>
            <a:pPr marL="0" lvl="0" indent="0" algn="l" rtl="0">
              <a:lnSpc>
                <a:spcPct val="90000"/>
              </a:lnSpc>
              <a:spcBef>
                <a:spcPts val="0"/>
              </a:spcBef>
              <a:spcAft>
                <a:spcPts val="0"/>
              </a:spcAft>
              <a:buClr>
                <a:srgbClr val="1D1C1D"/>
              </a:buClr>
              <a:buSzPct val="100000"/>
              <a:buFont typeface="Open Sans"/>
              <a:buNone/>
            </a:pPr>
            <a:r>
              <a:rPr lang="sv-SE" b="1"/>
              <a:t>Source de l'image </a:t>
            </a:r>
            <a:r>
              <a:rPr lang="sv-SE"/>
              <a:t>: Kolja21, </a:t>
            </a:r>
            <a:r>
              <a:rPr lang="sv-SE" u="sng">
                <a:solidFill>
                  <a:schemeClr val="hlink"/>
                </a:solidFill>
                <a:hlinkClick r:id="rId4"/>
              </a:rPr>
              <a:t>Europe subregion map world factbook.svg</a:t>
            </a:r>
            <a:r>
              <a:rPr lang="sv-SE"/>
              <a:t>, sous licence </a:t>
            </a:r>
            <a:r>
              <a:rPr lang="sv-SE" u="sng">
                <a:solidFill>
                  <a:schemeClr val="hlink"/>
                </a:solidFill>
                <a:hlinkClick r:id="rId5"/>
              </a:rPr>
              <a:t>CC BY 3.0</a:t>
            </a:r>
            <a:endParaRPr/>
          </a:p>
        </p:txBody>
      </p:sp>
    </p:spTree>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24"/>
          <p:cNvSpPr txBox="1"/>
          <p:nvPr/>
        </p:nvSpPr>
        <p:spPr>
          <a:xfrm>
            <a:off x="9899301" y="5898609"/>
            <a:ext cx="202273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800"/>
              <a:buFont typeface="Open Sans"/>
              <a:buNone/>
            </a:pPr>
            <a:r>
              <a:rPr lang="sv-SE" sz="800" b="0" i="0" u="none" strike="noStrike" cap="none">
                <a:solidFill>
                  <a:srgbClr val="FFFFFF"/>
                </a:solidFill>
                <a:latin typeface="Open Sans"/>
                <a:ea typeface="Open Sans"/>
                <a:cs typeface="Open Sans"/>
                <a:sym typeface="Open Sans"/>
              </a:rPr>
              <a:t>Cours de la GCC (cela vous amènera </a:t>
            </a:r>
            <a:br>
              <a:rPr lang="sv-SE" sz="800" b="0" i="0" u="none" strike="noStrike" cap="none">
                <a:solidFill>
                  <a:srgbClr val="FFFFFF"/>
                </a:solidFill>
                <a:latin typeface="Open Sans"/>
                <a:ea typeface="Open Sans"/>
                <a:cs typeface="Open Sans"/>
                <a:sym typeface="Open Sans"/>
              </a:rPr>
            </a:br>
            <a:r>
              <a:rPr lang="sv-SE" sz="800" b="0" i="0" u="none" strike="noStrike" cap="none">
                <a:solidFill>
                  <a:srgbClr val="FFFFFF"/>
                </a:solidFill>
                <a:latin typeface="Open Sans"/>
                <a:ea typeface="Open Sans"/>
                <a:cs typeface="Open Sans"/>
                <a:sym typeface="Open Sans"/>
              </a:rPr>
              <a:t>au lien du site web http://www.ClimateCompatibleGrowth.com/teachingmaterials)</a:t>
            </a:r>
            <a:endParaRPr/>
          </a:p>
        </p:txBody>
      </p:sp>
      <p:sp>
        <p:nvSpPr>
          <p:cNvPr id="601" name="Google Shape;601;p24"/>
          <p:cNvSpPr txBox="1"/>
          <p:nvPr/>
        </p:nvSpPr>
        <p:spPr>
          <a:xfrm>
            <a:off x="397050" y="4245075"/>
            <a:ext cx="5045400" cy="801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sv-SE" sz="900">
                <a:solidFill>
                  <a:srgbClr val="000000"/>
                </a:solidFill>
                <a:latin typeface="Open Sans"/>
                <a:ea typeface="Open Sans"/>
                <a:cs typeface="Open Sans"/>
                <a:sym typeface="Open Sans"/>
              </a:rPr>
              <a:t>“This material was translated in French by Pacifique Koshikwinja from the </a:t>
            </a:r>
            <a:r>
              <a:rPr lang="sv-SE" sz="900">
                <a:latin typeface="Open Sans"/>
                <a:ea typeface="Open Sans"/>
                <a:cs typeface="Open Sans"/>
                <a:sym typeface="Open Sans"/>
              </a:rPr>
              <a:t>Université Catholique de Bukavu</a:t>
            </a:r>
            <a:r>
              <a:rPr lang="sv-SE" sz="900">
                <a:solidFill>
                  <a:srgbClr val="000000"/>
                </a:solidFill>
                <a:latin typeface="Open Sans"/>
                <a:ea typeface="Open Sans"/>
                <a:cs typeface="Open Sans"/>
                <a:sym typeface="Open Sans"/>
              </a:rPr>
              <a:t> as part of the work of the RE-INTEGRATE project. The RE-INTEGRATE project has received funding from the European Union's HORIZON EUROPE Research and Innovation Programme under grant agreement No 101118217.”</a:t>
            </a:r>
            <a:endParaRPr sz="900">
              <a:solidFill>
                <a:srgbClr val="000000"/>
              </a:solidFill>
              <a:latin typeface="Open Sans"/>
              <a:ea typeface="Open Sans"/>
              <a:cs typeface="Open Sans"/>
              <a:sym typeface="Open Sans"/>
            </a:endParaRPr>
          </a:p>
        </p:txBody>
      </p:sp>
      <p:pic>
        <p:nvPicPr>
          <p:cNvPr id="602" name="Google Shape;602;p24"/>
          <p:cNvPicPr preferRelativeResize="0"/>
          <p:nvPr/>
        </p:nvPicPr>
        <p:blipFill>
          <a:blip r:embed="rId3">
            <a:alphaModFix/>
          </a:blip>
          <a:stretch>
            <a:fillRect/>
          </a:stretch>
        </p:blipFill>
        <p:spPr>
          <a:xfrm>
            <a:off x="5376100" y="4273575"/>
            <a:ext cx="1663150" cy="584699"/>
          </a:xfrm>
          <a:prstGeom prst="rect">
            <a:avLst/>
          </a:prstGeom>
          <a:noFill/>
          <a:ln>
            <a:noFill/>
          </a:ln>
        </p:spPr>
      </p:pic>
      <p:pic>
        <p:nvPicPr>
          <p:cNvPr id="603" name="Google Shape;603;p24"/>
          <p:cNvPicPr preferRelativeResize="0"/>
          <p:nvPr/>
        </p:nvPicPr>
        <p:blipFill rotWithShape="1">
          <a:blip r:embed="rId4">
            <a:alphaModFix/>
          </a:blip>
          <a:srcRect l="11449" t="7571" r="12476" b="17907"/>
          <a:stretch/>
        </p:blipFill>
        <p:spPr>
          <a:xfrm>
            <a:off x="7201650" y="4322688"/>
            <a:ext cx="754200" cy="486475"/>
          </a:xfrm>
          <a:prstGeom prst="rect">
            <a:avLst/>
          </a:prstGeom>
          <a:noFill/>
          <a:ln>
            <a:noFill/>
          </a:ln>
        </p:spPr>
      </p:pic>
      <p:sp>
        <p:nvSpPr>
          <p:cNvPr id="604" name="Google Shape;604;p24"/>
          <p:cNvSpPr txBox="1"/>
          <p:nvPr/>
        </p:nvSpPr>
        <p:spPr>
          <a:xfrm>
            <a:off x="8724444" y="4925982"/>
            <a:ext cx="3233400" cy="954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sv-SE" sz="800">
                <a:solidFill>
                  <a:srgbClr val="FFFFFF"/>
                </a:solidFill>
                <a:latin typeface="Open Sans"/>
                <a:ea typeface="Open Sans"/>
                <a:cs typeface="Open Sans"/>
                <a:sym typeface="Open Sans"/>
              </a:rPr>
              <a:t>Gardumi F., Sridharan V. (KTH)., Shivakumar A. (UNDESA)., Niet T. (SFU)., Ramos E.P. (KTH)., Alfstad T., (UNDESA) 2021. Lecture 3: Energy modeling tools and OSeMOSYS. Release Version 1.0.  [online presentation]. Climate Compatible Growth Programme, United Nations Development Program and United Nations Department of Economic and Social Affairs.</a:t>
            </a:r>
            <a:endParaRPr/>
          </a:p>
          <a:p>
            <a:pPr marL="0" marR="0" lvl="0" indent="0" algn="ctr" rtl="0">
              <a:spcBef>
                <a:spcPts val="0"/>
              </a:spcBef>
              <a:spcAft>
                <a:spcPts val="0"/>
              </a:spcAft>
              <a:buNone/>
            </a:pPr>
            <a:r>
              <a:rPr lang="sv-SE" sz="800">
                <a:solidFill>
                  <a:srgbClr val="FFFFFF"/>
                </a:solidFill>
                <a:latin typeface="Open Sans"/>
                <a:ea typeface="Open Sans"/>
                <a:cs typeface="Open Sans"/>
                <a:sym typeface="Open Sans"/>
              </a:rPr>
              <a:t>.</a:t>
            </a:r>
            <a:endParaRPr/>
          </a:p>
        </p:txBody>
      </p:sp>
    </p:spTree>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3"/>
          <p:cNvSpPr txBox="1">
            <a:spLocks noGrp="1"/>
          </p:cNvSpPr>
          <p:nvPr>
            <p:ph type="title"/>
          </p:nvPr>
        </p:nvSpPr>
        <p:spPr>
          <a:xfrm>
            <a:off x="663873" y="681025"/>
            <a:ext cx="7412400" cy="1325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sv-SE"/>
              <a:t>2.1 Système énergétique et planification</a:t>
            </a:r>
            <a:endParaRPr/>
          </a:p>
        </p:txBody>
      </p:sp>
      <p:sp>
        <p:nvSpPr>
          <p:cNvPr id="313" name="Google Shape;313;p3"/>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sv-SE"/>
              <a:t>3</a:t>
            </a:fld>
            <a:endParaRPr/>
          </a:p>
        </p:txBody>
      </p:sp>
      <p:sp>
        <p:nvSpPr>
          <p:cNvPr id="314" name="Google Shape;314;p3"/>
          <p:cNvSpPr txBox="1">
            <a:spLocks noGrp="1"/>
          </p:cNvSpPr>
          <p:nvPr>
            <p:ph type="body" idx="2"/>
          </p:nvPr>
        </p:nvSpPr>
        <p:spPr>
          <a:xfrm>
            <a:off x="663574" y="2016027"/>
            <a:ext cx="5974618" cy="43924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sv-SE"/>
              <a:t>Qu'entend-on par "système énergétique" ?</a:t>
            </a:r>
            <a:endParaRPr/>
          </a:p>
        </p:txBody>
      </p:sp>
      <p:grpSp>
        <p:nvGrpSpPr>
          <p:cNvPr id="315" name="Google Shape;315;p3"/>
          <p:cNvGrpSpPr/>
          <p:nvPr/>
        </p:nvGrpSpPr>
        <p:grpSpPr>
          <a:xfrm>
            <a:off x="663574" y="2894120"/>
            <a:ext cx="2476527" cy="2476527"/>
            <a:chOff x="2468" y="1180007"/>
            <a:chExt cx="2476527" cy="2476527"/>
          </a:xfrm>
        </p:grpSpPr>
        <p:sp>
          <p:nvSpPr>
            <p:cNvPr id="316" name="Google Shape;316;p3"/>
            <p:cNvSpPr/>
            <p:nvPr/>
          </p:nvSpPr>
          <p:spPr>
            <a:xfrm>
              <a:off x="2468" y="1180007"/>
              <a:ext cx="2476527" cy="2476527"/>
            </a:xfrm>
            <a:prstGeom prst="ellipse">
              <a:avLst/>
            </a:prstGeom>
            <a:solidFill>
              <a:srgbClr val="C8102E">
                <a:alpha val="29803"/>
              </a:srgbClr>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7" name="Google Shape;317;p3"/>
            <p:cNvSpPr txBox="1"/>
            <p:nvPr/>
          </p:nvSpPr>
          <p:spPr>
            <a:xfrm>
              <a:off x="365147" y="1542686"/>
              <a:ext cx="1751169" cy="1751169"/>
            </a:xfrm>
            <a:prstGeom prst="rect">
              <a:avLst/>
            </a:prstGeom>
            <a:noFill/>
            <a:ln>
              <a:noFill/>
            </a:ln>
          </p:spPr>
          <p:txBody>
            <a:bodyPr spcFirstLastPara="1" wrap="square" lIns="136275" tIns="24125" rIns="136275" bIns="24125" anchor="ctr" anchorCtr="0">
              <a:noAutofit/>
            </a:bodyPr>
            <a:lstStyle/>
            <a:p>
              <a:pPr marL="0" marR="0" lvl="0" indent="0" algn="ctr" rtl="0">
                <a:lnSpc>
                  <a:spcPct val="90000"/>
                </a:lnSpc>
                <a:spcBef>
                  <a:spcPts val="0"/>
                </a:spcBef>
                <a:spcAft>
                  <a:spcPts val="0"/>
                </a:spcAft>
                <a:buClr>
                  <a:schemeClr val="dk1"/>
                </a:buClr>
                <a:buSzPts val="1900"/>
                <a:buFont typeface="Calibri"/>
                <a:buNone/>
              </a:pPr>
              <a:r>
                <a:rPr lang="sv-SE" sz="1900">
                  <a:solidFill>
                    <a:schemeClr val="dk1"/>
                  </a:solidFill>
                  <a:latin typeface="Calibri"/>
                  <a:ea typeface="Calibri"/>
                  <a:cs typeface="Calibri"/>
                  <a:sym typeface="Calibri"/>
                </a:rPr>
                <a:t>Ressources énergétiques</a:t>
              </a:r>
              <a:endParaRPr sz="1900">
                <a:solidFill>
                  <a:schemeClr val="dk1"/>
                </a:solidFill>
                <a:latin typeface="Calibri"/>
                <a:ea typeface="Calibri"/>
                <a:cs typeface="Calibri"/>
                <a:sym typeface="Calibri"/>
              </a:endParaRPr>
            </a:p>
          </p:txBody>
        </p:sp>
      </p:grpSp>
      <p:grpSp>
        <p:nvGrpSpPr>
          <p:cNvPr id="318" name="Google Shape;318;p3"/>
          <p:cNvGrpSpPr/>
          <p:nvPr/>
        </p:nvGrpSpPr>
        <p:grpSpPr>
          <a:xfrm>
            <a:off x="2644796" y="2894120"/>
            <a:ext cx="2476527" cy="2476527"/>
            <a:chOff x="1983690" y="1180007"/>
            <a:chExt cx="2476527" cy="2476527"/>
          </a:xfrm>
        </p:grpSpPr>
        <p:sp>
          <p:nvSpPr>
            <p:cNvPr id="319" name="Google Shape;319;p3"/>
            <p:cNvSpPr/>
            <p:nvPr/>
          </p:nvSpPr>
          <p:spPr>
            <a:xfrm>
              <a:off x="1983690" y="1180007"/>
              <a:ext cx="2476527" cy="2476527"/>
            </a:xfrm>
            <a:prstGeom prst="ellipse">
              <a:avLst/>
            </a:prstGeom>
            <a:solidFill>
              <a:srgbClr val="CBD2EA">
                <a:alpha val="69803"/>
              </a:srgbClr>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0" name="Google Shape;320;p3"/>
            <p:cNvSpPr txBox="1"/>
            <p:nvPr/>
          </p:nvSpPr>
          <p:spPr>
            <a:xfrm>
              <a:off x="2346369" y="1542686"/>
              <a:ext cx="1751169" cy="1751169"/>
            </a:xfrm>
            <a:prstGeom prst="rect">
              <a:avLst/>
            </a:prstGeom>
            <a:noFill/>
            <a:ln>
              <a:noFill/>
            </a:ln>
          </p:spPr>
          <p:txBody>
            <a:bodyPr spcFirstLastPara="1" wrap="square" lIns="136275" tIns="24125" rIns="136275" bIns="24125" anchor="ctr" anchorCtr="0">
              <a:noAutofit/>
            </a:bodyPr>
            <a:lstStyle/>
            <a:p>
              <a:pPr marL="0" marR="0" lvl="0" indent="0" algn="ctr" rtl="0">
                <a:lnSpc>
                  <a:spcPct val="90000"/>
                </a:lnSpc>
                <a:spcBef>
                  <a:spcPts val="0"/>
                </a:spcBef>
                <a:spcAft>
                  <a:spcPts val="0"/>
                </a:spcAft>
                <a:buClr>
                  <a:schemeClr val="dk1"/>
                </a:buClr>
                <a:buSzPts val="1900"/>
                <a:buFont typeface="Calibri"/>
                <a:buNone/>
              </a:pPr>
              <a:r>
                <a:rPr lang="sv-SE" sz="1900">
                  <a:solidFill>
                    <a:schemeClr val="dk1"/>
                  </a:solidFill>
                  <a:latin typeface="Calibri"/>
                  <a:ea typeface="Calibri"/>
                  <a:cs typeface="Calibri"/>
                  <a:sym typeface="Calibri"/>
                </a:rPr>
                <a:t>Conversion de l'énergie</a:t>
              </a:r>
              <a:endParaRPr sz="1900">
                <a:solidFill>
                  <a:schemeClr val="dk1"/>
                </a:solidFill>
                <a:latin typeface="Calibri"/>
                <a:ea typeface="Calibri"/>
                <a:cs typeface="Calibri"/>
                <a:sym typeface="Calibri"/>
              </a:endParaRPr>
            </a:p>
          </p:txBody>
        </p:sp>
      </p:grpSp>
      <p:grpSp>
        <p:nvGrpSpPr>
          <p:cNvPr id="321" name="Google Shape;321;p3"/>
          <p:cNvGrpSpPr/>
          <p:nvPr/>
        </p:nvGrpSpPr>
        <p:grpSpPr>
          <a:xfrm>
            <a:off x="4626018" y="2894120"/>
            <a:ext cx="2476527" cy="2476527"/>
            <a:chOff x="3964912" y="1180007"/>
            <a:chExt cx="2476527" cy="2476527"/>
          </a:xfrm>
        </p:grpSpPr>
        <p:sp>
          <p:nvSpPr>
            <p:cNvPr id="322" name="Google Shape;322;p3"/>
            <p:cNvSpPr/>
            <p:nvPr/>
          </p:nvSpPr>
          <p:spPr>
            <a:xfrm>
              <a:off x="3964912" y="1180007"/>
              <a:ext cx="2476527" cy="2476527"/>
            </a:xfrm>
            <a:prstGeom prst="ellipse">
              <a:avLst/>
            </a:prstGeom>
            <a:solidFill>
              <a:srgbClr val="C8102E">
                <a:alpha val="49803"/>
              </a:srgbClr>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3" name="Google Shape;323;p3"/>
            <p:cNvSpPr txBox="1"/>
            <p:nvPr/>
          </p:nvSpPr>
          <p:spPr>
            <a:xfrm>
              <a:off x="4327591" y="1542686"/>
              <a:ext cx="1751169" cy="1751169"/>
            </a:xfrm>
            <a:prstGeom prst="rect">
              <a:avLst/>
            </a:prstGeom>
            <a:noFill/>
            <a:ln>
              <a:noFill/>
            </a:ln>
          </p:spPr>
          <p:txBody>
            <a:bodyPr spcFirstLastPara="1" wrap="square" lIns="136275" tIns="24125" rIns="136275" bIns="24125" anchor="ctr" anchorCtr="0">
              <a:noAutofit/>
            </a:bodyPr>
            <a:lstStyle/>
            <a:p>
              <a:pPr marL="0" marR="0" lvl="0" indent="0" algn="ctr" rtl="0">
                <a:lnSpc>
                  <a:spcPct val="90000"/>
                </a:lnSpc>
                <a:spcBef>
                  <a:spcPts val="0"/>
                </a:spcBef>
                <a:spcAft>
                  <a:spcPts val="0"/>
                </a:spcAft>
                <a:buClr>
                  <a:schemeClr val="dk1"/>
                </a:buClr>
                <a:buSzPts val="1900"/>
                <a:buFont typeface="Calibri"/>
                <a:buNone/>
              </a:pPr>
              <a:r>
                <a:rPr lang="sv-SE" sz="1900">
                  <a:solidFill>
                    <a:schemeClr val="dk1"/>
                  </a:solidFill>
                  <a:latin typeface="Calibri"/>
                  <a:ea typeface="Calibri"/>
                  <a:cs typeface="Calibri"/>
                  <a:sym typeface="Calibri"/>
                </a:rPr>
                <a:t>Transport</a:t>
              </a:r>
              <a:endParaRPr sz="1900">
                <a:solidFill>
                  <a:schemeClr val="dk1"/>
                </a:solidFill>
                <a:latin typeface="Calibri"/>
                <a:ea typeface="Calibri"/>
                <a:cs typeface="Calibri"/>
                <a:sym typeface="Calibri"/>
              </a:endParaRPr>
            </a:p>
          </p:txBody>
        </p:sp>
      </p:grpSp>
      <p:grpSp>
        <p:nvGrpSpPr>
          <p:cNvPr id="324" name="Google Shape;324;p3"/>
          <p:cNvGrpSpPr/>
          <p:nvPr/>
        </p:nvGrpSpPr>
        <p:grpSpPr>
          <a:xfrm>
            <a:off x="6607240" y="2894120"/>
            <a:ext cx="2476527" cy="2476527"/>
            <a:chOff x="5946134" y="1180007"/>
            <a:chExt cx="2476527" cy="2476527"/>
          </a:xfrm>
        </p:grpSpPr>
        <p:sp>
          <p:nvSpPr>
            <p:cNvPr id="325" name="Google Shape;325;p3"/>
            <p:cNvSpPr/>
            <p:nvPr/>
          </p:nvSpPr>
          <p:spPr>
            <a:xfrm>
              <a:off x="5946134" y="1180007"/>
              <a:ext cx="2476527" cy="2476527"/>
            </a:xfrm>
            <a:prstGeom prst="ellipse">
              <a:avLst/>
            </a:prstGeom>
            <a:solidFill>
              <a:srgbClr val="012169">
                <a:alpha val="29803"/>
              </a:srgbClr>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6" name="Google Shape;326;p3"/>
            <p:cNvSpPr txBox="1"/>
            <p:nvPr/>
          </p:nvSpPr>
          <p:spPr>
            <a:xfrm>
              <a:off x="6308813" y="1542686"/>
              <a:ext cx="1751169" cy="1751169"/>
            </a:xfrm>
            <a:prstGeom prst="rect">
              <a:avLst/>
            </a:prstGeom>
            <a:noFill/>
            <a:ln>
              <a:noFill/>
            </a:ln>
          </p:spPr>
          <p:txBody>
            <a:bodyPr spcFirstLastPara="1" wrap="square" lIns="136275" tIns="24125" rIns="136275" bIns="24125" anchor="ctr" anchorCtr="0">
              <a:noAutofit/>
            </a:bodyPr>
            <a:lstStyle/>
            <a:p>
              <a:pPr marL="0" marR="0" lvl="0" indent="0" algn="ctr" rtl="0">
                <a:lnSpc>
                  <a:spcPct val="90000"/>
                </a:lnSpc>
                <a:spcBef>
                  <a:spcPts val="0"/>
                </a:spcBef>
                <a:spcAft>
                  <a:spcPts val="0"/>
                </a:spcAft>
                <a:buClr>
                  <a:schemeClr val="dk1"/>
                </a:buClr>
                <a:buSzPts val="1900"/>
                <a:buFont typeface="Calibri"/>
                <a:buNone/>
              </a:pPr>
              <a:r>
                <a:rPr lang="sv-SE" sz="1900">
                  <a:solidFill>
                    <a:schemeClr val="dk1"/>
                  </a:solidFill>
                  <a:latin typeface="Calibri"/>
                  <a:ea typeface="Calibri"/>
                  <a:cs typeface="Calibri"/>
                  <a:sym typeface="Calibri"/>
                </a:rPr>
                <a:t>Exigences finales</a:t>
              </a:r>
              <a:endParaRPr sz="1900">
                <a:solidFill>
                  <a:schemeClr val="dk1"/>
                </a:solidFill>
                <a:latin typeface="Calibri"/>
                <a:ea typeface="Calibri"/>
                <a:cs typeface="Calibri"/>
                <a:sym typeface="Calibri"/>
              </a:endParaRPr>
            </a:p>
          </p:txBody>
        </p:sp>
      </p:grpSp>
    </p:spTree>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4"/>
          <p:cNvSpPr txBox="1">
            <a:spLocks noGrp="1"/>
          </p:cNvSpPr>
          <p:nvPr>
            <p:ph type="title"/>
          </p:nvPr>
        </p:nvSpPr>
        <p:spPr>
          <a:xfrm>
            <a:off x="663574" y="141850"/>
            <a:ext cx="10119600" cy="1325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sv-SE"/>
              <a:t>2.1 Système énergétique et planification</a:t>
            </a:r>
            <a:endParaRPr/>
          </a:p>
        </p:txBody>
      </p:sp>
      <p:sp>
        <p:nvSpPr>
          <p:cNvPr id="333" name="Google Shape;333;p4"/>
          <p:cNvSpPr txBox="1">
            <a:spLocks noGrp="1"/>
          </p:cNvSpPr>
          <p:nvPr>
            <p:ph type="body" idx="1"/>
          </p:nvPr>
        </p:nvSpPr>
        <p:spPr>
          <a:xfrm>
            <a:off x="663575" y="2234667"/>
            <a:ext cx="10626000" cy="1096800"/>
          </a:xfrm>
          <a:prstGeom prst="rect">
            <a:avLst/>
          </a:prstGeom>
          <a:noFill/>
          <a:ln>
            <a:noFill/>
          </a:ln>
        </p:spPr>
        <p:txBody>
          <a:bodyPr spcFirstLastPara="1" wrap="square" lIns="91425" tIns="45700" rIns="91425" bIns="45700" anchor="b" anchorCtr="0">
            <a:noAutofit/>
          </a:bodyPr>
          <a:lstStyle/>
          <a:p>
            <a:pPr marL="0" lvl="0" indent="0" algn="l" rtl="0">
              <a:lnSpc>
                <a:spcPct val="110000"/>
              </a:lnSpc>
              <a:spcBef>
                <a:spcPts val="0"/>
              </a:spcBef>
              <a:spcAft>
                <a:spcPts val="0"/>
              </a:spcAft>
              <a:buClr>
                <a:schemeClr val="dk1"/>
              </a:buClr>
              <a:buSzPts val="2000"/>
              <a:buFont typeface="Open Sans SemiBold"/>
              <a:buNone/>
            </a:pPr>
            <a:r>
              <a:rPr lang="sv-SE"/>
              <a:t>Le système énergétique est en place pour répondre aux besoins énergétiques de la population. Mais...</a:t>
            </a:r>
            <a:endParaRPr/>
          </a:p>
          <a:p>
            <a:pPr marL="0" lvl="0" indent="0" algn="l" rtl="0">
              <a:lnSpc>
                <a:spcPct val="110000"/>
              </a:lnSpc>
              <a:spcBef>
                <a:spcPts val="1000"/>
              </a:spcBef>
              <a:spcAft>
                <a:spcPts val="0"/>
              </a:spcAft>
              <a:buClr>
                <a:srgbClr val="0070C0"/>
              </a:buClr>
              <a:buSzPts val="2000"/>
              <a:buFont typeface="Open Sans SemiBold"/>
              <a:buNone/>
            </a:pPr>
            <a:r>
              <a:rPr lang="sv-SE">
                <a:solidFill>
                  <a:srgbClr val="0070C0"/>
                </a:solidFill>
              </a:rPr>
              <a:t>Lorsqu'ils planifient des investissements et des politiques pour le système énergétique, les gouvernements sont confrontés à des contraintes dictées par.. :</a:t>
            </a:r>
            <a:endParaRPr/>
          </a:p>
        </p:txBody>
      </p:sp>
      <p:sp>
        <p:nvSpPr>
          <p:cNvPr id="334" name="Google Shape;334;p4"/>
          <p:cNvSpPr txBox="1">
            <a:spLocks noGrp="1"/>
          </p:cNvSpPr>
          <p:nvPr>
            <p:ph type="body" idx="2"/>
          </p:nvPr>
        </p:nvSpPr>
        <p:spPr>
          <a:xfrm>
            <a:off x="663575" y="3366658"/>
            <a:ext cx="10626000" cy="24222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dk1"/>
              </a:buClr>
              <a:buSzPts val="950"/>
              <a:buFont typeface="Open Sans"/>
              <a:buNone/>
            </a:pPr>
            <a:r>
              <a:rPr lang="sv-SE" sz="1650" b="0">
                <a:solidFill>
                  <a:schemeClr val="dk1"/>
                </a:solidFill>
                <a:latin typeface="Open Sans"/>
                <a:ea typeface="Open Sans"/>
                <a:cs typeface="Open Sans"/>
                <a:sym typeface="Open Sans"/>
              </a:rPr>
              <a:t>Budget ;</a:t>
            </a:r>
            <a:endParaRPr sz="1650"/>
          </a:p>
          <a:p>
            <a:pPr marL="342900" lvl="0" indent="-342900" algn="l" rtl="0">
              <a:lnSpc>
                <a:spcPct val="100000"/>
              </a:lnSpc>
              <a:spcBef>
                <a:spcPts val="1000"/>
              </a:spcBef>
              <a:spcAft>
                <a:spcPts val="0"/>
              </a:spcAft>
              <a:buClr>
                <a:schemeClr val="dk1"/>
              </a:buClr>
              <a:buSzPts val="950"/>
              <a:buFont typeface="Open Sans"/>
              <a:buNone/>
            </a:pPr>
            <a:r>
              <a:rPr lang="sv-SE" sz="1650" b="0">
                <a:solidFill>
                  <a:schemeClr val="dk1"/>
                </a:solidFill>
                <a:latin typeface="Open Sans"/>
                <a:ea typeface="Open Sans"/>
                <a:cs typeface="Open Sans"/>
                <a:sym typeface="Open Sans"/>
              </a:rPr>
              <a:t>Sécurité de l'approvisionnement en énergie ;</a:t>
            </a:r>
            <a:endParaRPr sz="1650"/>
          </a:p>
          <a:p>
            <a:pPr marL="342900" lvl="0" indent="-342900" algn="l" rtl="0">
              <a:lnSpc>
                <a:spcPct val="100000"/>
              </a:lnSpc>
              <a:spcBef>
                <a:spcPts val="1000"/>
              </a:spcBef>
              <a:spcAft>
                <a:spcPts val="0"/>
              </a:spcAft>
              <a:buClr>
                <a:schemeClr val="dk1"/>
              </a:buClr>
              <a:buSzPts val="950"/>
              <a:buFont typeface="Open Sans"/>
              <a:buNone/>
            </a:pPr>
            <a:r>
              <a:rPr lang="sv-SE" sz="1650" b="0">
                <a:solidFill>
                  <a:schemeClr val="dk1"/>
                </a:solidFill>
                <a:latin typeface="Open Sans"/>
                <a:ea typeface="Open Sans"/>
                <a:cs typeface="Open Sans"/>
                <a:sym typeface="Open Sans"/>
              </a:rPr>
              <a:t>Événements inattendus (par exemple, COVID-19) ;</a:t>
            </a:r>
            <a:endParaRPr sz="1650"/>
          </a:p>
          <a:p>
            <a:pPr marL="342900" lvl="0" indent="-342900" algn="l" rtl="0">
              <a:lnSpc>
                <a:spcPct val="100000"/>
              </a:lnSpc>
              <a:spcBef>
                <a:spcPts val="1000"/>
              </a:spcBef>
              <a:spcAft>
                <a:spcPts val="0"/>
              </a:spcAft>
              <a:buClr>
                <a:schemeClr val="dk1"/>
              </a:buClr>
              <a:buSzPts val="950"/>
              <a:buFont typeface="Open Sans"/>
              <a:buNone/>
            </a:pPr>
            <a:r>
              <a:rPr lang="sv-SE" sz="1650" b="0">
                <a:solidFill>
                  <a:schemeClr val="dk1"/>
                </a:solidFill>
                <a:latin typeface="Open Sans"/>
                <a:ea typeface="Open Sans"/>
                <a:cs typeface="Open Sans"/>
                <a:sym typeface="Open Sans"/>
              </a:rPr>
              <a:t>Disponibilité des ressources ;</a:t>
            </a:r>
            <a:endParaRPr sz="1650"/>
          </a:p>
          <a:p>
            <a:pPr marL="342900" lvl="0" indent="-342900" algn="l" rtl="0">
              <a:lnSpc>
                <a:spcPct val="100000"/>
              </a:lnSpc>
              <a:spcBef>
                <a:spcPts val="1000"/>
              </a:spcBef>
              <a:spcAft>
                <a:spcPts val="0"/>
              </a:spcAft>
              <a:buClr>
                <a:schemeClr val="dk1"/>
              </a:buClr>
              <a:buSzPts val="950"/>
              <a:buFont typeface="Open Sans"/>
              <a:buNone/>
            </a:pPr>
            <a:r>
              <a:rPr lang="sv-SE" sz="1650" b="0">
                <a:solidFill>
                  <a:schemeClr val="dk1"/>
                </a:solidFill>
                <a:latin typeface="Open Sans"/>
                <a:ea typeface="Open Sans"/>
                <a:cs typeface="Open Sans"/>
                <a:sym typeface="Open Sans"/>
              </a:rPr>
              <a:t>Le changement climatique ;</a:t>
            </a:r>
            <a:endParaRPr sz="1650"/>
          </a:p>
          <a:p>
            <a:pPr marL="342900" lvl="0" indent="-342900" algn="l" rtl="0">
              <a:lnSpc>
                <a:spcPct val="100000"/>
              </a:lnSpc>
              <a:spcBef>
                <a:spcPts val="1000"/>
              </a:spcBef>
              <a:spcAft>
                <a:spcPts val="0"/>
              </a:spcAft>
              <a:buClr>
                <a:schemeClr val="dk1"/>
              </a:buClr>
              <a:buSzPts val="950"/>
              <a:buFont typeface="Open Sans"/>
              <a:buNone/>
            </a:pPr>
            <a:r>
              <a:rPr lang="sv-SE" sz="1650" b="0">
                <a:solidFill>
                  <a:schemeClr val="dk1"/>
                </a:solidFill>
                <a:latin typeface="Open Sans"/>
                <a:ea typeface="Open Sans"/>
                <a:cs typeface="Open Sans"/>
                <a:sym typeface="Open Sans"/>
              </a:rPr>
              <a:t>Infrastructures partagées avec les pays voisins ;</a:t>
            </a:r>
            <a:endParaRPr sz="1650"/>
          </a:p>
          <a:p>
            <a:pPr marL="342900" lvl="0" indent="-342900" algn="l" rtl="0">
              <a:lnSpc>
                <a:spcPct val="100000"/>
              </a:lnSpc>
              <a:spcBef>
                <a:spcPts val="1000"/>
              </a:spcBef>
              <a:spcAft>
                <a:spcPts val="0"/>
              </a:spcAft>
              <a:buClr>
                <a:schemeClr val="dk1"/>
              </a:buClr>
              <a:buSzPts val="950"/>
              <a:buFont typeface="Open Sans"/>
              <a:buNone/>
            </a:pPr>
            <a:r>
              <a:rPr lang="sv-SE" sz="1650" b="0">
                <a:solidFill>
                  <a:schemeClr val="dk1"/>
                </a:solidFill>
                <a:latin typeface="Open Sans"/>
                <a:ea typeface="Open Sans"/>
                <a:cs typeface="Open Sans"/>
                <a:sym typeface="Open Sans"/>
              </a:rPr>
              <a:t>Évolution de l'économie mondiale ;</a:t>
            </a:r>
            <a:endParaRPr sz="1650"/>
          </a:p>
          <a:p>
            <a:pPr marL="342900" lvl="0" indent="-342900" algn="l" rtl="0">
              <a:lnSpc>
                <a:spcPct val="100000"/>
              </a:lnSpc>
              <a:spcBef>
                <a:spcPts val="1000"/>
              </a:spcBef>
              <a:spcAft>
                <a:spcPts val="0"/>
              </a:spcAft>
              <a:buClr>
                <a:schemeClr val="dk1"/>
              </a:buClr>
              <a:buSzPts val="950"/>
              <a:buFont typeface="Open Sans"/>
              <a:buNone/>
            </a:pPr>
            <a:r>
              <a:rPr lang="sv-SE" sz="1650" b="0">
                <a:solidFill>
                  <a:schemeClr val="dk1"/>
                </a:solidFill>
                <a:latin typeface="Open Sans"/>
                <a:ea typeface="Open Sans"/>
                <a:cs typeface="Open Sans"/>
                <a:sym typeface="Open Sans"/>
              </a:rPr>
              <a:t>Et bien d'autres choses encore...</a:t>
            </a:r>
            <a:endParaRPr sz="1650"/>
          </a:p>
          <a:p>
            <a:pPr marL="0" lvl="0" indent="0" algn="l" rtl="0">
              <a:lnSpc>
                <a:spcPct val="100000"/>
              </a:lnSpc>
              <a:spcBef>
                <a:spcPts val="1000"/>
              </a:spcBef>
              <a:spcAft>
                <a:spcPts val="0"/>
              </a:spcAft>
              <a:buClr>
                <a:srgbClr val="2F5395"/>
              </a:buClr>
              <a:buSzPts val="950"/>
              <a:buFont typeface="Open Sans SemiBold"/>
              <a:buNone/>
            </a:pPr>
            <a:endParaRPr sz="950" b="0">
              <a:solidFill>
                <a:schemeClr val="dk1"/>
              </a:solidFill>
              <a:latin typeface="Open Sans"/>
              <a:ea typeface="Open Sans"/>
              <a:cs typeface="Open Sans"/>
              <a:sym typeface="Open Sans"/>
            </a:endParaRPr>
          </a:p>
        </p:txBody>
      </p:sp>
      <p:sp>
        <p:nvSpPr>
          <p:cNvPr id="335" name="Google Shape;335;p4"/>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sv-SE"/>
              <a:t>4</a:t>
            </a:fld>
            <a:endParaRPr/>
          </a:p>
        </p:txBody>
      </p:sp>
      <p:sp>
        <p:nvSpPr>
          <p:cNvPr id="336" name="Google Shape;336;p4"/>
          <p:cNvSpPr txBox="1">
            <a:spLocks noGrp="1"/>
          </p:cNvSpPr>
          <p:nvPr>
            <p:ph type="body" idx="4"/>
          </p:nvPr>
        </p:nvSpPr>
        <p:spPr>
          <a:xfrm>
            <a:off x="663574" y="1482628"/>
            <a:ext cx="6722100" cy="439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sv-SE"/>
              <a:t>Qu'entend-on par "système énergétique" ?</a:t>
            </a:r>
            <a:endParaRPr/>
          </a:p>
        </p:txBody>
      </p:sp>
    </p:spTree>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5"/>
          <p:cNvSpPr txBox="1">
            <a:spLocks noGrp="1"/>
          </p:cNvSpPr>
          <p:nvPr>
            <p:ph type="title"/>
          </p:nvPr>
        </p:nvSpPr>
        <p:spPr>
          <a:xfrm>
            <a:off x="663574" y="370450"/>
            <a:ext cx="9939900" cy="1325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sv-SE"/>
              <a:t>2.1 Système énergétique et planification</a:t>
            </a:r>
            <a:endParaRPr/>
          </a:p>
        </p:txBody>
      </p:sp>
      <p:sp>
        <p:nvSpPr>
          <p:cNvPr id="343" name="Google Shape;343;p5"/>
          <p:cNvSpPr txBox="1">
            <a:spLocks noGrp="1"/>
          </p:cNvSpPr>
          <p:nvPr>
            <p:ph type="body" idx="1"/>
          </p:nvPr>
        </p:nvSpPr>
        <p:spPr>
          <a:xfrm>
            <a:off x="663575" y="2482239"/>
            <a:ext cx="9939900" cy="643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2000"/>
              <a:buFont typeface="Open Sans SemiBold"/>
              <a:buNone/>
            </a:pPr>
            <a:r>
              <a:rPr lang="sv-SE"/>
              <a:t>La politique énergétique </a:t>
            </a:r>
            <a:r>
              <a:rPr lang="sv-SE" b="0">
                <a:latin typeface="Open Sans"/>
                <a:ea typeface="Open Sans"/>
                <a:cs typeface="Open Sans"/>
                <a:sym typeface="Open Sans"/>
              </a:rPr>
              <a:t>est la manière dont une entité donnée a décidé d'aborder les questions de </a:t>
            </a:r>
            <a:r>
              <a:rPr lang="sv-SE"/>
              <a:t>planification énergétique</a:t>
            </a:r>
            <a:r>
              <a:rPr lang="sv-SE" b="0">
                <a:latin typeface="Open Sans"/>
                <a:ea typeface="Open Sans"/>
                <a:cs typeface="Open Sans"/>
                <a:sym typeface="Open Sans"/>
              </a:rPr>
              <a:t>, y compris l'</a:t>
            </a:r>
            <a:r>
              <a:rPr lang="sv-SE"/>
              <a:t>approvisionnement en énergie, la distribution </a:t>
            </a:r>
            <a:r>
              <a:rPr lang="sv-SE" b="0">
                <a:latin typeface="Open Sans"/>
                <a:ea typeface="Open Sans"/>
                <a:cs typeface="Open Sans"/>
                <a:sym typeface="Open Sans"/>
              </a:rPr>
              <a:t>et l'</a:t>
            </a:r>
            <a:r>
              <a:rPr lang="sv-SE"/>
              <a:t>utilisation finale. </a:t>
            </a:r>
            <a:endParaRPr/>
          </a:p>
        </p:txBody>
      </p:sp>
      <p:sp>
        <p:nvSpPr>
          <p:cNvPr id="344" name="Google Shape;344;p5"/>
          <p:cNvSpPr txBox="1">
            <a:spLocks noGrp="1"/>
          </p:cNvSpPr>
          <p:nvPr>
            <p:ph type="body" idx="4"/>
          </p:nvPr>
        </p:nvSpPr>
        <p:spPr>
          <a:xfrm>
            <a:off x="663575" y="3236696"/>
            <a:ext cx="5183100" cy="3160800"/>
          </a:xfrm>
          <a:prstGeom prst="rect">
            <a:avLst/>
          </a:prstGeom>
          <a:noFill/>
          <a:ln>
            <a:noFill/>
          </a:ln>
        </p:spPr>
        <p:txBody>
          <a:bodyPr spcFirstLastPara="1" wrap="square" lIns="91425" tIns="45700" rIns="91425" bIns="45700" anchor="t" anchorCtr="0">
            <a:normAutofit fontScale="70000" lnSpcReduction="20000"/>
          </a:bodyPr>
          <a:lstStyle/>
          <a:p>
            <a:pPr marL="0" lvl="0" indent="0" algn="l" rtl="0">
              <a:lnSpc>
                <a:spcPct val="100000"/>
              </a:lnSpc>
              <a:spcBef>
                <a:spcPts val="0"/>
              </a:spcBef>
              <a:spcAft>
                <a:spcPts val="0"/>
              </a:spcAft>
              <a:buClr>
                <a:srgbClr val="2F5395"/>
              </a:buClr>
              <a:buSzPct val="70175"/>
              <a:buFont typeface="Open Sans SemiBold"/>
              <a:buNone/>
            </a:pPr>
            <a:r>
              <a:rPr lang="sv-SE" sz="2850"/>
              <a:t>Il comprend des aspects liés à :</a:t>
            </a:r>
            <a:endParaRPr sz="2850"/>
          </a:p>
          <a:p>
            <a:pPr marL="685800" lvl="1" indent="-214947" algn="l" rtl="0">
              <a:lnSpc>
                <a:spcPct val="100000"/>
              </a:lnSpc>
              <a:spcBef>
                <a:spcPts val="500"/>
              </a:spcBef>
              <a:spcAft>
                <a:spcPts val="0"/>
              </a:spcAft>
              <a:buClr>
                <a:schemeClr val="dk1"/>
              </a:buClr>
              <a:buSzPct val="100000"/>
              <a:buChar char="•"/>
            </a:pPr>
            <a:r>
              <a:rPr lang="sv-SE" sz="2550" b="0"/>
              <a:t>Sécurité énergétique</a:t>
            </a:r>
            <a:endParaRPr sz="2550"/>
          </a:p>
          <a:p>
            <a:pPr marL="685800" lvl="1" indent="-214947" algn="l" rtl="0">
              <a:lnSpc>
                <a:spcPct val="100000"/>
              </a:lnSpc>
              <a:spcBef>
                <a:spcPts val="500"/>
              </a:spcBef>
              <a:spcAft>
                <a:spcPts val="0"/>
              </a:spcAft>
              <a:buClr>
                <a:schemeClr val="dk1"/>
              </a:buClr>
              <a:buSzPct val="100000"/>
              <a:buChar char="•"/>
            </a:pPr>
            <a:r>
              <a:rPr lang="sv-SE" sz="2550" b="0"/>
              <a:t>Protection de l'environnement</a:t>
            </a:r>
            <a:endParaRPr sz="2550"/>
          </a:p>
          <a:p>
            <a:pPr marL="685800" lvl="1" indent="-214947" algn="l" rtl="0">
              <a:lnSpc>
                <a:spcPct val="100000"/>
              </a:lnSpc>
              <a:spcBef>
                <a:spcPts val="500"/>
              </a:spcBef>
              <a:spcAft>
                <a:spcPts val="0"/>
              </a:spcAft>
              <a:buClr>
                <a:schemeClr val="dk1"/>
              </a:buClr>
              <a:buSzPct val="100000"/>
              <a:buChar char="•"/>
            </a:pPr>
            <a:r>
              <a:rPr lang="sv-SE" sz="2550" b="0"/>
              <a:t>Structures du marché</a:t>
            </a:r>
            <a:endParaRPr sz="2550"/>
          </a:p>
          <a:p>
            <a:pPr marL="685800" lvl="1" indent="-214947" algn="l" rtl="0">
              <a:lnSpc>
                <a:spcPct val="100000"/>
              </a:lnSpc>
              <a:spcBef>
                <a:spcPts val="500"/>
              </a:spcBef>
              <a:spcAft>
                <a:spcPts val="0"/>
              </a:spcAft>
              <a:buClr>
                <a:schemeClr val="dk1"/>
              </a:buClr>
              <a:buSzPct val="100000"/>
              <a:buChar char="•"/>
            </a:pPr>
            <a:r>
              <a:rPr lang="sv-SE" sz="2550" b="0"/>
              <a:t>Mesures d'incitation ou de dissuasion (par exemple, tarifs de rachat garantis, taxes sur le carbone)</a:t>
            </a:r>
            <a:endParaRPr sz="2550"/>
          </a:p>
          <a:p>
            <a:pPr marL="685800" lvl="1" indent="-214947" algn="l" rtl="0">
              <a:lnSpc>
                <a:spcPct val="100000"/>
              </a:lnSpc>
              <a:spcBef>
                <a:spcPts val="500"/>
              </a:spcBef>
              <a:spcAft>
                <a:spcPts val="0"/>
              </a:spcAft>
              <a:buClr>
                <a:schemeClr val="dk1"/>
              </a:buClr>
              <a:buSzPct val="100000"/>
              <a:buChar char="•"/>
            </a:pPr>
            <a:r>
              <a:rPr lang="sv-SE" sz="2550" b="0"/>
              <a:t>Conservation de l'énergie (par exemple, mesures d'amélioration de l'efficacité)</a:t>
            </a:r>
            <a:endParaRPr sz="2550"/>
          </a:p>
          <a:p>
            <a:pPr marL="0" lvl="0" indent="0" algn="l" rtl="0">
              <a:lnSpc>
                <a:spcPct val="100000"/>
              </a:lnSpc>
              <a:spcBef>
                <a:spcPts val="1000"/>
              </a:spcBef>
              <a:spcAft>
                <a:spcPts val="0"/>
              </a:spcAft>
              <a:buClr>
                <a:srgbClr val="2F5395"/>
              </a:buClr>
              <a:buSzPct val="78431"/>
              <a:buFont typeface="Open Sans SemiBold"/>
              <a:buNone/>
            </a:pPr>
            <a:endParaRPr sz="2550"/>
          </a:p>
          <a:p>
            <a:pPr marL="0" lvl="0" indent="0" algn="l" rtl="0">
              <a:lnSpc>
                <a:spcPct val="100000"/>
              </a:lnSpc>
              <a:spcBef>
                <a:spcPts val="1000"/>
              </a:spcBef>
              <a:spcAft>
                <a:spcPts val="0"/>
              </a:spcAft>
              <a:buClr>
                <a:srgbClr val="2F5395"/>
              </a:buClr>
              <a:buSzPct val="100000"/>
              <a:buFont typeface="Open Sans SemiBold"/>
              <a:buNone/>
            </a:pPr>
            <a:endParaRPr/>
          </a:p>
        </p:txBody>
      </p:sp>
      <p:sp>
        <p:nvSpPr>
          <p:cNvPr id="345" name="Google Shape;345;p5"/>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sv-SE"/>
              <a:t>5</a:t>
            </a:fld>
            <a:endParaRPr/>
          </a:p>
        </p:txBody>
      </p:sp>
      <p:sp>
        <p:nvSpPr>
          <p:cNvPr id="346" name="Google Shape;346;p5"/>
          <p:cNvSpPr txBox="1">
            <a:spLocks noGrp="1"/>
          </p:cNvSpPr>
          <p:nvPr>
            <p:ph type="body" idx="6"/>
          </p:nvPr>
        </p:nvSpPr>
        <p:spPr>
          <a:xfrm>
            <a:off x="663575" y="1711228"/>
            <a:ext cx="4172100" cy="439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sv-SE"/>
              <a:t>Politique énergétique</a:t>
            </a:r>
            <a:endParaRPr/>
          </a:p>
        </p:txBody>
      </p:sp>
      <p:pic>
        <p:nvPicPr>
          <p:cNvPr id="347" name="Google Shape;347;p5"/>
          <p:cNvPicPr preferRelativeResize="0"/>
          <p:nvPr/>
        </p:nvPicPr>
        <p:blipFill rotWithShape="1">
          <a:blip r:embed="rId3">
            <a:alphaModFix/>
          </a:blip>
          <a:srcRect/>
          <a:stretch/>
        </p:blipFill>
        <p:spPr>
          <a:xfrm>
            <a:off x="7622973" y="3222362"/>
            <a:ext cx="3666594" cy="2764563"/>
          </a:xfrm>
          <a:prstGeom prst="rect">
            <a:avLst/>
          </a:prstGeom>
          <a:noFill/>
          <a:ln>
            <a:noFill/>
          </a:ln>
        </p:spPr>
      </p:pic>
      <p:sp>
        <p:nvSpPr>
          <p:cNvPr id="348" name="Google Shape;348;p5"/>
          <p:cNvSpPr txBox="1"/>
          <p:nvPr/>
        </p:nvSpPr>
        <p:spPr>
          <a:xfrm>
            <a:off x="678973" y="6043245"/>
            <a:ext cx="3262800" cy="271800"/>
          </a:xfrm>
          <a:prstGeom prst="rect">
            <a:avLst/>
          </a:prstGeom>
          <a:noFill/>
          <a:ln>
            <a:noFill/>
          </a:ln>
        </p:spPr>
        <p:txBody>
          <a:bodyPr spcFirstLastPara="1" wrap="square" lIns="91425" tIns="45700" rIns="91425" bIns="45700" anchor="b" anchorCtr="0">
            <a:normAutofit fontScale="85000"/>
          </a:bodyPr>
          <a:lstStyle/>
          <a:p>
            <a:pPr marL="0" marR="0" lvl="0" indent="0" algn="l" rtl="0">
              <a:lnSpc>
                <a:spcPct val="100000"/>
              </a:lnSpc>
              <a:spcBef>
                <a:spcPts val="0"/>
              </a:spcBef>
              <a:spcAft>
                <a:spcPts val="0"/>
              </a:spcAft>
              <a:buClr>
                <a:srgbClr val="1D1C1D"/>
              </a:buClr>
              <a:buSzPct val="100000"/>
              <a:buFont typeface="Open Sans"/>
              <a:buNone/>
            </a:pPr>
            <a:r>
              <a:rPr lang="sv-SE" sz="1000" b="1" i="0">
                <a:solidFill>
                  <a:srgbClr val="1D1C1D"/>
                </a:solidFill>
                <a:latin typeface="Open Sans"/>
                <a:ea typeface="Open Sans"/>
                <a:cs typeface="Open Sans"/>
                <a:sym typeface="Open Sans"/>
              </a:rPr>
              <a:t>Source de l'image </a:t>
            </a:r>
            <a:r>
              <a:rPr lang="sv-SE" sz="1000" b="0" i="0">
                <a:solidFill>
                  <a:srgbClr val="1D1C1D"/>
                </a:solidFill>
                <a:latin typeface="Open Sans"/>
                <a:ea typeface="Open Sans"/>
                <a:cs typeface="Open Sans"/>
                <a:sym typeface="Open Sans"/>
              </a:rPr>
              <a:t>: Photo de </a:t>
            </a:r>
            <a:r>
              <a:rPr lang="sv-SE" sz="1000" b="0" i="0" u="sng">
                <a:solidFill>
                  <a:srgbClr val="1D1C1D"/>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Peter Nguyen </a:t>
            </a:r>
            <a:r>
              <a:rPr lang="sv-SE" sz="1000" b="0" i="0">
                <a:solidFill>
                  <a:srgbClr val="1D1C1D"/>
                </a:solidFill>
                <a:latin typeface="Open Sans"/>
                <a:ea typeface="Open Sans"/>
                <a:cs typeface="Open Sans"/>
                <a:sym typeface="Open Sans"/>
              </a:rPr>
              <a:t>sur Unsplash </a:t>
            </a:r>
            <a:endParaRPr sz="1000" b="0" i="0">
              <a:solidFill>
                <a:srgbClr val="1D1C1D"/>
              </a:solidFill>
              <a:latin typeface="Open Sans"/>
              <a:ea typeface="Open Sans"/>
              <a:cs typeface="Open Sans"/>
              <a:sym typeface="Open Sans"/>
            </a:endParaRPr>
          </a:p>
        </p:txBody>
      </p:sp>
    </p:spTree>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6"/>
          <p:cNvSpPr txBox="1">
            <a:spLocks noGrp="1"/>
          </p:cNvSpPr>
          <p:nvPr>
            <p:ph type="title"/>
          </p:nvPr>
        </p:nvSpPr>
        <p:spPr>
          <a:xfrm>
            <a:off x="663574" y="218050"/>
            <a:ext cx="9560400" cy="1325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sv-SE"/>
              <a:t>2.1 Système énergétique et planification</a:t>
            </a:r>
            <a:endParaRPr/>
          </a:p>
        </p:txBody>
      </p:sp>
      <p:sp>
        <p:nvSpPr>
          <p:cNvPr id="355" name="Google Shape;355;p6"/>
          <p:cNvSpPr txBox="1">
            <a:spLocks noGrp="1"/>
          </p:cNvSpPr>
          <p:nvPr>
            <p:ph type="body" idx="4"/>
          </p:nvPr>
        </p:nvSpPr>
        <p:spPr>
          <a:xfrm>
            <a:off x="663574" y="2025039"/>
            <a:ext cx="6335100" cy="3504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F5395"/>
              </a:buClr>
              <a:buSzPts val="2000"/>
              <a:buFont typeface="Open Sans"/>
              <a:buNone/>
            </a:pPr>
            <a:r>
              <a:rPr lang="sv-SE">
                <a:latin typeface="Open Sans"/>
                <a:ea typeface="Open Sans"/>
                <a:cs typeface="Open Sans"/>
                <a:sym typeface="Open Sans"/>
              </a:rPr>
              <a:t>Durabilité</a:t>
            </a:r>
            <a:endParaRPr/>
          </a:p>
          <a:p>
            <a:pPr marL="342900" lvl="0" indent="-342900" algn="l" rtl="0">
              <a:lnSpc>
                <a:spcPct val="90000"/>
              </a:lnSpc>
              <a:spcBef>
                <a:spcPts val="200"/>
              </a:spcBef>
              <a:spcAft>
                <a:spcPts val="0"/>
              </a:spcAft>
              <a:buClr>
                <a:schemeClr val="dk1"/>
              </a:buClr>
              <a:buSzPts val="2000"/>
              <a:buFont typeface="Open Sans"/>
              <a:buNone/>
            </a:pPr>
            <a:r>
              <a:rPr lang="sv-SE" b="0">
                <a:solidFill>
                  <a:schemeClr val="dk1"/>
                </a:solidFill>
                <a:latin typeface="Open Sans"/>
                <a:ea typeface="Open Sans"/>
                <a:cs typeface="Open Sans"/>
                <a:sym typeface="Open Sans"/>
              </a:rPr>
              <a:t>Que faut-il faire pour fournir des sources d'énergie modernes aux régions isolées ?  </a:t>
            </a:r>
            <a:endParaRPr/>
          </a:p>
          <a:p>
            <a:pPr marL="342900" lvl="0" indent="-342900" algn="l" rtl="0">
              <a:lnSpc>
                <a:spcPct val="90000"/>
              </a:lnSpc>
              <a:spcBef>
                <a:spcPts val="200"/>
              </a:spcBef>
              <a:spcAft>
                <a:spcPts val="0"/>
              </a:spcAft>
              <a:buClr>
                <a:schemeClr val="dk1"/>
              </a:buClr>
              <a:buSzPts val="2000"/>
              <a:buFont typeface="Open Sans"/>
              <a:buNone/>
            </a:pPr>
            <a:r>
              <a:rPr lang="sv-SE" b="0">
                <a:solidFill>
                  <a:schemeClr val="dk1"/>
                </a:solidFill>
                <a:latin typeface="Open Sans"/>
                <a:ea typeface="Open Sans"/>
                <a:cs typeface="Open Sans"/>
                <a:sym typeface="Open Sans"/>
              </a:rPr>
              <a:t>Que faut-il faire pour augmenter la part des technologies renouvelables ? </a:t>
            </a:r>
            <a:endParaRPr/>
          </a:p>
          <a:p>
            <a:pPr marL="0" lvl="0" indent="0" algn="l" rtl="0">
              <a:lnSpc>
                <a:spcPct val="90000"/>
              </a:lnSpc>
              <a:spcBef>
                <a:spcPts val="200"/>
              </a:spcBef>
              <a:spcAft>
                <a:spcPts val="0"/>
              </a:spcAft>
              <a:buClr>
                <a:srgbClr val="2F5395"/>
              </a:buClr>
              <a:buSzPts val="2000"/>
              <a:buFont typeface="Open Sans"/>
              <a:buNone/>
            </a:pPr>
            <a:r>
              <a:rPr lang="sv-SE">
                <a:latin typeface="Open Sans"/>
                <a:ea typeface="Open Sans"/>
                <a:cs typeface="Open Sans"/>
                <a:sym typeface="Open Sans"/>
              </a:rPr>
              <a:t>Sécurité</a:t>
            </a:r>
            <a:endParaRPr/>
          </a:p>
          <a:p>
            <a:pPr marL="342900" lvl="0" indent="-342900" algn="l" rtl="0">
              <a:lnSpc>
                <a:spcPct val="90000"/>
              </a:lnSpc>
              <a:spcBef>
                <a:spcPts val="200"/>
              </a:spcBef>
              <a:spcAft>
                <a:spcPts val="0"/>
              </a:spcAft>
              <a:buClr>
                <a:schemeClr val="dk1"/>
              </a:buClr>
              <a:buSzPts val="2000"/>
              <a:buFont typeface="Open Sans"/>
              <a:buNone/>
            </a:pPr>
            <a:r>
              <a:rPr lang="sv-SE" b="0">
                <a:solidFill>
                  <a:schemeClr val="dk1"/>
                </a:solidFill>
                <a:latin typeface="Open Sans"/>
                <a:ea typeface="Open Sans"/>
                <a:cs typeface="Open Sans"/>
                <a:sym typeface="Open Sans"/>
              </a:rPr>
              <a:t>Faut-il autoriser l'importation d'électricité ? </a:t>
            </a:r>
            <a:endParaRPr/>
          </a:p>
          <a:p>
            <a:pPr marL="342900" lvl="0" indent="-342900" algn="l" rtl="0">
              <a:lnSpc>
                <a:spcPct val="90000"/>
              </a:lnSpc>
              <a:spcBef>
                <a:spcPts val="200"/>
              </a:spcBef>
              <a:spcAft>
                <a:spcPts val="0"/>
              </a:spcAft>
              <a:buClr>
                <a:schemeClr val="dk1"/>
              </a:buClr>
              <a:buSzPts val="2000"/>
              <a:buFont typeface="Open Sans"/>
              <a:buNone/>
            </a:pPr>
            <a:r>
              <a:rPr lang="sv-SE" b="0">
                <a:solidFill>
                  <a:schemeClr val="dk1"/>
                </a:solidFill>
                <a:latin typeface="Open Sans"/>
                <a:ea typeface="Open Sans"/>
                <a:cs typeface="Open Sans"/>
                <a:sym typeface="Open Sans"/>
              </a:rPr>
              <a:t>Faut-il fermer les installations nucléaires existantes?</a:t>
            </a:r>
            <a:endParaRPr/>
          </a:p>
          <a:p>
            <a:pPr marL="0" lvl="0" indent="0" algn="l" rtl="0">
              <a:lnSpc>
                <a:spcPct val="90000"/>
              </a:lnSpc>
              <a:spcBef>
                <a:spcPts val="200"/>
              </a:spcBef>
              <a:spcAft>
                <a:spcPts val="0"/>
              </a:spcAft>
              <a:buClr>
                <a:srgbClr val="2F5395"/>
              </a:buClr>
              <a:buSzPts val="2000"/>
              <a:buFont typeface="Open Sans"/>
              <a:buNone/>
            </a:pPr>
            <a:r>
              <a:rPr lang="sv-SE">
                <a:latin typeface="Open Sans"/>
                <a:ea typeface="Open Sans"/>
                <a:cs typeface="Open Sans"/>
                <a:sym typeface="Open Sans"/>
              </a:rPr>
              <a:t>Abordabilité</a:t>
            </a:r>
            <a:endParaRPr/>
          </a:p>
          <a:p>
            <a:pPr marL="342900" lvl="0" indent="-342900" algn="l" rtl="0">
              <a:lnSpc>
                <a:spcPct val="90000"/>
              </a:lnSpc>
              <a:spcBef>
                <a:spcPts val="200"/>
              </a:spcBef>
              <a:spcAft>
                <a:spcPts val="0"/>
              </a:spcAft>
              <a:buClr>
                <a:schemeClr val="dk1"/>
              </a:buClr>
              <a:buSzPts val="2000"/>
              <a:buFont typeface="Open Sans"/>
              <a:buNone/>
            </a:pPr>
            <a:r>
              <a:rPr lang="sv-SE" b="0">
                <a:solidFill>
                  <a:schemeClr val="dk1"/>
                </a:solidFill>
                <a:latin typeface="Open Sans"/>
                <a:ea typeface="Open Sans"/>
                <a:cs typeface="Open Sans"/>
                <a:sym typeface="Open Sans"/>
              </a:rPr>
              <a:t>Un programme d'économie d'énergie peut-il contribuer à réduire le coût de l'approvisionnement en énergie ?</a:t>
            </a:r>
            <a:endParaRPr b="0">
              <a:solidFill>
                <a:schemeClr val="dk1"/>
              </a:solidFill>
              <a:latin typeface="Open Sans"/>
              <a:ea typeface="Open Sans"/>
              <a:cs typeface="Open Sans"/>
              <a:sym typeface="Open Sans"/>
            </a:endParaRPr>
          </a:p>
          <a:p>
            <a:pPr marL="0" lvl="0" indent="0" algn="l" rtl="0">
              <a:lnSpc>
                <a:spcPct val="90000"/>
              </a:lnSpc>
              <a:spcBef>
                <a:spcPts val="200"/>
              </a:spcBef>
              <a:spcAft>
                <a:spcPts val="0"/>
              </a:spcAft>
              <a:buClr>
                <a:srgbClr val="2F5395"/>
              </a:buClr>
              <a:buSzPts val="2000"/>
              <a:buFont typeface="Open Sans SemiBold"/>
              <a:buNone/>
            </a:pPr>
            <a:endParaRPr>
              <a:latin typeface="Open Sans"/>
              <a:ea typeface="Open Sans"/>
              <a:cs typeface="Open Sans"/>
              <a:sym typeface="Open Sans"/>
            </a:endParaRPr>
          </a:p>
        </p:txBody>
      </p:sp>
      <p:sp>
        <p:nvSpPr>
          <p:cNvPr id="356" name="Google Shape;356;p6"/>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sv-SE"/>
              <a:t>6</a:t>
            </a:fld>
            <a:endParaRPr/>
          </a:p>
        </p:txBody>
      </p:sp>
      <p:sp>
        <p:nvSpPr>
          <p:cNvPr id="357" name="Google Shape;357;p6"/>
          <p:cNvSpPr txBox="1">
            <a:spLocks noGrp="1"/>
          </p:cNvSpPr>
          <p:nvPr>
            <p:ph type="body" idx="6"/>
          </p:nvPr>
        </p:nvSpPr>
        <p:spPr>
          <a:xfrm>
            <a:off x="663575" y="1558828"/>
            <a:ext cx="4172100" cy="439200"/>
          </a:xfrm>
          <a:prstGeom prst="rect">
            <a:avLst/>
          </a:prstGeom>
          <a:noFill/>
          <a:ln>
            <a:noFill/>
          </a:ln>
        </p:spPr>
        <p:txBody>
          <a:bodyPr spcFirstLastPara="1" wrap="square" lIns="91425" tIns="45700" rIns="91425" bIns="45700" anchor="ctr" anchorCtr="0">
            <a:normAutofit fontScale="77500"/>
          </a:bodyPr>
          <a:lstStyle/>
          <a:p>
            <a:pPr marL="0" lvl="0" indent="0" algn="l" rtl="0">
              <a:lnSpc>
                <a:spcPct val="90000"/>
              </a:lnSpc>
              <a:spcBef>
                <a:spcPts val="0"/>
              </a:spcBef>
              <a:spcAft>
                <a:spcPts val="0"/>
              </a:spcAft>
              <a:buClr>
                <a:srgbClr val="8EA9DA"/>
              </a:buClr>
              <a:buSzPct val="100000"/>
              <a:buFont typeface="Open Sans SemiBold"/>
              <a:buNone/>
            </a:pPr>
            <a:r>
              <a:rPr lang="sv-SE"/>
              <a:t>Le trilemme énergétique en politique</a:t>
            </a:r>
            <a:endParaRPr/>
          </a:p>
        </p:txBody>
      </p:sp>
      <p:pic>
        <p:nvPicPr>
          <p:cNvPr id="358" name="Google Shape;358;p6"/>
          <p:cNvPicPr preferRelativeResize="0"/>
          <p:nvPr/>
        </p:nvPicPr>
        <p:blipFill rotWithShape="1">
          <a:blip r:embed="rId3">
            <a:alphaModFix/>
          </a:blip>
          <a:srcRect/>
          <a:stretch/>
        </p:blipFill>
        <p:spPr>
          <a:xfrm>
            <a:off x="6998677" y="3222362"/>
            <a:ext cx="4290890" cy="2764563"/>
          </a:xfrm>
          <a:prstGeom prst="rect">
            <a:avLst/>
          </a:prstGeom>
          <a:noFill/>
          <a:ln>
            <a:noFill/>
          </a:ln>
        </p:spPr>
      </p:pic>
      <p:sp>
        <p:nvSpPr>
          <p:cNvPr id="359" name="Google Shape;359;p6"/>
          <p:cNvSpPr/>
          <p:nvPr/>
        </p:nvSpPr>
        <p:spPr>
          <a:xfrm>
            <a:off x="662377" y="6068497"/>
            <a:ext cx="3671100" cy="246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1000" b="1">
                <a:solidFill>
                  <a:srgbClr val="1D1C1D"/>
                </a:solidFill>
                <a:latin typeface="Open Sans"/>
                <a:ea typeface="Open Sans"/>
                <a:cs typeface="Open Sans"/>
                <a:sym typeface="Open Sans"/>
              </a:rPr>
              <a:t>Source de l'image </a:t>
            </a:r>
            <a:r>
              <a:rPr lang="sv-SE" sz="1000">
                <a:solidFill>
                  <a:srgbClr val="1D1C1D"/>
                </a:solidFill>
                <a:latin typeface="Open Sans"/>
                <a:ea typeface="Open Sans"/>
                <a:cs typeface="Open Sans"/>
                <a:sym typeface="Open Sans"/>
              </a:rPr>
              <a:t>: Iamme Ubeyou, </a:t>
            </a:r>
            <a:r>
              <a:rPr lang="sv-SE" sz="1000" u="sng">
                <a:solidFill>
                  <a:srgbClr val="1D1C1D"/>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photo</a:t>
            </a:r>
            <a:r>
              <a:rPr lang="sv-SE" sz="1000">
                <a:solidFill>
                  <a:srgbClr val="1D1C1D"/>
                </a:solidFill>
                <a:latin typeface="Open Sans"/>
                <a:ea typeface="Open Sans"/>
                <a:cs typeface="Open Sans"/>
                <a:sym typeface="Open Sans"/>
              </a:rPr>
              <a:t>, licence </a:t>
            </a:r>
            <a:r>
              <a:rPr lang="sv-SE" sz="1000" u="sng">
                <a:solidFill>
                  <a:srgbClr val="1D1C1D"/>
                </a:solidFill>
                <a:latin typeface="Open Sans"/>
                <a:ea typeface="Open Sans"/>
                <a:cs typeface="Open Sans"/>
                <a:sym typeface="Open Sans"/>
                <a:hlinkClick r:id="rId5">
                  <a:extLst>
                    <a:ext uri="{A12FA001-AC4F-418D-AE19-62706E023703}">
                      <ahyp:hlinkClr xmlns:ahyp="http://schemas.microsoft.com/office/drawing/2018/hyperlinkcolor" val="tx"/>
                    </a:ext>
                  </a:extLst>
                </a:hlinkClick>
              </a:rPr>
              <a:t>CC 0</a:t>
            </a:r>
            <a:endParaRPr sz="1000">
              <a:solidFill>
                <a:srgbClr val="1D1C1D"/>
              </a:solidFill>
              <a:latin typeface="Open Sans"/>
              <a:ea typeface="Open Sans"/>
              <a:cs typeface="Open Sans"/>
              <a:sym typeface="Open Sans"/>
            </a:endParaRPr>
          </a:p>
        </p:txBody>
      </p:sp>
    </p:spTree>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7"/>
          <p:cNvSpPr txBox="1">
            <a:spLocks noGrp="1"/>
          </p:cNvSpPr>
          <p:nvPr>
            <p:ph type="title"/>
          </p:nvPr>
        </p:nvSpPr>
        <p:spPr>
          <a:xfrm>
            <a:off x="663574" y="675250"/>
            <a:ext cx="8287800" cy="1325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sv-SE"/>
              <a:t>2.1 Système énergétique et planification</a:t>
            </a:r>
            <a:endParaRPr/>
          </a:p>
        </p:txBody>
      </p:sp>
      <p:sp>
        <p:nvSpPr>
          <p:cNvPr id="366" name="Google Shape;366;p7"/>
          <p:cNvSpPr txBox="1">
            <a:spLocks noGrp="1"/>
          </p:cNvSpPr>
          <p:nvPr>
            <p:ph type="body" idx="4"/>
          </p:nvPr>
        </p:nvSpPr>
        <p:spPr>
          <a:xfrm>
            <a:off x="663574" y="2482239"/>
            <a:ext cx="4444207" cy="350468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F5395"/>
              </a:buClr>
              <a:buSzPts val="2000"/>
              <a:buFont typeface="Open Sans"/>
              <a:buNone/>
            </a:pPr>
            <a:r>
              <a:rPr lang="sv-SE">
                <a:latin typeface="Open Sans"/>
                <a:ea typeface="Open Sans"/>
                <a:cs typeface="Open Sans"/>
                <a:sym typeface="Open Sans"/>
              </a:rPr>
              <a:t>Mozambique</a:t>
            </a:r>
            <a:endParaRPr/>
          </a:p>
          <a:p>
            <a:pPr marL="342900" lvl="0" indent="-342900" algn="l" rtl="0">
              <a:lnSpc>
                <a:spcPct val="90000"/>
              </a:lnSpc>
              <a:spcBef>
                <a:spcPts val="200"/>
              </a:spcBef>
              <a:spcAft>
                <a:spcPts val="0"/>
              </a:spcAft>
              <a:buClr>
                <a:srgbClr val="2F5395"/>
              </a:buClr>
              <a:buSzPts val="2000"/>
              <a:buFont typeface="Open Sans SemiBold"/>
              <a:buNone/>
            </a:pPr>
            <a:endParaRPr b="0">
              <a:solidFill>
                <a:schemeClr val="dk1"/>
              </a:solidFill>
              <a:latin typeface="Open Sans"/>
              <a:ea typeface="Open Sans"/>
              <a:cs typeface="Open Sans"/>
              <a:sym typeface="Open Sans"/>
            </a:endParaRPr>
          </a:p>
          <a:p>
            <a:pPr marL="342900" lvl="0" indent="-342900" algn="l" rtl="0">
              <a:lnSpc>
                <a:spcPct val="90000"/>
              </a:lnSpc>
              <a:spcBef>
                <a:spcPts val="200"/>
              </a:spcBef>
              <a:spcAft>
                <a:spcPts val="0"/>
              </a:spcAft>
              <a:buClr>
                <a:schemeClr val="dk1"/>
              </a:buClr>
              <a:buSzPts val="2000"/>
              <a:buFont typeface="Open Sans"/>
              <a:buNone/>
            </a:pPr>
            <a:r>
              <a:rPr lang="sv-SE" b="0">
                <a:solidFill>
                  <a:schemeClr val="dk1"/>
                </a:solidFill>
                <a:latin typeface="Open Sans"/>
                <a:ea typeface="Open Sans"/>
                <a:cs typeface="Open Sans"/>
                <a:sym typeface="Open Sans"/>
              </a:rPr>
              <a:t>D'importants réservoirs de gaz ont été découverts au cours de la dernière décennie.</a:t>
            </a:r>
            <a:endParaRPr/>
          </a:p>
          <a:p>
            <a:pPr marL="342900" lvl="0" indent="-342900" algn="l" rtl="0">
              <a:lnSpc>
                <a:spcPct val="90000"/>
              </a:lnSpc>
              <a:spcBef>
                <a:spcPts val="200"/>
              </a:spcBef>
              <a:spcAft>
                <a:spcPts val="0"/>
              </a:spcAft>
              <a:buClr>
                <a:srgbClr val="2F5395"/>
              </a:buClr>
              <a:buSzPts val="2000"/>
              <a:buFont typeface="Open Sans SemiBold"/>
              <a:buNone/>
            </a:pPr>
            <a:endParaRPr b="0">
              <a:solidFill>
                <a:schemeClr val="dk1"/>
              </a:solidFill>
              <a:latin typeface="Open Sans"/>
              <a:ea typeface="Open Sans"/>
              <a:cs typeface="Open Sans"/>
              <a:sym typeface="Open Sans"/>
            </a:endParaRPr>
          </a:p>
          <a:p>
            <a:pPr marL="342900" lvl="0" indent="-342900" algn="l" rtl="0">
              <a:lnSpc>
                <a:spcPct val="90000"/>
              </a:lnSpc>
              <a:spcBef>
                <a:spcPts val="200"/>
              </a:spcBef>
              <a:spcAft>
                <a:spcPts val="0"/>
              </a:spcAft>
              <a:buClr>
                <a:schemeClr val="dk1"/>
              </a:buClr>
              <a:buSzPts val="2000"/>
              <a:buFont typeface="Open Sans"/>
              <a:buNone/>
            </a:pPr>
            <a:r>
              <a:rPr lang="sv-SE" b="0">
                <a:solidFill>
                  <a:schemeClr val="dk1"/>
                </a:solidFill>
                <a:latin typeface="Open Sans"/>
                <a:ea typeface="Open Sans"/>
                <a:cs typeface="Open Sans"/>
                <a:sym typeface="Open Sans"/>
              </a:rPr>
              <a:t>Quel rôle le gaz jouera-t-il dans le développement du pays et la réalisation des ODD ?</a:t>
            </a:r>
            <a:endParaRPr/>
          </a:p>
          <a:p>
            <a:pPr marL="0" lvl="0" indent="0" algn="l" rtl="0">
              <a:lnSpc>
                <a:spcPct val="90000"/>
              </a:lnSpc>
              <a:spcBef>
                <a:spcPts val="200"/>
              </a:spcBef>
              <a:spcAft>
                <a:spcPts val="0"/>
              </a:spcAft>
              <a:buClr>
                <a:srgbClr val="2F5395"/>
              </a:buClr>
              <a:buSzPts val="2000"/>
              <a:buFont typeface="Open Sans SemiBold"/>
              <a:buNone/>
            </a:pPr>
            <a:endParaRPr>
              <a:latin typeface="Open Sans"/>
              <a:ea typeface="Open Sans"/>
              <a:cs typeface="Open Sans"/>
              <a:sym typeface="Open Sans"/>
            </a:endParaRPr>
          </a:p>
        </p:txBody>
      </p:sp>
      <p:sp>
        <p:nvSpPr>
          <p:cNvPr id="367" name="Google Shape;367;p7"/>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sv-SE"/>
              <a:t>7</a:t>
            </a:fld>
            <a:endParaRPr/>
          </a:p>
        </p:txBody>
      </p:sp>
      <p:sp>
        <p:nvSpPr>
          <p:cNvPr id="368" name="Google Shape;368;p7"/>
          <p:cNvSpPr txBox="1">
            <a:spLocks noGrp="1"/>
          </p:cNvSpPr>
          <p:nvPr>
            <p:ph type="body" idx="6"/>
          </p:nvPr>
        </p:nvSpPr>
        <p:spPr>
          <a:xfrm>
            <a:off x="663575" y="2016028"/>
            <a:ext cx="4171950" cy="43924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sv-SE"/>
              <a:t>Un exemple</a:t>
            </a:r>
            <a:endParaRPr/>
          </a:p>
        </p:txBody>
      </p:sp>
      <p:sp>
        <p:nvSpPr>
          <p:cNvPr id="369" name="Google Shape;369;p7"/>
          <p:cNvSpPr/>
          <p:nvPr/>
        </p:nvSpPr>
        <p:spPr>
          <a:xfrm>
            <a:off x="662377" y="6144697"/>
            <a:ext cx="3373039"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1000" b="1">
                <a:solidFill>
                  <a:srgbClr val="1D1C1D"/>
                </a:solidFill>
                <a:latin typeface="Open Sans"/>
                <a:ea typeface="Open Sans"/>
                <a:cs typeface="Open Sans"/>
                <a:sym typeface="Open Sans"/>
              </a:rPr>
              <a:t>Source de l'image </a:t>
            </a:r>
            <a:r>
              <a:rPr lang="sv-SE" sz="1000">
                <a:solidFill>
                  <a:srgbClr val="1D1C1D"/>
                </a:solidFill>
                <a:latin typeface="Open Sans"/>
                <a:ea typeface="Open Sans"/>
                <a:cs typeface="Open Sans"/>
                <a:sym typeface="Open Sans"/>
              </a:rPr>
              <a:t>: JCornelius, </a:t>
            </a:r>
            <a:r>
              <a:rPr lang="sv-SE" sz="1000" u="sng">
                <a:solidFill>
                  <a:srgbClr val="1D1C1D"/>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Image</a:t>
            </a:r>
            <a:r>
              <a:rPr lang="sv-SE" sz="1000">
                <a:solidFill>
                  <a:srgbClr val="1D1C1D"/>
                </a:solidFill>
                <a:latin typeface="Open Sans"/>
                <a:ea typeface="Open Sans"/>
                <a:cs typeface="Open Sans"/>
                <a:sym typeface="Open Sans"/>
              </a:rPr>
              <a:t>, licence sous </a:t>
            </a:r>
            <a:r>
              <a:rPr lang="sv-SE" sz="1000" u="sng">
                <a:solidFill>
                  <a:srgbClr val="1D1C1D"/>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CC 0</a:t>
            </a:r>
            <a:endParaRPr sz="1000">
              <a:solidFill>
                <a:srgbClr val="1D1C1D"/>
              </a:solidFill>
              <a:latin typeface="Open Sans"/>
              <a:ea typeface="Open Sans"/>
              <a:cs typeface="Open Sans"/>
              <a:sym typeface="Open Sans"/>
            </a:endParaRPr>
          </a:p>
        </p:txBody>
      </p:sp>
      <p:sp>
        <p:nvSpPr>
          <p:cNvPr id="370" name="Google Shape;370;p7"/>
          <p:cNvSpPr txBox="1"/>
          <p:nvPr/>
        </p:nvSpPr>
        <p:spPr>
          <a:xfrm>
            <a:off x="663575" y="404888"/>
            <a:ext cx="6034811" cy="439246"/>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8EA9DA"/>
              </a:buClr>
              <a:buSzPts val="2000"/>
              <a:buFont typeface="Open Sans SemiBold"/>
              <a:buNone/>
            </a:pPr>
            <a:endParaRPr sz="2000" b="1" i="0">
              <a:solidFill>
                <a:srgbClr val="8EA9DA"/>
              </a:solidFill>
              <a:latin typeface="Open Sans SemiBold"/>
              <a:ea typeface="Open Sans SemiBold"/>
              <a:cs typeface="Open Sans SemiBold"/>
              <a:sym typeface="Open Sans SemiBold"/>
            </a:endParaRPr>
          </a:p>
        </p:txBody>
      </p:sp>
      <p:pic>
        <p:nvPicPr>
          <p:cNvPr id="371" name="Google Shape;371;p7"/>
          <p:cNvPicPr preferRelativeResize="0"/>
          <p:nvPr/>
        </p:nvPicPr>
        <p:blipFill rotWithShape="1">
          <a:blip r:embed="rId5">
            <a:alphaModFix/>
          </a:blip>
          <a:srcRect/>
          <a:stretch/>
        </p:blipFill>
        <p:spPr>
          <a:xfrm>
            <a:off x="5965031" y="2096572"/>
            <a:ext cx="2619375" cy="4048125"/>
          </a:xfrm>
          <a:prstGeom prst="rect">
            <a:avLst/>
          </a:prstGeom>
          <a:noFill/>
          <a:ln>
            <a:noFill/>
          </a:ln>
        </p:spPr>
      </p:pic>
    </p:spTree>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8"/>
          <p:cNvSpPr txBox="1">
            <a:spLocks noGrp="1"/>
          </p:cNvSpPr>
          <p:nvPr>
            <p:ph type="title"/>
          </p:nvPr>
        </p:nvSpPr>
        <p:spPr>
          <a:xfrm>
            <a:off x="663575" y="675250"/>
            <a:ext cx="10128900" cy="1325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sv-SE"/>
              <a:t>2.2 Pourquoi modéliser le système énergétique ?</a:t>
            </a:r>
            <a:endParaRPr/>
          </a:p>
        </p:txBody>
      </p:sp>
      <p:sp>
        <p:nvSpPr>
          <p:cNvPr id="378" name="Google Shape;378;p8"/>
          <p:cNvSpPr txBox="1">
            <a:spLocks noGrp="1"/>
          </p:cNvSpPr>
          <p:nvPr>
            <p:ph type="body" idx="2"/>
          </p:nvPr>
        </p:nvSpPr>
        <p:spPr>
          <a:xfrm>
            <a:off x="663575" y="2444121"/>
            <a:ext cx="8911248" cy="345551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C8102E"/>
              </a:buClr>
              <a:buSzPts val="2000"/>
              <a:buFont typeface="Open Sans SemiBold"/>
              <a:buNone/>
            </a:pPr>
            <a:r>
              <a:rPr lang="sv-SE">
                <a:solidFill>
                  <a:srgbClr val="C8102E"/>
                </a:solidFill>
              </a:rPr>
              <a:t>Les gouvernements/le public doivent fixer des objectifs pour le développement futur du pays et de son système énergétique :</a:t>
            </a:r>
            <a:endParaRPr>
              <a:solidFill>
                <a:srgbClr val="C8102E"/>
              </a:solidFill>
            </a:endParaRPr>
          </a:p>
          <a:p>
            <a:pPr marL="685800" lvl="1" indent="-228600" algn="l" rtl="0">
              <a:lnSpc>
                <a:spcPct val="90000"/>
              </a:lnSpc>
              <a:spcBef>
                <a:spcPts val="500"/>
              </a:spcBef>
              <a:spcAft>
                <a:spcPts val="0"/>
              </a:spcAft>
              <a:buClr>
                <a:schemeClr val="dk1"/>
              </a:buClr>
              <a:buSzPts val="1600"/>
              <a:buChar char="•"/>
            </a:pPr>
            <a:r>
              <a:rPr lang="sv-SE"/>
              <a:t>Objectifs politiques </a:t>
            </a:r>
            <a:endParaRPr/>
          </a:p>
          <a:p>
            <a:pPr marL="685800" lvl="1" indent="-228600" algn="l" rtl="0">
              <a:lnSpc>
                <a:spcPct val="90000"/>
              </a:lnSpc>
              <a:spcBef>
                <a:spcPts val="500"/>
              </a:spcBef>
              <a:spcAft>
                <a:spcPts val="0"/>
              </a:spcAft>
              <a:buClr>
                <a:schemeClr val="dk1"/>
              </a:buClr>
              <a:buSzPts val="1600"/>
              <a:buChar char="•"/>
            </a:pPr>
            <a:r>
              <a:rPr lang="sv-SE"/>
              <a:t>Options technologiques privilégiées </a:t>
            </a:r>
            <a:endParaRPr/>
          </a:p>
          <a:p>
            <a:pPr marL="0" lvl="0" indent="0" algn="l" rtl="0">
              <a:lnSpc>
                <a:spcPct val="90000"/>
              </a:lnSpc>
              <a:spcBef>
                <a:spcPts val="1000"/>
              </a:spcBef>
              <a:spcAft>
                <a:spcPts val="0"/>
              </a:spcAft>
              <a:buClr>
                <a:srgbClr val="C8102E"/>
              </a:buClr>
              <a:buSzPts val="2000"/>
              <a:buFont typeface="Open Sans SemiBold"/>
              <a:buNone/>
            </a:pPr>
            <a:r>
              <a:rPr lang="sv-SE">
                <a:solidFill>
                  <a:srgbClr val="C8102E"/>
                </a:solidFill>
              </a:rPr>
              <a:t>Prise en compte :</a:t>
            </a:r>
            <a:endParaRPr/>
          </a:p>
          <a:p>
            <a:pPr marL="685800" lvl="1" indent="-228600" algn="l" rtl="0">
              <a:lnSpc>
                <a:spcPct val="90000"/>
              </a:lnSpc>
              <a:spcBef>
                <a:spcPts val="500"/>
              </a:spcBef>
              <a:spcAft>
                <a:spcPts val="0"/>
              </a:spcAft>
              <a:buClr>
                <a:schemeClr val="dk1"/>
              </a:buClr>
              <a:buSzPts val="1600"/>
              <a:buChar char="•"/>
            </a:pPr>
            <a:r>
              <a:rPr lang="sv-SE"/>
              <a:t>Disponibilité et prix futurs des formes d'énergie</a:t>
            </a:r>
            <a:endParaRPr/>
          </a:p>
          <a:p>
            <a:pPr marL="685800" lvl="1" indent="-228600" algn="l" rtl="0">
              <a:lnSpc>
                <a:spcPct val="90000"/>
              </a:lnSpc>
              <a:spcBef>
                <a:spcPts val="500"/>
              </a:spcBef>
              <a:spcAft>
                <a:spcPts val="0"/>
              </a:spcAft>
              <a:buClr>
                <a:schemeClr val="dk1"/>
              </a:buClr>
              <a:buSzPts val="1600"/>
              <a:buChar char="•"/>
            </a:pPr>
            <a:r>
              <a:rPr lang="sv-SE"/>
              <a:t>Développement d'autres secteurs de l'économie</a:t>
            </a:r>
            <a:endParaRPr/>
          </a:p>
          <a:p>
            <a:pPr marL="685800" lvl="1" indent="-228600" algn="l" rtl="0">
              <a:lnSpc>
                <a:spcPct val="90000"/>
              </a:lnSpc>
              <a:spcBef>
                <a:spcPts val="500"/>
              </a:spcBef>
              <a:spcAft>
                <a:spcPts val="0"/>
              </a:spcAft>
              <a:buClr>
                <a:schemeClr val="dk1"/>
              </a:buClr>
              <a:buSzPts val="1600"/>
              <a:buChar char="•"/>
            </a:pPr>
            <a:r>
              <a:rPr lang="sv-SE"/>
              <a:t>Les contraintes géopolitiques...</a:t>
            </a:r>
            <a:endParaRPr/>
          </a:p>
          <a:p>
            <a:pPr marL="0" lvl="0" indent="0" algn="l" rtl="0">
              <a:lnSpc>
                <a:spcPct val="90000"/>
              </a:lnSpc>
              <a:spcBef>
                <a:spcPts val="1000"/>
              </a:spcBef>
              <a:spcAft>
                <a:spcPts val="0"/>
              </a:spcAft>
              <a:buClr>
                <a:srgbClr val="C8102E"/>
              </a:buClr>
              <a:buSzPts val="2000"/>
              <a:buFont typeface="Open Sans SemiBold"/>
              <a:buNone/>
            </a:pPr>
            <a:r>
              <a:rPr lang="sv-SE">
                <a:solidFill>
                  <a:srgbClr val="C8102E"/>
                </a:solidFill>
              </a:rPr>
              <a:t>Les modèles de systèmes énergétiques facilitent ces tâches et permettent d'évaluer quantitativement les implications des décisions politiques sous contraintes</a:t>
            </a:r>
            <a:endParaRPr>
              <a:solidFill>
                <a:srgbClr val="C8102E"/>
              </a:solidFill>
            </a:endParaRPr>
          </a:p>
          <a:p>
            <a:pPr marL="0" lvl="0" indent="0" algn="l" rtl="0">
              <a:lnSpc>
                <a:spcPct val="90000"/>
              </a:lnSpc>
              <a:spcBef>
                <a:spcPts val="1000"/>
              </a:spcBef>
              <a:spcAft>
                <a:spcPts val="0"/>
              </a:spcAft>
              <a:buClr>
                <a:srgbClr val="2F5395"/>
              </a:buClr>
              <a:buSzPts val="2000"/>
              <a:buFont typeface="Open Sans SemiBold"/>
              <a:buNone/>
            </a:pPr>
            <a:endParaRPr/>
          </a:p>
        </p:txBody>
      </p:sp>
      <p:sp>
        <p:nvSpPr>
          <p:cNvPr id="379" name="Google Shape;379;p8"/>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sv-SE"/>
              <a:t>8</a:t>
            </a:fld>
            <a:endParaRPr/>
          </a:p>
        </p:txBody>
      </p:sp>
      <p:sp>
        <p:nvSpPr>
          <p:cNvPr id="380" name="Google Shape;380;p8"/>
          <p:cNvSpPr txBox="1">
            <a:spLocks noGrp="1"/>
          </p:cNvSpPr>
          <p:nvPr>
            <p:ph type="body" idx="4"/>
          </p:nvPr>
        </p:nvSpPr>
        <p:spPr>
          <a:xfrm>
            <a:off x="663575" y="2016028"/>
            <a:ext cx="4171950" cy="43924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sv-SE"/>
              <a:t>Le besoin</a:t>
            </a:r>
            <a:endParaRPr/>
          </a:p>
        </p:txBody>
      </p:sp>
    </p:spTree>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9"/>
          <p:cNvSpPr txBox="1">
            <a:spLocks noGrp="1"/>
          </p:cNvSpPr>
          <p:nvPr>
            <p:ph type="title"/>
          </p:nvPr>
        </p:nvSpPr>
        <p:spPr>
          <a:xfrm>
            <a:off x="663575" y="675250"/>
            <a:ext cx="9497100" cy="1325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sv-SE"/>
              <a:t>2.2 Pourquoi modéliser le système énergétique ?</a:t>
            </a:r>
            <a:endParaRPr/>
          </a:p>
        </p:txBody>
      </p:sp>
      <p:sp>
        <p:nvSpPr>
          <p:cNvPr id="387" name="Google Shape;387;p9"/>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sv-SE"/>
              <a:t>9</a:t>
            </a:fld>
            <a:endParaRPr/>
          </a:p>
        </p:txBody>
      </p:sp>
      <p:sp>
        <p:nvSpPr>
          <p:cNvPr id="388" name="Google Shape;388;p9"/>
          <p:cNvSpPr txBox="1">
            <a:spLocks noGrp="1"/>
          </p:cNvSpPr>
          <p:nvPr>
            <p:ph type="body" idx="4"/>
          </p:nvPr>
        </p:nvSpPr>
        <p:spPr>
          <a:xfrm>
            <a:off x="663575" y="2016028"/>
            <a:ext cx="4171950" cy="43924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sv-SE"/>
              <a:t>Le besoin</a:t>
            </a:r>
            <a:endParaRPr/>
          </a:p>
        </p:txBody>
      </p:sp>
      <p:sp>
        <p:nvSpPr>
          <p:cNvPr id="389" name="Google Shape;389;p9"/>
          <p:cNvSpPr txBox="1"/>
          <p:nvPr/>
        </p:nvSpPr>
        <p:spPr>
          <a:xfrm>
            <a:off x="663575" y="2397228"/>
            <a:ext cx="9265872" cy="3602056"/>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C8102E"/>
              </a:buClr>
              <a:buSzPts val="2000"/>
              <a:buFont typeface="Arial"/>
              <a:buNone/>
            </a:pPr>
            <a:r>
              <a:rPr lang="sv-SE" sz="2000" b="1" i="0">
                <a:solidFill>
                  <a:srgbClr val="C8102E"/>
                </a:solidFill>
                <a:latin typeface="Open Sans SemiBold"/>
                <a:ea typeface="Open Sans SemiBold"/>
                <a:cs typeface="Open Sans SemiBold"/>
                <a:sym typeface="Open Sans SemiBold"/>
              </a:rPr>
              <a:t>Les modèles peuvent aider :</a:t>
            </a:r>
            <a:endParaRPr/>
          </a:p>
          <a:p>
            <a:pPr marL="228600" marR="0" lvl="0" indent="-228600" algn="l" rtl="0">
              <a:lnSpc>
                <a:spcPct val="100000"/>
              </a:lnSpc>
              <a:spcBef>
                <a:spcPts val="1000"/>
              </a:spcBef>
              <a:spcAft>
                <a:spcPts val="0"/>
              </a:spcAft>
              <a:buClr>
                <a:schemeClr val="dk1"/>
              </a:buClr>
              <a:buSzPts val="1600"/>
              <a:buFont typeface="Arial"/>
              <a:buChar char="•"/>
            </a:pPr>
            <a:r>
              <a:rPr lang="sv-SE" sz="1600" b="0" i="0">
                <a:solidFill>
                  <a:schemeClr val="dk1"/>
                </a:solidFill>
                <a:latin typeface="Open Sans"/>
                <a:ea typeface="Open Sans"/>
                <a:cs typeface="Open Sans"/>
                <a:sym typeface="Open Sans"/>
              </a:rPr>
              <a:t>...Révéler les effets potentiels des nouveaux investissements sur l'ensemble du système national</a:t>
            </a:r>
            <a:endParaRPr/>
          </a:p>
          <a:p>
            <a:pPr marL="228600" marR="0" lvl="0" indent="-228600" algn="l" rtl="0">
              <a:lnSpc>
                <a:spcPct val="100000"/>
              </a:lnSpc>
              <a:spcBef>
                <a:spcPts val="1000"/>
              </a:spcBef>
              <a:spcAft>
                <a:spcPts val="0"/>
              </a:spcAft>
              <a:buClr>
                <a:schemeClr val="dk1"/>
              </a:buClr>
              <a:buSzPts val="1600"/>
              <a:buFont typeface="Arial"/>
              <a:buChar char="•"/>
            </a:pPr>
            <a:r>
              <a:rPr lang="sv-SE" sz="1600" b="0" i="0">
                <a:solidFill>
                  <a:schemeClr val="dk1"/>
                </a:solidFill>
                <a:latin typeface="Open Sans"/>
                <a:ea typeface="Open Sans"/>
                <a:cs typeface="Open Sans"/>
                <a:sym typeface="Open Sans"/>
              </a:rPr>
              <a:t>...Découvrir de nouvelles questions importantes pour la planification</a:t>
            </a:r>
            <a:endParaRPr/>
          </a:p>
          <a:p>
            <a:pPr marL="228600" marR="0" lvl="0" indent="-228600" algn="l" rtl="0">
              <a:lnSpc>
                <a:spcPct val="100000"/>
              </a:lnSpc>
              <a:spcBef>
                <a:spcPts val="1000"/>
              </a:spcBef>
              <a:spcAft>
                <a:spcPts val="0"/>
              </a:spcAft>
              <a:buClr>
                <a:schemeClr val="dk1"/>
              </a:buClr>
              <a:buSzPts val="1600"/>
              <a:buFont typeface="Arial"/>
              <a:buChar char="•"/>
            </a:pPr>
            <a:r>
              <a:rPr lang="sv-SE" sz="1600" b="0" i="0">
                <a:solidFill>
                  <a:schemeClr val="dk1"/>
                </a:solidFill>
                <a:latin typeface="Open Sans"/>
                <a:ea typeface="Open Sans"/>
                <a:cs typeface="Open Sans"/>
                <a:sym typeface="Open Sans"/>
              </a:rPr>
              <a:t>...Identifier et mesurer les incertitudes fondamentales</a:t>
            </a:r>
            <a:endParaRPr/>
          </a:p>
          <a:p>
            <a:pPr marL="228600" marR="0" lvl="0" indent="-228600" algn="l" rtl="0">
              <a:lnSpc>
                <a:spcPct val="100000"/>
              </a:lnSpc>
              <a:spcBef>
                <a:spcPts val="1000"/>
              </a:spcBef>
              <a:spcAft>
                <a:spcPts val="0"/>
              </a:spcAft>
              <a:buClr>
                <a:schemeClr val="dk1"/>
              </a:buClr>
              <a:buSzPts val="1600"/>
              <a:buFont typeface="Arial"/>
              <a:buChar char="•"/>
            </a:pPr>
            <a:r>
              <a:rPr lang="sv-SE" sz="1600" b="0" i="0">
                <a:solidFill>
                  <a:schemeClr val="dk1"/>
                </a:solidFill>
                <a:latin typeface="Open Sans"/>
                <a:ea typeface="Open Sans"/>
                <a:cs typeface="Open Sans"/>
                <a:sym typeface="Open Sans"/>
              </a:rPr>
              <a:t>...Révéler que ce qui est apparemment simple (complexe) est complexe (simple)</a:t>
            </a:r>
            <a:endParaRPr/>
          </a:p>
          <a:p>
            <a:pPr marL="228600" marR="0" lvl="0" indent="-228600" algn="l" rtl="0">
              <a:lnSpc>
                <a:spcPct val="100000"/>
              </a:lnSpc>
              <a:spcBef>
                <a:spcPts val="1000"/>
              </a:spcBef>
              <a:spcAft>
                <a:spcPts val="0"/>
              </a:spcAft>
              <a:buClr>
                <a:schemeClr val="dk1"/>
              </a:buClr>
              <a:buSzPts val="1600"/>
              <a:buFont typeface="Arial"/>
              <a:buChar char="•"/>
            </a:pPr>
            <a:r>
              <a:rPr lang="sv-SE" sz="1600" b="0" i="0">
                <a:solidFill>
                  <a:schemeClr val="dk1"/>
                </a:solidFill>
                <a:latin typeface="Open Sans"/>
                <a:ea typeface="Open Sans"/>
                <a:cs typeface="Open Sans"/>
                <a:sym typeface="Open Sans"/>
              </a:rPr>
              <a:t>...Discipliner le dialogue politique</a:t>
            </a:r>
            <a:endParaRPr/>
          </a:p>
          <a:p>
            <a:pPr marL="228600" marR="0" lvl="0" indent="-228600" algn="l" rtl="0">
              <a:lnSpc>
                <a:spcPct val="100000"/>
              </a:lnSpc>
              <a:spcBef>
                <a:spcPts val="1000"/>
              </a:spcBef>
              <a:spcAft>
                <a:spcPts val="0"/>
              </a:spcAft>
              <a:buClr>
                <a:schemeClr val="dk1"/>
              </a:buClr>
              <a:buSzPts val="1600"/>
              <a:buFont typeface="Arial"/>
              <a:buChar char="•"/>
            </a:pPr>
            <a:r>
              <a:rPr lang="sv-SE" sz="1600" b="0" i="0">
                <a:solidFill>
                  <a:schemeClr val="dk1"/>
                </a:solidFill>
                <a:latin typeface="Open Sans"/>
                <a:ea typeface="Open Sans"/>
                <a:cs typeface="Open Sans"/>
                <a:sym typeface="Open Sans"/>
              </a:rPr>
              <a:t>...Communiquer avec le grand public</a:t>
            </a:r>
            <a:endParaRPr/>
          </a:p>
        </p:txBody>
      </p:sp>
    </p:spTree>
  </p:cSld>
  <p:clrMapOvr>
    <a:masterClrMapping/>
  </p:clrMapOvr>
  <p:transition spd="slow">
    <p:push/>
  </p:transition>
</p:sld>
</file>

<file path=ppt/theme/theme1.xml><?xml version="1.0" encoding="utf-8"?>
<a:theme xmlns:a="http://schemas.openxmlformats.org/drawingml/2006/main" name="CCG_ppt">
  <a:themeElements>
    <a:clrScheme name="Custom 1">
      <a:dk1>
        <a:srgbClr val="000000"/>
      </a:dk1>
      <a:lt1>
        <a:srgbClr val="FFFFFF"/>
      </a:lt1>
      <a:dk2>
        <a:srgbClr val="44546A"/>
      </a:dk2>
      <a:lt2>
        <a:srgbClr val="E7E6E6"/>
      </a:lt2>
      <a:accent1>
        <a:srgbClr val="012069"/>
      </a:accent1>
      <a:accent2>
        <a:srgbClr val="C8102E"/>
      </a:accent2>
      <a:accent3>
        <a:srgbClr val="CBD3EA"/>
      </a:accent3>
      <a:accent4>
        <a:srgbClr val="5B9BD5"/>
      </a:accent4>
      <a:accent5>
        <a:srgbClr val="4471C3"/>
      </a:accent5>
      <a:accent6>
        <a:srgbClr val="910C22"/>
      </a:accent6>
      <a:hlink>
        <a:srgbClr val="4151C3"/>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CG_ppt">
  <a:themeElements>
    <a:clrScheme name="Custom 1">
      <a:dk1>
        <a:srgbClr val="000000"/>
      </a:dk1>
      <a:lt1>
        <a:srgbClr val="FFFFFF"/>
      </a:lt1>
      <a:dk2>
        <a:srgbClr val="44546A"/>
      </a:dk2>
      <a:lt2>
        <a:srgbClr val="E7E6E6"/>
      </a:lt2>
      <a:accent1>
        <a:srgbClr val="012069"/>
      </a:accent1>
      <a:accent2>
        <a:srgbClr val="C8102E"/>
      </a:accent2>
      <a:accent3>
        <a:srgbClr val="CBD3EA"/>
      </a:accent3>
      <a:accent4>
        <a:srgbClr val="5B9BD5"/>
      </a:accent4>
      <a:accent5>
        <a:srgbClr val="4471C3"/>
      </a:accent5>
      <a:accent6>
        <a:srgbClr val="910C22"/>
      </a:accent6>
      <a:hlink>
        <a:srgbClr val="4151C3"/>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6466</Words>
  <Application>Microsoft Macintosh PowerPoint</Application>
  <PresentationFormat>Widescreen</PresentationFormat>
  <Paragraphs>273</Paragraphs>
  <Slides>24</Slides>
  <Notes>24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24</vt:i4>
      </vt:variant>
    </vt:vector>
  </HeadingPairs>
  <TitlesOfParts>
    <vt:vector size="34" baseType="lpstr">
      <vt:lpstr>Arial</vt:lpstr>
      <vt:lpstr>Quattrocento Sans</vt:lpstr>
      <vt:lpstr>Open Sans SemiBold</vt:lpstr>
      <vt:lpstr>Times New Roman</vt:lpstr>
      <vt:lpstr>Roboto</vt:lpstr>
      <vt:lpstr>Open Sans ExtraBold</vt:lpstr>
      <vt:lpstr>Calibri</vt:lpstr>
      <vt:lpstr>Open Sans</vt:lpstr>
      <vt:lpstr>CCG_ppt</vt:lpstr>
      <vt:lpstr>1_CCG_ppt</vt:lpstr>
      <vt:lpstr>LECTURE 2 LE SYSTÈME ÉNERGÉTIQUE</vt:lpstr>
      <vt:lpstr>Résultats de l'apprentissage</vt:lpstr>
      <vt:lpstr>2.1 Système énergétique et planification</vt:lpstr>
      <vt:lpstr>2.1 Système énergétique et planification</vt:lpstr>
      <vt:lpstr>2.1 Système énergétique et planification</vt:lpstr>
      <vt:lpstr>2.1 Système énergétique et planification</vt:lpstr>
      <vt:lpstr>2.1 Système énergétique et planification</vt:lpstr>
      <vt:lpstr>2.2 Pourquoi modéliser le système énergétique ?</vt:lpstr>
      <vt:lpstr>2.2 Pourquoi modéliser le système énergétique ?</vt:lpstr>
      <vt:lpstr>2.2 Pourquoi modéliser le système énergétique ?</vt:lpstr>
      <vt:lpstr>2.2 Pourquoi modéliser le système énergétique ?</vt:lpstr>
      <vt:lpstr>2.2 Pourquoi modéliser le système énergétique ?</vt:lpstr>
      <vt:lpstr>Lecture 2.2 Références</vt:lpstr>
      <vt:lpstr>2.3 Le système énergétique de référence (SER)</vt:lpstr>
      <vt:lpstr>2.3 Le système énergétique de référence (SER)</vt:lpstr>
      <vt:lpstr>2.3 Le système énergétique de référence (SER)</vt:lpstr>
      <vt:lpstr>2.3 Le système énergétique de référence (SER)</vt:lpstr>
      <vt:lpstr>2.3 Le système énergétique de référence (SER)</vt:lpstr>
      <vt:lpstr>2.4 Comment concevoir un RES</vt:lpstr>
      <vt:lpstr>2.4 Comment concevoir un RES</vt:lpstr>
      <vt:lpstr>2.4 Comment concevoir un RES</vt:lpstr>
      <vt:lpstr>2.4 Comment concevoir un RES</vt:lpstr>
      <vt:lpstr>2.4 Comment concevoir un RES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Francesco Gardumi</dc:creator>
  <cp:lastModifiedBy>Yeganyan, Rudolf</cp:lastModifiedBy>
  <cp:revision>1</cp:revision>
  <dcterms:created xsi:type="dcterms:W3CDTF">2021-04-29T14:11:43Z</dcterms:created>
  <dcterms:modified xsi:type="dcterms:W3CDTF">2024-06-20T13:33:43Z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