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0"/>
  </p:notesMasterIdLst>
  <p:sldIdLst>
    <p:sldId id="259" r:id="rId3"/>
    <p:sldId id="370" r:id="rId4"/>
    <p:sldId id="371" r:id="rId5"/>
    <p:sldId id="460"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12" r:id="rId25"/>
    <p:sldId id="390" r:id="rId26"/>
    <p:sldId id="391" r:id="rId27"/>
    <p:sldId id="393" r:id="rId28"/>
    <p:sldId id="4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FC9+kT1YYkFAITsPwOIfg==" hashData="+PLkzt0paGl96hVmGPCnWOp1BItUGpID6sN/ZWoayl47sqV7K5k6LiQ/4z2+dKAzoLRAxeJVDhxNz/4oxz4ej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5E1985-4190-B94A-D3CB-2332BD0CCD42}" name="Jake Stockman" initials="JS" userId="S::Jake.Stockman@wri.org::e765f006-40b6-47f9-80ef-b2efbe4f0420" providerId="AD"/>
  <p188:author id="{98379988-14FB-421A-80BA-2788AE223211}" name="Tarannum Sahar" initials="TS" userId="S::tarannum.sahar@wri.org::0de6bb96-5c06-4cbd-ad83-c204a9b14a18" providerId="AD"/>
  <p188:author id="{BFA7FB96-1A45-5BF9-91AD-2B3ABCC1B342}" name="Dimitrios Mentis" initials="DM" userId="S::dimitrios.mentis@wri.org::7d8dbe01-18cf-4f50-88d7-705f50a3f0a3" providerId="AD"/>
  <p188:author id="{B6187F99-94DF-0D7B-B55C-4656E02F8E64}" name="Tarannum Sahar" initials="TS" userId="S::Tarannum.Sahar@wri.org::0de6bb96-5c06-4cbd-ad83-c204a9b14a18" providerId="AD"/>
  <p188:author id="{65B1E9A0-977C-468C-EAA3-B9E8660D4742}" name="Santiago Sinclair-Lecaros" initials="SSL" userId="S::Santiago.Sinclair-Lecaros@wri.org::2c1cd6a7-a552-4bed-ad38-03f12e35d74e" providerId="AD"/>
  <p188:author id="{942957A3-117A-E72B-B580-4C131F6C6292}" name="Jake Stockman" initials="JS" userId="S::jake.stockman@wri.org::e765f006-40b6-47f9-80ef-b2efbe4f0420" providerId="AD"/>
  <p188:author id="{146D22CC-F8CC-C8D9-30B0-BE460F68F6FF}" name="Dimitrios Mentis" initials="DM" userId="S::Dimitrios.Mentis@wri.org::7d8dbe01-18cf-4f50-88d7-705f50a3f0a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9D67E-4DE3-40FA-9C92-BECB5B89010D}" v="2" dt="2023-10-18T14:41:31.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8156" autoAdjust="0"/>
  </p:normalViewPr>
  <p:slideViewPr>
    <p:cSldViewPr snapToGrid="0">
      <p:cViewPr varScale="1">
        <p:scale>
          <a:sx n="107" d="100"/>
          <a:sy n="107" d="100"/>
        </p:scale>
        <p:origin x="976"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e Stockman" userId="e765f006-40b6-47f9-80ef-b2efbe4f0420" providerId="ADAL" clId="{9EFB74E5-1EAA-4037-A652-CF7CF358D79C}"/>
    <pc:docChg chg="">
      <pc:chgData name="Jake Stockman" userId="e765f006-40b6-47f9-80ef-b2efbe4f0420" providerId="ADAL" clId="{9EFB74E5-1EAA-4037-A652-CF7CF358D79C}" dt="2023-10-11T14:08:12.873" v="0"/>
      <pc:docMkLst>
        <pc:docMk/>
      </pc:docMkLst>
      <pc:sldChg chg="delCm">
        <pc:chgData name="Jake Stockman" userId="e765f006-40b6-47f9-80ef-b2efbe4f0420" providerId="ADAL" clId="{9EFB74E5-1EAA-4037-A652-CF7CF358D79C}" dt="2023-10-11T14:08:12.873" v="0"/>
        <pc:sldMkLst>
          <pc:docMk/>
          <pc:sldMk cId="2559802330" sldId="25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559802330" sldId="257"/>
                <pc2:cmMk id="{BE66E3B9-A58C-4ED6-9EA7-13FF705BDA81}"/>
              </pc2:cmMkLst>
            </pc226:cmChg>
          </p:ext>
        </pc:extLst>
      </pc:sldChg>
      <pc:sldChg chg="delCm">
        <pc:chgData name="Jake Stockman" userId="e765f006-40b6-47f9-80ef-b2efbe4f0420" providerId="ADAL" clId="{9EFB74E5-1EAA-4037-A652-CF7CF358D79C}" dt="2023-10-11T14:08:12.873" v="0"/>
        <pc:sldMkLst>
          <pc:docMk/>
          <pc:sldMk cId="348628638" sldId="263"/>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48628638" sldId="263"/>
                <pc2:cmMk id="{970B4156-F5D8-4181-BF2A-E250B27F67FE}"/>
              </pc2:cmMkLst>
            </pc226:cmChg>
          </p:ext>
        </pc:extLst>
      </pc:sldChg>
      <pc:sldChg chg="delCm">
        <pc:chgData name="Jake Stockman" userId="e765f006-40b6-47f9-80ef-b2efbe4f0420" providerId="ADAL" clId="{9EFB74E5-1EAA-4037-A652-CF7CF358D79C}" dt="2023-10-11T14:08:12.873" v="0"/>
        <pc:sldMkLst>
          <pc:docMk/>
          <pc:sldMk cId="1100667116" sldId="289"/>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00667116" sldId="289"/>
                <pc2:cmMk id="{6CF15E2E-F50F-480A-B1EC-C5051180DDF4}"/>
              </pc2:cmMkLst>
            </pc226:cmChg>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00667116" sldId="289"/>
                <pc2:cmMk id="{3CCDF1C2-E267-474D-BF54-8DFAAA8FE0B5}"/>
              </pc2:cmMkLst>
            </pc226:cmChg>
          </p:ext>
        </pc:extLst>
      </pc:sldChg>
      <pc:sldChg chg="delCm">
        <pc:chgData name="Jake Stockman" userId="e765f006-40b6-47f9-80ef-b2efbe4f0420" providerId="ADAL" clId="{9EFB74E5-1EAA-4037-A652-CF7CF358D79C}" dt="2023-10-11T14:08:12.873" v="0"/>
        <pc:sldMkLst>
          <pc:docMk/>
          <pc:sldMk cId="2565787589" sldId="29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565787589" sldId="292"/>
                <pc2:cmMk id="{8310EF91-8F3E-45D0-9199-5B08A24D99C8}"/>
              </pc2:cmMkLst>
            </pc226:cmChg>
          </p:ext>
        </pc:extLst>
      </pc:sldChg>
      <pc:sldChg chg="delCm">
        <pc:chgData name="Jake Stockman" userId="e765f006-40b6-47f9-80ef-b2efbe4f0420" providerId="ADAL" clId="{9EFB74E5-1EAA-4037-A652-CF7CF358D79C}" dt="2023-10-11T14:08:12.873" v="0"/>
        <pc:sldMkLst>
          <pc:docMk/>
          <pc:sldMk cId="1187147131" sldId="29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87147131" sldId="297"/>
                <pc2:cmMk id="{C3D6785E-8AC0-4D03-90F6-B92FCF4D521D}"/>
              </pc2:cmMkLst>
            </pc226:cmChg>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87147131" sldId="297"/>
                <pc2:cmMk id="{EF828B85-5BC4-47E6-8517-6B02F00894AA}"/>
              </pc2:cmMkLst>
            </pc226:cmChg>
          </p:ext>
        </pc:extLst>
      </pc:sldChg>
      <pc:sldChg chg="delCm">
        <pc:chgData name="Jake Stockman" userId="e765f006-40b6-47f9-80ef-b2efbe4f0420" providerId="ADAL" clId="{9EFB74E5-1EAA-4037-A652-CF7CF358D79C}" dt="2023-10-11T14:08:12.873" v="0"/>
        <pc:sldMkLst>
          <pc:docMk/>
          <pc:sldMk cId="2340478601" sldId="298"/>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340478601" sldId="298"/>
                <pc2:cmMk id="{F1F72B62-5D03-458E-B615-55D5B1786176}"/>
              </pc2:cmMkLst>
            </pc226:cmChg>
          </p:ext>
        </pc:extLst>
      </pc:sldChg>
      <pc:sldChg chg="delCm">
        <pc:chgData name="Jake Stockman" userId="e765f006-40b6-47f9-80ef-b2efbe4f0420" providerId="ADAL" clId="{9EFB74E5-1EAA-4037-A652-CF7CF358D79C}" dt="2023-10-11T14:08:12.873" v="0"/>
        <pc:sldMkLst>
          <pc:docMk/>
          <pc:sldMk cId="2970512174" sldId="299"/>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970512174" sldId="299"/>
                <pc2:cmMk id="{8238DCA1-833E-49E6-86A9-72BB0B2234ED}"/>
              </pc2:cmMkLst>
            </pc226:cmChg>
          </p:ext>
        </pc:extLst>
      </pc:sldChg>
      <pc:sldChg chg="delCm">
        <pc:chgData name="Jake Stockman" userId="e765f006-40b6-47f9-80ef-b2efbe4f0420" providerId="ADAL" clId="{9EFB74E5-1EAA-4037-A652-CF7CF358D79C}" dt="2023-10-11T14:08:12.873" v="0"/>
        <pc:sldMkLst>
          <pc:docMk/>
          <pc:sldMk cId="1936060391" sldId="30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936060391" sldId="302"/>
                <pc2:cmMk id="{70A90026-A1F1-4C7F-A557-BA81434C675A}"/>
              </pc2:cmMkLst>
            </pc226:cmChg>
          </p:ext>
        </pc:extLst>
      </pc:sldChg>
      <pc:sldChg chg="delCm">
        <pc:chgData name="Jake Stockman" userId="e765f006-40b6-47f9-80ef-b2efbe4f0420" providerId="ADAL" clId="{9EFB74E5-1EAA-4037-A652-CF7CF358D79C}" dt="2023-10-11T14:08:12.873" v="0"/>
        <pc:sldMkLst>
          <pc:docMk/>
          <pc:sldMk cId="2918850186" sldId="314"/>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918850186" sldId="314"/>
                <pc2:cmMk id="{FAAED699-71AD-4CD9-89F9-408DD3A42734}"/>
              </pc2:cmMkLst>
            </pc226:cmChg>
          </p:ext>
        </pc:extLst>
      </pc:sldChg>
      <pc:sldChg chg="delCm">
        <pc:chgData name="Jake Stockman" userId="e765f006-40b6-47f9-80ef-b2efbe4f0420" providerId="ADAL" clId="{9EFB74E5-1EAA-4037-A652-CF7CF358D79C}" dt="2023-10-11T14:08:12.873" v="0"/>
        <pc:sldMkLst>
          <pc:docMk/>
          <pc:sldMk cId="862374165" sldId="316"/>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862374165" sldId="316"/>
                <pc2:cmMk id="{15801F7C-3A4A-4872-A383-ACF6E6EFAFF0}"/>
              </pc2:cmMkLst>
            </pc226:cmChg>
          </p:ext>
        </pc:extLst>
      </pc:sldChg>
      <pc:sldChg chg="delCm">
        <pc:chgData name="Jake Stockman" userId="e765f006-40b6-47f9-80ef-b2efbe4f0420" providerId="ADAL" clId="{9EFB74E5-1EAA-4037-A652-CF7CF358D79C}" dt="2023-10-11T14:08:12.873" v="0"/>
        <pc:sldMkLst>
          <pc:docMk/>
          <pc:sldMk cId="3258617831" sldId="326"/>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258617831" sldId="326"/>
                <pc2:cmMk id="{E3664668-64D0-4184-A6BE-5D4C8CFBC5F6}"/>
              </pc2:cmMkLst>
            </pc226:cmChg>
          </p:ext>
        </pc:extLst>
      </pc:sldChg>
      <pc:sldChg chg="delCm">
        <pc:chgData name="Jake Stockman" userId="e765f006-40b6-47f9-80ef-b2efbe4f0420" providerId="ADAL" clId="{9EFB74E5-1EAA-4037-A652-CF7CF358D79C}" dt="2023-10-11T14:08:12.873" v="0"/>
        <pc:sldMkLst>
          <pc:docMk/>
          <pc:sldMk cId="1225531392" sldId="343"/>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225531392" sldId="343"/>
                <pc2:cmMk id="{0010B6F6-2EC0-4D49-BA6C-DB71F2368D7D}"/>
              </pc2:cmMkLst>
            </pc226:cmChg>
          </p:ext>
        </pc:extLst>
      </pc:sldChg>
      <pc:sldChg chg="delCm">
        <pc:chgData name="Jake Stockman" userId="e765f006-40b6-47f9-80ef-b2efbe4f0420" providerId="ADAL" clId="{9EFB74E5-1EAA-4037-A652-CF7CF358D79C}" dt="2023-10-11T14:08:12.873" v="0"/>
        <pc:sldMkLst>
          <pc:docMk/>
          <pc:sldMk cId="3932749511" sldId="363"/>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932749511" sldId="363"/>
                <pc2:cmMk id="{CFDA8925-A279-41FE-B782-CA48E7C8E9F3}"/>
              </pc2:cmMkLst>
            </pc226:cmChg>
          </p:ext>
        </pc:extLst>
      </pc:sldChg>
      <pc:sldChg chg="delCm">
        <pc:chgData name="Jake Stockman" userId="e765f006-40b6-47f9-80ef-b2efbe4f0420" providerId="ADAL" clId="{9EFB74E5-1EAA-4037-A652-CF7CF358D79C}" dt="2023-10-11T14:08:12.873" v="0"/>
        <pc:sldMkLst>
          <pc:docMk/>
          <pc:sldMk cId="2596963168" sldId="37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596963168" sldId="372"/>
                <pc2:cmMk id="{32B0A593-589D-4770-A6D4-D8033A5E53DE}"/>
              </pc2:cmMkLst>
            </pc226:cmChg>
          </p:ext>
        </pc:extLst>
      </pc:sldChg>
      <pc:sldChg chg="delCm">
        <pc:chgData name="Jake Stockman" userId="e765f006-40b6-47f9-80ef-b2efbe4f0420" providerId="ADAL" clId="{9EFB74E5-1EAA-4037-A652-CF7CF358D79C}" dt="2023-10-11T14:08:12.873" v="0"/>
        <pc:sldMkLst>
          <pc:docMk/>
          <pc:sldMk cId="3202568960" sldId="388"/>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202568960" sldId="388"/>
                <pc2:cmMk id="{FC4E9579-DEC6-4BDC-AD7A-4CD885A7C32A}"/>
              </pc2:cmMkLst>
            </pc226:cmChg>
          </p:ext>
        </pc:extLst>
      </pc:sldChg>
      <pc:sldChg chg="delCm">
        <pc:chgData name="Jake Stockman" userId="e765f006-40b6-47f9-80ef-b2efbe4f0420" providerId="ADAL" clId="{9EFB74E5-1EAA-4037-A652-CF7CF358D79C}" dt="2023-10-11T14:08:12.873" v="0"/>
        <pc:sldMkLst>
          <pc:docMk/>
          <pc:sldMk cId="3465083636" sldId="435"/>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465083636" sldId="435"/>
                <pc2:cmMk id="{455C583C-D3F2-415B-8BD0-247F583CAC2C}"/>
              </pc2:cmMkLst>
            </pc226:cmChg>
          </p:ext>
        </pc:extLst>
      </pc:sldChg>
      <pc:sldChg chg="delCm">
        <pc:chgData name="Jake Stockman" userId="e765f006-40b6-47f9-80ef-b2efbe4f0420" providerId="ADAL" clId="{9EFB74E5-1EAA-4037-A652-CF7CF358D79C}" dt="2023-10-11T14:08:12.873" v="0"/>
        <pc:sldMkLst>
          <pc:docMk/>
          <pc:sldMk cId="2613702248" sldId="436"/>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613702248" sldId="436"/>
                <pc2:cmMk id="{6E036D97-DE2C-476D-B5DF-9AF1B106DCB0}"/>
              </pc2:cmMkLst>
            </pc226:cmChg>
          </p:ext>
        </pc:extLst>
      </pc:sldChg>
      <pc:sldChg chg="delCm">
        <pc:chgData name="Jake Stockman" userId="e765f006-40b6-47f9-80ef-b2efbe4f0420" providerId="ADAL" clId="{9EFB74E5-1EAA-4037-A652-CF7CF358D79C}" dt="2023-10-11T14:08:12.873" v="0"/>
        <pc:sldMkLst>
          <pc:docMk/>
          <pc:sldMk cId="1865550045" sldId="43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865550045" sldId="437"/>
                <pc2:cmMk id="{414AD390-C530-496D-BE61-8A960734EE15}"/>
              </pc2:cmMkLst>
            </pc226:cmChg>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865550045" sldId="437"/>
                <pc2:cmMk id="{AA37C6C9-767C-4F96-A7EA-1E19ACC31CFF}"/>
              </pc2:cmMkLst>
            </pc226:cmChg>
          </p:ext>
        </pc:extLst>
      </pc:sldChg>
      <pc:sldChg chg="delCm">
        <pc:chgData name="Jake Stockman" userId="e765f006-40b6-47f9-80ef-b2efbe4f0420" providerId="ADAL" clId="{9EFB74E5-1EAA-4037-A652-CF7CF358D79C}" dt="2023-10-11T14:08:12.873" v="0"/>
        <pc:sldMkLst>
          <pc:docMk/>
          <pc:sldMk cId="3937864070" sldId="44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937864070" sldId="447"/>
                <pc2:cmMk id="{9CBB45B5-4869-49FC-8E85-E1B36094FA0C}"/>
              </pc2:cmMkLst>
            </pc226:cmChg>
          </p:ext>
        </pc:extLst>
      </pc:sldChg>
      <pc:sldChg chg="delCm">
        <pc:chgData name="Jake Stockman" userId="e765f006-40b6-47f9-80ef-b2efbe4f0420" providerId="ADAL" clId="{9EFB74E5-1EAA-4037-A652-CF7CF358D79C}" dt="2023-10-11T14:08:12.873" v="0"/>
        <pc:sldMkLst>
          <pc:docMk/>
          <pc:sldMk cId="2400703955" sldId="47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400703955" sldId="472"/>
                <pc2:cmMk id="{2546388B-22B6-4896-9D02-5E91C896F967}"/>
              </pc2:cmMkLst>
            </pc226:cmChg>
          </p:ext>
        </pc:extLst>
      </pc:sldChg>
      <pc:sldChg chg="delCm">
        <pc:chgData name="Jake Stockman" userId="e765f006-40b6-47f9-80ef-b2efbe4f0420" providerId="ADAL" clId="{9EFB74E5-1EAA-4037-A652-CF7CF358D79C}" dt="2023-10-11T14:08:12.873" v="0"/>
        <pc:sldMkLst>
          <pc:docMk/>
          <pc:sldMk cId="513107105" sldId="474"/>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513107105" sldId="474"/>
                <pc2:cmMk id="{CFEFA1FE-9E58-44A1-ADB9-8212786FF8C3}"/>
              </pc2:cmMkLst>
            </pc226:cmChg>
          </p:ext>
        </pc:extLst>
      </pc:sldChg>
      <pc:sldChg chg="delCm">
        <pc:chgData name="Jake Stockman" userId="e765f006-40b6-47f9-80ef-b2efbe4f0420" providerId="ADAL" clId="{9EFB74E5-1EAA-4037-A652-CF7CF358D79C}" dt="2023-10-11T14:08:12.873" v="0"/>
        <pc:sldMkLst>
          <pc:docMk/>
          <pc:sldMk cId="3323963098" sldId="48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323963098" sldId="482"/>
                <pc2:cmMk id="{D23D372F-020C-4D66-9394-3FD167999FDA}"/>
              </pc2:cmMkLst>
            </pc226:cmChg>
          </p:ext>
        </pc:extLst>
      </pc:sldChg>
    </pc:docChg>
  </pc:docChgLst>
  <pc:docChgLst>
    <pc:chgData name="Helena Walters" userId="0082c520-c2c8-4944-9e5a-2aa07d58029d" providerId="ADAL" clId="{1349D67E-4DE3-40FA-9C92-BECB5B89010D}"/>
    <pc:docChg chg="undo custSel addSld delSld modSld">
      <pc:chgData name="Helena Walters" userId="0082c520-c2c8-4944-9e5a-2aa07d58029d" providerId="ADAL" clId="{1349D67E-4DE3-40FA-9C92-BECB5B89010D}" dt="2023-10-18T14:42:58.728" v="135" actId="313"/>
      <pc:docMkLst>
        <pc:docMk/>
      </pc:docMkLst>
      <pc:sldChg chg="del">
        <pc:chgData name="Helena Walters" userId="0082c520-c2c8-4944-9e5a-2aa07d58029d" providerId="ADAL" clId="{1349D67E-4DE3-40FA-9C92-BECB5B89010D}" dt="2023-10-16T15:20:53.301" v="26" actId="47"/>
        <pc:sldMkLst>
          <pc:docMk/>
          <pc:sldMk cId="2021790191" sldId="256"/>
        </pc:sldMkLst>
      </pc:sldChg>
      <pc:sldChg chg="del">
        <pc:chgData name="Helena Walters" userId="0082c520-c2c8-4944-9e5a-2aa07d58029d" providerId="ADAL" clId="{1349D67E-4DE3-40FA-9C92-BECB5B89010D}" dt="2023-10-16T15:20:47.109" v="0" actId="47"/>
        <pc:sldMkLst>
          <pc:docMk/>
          <pc:sldMk cId="2559802330" sldId="257"/>
        </pc:sldMkLst>
      </pc:sldChg>
      <pc:sldChg chg="add">
        <pc:chgData name="Helena Walters" userId="0082c520-c2c8-4944-9e5a-2aa07d58029d" providerId="ADAL" clId="{1349D67E-4DE3-40FA-9C92-BECB5B89010D}" dt="2023-10-17T08:32:16.978" v="129"/>
        <pc:sldMkLst>
          <pc:docMk/>
          <pc:sldMk cId="1293533547" sldId="259"/>
        </pc:sldMkLst>
      </pc:sldChg>
      <pc:sldChg chg="del">
        <pc:chgData name="Helena Walters" userId="0082c520-c2c8-4944-9e5a-2aa07d58029d" providerId="ADAL" clId="{1349D67E-4DE3-40FA-9C92-BECB5B89010D}" dt="2023-10-16T15:20:53.112" v="25" actId="47"/>
        <pc:sldMkLst>
          <pc:docMk/>
          <pc:sldMk cId="3844424903" sldId="262"/>
        </pc:sldMkLst>
      </pc:sldChg>
      <pc:sldChg chg="del">
        <pc:chgData name="Helena Walters" userId="0082c520-c2c8-4944-9e5a-2aa07d58029d" providerId="ADAL" clId="{1349D67E-4DE3-40FA-9C92-BECB5B89010D}" dt="2023-10-16T15:20:49.198" v="7" actId="47"/>
        <pc:sldMkLst>
          <pc:docMk/>
          <pc:sldMk cId="348628638" sldId="263"/>
        </pc:sldMkLst>
      </pc:sldChg>
      <pc:sldChg chg="del">
        <pc:chgData name="Helena Walters" userId="0082c520-c2c8-4944-9e5a-2aa07d58029d" providerId="ADAL" clId="{1349D67E-4DE3-40FA-9C92-BECB5B89010D}" dt="2023-10-16T15:20:47.880" v="1" actId="47"/>
        <pc:sldMkLst>
          <pc:docMk/>
          <pc:sldMk cId="3688935345" sldId="278"/>
        </pc:sldMkLst>
      </pc:sldChg>
      <pc:sldChg chg="del">
        <pc:chgData name="Helena Walters" userId="0082c520-c2c8-4944-9e5a-2aa07d58029d" providerId="ADAL" clId="{1349D67E-4DE3-40FA-9C92-BECB5B89010D}" dt="2023-10-16T15:20:49.600" v="9" actId="47"/>
        <pc:sldMkLst>
          <pc:docMk/>
          <pc:sldMk cId="221796937" sldId="281"/>
        </pc:sldMkLst>
      </pc:sldChg>
      <pc:sldChg chg="del">
        <pc:chgData name="Helena Walters" userId="0082c520-c2c8-4944-9e5a-2aa07d58029d" providerId="ADAL" clId="{1349D67E-4DE3-40FA-9C92-BECB5B89010D}" dt="2023-10-16T15:20:48.150" v="2" actId="47"/>
        <pc:sldMkLst>
          <pc:docMk/>
          <pc:sldMk cId="92985038" sldId="284"/>
        </pc:sldMkLst>
      </pc:sldChg>
      <pc:sldChg chg="del">
        <pc:chgData name="Helena Walters" userId="0082c520-c2c8-4944-9e5a-2aa07d58029d" providerId="ADAL" clId="{1349D67E-4DE3-40FA-9C92-BECB5B89010D}" dt="2023-10-16T15:20:48.610" v="4" actId="47"/>
        <pc:sldMkLst>
          <pc:docMk/>
          <pc:sldMk cId="4179720957" sldId="285"/>
        </pc:sldMkLst>
      </pc:sldChg>
      <pc:sldChg chg="del">
        <pc:chgData name="Helena Walters" userId="0082c520-c2c8-4944-9e5a-2aa07d58029d" providerId="ADAL" clId="{1349D67E-4DE3-40FA-9C92-BECB5B89010D}" dt="2023-10-16T15:20:48.805" v="5" actId="47"/>
        <pc:sldMkLst>
          <pc:docMk/>
          <pc:sldMk cId="1082373192" sldId="286"/>
        </pc:sldMkLst>
      </pc:sldChg>
      <pc:sldChg chg="del">
        <pc:chgData name="Helena Walters" userId="0082c520-c2c8-4944-9e5a-2aa07d58029d" providerId="ADAL" clId="{1349D67E-4DE3-40FA-9C92-BECB5B89010D}" dt="2023-10-16T15:20:50.046" v="11" actId="47"/>
        <pc:sldMkLst>
          <pc:docMk/>
          <pc:sldMk cId="2333090570" sldId="288"/>
        </pc:sldMkLst>
      </pc:sldChg>
      <pc:sldChg chg="del">
        <pc:chgData name="Helena Walters" userId="0082c520-c2c8-4944-9e5a-2aa07d58029d" providerId="ADAL" clId="{1349D67E-4DE3-40FA-9C92-BECB5B89010D}" dt="2023-10-16T15:20:50.247" v="12" actId="47"/>
        <pc:sldMkLst>
          <pc:docMk/>
          <pc:sldMk cId="1100667116" sldId="289"/>
        </pc:sldMkLst>
      </pc:sldChg>
      <pc:sldChg chg="del">
        <pc:chgData name="Helena Walters" userId="0082c520-c2c8-4944-9e5a-2aa07d58029d" providerId="ADAL" clId="{1349D67E-4DE3-40FA-9C92-BECB5B89010D}" dt="2023-10-16T15:20:52.718" v="23" actId="47"/>
        <pc:sldMkLst>
          <pc:docMk/>
          <pc:sldMk cId="2316175513" sldId="291"/>
        </pc:sldMkLst>
      </pc:sldChg>
      <pc:sldChg chg="del">
        <pc:chgData name="Helena Walters" userId="0082c520-c2c8-4944-9e5a-2aa07d58029d" providerId="ADAL" clId="{1349D67E-4DE3-40FA-9C92-BECB5B89010D}" dt="2023-10-16T15:20:55.923" v="38" actId="47"/>
        <pc:sldMkLst>
          <pc:docMk/>
          <pc:sldMk cId="2565787589" sldId="292"/>
        </pc:sldMkLst>
      </pc:sldChg>
      <pc:sldChg chg="del">
        <pc:chgData name="Helena Walters" userId="0082c520-c2c8-4944-9e5a-2aa07d58029d" providerId="ADAL" clId="{1349D67E-4DE3-40FA-9C92-BECB5B89010D}" dt="2023-10-16T15:20:52.914" v="24" actId="47"/>
        <pc:sldMkLst>
          <pc:docMk/>
          <pc:sldMk cId="1560759289" sldId="293"/>
        </pc:sldMkLst>
      </pc:sldChg>
      <pc:sldChg chg="del">
        <pc:chgData name="Helena Walters" userId="0082c520-c2c8-4944-9e5a-2aa07d58029d" providerId="ADAL" clId="{1349D67E-4DE3-40FA-9C92-BECB5B89010D}" dt="2023-10-16T15:20:56.805" v="42" actId="47"/>
        <pc:sldMkLst>
          <pc:docMk/>
          <pc:sldMk cId="1664204624" sldId="294"/>
        </pc:sldMkLst>
      </pc:sldChg>
      <pc:sldChg chg="del">
        <pc:chgData name="Helena Walters" userId="0082c520-c2c8-4944-9e5a-2aa07d58029d" providerId="ADAL" clId="{1349D67E-4DE3-40FA-9C92-BECB5B89010D}" dt="2023-10-16T15:20:48.413" v="3" actId="47"/>
        <pc:sldMkLst>
          <pc:docMk/>
          <pc:sldMk cId="3376704217" sldId="296"/>
        </pc:sldMkLst>
      </pc:sldChg>
      <pc:sldChg chg="del">
        <pc:chgData name="Helena Walters" userId="0082c520-c2c8-4944-9e5a-2aa07d58029d" providerId="ADAL" clId="{1349D67E-4DE3-40FA-9C92-BECB5B89010D}" dt="2023-10-16T15:20:50.453" v="13" actId="47"/>
        <pc:sldMkLst>
          <pc:docMk/>
          <pc:sldMk cId="1187147131" sldId="297"/>
        </pc:sldMkLst>
      </pc:sldChg>
      <pc:sldChg chg="del">
        <pc:chgData name="Helena Walters" userId="0082c520-c2c8-4944-9e5a-2aa07d58029d" providerId="ADAL" clId="{1349D67E-4DE3-40FA-9C92-BECB5B89010D}" dt="2023-10-16T15:20:50.674" v="14" actId="47"/>
        <pc:sldMkLst>
          <pc:docMk/>
          <pc:sldMk cId="2340478601" sldId="298"/>
        </pc:sldMkLst>
      </pc:sldChg>
      <pc:sldChg chg="del">
        <pc:chgData name="Helena Walters" userId="0082c520-c2c8-4944-9e5a-2aa07d58029d" providerId="ADAL" clId="{1349D67E-4DE3-40FA-9C92-BECB5B89010D}" dt="2023-10-16T15:20:51.685" v="18" actId="47"/>
        <pc:sldMkLst>
          <pc:docMk/>
          <pc:sldMk cId="2970512174" sldId="299"/>
        </pc:sldMkLst>
      </pc:sldChg>
      <pc:sldChg chg="del">
        <pc:chgData name="Helena Walters" userId="0082c520-c2c8-4944-9e5a-2aa07d58029d" providerId="ADAL" clId="{1349D67E-4DE3-40FA-9C92-BECB5B89010D}" dt="2023-10-16T15:20:53.513" v="27" actId="47"/>
        <pc:sldMkLst>
          <pc:docMk/>
          <pc:sldMk cId="1231780438" sldId="300"/>
        </pc:sldMkLst>
      </pc:sldChg>
      <pc:sldChg chg="del">
        <pc:chgData name="Helena Walters" userId="0082c520-c2c8-4944-9e5a-2aa07d58029d" providerId="ADAL" clId="{1349D67E-4DE3-40FA-9C92-BECB5B89010D}" dt="2023-10-16T15:20:53.700" v="28" actId="47"/>
        <pc:sldMkLst>
          <pc:docMk/>
          <pc:sldMk cId="2746861784" sldId="301"/>
        </pc:sldMkLst>
      </pc:sldChg>
      <pc:sldChg chg="del">
        <pc:chgData name="Helena Walters" userId="0082c520-c2c8-4944-9e5a-2aa07d58029d" providerId="ADAL" clId="{1349D67E-4DE3-40FA-9C92-BECB5B89010D}" dt="2023-10-16T15:20:53.895" v="29" actId="47"/>
        <pc:sldMkLst>
          <pc:docMk/>
          <pc:sldMk cId="1936060391" sldId="302"/>
        </pc:sldMkLst>
      </pc:sldChg>
      <pc:sldChg chg="del">
        <pc:chgData name="Helena Walters" userId="0082c520-c2c8-4944-9e5a-2aa07d58029d" providerId="ADAL" clId="{1349D67E-4DE3-40FA-9C92-BECB5B89010D}" dt="2023-10-16T15:21:01.722" v="79" actId="47"/>
        <pc:sldMkLst>
          <pc:docMk/>
          <pc:sldMk cId="1334711687" sldId="303"/>
        </pc:sldMkLst>
      </pc:sldChg>
      <pc:sldChg chg="del">
        <pc:chgData name="Helena Walters" userId="0082c520-c2c8-4944-9e5a-2aa07d58029d" providerId="ADAL" clId="{1349D67E-4DE3-40FA-9C92-BECB5B89010D}" dt="2023-10-16T15:21:02.051" v="81" actId="47"/>
        <pc:sldMkLst>
          <pc:docMk/>
          <pc:sldMk cId="2133013035" sldId="304"/>
        </pc:sldMkLst>
      </pc:sldChg>
      <pc:sldChg chg="del">
        <pc:chgData name="Helena Walters" userId="0082c520-c2c8-4944-9e5a-2aa07d58029d" providerId="ADAL" clId="{1349D67E-4DE3-40FA-9C92-BECB5B89010D}" dt="2023-10-16T15:21:01.409" v="77" actId="47"/>
        <pc:sldMkLst>
          <pc:docMk/>
          <pc:sldMk cId="3120028706" sldId="305"/>
        </pc:sldMkLst>
      </pc:sldChg>
      <pc:sldChg chg="del">
        <pc:chgData name="Helena Walters" userId="0082c520-c2c8-4944-9e5a-2aa07d58029d" providerId="ADAL" clId="{1349D67E-4DE3-40FA-9C92-BECB5B89010D}" dt="2023-10-16T15:20:56.615" v="41" actId="47"/>
        <pc:sldMkLst>
          <pc:docMk/>
          <pc:sldMk cId="379639163" sldId="307"/>
        </pc:sldMkLst>
      </pc:sldChg>
      <pc:sldChg chg="del">
        <pc:chgData name="Helena Walters" userId="0082c520-c2c8-4944-9e5a-2aa07d58029d" providerId="ADAL" clId="{1349D67E-4DE3-40FA-9C92-BECB5B89010D}" dt="2023-10-16T15:20:57.005" v="43" actId="47"/>
        <pc:sldMkLst>
          <pc:docMk/>
          <pc:sldMk cId="2036776934" sldId="308"/>
        </pc:sldMkLst>
      </pc:sldChg>
      <pc:sldChg chg="del">
        <pc:chgData name="Helena Walters" userId="0082c520-c2c8-4944-9e5a-2aa07d58029d" providerId="ADAL" clId="{1349D67E-4DE3-40FA-9C92-BECB5B89010D}" dt="2023-10-16T15:20:57.381" v="45" actId="47"/>
        <pc:sldMkLst>
          <pc:docMk/>
          <pc:sldMk cId="473529035" sldId="309"/>
        </pc:sldMkLst>
      </pc:sldChg>
      <pc:sldChg chg="del">
        <pc:chgData name="Helena Walters" userId="0082c520-c2c8-4944-9e5a-2aa07d58029d" providerId="ADAL" clId="{1349D67E-4DE3-40FA-9C92-BECB5B89010D}" dt="2023-10-16T15:20:57.717" v="47" actId="47"/>
        <pc:sldMkLst>
          <pc:docMk/>
          <pc:sldMk cId="3074161744" sldId="310"/>
        </pc:sldMkLst>
      </pc:sldChg>
      <pc:sldChg chg="del">
        <pc:chgData name="Helena Walters" userId="0082c520-c2c8-4944-9e5a-2aa07d58029d" providerId="ADAL" clId="{1349D67E-4DE3-40FA-9C92-BECB5B89010D}" dt="2023-10-16T15:21:02.217" v="82" actId="47"/>
        <pc:sldMkLst>
          <pc:docMk/>
          <pc:sldMk cId="276535746" sldId="311"/>
        </pc:sldMkLst>
      </pc:sldChg>
      <pc:sldChg chg="del">
        <pc:chgData name="Helena Walters" userId="0082c520-c2c8-4944-9e5a-2aa07d58029d" providerId="ADAL" clId="{1349D67E-4DE3-40FA-9C92-BECB5B89010D}" dt="2023-10-16T15:20:54.094" v="30" actId="47"/>
        <pc:sldMkLst>
          <pc:docMk/>
          <pc:sldMk cId="2918850186" sldId="314"/>
        </pc:sldMkLst>
      </pc:sldChg>
      <pc:sldChg chg="del">
        <pc:chgData name="Helena Walters" userId="0082c520-c2c8-4944-9e5a-2aa07d58029d" providerId="ADAL" clId="{1349D67E-4DE3-40FA-9C92-BECB5B89010D}" dt="2023-10-16T15:20:54.520" v="32" actId="47"/>
        <pc:sldMkLst>
          <pc:docMk/>
          <pc:sldMk cId="862374165" sldId="316"/>
        </pc:sldMkLst>
      </pc:sldChg>
      <pc:sldChg chg="del">
        <pc:chgData name="Helena Walters" userId="0082c520-c2c8-4944-9e5a-2aa07d58029d" providerId="ADAL" clId="{1349D67E-4DE3-40FA-9C92-BECB5B89010D}" dt="2023-10-16T15:20:54.781" v="33" actId="47"/>
        <pc:sldMkLst>
          <pc:docMk/>
          <pc:sldMk cId="987440688" sldId="317"/>
        </pc:sldMkLst>
      </pc:sldChg>
      <pc:sldChg chg="del">
        <pc:chgData name="Helena Walters" userId="0082c520-c2c8-4944-9e5a-2aa07d58029d" providerId="ADAL" clId="{1349D67E-4DE3-40FA-9C92-BECB5B89010D}" dt="2023-10-16T15:20:54.981" v="34" actId="47"/>
        <pc:sldMkLst>
          <pc:docMk/>
          <pc:sldMk cId="1840708362" sldId="318"/>
        </pc:sldMkLst>
      </pc:sldChg>
      <pc:sldChg chg="del">
        <pc:chgData name="Helena Walters" userId="0082c520-c2c8-4944-9e5a-2aa07d58029d" providerId="ADAL" clId="{1349D67E-4DE3-40FA-9C92-BECB5B89010D}" dt="2023-10-16T15:20:55.215" v="35" actId="47"/>
        <pc:sldMkLst>
          <pc:docMk/>
          <pc:sldMk cId="1247439737" sldId="319"/>
        </pc:sldMkLst>
      </pc:sldChg>
      <pc:sldChg chg="del">
        <pc:chgData name="Helena Walters" userId="0082c520-c2c8-4944-9e5a-2aa07d58029d" providerId="ADAL" clId="{1349D67E-4DE3-40FA-9C92-BECB5B89010D}" dt="2023-10-16T15:20:56.401" v="40" actId="47"/>
        <pc:sldMkLst>
          <pc:docMk/>
          <pc:sldMk cId="4069866521" sldId="321"/>
        </pc:sldMkLst>
      </pc:sldChg>
      <pc:sldChg chg="del">
        <pc:chgData name="Helena Walters" userId="0082c520-c2c8-4944-9e5a-2aa07d58029d" providerId="ADAL" clId="{1349D67E-4DE3-40FA-9C92-BECB5B89010D}" dt="2023-10-16T15:20:57.185" v="44" actId="47"/>
        <pc:sldMkLst>
          <pc:docMk/>
          <pc:sldMk cId="1397803327" sldId="322"/>
        </pc:sldMkLst>
      </pc:sldChg>
      <pc:sldChg chg="del">
        <pc:chgData name="Helena Walters" userId="0082c520-c2c8-4944-9e5a-2aa07d58029d" providerId="ADAL" clId="{1349D67E-4DE3-40FA-9C92-BECB5B89010D}" dt="2023-10-16T15:20:57.536" v="46" actId="47"/>
        <pc:sldMkLst>
          <pc:docMk/>
          <pc:sldMk cId="872444387" sldId="323"/>
        </pc:sldMkLst>
      </pc:sldChg>
      <pc:sldChg chg="del">
        <pc:chgData name="Helena Walters" userId="0082c520-c2c8-4944-9e5a-2aa07d58029d" providerId="ADAL" clId="{1349D67E-4DE3-40FA-9C92-BECB5B89010D}" dt="2023-10-16T15:20:58.223" v="48" actId="47"/>
        <pc:sldMkLst>
          <pc:docMk/>
          <pc:sldMk cId="2259362681" sldId="325"/>
        </pc:sldMkLst>
      </pc:sldChg>
      <pc:sldChg chg="del">
        <pc:chgData name="Helena Walters" userId="0082c520-c2c8-4944-9e5a-2aa07d58029d" providerId="ADAL" clId="{1349D67E-4DE3-40FA-9C92-BECB5B89010D}" dt="2023-10-16T15:20:58.263" v="49" actId="47"/>
        <pc:sldMkLst>
          <pc:docMk/>
          <pc:sldMk cId="3258617831" sldId="326"/>
        </pc:sldMkLst>
      </pc:sldChg>
      <pc:sldChg chg="del">
        <pc:chgData name="Helena Walters" userId="0082c520-c2c8-4944-9e5a-2aa07d58029d" providerId="ADAL" clId="{1349D67E-4DE3-40FA-9C92-BECB5B89010D}" dt="2023-10-16T15:20:58.303" v="50" actId="47"/>
        <pc:sldMkLst>
          <pc:docMk/>
          <pc:sldMk cId="808056375" sldId="327"/>
        </pc:sldMkLst>
      </pc:sldChg>
      <pc:sldChg chg="del">
        <pc:chgData name="Helena Walters" userId="0082c520-c2c8-4944-9e5a-2aa07d58029d" providerId="ADAL" clId="{1349D67E-4DE3-40FA-9C92-BECB5B89010D}" dt="2023-10-16T15:20:58.459" v="55" actId="47"/>
        <pc:sldMkLst>
          <pc:docMk/>
          <pc:sldMk cId="2145943518" sldId="328"/>
        </pc:sldMkLst>
      </pc:sldChg>
      <pc:sldChg chg="del">
        <pc:chgData name="Helena Walters" userId="0082c520-c2c8-4944-9e5a-2aa07d58029d" providerId="ADAL" clId="{1349D67E-4DE3-40FA-9C92-BECB5B89010D}" dt="2023-10-16T15:20:58.470" v="56" actId="47"/>
        <pc:sldMkLst>
          <pc:docMk/>
          <pc:sldMk cId="636217886" sldId="330"/>
        </pc:sldMkLst>
      </pc:sldChg>
      <pc:sldChg chg="del">
        <pc:chgData name="Helena Walters" userId="0082c520-c2c8-4944-9e5a-2aa07d58029d" providerId="ADAL" clId="{1349D67E-4DE3-40FA-9C92-BECB5B89010D}" dt="2023-10-16T15:20:58.603" v="57" actId="47"/>
        <pc:sldMkLst>
          <pc:docMk/>
          <pc:sldMk cId="1990208932" sldId="331"/>
        </pc:sldMkLst>
      </pc:sldChg>
      <pc:sldChg chg="del">
        <pc:chgData name="Helena Walters" userId="0082c520-c2c8-4944-9e5a-2aa07d58029d" providerId="ADAL" clId="{1349D67E-4DE3-40FA-9C92-BECB5B89010D}" dt="2023-10-16T15:20:58.628" v="58" actId="47"/>
        <pc:sldMkLst>
          <pc:docMk/>
          <pc:sldMk cId="3643420466" sldId="332"/>
        </pc:sldMkLst>
      </pc:sldChg>
      <pc:sldChg chg="del">
        <pc:chgData name="Helena Walters" userId="0082c520-c2c8-4944-9e5a-2aa07d58029d" providerId="ADAL" clId="{1349D67E-4DE3-40FA-9C92-BECB5B89010D}" dt="2023-10-16T15:20:58.645" v="59" actId="47"/>
        <pc:sldMkLst>
          <pc:docMk/>
          <pc:sldMk cId="1493291207" sldId="333"/>
        </pc:sldMkLst>
      </pc:sldChg>
      <pc:sldChg chg="del">
        <pc:chgData name="Helena Walters" userId="0082c520-c2c8-4944-9e5a-2aa07d58029d" providerId="ADAL" clId="{1349D67E-4DE3-40FA-9C92-BECB5B89010D}" dt="2023-10-16T15:20:58.663" v="60" actId="47"/>
        <pc:sldMkLst>
          <pc:docMk/>
          <pc:sldMk cId="4234556089" sldId="334"/>
        </pc:sldMkLst>
      </pc:sldChg>
      <pc:sldChg chg="del">
        <pc:chgData name="Helena Walters" userId="0082c520-c2c8-4944-9e5a-2aa07d58029d" providerId="ADAL" clId="{1349D67E-4DE3-40FA-9C92-BECB5B89010D}" dt="2023-10-16T15:20:58.779" v="61" actId="47"/>
        <pc:sldMkLst>
          <pc:docMk/>
          <pc:sldMk cId="1141086199" sldId="335"/>
        </pc:sldMkLst>
      </pc:sldChg>
      <pc:sldChg chg="del">
        <pc:chgData name="Helena Walters" userId="0082c520-c2c8-4944-9e5a-2aa07d58029d" providerId="ADAL" clId="{1349D67E-4DE3-40FA-9C92-BECB5B89010D}" dt="2023-10-16T15:20:58.814" v="62" actId="47"/>
        <pc:sldMkLst>
          <pc:docMk/>
          <pc:sldMk cId="2784641447" sldId="336"/>
        </pc:sldMkLst>
      </pc:sldChg>
      <pc:sldChg chg="del">
        <pc:chgData name="Helena Walters" userId="0082c520-c2c8-4944-9e5a-2aa07d58029d" providerId="ADAL" clId="{1349D67E-4DE3-40FA-9C92-BECB5B89010D}" dt="2023-10-16T15:20:58.838" v="63" actId="47"/>
        <pc:sldMkLst>
          <pc:docMk/>
          <pc:sldMk cId="2566050574" sldId="337"/>
        </pc:sldMkLst>
      </pc:sldChg>
      <pc:sldChg chg="del">
        <pc:chgData name="Helena Walters" userId="0082c520-c2c8-4944-9e5a-2aa07d58029d" providerId="ADAL" clId="{1349D67E-4DE3-40FA-9C92-BECB5B89010D}" dt="2023-10-16T15:20:58.870" v="64" actId="47"/>
        <pc:sldMkLst>
          <pc:docMk/>
          <pc:sldMk cId="3576904471" sldId="338"/>
        </pc:sldMkLst>
      </pc:sldChg>
      <pc:sldChg chg="del">
        <pc:chgData name="Helena Walters" userId="0082c520-c2c8-4944-9e5a-2aa07d58029d" providerId="ADAL" clId="{1349D67E-4DE3-40FA-9C92-BECB5B89010D}" dt="2023-10-16T15:20:58.910" v="66" actId="47"/>
        <pc:sldMkLst>
          <pc:docMk/>
          <pc:sldMk cId="2977627874" sldId="339"/>
        </pc:sldMkLst>
      </pc:sldChg>
      <pc:sldChg chg="del">
        <pc:chgData name="Helena Walters" userId="0082c520-c2c8-4944-9e5a-2aa07d58029d" providerId="ADAL" clId="{1349D67E-4DE3-40FA-9C92-BECB5B89010D}" dt="2023-10-16T15:20:59.780" v="68" actId="47"/>
        <pc:sldMkLst>
          <pc:docMk/>
          <pc:sldMk cId="15368753" sldId="341"/>
        </pc:sldMkLst>
      </pc:sldChg>
      <pc:sldChg chg="del">
        <pc:chgData name="Helena Walters" userId="0082c520-c2c8-4944-9e5a-2aa07d58029d" providerId="ADAL" clId="{1349D67E-4DE3-40FA-9C92-BECB5B89010D}" dt="2023-10-16T15:20:59.968" v="69" actId="47"/>
        <pc:sldMkLst>
          <pc:docMk/>
          <pc:sldMk cId="696354222" sldId="342"/>
        </pc:sldMkLst>
      </pc:sldChg>
      <pc:sldChg chg="del">
        <pc:chgData name="Helena Walters" userId="0082c520-c2c8-4944-9e5a-2aa07d58029d" providerId="ADAL" clId="{1349D67E-4DE3-40FA-9C92-BECB5B89010D}" dt="2023-10-16T15:21:00.156" v="70" actId="47"/>
        <pc:sldMkLst>
          <pc:docMk/>
          <pc:sldMk cId="1225531392" sldId="343"/>
        </pc:sldMkLst>
      </pc:sldChg>
      <pc:sldChg chg="del">
        <pc:chgData name="Helena Walters" userId="0082c520-c2c8-4944-9e5a-2aa07d58029d" providerId="ADAL" clId="{1349D67E-4DE3-40FA-9C92-BECB5B89010D}" dt="2023-10-16T15:21:00.320" v="71" actId="47"/>
        <pc:sldMkLst>
          <pc:docMk/>
          <pc:sldMk cId="3730955284" sldId="344"/>
        </pc:sldMkLst>
      </pc:sldChg>
      <pc:sldChg chg="del">
        <pc:chgData name="Helena Walters" userId="0082c520-c2c8-4944-9e5a-2aa07d58029d" providerId="ADAL" clId="{1349D67E-4DE3-40FA-9C92-BECB5B89010D}" dt="2023-10-16T15:21:00.482" v="72" actId="47"/>
        <pc:sldMkLst>
          <pc:docMk/>
          <pc:sldMk cId="1524655740" sldId="345"/>
        </pc:sldMkLst>
      </pc:sldChg>
      <pc:sldChg chg="del">
        <pc:chgData name="Helena Walters" userId="0082c520-c2c8-4944-9e5a-2aa07d58029d" providerId="ADAL" clId="{1349D67E-4DE3-40FA-9C92-BECB5B89010D}" dt="2023-10-16T15:21:00.634" v="73" actId="47"/>
        <pc:sldMkLst>
          <pc:docMk/>
          <pc:sldMk cId="3452005003" sldId="346"/>
        </pc:sldMkLst>
      </pc:sldChg>
      <pc:sldChg chg="del">
        <pc:chgData name="Helena Walters" userId="0082c520-c2c8-4944-9e5a-2aa07d58029d" providerId="ADAL" clId="{1349D67E-4DE3-40FA-9C92-BECB5B89010D}" dt="2023-10-16T15:21:00.782" v="74" actId="47"/>
        <pc:sldMkLst>
          <pc:docMk/>
          <pc:sldMk cId="353701589" sldId="348"/>
        </pc:sldMkLst>
      </pc:sldChg>
      <pc:sldChg chg="del">
        <pc:chgData name="Helena Walters" userId="0082c520-c2c8-4944-9e5a-2aa07d58029d" providerId="ADAL" clId="{1349D67E-4DE3-40FA-9C92-BECB5B89010D}" dt="2023-10-16T15:21:01.083" v="75" actId="47"/>
        <pc:sldMkLst>
          <pc:docMk/>
          <pc:sldMk cId="4172091709" sldId="349"/>
        </pc:sldMkLst>
      </pc:sldChg>
      <pc:sldChg chg="del">
        <pc:chgData name="Helena Walters" userId="0082c520-c2c8-4944-9e5a-2aa07d58029d" providerId="ADAL" clId="{1349D67E-4DE3-40FA-9C92-BECB5B89010D}" dt="2023-10-16T15:21:01.249" v="76" actId="47"/>
        <pc:sldMkLst>
          <pc:docMk/>
          <pc:sldMk cId="1547711372" sldId="350"/>
        </pc:sldMkLst>
      </pc:sldChg>
      <pc:sldChg chg="del">
        <pc:chgData name="Helena Walters" userId="0082c520-c2c8-4944-9e5a-2aa07d58029d" providerId="ADAL" clId="{1349D67E-4DE3-40FA-9C92-BECB5B89010D}" dt="2023-10-16T15:21:01.561" v="78" actId="47"/>
        <pc:sldMkLst>
          <pc:docMk/>
          <pc:sldMk cId="4045105311" sldId="351"/>
        </pc:sldMkLst>
      </pc:sldChg>
      <pc:sldChg chg="del">
        <pc:chgData name="Helena Walters" userId="0082c520-c2c8-4944-9e5a-2aa07d58029d" providerId="ADAL" clId="{1349D67E-4DE3-40FA-9C92-BECB5B89010D}" dt="2023-10-16T15:21:01.880" v="80" actId="47"/>
        <pc:sldMkLst>
          <pc:docMk/>
          <pc:sldMk cId="3570116059" sldId="352"/>
        </pc:sldMkLst>
      </pc:sldChg>
      <pc:sldChg chg="del">
        <pc:chgData name="Helena Walters" userId="0082c520-c2c8-4944-9e5a-2aa07d58029d" providerId="ADAL" clId="{1349D67E-4DE3-40FA-9C92-BECB5B89010D}" dt="2023-10-16T15:21:02.385" v="83" actId="47"/>
        <pc:sldMkLst>
          <pc:docMk/>
          <pc:sldMk cId="273523332" sldId="354"/>
        </pc:sldMkLst>
      </pc:sldChg>
      <pc:sldChg chg="del">
        <pc:chgData name="Helena Walters" userId="0082c520-c2c8-4944-9e5a-2aa07d58029d" providerId="ADAL" clId="{1349D67E-4DE3-40FA-9C92-BECB5B89010D}" dt="2023-10-16T15:21:02.556" v="84" actId="47"/>
        <pc:sldMkLst>
          <pc:docMk/>
          <pc:sldMk cId="2371803528" sldId="355"/>
        </pc:sldMkLst>
      </pc:sldChg>
      <pc:sldChg chg="del">
        <pc:chgData name="Helena Walters" userId="0082c520-c2c8-4944-9e5a-2aa07d58029d" providerId="ADAL" clId="{1349D67E-4DE3-40FA-9C92-BECB5B89010D}" dt="2023-10-16T15:21:02.749" v="85" actId="47"/>
        <pc:sldMkLst>
          <pc:docMk/>
          <pc:sldMk cId="1716952813" sldId="356"/>
        </pc:sldMkLst>
      </pc:sldChg>
      <pc:sldChg chg="del">
        <pc:chgData name="Helena Walters" userId="0082c520-c2c8-4944-9e5a-2aa07d58029d" providerId="ADAL" clId="{1349D67E-4DE3-40FA-9C92-BECB5B89010D}" dt="2023-10-16T15:21:03.044" v="86" actId="47"/>
        <pc:sldMkLst>
          <pc:docMk/>
          <pc:sldMk cId="3846589400" sldId="357"/>
        </pc:sldMkLst>
      </pc:sldChg>
      <pc:sldChg chg="del">
        <pc:chgData name="Helena Walters" userId="0082c520-c2c8-4944-9e5a-2aa07d58029d" providerId="ADAL" clId="{1349D67E-4DE3-40FA-9C92-BECB5B89010D}" dt="2023-10-16T15:21:03.216" v="87" actId="47"/>
        <pc:sldMkLst>
          <pc:docMk/>
          <pc:sldMk cId="1689164316" sldId="358"/>
        </pc:sldMkLst>
      </pc:sldChg>
      <pc:sldChg chg="del">
        <pc:chgData name="Helena Walters" userId="0082c520-c2c8-4944-9e5a-2aa07d58029d" providerId="ADAL" clId="{1349D67E-4DE3-40FA-9C92-BECB5B89010D}" dt="2023-10-16T15:21:03.380" v="88" actId="47"/>
        <pc:sldMkLst>
          <pc:docMk/>
          <pc:sldMk cId="4052285299" sldId="359"/>
        </pc:sldMkLst>
      </pc:sldChg>
      <pc:sldChg chg="del">
        <pc:chgData name="Helena Walters" userId="0082c520-c2c8-4944-9e5a-2aa07d58029d" providerId="ADAL" clId="{1349D67E-4DE3-40FA-9C92-BECB5B89010D}" dt="2023-10-16T15:21:03.576" v="89" actId="47"/>
        <pc:sldMkLst>
          <pc:docMk/>
          <pc:sldMk cId="319850362" sldId="360"/>
        </pc:sldMkLst>
      </pc:sldChg>
      <pc:sldChg chg="del">
        <pc:chgData name="Helena Walters" userId="0082c520-c2c8-4944-9e5a-2aa07d58029d" providerId="ADAL" clId="{1349D67E-4DE3-40FA-9C92-BECB5B89010D}" dt="2023-10-16T15:21:03.965" v="91" actId="47"/>
        <pc:sldMkLst>
          <pc:docMk/>
          <pc:sldMk cId="3932749511" sldId="363"/>
        </pc:sldMkLst>
      </pc:sldChg>
      <pc:sldChg chg="add del">
        <pc:chgData name="Helena Walters" userId="0082c520-c2c8-4944-9e5a-2aa07d58029d" providerId="ADAL" clId="{1349D67E-4DE3-40FA-9C92-BECB5B89010D}" dt="2023-10-17T08:33:15.853" v="130" actId="47"/>
        <pc:sldMkLst>
          <pc:docMk/>
          <pc:sldMk cId="4031643201" sldId="369"/>
        </pc:sldMkLst>
      </pc:sldChg>
      <pc:sldChg chg="del">
        <pc:chgData name="Helena Walters" userId="0082c520-c2c8-4944-9e5a-2aa07d58029d" providerId="ADAL" clId="{1349D67E-4DE3-40FA-9C92-BECB5B89010D}" dt="2023-10-18T14:42:18.387" v="132" actId="47"/>
        <pc:sldMkLst>
          <pc:docMk/>
          <pc:sldMk cId="3019153298" sldId="394"/>
        </pc:sldMkLst>
      </pc:sldChg>
      <pc:sldChg chg="del">
        <pc:chgData name="Helena Walters" userId="0082c520-c2c8-4944-9e5a-2aa07d58029d" providerId="ADAL" clId="{1349D67E-4DE3-40FA-9C92-BECB5B89010D}" dt="2023-10-16T15:20:49.386" v="8" actId="47"/>
        <pc:sldMkLst>
          <pc:docMk/>
          <pc:sldMk cId="3465083636" sldId="435"/>
        </pc:sldMkLst>
      </pc:sldChg>
      <pc:sldChg chg="del">
        <pc:chgData name="Helena Walters" userId="0082c520-c2c8-4944-9e5a-2aa07d58029d" providerId="ADAL" clId="{1349D67E-4DE3-40FA-9C92-BECB5B89010D}" dt="2023-10-16T15:20:54.306" v="31" actId="47"/>
        <pc:sldMkLst>
          <pc:docMk/>
          <pc:sldMk cId="2613702248" sldId="436"/>
        </pc:sldMkLst>
      </pc:sldChg>
      <pc:sldChg chg="del">
        <pc:chgData name="Helena Walters" userId="0082c520-c2c8-4944-9e5a-2aa07d58029d" providerId="ADAL" clId="{1349D67E-4DE3-40FA-9C92-BECB5B89010D}" dt="2023-10-16T15:20:55.452" v="36" actId="47"/>
        <pc:sldMkLst>
          <pc:docMk/>
          <pc:sldMk cId="1865550045" sldId="437"/>
        </pc:sldMkLst>
      </pc:sldChg>
      <pc:sldChg chg="del">
        <pc:chgData name="Helena Walters" userId="0082c520-c2c8-4944-9e5a-2aa07d58029d" providerId="ADAL" clId="{1349D67E-4DE3-40FA-9C92-BECB5B89010D}" dt="2023-10-16T15:20:56.174" v="39" actId="47"/>
        <pc:sldMkLst>
          <pc:docMk/>
          <pc:sldMk cId="420224191" sldId="438"/>
        </pc:sldMkLst>
      </pc:sldChg>
      <pc:sldChg chg="del">
        <pc:chgData name="Helena Walters" userId="0082c520-c2c8-4944-9e5a-2aa07d58029d" providerId="ADAL" clId="{1349D67E-4DE3-40FA-9C92-BECB5B89010D}" dt="2023-10-16T15:20:58.398" v="53" actId="47"/>
        <pc:sldMkLst>
          <pc:docMk/>
          <pc:sldMk cId="2467064506" sldId="441"/>
        </pc:sldMkLst>
      </pc:sldChg>
      <pc:sldChg chg="del">
        <pc:chgData name="Helena Walters" userId="0082c520-c2c8-4944-9e5a-2aa07d58029d" providerId="ADAL" clId="{1349D67E-4DE3-40FA-9C92-BECB5B89010D}" dt="2023-10-16T15:20:58.327" v="51" actId="47"/>
        <pc:sldMkLst>
          <pc:docMk/>
          <pc:sldMk cId="377593475" sldId="443"/>
        </pc:sldMkLst>
      </pc:sldChg>
      <pc:sldChg chg="del">
        <pc:chgData name="Helena Walters" userId="0082c520-c2c8-4944-9e5a-2aa07d58029d" providerId="ADAL" clId="{1349D67E-4DE3-40FA-9C92-BECB5B89010D}" dt="2023-10-16T15:20:58.375" v="52" actId="47"/>
        <pc:sldMkLst>
          <pc:docMk/>
          <pc:sldMk cId="4235702939" sldId="445"/>
        </pc:sldMkLst>
      </pc:sldChg>
      <pc:sldChg chg="del">
        <pc:chgData name="Helena Walters" userId="0082c520-c2c8-4944-9e5a-2aa07d58029d" providerId="ADAL" clId="{1349D67E-4DE3-40FA-9C92-BECB5B89010D}" dt="2023-10-16T15:20:58.413" v="54" actId="47"/>
        <pc:sldMkLst>
          <pc:docMk/>
          <pc:sldMk cId="2663263117" sldId="446"/>
        </pc:sldMkLst>
      </pc:sldChg>
      <pc:sldChg chg="del">
        <pc:chgData name="Helena Walters" userId="0082c520-c2c8-4944-9e5a-2aa07d58029d" providerId="ADAL" clId="{1349D67E-4DE3-40FA-9C92-BECB5B89010D}" dt="2023-10-16T15:20:51.109" v="16" actId="47"/>
        <pc:sldMkLst>
          <pc:docMk/>
          <pc:sldMk cId="3937864070" sldId="447"/>
        </pc:sldMkLst>
      </pc:sldChg>
      <pc:sldChg chg="del">
        <pc:chgData name="Helena Walters" userId="0082c520-c2c8-4944-9e5a-2aa07d58029d" providerId="ADAL" clId="{1349D67E-4DE3-40FA-9C92-BECB5B89010D}" dt="2023-10-16T15:20:50.887" v="15" actId="47"/>
        <pc:sldMkLst>
          <pc:docMk/>
          <pc:sldMk cId="1976851390" sldId="449"/>
        </pc:sldMkLst>
      </pc:sldChg>
      <pc:sldChg chg="del">
        <pc:chgData name="Helena Walters" userId="0082c520-c2c8-4944-9e5a-2aa07d58029d" providerId="ADAL" clId="{1349D67E-4DE3-40FA-9C92-BECB5B89010D}" dt="2023-10-16T15:20:51.302" v="17" actId="47"/>
        <pc:sldMkLst>
          <pc:docMk/>
          <pc:sldMk cId="2383607093" sldId="450"/>
        </pc:sldMkLst>
      </pc:sldChg>
      <pc:sldChg chg="del">
        <pc:chgData name="Helena Walters" userId="0082c520-c2c8-4944-9e5a-2aa07d58029d" providerId="ADAL" clId="{1349D67E-4DE3-40FA-9C92-BECB5B89010D}" dt="2023-10-16T15:20:51.887" v="19" actId="47"/>
        <pc:sldMkLst>
          <pc:docMk/>
          <pc:sldMk cId="2768204711" sldId="451"/>
        </pc:sldMkLst>
      </pc:sldChg>
      <pc:sldChg chg="del">
        <pc:chgData name="Helena Walters" userId="0082c520-c2c8-4944-9e5a-2aa07d58029d" providerId="ADAL" clId="{1349D67E-4DE3-40FA-9C92-BECB5B89010D}" dt="2023-10-16T15:20:52.099" v="20" actId="47"/>
        <pc:sldMkLst>
          <pc:docMk/>
          <pc:sldMk cId="722229457" sldId="452"/>
        </pc:sldMkLst>
      </pc:sldChg>
      <pc:sldChg chg="del">
        <pc:chgData name="Helena Walters" userId="0082c520-c2c8-4944-9e5a-2aa07d58029d" providerId="ADAL" clId="{1349D67E-4DE3-40FA-9C92-BECB5B89010D}" dt="2023-10-16T15:20:55.686" v="37" actId="47"/>
        <pc:sldMkLst>
          <pc:docMk/>
          <pc:sldMk cId="439729351" sldId="453"/>
        </pc:sldMkLst>
      </pc:sldChg>
      <pc:sldChg chg="del">
        <pc:chgData name="Helena Walters" userId="0082c520-c2c8-4944-9e5a-2aa07d58029d" providerId="ADAL" clId="{1349D67E-4DE3-40FA-9C92-BECB5B89010D}" dt="2023-10-16T15:20:59.569" v="67" actId="47"/>
        <pc:sldMkLst>
          <pc:docMk/>
          <pc:sldMk cId="3086080015" sldId="455"/>
        </pc:sldMkLst>
      </pc:sldChg>
      <pc:sldChg chg="del">
        <pc:chgData name="Helena Walters" userId="0082c520-c2c8-4944-9e5a-2aa07d58029d" providerId="ADAL" clId="{1349D67E-4DE3-40FA-9C92-BECB5B89010D}" dt="2023-10-16T15:20:52.319" v="21" actId="47"/>
        <pc:sldMkLst>
          <pc:docMk/>
          <pc:sldMk cId="622086537" sldId="456"/>
        </pc:sldMkLst>
      </pc:sldChg>
      <pc:sldChg chg="modSp add mod">
        <pc:chgData name="Helena Walters" userId="0082c520-c2c8-4944-9e5a-2aa07d58029d" providerId="ADAL" clId="{1349D67E-4DE3-40FA-9C92-BECB5B89010D}" dt="2023-10-18T14:42:58.728" v="135" actId="313"/>
        <pc:sldMkLst>
          <pc:docMk/>
          <pc:sldMk cId="0" sldId="461"/>
        </pc:sldMkLst>
        <pc:spChg chg="mod">
          <ac:chgData name="Helena Walters" userId="0082c520-c2c8-4944-9e5a-2aa07d58029d" providerId="ADAL" clId="{1349D67E-4DE3-40FA-9C92-BECB5B89010D}" dt="2023-10-18T14:42:58.728" v="135" actId="313"/>
          <ac:spMkLst>
            <pc:docMk/>
            <pc:sldMk cId="0" sldId="461"/>
            <ac:spMk id="130" creationId="{00000000-0000-0000-0000-000000000000}"/>
          </ac:spMkLst>
        </pc:spChg>
      </pc:sldChg>
      <pc:sldChg chg="del">
        <pc:chgData name="Helena Walters" userId="0082c520-c2c8-4944-9e5a-2aa07d58029d" providerId="ADAL" clId="{1349D67E-4DE3-40FA-9C92-BECB5B89010D}" dt="2023-10-16T15:21:05.313" v="94" actId="47"/>
        <pc:sldMkLst>
          <pc:docMk/>
          <pc:sldMk cId="2661789010" sldId="461"/>
        </pc:sldMkLst>
      </pc:sldChg>
      <pc:sldChg chg="del">
        <pc:chgData name="Helena Walters" userId="0082c520-c2c8-4944-9e5a-2aa07d58029d" providerId="ADAL" clId="{1349D67E-4DE3-40FA-9C92-BECB5B89010D}" dt="2023-10-16T15:21:05.112" v="93" actId="47"/>
        <pc:sldMkLst>
          <pc:docMk/>
          <pc:sldMk cId="1241609284" sldId="462"/>
        </pc:sldMkLst>
      </pc:sldChg>
      <pc:sldChg chg="del">
        <pc:chgData name="Helena Walters" userId="0082c520-c2c8-4944-9e5a-2aa07d58029d" providerId="ADAL" clId="{1349D67E-4DE3-40FA-9C92-BECB5B89010D}" dt="2023-10-16T15:21:04.164" v="92" actId="47"/>
        <pc:sldMkLst>
          <pc:docMk/>
          <pc:sldMk cId="3782552123" sldId="463"/>
        </pc:sldMkLst>
      </pc:sldChg>
      <pc:sldChg chg="del">
        <pc:chgData name="Helena Walters" userId="0082c520-c2c8-4944-9e5a-2aa07d58029d" providerId="ADAL" clId="{1349D67E-4DE3-40FA-9C92-BECB5B89010D}" dt="2023-10-16T15:21:07.422" v="105" actId="47"/>
        <pc:sldMkLst>
          <pc:docMk/>
          <pc:sldMk cId="2047250047" sldId="464"/>
        </pc:sldMkLst>
      </pc:sldChg>
      <pc:sldChg chg="del">
        <pc:chgData name="Helena Walters" userId="0082c520-c2c8-4944-9e5a-2aa07d58029d" providerId="ADAL" clId="{1349D67E-4DE3-40FA-9C92-BECB5B89010D}" dt="2023-10-16T15:21:07.237" v="104" actId="47"/>
        <pc:sldMkLst>
          <pc:docMk/>
          <pc:sldMk cId="4061550120" sldId="465"/>
        </pc:sldMkLst>
      </pc:sldChg>
      <pc:sldChg chg="del">
        <pc:chgData name="Helena Walters" userId="0082c520-c2c8-4944-9e5a-2aa07d58029d" providerId="ADAL" clId="{1349D67E-4DE3-40FA-9C92-BECB5B89010D}" dt="2023-10-16T15:21:07.055" v="103" actId="47"/>
        <pc:sldMkLst>
          <pc:docMk/>
          <pc:sldMk cId="772792504" sldId="466"/>
        </pc:sldMkLst>
      </pc:sldChg>
      <pc:sldChg chg="del">
        <pc:chgData name="Helena Walters" userId="0082c520-c2c8-4944-9e5a-2aa07d58029d" providerId="ADAL" clId="{1349D67E-4DE3-40FA-9C92-BECB5B89010D}" dt="2023-10-16T15:21:06.888" v="102" actId="47"/>
        <pc:sldMkLst>
          <pc:docMk/>
          <pc:sldMk cId="1349843457" sldId="467"/>
        </pc:sldMkLst>
      </pc:sldChg>
      <pc:sldChg chg="del">
        <pc:chgData name="Helena Walters" userId="0082c520-c2c8-4944-9e5a-2aa07d58029d" providerId="ADAL" clId="{1349D67E-4DE3-40FA-9C92-BECB5B89010D}" dt="2023-10-16T15:21:06.701" v="101" actId="47"/>
        <pc:sldMkLst>
          <pc:docMk/>
          <pc:sldMk cId="2854528672" sldId="468"/>
        </pc:sldMkLst>
      </pc:sldChg>
      <pc:sldChg chg="del">
        <pc:chgData name="Helena Walters" userId="0082c520-c2c8-4944-9e5a-2aa07d58029d" providerId="ADAL" clId="{1349D67E-4DE3-40FA-9C92-BECB5B89010D}" dt="2023-10-16T15:21:06.514" v="100" actId="47"/>
        <pc:sldMkLst>
          <pc:docMk/>
          <pc:sldMk cId="1333833131" sldId="469"/>
        </pc:sldMkLst>
      </pc:sldChg>
      <pc:sldChg chg="del">
        <pc:chgData name="Helena Walters" userId="0082c520-c2c8-4944-9e5a-2aa07d58029d" providerId="ADAL" clId="{1349D67E-4DE3-40FA-9C92-BECB5B89010D}" dt="2023-10-16T15:21:06.388" v="99" actId="47"/>
        <pc:sldMkLst>
          <pc:docMk/>
          <pc:sldMk cId="1624775502" sldId="470"/>
        </pc:sldMkLst>
      </pc:sldChg>
      <pc:sldChg chg="del">
        <pc:chgData name="Helena Walters" userId="0082c520-c2c8-4944-9e5a-2aa07d58029d" providerId="ADAL" clId="{1349D67E-4DE3-40FA-9C92-BECB5B89010D}" dt="2023-10-16T15:21:06.141" v="98" actId="47"/>
        <pc:sldMkLst>
          <pc:docMk/>
          <pc:sldMk cId="1640425238" sldId="471"/>
        </pc:sldMkLst>
      </pc:sldChg>
      <pc:sldChg chg="del">
        <pc:chgData name="Helena Walters" userId="0082c520-c2c8-4944-9e5a-2aa07d58029d" providerId="ADAL" clId="{1349D67E-4DE3-40FA-9C92-BECB5B89010D}" dt="2023-10-16T15:21:05.950" v="97" actId="47"/>
        <pc:sldMkLst>
          <pc:docMk/>
          <pc:sldMk cId="2400703955" sldId="472"/>
        </pc:sldMkLst>
      </pc:sldChg>
      <pc:sldChg chg="del">
        <pc:chgData name="Helena Walters" userId="0082c520-c2c8-4944-9e5a-2aa07d58029d" providerId="ADAL" clId="{1349D67E-4DE3-40FA-9C92-BECB5B89010D}" dt="2023-10-16T15:21:05.772" v="96" actId="47"/>
        <pc:sldMkLst>
          <pc:docMk/>
          <pc:sldMk cId="4026096826" sldId="473"/>
        </pc:sldMkLst>
      </pc:sldChg>
      <pc:sldChg chg="del">
        <pc:chgData name="Helena Walters" userId="0082c520-c2c8-4944-9e5a-2aa07d58029d" providerId="ADAL" clId="{1349D67E-4DE3-40FA-9C92-BECB5B89010D}" dt="2023-10-16T15:21:05.574" v="95" actId="47"/>
        <pc:sldMkLst>
          <pc:docMk/>
          <pc:sldMk cId="513107105" sldId="474"/>
        </pc:sldMkLst>
      </pc:sldChg>
      <pc:sldChg chg="del">
        <pc:chgData name="Helena Walters" userId="0082c520-c2c8-4944-9e5a-2aa07d58029d" providerId="ADAL" clId="{1349D67E-4DE3-40FA-9C92-BECB5B89010D}" dt="2023-10-16T15:20:58.895" v="65" actId="47"/>
        <pc:sldMkLst>
          <pc:docMk/>
          <pc:sldMk cId="3474646397" sldId="475"/>
        </pc:sldMkLst>
      </pc:sldChg>
      <pc:sldChg chg="del">
        <pc:chgData name="Helena Walters" userId="0082c520-c2c8-4944-9e5a-2aa07d58029d" providerId="ADAL" clId="{1349D67E-4DE3-40FA-9C92-BECB5B89010D}" dt="2023-10-16T15:21:15.608" v="108" actId="47"/>
        <pc:sldMkLst>
          <pc:docMk/>
          <pc:sldMk cId="2780865384" sldId="476"/>
        </pc:sldMkLst>
      </pc:sldChg>
      <pc:sldChg chg="del">
        <pc:chgData name="Helena Walters" userId="0082c520-c2c8-4944-9e5a-2aa07d58029d" providerId="ADAL" clId="{1349D67E-4DE3-40FA-9C92-BECB5B89010D}" dt="2023-10-16T15:21:15.808" v="109" actId="47"/>
        <pc:sldMkLst>
          <pc:docMk/>
          <pc:sldMk cId="311633067" sldId="477"/>
        </pc:sldMkLst>
      </pc:sldChg>
      <pc:sldChg chg="del">
        <pc:chgData name="Helena Walters" userId="0082c520-c2c8-4944-9e5a-2aa07d58029d" providerId="ADAL" clId="{1349D67E-4DE3-40FA-9C92-BECB5B89010D}" dt="2023-10-16T15:21:16.226" v="110" actId="47"/>
        <pc:sldMkLst>
          <pc:docMk/>
          <pc:sldMk cId="3073611384" sldId="478"/>
        </pc:sldMkLst>
      </pc:sldChg>
      <pc:sldChg chg="del">
        <pc:chgData name="Helena Walters" userId="0082c520-c2c8-4944-9e5a-2aa07d58029d" providerId="ADAL" clId="{1349D67E-4DE3-40FA-9C92-BECB5B89010D}" dt="2023-10-16T15:21:16.425" v="111" actId="47"/>
        <pc:sldMkLst>
          <pc:docMk/>
          <pc:sldMk cId="2248957731" sldId="479"/>
        </pc:sldMkLst>
      </pc:sldChg>
      <pc:sldChg chg="del">
        <pc:chgData name="Helena Walters" userId="0082c520-c2c8-4944-9e5a-2aa07d58029d" providerId="ADAL" clId="{1349D67E-4DE3-40FA-9C92-BECB5B89010D}" dt="2023-10-16T15:21:16.627" v="112" actId="47"/>
        <pc:sldMkLst>
          <pc:docMk/>
          <pc:sldMk cId="1140390719" sldId="480"/>
        </pc:sldMkLst>
      </pc:sldChg>
      <pc:sldChg chg="del">
        <pc:chgData name="Helena Walters" userId="0082c520-c2c8-4944-9e5a-2aa07d58029d" providerId="ADAL" clId="{1349D67E-4DE3-40FA-9C92-BECB5B89010D}" dt="2023-10-16T15:21:16.841" v="113" actId="47"/>
        <pc:sldMkLst>
          <pc:docMk/>
          <pc:sldMk cId="2749850755" sldId="481"/>
        </pc:sldMkLst>
      </pc:sldChg>
      <pc:sldChg chg="del">
        <pc:chgData name="Helena Walters" userId="0082c520-c2c8-4944-9e5a-2aa07d58029d" providerId="ADAL" clId="{1349D67E-4DE3-40FA-9C92-BECB5B89010D}" dt="2023-10-16T15:21:17.068" v="114" actId="47"/>
        <pc:sldMkLst>
          <pc:docMk/>
          <pc:sldMk cId="3323963098" sldId="482"/>
        </pc:sldMkLst>
      </pc:sldChg>
      <pc:sldChg chg="del">
        <pc:chgData name="Helena Walters" userId="0082c520-c2c8-4944-9e5a-2aa07d58029d" providerId="ADAL" clId="{1349D67E-4DE3-40FA-9C92-BECB5B89010D}" dt="2023-10-16T15:21:17.295" v="115" actId="47"/>
        <pc:sldMkLst>
          <pc:docMk/>
          <pc:sldMk cId="747327804" sldId="483"/>
        </pc:sldMkLst>
      </pc:sldChg>
      <pc:sldChg chg="del">
        <pc:chgData name="Helena Walters" userId="0082c520-c2c8-4944-9e5a-2aa07d58029d" providerId="ADAL" clId="{1349D67E-4DE3-40FA-9C92-BECB5B89010D}" dt="2023-10-16T15:21:17.504" v="116" actId="47"/>
        <pc:sldMkLst>
          <pc:docMk/>
          <pc:sldMk cId="1379194348" sldId="484"/>
        </pc:sldMkLst>
      </pc:sldChg>
      <pc:sldChg chg="del">
        <pc:chgData name="Helena Walters" userId="0082c520-c2c8-4944-9e5a-2aa07d58029d" providerId="ADAL" clId="{1349D67E-4DE3-40FA-9C92-BECB5B89010D}" dt="2023-10-16T15:21:17.709" v="117" actId="47"/>
        <pc:sldMkLst>
          <pc:docMk/>
          <pc:sldMk cId="1989693921" sldId="485"/>
        </pc:sldMkLst>
      </pc:sldChg>
      <pc:sldChg chg="del">
        <pc:chgData name="Helena Walters" userId="0082c520-c2c8-4944-9e5a-2aa07d58029d" providerId="ADAL" clId="{1349D67E-4DE3-40FA-9C92-BECB5B89010D}" dt="2023-10-16T15:21:17.934" v="118" actId="47"/>
        <pc:sldMkLst>
          <pc:docMk/>
          <pc:sldMk cId="1190889126" sldId="486"/>
        </pc:sldMkLst>
      </pc:sldChg>
      <pc:sldChg chg="del">
        <pc:chgData name="Helena Walters" userId="0082c520-c2c8-4944-9e5a-2aa07d58029d" providerId="ADAL" clId="{1349D67E-4DE3-40FA-9C92-BECB5B89010D}" dt="2023-10-16T15:21:18.170" v="119" actId="47"/>
        <pc:sldMkLst>
          <pc:docMk/>
          <pc:sldMk cId="3265516463" sldId="487"/>
        </pc:sldMkLst>
      </pc:sldChg>
      <pc:sldChg chg="del">
        <pc:chgData name="Helena Walters" userId="0082c520-c2c8-4944-9e5a-2aa07d58029d" providerId="ADAL" clId="{1349D67E-4DE3-40FA-9C92-BECB5B89010D}" dt="2023-10-16T15:21:18.361" v="120" actId="47"/>
        <pc:sldMkLst>
          <pc:docMk/>
          <pc:sldMk cId="2818078502" sldId="488"/>
        </pc:sldMkLst>
      </pc:sldChg>
      <pc:sldChg chg="del">
        <pc:chgData name="Helena Walters" userId="0082c520-c2c8-4944-9e5a-2aa07d58029d" providerId="ADAL" clId="{1349D67E-4DE3-40FA-9C92-BECB5B89010D}" dt="2023-10-16T15:21:18.568" v="121" actId="47"/>
        <pc:sldMkLst>
          <pc:docMk/>
          <pc:sldMk cId="3167175515" sldId="489"/>
        </pc:sldMkLst>
      </pc:sldChg>
      <pc:sldChg chg="del">
        <pc:chgData name="Helena Walters" userId="0082c520-c2c8-4944-9e5a-2aa07d58029d" providerId="ADAL" clId="{1349D67E-4DE3-40FA-9C92-BECB5B89010D}" dt="2023-10-16T15:21:18.780" v="122" actId="47"/>
        <pc:sldMkLst>
          <pc:docMk/>
          <pc:sldMk cId="2211267419" sldId="490"/>
        </pc:sldMkLst>
      </pc:sldChg>
      <pc:sldChg chg="del">
        <pc:chgData name="Helena Walters" userId="0082c520-c2c8-4944-9e5a-2aa07d58029d" providerId="ADAL" clId="{1349D67E-4DE3-40FA-9C92-BECB5B89010D}" dt="2023-10-16T15:21:18.976" v="123" actId="47"/>
        <pc:sldMkLst>
          <pc:docMk/>
          <pc:sldMk cId="2962915131" sldId="491"/>
        </pc:sldMkLst>
      </pc:sldChg>
      <pc:sldChg chg="del">
        <pc:chgData name="Helena Walters" userId="0082c520-c2c8-4944-9e5a-2aa07d58029d" providerId="ADAL" clId="{1349D67E-4DE3-40FA-9C92-BECB5B89010D}" dt="2023-10-16T15:21:19.176" v="124" actId="47"/>
        <pc:sldMkLst>
          <pc:docMk/>
          <pc:sldMk cId="3078863448" sldId="492"/>
        </pc:sldMkLst>
      </pc:sldChg>
      <pc:sldChg chg="del">
        <pc:chgData name="Helena Walters" userId="0082c520-c2c8-4944-9e5a-2aa07d58029d" providerId="ADAL" clId="{1349D67E-4DE3-40FA-9C92-BECB5B89010D}" dt="2023-10-16T15:21:19.624" v="125" actId="47"/>
        <pc:sldMkLst>
          <pc:docMk/>
          <pc:sldMk cId="3752291453" sldId="493"/>
        </pc:sldMkLst>
      </pc:sldChg>
      <pc:sldChg chg="del">
        <pc:chgData name="Helena Walters" userId="0082c520-c2c8-4944-9e5a-2aa07d58029d" providerId="ADAL" clId="{1349D67E-4DE3-40FA-9C92-BECB5B89010D}" dt="2023-10-16T15:21:19.975" v="126" actId="47"/>
        <pc:sldMkLst>
          <pc:docMk/>
          <pc:sldMk cId="4191306847" sldId="494"/>
        </pc:sldMkLst>
      </pc:sldChg>
      <pc:sldChg chg="del">
        <pc:chgData name="Helena Walters" userId="0082c520-c2c8-4944-9e5a-2aa07d58029d" providerId="ADAL" clId="{1349D67E-4DE3-40FA-9C92-BECB5B89010D}" dt="2023-10-16T15:21:20.353" v="127" actId="47"/>
        <pc:sldMkLst>
          <pc:docMk/>
          <pc:sldMk cId="1181034324" sldId="495"/>
        </pc:sldMkLst>
      </pc:sldChg>
      <pc:sldChg chg="del">
        <pc:chgData name="Helena Walters" userId="0082c520-c2c8-4944-9e5a-2aa07d58029d" providerId="ADAL" clId="{1349D67E-4DE3-40FA-9C92-BECB5B89010D}" dt="2023-10-16T15:21:22.078" v="128" actId="47"/>
        <pc:sldMkLst>
          <pc:docMk/>
          <pc:sldMk cId="550790161" sldId="496"/>
        </pc:sldMkLst>
      </pc:sldChg>
      <pc:sldChg chg="del">
        <pc:chgData name="Helena Walters" userId="0082c520-c2c8-4944-9e5a-2aa07d58029d" providerId="ADAL" clId="{1349D67E-4DE3-40FA-9C92-BECB5B89010D}" dt="2023-10-16T15:21:03.779" v="90" actId="47"/>
        <pc:sldMkLst>
          <pc:docMk/>
          <pc:sldMk cId="753181357" sldId="497"/>
        </pc:sldMkLst>
      </pc:sldChg>
      <pc:sldChg chg="del">
        <pc:chgData name="Helena Walters" userId="0082c520-c2c8-4944-9e5a-2aa07d58029d" providerId="ADAL" clId="{1349D67E-4DE3-40FA-9C92-BECB5B89010D}" dt="2023-10-16T15:20:49" v="6" actId="47"/>
        <pc:sldMkLst>
          <pc:docMk/>
          <pc:sldMk cId="2905468459" sldId="499"/>
        </pc:sldMkLst>
      </pc:sldChg>
      <pc:sldChg chg="del">
        <pc:chgData name="Helena Walters" userId="0082c520-c2c8-4944-9e5a-2aa07d58029d" providerId="ADAL" clId="{1349D67E-4DE3-40FA-9C92-BECB5B89010D}" dt="2023-10-16T15:20:49.816" v="10" actId="47"/>
        <pc:sldMkLst>
          <pc:docMk/>
          <pc:sldMk cId="1668077752" sldId="500"/>
        </pc:sldMkLst>
      </pc:sldChg>
      <pc:sldChg chg="del">
        <pc:chgData name="Helena Walters" userId="0082c520-c2c8-4944-9e5a-2aa07d58029d" providerId="ADAL" clId="{1349D67E-4DE3-40FA-9C92-BECB5B89010D}" dt="2023-10-16T15:20:52.515" v="22" actId="47"/>
        <pc:sldMkLst>
          <pc:docMk/>
          <pc:sldMk cId="2223543534" sldId="5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ED7AA-7D7B-43A7-8D80-2E01700D0F6F}" type="datetimeFigureOut">
              <a:rPr lang="en-US" smtClean="0"/>
              <a:t>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F82E6-C8D2-44A2-AC95-6F38F95701DC}" type="slidenum">
              <a:rPr lang="en-US" smtClean="0"/>
              <a:t>‹#›</a:t>
            </a:fld>
            <a:endParaRPr lang="en-US"/>
          </a:p>
        </p:txBody>
      </p:sp>
    </p:spTree>
    <p:extLst>
      <p:ext uri="{BB962C8B-B14F-4D97-AF65-F5344CB8AC3E}">
        <p14:creationId xmlns:p14="http://schemas.microsoft.com/office/powerpoint/2010/main" val="341034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lecture has four Intended Learning Outcomes. After this lecture you will: </a:t>
            </a:r>
          </a:p>
          <a:p>
            <a:r>
              <a:rPr lang="en-US"/>
              <a:t> </a:t>
            </a:r>
            <a:endParaRPr lang="en-US">
              <a:cs typeface="Calibri"/>
            </a:endParaRPr>
          </a:p>
          <a:p>
            <a:r>
              <a:rPr lang="en-US"/>
              <a:t>Understand the structure of EAE’s backend </a:t>
            </a:r>
          </a:p>
          <a:p>
            <a:r>
              <a:rPr lang="en-US"/>
              <a:t>List the key functionalities of EAE’s backend </a:t>
            </a:r>
          </a:p>
          <a:p>
            <a:r>
              <a:rPr lang="en-US"/>
              <a:t>Explore the Content Management System </a:t>
            </a:r>
          </a:p>
          <a:p>
            <a:pPr>
              <a:lnSpc>
                <a:spcPct val="114999"/>
              </a:lnSpc>
            </a:pPr>
            <a:r>
              <a:rPr lang="en-US"/>
              <a:t>Integrate and configure data in the Content Management System </a:t>
            </a: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06217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59948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403621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85036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601991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2047850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275194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2088367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3815522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1780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Light" panose="020F0302020204030204" pitchFamily="34" charset="0"/>
                <a:ea typeface="Calibri" panose="020F0502020204030204" pitchFamily="34" charset="0"/>
                <a:cs typeface="Times New Roman" panose="02020603050405020304" pitchFamily="18" charset="0"/>
              </a:rPr>
              <a:t>Beyond its visualization and analytical capabilities, EAE functions as a dynamic geographic information system and data repository which reduces software engineering and data transaction costs for both data providers and users. Its unique backend infrastructure comes with an easy to navigate Content Management System and allows administrative users with limited or no GIS and programming expertise to add data and metadata in a simple manner.</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981222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a:effectLst/>
                <a:latin typeface="Calibri" panose="020F0502020204030204" pitchFamily="34" charset="0"/>
                <a:ea typeface="Calibri" panose="020F0502020204030204" pitchFamily="34" charset="0"/>
                <a:cs typeface="Vrinda" panose="020B0502040204020203" pitchFamily="34" charset="0"/>
              </a:rPr>
              <a:t>To add files to the Cloudberry platform, you must first navigate to the appropriate file locations on your local drive (left-hand side) and the cloud drive (right-hand). Once you’ve located your files and the cloud location where you’d like to save them, use the ‘Copy’ function to save a copy to the cloud folder (see screenshot below). We recommend using descriptive folder and file names  when saving source files to the cloud so that they can be located later (though the file names will not be viewable within EAE, as the system will assign a random ID once it’s been uploaded).</a:t>
            </a: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3107316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2130883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3564411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1998472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3873614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54757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automated data processing to minimizes resource requirements when it comes to harmonizing and integrating new data.</a:t>
            </a: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86702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dynamic database and efficient data storage to optimize data transaction and configurations.</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64188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customized content management System which allows admin users to better process, store, manage and</a:t>
            </a:r>
          </a:p>
          <a:p>
            <a:r>
              <a:rPr lang="en-US" sz="1800">
                <a:latin typeface="Open Sans" panose="020B0606030504020204" pitchFamily="34" charset="0"/>
                <a:ea typeface="Open Sans" panose="020B0606030504020204" pitchFamily="34" charset="0"/>
                <a:cs typeface="Open Sans" panose="020B0606030504020204" pitchFamily="34" charset="0"/>
              </a:rPr>
              <a:t>update EAE in a cost-effective manner</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49182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modular API that connects the backend of the application with the front-end and enables users to generate</a:t>
            </a:r>
          </a:p>
          <a:p>
            <a:r>
              <a:rPr lang="en-US" sz="1800">
                <a:latin typeface="Open Sans" panose="020B0606030504020204" pitchFamily="34" charset="0"/>
                <a:ea typeface="Open Sans" panose="020B0606030504020204" pitchFamily="34" charset="0"/>
                <a:cs typeface="Open Sans" panose="020B0606030504020204" pitchFamily="34" charset="0"/>
              </a:rPr>
              <a:t>rapid, high resolution visualizations and prioritization analysis on-the-fly.</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91412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a variety of Baseline Maps including names of places, satellite imagery and other. </a:t>
            </a:r>
          </a:p>
          <a:p>
            <a:endParaRPr lang="en-US" sz="18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31573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EAE back-end comprises a range of essential functionalities designed to empower users. Its intuitive interface ensures user-friendliness, while offering the flexibility to incorporate data in various resolutions, types, and formats. The inclusion of metadata enhances data context, while dynamic visualization modification and symbology adjustments cater to individual preferences. Efficient categorization and organization of data are facilitated, along with seamless automated data processing and robust search capabilities. The system enables effortless data sorting, backed by a dynamic database for optimal performance. With efficient data storage and a convenient last update feature, users can track when changes are made. A dedicated staging site supports rigorous testing, while seamless integration with AWS and other cloud services ensures comprehensive functionality. A modular API bridges the gap between the back-end and front-end, facilitating smooth communication. Furthermore, administrators can introduce new multi-criteria analyses to enhance decision-making capabilities.</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73761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6DA8-85AD-2739-0C81-4F550A31B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AA9A0-6EA2-04CD-17E6-1B22C4A2A1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8ECE27-3D50-7DDE-83C0-AAC5C4378A7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C1185548-1000-9607-6831-6168D9229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5C2E9-7EC9-94C2-D71A-5CA61D2F3BC2}"/>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03265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6A9F-C053-458E-4B00-6A256D21AB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E75B7B-925B-9904-0D4B-5AAFC1FA0A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1201E-E282-9A39-0B78-6D592A2C38D9}"/>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5EDA0196-E54A-AC46-2170-84E373927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44BA-E642-626D-6F19-BC8B817897BA}"/>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125794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1D8C4C-88D1-F14C-E485-2BEB5F160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CAB18B-7D57-1837-A0CC-73C71C56C3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3C144-0D41-C027-FF63-92D64DB9F433}"/>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3CE20B2D-842D-7BD1-620C-E855C14AE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99CF9-4C88-B23B-DF21-C262448620D3}"/>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715130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57697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2255-6DFB-8219-EF07-2AD96F497F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A82D4-5D9B-F7AC-65A0-280C0F00EE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02C50-6060-2D35-B024-B3DDECA2C2A0}"/>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1DA3FEB0-3847-77F2-49BE-E572BA82B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931AC-94B5-F2AA-578B-B4A229E7457D}"/>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655209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742C-EEED-66FA-9DAF-9672FA00E8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85905E-0FAD-695B-6FCC-79FA1D9D05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F07E2E-E523-29F2-FA06-4001F18AA864}"/>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FFC978BA-FF5A-2F20-6394-0FFD2954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46298-D02C-2B0E-5D0B-1435E6F69147}"/>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06782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A831-6AB3-06D0-B12B-62D996DA2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C21CA-AB84-8BA4-BD9A-3FE08DEBCF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AEF9D3-278D-EDF7-C8CB-CEAF68974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113393-15B5-38FB-11A8-098A3CBA071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6" name="Footer Placeholder 5">
            <a:extLst>
              <a:ext uri="{FF2B5EF4-FFF2-40B4-BE49-F238E27FC236}">
                <a16:creationId xmlns:a16="http://schemas.microsoft.com/office/drawing/2014/main" id="{9C40B507-E09B-6F7D-ACF1-0FEFA2FC8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47217-3651-79D6-0147-E92142D8DF74}"/>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189620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076A-4D7E-39A0-2B91-5A99840D18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3EAEA5-DAF0-0468-CDE8-B659ED434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BDB50B-7F58-E32B-A341-FC04E49391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4A77C7-5E6A-038D-E681-D28D4C5623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BE480-6772-5450-EDFF-8C1CA17BE4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2D0FA0-E8AA-66FC-DBD8-F5ADE9887C2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8" name="Footer Placeholder 7">
            <a:extLst>
              <a:ext uri="{FF2B5EF4-FFF2-40B4-BE49-F238E27FC236}">
                <a16:creationId xmlns:a16="http://schemas.microsoft.com/office/drawing/2014/main" id="{BF807D07-AE97-6B67-A885-495CE155A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8C900-954F-5EE3-2DC4-AD44DB6B987B}"/>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77009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D6D1-BA4C-4DC2-DCDC-0D5A90838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E38D4-58E1-B185-98F0-02864C8C0D0C}"/>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4" name="Footer Placeholder 3">
            <a:extLst>
              <a:ext uri="{FF2B5EF4-FFF2-40B4-BE49-F238E27FC236}">
                <a16:creationId xmlns:a16="http://schemas.microsoft.com/office/drawing/2014/main" id="{F1C85E2C-B588-C791-9301-475899CD5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CCCA5C-36F3-30AA-0209-9B9AC3A593DB}"/>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93834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440F72-2701-6A8D-5BAF-38B8ECAE4224}"/>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3" name="Footer Placeholder 2">
            <a:extLst>
              <a:ext uri="{FF2B5EF4-FFF2-40B4-BE49-F238E27FC236}">
                <a16:creationId xmlns:a16="http://schemas.microsoft.com/office/drawing/2014/main" id="{30645D04-D393-6E2C-BD41-06121907BB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96244C-6AAD-35EE-1736-CB22401A33BC}"/>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87643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E9CE-EE67-AC60-6F5A-A5D6FF00E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AADF62-760E-1E17-406A-8F4F89A00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CCDD70-DBB8-74EF-9AC8-28F2038F8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83CEB-D72E-5498-9F92-D8D2FF66D0B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6" name="Footer Placeholder 5">
            <a:extLst>
              <a:ext uri="{FF2B5EF4-FFF2-40B4-BE49-F238E27FC236}">
                <a16:creationId xmlns:a16="http://schemas.microsoft.com/office/drawing/2014/main" id="{902AC7FF-0E30-DCA9-2786-1022D15691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90F5F-30D8-D05A-E4F8-424B002F1700}"/>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96075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31A6-7EAD-FA5E-FCE6-D95F69877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CC9360-D8CC-D5F9-3582-45E3CBAB5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0C0F34-D828-D641-96B6-9291B0109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D2FA9-AC17-3FBE-7B1F-48B654BF0E42}"/>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6" name="Footer Placeholder 5">
            <a:extLst>
              <a:ext uri="{FF2B5EF4-FFF2-40B4-BE49-F238E27FC236}">
                <a16:creationId xmlns:a16="http://schemas.microsoft.com/office/drawing/2014/main" id="{4CB0D03E-BE91-7328-163F-38B9463A1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A4955-249B-8D32-50A9-A48B7BF604C5}"/>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1105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644D10-5D43-4DF5-604F-FE20A543F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7C4743-C3CD-8AE3-85FD-593952FBB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1272E-F87C-C735-B638-31B01A81F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E28B67EA-9CFC-2EC6-0320-C20D51F90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FFFB7-05D9-107A-75CB-613B531A26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041C7-BADC-4657-9EF5-8847DB5A2A0E}" type="slidenum">
              <a:rPr lang="en-US" smtClean="0"/>
              <a:t>‹#›</a:t>
            </a:fld>
            <a:endParaRPr lang="en-US"/>
          </a:p>
        </p:txBody>
      </p:sp>
    </p:spTree>
    <p:extLst>
      <p:ext uri="{BB962C8B-B14F-4D97-AF65-F5344CB8AC3E}">
        <p14:creationId xmlns:p14="http://schemas.microsoft.com/office/powerpoint/2010/main" val="265673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9.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301318"/>
            <a:ext cx="7735002" cy="1986271"/>
          </a:xfrm>
        </p:spPr>
        <p:txBody>
          <a:bodyPr>
            <a:noAutofit/>
          </a:bodyPr>
          <a:lstStyle/>
          <a:p>
            <a:r>
              <a:rPr lang="en-US" dirty="0">
                <a:solidFill>
                  <a:schemeClr val="bg1"/>
                </a:solidFill>
              </a:rPr>
              <a:t>LECTURE 5</a:t>
            </a:r>
            <a:br>
              <a:rPr lang="en-US" dirty="0"/>
            </a:br>
            <a:r>
              <a:rPr lang="en-US" dirty="0"/>
              <a:t>ENERGY ACCESS EXPLORER BACK-END</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74796"/>
            <a:ext cx="3020920" cy="954803"/>
          </a:xfrm>
        </p:spPr>
        <p:txBody>
          <a:bodyPr/>
          <a:lstStyle/>
          <a:p>
            <a:r>
              <a:rPr lang="en-US" dirty="0"/>
              <a:t>Energy Access Explorer</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162145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World Resources Institute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40291" y="3433133"/>
            <a:ext cx="1184564" cy="410649"/>
          </a:xfrm>
          <a:prstGeom prst="rect">
            <a:avLst/>
          </a:prstGeom>
        </p:spPr>
      </p:pic>
    </p:spTree>
    <p:extLst>
      <p:ext uri="{BB962C8B-B14F-4D97-AF65-F5344CB8AC3E}">
        <p14:creationId xmlns:p14="http://schemas.microsoft.com/office/powerpoint/2010/main" val="129353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 IEAE, 1984</a:t>
            </a:r>
            <a:r>
              <a:rPr lang="en-US" sz="1400" b="1" i="1">
                <a:latin typeface="Open Sans "/>
              </a:rPr>
              <a:t> </a:t>
            </a:r>
            <a:endParaRPr lang="en-GB" sz="1400" b="1" i="1">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5.2 </a:t>
            </a:r>
            <a:r>
              <a:rPr lang="en-US" sz="3500">
                <a:latin typeface="Open Sans"/>
                <a:ea typeface="Open Sans" panose="020B0606030504020204" pitchFamily="34" charset="0"/>
                <a:cs typeface="Open Sans" panose="020B0606030504020204" pitchFamily="34" charset="0"/>
                <a:sym typeface="Bodoni SvtyTwo ITC TT-Book"/>
              </a:rPr>
              <a:t>Functionalities of EAE’s back-end</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Key Functionalities: </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4358936" cy="3170099"/>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User friendly interface</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Ability to add data in different resolutions, types, formats</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Ability to add metadata</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Modify visualizations/ symbology</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Categorize and organize data</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Automated data processing</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Enable searchability of data</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Sorting of data</a:t>
            </a:r>
          </a:p>
        </p:txBody>
      </p:sp>
      <p:sp>
        <p:nvSpPr>
          <p:cNvPr id="7" name="TextBox 6">
            <a:extLst>
              <a:ext uri="{FF2B5EF4-FFF2-40B4-BE49-F238E27FC236}">
                <a16:creationId xmlns:a16="http://schemas.microsoft.com/office/drawing/2014/main" id="{68E7A153-E04E-1058-819E-B002F1313AD0}"/>
              </a:ext>
            </a:extLst>
          </p:cNvPr>
          <p:cNvSpPr txBox="1"/>
          <p:nvPr/>
        </p:nvSpPr>
        <p:spPr>
          <a:xfrm>
            <a:off x="5894773" y="2241708"/>
            <a:ext cx="4447712" cy="3170099"/>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Dynamic database</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Efficient data storage</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Last update feature</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Staging site for testing</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Link with AWS</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Link to other cloud services</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A modular API – connects back end and front end</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Add new multi-criteria analysis defined by administrators</a:t>
            </a:r>
          </a:p>
        </p:txBody>
      </p:sp>
    </p:spTree>
    <p:extLst>
      <p:ext uri="{BB962C8B-B14F-4D97-AF65-F5344CB8AC3E}">
        <p14:creationId xmlns:p14="http://schemas.microsoft.com/office/powerpoint/2010/main" val="42647635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 IEAE, 1984</a:t>
            </a:r>
            <a:r>
              <a:rPr lang="en-US" sz="1400" b="1" i="1">
                <a:latin typeface="Open Sans "/>
              </a:rPr>
              <a:t> </a:t>
            </a:r>
            <a:endParaRPr lang="en-GB" sz="1400" b="1" i="1">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5.2 </a:t>
            </a:r>
            <a:r>
              <a:rPr lang="en-US" sz="3500">
                <a:latin typeface="Open Sans"/>
                <a:ea typeface="Open Sans" panose="020B0606030504020204" pitchFamily="34" charset="0"/>
                <a:cs typeface="Open Sans" panose="020B0606030504020204" pitchFamily="34" charset="0"/>
                <a:sym typeface="Bodoni SvtyTwo ITC TT-Book"/>
              </a:rPr>
              <a:t>Functionalities of EAE’s back-end</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EAE Environments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246769"/>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EAE has multiple environments: Production, Staging, Training, and Testing.</a:t>
            </a:r>
          </a:p>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Production Environment</a:t>
            </a:r>
            <a:r>
              <a:rPr lang="en-US" sz="2000">
                <a:latin typeface="Open Sans" panose="020B0606030504020204" pitchFamily="34" charset="0"/>
                <a:ea typeface="Open Sans" panose="020B0606030504020204" pitchFamily="34" charset="0"/>
                <a:cs typeface="Open Sans" panose="020B0606030504020204" pitchFamily="34" charset="0"/>
              </a:rPr>
              <a:t> refers to the public-facing tool that can be accessed by anyone</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Staging, Training, and Testing Environments</a:t>
            </a:r>
            <a:r>
              <a:rPr lang="en-US" sz="2000">
                <a:latin typeface="Open Sans" panose="020B0606030504020204" pitchFamily="34" charset="0"/>
                <a:ea typeface="Open Sans" panose="020B0606030504020204" pitchFamily="34" charset="0"/>
                <a:cs typeface="Open Sans" panose="020B0606030504020204" pitchFamily="34" charset="0"/>
              </a:rPr>
              <a:t> are the password-protected version and only viewable with login credentials.</a:t>
            </a:r>
          </a:p>
        </p:txBody>
      </p:sp>
    </p:spTree>
    <p:extLst>
      <p:ext uri="{BB962C8B-B14F-4D97-AF65-F5344CB8AC3E}">
        <p14:creationId xmlns:p14="http://schemas.microsoft.com/office/powerpoint/2010/main" val="150180610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 IEAE, 1984</a:t>
            </a:r>
            <a:r>
              <a:rPr lang="en-US" sz="1400" b="1" i="1">
                <a:latin typeface="Open Sans "/>
              </a:rPr>
              <a:t> </a:t>
            </a:r>
            <a:endParaRPr lang="en-GB" sz="1400" b="1" i="1">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5.2 </a:t>
            </a:r>
            <a:r>
              <a:rPr lang="en-US" sz="3500">
                <a:latin typeface="Open Sans"/>
                <a:ea typeface="Open Sans" panose="020B0606030504020204" pitchFamily="34" charset="0"/>
                <a:cs typeface="Open Sans" panose="020B0606030504020204" pitchFamily="34" charset="0"/>
                <a:sym typeface="Bodoni SvtyTwo ITC TT-Book"/>
              </a:rPr>
              <a:t>Functionalities of EAE’s back-end</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9592"/>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Staging, Training, and Testing Environments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554545"/>
          </a:xfrm>
          <a:prstGeom prst="rect">
            <a:avLst/>
          </a:prstGeom>
          <a:noFill/>
        </p:spPr>
        <p:txBody>
          <a:bodyPr wrap="square" rtlCol="0">
            <a:spAutoFit/>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 purpose of the </a:t>
            </a:r>
            <a:r>
              <a:rPr lang="en-US" sz="2000" b="1">
                <a:latin typeface="Open Sans" panose="020B0606030504020204" pitchFamily="34" charset="0"/>
                <a:ea typeface="Open Sans" panose="020B0606030504020204" pitchFamily="34" charset="0"/>
                <a:cs typeface="Open Sans" panose="020B0606030504020204" pitchFamily="34" charset="0"/>
              </a:rPr>
              <a:t>Staging Environment</a:t>
            </a:r>
            <a:r>
              <a:rPr lang="en-US" sz="2000">
                <a:latin typeface="Open Sans" panose="020B0606030504020204" pitchFamily="34" charset="0"/>
                <a:ea typeface="Open Sans" panose="020B0606030504020204" pitchFamily="34" charset="0"/>
                <a:cs typeface="Open Sans" panose="020B0606030504020204" pitchFamily="34" charset="0"/>
              </a:rPr>
              <a:t> is to view new data and display settings before rolling the data out to the public.</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 purpose of the </a:t>
            </a:r>
            <a:r>
              <a:rPr lang="en-US" sz="2000" b="1">
                <a:latin typeface="Open Sans" panose="020B0606030504020204" pitchFamily="34" charset="0"/>
                <a:ea typeface="Open Sans" panose="020B0606030504020204" pitchFamily="34" charset="0"/>
                <a:cs typeface="Open Sans" panose="020B0606030504020204" pitchFamily="34" charset="0"/>
              </a:rPr>
              <a:t>Testing Environment </a:t>
            </a:r>
            <a:r>
              <a:rPr lang="en-US" sz="2000">
                <a:latin typeface="Open Sans" panose="020B0606030504020204" pitchFamily="34" charset="0"/>
                <a:ea typeface="Open Sans" panose="020B0606030504020204" pitchFamily="34" charset="0"/>
                <a:cs typeface="Open Sans" panose="020B0606030504020204" pitchFamily="34" charset="0"/>
              </a:rPr>
              <a:t>is to test functionality before rolling the features and data out to the public</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 purpose of the </a:t>
            </a:r>
            <a:r>
              <a:rPr lang="en-US" sz="2000" b="1">
                <a:latin typeface="Open Sans" panose="020B0606030504020204" pitchFamily="34" charset="0"/>
                <a:ea typeface="Open Sans" panose="020B0606030504020204" pitchFamily="34" charset="0"/>
                <a:cs typeface="Open Sans" panose="020B0606030504020204" pitchFamily="34" charset="0"/>
              </a:rPr>
              <a:t>Training Environment </a:t>
            </a:r>
            <a:r>
              <a:rPr lang="en-US" sz="2000">
                <a:latin typeface="Open Sans" panose="020B0606030504020204" pitchFamily="34" charset="0"/>
                <a:ea typeface="Open Sans" panose="020B0606030504020204" pitchFamily="34" charset="0"/>
                <a:cs typeface="Open Sans" panose="020B0606030504020204" pitchFamily="34" charset="0"/>
              </a:rPr>
              <a:t>is for EAE back-end capacity building for new data administrators</a:t>
            </a:r>
          </a:p>
        </p:txBody>
      </p:sp>
    </p:spTree>
    <p:extLst>
      <p:ext uri="{BB962C8B-B14F-4D97-AF65-F5344CB8AC3E}">
        <p14:creationId xmlns:p14="http://schemas.microsoft.com/office/powerpoint/2010/main" val="1954919219"/>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5.3 </a:t>
            </a:r>
            <a:r>
              <a:rPr lang="en-US" sz="3500">
                <a:latin typeface="Open Sans"/>
                <a:ea typeface="Open Sans" panose="020B0606030504020204" pitchFamily="34" charset="0"/>
                <a:cs typeface="Open Sans" panose="020B0606030504020204" pitchFamily="34" charset="0"/>
                <a:sym typeface="Bodoni SvtyTwo ITC TT-Book"/>
              </a:rPr>
              <a:t>Content Management System Interface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Customized Content Management System</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3170099"/>
          </a:xfrm>
          <a:prstGeom prst="rect">
            <a:avLst/>
          </a:prstGeom>
          <a:noFill/>
        </p:spPr>
        <p:txBody>
          <a:bodyPr wrap="square" lIns="91440" tIns="45720" rIns="91440" bIns="45720" rtlCol="0" anchor="t">
            <a:spAutoFit/>
          </a:bodyPr>
          <a:lstStyle/>
          <a:p>
            <a:r>
              <a:rPr lang="en-US" sz="2000">
                <a:latin typeface="Open Sans"/>
                <a:ea typeface="Open Sans"/>
                <a:cs typeface="Open Sans"/>
              </a:rPr>
              <a:t>Customized Content Management System (CMS) allows admin users to better process, store, manage and update EAE in a cost-effective manner</a:t>
            </a:r>
          </a:p>
          <a:p>
            <a:endParaRPr lang="en-US" sz="2000">
              <a:latin typeface="Open Sans" panose="020B0606030504020204" pitchFamily="34" charset="0"/>
              <a:ea typeface="Open Sans" panose="020B0606030504020204" pitchFamily="34" charset="0"/>
              <a:cs typeface="Open Sans" panose="020B0606030504020204" pitchFamily="34" charset="0"/>
            </a:endParaRPr>
          </a:p>
          <a:p>
            <a:r>
              <a:rPr lang="en-US" sz="2000">
                <a:latin typeface="Open Sans"/>
                <a:ea typeface="Open Sans"/>
                <a:cs typeface="Open Sans"/>
              </a:rPr>
              <a:t>CMS has three parts:</a:t>
            </a:r>
          </a:p>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b="1">
                <a:latin typeface="Open Sans"/>
                <a:ea typeface="Open Sans"/>
                <a:cs typeface="Open Sans"/>
              </a:rPr>
              <a:t>Category</a:t>
            </a:r>
          </a:p>
          <a:p>
            <a:pPr marL="342900" indent="-342900">
              <a:buFont typeface="Wingdings" panose="05000000000000000000" pitchFamily="2" charset="2"/>
              <a:buChar char="q"/>
            </a:pPr>
            <a:endParaRPr lang="en-US" sz="2000" b="1">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b="1">
                <a:latin typeface="Open Sans"/>
                <a:ea typeface="Open Sans"/>
                <a:cs typeface="Open Sans"/>
              </a:rPr>
              <a:t>Geography</a:t>
            </a:r>
          </a:p>
          <a:p>
            <a:pPr marL="342900" indent="-342900">
              <a:buFont typeface="Wingdings" panose="05000000000000000000" pitchFamily="2" charset="2"/>
              <a:buChar char="q"/>
            </a:pPr>
            <a:endParaRPr lang="en-US" sz="2000" b="1">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b="1">
                <a:latin typeface="Open Sans"/>
                <a:ea typeface="Open Sans"/>
                <a:cs typeface="Open Sans"/>
              </a:rPr>
              <a:t>Datasets</a:t>
            </a:r>
          </a:p>
        </p:txBody>
      </p:sp>
    </p:spTree>
    <p:extLst>
      <p:ext uri="{BB962C8B-B14F-4D97-AF65-F5344CB8AC3E}">
        <p14:creationId xmlns:p14="http://schemas.microsoft.com/office/powerpoint/2010/main" val="1714679710"/>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5.3 </a:t>
            </a:r>
            <a:r>
              <a:rPr lang="en-US" sz="3500">
                <a:latin typeface="Open Sans"/>
                <a:ea typeface="Open Sans" panose="020B0606030504020204" pitchFamily="34" charset="0"/>
                <a:cs typeface="Open Sans" panose="020B0606030504020204" pitchFamily="34" charset="0"/>
                <a:sym typeface="Bodoni SvtyTwo ITC TT-Book"/>
              </a:rPr>
              <a:t>Content Management System Interface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CMS: Category</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246769"/>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Categories contain configuration settings for datasets that are shared across geographies, giving the EAE a consistent look and feel.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An example would be ‘wind speed,’ which comes from the same data source for each geography and shares the same default configuration settings for each. An instance of the ‘wind speed’ category exists in each geography for which that data is available in the EAE</a:t>
            </a:r>
          </a:p>
        </p:txBody>
      </p:sp>
    </p:spTree>
    <p:extLst>
      <p:ext uri="{BB962C8B-B14F-4D97-AF65-F5344CB8AC3E}">
        <p14:creationId xmlns:p14="http://schemas.microsoft.com/office/powerpoint/2010/main" val="1916647609"/>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22746"/>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5.3 </a:t>
            </a:r>
            <a:r>
              <a:rPr lang="en-US" sz="3500">
                <a:latin typeface="Open Sans"/>
                <a:ea typeface="Open Sans" panose="020B0606030504020204" pitchFamily="34" charset="0"/>
                <a:cs typeface="Open Sans" panose="020B0606030504020204" pitchFamily="34" charset="0"/>
                <a:sym typeface="Bodoni SvtyTwo ITC TT-Book"/>
              </a:rPr>
              <a:t>Content Management System Interface</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8" name="Picture 7">
            <a:extLst>
              <a:ext uri="{FF2B5EF4-FFF2-40B4-BE49-F238E27FC236}">
                <a16:creationId xmlns:a16="http://schemas.microsoft.com/office/drawing/2014/main" id="{DDCDB14F-87C6-3E79-9965-224D64938714}"/>
              </a:ext>
            </a:extLst>
          </p:cNvPr>
          <p:cNvPicPr>
            <a:picLocks noChangeAspect="1"/>
          </p:cNvPicPr>
          <p:nvPr/>
        </p:nvPicPr>
        <p:blipFill>
          <a:blip r:embed="rId4"/>
          <a:stretch>
            <a:fillRect/>
          </a:stretch>
        </p:blipFill>
        <p:spPr>
          <a:xfrm>
            <a:off x="2030027" y="1854141"/>
            <a:ext cx="8370610" cy="4395739"/>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CMS: Category</a:t>
            </a:r>
          </a:p>
        </p:txBody>
      </p:sp>
    </p:spTree>
    <p:extLst>
      <p:ext uri="{BB962C8B-B14F-4D97-AF65-F5344CB8AC3E}">
        <p14:creationId xmlns:p14="http://schemas.microsoft.com/office/powerpoint/2010/main" val="3346220641"/>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 EAE</a:t>
            </a:r>
            <a:endParaRPr lang="en-GB" sz="1400" b="1" i="1">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5.3 </a:t>
            </a:r>
            <a:r>
              <a:rPr lang="en-US" sz="3500">
                <a:latin typeface="Open Sans"/>
                <a:ea typeface="Open Sans" panose="020B0606030504020204" pitchFamily="34" charset="0"/>
                <a:cs typeface="Open Sans" panose="020B0606030504020204" pitchFamily="34" charset="0"/>
                <a:sym typeface="Bodoni SvtyTwo ITC TT-Book"/>
              </a:rPr>
              <a:t>Content Management System Interface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CMS: Geography</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5477522" cy="3477875"/>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Geographies correspond to national  and/or subnational boundaries (i.e. province, county, district, etc.) and contain unique instances of a category record for every dataset displayed in the EAE for that geography.</a:t>
            </a:r>
          </a:p>
          <a:p>
            <a:endParaRPr lang="en-US" sz="2000">
              <a:latin typeface="Open Sans" panose="020B0606030504020204" pitchFamily="34" charset="0"/>
              <a:ea typeface="Open Sans" panose="020B0606030504020204" pitchFamily="34" charset="0"/>
              <a:cs typeface="Open Sans" panose="020B0606030504020204" pitchFamily="34" charset="0"/>
            </a:endParaRPr>
          </a:p>
          <a:p>
            <a:r>
              <a:rPr lang="en-US" sz="2000">
                <a:latin typeface="Open Sans" panose="020B0606030504020204" pitchFamily="34" charset="0"/>
                <a:ea typeface="Open Sans" panose="020B0606030504020204" pitchFamily="34" charset="0"/>
                <a:cs typeface="Open Sans" panose="020B0606030504020204" pitchFamily="34" charset="0"/>
              </a:rPr>
              <a:t>Country Outline – Admin level 0</a:t>
            </a:r>
          </a:p>
          <a:p>
            <a:r>
              <a:rPr lang="en-US" sz="2000">
                <a:latin typeface="Open Sans" panose="020B0606030504020204" pitchFamily="34" charset="0"/>
                <a:ea typeface="Open Sans" panose="020B0606030504020204" pitchFamily="34" charset="0"/>
                <a:cs typeface="Open Sans" panose="020B0606030504020204" pitchFamily="34" charset="0"/>
              </a:rPr>
              <a:t>Region boundary – Admin level 1</a:t>
            </a:r>
          </a:p>
          <a:p>
            <a:r>
              <a:rPr lang="en-US" sz="2000">
                <a:latin typeface="Open Sans" panose="020B0606030504020204" pitchFamily="34" charset="0"/>
                <a:ea typeface="Open Sans" panose="020B0606030504020204" pitchFamily="34" charset="0"/>
                <a:cs typeface="Open Sans" panose="020B0606030504020204" pitchFamily="34" charset="0"/>
              </a:rPr>
              <a:t>County boundary – Admin level 2</a:t>
            </a:r>
          </a:p>
          <a:p>
            <a:endParaRPr lang="en-US" sz="200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3C21084B-0E7D-C106-A0CF-30843391FEBB}"/>
              </a:ext>
            </a:extLst>
          </p:cNvPr>
          <p:cNvPicPr>
            <a:picLocks noChangeAspect="1"/>
          </p:cNvPicPr>
          <p:nvPr/>
        </p:nvPicPr>
        <p:blipFill>
          <a:blip r:embed="rId4"/>
          <a:stretch>
            <a:fillRect/>
          </a:stretch>
        </p:blipFill>
        <p:spPr>
          <a:xfrm>
            <a:off x="6739399" y="1673298"/>
            <a:ext cx="4446465" cy="4331761"/>
          </a:xfrm>
          <a:prstGeom prst="rect">
            <a:avLst/>
          </a:prstGeom>
        </p:spPr>
      </p:pic>
    </p:spTree>
    <p:extLst>
      <p:ext uri="{BB962C8B-B14F-4D97-AF65-F5344CB8AC3E}">
        <p14:creationId xmlns:p14="http://schemas.microsoft.com/office/powerpoint/2010/main" val="380205161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aphical user interface, text&#10;&#10;Description automatically generated">
            <a:extLst>
              <a:ext uri="{FF2B5EF4-FFF2-40B4-BE49-F238E27FC236}">
                <a16:creationId xmlns:a16="http://schemas.microsoft.com/office/drawing/2014/main" id="{BAB8D2BA-4B84-A791-2E2C-9B498F85C8EA}"/>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5.3 </a:t>
            </a:r>
            <a:r>
              <a:rPr lang="en-US" sz="3500">
                <a:latin typeface="Open Sans"/>
                <a:ea typeface="Open Sans" panose="020B0606030504020204" pitchFamily="34" charset="0"/>
                <a:cs typeface="Open Sans" panose="020B0606030504020204" pitchFamily="34" charset="0"/>
                <a:sym typeface="Bodoni SvtyTwo ITC TT-Book"/>
              </a:rPr>
              <a:t>Content Management System Interface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CMS: Geography</a:t>
            </a:r>
          </a:p>
        </p:txBody>
      </p:sp>
      <p:pic>
        <p:nvPicPr>
          <p:cNvPr id="7" name="Picture 6">
            <a:extLst>
              <a:ext uri="{FF2B5EF4-FFF2-40B4-BE49-F238E27FC236}">
                <a16:creationId xmlns:a16="http://schemas.microsoft.com/office/drawing/2014/main" id="{72EBD5C1-F639-A569-248E-AAC0F0056A56}"/>
              </a:ext>
            </a:extLst>
          </p:cNvPr>
          <p:cNvPicPr>
            <a:picLocks noChangeAspect="1"/>
          </p:cNvPicPr>
          <p:nvPr/>
        </p:nvPicPr>
        <p:blipFill rotWithShape="1">
          <a:blip r:embed="rId4"/>
          <a:srcRect b="16290"/>
          <a:stretch/>
        </p:blipFill>
        <p:spPr>
          <a:xfrm>
            <a:off x="1296233" y="2073408"/>
            <a:ext cx="9315450" cy="3085716"/>
          </a:xfrm>
          <a:prstGeom prst="rect">
            <a:avLst/>
          </a:prstGeom>
        </p:spPr>
      </p:pic>
      <p:sp>
        <p:nvSpPr>
          <p:cNvPr id="9" name="Rectangle 8">
            <a:extLst>
              <a:ext uri="{FF2B5EF4-FFF2-40B4-BE49-F238E27FC236}">
                <a16:creationId xmlns:a16="http://schemas.microsoft.com/office/drawing/2014/main" id="{CE3D0FA1-0ADF-AEC3-6A46-32823C0116F8}"/>
              </a:ext>
            </a:extLst>
          </p:cNvPr>
          <p:cNvSpPr/>
          <p:nvPr/>
        </p:nvSpPr>
        <p:spPr>
          <a:xfrm>
            <a:off x="3876321" y="3097783"/>
            <a:ext cx="4157970" cy="338825"/>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7402155-9A52-86B1-487A-683065224203}"/>
              </a:ext>
            </a:extLst>
          </p:cNvPr>
          <p:cNvSpPr txBox="1"/>
          <p:nvPr/>
        </p:nvSpPr>
        <p:spPr>
          <a:xfrm>
            <a:off x="1920919" y="2971400"/>
            <a:ext cx="1845264" cy="553998"/>
          </a:xfrm>
          <a:prstGeom prst="rect">
            <a:avLst/>
          </a:prstGeom>
          <a:solidFill>
            <a:srgbClr val="FFC000"/>
          </a:solidFill>
        </p:spPr>
        <p:txBody>
          <a:bodyPr wrap="square" rtlCol="0">
            <a:spAutoFit/>
          </a:bodyPr>
          <a:lstStyle/>
          <a:p>
            <a:pPr algn="ctr"/>
            <a:r>
              <a:rPr lang="en-US" sz="1500" b="1">
                <a:solidFill>
                  <a:srgbClr val="FF0000"/>
                </a:solidFill>
              </a:rPr>
              <a:t>Search for Geography</a:t>
            </a:r>
          </a:p>
        </p:txBody>
      </p:sp>
      <p:sp>
        <p:nvSpPr>
          <p:cNvPr id="12" name="Rectangle 11">
            <a:extLst>
              <a:ext uri="{FF2B5EF4-FFF2-40B4-BE49-F238E27FC236}">
                <a16:creationId xmlns:a16="http://schemas.microsoft.com/office/drawing/2014/main" id="{5CEC7F45-AEEA-625F-1D5E-F2214DAA914D}"/>
              </a:ext>
            </a:extLst>
          </p:cNvPr>
          <p:cNvSpPr/>
          <p:nvPr/>
        </p:nvSpPr>
        <p:spPr>
          <a:xfrm>
            <a:off x="6989792" y="4210234"/>
            <a:ext cx="3373420" cy="965532"/>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34F5A9-E2E4-1D29-0ED8-0DA1220E0407}"/>
              </a:ext>
            </a:extLst>
          </p:cNvPr>
          <p:cNvSpPr/>
          <p:nvPr/>
        </p:nvSpPr>
        <p:spPr>
          <a:xfrm>
            <a:off x="4734863" y="4221311"/>
            <a:ext cx="2189719" cy="965533"/>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08E524-8275-9918-0610-A82A3DD73D85}"/>
              </a:ext>
            </a:extLst>
          </p:cNvPr>
          <p:cNvSpPr/>
          <p:nvPr/>
        </p:nvSpPr>
        <p:spPr>
          <a:xfrm>
            <a:off x="1504870" y="4227681"/>
            <a:ext cx="3164783" cy="959164"/>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B151499-8A48-112D-9707-74ABC3617E5D}"/>
              </a:ext>
            </a:extLst>
          </p:cNvPr>
          <p:cNvSpPr txBox="1"/>
          <p:nvPr/>
        </p:nvSpPr>
        <p:spPr>
          <a:xfrm>
            <a:off x="1504870" y="5229203"/>
            <a:ext cx="1228761" cy="553998"/>
          </a:xfrm>
          <a:prstGeom prst="rect">
            <a:avLst/>
          </a:prstGeom>
          <a:solidFill>
            <a:srgbClr val="FFC000"/>
          </a:solidFill>
        </p:spPr>
        <p:txBody>
          <a:bodyPr wrap="square" rtlCol="0">
            <a:spAutoFit/>
          </a:bodyPr>
          <a:lstStyle/>
          <a:p>
            <a:pPr algn="ctr"/>
            <a:r>
              <a:rPr lang="en-US" sz="1500" b="1">
                <a:solidFill>
                  <a:srgbClr val="FF0000"/>
                </a:solidFill>
              </a:rPr>
              <a:t>Geography Name/Code</a:t>
            </a:r>
          </a:p>
        </p:txBody>
      </p:sp>
      <p:sp>
        <p:nvSpPr>
          <p:cNvPr id="17" name="TextBox 16">
            <a:extLst>
              <a:ext uri="{FF2B5EF4-FFF2-40B4-BE49-F238E27FC236}">
                <a16:creationId xmlns:a16="http://schemas.microsoft.com/office/drawing/2014/main" id="{FC61EF65-52BE-FB2F-475A-CFF11D5E7F14}"/>
              </a:ext>
            </a:extLst>
          </p:cNvPr>
          <p:cNvSpPr txBox="1"/>
          <p:nvPr/>
        </p:nvSpPr>
        <p:spPr>
          <a:xfrm>
            <a:off x="5113549" y="5261968"/>
            <a:ext cx="1432346" cy="323165"/>
          </a:xfrm>
          <a:prstGeom prst="rect">
            <a:avLst/>
          </a:prstGeom>
          <a:solidFill>
            <a:srgbClr val="FFC000"/>
          </a:solidFill>
        </p:spPr>
        <p:txBody>
          <a:bodyPr wrap="square" rtlCol="0">
            <a:spAutoFit/>
          </a:bodyPr>
          <a:lstStyle/>
          <a:p>
            <a:pPr algn="ctr"/>
            <a:r>
              <a:rPr lang="en-US" sz="1500" b="1">
                <a:solidFill>
                  <a:srgbClr val="FF0000"/>
                </a:solidFill>
              </a:rPr>
              <a:t>Environments</a:t>
            </a:r>
          </a:p>
        </p:txBody>
      </p:sp>
      <p:sp>
        <p:nvSpPr>
          <p:cNvPr id="18" name="TextBox 17">
            <a:extLst>
              <a:ext uri="{FF2B5EF4-FFF2-40B4-BE49-F238E27FC236}">
                <a16:creationId xmlns:a16="http://schemas.microsoft.com/office/drawing/2014/main" id="{1C4504D7-DF1B-A3C9-B269-4488E8162E71}"/>
              </a:ext>
            </a:extLst>
          </p:cNvPr>
          <p:cNvSpPr txBox="1"/>
          <p:nvPr/>
        </p:nvSpPr>
        <p:spPr>
          <a:xfrm>
            <a:off x="9244593" y="5291713"/>
            <a:ext cx="1118619" cy="553998"/>
          </a:xfrm>
          <a:prstGeom prst="rect">
            <a:avLst/>
          </a:prstGeom>
          <a:solidFill>
            <a:srgbClr val="FFC000"/>
          </a:solidFill>
        </p:spPr>
        <p:txBody>
          <a:bodyPr wrap="square" rtlCol="0">
            <a:spAutoFit/>
          </a:bodyPr>
          <a:lstStyle/>
          <a:p>
            <a:pPr algn="ctr"/>
            <a:r>
              <a:rPr lang="en-US" sz="1500" b="1">
                <a:solidFill>
                  <a:srgbClr val="FF0000"/>
                </a:solidFill>
              </a:rPr>
              <a:t>Geography History</a:t>
            </a:r>
          </a:p>
        </p:txBody>
      </p:sp>
    </p:spTree>
    <p:extLst>
      <p:ext uri="{BB962C8B-B14F-4D97-AF65-F5344CB8AC3E}">
        <p14:creationId xmlns:p14="http://schemas.microsoft.com/office/powerpoint/2010/main" val="21140071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5.3 </a:t>
            </a:r>
            <a:r>
              <a:rPr lang="en-US" sz="3500">
                <a:latin typeface="Open Sans"/>
                <a:ea typeface="Open Sans" panose="020B0606030504020204" pitchFamily="34" charset="0"/>
                <a:cs typeface="Open Sans" panose="020B0606030504020204" pitchFamily="34" charset="0"/>
                <a:sym typeface="Bodoni SvtyTwo ITC TT-Book"/>
              </a:rPr>
              <a:t>Content Management System Interface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CMS: Datasets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9220565" cy="2554545"/>
          </a:xfrm>
          <a:prstGeom prst="rect">
            <a:avLst/>
          </a:prstGeom>
          <a:noFill/>
        </p:spPr>
        <p:txBody>
          <a:bodyPr wrap="square" lIns="91440" tIns="45720" rIns="91440" bIns="45720" rtlCol="0" anchor="t">
            <a:spAutoFit/>
          </a:bodyPr>
          <a:lstStyle/>
          <a:p>
            <a:r>
              <a:rPr lang="en-US" sz="2000">
                <a:latin typeface="Open Sans "/>
                <a:ea typeface="Open Sans"/>
                <a:cs typeface="Open Sans"/>
              </a:rPr>
              <a:t>Each dataset in the EAE is associated with a Geography and a Category record. </a:t>
            </a:r>
            <a:endParaRPr lang="en-US" sz="2000">
              <a:latin typeface="Open Sans "/>
            </a:endParaRPr>
          </a:p>
          <a:p>
            <a:endParaRPr lang="en-US" sz="2000">
              <a:latin typeface="Open Sans "/>
              <a:ea typeface="Open Sans" panose="020B0606030504020204" pitchFamily="34" charset="0"/>
              <a:cs typeface="Open Sans" panose="020B0606030504020204" pitchFamily="34" charset="0"/>
            </a:endParaRPr>
          </a:p>
          <a:p>
            <a:r>
              <a:rPr lang="en-US" sz="2000">
                <a:latin typeface="Open Sans "/>
                <a:ea typeface="+mn-lt"/>
                <a:cs typeface="+mn-lt"/>
              </a:rPr>
              <a:t>EAE aggregates geospatial data related to both energy demand and supply. </a:t>
            </a:r>
            <a:endParaRPr lang="en-US" sz="2000">
              <a:highlight>
                <a:srgbClr val="FFFF00"/>
              </a:highlight>
              <a:latin typeface="Open Sans "/>
              <a:ea typeface="Open Sans" panose="020B0606030504020204" pitchFamily="34" charset="0"/>
              <a:cs typeface="Open Sans" panose="020B0606030504020204" pitchFamily="34" charset="0"/>
            </a:endParaRPr>
          </a:p>
          <a:p>
            <a:pPr marL="342900" indent="-342900">
              <a:buFont typeface="Arial"/>
              <a:buChar char="•"/>
            </a:pPr>
            <a:r>
              <a:rPr lang="en-US" sz="2000">
                <a:latin typeface="Open Sans "/>
                <a:ea typeface="+mn-lt"/>
                <a:cs typeface="+mn-lt"/>
              </a:rPr>
              <a:t>Data on demographics and the social and productive uses of electricity are used to represent current and potential demand</a:t>
            </a:r>
            <a:endParaRPr lang="en-US" sz="2000">
              <a:highlight>
                <a:srgbClr val="FFFF00"/>
              </a:highlight>
              <a:latin typeface="Open Sans "/>
              <a:ea typeface="Open Sans" panose="020B0606030504020204" pitchFamily="34" charset="0"/>
              <a:cs typeface="Open Sans" panose="020B0606030504020204" pitchFamily="34" charset="0"/>
            </a:endParaRPr>
          </a:p>
          <a:p>
            <a:pPr marL="342900" indent="-342900">
              <a:buFont typeface="Arial"/>
              <a:buChar char="•"/>
            </a:pPr>
            <a:r>
              <a:rPr lang="en-US" sz="2000">
                <a:latin typeface="Open Sans "/>
                <a:ea typeface="+mn-lt"/>
                <a:cs typeface="+mn-lt"/>
              </a:rPr>
              <a:t>Data on energy resource availability and infrastructure are used to visualize current and potential supply.</a:t>
            </a:r>
            <a:endParaRPr lang="en-US" sz="2000">
              <a:highlight>
                <a:srgbClr val="FFFF00"/>
              </a:highlight>
              <a:latin typeface="Open Sans "/>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22772434"/>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raphical user interface, text&#10;&#10;Description automatically generated">
            <a:extLst>
              <a:ext uri="{FF2B5EF4-FFF2-40B4-BE49-F238E27FC236}">
                <a16:creationId xmlns:a16="http://schemas.microsoft.com/office/drawing/2014/main" id="{74A695C4-1B8C-32D9-1BAB-E7D0924A2CAD}"/>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022A4F9-B417-2D6D-8FED-5138924AD606}"/>
              </a:ext>
            </a:extLst>
          </p:cNvPr>
          <p:cNvPicPr>
            <a:picLocks noChangeAspect="1"/>
          </p:cNvPicPr>
          <p:nvPr/>
        </p:nvPicPr>
        <p:blipFill>
          <a:blip r:embed="rId4"/>
          <a:stretch>
            <a:fillRect/>
          </a:stretch>
        </p:blipFill>
        <p:spPr>
          <a:xfrm>
            <a:off x="1582829" y="1897073"/>
            <a:ext cx="9026341" cy="3432768"/>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5.3 </a:t>
            </a:r>
            <a:r>
              <a:rPr lang="en-US" sz="3500">
                <a:latin typeface="Open Sans"/>
                <a:ea typeface="Open Sans" panose="020B0606030504020204" pitchFamily="34" charset="0"/>
                <a:cs typeface="Open Sans" panose="020B0606030504020204" pitchFamily="34" charset="0"/>
                <a:sym typeface="Bodoni SvtyTwo ITC TT-Book"/>
              </a:rPr>
              <a:t>Content Management System Interface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CMS: Datasets</a:t>
            </a:r>
          </a:p>
        </p:txBody>
      </p:sp>
      <p:sp>
        <p:nvSpPr>
          <p:cNvPr id="8" name="Rectangle 7">
            <a:extLst>
              <a:ext uri="{FF2B5EF4-FFF2-40B4-BE49-F238E27FC236}">
                <a16:creationId xmlns:a16="http://schemas.microsoft.com/office/drawing/2014/main" id="{553CAE3B-05D9-DECF-85AA-63E708A2F3CB}"/>
              </a:ext>
            </a:extLst>
          </p:cNvPr>
          <p:cNvSpPr/>
          <p:nvPr/>
        </p:nvSpPr>
        <p:spPr>
          <a:xfrm>
            <a:off x="1672994" y="2961260"/>
            <a:ext cx="2172448" cy="2396302"/>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3A37E1-D274-ED4B-5128-EE56F4EACF07}"/>
              </a:ext>
            </a:extLst>
          </p:cNvPr>
          <p:cNvSpPr/>
          <p:nvPr/>
        </p:nvSpPr>
        <p:spPr>
          <a:xfrm>
            <a:off x="3845442" y="2961260"/>
            <a:ext cx="1252112" cy="2396302"/>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70232D-A727-2D92-1E00-EAF08C24C12D}"/>
              </a:ext>
            </a:extLst>
          </p:cNvPr>
          <p:cNvSpPr/>
          <p:nvPr/>
        </p:nvSpPr>
        <p:spPr>
          <a:xfrm>
            <a:off x="5097554" y="2970962"/>
            <a:ext cx="920336" cy="238660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7A9A5E-925F-8DDB-D3D2-A0C1F8DF42B4}"/>
              </a:ext>
            </a:extLst>
          </p:cNvPr>
          <p:cNvSpPr/>
          <p:nvPr/>
        </p:nvSpPr>
        <p:spPr>
          <a:xfrm>
            <a:off x="6017890" y="2970962"/>
            <a:ext cx="920336" cy="238660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D84EBE-22DF-2F12-E36F-6E5DC2AD3990}"/>
              </a:ext>
            </a:extLst>
          </p:cNvPr>
          <p:cNvSpPr/>
          <p:nvPr/>
        </p:nvSpPr>
        <p:spPr>
          <a:xfrm>
            <a:off x="6938226" y="2961260"/>
            <a:ext cx="920336" cy="238660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B30699-E792-032B-A943-7F3F371C5AF9}"/>
              </a:ext>
            </a:extLst>
          </p:cNvPr>
          <p:cNvSpPr/>
          <p:nvPr/>
        </p:nvSpPr>
        <p:spPr>
          <a:xfrm>
            <a:off x="7858562" y="2961259"/>
            <a:ext cx="2611514" cy="2386601"/>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4CF281-C643-A311-DE88-72B54350330E}"/>
              </a:ext>
            </a:extLst>
          </p:cNvPr>
          <p:cNvSpPr/>
          <p:nvPr/>
        </p:nvSpPr>
        <p:spPr>
          <a:xfrm>
            <a:off x="4966608" y="2323547"/>
            <a:ext cx="2265898" cy="27251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5033EC6-8BF1-0F2D-D50C-509B44D0C817}"/>
              </a:ext>
            </a:extLst>
          </p:cNvPr>
          <p:cNvSpPr txBox="1"/>
          <p:nvPr/>
        </p:nvSpPr>
        <p:spPr>
          <a:xfrm>
            <a:off x="3766850" y="2031683"/>
            <a:ext cx="1118619" cy="553998"/>
          </a:xfrm>
          <a:prstGeom prst="rect">
            <a:avLst/>
          </a:prstGeom>
          <a:solidFill>
            <a:srgbClr val="FFC000"/>
          </a:solidFill>
        </p:spPr>
        <p:txBody>
          <a:bodyPr wrap="square" rtlCol="0">
            <a:spAutoFit/>
          </a:bodyPr>
          <a:lstStyle/>
          <a:p>
            <a:pPr algn="ctr"/>
            <a:r>
              <a:rPr lang="en-US" sz="1500" b="1">
                <a:solidFill>
                  <a:srgbClr val="FF0000"/>
                </a:solidFill>
              </a:rPr>
              <a:t>Search for Dataset</a:t>
            </a:r>
          </a:p>
        </p:txBody>
      </p:sp>
      <p:sp>
        <p:nvSpPr>
          <p:cNvPr id="17" name="TextBox 16">
            <a:extLst>
              <a:ext uri="{FF2B5EF4-FFF2-40B4-BE49-F238E27FC236}">
                <a16:creationId xmlns:a16="http://schemas.microsoft.com/office/drawing/2014/main" id="{8724ED6F-1FF7-10E5-8EFE-B089F91A3AC9}"/>
              </a:ext>
            </a:extLst>
          </p:cNvPr>
          <p:cNvSpPr txBox="1"/>
          <p:nvPr/>
        </p:nvSpPr>
        <p:spPr>
          <a:xfrm>
            <a:off x="1672994" y="5409976"/>
            <a:ext cx="1357787" cy="323165"/>
          </a:xfrm>
          <a:prstGeom prst="rect">
            <a:avLst/>
          </a:prstGeom>
          <a:solidFill>
            <a:srgbClr val="FFC000"/>
          </a:solidFill>
        </p:spPr>
        <p:txBody>
          <a:bodyPr wrap="square" rtlCol="0">
            <a:spAutoFit/>
          </a:bodyPr>
          <a:lstStyle/>
          <a:p>
            <a:pPr algn="ctr"/>
            <a:r>
              <a:rPr lang="en-US" sz="1500" b="1">
                <a:solidFill>
                  <a:srgbClr val="FF0000"/>
                </a:solidFill>
              </a:rPr>
              <a:t>Dataset Name</a:t>
            </a:r>
          </a:p>
        </p:txBody>
      </p:sp>
      <p:sp>
        <p:nvSpPr>
          <p:cNvPr id="18" name="TextBox 17">
            <a:extLst>
              <a:ext uri="{FF2B5EF4-FFF2-40B4-BE49-F238E27FC236}">
                <a16:creationId xmlns:a16="http://schemas.microsoft.com/office/drawing/2014/main" id="{0038563C-CF6E-2F16-3282-1A358B448DA8}"/>
              </a:ext>
            </a:extLst>
          </p:cNvPr>
          <p:cNvSpPr txBox="1"/>
          <p:nvPr/>
        </p:nvSpPr>
        <p:spPr>
          <a:xfrm>
            <a:off x="4024835" y="5464451"/>
            <a:ext cx="893326" cy="553998"/>
          </a:xfrm>
          <a:prstGeom prst="rect">
            <a:avLst/>
          </a:prstGeom>
          <a:solidFill>
            <a:srgbClr val="FFC000"/>
          </a:solidFill>
        </p:spPr>
        <p:txBody>
          <a:bodyPr wrap="square" rtlCol="0">
            <a:spAutoFit/>
          </a:bodyPr>
          <a:lstStyle/>
          <a:p>
            <a:pPr algn="ctr"/>
            <a:r>
              <a:rPr lang="en-US" sz="1500" b="1">
                <a:solidFill>
                  <a:srgbClr val="FF0000"/>
                </a:solidFill>
              </a:rPr>
              <a:t>Dataset Category</a:t>
            </a:r>
          </a:p>
        </p:txBody>
      </p:sp>
      <p:sp>
        <p:nvSpPr>
          <p:cNvPr id="19" name="TextBox 18">
            <a:extLst>
              <a:ext uri="{FF2B5EF4-FFF2-40B4-BE49-F238E27FC236}">
                <a16:creationId xmlns:a16="http://schemas.microsoft.com/office/drawing/2014/main" id="{48471A6A-0415-F19D-0657-7285F9BD0D70}"/>
              </a:ext>
            </a:extLst>
          </p:cNvPr>
          <p:cNvSpPr txBox="1"/>
          <p:nvPr/>
        </p:nvSpPr>
        <p:spPr>
          <a:xfrm>
            <a:off x="6133758" y="5427747"/>
            <a:ext cx="708796" cy="461665"/>
          </a:xfrm>
          <a:prstGeom prst="rect">
            <a:avLst/>
          </a:prstGeom>
          <a:solidFill>
            <a:srgbClr val="FFC000"/>
          </a:solidFill>
        </p:spPr>
        <p:txBody>
          <a:bodyPr wrap="square" rtlCol="0">
            <a:spAutoFit/>
          </a:bodyPr>
          <a:lstStyle/>
          <a:p>
            <a:pPr algn="ctr"/>
            <a:r>
              <a:rPr lang="en-US" sz="1200" b="1">
                <a:solidFill>
                  <a:srgbClr val="FF0000"/>
                </a:solidFill>
              </a:rPr>
              <a:t>Dataset Type</a:t>
            </a:r>
          </a:p>
        </p:txBody>
      </p:sp>
      <p:sp>
        <p:nvSpPr>
          <p:cNvPr id="20" name="TextBox 19">
            <a:extLst>
              <a:ext uri="{FF2B5EF4-FFF2-40B4-BE49-F238E27FC236}">
                <a16:creationId xmlns:a16="http://schemas.microsoft.com/office/drawing/2014/main" id="{BBC9A688-23DD-9CA3-275C-8064249998AC}"/>
              </a:ext>
            </a:extLst>
          </p:cNvPr>
          <p:cNvSpPr txBox="1"/>
          <p:nvPr/>
        </p:nvSpPr>
        <p:spPr>
          <a:xfrm>
            <a:off x="6955981" y="5433150"/>
            <a:ext cx="1118618" cy="276999"/>
          </a:xfrm>
          <a:prstGeom prst="rect">
            <a:avLst/>
          </a:prstGeom>
          <a:solidFill>
            <a:srgbClr val="FFC000"/>
          </a:solidFill>
        </p:spPr>
        <p:txBody>
          <a:bodyPr wrap="square" rtlCol="0">
            <a:spAutoFit/>
          </a:bodyPr>
          <a:lstStyle/>
          <a:p>
            <a:pPr algn="ctr"/>
            <a:r>
              <a:rPr lang="en-US" sz="1200" b="1">
                <a:solidFill>
                  <a:srgbClr val="FF0000"/>
                </a:solidFill>
              </a:rPr>
              <a:t>Environment</a:t>
            </a:r>
          </a:p>
        </p:txBody>
      </p:sp>
      <p:sp>
        <p:nvSpPr>
          <p:cNvPr id="21" name="TextBox 20">
            <a:extLst>
              <a:ext uri="{FF2B5EF4-FFF2-40B4-BE49-F238E27FC236}">
                <a16:creationId xmlns:a16="http://schemas.microsoft.com/office/drawing/2014/main" id="{4224C23D-250C-9A62-3125-8DB313DD60AE}"/>
              </a:ext>
            </a:extLst>
          </p:cNvPr>
          <p:cNvSpPr txBox="1"/>
          <p:nvPr/>
        </p:nvSpPr>
        <p:spPr>
          <a:xfrm>
            <a:off x="9351457" y="5427747"/>
            <a:ext cx="1118619" cy="553998"/>
          </a:xfrm>
          <a:prstGeom prst="rect">
            <a:avLst/>
          </a:prstGeom>
          <a:solidFill>
            <a:srgbClr val="FFC000"/>
          </a:solidFill>
        </p:spPr>
        <p:txBody>
          <a:bodyPr wrap="square" rtlCol="0">
            <a:spAutoFit/>
          </a:bodyPr>
          <a:lstStyle/>
          <a:p>
            <a:pPr algn="ctr"/>
            <a:r>
              <a:rPr lang="en-US" sz="1500" b="1">
                <a:solidFill>
                  <a:srgbClr val="FF0000"/>
                </a:solidFill>
              </a:rPr>
              <a:t>Dataset History</a:t>
            </a:r>
          </a:p>
        </p:txBody>
      </p:sp>
    </p:spTree>
    <p:extLst>
      <p:ext uri="{BB962C8B-B14F-4D97-AF65-F5344CB8AC3E}">
        <p14:creationId xmlns:p14="http://schemas.microsoft.com/office/powerpoint/2010/main" val="33629686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5"/>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916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rPr>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AutoNum type="arabicPeriod"/>
            </a:pPr>
            <a:r>
              <a:rPr lang="en-GB" sz="2000">
                <a:latin typeface="Open Sans"/>
                <a:ea typeface="+mn-lt"/>
                <a:cs typeface="+mn-lt"/>
              </a:rPr>
              <a:t>ILO1: </a:t>
            </a:r>
            <a:r>
              <a:rPr lang="en-US" sz="2000">
                <a:latin typeface="Open Sans"/>
                <a:ea typeface="+mn-lt"/>
                <a:cs typeface="+mn-lt"/>
              </a:rPr>
              <a:t>Understand the structure of EAE’s backend </a:t>
            </a:r>
          </a:p>
          <a:p>
            <a:pPr marL="342900" indent="-342900" algn="l">
              <a:lnSpc>
                <a:spcPct val="100000"/>
              </a:lnSpc>
              <a:buAutoNum type="arabicPeriod"/>
            </a:pPr>
            <a:r>
              <a:rPr lang="en-US" sz="2000">
                <a:latin typeface="Open Sans"/>
                <a:ea typeface="+mn-lt"/>
                <a:cs typeface="+mn-lt"/>
              </a:rPr>
              <a:t>ILO2: List the key functionalities of EAE’s backend</a:t>
            </a:r>
          </a:p>
          <a:p>
            <a:pPr marL="342900" indent="-342900" algn="l">
              <a:lnSpc>
                <a:spcPct val="100000"/>
              </a:lnSpc>
              <a:buAutoNum type="arabicPeriod"/>
            </a:pPr>
            <a:r>
              <a:rPr lang="en-US" sz="2000">
                <a:latin typeface="Open Sans"/>
                <a:ea typeface="+mn-lt"/>
                <a:cs typeface="+mn-lt"/>
              </a:rPr>
              <a:t>ILO3: Explore the Content Management System</a:t>
            </a:r>
          </a:p>
          <a:p>
            <a:pPr marL="342900" indent="-342900" algn="l">
              <a:lnSpc>
                <a:spcPct val="100000"/>
              </a:lnSpc>
              <a:buAutoNum type="arabicPeriod"/>
            </a:pPr>
            <a:r>
              <a:rPr lang="en-US" sz="2000">
                <a:latin typeface="Open Sans"/>
                <a:ea typeface="+mn-lt"/>
                <a:cs typeface="+mn-lt"/>
              </a:rPr>
              <a:t>ILO4: Integrate and configure data in the Content Management System</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942251443"/>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28B4BD7D-1FCA-4A0A-F739-E423D224FE44}"/>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4" name="Picture 3">
            <a:extLst>
              <a:ext uri="{FF2B5EF4-FFF2-40B4-BE49-F238E27FC236}">
                <a16:creationId xmlns:a16="http://schemas.microsoft.com/office/drawing/2014/main" id="{B434804F-FCA1-6CD9-9B5F-481F1ECABADF}"/>
              </a:ext>
            </a:extLst>
          </p:cNvPr>
          <p:cNvPicPr>
            <a:picLocks noChangeAspect="1"/>
          </p:cNvPicPr>
          <p:nvPr/>
        </p:nvPicPr>
        <p:blipFill>
          <a:blip r:embed="rId4"/>
          <a:stretch>
            <a:fillRect/>
          </a:stretch>
        </p:blipFill>
        <p:spPr>
          <a:xfrm>
            <a:off x="1189608" y="1225119"/>
            <a:ext cx="9032938" cy="5130666"/>
          </a:xfrm>
          <a:prstGeom prst="rect">
            <a:avLst/>
          </a:prstGeom>
        </p:spPr>
      </p:pic>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5.3 </a:t>
            </a:r>
            <a:r>
              <a:rPr lang="en-US" sz="3500">
                <a:latin typeface="Open Sans"/>
                <a:ea typeface="Open Sans" panose="020B0606030504020204" pitchFamily="34" charset="0"/>
                <a:cs typeface="Open Sans" panose="020B0606030504020204" pitchFamily="34" charset="0"/>
                <a:sym typeface="Bodoni SvtyTwo ITC TT-Book"/>
              </a:rPr>
              <a:t>Content Management System Interface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CMS: Datasets</a:t>
            </a:r>
          </a:p>
        </p:txBody>
      </p:sp>
    </p:spTree>
    <p:extLst>
      <p:ext uri="{BB962C8B-B14F-4D97-AF65-F5344CB8AC3E}">
        <p14:creationId xmlns:p14="http://schemas.microsoft.com/office/powerpoint/2010/main" val="385724616"/>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5.3 </a:t>
            </a:r>
            <a:r>
              <a:rPr lang="en-US" sz="3500">
                <a:latin typeface="Open Sans"/>
                <a:ea typeface="Open Sans" panose="020B0606030504020204" pitchFamily="34" charset="0"/>
                <a:cs typeface="Open Sans" panose="020B0606030504020204" pitchFamily="34" charset="0"/>
                <a:sym typeface="Bodoni SvtyTwo ITC TT-Book"/>
              </a:rPr>
              <a:t>Content Management System Interface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CMS: Data Storage</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4401205"/>
          </a:xfrm>
          <a:prstGeom prst="rect">
            <a:avLst/>
          </a:prstGeom>
          <a:noFill/>
        </p:spPr>
        <p:txBody>
          <a:bodyPr wrap="square" lIns="91440" tIns="45720" rIns="91440" bIns="45720" rtlCol="0" anchor="t">
            <a:spAutoFit/>
          </a:bodyPr>
          <a:lstStyle/>
          <a:p>
            <a:r>
              <a:rPr lang="en-US" sz="2000" dirty="0">
                <a:latin typeface="Open Sans"/>
                <a:ea typeface="Open Sans"/>
                <a:cs typeface="Open Sans"/>
              </a:rPr>
              <a:t>Files used in the EAE are stored in a separate S3 cloud location, which is currently hosted through WRI’s  Amazon Web Services and can be accessed through the free AWS Cloudberry desktop application.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a:ea typeface="Open Sans"/>
              <a:cs typeface="Open Sans"/>
            </a:endParaRPr>
          </a:p>
          <a:p>
            <a:r>
              <a:rPr lang="en-US" sz="2000" dirty="0">
                <a:latin typeface="Open Sans"/>
                <a:ea typeface="Open Sans"/>
                <a:cs typeface="Open Sans"/>
              </a:rPr>
              <a:t>Though we are using the S3 cloud hosting platform at present, EAE is designed to flexibly interact with local servers or other cloud services according to the administrator’s requirements. To access and write files on the S3 platform, users will first require permission to access the shared folders. </a:t>
            </a:r>
            <a:endParaRPr lang="en-US" sz="200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a:ea typeface="Open Sans"/>
                <a:cs typeface="Open Sans"/>
              </a:rPr>
              <a:t>Backend users can also opt to upload data directly from their PCs without first storing the data on the Cloudberry platform.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02568960"/>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5.3 </a:t>
            </a:r>
            <a:r>
              <a:rPr lang="en-US" sz="3500">
                <a:latin typeface="Open Sans"/>
                <a:ea typeface="Open Sans" panose="020B0606030504020204" pitchFamily="34" charset="0"/>
                <a:cs typeface="Open Sans" panose="020B0606030504020204" pitchFamily="34" charset="0"/>
                <a:sym typeface="Bodoni SvtyTwo ITC TT-Book"/>
              </a:rPr>
              <a:t>Content Management System Interface</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7" name="Picture 6">
            <a:extLst>
              <a:ext uri="{FF2B5EF4-FFF2-40B4-BE49-F238E27FC236}">
                <a16:creationId xmlns:a16="http://schemas.microsoft.com/office/drawing/2014/main" id="{65411D44-2B41-B0B0-AD24-04F69C57B398}"/>
              </a:ext>
            </a:extLst>
          </p:cNvPr>
          <p:cNvPicPr>
            <a:picLocks noChangeAspect="1"/>
          </p:cNvPicPr>
          <p:nvPr/>
        </p:nvPicPr>
        <p:blipFill>
          <a:blip r:embed="rId4"/>
          <a:stretch>
            <a:fillRect/>
          </a:stretch>
        </p:blipFill>
        <p:spPr>
          <a:xfrm>
            <a:off x="1834535" y="1479711"/>
            <a:ext cx="8303764" cy="4844757"/>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CMS: Data Storage</a:t>
            </a:r>
          </a:p>
        </p:txBody>
      </p:sp>
    </p:spTree>
    <p:extLst>
      <p:ext uri="{BB962C8B-B14F-4D97-AF65-F5344CB8AC3E}">
        <p14:creationId xmlns:p14="http://schemas.microsoft.com/office/powerpoint/2010/main" val="3908025845"/>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a:t>
            </a: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5.4 </a:t>
            </a:r>
            <a:r>
              <a:rPr lang="en-US" sz="3500">
                <a:latin typeface="Open Sans"/>
                <a:ea typeface="Open Sans" panose="020B0606030504020204" pitchFamily="34" charset="0"/>
                <a:cs typeface="Open Sans" panose="020B0606030504020204" pitchFamily="34" charset="0"/>
                <a:sym typeface="Bodoni SvtyTwo ITC TT-Book"/>
              </a:rPr>
              <a:t>Integrate and Configure Data in the CMS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Integrate and configure data in CMS</a:t>
            </a:r>
          </a:p>
        </p:txBody>
      </p:sp>
      <p:pic>
        <p:nvPicPr>
          <p:cNvPr id="10" name="Picture 9" descr="A screenshot of a data analysis&#10;&#10;Description automatically generated">
            <a:extLst>
              <a:ext uri="{FF2B5EF4-FFF2-40B4-BE49-F238E27FC236}">
                <a16:creationId xmlns:a16="http://schemas.microsoft.com/office/drawing/2014/main" id="{CBCB207E-7FCA-EE1A-EEDB-676125DC0EEE}"/>
              </a:ext>
            </a:extLst>
          </p:cNvPr>
          <p:cNvPicPr>
            <a:picLocks noChangeAspect="1"/>
          </p:cNvPicPr>
          <p:nvPr/>
        </p:nvPicPr>
        <p:blipFill>
          <a:blip r:embed="rId4"/>
          <a:stretch>
            <a:fillRect/>
          </a:stretch>
        </p:blipFill>
        <p:spPr>
          <a:xfrm>
            <a:off x="2783958" y="2418266"/>
            <a:ext cx="5312734" cy="3297375"/>
          </a:xfrm>
          <a:prstGeom prst="rect">
            <a:avLst/>
          </a:prstGeom>
        </p:spPr>
      </p:pic>
    </p:spTree>
    <p:extLst>
      <p:ext uri="{BB962C8B-B14F-4D97-AF65-F5344CB8AC3E}">
        <p14:creationId xmlns:p14="http://schemas.microsoft.com/office/powerpoint/2010/main" val="1302410313"/>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5.4 </a:t>
            </a:r>
            <a:r>
              <a:rPr lang="en-US" sz="3500">
                <a:latin typeface="Open Sans"/>
                <a:ea typeface="Open Sans" panose="020B0606030504020204" pitchFamily="34" charset="0"/>
                <a:cs typeface="Open Sans" panose="020B0606030504020204" pitchFamily="34" charset="0"/>
                <a:sym typeface="Bodoni SvtyTwo ITC TT-Book"/>
              </a:rPr>
              <a:t>Integrate and Configure Data in the CMS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Dataset creation in EAE</a:t>
            </a:r>
          </a:p>
        </p:txBody>
      </p:sp>
      <p:pic>
        <p:nvPicPr>
          <p:cNvPr id="7" name="Picture 6" descr="A screenshot of a computer&#10;&#10;Description automatically generated">
            <a:extLst>
              <a:ext uri="{FF2B5EF4-FFF2-40B4-BE49-F238E27FC236}">
                <a16:creationId xmlns:a16="http://schemas.microsoft.com/office/drawing/2014/main" id="{E7D8CE46-B7E8-3FA2-380D-FE25DFBB35C2}"/>
              </a:ext>
            </a:extLst>
          </p:cNvPr>
          <p:cNvPicPr>
            <a:picLocks noChangeAspect="1"/>
          </p:cNvPicPr>
          <p:nvPr/>
        </p:nvPicPr>
        <p:blipFill>
          <a:blip r:embed="rId4"/>
          <a:stretch>
            <a:fillRect/>
          </a:stretch>
        </p:blipFill>
        <p:spPr>
          <a:xfrm>
            <a:off x="2642191" y="2231393"/>
            <a:ext cx="5516525" cy="3742005"/>
          </a:xfrm>
          <a:prstGeom prst="rect">
            <a:avLst/>
          </a:prstGeom>
        </p:spPr>
      </p:pic>
    </p:spTree>
    <p:extLst>
      <p:ext uri="{BB962C8B-B14F-4D97-AF65-F5344CB8AC3E}">
        <p14:creationId xmlns:p14="http://schemas.microsoft.com/office/powerpoint/2010/main" val="4098529986"/>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a:t>
            </a:r>
            <a:r>
              <a:rPr lang="en-US" sz="1400" b="1" i="1" dirty="0">
                <a:latin typeface="Open Sans "/>
              </a:rPr>
              <a:t> </a:t>
            </a:r>
            <a:endParaRPr lang="en-GB" sz="1400" b="1" i="1" dirty="0">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5.4 </a:t>
            </a:r>
            <a:r>
              <a:rPr lang="en-US" sz="3500">
                <a:latin typeface="Open Sans"/>
                <a:ea typeface="Open Sans" panose="020B0606030504020204" pitchFamily="34" charset="0"/>
                <a:cs typeface="Open Sans" panose="020B0606030504020204" pitchFamily="34" charset="0"/>
                <a:sym typeface="Bodoni SvtyTwo ITC TT-Book"/>
              </a:rPr>
              <a:t>Integrate and Configure Data in the CMS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Automated data processing: Paver</a:t>
            </a:r>
          </a:p>
        </p:txBody>
      </p:sp>
      <p:sp>
        <p:nvSpPr>
          <p:cNvPr id="4" name="TextBox 3">
            <a:extLst>
              <a:ext uri="{FF2B5EF4-FFF2-40B4-BE49-F238E27FC236}">
                <a16:creationId xmlns:a16="http://schemas.microsoft.com/office/drawing/2014/main" id="{64644617-2977-79F0-EC80-6D704474E711}"/>
              </a:ext>
            </a:extLst>
          </p:cNvPr>
          <p:cNvSpPr txBox="1"/>
          <p:nvPr/>
        </p:nvSpPr>
        <p:spPr>
          <a:xfrm>
            <a:off x="2192784" y="2287323"/>
            <a:ext cx="8185211" cy="4093428"/>
          </a:xfrm>
          <a:prstGeom prst="rect">
            <a:avLst/>
          </a:prstGeom>
          <a:noFill/>
        </p:spPr>
        <p:txBody>
          <a:bodyPr wrap="square" rtlCol="0">
            <a:spAutoFit/>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Paver is a tool that automates several geoprocessing functions to ensure that datasets correctly match EAE data specifications</a:t>
            </a:r>
          </a:p>
          <a:p>
            <a:endParaRPr lang="en-US" sz="200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Geographic Projections</a:t>
            </a:r>
          </a:p>
          <a:p>
            <a:pPr marL="800100" lvl="1" indent="-342900">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Data Extent/Clipping</a:t>
            </a:r>
          </a:p>
          <a:p>
            <a:pPr marL="800100" lvl="1" indent="-342900">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Resolution/Unit Conversion</a:t>
            </a:r>
          </a:p>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Paver significantly reduces the need for GIS and programming expertise in EAE data administration, making the tool accessible to a wider audience</a:t>
            </a:r>
          </a:p>
          <a:p>
            <a:endParaRPr lang="en-US" sz="2000">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descr="Bulldozer with solid fill">
            <a:extLst>
              <a:ext uri="{FF2B5EF4-FFF2-40B4-BE49-F238E27FC236}">
                <a16:creationId xmlns:a16="http://schemas.microsoft.com/office/drawing/2014/main" id="{948D5B4E-6372-AEDA-BB5A-E4B6421FBA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831" y="2210888"/>
            <a:ext cx="914400" cy="914400"/>
          </a:xfrm>
          <a:prstGeom prst="rect">
            <a:avLst/>
          </a:prstGeom>
        </p:spPr>
      </p:pic>
      <p:pic>
        <p:nvPicPr>
          <p:cNvPr id="8" name="Graphic 7" descr="Computer with solid fill">
            <a:extLst>
              <a:ext uri="{FF2B5EF4-FFF2-40B4-BE49-F238E27FC236}">
                <a16:creationId xmlns:a16="http://schemas.microsoft.com/office/drawing/2014/main" id="{C7FF64EB-AEF9-E065-54D2-7911BDA81D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8384" y="4885864"/>
            <a:ext cx="914400" cy="914400"/>
          </a:xfrm>
          <a:prstGeom prst="rect">
            <a:avLst/>
          </a:prstGeom>
        </p:spPr>
      </p:pic>
    </p:spTree>
    <p:extLst>
      <p:ext uri="{BB962C8B-B14F-4D97-AF65-F5344CB8AC3E}">
        <p14:creationId xmlns:p14="http://schemas.microsoft.com/office/powerpoint/2010/main" val="3526417726"/>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a:t>
            </a:r>
            <a:r>
              <a:rPr lang="en-US" sz="1400" b="1" i="1" dirty="0">
                <a:latin typeface="Open Sans "/>
              </a:rPr>
              <a:t> </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Troubleshooting best practices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862322"/>
          </a:xfrm>
          <a:prstGeom prst="rect">
            <a:avLst/>
          </a:prstGeom>
          <a:noFill/>
        </p:spPr>
        <p:txBody>
          <a:bodyPr wrap="square" rtlCol="0">
            <a:spAutoFit/>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Test each dataset in the staging environment before proceeding to the next</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Note the type of error, when/where it appears, and record the pop-up error message (if applicable)</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If the error is fatal (prevents users from accessing the platform), make sure to remove staging deployment until you’ve addressed the problem</a:t>
            </a:r>
          </a:p>
          <a:p>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94331911-5211-D09A-5D89-B499A14E14D1}"/>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5.4 </a:t>
            </a:r>
            <a:r>
              <a:rPr lang="en-US" sz="3500">
                <a:latin typeface="Open Sans"/>
                <a:ea typeface="Open Sans" panose="020B0606030504020204" pitchFamily="34" charset="0"/>
                <a:cs typeface="Open Sans" panose="020B0606030504020204" pitchFamily="34" charset="0"/>
                <a:sym typeface="Bodoni SvtyTwo ITC TT-Book"/>
              </a:rPr>
              <a:t>Integrate and Configure Data in the CMS</a:t>
            </a:r>
            <a:endParaRPr lang="en-GB" sz="350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2716066097"/>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7" name="Google Shape;1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8" name="Google Shape;128;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0" name="Google Shape;130;p4"/>
          <p:cNvSpPr txBox="1"/>
          <p:nvPr/>
        </p:nvSpPr>
        <p:spPr>
          <a:xfrm>
            <a:off x="9027736" y="5114953"/>
            <a:ext cx="285022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err="1">
                <a:solidFill>
                  <a:schemeClr val="lt1"/>
                </a:solidFill>
                <a:latin typeface="Open Sans"/>
                <a:ea typeface="Open Sans"/>
                <a:cs typeface="Open Sans"/>
                <a:sym typeface="Open Sans"/>
              </a:rPr>
              <a:t>Woldeamanuel</a:t>
            </a:r>
            <a:r>
              <a:rPr lang="en-US" sz="800" dirty="0">
                <a:solidFill>
                  <a:schemeClr val="lt1"/>
                </a:solidFill>
                <a:latin typeface="Open Sans"/>
                <a:ea typeface="Open Sans"/>
                <a:cs typeface="Open Sans"/>
                <a:sym typeface="Open Sans"/>
              </a:rPr>
              <a:t>, A. A., Khalid, A., Anand, S., Sahar, T., </a:t>
            </a:r>
            <a:r>
              <a:rPr lang="en-US" sz="800" dirty="0" err="1">
                <a:solidFill>
                  <a:schemeClr val="lt1"/>
                </a:solidFill>
                <a:latin typeface="Open Sans"/>
                <a:ea typeface="Open Sans"/>
                <a:cs typeface="Open Sans"/>
                <a:sym typeface="Open Sans"/>
              </a:rPr>
              <a:t>Saklani</a:t>
            </a:r>
            <a:r>
              <a:rPr lang="en-US" sz="800" dirty="0">
                <a:solidFill>
                  <a:schemeClr val="lt1"/>
                </a:solidFill>
                <a:latin typeface="Open Sans"/>
                <a:ea typeface="Open Sans"/>
                <a:cs typeface="Open Sans"/>
                <a:sym typeface="Open Sans"/>
              </a:rPr>
              <a:t>, A., Sinclair-</a:t>
            </a:r>
            <a:r>
              <a:rPr lang="en-US" sz="800" dirty="0" err="1">
                <a:solidFill>
                  <a:schemeClr val="lt1"/>
                </a:solidFill>
                <a:latin typeface="Open Sans"/>
                <a:ea typeface="Open Sans"/>
                <a:cs typeface="Open Sans"/>
                <a:sym typeface="Open Sans"/>
              </a:rPr>
              <a:t>Lecaros</a:t>
            </a:r>
            <a:r>
              <a:rPr lang="en-US" sz="800" dirty="0">
                <a:solidFill>
                  <a:schemeClr val="lt1"/>
                </a:solidFill>
                <a:latin typeface="Open Sans"/>
                <a:ea typeface="Open Sans"/>
                <a:cs typeface="Open Sans"/>
                <a:sym typeface="Open Sans"/>
              </a:rPr>
              <a:t>, S., Mentis, D., </a:t>
            </a:r>
            <a:r>
              <a:rPr lang="en-US" sz="800" dirty="0" err="1">
                <a:solidFill>
                  <a:schemeClr val="lt1"/>
                </a:solidFill>
                <a:latin typeface="Open Sans"/>
                <a:ea typeface="Open Sans"/>
                <a:cs typeface="Open Sans"/>
                <a:sym typeface="Open Sans"/>
              </a:rPr>
              <a:t>Ronoh</a:t>
            </a:r>
            <a:r>
              <a:rPr lang="en-US" sz="800" dirty="0">
                <a:solidFill>
                  <a:schemeClr val="lt1"/>
                </a:solidFill>
                <a:latin typeface="Open Sans"/>
                <a:ea typeface="Open Sans"/>
                <a:cs typeface="Open Sans"/>
                <a:sym typeface="Open Sans"/>
              </a:rPr>
              <a:t>, D., &amp; Stockman, J., 2023.</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5: Energy Access Explorer.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World Resource Institute</a:t>
            </a:r>
            <a:endParaRPr dirty="0"/>
          </a:p>
        </p:txBody>
      </p:sp>
      <p:sp>
        <p:nvSpPr>
          <p:cNvPr id="131" name="Google Shape;131;p4"/>
          <p:cNvSpPr txBox="1"/>
          <p:nvPr/>
        </p:nvSpPr>
        <p:spPr>
          <a:xfrm>
            <a:off x="9266839" y="2883713"/>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World Resources Institute</a:t>
            </a:r>
            <a:endParaRPr dirty="0"/>
          </a:p>
        </p:txBody>
      </p:sp>
      <p:sp>
        <p:nvSpPr>
          <p:cNvPr id="133" name="Google Shape;133;p4"/>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4"/>
          <p:cNvSpPr txBox="1"/>
          <p:nvPr/>
        </p:nvSpPr>
        <p:spPr>
          <a:xfrm>
            <a:off x="9266839" y="4151946"/>
            <a:ext cx="237201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Alemayehu </a:t>
            </a:r>
            <a:r>
              <a:rPr lang="en-US" sz="800" dirty="0" err="1">
                <a:solidFill>
                  <a:schemeClr val="lt1"/>
                </a:solidFill>
                <a:latin typeface="Open Sans"/>
                <a:ea typeface="Open Sans"/>
                <a:cs typeface="Open Sans"/>
                <a:sym typeface="Open Sans"/>
              </a:rPr>
              <a:t>Agizew</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Woldeamanuel</a:t>
            </a:r>
            <a:r>
              <a:rPr lang="en-US" sz="800" dirty="0">
                <a:solidFill>
                  <a:schemeClr val="lt1"/>
                </a:solidFill>
                <a:latin typeface="Open Sans"/>
                <a:ea typeface="Open Sans"/>
                <a:cs typeface="Open Sans"/>
                <a:sym typeface="Open Sans"/>
              </a:rPr>
              <a:t>, Abdul Khalid, Shikha Anand, </a:t>
            </a:r>
            <a:r>
              <a:rPr lang="en-US" sz="800" dirty="0" err="1">
                <a:solidFill>
                  <a:schemeClr val="lt1"/>
                </a:solidFill>
                <a:latin typeface="Open Sans"/>
                <a:ea typeface="Open Sans"/>
                <a:cs typeface="Open Sans"/>
                <a:sym typeface="Open Sans"/>
              </a:rPr>
              <a:t>Tarannum</a:t>
            </a:r>
            <a:r>
              <a:rPr lang="en-US" sz="800" dirty="0">
                <a:solidFill>
                  <a:schemeClr val="lt1"/>
                </a:solidFill>
                <a:latin typeface="Open Sans"/>
                <a:ea typeface="Open Sans"/>
                <a:cs typeface="Open Sans"/>
                <a:sym typeface="Open Sans"/>
              </a:rPr>
              <a:t> Sahar, Akansha </a:t>
            </a:r>
            <a:r>
              <a:rPr lang="en-US" sz="800" dirty="0" err="1">
                <a:solidFill>
                  <a:schemeClr val="lt1"/>
                </a:solidFill>
                <a:latin typeface="Open Sans"/>
                <a:ea typeface="Open Sans"/>
                <a:cs typeface="Open Sans"/>
                <a:sym typeface="Open Sans"/>
              </a:rPr>
              <a:t>Saklani</a:t>
            </a:r>
            <a:r>
              <a:rPr lang="en-US" sz="800" dirty="0">
                <a:solidFill>
                  <a:schemeClr val="lt1"/>
                </a:solidFill>
                <a:latin typeface="Open Sans"/>
                <a:ea typeface="Open Sans"/>
                <a:cs typeface="Open Sans"/>
                <a:sym typeface="Open Sans"/>
              </a:rPr>
              <a:t>, Santiago Sinclair-</a:t>
            </a:r>
            <a:r>
              <a:rPr lang="en-US" sz="800" dirty="0" err="1">
                <a:solidFill>
                  <a:schemeClr val="lt1"/>
                </a:solidFill>
                <a:latin typeface="Open Sans"/>
                <a:ea typeface="Open Sans"/>
                <a:cs typeface="Open Sans"/>
                <a:sym typeface="Open Sans"/>
              </a:rPr>
              <a:t>Lecaros</a:t>
            </a:r>
            <a:r>
              <a:rPr lang="en-US" sz="800" dirty="0">
                <a:solidFill>
                  <a:schemeClr val="lt1"/>
                </a:solidFill>
                <a:latin typeface="Open Sans"/>
                <a:ea typeface="Open Sans"/>
                <a:cs typeface="Open Sans"/>
                <a:sym typeface="Open Sans"/>
              </a:rPr>
              <a:t>, Dimitris Mentis, Douglas </a:t>
            </a:r>
            <a:r>
              <a:rPr lang="en-US" sz="800" dirty="0" err="1">
                <a:solidFill>
                  <a:schemeClr val="lt1"/>
                </a:solidFill>
                <a:latin typeface="Open Sans"/>
                <a:ea typeface="Open Sans"/>
                <a:cs typeface="Open Sans"/>
                <a:sym typeface="Open Sans"/>
              </a:rPr>
              <a:t>Ronoh</a:t>
            </a:r>
            <a:r>
              <a:rPr lang="en-US" sz="800" dirty="0">
                <a:solidFill>
                  <a:schemeClr val="lt1"/>
                </a:solidFill>
                <a:latin typeface="Open Sans"/>
                <a:ea typeface="Open Sans"/>
                <a:cs typeface="Open Sans"/>
                <a:sym typeface="Open Sans"/>
              </a:rPr>
              <a:t> and Jake Stockman from the Royal Institute of World Resources Institute</a:t>
            </a:r>
            <a:endParaRPr dirty="0"/>
          </a:p>
        </p:txBody>
      </p:sp>
      <p:pic>
        <p:nvPicPr>
          <p:cNvPr id="135" name="Google Shape;135;p4"/>
          <p:cNvPicPr preferRelativeResize="0"/>
          <p:nvPr/>
        </p:nvPicPr>
        <p:blipFill rotWithShape="1">
          <a:blip r:embed="rId4">
            <a:alphaModFix/>
          </a:blip>
          <a:srcRect/>
          <a:stretch/>
        </p:blipFill>
        <p:spPr>
          <a:xfrm>
            <a:off x="9609421" y="3387982"/>
            <a:ext cx="1686852" cy="584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 IEAE, 1984</a:t>
            </a:r>
            <a:r>
              <a:rPr lang="en-US" sz="1400" b="1" i="1">
                <a:latin typeface="Open Sans "/>
              </a:rPr>
              <a:t> </a:t>
            </a:r>
            <a:endParaRPr lang="en-GB" sz="1400" b="1" i="1">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5.1 </a:t>
            </a:r>
            <a:r>
              <a:rPr lang="en-US" sz="3500">
                <a:latin typeface="Open Sans"/>
                <a:ea typeface="Open Sans" panose="020B0606030504020204" pitchFamily="34" charset="0"/>
                <a:cs typeface="Open Sans" panose="020B0606030504020204" pitchFamily="34" charset="0"/>
                <a:sym typeface="Bodoni SvtyTwo ITC TT-Book"/>
              </a:rPr>
              <a:t>Component of EAE’s back-end architecture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58008"/>
            <a:ext cx="9716815" cy="1631216"/>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EAE is a dynamic geographic information system, with an open source, adaptable web-architecture. Its unique backend infrastructure comes with an easy to navigate Content Management System and allows administrative users with limited or no GIS and programming expertise to add data and metadata in a simple manner</a:t>
            </a: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Introduction</a:t>
            </a:r>
          </a:p>
        </p:txBody>
      </p:sp>
    </p:spTree>
    <p:extLst>
      <p:ext uri="{BB962C8B-B14F-4D97-AF65-F5344CB8AC3E}">
        <p14:creationId xmlns:p14="http://schemas.microsoft.com/office/powerpoint/2010/main" val="169164992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5.1 </a:t>
            </a:r>
            <a:r>
              <a:rPr lang="en-US" sz="3500">
                <a:latin typeface="Open Sans"/>
                <a:ea typeface="Open Sans" panose="020B0606030504020204" pitchFamily="34" charset="0"/>
                <a:cs typeface="Open Sans" panose="020B0606030504020204" pitchFamily="34" charset="0"/>
                <a:sym typeface="Bodoni SvtyTwo ITC TT-Book"/>
              </a:rPr>
              <a:t>Component of EAE’s back-end architecture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a:cs typeface="Open Sans"/>
              </a:rPr>
              <a:t>Programming languages used to develop EAE</a:t>
            </a:r>
            <a:endParaRPr lang="en-US" dirty="0">
              <a:solidFill>
                <a:schemeClr val="accent5">
                  <a:lumMod val="60000"/>
                  <a:lumOff val="40000"/>
                </a:schemeClr>
              </a:solidFill>
            </a:endParaRPr>
          </a:p>
        </p:txBody>
      </p:sp>
      <p:graphicFrame>
        <p:nvGraphicFramePr>
          <p:cNvPr id="7" name="Table 6">
            <a:extLst>
              <a:ext uri="{FF2B5EF4-FFF2-40B4-BE49-F238E27FC236}">
                <a16:creationId xmlns:a16="http://schemas.microsoft.com/office/drawing/2014/main" id="{B6C6E06D-5115-EA52-50DB-3D931024F86D}"/>
              </a:ext>
            </a:extLst>
          </p:cNvPr>
          <p:cNvGraphicFramePr>
            <a:graphicFrameLocks noGrp="1"/>
          </p:cNvGraphicFramePr>
          <p:nvPr>
            <p:extLst>
              <p:ext uri="{D42A27DB-BD31-4B8C-83A1-F6EECF244321}">
                <p14:modId xmlns:p14="http://schemas.microsoft.com/office/powerpoint/2010/main" val="1947507122"/>
              </p:ext>
            </p:extLst>
          </p:nvPr>
        </p:nvGraphicFramePr>
        <p:xfrm>
          <a:off x="1808787" y="2278303"/>
          <a:ext cx="8713100" cy="3948897"/>
        </p:xfrm>
        <a:graphic>
          <a:graphicData uri="http://schemas.openxmlformats.org/drawingml/2006/table">
            <a:tbl>
              <a:tblPr firstRow="1" bandRow="1">
                <a:tableStyleId>{5C22544A-7EE6-4342-B048-85BDC9FD1C3A}</a:tableStyleId>
              </a:tblPr>
              <a:tblGrid>
                <a:gridCol w="1686025">
                  <a:extLst>
                    <a:ext uri="{9D8B030D-6E8A-4147-A177-3AD203B41FA5}">
                      <a16:colId xmlns:a16="http://schemas.microsoft.com/office/drawing/2014/main" val="2976525874"/>
                    </a:ext>
                  </a:extLst>
                </a:gridCol>
                <a:gridCol w="4409607">
                  <a:extLst>
                    <a:ext uri="{9D8B030D-6E8A-4147-A177-3AD203B41FA5}">
                      <a16:colId xmlns:a16="http://schemas.microsoft.com/office/drawing/2014/main" val="1960023435"/>
                    </a:ext>
                  </a:extLst>
                </a:gridCol>
                <a:gridCol w="2617468">
                  <a:extLst>
                    <a:ext uri="{9D8B030D-6E8A-4147-A177-3AD203B41FA5}">
                      <a16:colId xmlns:a16="http://schemas.microsoft.com/office/drawing/2014/main" val="182490820"/>
                    </a:ext>
                  </a:extLst>
                </a:gridCol>
              </a:tblGrid>
              <a:tr h="335600">
                <a:tc>
                  <a:txBody>
                    <a:bodyPr/>
                    <a:lstStyle/>
                    <a:p>
                      <a:pPr fontAlgn="base"/>
                      <a:r>
                        <a:rPr lang="en-US" sz="1100">
                          <a:effectLst/>
                        </a:rPr>
                        <a:t>Repositories​</a:t>
                      </a:r>
                      <a:endParaRPr lang="en-US" b="1">
                        <a:solidFill>
                          <a:srgbClr val="FFFFFF"/>
                        </a:solidFill>
                        <a:effectLst/>
                      </a:endParaRPr>
                    </a:p>
                  </a:txBody>
                  <a:tcPr/>
                </a:tc>
                <a:tc>
                  <a:txBody>
                    <a:bodyPr/>
                    <a:lstStyle/>
                    <a:p>
                      <a:pPr fontAlgn="base"/>
                      <a:r>
                        <a:rPr lang="en-US" sz="1100">
                          <a:effectLst/>
                        </a:rPr>
                        <a:t>Function​</a:t>
                      </a:r>
                      <a:endParaRPr lang="en-US" b="1">
                        <a:solidFill>
                          <a:srgbClr val="FFFFFF"/>
                        </a:solidFill>
                        <a:effectLst/>
                      </a:endParaRPr>
                    </a:p>
                  </a:txBody>
                  <a:tcPr/>
                </a:tc>
                <a:tc>
                  <a:txBody>
                    <a:bodyPr/>
                    <a:lstStyle/>
                    <a:p>
                      <a:pPr fontAlgn="base"/>
                      <a:r>
                        <a:rPr lang="en-US" sz="1100">
                          <a:effectLst/>
                        </a:rPr>
                        <a:t>Languages​</a:t>
                      </a:r>
                      <a:endParaRPr lang="en-US" b="1">
                        <a:solidFill>
                          <a:srgbClr val="FFFFFF"/>
                        </a:solidFill>
                        <a:effectLst/>
                      </a:endParaRPr>
                    </a:p>
                  </a:txBody>
                  <a:tcPr/>
                </a:tc>
                <a:extLst>
                  <a:ext uri="{0D108BD9-81ED-4DB2-BD59-A6C34878D82A}">
                    <a16:rowId xmlns:a16="http://schemas.microsoft.com/office/drawing/2014/main" val="4177676115"/>
                  </a:ext>
                </a:extLst>
              </a:tr>
              <a:tr h="458654">
                <a:tc>
                  <a:txBody>
                    <a:bodyPr/>
                    <a:lstStyle/>
                    <a:p>
                      <a:pPr fontAlgn="base"/>
                      <a:r>
                        <a:rPr lang="en-US" sz="1100">
                          <a:effectLst/>
                        </a:rPr>
                        <a:t>Admin​</a:t>
                      </a:r>
                      <a:endParaRPr lang="en-US">
                        <a:effectLst/>
                      </a:endParaRPr>
                    </a:p>
                  </a:txBody>
                  <a:tcPr/>
                </a:tc>
                <a:tc>
                  <a:txBody>
                    <a:bodyPr/>
                    <a:lstStyle/>
                    <a:p>
                      <a:pPr fontAlgn="base"/>
                      <a:r>
                        <a:rPr lang="en-US" sz="1100">
                          <a:effectLst/>
                        </a:rPr>
                        <a:t>frontend code for the platform's admin panel.​</a:t>
                      </a:r>
                      <a:endParaRPr lang="en-US">
                        <a:effectLst/>
                      </a:endParaRPr>
                    </a:p>
                  </a:txBody>
                  <a:tcPr/>
                </a:tc>
                <a:tc>
                  <a:txBody>
                    <a:bodyPr/>
                    <a:lstStyle/>
                    <a:p>
                      <a:pPr fontAlgn="base"/>
                      <a:r>
                        <a:rPr lang="en-US" sz="1100">
                          <a:effectLst/>
                        </a:rPr>
                        <a:t>Javascript, HTML, CSS​</a:t>
                      </a:r>
                      <a:endParaRPr lang="en-US">
                        <a:effectLst/>
                      </a:endParaRPr>
                    </a:p>
                  </a:txBody>
                  <a:tcPr/>
                </a:tc>
                <a:extLst>
                  <a:ext uri="{0D108BD9-81ED-4DB2-BD59-A6C34878D82A}">
                    <a16:rowId xmlns:a16="http://schemas.microsoft.com/office/drawing/2014/main" val="2639515200"/>
                  </a:ext>
                </a:extLst>
              </a:tr>
              <a:tr h="648827">
                <a:tc>
                  <a:txBody>
                    <a:bodyPr/>
                    <a:lstStyle/>
                    <a:p>
                      <a:pPr fontAlgn="base"/>
                      <a:r>
                        <a:rPr lang="en-US" sz="1100">
                          <a:effectLst/>
                        </a:rPr>
                        <a:t>Tool​</a:t>
                      </a:r>
                      <a:endParaRPr lang="en-US">
                        <a:effectLst/>
                      </a:endParaRPr>
                    </a:p>
                  </a:txBody>
                  <a:tcPr/>
                </a:tc>
                <a:tc>
                  <a:txBody>
                    <a:bodyPr/>
                    <a:lstStyle/>
                    <a:p>
                      <a:pPr fontAlgn="base"/>
                      <a:r>
                        <a:rPr lang="en-US" sz="1100">
                          <a:effectLst/>
                        </a:rPr>
                        <a:t>Source code for the primary visualization/analytics of the platform​</a:t>
                      </a:r>
                      <a:endParaRPr lang="en-US">
                        <a:effectLst/>
                      </a:endParaRPr>
                    </a:p>
                  </a:txBody>
                  <a:tcPr/>
                </a:tc>
                <a:tc>
                  <a:txBody>
                    <a:bodyPr/>
                    <a:lstStyle/>
                    <a:p>
                      <a:pPr fontAlgn="base"/>
                      <a:r>
                        <a:rPr lang="en-US" sz="1100">
                          <a:effectLst/>
                        </a:rPr>
                        <a:t>Javascript, Mustache, HTML, CSS​</a:t>
                      </a:r>
                      <a:endParaRPr lang="en-US">
                        <a:effectLst/>
                      </a:endParaRPr>
                    </a:p>
                    <a:p>
                      <a:pPr fontAlgn="base"/>
                      <a:r>
                        <a:rPr lang="en-US" sz="1100">
                          <a:effectLst/>
                        </a:rPr>
                        <a:t>​</a:t>
                      </a:r>
                      <a:endParaRPr lang="en-US">
                        <a:effectLst/>
                      </a:endParaRPr>
                    </a:p>
                  </a:txBody>
                  <a:tcPr/>
                </a:tc>
                <a:extLst>
                  <a:ext uri="{0D108BD9-81ED-4DB2-BD59-A6C34878D82A}">
                    <a16:rowId xmlns:a16="http://schemas.microsoft.com/office/drawing/2014/main" val="1404102310"/>
                  </a:ext>
                </a:extLst>
              </a:tr>
              <a:tr h="458654">
                <a:tc>
                  <a:txBody>
                    <a:bodyPr/>
                    <a:lstStyle/>
                    <a:p>
                      <a:pPr fontAlgn="base"/>
                      <a:r>
                        <a:rPr lang="en-US" sz="1100">
                          <a:effectLst/>
                        </a:rPr>
                        <a:t>Website​</a:t>
                      </a:r>
                      <a:endParaRPr lang="en-US">
                        <a:effectLst/>
                      </a:endParaRPr>
                    </a:p>
                  </a:txBody>
                  <a:tcPr/>
                </a:tc>
                <a:tc>
                  <a:txBody>
                    <a:bodyPr/>
                    <a:lstStyle/>
                    <a:p>
                      <a:pPr fontAlgn="base"/>
                      <a:r>
                        <a:rPr lang="en-US" sz="1100">
                          <a:effectLst/>
                        </a:rPr>
                        <a:t>This repository contains a template/view way of building the EAE website.​</a:t>
                      </a:r>
                      <a:endParaRPr lang="en-US">
                        <a:effectLst/>
                      </a:endParaRPr>
                    </a:p>
                  </a:txBody>
                  <a:tcPr/>
                </a:tc>
                <a:tc>
                  <a:txBody>
                    <a:bodyPr/>
                    <a:lstStyle/>
                    <a:p>
                      <a:pPr fontAlgn="base"/>
                      <a:r>
                        <a:rPr lang="en-US" sz="1100">
                          <a:effectLst/>
                        </a:rPr>
                        <a:t>Javascript, Mustache, HTML, CSS​</a:t>
                      </a:r>
                      <a:endParaRPr lang="en-US">
                        <a:effectLst/>
                      </a:endParaRPr>
                    </a:p>
                    <a:p>
                      <a:pPr fontAlgn="base"/>
                      <a:r>
                        <a:rPr lang="en-US" sz="1100">
                          <a:effectLst/>
                        </a:rPr>
                        <a:t>​</a:t>
                      </a:r>
                      <a:endParaRPr lang="en-US">
                        <a:effectLst/>
                      </a:endParaRPr>
                    </a:p>
                  </a:txBody>
                  <a:tcPr/>
                </a:tc>
                <a:extLst>
                  <a:ext uri="{0D108BD9-81ED-4DB2-BD59-A6C34878D82A}">
                    <a16:rowId xmlns:a16="http://schemas.microsoft.com/office/drawing/2014/main" val="2937286125"/>
                  </a:ext>
                </a:extLst>
              </a:tr>
              <a:tr h="458654">
                <a:tc>
                  <a:txBody>
                    <a:bodyPr/>
                    <a:lstStyle/>
                    <a:p>
                      <a:pPr fontAlgn="base"/>
                      <a:r>
                        <a:rPr lang="en-US" sz="1100">
                          <a:effectLst/>
                        </a:rPr>
                        <a:t>Paver​</a:t>
                      </a:r>
                      <a:endParaRPr lang="en-US">
                        <a:effectLst/>
                      </a:endParaRPr>
                    </a:p>
                  </a:txBody>
                  <a:tcPr/>
                </a:tc>
                <a:tc>
                  <a:txBody>
                    <a:bodyPr/>
                    <a:lstStyle/>
                    <a:p>
                      <a:pPr fontAlgn="base"/>
                      <a:r>
                        <a:rPr lang="en-US" sz="1100">
                          <a:effectLst/>
                        </a:rPr>
                        <a:t>Paver is the EAE's backend for processing the geolocated data needed for EAE​</a:t>
                      </a:r>
                      <a:endParaRPr lang="en-US">
                        <a:effectLst/>
                      </a:endParaRPr>
                    </a:p>
                  </a:txBody>
                  <a:tcPr/>
                </a:tc>
                <a:tc>
                  <a:txBody>
                    <a:bodyPr/>
                    <a:lstStyle/>
                    <a:p>
                      <a:pPr fontAlgn="base"/>
                      <a:r>
                        <a:rPr lang="en-US" sz="1100">
                          <a:effectLst/>
                        </a:rPr>
                        <a:t>Go​</a:t>
                      </a:r>
                      <a:endParaRPr lang="en-US">
                        <a:effectLst/>
                      </a:endParaRPr>
                    </a:p>
                  </a:txBody>
                  <a:tcPr/>
                </a:tc>
                <a:extLst>
                  <a:ext uri="{0D108BD9-81ED-4DB2-BD59-A6C34878D82A}">
                    <a16:rowId xmlns:a16="http://schemas.microsoft.com/office/drawing/2014/main" val="1073963639"/>
                  </a:ext>
                </a:extLst>
              </a:tr>
              <a:tr h="458654">
                <a:tc>
                  <a:txBody>
                    <a:bodyPr/>
                    <a:lstStyle/>
                    <a:p>
                      <a:pPr fontAlgn="base"/>
                      <a:r>
                        <a:rPr lang="en-US" sz="1100">
                          <a:effectLst/>
                        </a:rPr>
                        <a:t>Database​</a:t>
                      </a:r>
                      <a:endParaRPr lang="en-US">
                        <a:effectLst/>
                      </a:endParaRPr>
                    </a:p>
                  </a:txBody>
                  <a:tcPr/>
                </a:tc>
                <a:tc>
                  <a:txBody>
                    <a:bodyPr/>
                    <a:lstStyle/>
                    <a:p>
                      <a:pPr fontAlgn="base"/>
                      <a:r>
                        <a:rPr lang="en-US" sz="1100">
                          <a:effectLst/>
                        </a:rPr>
                        <a:t>This is the SQL (PostgreSQL) code for the platform's database.​</a:t>
                      </a:r>
                      <a:endParaRPr lang="en-US">
                        <a:effectLst/>
                      </a:endParaRPr>
                    </a:p>
                  </a:txBody>
                  <a:tcPr/>
                </a:tc>
                <a:tc>
                  <a:txBody>
                    <a:bodyPr/>
                    <a:lstStyle/>
                    <a:p>
                      <a:pPr fontAlgn="base"/>
                      <a:r>
                        <a:rPr lang="en-US" sz="1100">
                          <a:effectLst/>
                        </a:rPr>
                        <a:t>SQL​</a:t>
                      </a:r>
                      <a:endParaRPr lang="en-US">
                        <a:effectLst/>
                      </a:endParaRPr>
                    </a:p>
                  </a:txBody>
                  <a:tcPr/>
                </a:tc>
                <a:extLst>
                  <a:ext uri="{0D108BD9-81ED-4DB2-BD59-A6C34878D82A}">
                    <a16:rowId xmlns:a16="http://schemas.microsoft.com/office/drawing/2014/main" val="2409204479"/>
                  </a:ext>
                </a:extLst>
              </a:tr>
              <a:tr h="335600">
                <a:tc>
                  <a:txBody>
                    <a:bodyPr/>
                    <a:lstStyle/>
                    <a:p>
                      <a:pPr fontAlgn="base"/>
                      <a:r>
                        <a:rPr lang="en-US" sz="1100">
                          <a:effectLst/>
                        </a:rPr>
                        <a:t>API​</a:t>
                      </a:r>
                      <a:endParaRPr lang="en-US">
                        <a:effectLst/>
                      </a:endParaRPr>
                    </a:p>
                  </a:txBody>
                  <a:tcPr/>
                </a:tc>
                <a:tc>
                  <a:txBody>
                    <a:bodyPr/>
                    <a:lstStyle/>
                    <a:p>
                      <a:pPr fontAlgn="base"/>
                      <a:r>
                        <a:rPr lang="en-US" sz="1100">
                          <a:effectLst/>
                        </a:rPr>
                        <a:t>The API is delegated PostgREST.​</a:t>
                      </a:r>
                      <a:endParaRPr lang="en-US">
                        <a:effectLst/>
                      </a:endParaRPr>
                    </a:p>
                  </a:txBody>
                  <a:tcPr/>
                </a:tc>
                <a:tc>
                  <a:txBody>
                    <a:bodyPr/>
                    <a:lstStyle/>
                    <a:p>
                      <a:pPr fontAlgn="base"/>
                      <a:r>
                        <a:rPr lang="en-US" sz="1100">
                          <a:effectLst/>
                        </a:rPr>
                        <a:t>Makefile​</a:t>
                      </a:r>
                      <a:endParaRPr lang="en-US">
                        <a:effectLst/>
                      </a:endParaRPr>
                    </a:p>
                  </a:txBody>
                  <a:tcPr/>
                </a:tc>
                <a:extLst>
                  <a:ext uri="{0D108BD9-81ED-4DB2-BD59-A6C34878D82A}">
                    <a16:rowId xmlns:a16="http://schemas.microsoft.com/office/drawing/2014/main" val="2177593315"/>
                  </a:ext>
                </a:extLst>
              </a:tr>
              <a:tr h="335600">
                <a:tc>
                  <a:txBody>
                    <a:bodyPr/>
                    <a:lstStyle/>
                    <a:p>
                      <a:pPr fontAlgn="base"/>
                      <a:r>
                        <a:rPr lang="en-US" sz="1100">
                          <a:effectLst/>
                        </a:rPr>
                        <a:t>Offroad​</a:t>
                      </a:r>
                      <a:endParaRPr lang="en-US">
                        <a:effectLst/>
                      </a:endParaRPr>
                    </a:p>
                  </a:txBody>
                  <a:tcPr/>
                </a:tc>
                <a:tc>
                  <a:txBody>
                    <a:bodyPr/>
                    <a:lstStyle/>
                    <a:p>
                      <a:pPr fontAlgn="base"/>
                      <a:r>
                        <a:rPr lang="en-US" sz="1100">
                          <a:effectLst/>
                        </a:rPr>
                        <a:t>Offline version of EAE ​</a:t>
                      </a:r>
                      <a:endParaRPr lang="en-US">
                        <a:effectLst/>
                      </a:endParaRPr>
                    </a:p>
                  </a:txBody>
                  <a:tcPr/>
                </a:tc>
                <a:tc>
                  <a:txBody>
                    <a:bodyPr/>
                    <a:lstStyle/>
                    <a:p>
                      <a:pPr fontAlgn="base"/>
                      <a:r>
                        <a:rPr lang="en-US" sz="1100">
                          <a:effectLst/>
                        </a:rPr>
                        <a:t>Go, Shell​</a:t>
                      </a:r>
                      <a:endParaRPr lang="en-US">
                        <a:effectLst/>
                      </a:endParaRPr>
                    </a:p>
                  </a:txBody>
                  <a:tcPr/>
                </a:tc>
                <a:extLst>
                  <a:ext uri="{0D108BD9-81ED-4DB2-BD59-A6C34878D82A}">
                    <a16:rowId xmlns:a16="http://schemas.microsoft.com/office/drawing/2014/main" val="3479614584"/>
                  </a:ext>
                </a:extLst>
              </a:tr>
              <a:tr h="458654">
                <a:tc>
                  <a:txBody>
                    <a:bodyPr/>
                    <a:lstStyle/>
                    <a:p>
                      <a:pPr fontAlgn="base"/>
                      <a:r>
                        <a:rPr lang="en-US" sz="1100">
                          <a:effectLst/>
                        </a:rPr>
                        <a:t>Gdal​</a:t>
                      </a:r>
                      <a:endParaRPr lang="en-US">
                        <a:effectLst/>
                      </a:endParaRPr>
                    </a:p>
                  </a:txBody>
                  <a:tcPr/>
                </a:tc>
                <a:tc>
                  <a:txBody>
                    <a:bodyPr/>
                    <a:lstStyle/>
                    <a:p>
                      <a:pPr fontAlgn="base"/>
                      <a:r>
                        <a:rPr lang="en-US" sz="1100">
                          <a:effectLst/>
                        </a:rPr>
                        <a:t>The gdal.go package provides a go wrapper for GDAL, the Geospatial Data Abstraction Library​</a:t>
                      </a:r>
                      <a:endParaRPr lang="en-US">
                        <a:effectLst/>
                      </a:endParaRPr>
                    </a:p>
                  </a:txBody>
                  <a:tcPr/>
                </a:tc>
                <a:tc>
                  <a:txBody>
                    <a:bodyPr/>
                    <a:lstStyle/>
                    <a:p>
                      <a:pPr fontAlgn="base"/>
                      <a:r>
                        <a:rPr lang="en-US" sz="1100">
                          <a:effectLst/>
                        </a:rPr>
                        <a:t>Go, C ​</a:t>
                      </a:r>
                      <a:endParaRPr lang="en-US">
                        <a:effectLst/>
                      </a:endParaRPr>
                    </a:p>
                  </a:txBody>
                  <a:tcPr/>
                </a:tc>
                <a:extLst>
                  <a:ext uri="{0D108BD9-81ED-4DB2-BD59-A6C34878D82A}">
                    <a16:rowId xmlns:a16="http://schemas.microsoft.com/office/drawing/2014/main" val="3679171147"/>
                  </a:ext>
                </a:extLst>
              </a:tr>
            </a:tbl>
          </a:graphicData>
        </a:graphic>
      </p:graphicFrame>
    </p:spTree>
    <p:extLst>
      <p:ext uri="{BB962C8B-B14F-4D97-AF65-F5344CB8AC3E}">
        <p14:creationId xmlns:p14="http://schemas.microsoft.com/office/powerpoint/2010/main" val="97874370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4"/>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8" y="2703555"/>
            <a:ext cx="3773008" cy="1938992"/>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EAE’s backend infrastructure provides automated data processing to minimizes resource requirements when it comes to harmonizing and integrating new data.</a:t>
            </a:r>
          </a:p>
        </p:txBody>
      </p:sp>
      <p:sp>
        <p:nvSpPr>
          <p:cNvPr id="16" name="Rectangle 15">
            <a:extLst>
              <a:ext uri="{FF2B5EF4-FFF2-40B4-BE49-F238E27FC236}">
                <a16:creationId xmlns:a16="http://schemas.microsoft.com/office/drawing/2014/main" id="{431F5C90-1DCB-30BE-67C8-68DEA35FC2BC}"/>
              </a:ext>
            </a:extLst>
          </p:cNvPr>
          <p:cNvSpPr/>
          <p:nvPr/>
        </p:nvSpPr>
        <p:spPr>
          <a:xfrm>
            <a:off x="470518" y="219296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Automated Data Processing</a:t>
            </a: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5.1 </a:t>
            </a:r>
            <a:r>
              <a:rPr lang="en-US" sz="3500">
                <a:latin typeface="Open Sans"/>
                <a:ea typeface="Open Sans" panose="020B0606030504020204" pitchFamily="34" charset="0"/>
                <a:cs typeface="Open Sans" panose="020B0606030504020204" pitchFamily="34" charset="0"/>
                <a:sym typeface="Bodoni SvtyTwo ITC TT-Book"/>
              </a:rPr>
              <a:t>Component of EAE’s back-end architecture</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5"/>
          <a:stretch>
            <a:fillRect/>
          </a:stretch>
        </p:blipFill>
        <p:spPr>
          <a:xfrm>
            <a:off x="4844199" y="956297"/>
            <a:ext cx="6480797" cy="4526471"/>
          </a:xfrm>
          <a:prstGeom prst="rect">
            <a:avLst/>
          </a:prstGeom>
        </p:spPr>
      </p:pic>
      <p:sp>
        <p:nvSpPr>
          <p:cNvPr id="13" name="Rectangle 12">
            <a:extLst>
              <a:ext uri="{FF2B5EF4-FFF2-40B4-BE49-F238E27FC236}">
                <a16:creationId xmlns:a16="http://schemas.microsoft.com/office/drawing/2014/main" id="{04528AA5-134D-A2BF-FB40-56E18FCABB6C}"/>
              </a:ext>
            </a:extLst>
          </p:cNvPr>
          <p:cNvSpPr/>
          <p:nvPr/>
        </p:nvSpPr>
        <p:spPr>
          <a:xfrm>
            <a:off x="5338436" y="1284348"/>
            <a:ext cx="1115630" cy="526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8F9863-4055-2106-0B09-0B1839F2A58B}"/>
              </a:ext>
            </a:extLst>
          </p:cNvPr>
          <p:cNvSpPr/>
          <p:nvPr/>
        </p:nvSpPr>
        <p:spPr>
          <a:xfrm>
            <a:off x="4980370" y="3165651"/>
            <a:ext cx="967669" cy="57184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96316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4"/>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8" y="2703555"/>
            <a:ext cx="3773008" cy="1631216"/>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EAE’s backend infrastructure provides dynamic database and efficient data storage to optimize data transaction and configurations.</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5"/>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8" y="2005718"/>
            <a:ext cx="3568822" cy="707886"/>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Data Storage and Dynamic Database</a:t>
            </a: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5.1 </a:t>
            </a:r>
            <a:r>
              <a:rPr lang="en-US" sz="3500">
                <a:latin typeface="Open Sans"/>
                <a:ea typeface="Open Sans" panose="020B0606030504020204" pitchFamily="34" charset="0"/>
                <a:cs typeface="Open Sans" panose="020B0606030504020204" pitchFamily="34" charset="0"/>
                <a:sym typeface="Bodoni SvtyTwo ITC TT-Book"/>
              </a:rPr>
              <a:t>Component of EAE’s back-end architecture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3" name="Rectangle 12">
            <a:extLst>
              <a:ext uri="{FF2B5EF4-FFF2-40B4-BE49-F238E27FC236}">
                <a16:creationId xmlns:a16="http://schemas.microsoft.com/office/drawing/2014/main" id="{04528AA5-134D-A2BF-FB40-56E18FCABB6C}"/>
              </a:ext>
            </a:extLst>
          </p:cNvPr>
          <p:cNvSpPr/>
          <p:nvPr/>
        </p:nvSpPr>
        <p:spPr>
          <a:xfrm>
            <a:off x="7170252" y="1261424"/>
            <a:ext cx="1151119" cy="526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1D1A33C-1EDE-D0AC-BB76-46DFF4202F03}"/>
              </a:ext>
            </a:extLst>
          </p:cNvPr>
          <p:cNvSpPr/>
          <p:nvPr/>
        </p:nvSpPr>
        <p:spPr>
          <a:xfrm>
            <a:off x="7606737" y="4806530"/>
            <a:ext cx="1217667" cy="526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19298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4"/>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8" y="2703555"/>
            <a:ext cx="3773008" cy="2246769"/>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EAE’s backend infrastructure provides customized content management System which allows admin users to better process, store, manage and</a:t>
            </a:r>
          </a:p>
          <a:p>
            <a:r>
              <a:rPr lang="en-US" sz="2000">
                <a:latin typeface="Open Sans" panose="020B0606030504020204" pitchFamily="34" charset="0"/>
                <a:ea typeface="Open Sans" panose="020B0606030504020204" pitchFamily="34" charset="0"/>
                <a:cs typeface="Open Sans" panose="020B0606030504020204" pitchFamily="34" charset="0"/>
              </a:rPr>
              <a:t>update EAE in a cost-effective manner</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5"/>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8" y="1981809"/>
            <a:ext cx="4373681" cy="707886"/>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Customized Content Management System</a:t>
            </a: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5.1 </a:t>
            </a:r>
            <a:r>
              <a:rPr lang="en-US" sz="3500">
                <a:latin typeface="Open Sans"/>
                <a:ea typeface="Open Sans" panose="020B0606030504020204" pitchFamily="34" charset="0"/>
                <a:cs typeface="Open Sans" panose="020B0606030504020204" pitchFamily="34" charset="0"/>
                <a:sym typeface="Bodoni SvtyTwo ITC TT-Book"/>
              </a:rPr>
              <a:t>Component of EAE’s back-end architecture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2" name="Rectangle 1">
            <a:extLst>
              <a:ext uri="{FF2B5EF4-FFF2-40B4-BE49-F238E27FC236}">
                <a16:creationId xmlns:a16="http://schemas.microsoft.com/office/drawing/2014/main" id="{41D1A33C-1EDE-D0AC-BB76-46DFF4202F03}"/>
              </a:ext>
            </a:extLst>
          </p:cNvPr>
          <p:cNvSpPr/>
          <p:nvPr/>
        </p:nvSpPr>
        <p:spPr>
          <a:xfrm>
            <a:off x="5487166" y="4819217"/>
            <a:ext cx="1606092" cy="66355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37082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4"/>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7" y="2703555"/>
            <a:ext cx="3977196" cy="2554545"/>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EAE’s backend infrastructure provides modular API that connects the backend of the application with the front-end and enables users to generate</a:t>
            </a:r>
          </a:p>
          <a:p>
            <a:r>
              <a:rPr lang="en-US" sz="2000">
                <a:latin typeface="Open Sans" panose="020B0606030504020204" pitchFamily="34" charset="0"/>
                <a:ea typeface="Open Sans" panose="020B0606030504020204" pitchFamily="34" charset="0"/>
                <a:cs typeface="Open Sans" panose="020B0606030504020204" pitchFamily="34" charset="0"/>
              </a:rPr>
              <a:t>rapid, high resolution visualizations and prioritization analysis on-the-fly.</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5"/>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8" y="1981809"/>
            <a:ext cx="4373681" cy="707886"/>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Modular Application Programming Interface (API)</a:t>
            </a: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5.1 </a:t>
            </a:r>
            <a:r>
              <a:rPr lang="en-US" sz="3500">
                <a:latin typeface="Open Sans"/>
                <a:ea typeface="Open Sans" panose="020B0606030504020204" pitchFamily="34" charset="0"/>
                <a:cs typeface="Open Sans" panose="020B0606030504020204" pitchFamily="34" charset="0"/>
                <a:sym typeface="Bodoni SvtyTwo ITC TT-Book"/>
              </a:rPr>
              <a:t>Component of EAE’s back-end architecture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2" name="Rectangle 1">
            <a:extLst>
              <a:ext uri="{FF2B5EF4-FFF2-40B4-BE49-F238E27FC236}">
                <a16:creationId xmlns:a16="http://schemas.microsoft.com/office/drawing/2014/main" id="{41D1A33C-1EDE-D0AC-BB76-46DFF4202F03}"/>
              </a:ext>
            </a:extLst>
          </p:cNvPr>
          <p:cNvSpPr/>
          <p:nvPr/>
        </p:nvSpPr>
        <p:spPr>
          <a:xfrm>
            <a:off x="7626684" y="2703555"/>
            <a:ext cx="1543949" cy="79424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86188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4"/>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7" y="2703555"/>
            <a:ext cx="3977196" cy="2246769"/>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EAE’s backend infrastructure provides a variety of Baseline Maps including names of places, satellite imagery and other. </a:t>
            </a:r>
          </a:p>
          <a:p>
            <a:endParaRPr lang="en-US" sz="2000">
              <a:latin typeface="Open Sans" panose="020B0606030504020204" pitchFamily="34" charset="0"/>
              <a:ea typeface="Open Sans" panose="020B0606030504020204" pitchFamily="34" charset="0"/>
              <a:cs typeface="Open Sans" panose="020B0606030504020204" pitchFamily="34" charset="0"/>
            </a:endParaRPr>
          </a:p>
          <a:p>
            <a:endParaRPr lang="en-US" sz="2000">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5"/>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7" y="2223147"/>
            <a:ext cx="4373681"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Baseline Maps</a:t>
            </a: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5.1 </a:t>
            </a:r>
            <a:r>
              <a:rPr lang="en-US" sz="3500">
                <a:latin typeface="Open Sans"/>
                <a:ea typeface="Open Sans" panose="020B0606030504020204" pitchFamily="34" charset="0"/>
                <a:cs typeface="Open Sans" panose="020B0606030504020204" pitchFamily="34" charset="0"/>
                <a:sym typeface="Bodoni SvtyTwo ITC TT-Book"/>
              </a:rPr>
              <a:t>Component of EAE’s back-end architecture</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2" name="Rectangle 1">
            <a:extLst>
              <a:ext uri="{FF2B5EF4-FFF2-40B4-BE49-F238E27FC236}">
                <a16:creationId xmlns:a16="http://schemas.microsoft.com/office/drawing/2014/main" id="{41D1A33C-1EDE-D0AC-BB76-46DFF4202F03}"/>
              </a:ext>
            </a:extLst>
          </p:cNvPr>
          <p:cNvSpPr/>
          <p:nvPr/>
        </p:nvSpPr>
        <p:spPr>
          <a:xfrm>
            <a:off x="9180276" y="4237594"/>
            <a:ext cx="851491" cy="51195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917128"/>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24734</TotalTime>
  <Words>1929</Words>
  <Application>Microsoft Macintosh PowerPoint</Application>
  <PresentationFormat>Widescreen</PresentationFormat>
  <Paragraphs>252</Paragraphs>
  <Slides>27</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Open Sans</vt:lpstr>
      <vt:lpstr>Open Sans </vt:lpstr>
      <vt:lpstr>Open Sans ExtraBold</vt:lpstr>
      <vt:lpstr>Wingdings</vt:lpstr>
      <vt:lpstr>Office Theme</vt:lpstr>
      <vt:lpstr>Office Theme</vt:lpstr>
      <vt:lpstr>LECTURE 5 ENERGY ACCESS EXPLORER BACK-END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Tarannum Sahar</dc:creator>
  <cp:lastModifiedBy>Yeganyan, Rudolf</cp:lastModifiedBy>
  <cp:revision>642</cp:revision>
  <dcterms:created xsi:type="dcterms:W3CDTF">2023-08-18T16:01:49Z</dcterms:created>
  <dcterms:modified xsi:type="dcterms:W3CDTF">2023-11-03T12:49:52Z</dcterms:modified>
</cp:coreProperties>
</file>