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04" r:id="rId3"/>
    <p:sldId id="256" r:id="rId4"/>
    <p:sldId id="267" r:id="rId5"/>
    <p:sldId id="257" r:id="rId6"/>
    <p:sldId id="268" r:id="rId7"/>
    <p:sldId id="258" r:id="rId8"/>
    <p:sldId id="269" r:id="rId9"/>
    <p:sldId id="259" r:id="rId10"/>
    <p:sldId id="260" r:id="rId11"/>
    <p:sldId id="261" r:id="rId12"/>
    <p:sldId id="276" r:id="rId13"/>
    <p:sldId id="270" r:id="rId14"/>
    <p:sldId id="262" r:id="rId15"/>
    <p:sldId id="272" r:id="rId16"/>
    <p:sldId id="271" r:id="rId17"/>
    <p:sldId id="263" r:id="rId18"/>
    <p:sldId id="265" r:id="rId19"/>
    <p:sldId id="273" r:id="rId20"/>
    <p:sldId id="274" r:id="rId21"/>
    <p:sldId id="266"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14CC2-DDCD-4514-A98E-2BCC8DA12D70}" v="2" dt="2021-05-11T22:13:20.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42" y="96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BC514CC2-DDCD-4514-A98E-2BCC8DA12D70}"/>
    <pc:docChg chg="custSel modSld modMainMaster modNotesMaster">
      <pc:chgData name="Nicholas Harvey" userId="6c8f5bcc-6372-430f-9774-4498d9d8aa03" providerId="ADAL" clId="{BC514CC2-DDCD-4514-A98E-2BCC8DA12D70}" dt="2021-05-11T22:13:36.610" v="22" actId="20577"/>
      <pc:docMkLst>
        <pc:docMk/>
      </pc:docMkLst>
      <pc:sldChg chg="modSp mod">
        <pc:chgData name="Nicholas Harvey" userId="6c8f5bcc-6372-430f-9774-4498d9d8aa03" providerId="ADAL" clId="{BC514CC2-DDCD-4514-A98E-2BCC8DA12D70}" dt="2021-05-11T22:13:20.278" v="7"/>
        <pc:sldMkLst>
          <pc:docMk/>
          <pc:sldMk cId="1453324981" sldId="256"/>
        </pc:sldMkLst>
        <pc:spChg chg="mod">
          <ac:chgData name="Nicholas Harvey" userId="6c8f5bcc-6372-430f-9774-4498d9d8aa03" providerId="ADAL" clId="{BC514CC2-DDCD-4514-A98E-2BCC8DA12D70}" dt="2021-05-11T22:13:20.278" v="7"/>
          <ac:spMkLst>
            <pc:docMk/>
            <pc:sldMk cId="1453324981" sldId="256"/>
            <ac:spMk id="2" creationId="{00000000-0000-0000-0000-000000000000}"/>
          </ac:spMkLst>
        </pc:spChg>
        <pc:spChg chg="mod">
          <ac:chgData name="Nicholas Harvey" userId="6c8f5bcc-6372-430f-9774-4498d9d8aa03" providerId="ADAL" clId="{BC514CC2-DDCD-4514-A98E-2BCC8DA12D70}" dt="2021-05-11T22:13:20.278" v="7"/>
          <ac:spMkLst>
            <pc:docMk/>
            <pc:sldMk cId="1453324981" sldId="256"/>
            <ac:spMk id="3" creationId="{00000000-0000-0000-0000-000000000000}"/>
          </ac:spMkLst>
        </pc:spChg>
        <pc:picChg chg="mod">
          <ac:chgData name="Nicholas Harvey" userId="6c8f5bcc-6372-430f-9774-4498d9d8aa03" providerId="ADAL" clId="{BC514CC2-DDCD-4514-A98E-2BCC8DA12D70}" dt="2021-05-11T22:13:20.278" v="7"/>
          <ac:picMkLst>
            <pc:docMk/>
            <pc:sldMk cId="1453324981" sldId="256"/>
            <ac:picMk id="1026" creationId="{00000000-0000-0000-0000-000000000000}"/>
          </ac:picMkLst>
        </pc:picChg>
      </pc:sldChg>
      <pc:sldChg chg="modSp">
        <pc:chgData name="Nicholas Harvey" userId="6c8f5bcc-6372-430f-9774-4498d9d8aa03" providerId="ADAL" clId="{BC514CC2-DDCD-4514-A98E-2BCC8DA12D70}" dt="2021-05-11T22:13:20.278" v="7"/>
        <pc:sldMkLst>
          <pc:docMk/>
          <pc:sldMk cId="575482053" sldId="257"/>
        </pc:sldMkLst>
        <pc:spChg chg="mod">
          <ac:chgData name="Nicholas Harvey" userId="6c8f5bcc-6372-430f-9774-4498d9d8aa03" providerId="ADAL" clId="{BC514CC2-DDCD-4514-A98E-2BCC8DA12D70}" dt="2021-05-11T22:13:20.278" v="7"/>
          <ac:spMkLst>
            <pc:docMk/>
            <pc:sldMk cId="575482053" sldId="257"/>
            <ac:spMk id="2" creationId="{00000000-0000-0000-0000-000000000000}"/>
          </ac:spMkLst>
        </pc:spChg>
        <pc:spChg chg="mod">
          <ac:chgData name="Nicholas Harvey" userId="6c8f5bcc-6372-430f-9774-4498d9d8aa03" providerId="ADAL" clId="{BC514CC2-DDCD-4514-A98E-2BCC8DA12D70}" dt="2021-05-11T22:13:20.278" v="7"/>
          <ac:spMkLst>
            <pc:docMk/>
            <pc:sldMk cId="575482053" sldId="257"/>
            <ac:spMk id="3" creationId="{00000000-0000-0000-0000-000000000000}"/>
          </ac:spMkLst>
        </pc:spChg>
        <pc:picChg chg="mod">
          <ac:chgData name="Nicholas Harvey" userId="6c8f5bcc-6372-430f-9774-4498d9d8aa03" providerId="ADAL" clId="{BC514CC2-DDCD-4514-A98E-2BCC8DA12D70}" dt="2021-05-11T22:13:20.278" v="7"/>
          <ac:picMkLst>
            <pc:docMk/>
            <pc:sldMk cId="575482053" sldId="257"/>
            <ac:picMk id="4" creationId="{00000000-0000-0000-0000-000000000000}"/>
          </ac:picMkLst>
        </pc:picChg>
      </pc:sldChg>
      <pc:sldChg chg="modSp">
        <pc:chgData name="Nicholas Harvey" userId="6c8f5bcc-6372-430f-9774-4498d9d8aa03" providerId="ADAL" clId="{BC514CC2-DDCD-4514-A98E-2BCC8DA12D70}" dt="2021-05-11T22:13:20.278" v="7"/>
        <pc:sldMkLst>
          <pc:docMk/>
          <pc:sldMk cId="4111121920" sldId="258"/>
        </pc:sldMkLst>
        <pc:spChg chg="mod">
          <ac:chgData name="Nicholas Harvey" userId="6c8f5bcc-6372-430f-9774-4498d9d8aa03" providerId="ADAL" clId="{BC514CC2-DDCD-4514-A98E-2BCC8DA12D70}" dt="2021-05-11T22:13:20.278" v="7"/>
          <ac:spMkLst>
            <pc:docMk/>
            <pc:sldMk cId="4111121920" sldId="258"/>
            <ac:spMk id="2" creationId="{00000000-0000-0000-0000-000000000000}"/>
          </ac:spMkLst>
        </pc:spChg>
        <pc:spChg chg="mod">
          <ac:chgData name="Nicholas Harvey" userId="6c8f5bcc-6372-430f-9774-4498d9d8aa03" providerId="ADAL" clId="{BC514CC2-DDCD-4514-A98E-2BCC8DA12D70}" dt="2021-05-11T22:13:20.278" v="7"/>
          <ac:spMkLst>
            <pc:docMk/>
            <pc:sldMk cId="4111121920" sldId="258"/>
            <ac:spMk id="3" creationId="{00000000-0000-0000-0000-000000000000}"/>
          </ac:spMkLst>
        </pc:spChg>
        <pc:picChg chg="mod">
          <ac:chgData name="Nicholas Harvey" userId="6c8f5bcc-6372-430f-9774-4498d9d8aa03" providerId="ADAL" clId="{BC514CC2-DDCD-4514-A98E-2BCC8DA12D70}" dt="2021-05-11T22:13:20.278" v="7"/>
          <ac:picMkLst>
            <pc:docMk/>
            <pc:sldMk cId="4111121920" sldId="258"/>
            <ac:picMk id="5" creationId="{00000000-0000-0000-0000-000000000000}"/>
          </ac:picMkLst>
        </pc:picChg>
      </pc:sldChg>
      <pc:sldChg chg="modSp">
        <pc:chgData name="Nicholas Harvey" userId="6c8f5bcc-6372-430f-9774-4498d9d8aa03" providerId="ADAL" clId="{BC514CC2-DDCD-4514-A98E-2BCC8DA12D70}" dt="2021-05-11T22:13:20.278" v="7"/>
        <pc:sldMkLst>
          <pc:docMk/>
          <pc:sldMk cId="1094300910" sldId="259"/>
        </pc:sldMkLst>
        <pc:spChg chg="mod">
          <ac:chgData name="Nicholas Harvey" userId="6c8f5bcc-6372-430f-9774-4498d9d8aa03" providerId="ADAL" clId="{BC514CC2-DDCD-4514-A98E-2BCC8DA12D70}" dt="2021-05-11T22:13:20.278" v="7"/>
          <ac:spMkLst>
            <pc:docMk/>
            <pc:sldMk cId="1094300910" sldId="259"/>
            <ac:spMk id="2" creationId="{00000000-0000-0000-0000-000000000000}"/>
          </ac:spMkLst>
        </pc:spChg>
        <pc:spChg chg="mod">
          <ac:chgData name="Nicholas Harvey" userId="6c8f5bcc-6372-430f-9774-4498d9d8aa03" providerId="ADAL" clId="{BC514CC2-DDCD-4514-A98E-2BCC8DA12D70}" dt="2021-05-11T22:13:20.278" v="7"/>
          <ac:spMkLst>
            <pc:docMk/>
            <pc:sldMk cId="1094300910" sldId="259"/>
            <ac:spMk id="3" creationId="{00000000-0000-0000-0000-000000000000}"/>
          </ac:spMkLst>
        </pc:spChg>
      </pc:sldChg>
      <pc:sldChg chg="modSp">
        <pc:chgData name="Nicholas Harvey" userId="6c8f5bcc-6372-430f-9774-4498d9d8aa03" providerId="ADAL" clId="{BC514CC2-DDCD-4514-A98E-2BCC8DA12D70}" dt="2021-05-11T22:13:20.278" v="7"/>
        <pc:sldMkLst>
          <pc:docMk/>
          <pc:sldMk cId="780579341" sldId="260"/>
        </pc:sldMkLst>
        <pc:picChg chg="mod">
          <ac:chgData name="Nicholas Harvey" userId="6c8f5bcc-6372-430f-9774-4498d9d8aa03" providerId="ADAL" clId="{BC514CC2-DDCD-4514-A98E-2BCC8DA12D70}" dt="2021-05-11T22:13:20.278" v="7"/>
          <ac:picMkLst>
            <pc:docMk/>
            <pc:sldMk cId="780579341" sldId="260"/>
            <ac:picMk id="4" creationId="{00000000-0000-0000-0000-000000000000}"/>
          </ac:picMkLst>
        </pc:picChg>
      </pc:sldChg>
      <pc:sldChg chg="modSp">
        <pc:chgData name="Nicholas Harvey" userId="6c8f5bcc-6372-430f-9774-4498d9d8aa03" providerId="ADAL" clId="{BC514CC2-DDCD-4514-A98E-2BCC8DA12D70}" dt="2021-05-11T22:13:20.278" v="7"/>
        <pc:sldMkLst>
          <pc:docMk/>
          <pc:sldMk cId="164961378" sldId="261"/>
        </pc:sldMkLst>
        <pc:spChg chg="mod">
          <ac:chgData name="Nicholas Harvey" userId="6c8f5bcc-6372-430f-9774-4498d9d8aa03" providerId="ADAL" clId="{BC514CC2-DDCD-4514-A98E-2BCC8DA12D70}" dt="2021-05-11T22:13:20.278" v="7"/>
          <ac:spMkLst>
            <pc:docMk/>
            <pc:sldMk cId="164961378" sldId="261"/>
            <ac:spMk id="3" creationId="{00000000-0000-0000-0000-000000000000}"/>
          </ac:spMkLst>
        </pc:spChg>
        <pc:picChg chg="mod">
          <ac:chgData name="Nicholas Harvey" userId="6c8f5bcc-6372-430f-9774-4498d9d8aa03" providerId="ADAL" clId="{BC514CC2-DDCD-4514-A98E-2BCC8DA12D70}" dt="2021-05-11T22:13:20.278" v="7"/>
          <ac:picMkLst>
            <pc:docMk/>
            <pc:sldMk cId="164961378" sldId="261"/>
            <ac:picMk id="2050" creationId="{00000000-0000-0000-0000-000000000000}"/>
          </ac:picMkLst>
        </pc:picChg>
      </pc:sldChg>
      <pc:sldChg chg="modSp">
        <pc:chgData name="Nicholas Harvey" userId="6c8f5bcc-6372-430f-9774-4498d9d8aa03" providerId="ADAL" clId="{BC514CC2-DDCD-4514-A98E-2BCC8DA12D70}" dt="2021-05-11T22:13:20.278" v="7"/>
        <pc:sldMkLst>
          <pc:docMk/>
          <pc:sldMk cId="1122485514" sldId="262"/>
        </pc:sldMkLst>
        <pc:spChg chg="mod">
          <ac:chgData name="Nicholas Harvey" userId="6c8f5bcc-6372-430f-9774-4498d9d8aa03" providerId="ADAL" clId="{BC514CC2-DDCD-4514-A98E-2BCC8DA12D70}" dt="2021-05-11T22:13:20.278" v="7"/>
          <ac:spMkLst>
            <pc:docMk/>
            <pc:sldMk cId="1122485514" sldId="262"/>
            <ac:spMk id="3" creationId="{00000000-0000-0000-0000-000000000000}"/>
          </ac:spMkLst>
        </pc:spChg>
      </pc:sldChg>
      <pc:sldChg chg="modSp">
        <pc:chgData name="Nicholas Harvey" userId="6c8f5bcc-6372-430f-9774-4498d9d8aa03" providerId="ADAL" clId="{BC514CC2-DDCD-4514-A98E-2BCC8DA12D70}" dt="2021-05-11T22:13:20.278" v="7"/>
        <pc:sldMkLst>
          <pc:docMk/>
          <pc:sldMk cId="784793221" sldId="263"/>
        </pc:sldMkLst>
        <pc:spChg chg="mod">
          <ac:chgData name="Nicholas Harvey" userId="6c8f5bcc-6372-430f-9774-4498d9d8aa03" providerId="ADAL" clId="{BC514CC2-DDCD-4514-A98E-2BCC8DA12D70}" dt="2021-05-11T22:13:20.278" v="7"/>
          <ac:spMkLst>
            <pc:docMk/>
            <pc:sldMk cId="784793221" sldId="263"/>
            <ac:spMk id="2" creationId="{00000000-0000-0000-0000-000000000000}"/>
          </ac:spMkLst>
        </pc:spChg>
        <pc:spChg chg="mod">
          <ac:chgData name="Nicholas Harvey" userId="6c8f5bcc-6372-430f-9774-4498d9d8aa03" providerId="ADAL" clId="{BC514CC2-DDCD-4514-A98E-2BCC8DA12D70}" dt="2021-05-11T22:13:20.278" v="7"/>
          <ac:spMkLst>
            <pc:docMk/>
            <pc:sldMk cId="784793221" sldId="263"/>
            <ac:spMk id="3" creationId="{00000000-0000-0000-0000-000000000000}"/>
          </ac:spMkLst>
        </pc:spChg>
        <pc:picChg chg="mod">
          <ac:chgData name="Nicholas Harvey" userId="6c8f5bcc-6372-430f-9774-4498d9d8aa03" providerId="ADAL" clId="{BC514CC2-DDCD-4514-A98E-2BCC8DA12D70}" dt="2021-05-11T22:13:20.278" v="7"/>
          <ac:picMkLst>
            <pc:docMk/>
            <pc:sldMk cId="784793221" sldId="263"/>
            <ac:picMk id="6146" creationId="{00000000-0000-0000-0000-000000000000}"/>
          </ac:picMkLst>
        </pc:picChg>
      </pc:sldChg>
      <pc:sldChg chg="modSp modNotes">
        <pc:chgData name="Nicholas Harvey" userId="6c8f5bcc-6372-430f-9774-4498d9d8aa03" providerId="ADAL" clId="{BC514CC2-DDCD-4514-A98E-2BCC8DA12D70}" dt="2021-05-11T22:13:20.278" v="7"/>
        <pc:sldMkLst>
          <pc:docMk/>
          <pc:sldMk cId="3941632951" sldId="265"/>
        </pc:sldMkLst>
        <pc:spChg chg="mod">
          <ac:chgData name="Nicholas Harvey" userId="6c8f5bcc-6372-430f-9774-4498d9d8aa03" providerId="ADAL" clId="{BC514CC2-DDCD-4514-A98E-2BCC8DA12D70}" dt="2021-05-11T22:13:20.278" v="7"/>
          <ac:spMkLst>
            <pc:docMk/>
            <pc:sldMk cId="3941632951" sldId="265"/>
            <ac:spMk id="2" creationId="{00000000-0000-0000-0000-000000000000}"/>
          </ac:spMkLst>
        </pc:spChg>
        <pc:spChg chg="mod">
          <ac:chgData name="Nicholas Harvey" userId="6c8f5bcc-6372-430f-9774-4498d9d8aa03" providerId="ADAL" clId="{BC514CC2-DDCD-4514-A98E-2BCC8DA12D70}" dt="2021-05-11T22:13:20.278" v="7"/>
          <ac:spMkLst>
            <pc:docMk/>
            <pc:sldMk cId="3941632951" sldId="265"/>
            <ac:spMk id="3" creationId="{00000000-0000-0000-0000-000000000000}"/>
          </ac:spMkLst>
        </pc:spChg>
        <pc:spChg chg="mod">
          <ac:chgData name="Nicholas Harvey" userId="6c8f5bcc-6372-430f-9774-4498d9d8aa03" providerId="ADAL" clId="{BC514CC2-DDCD-4514-A98E-2BCC8DA12D70}" dt="2021-05-11T22:13:20.278" v="7"/>
          <ac:spMkLst>
            <pc:docMk/>
            <pc:sldMk cId="3941632951" sldId="265"/>
            <ac:spMk id="4" creationId="{00000000-0000-0000-0000-000000000000}"/>
          </ac:spMkLst>
        </pc:spChg>
        <pc:picChg chg="mod">
          <ac:chgData name="Nicholas Harvey" userId="6c8f5bcc-6372-430f-9774-4498d9d8aa03" providerId="ADAL" clId="{BC514CC2-DDCD-4514-A98E-2BCC8DA12D70}" dt="2021-05-11T22:13:20.278" v="7"/>
          <ac:picMkLst>
            <pc:docMk/>
            <pc:sldMk cId="3941632951" sldId="265"/>
            <ac:picMk id="7170" creationId="{00000000-0000-0000-0000-000000000000}"/>
          </ac:picMkLst>
        </pc:picChg>
      </pc:sldChg>
      <pc:sldChg chg="modSp">
        <pc:chgData name="Nicholas Harvey" userId="6c8f5bcc-6372-430f-9774-4498d9d8aa03" providerId="ADAL" clId="{BC514CC2-DDCD-4514-A98E-2BCC8DA12D70}" dt="2021-05-11T22:13:20.278" v="7"/>
        <pc:sldMkLst>
          <pc:docMk/>
          <pc:sldMk cId="1665975622" sldId="266"/>
        </pc:sldMkLst>
        <pc:spChg chg="mod">
          <ac:chgData name="Nicholas Harvey" userId="6c8f5bcc-6372-430f-9774-4498d9d8aa03" providerId="ADAL" clId="{BC514CC2-DDCD-4514-A98E-2BCC8DA12D70}" dt="2021-05-11T22:13:20.278" v="7"/>
          <ac:spMkLst>
            <pc:docMk/>
            <pc:sldMk cId="1665975622" sldId="266"/>
            <ac:spMk id="2" creationId="{00000000-0000-0000-0000-000000000000}"/>
          </ac:spMkLst>
        </pc:spChg>
        <pc:spChg chg="mod">
          <ac:chgData name="Nicholas Harvey" userId="6c8f5bcc-6372-430f-9774-4498d9d8aa03" providerId="ADAL" clId="{BC514CC2-DDCD-4514-A98E-2BCC8DA12D70}" dt="2021-05-11T22:13:20.278" v="7"/>
          <ac:spMkLst>
            <pc:docMk/>
            <pc:sldMk cId="1665975622" sldId="266"/>
            <ac:spMk id="3" creationId="{00000000-0000-0000-0000-000000000000}"/>
          </ac:spMkLst>
        </pc:spChg>
      </pc:sldChg>
      <pc:sldChg chg="modSp">
        <pc:chgData name="Nicholas Harvey" userId="6c8f5bcc-6372-430f-9774-4498d9d8aa03" providerId="ADAL" clId="{BC514CC2-DDCD-4514-A98E-2BCC8DA12D70}" dt="2021-05-11T22:13:20.278" v="7"/>
        <pc:sldMkLst>
          <pc:docMk/>
          <pc:sldMk cId="2894516979" sldId="268"/>
        </pc:sldMkLst>
        <pc:spChg chg="mod">
          <ac:chgData name="Nicholas Harvey" userId="6c8f5bcc-6372-430f-9774-4498d9d8aa03" providerId="ADAL" clId="{BC514CC2-DDCD-4514-A98E-2BCC8DA12D70}" dt="2021-05-11T22:13:20.278" v="7"/>
          <ac:spMkLst>
            <pc:docMk/>
            <pc:sldMk cId="2894516979" sldId="268"/>
            <ac:spMk id="3" creationId="{00000000-0000-0000-0000-000000000000}"/>
          </ac:spMkLst>
        </pc:spChg>
        <pc:picChg chg="mod">
          <ac:chgData name="Nicholas Harvey" userId="6c8f5bcc-6372-430f-9774-4498d9d8aa03" providerId="ADAL" clId="{BC514CC2-DDCD-4514-A98E-2BCC8DA12D70}" dt="2021-05-11T22:13:20.278" v="7"/>
          <ac:picMkLst>
            <pc:docMk/>
            <pc:sldMk cId="2894516979" sldId="268"/>
            <ac:picMk id="2050" creationId="{00000000-0000-0000-0000-000000000000}"/>
          </ac:picMkLst>
        </pc:picChg>
        <pc:picChg chg="mod">
          <ac:chgData name="Nicholas Harvey" userId="6c8f5bcc-6372-430f-9774-4498d9d8aa03" providerId="ADAL" clId="{BC514CC2-DDCD-4514-A98E-2BCC8DA12D70}" dt="2021-05-11T22:13:20.278" v="7"/>
          <ac:picMkLst>
            <pc:docMk/>
            <pc:sldMk cId="2894516979" sldId="268"/>
            <ac:picMk id="2052" creationId="{00000000-0000-0000-0000-000000000000}"/>
          </ac:picMkLst>
        </pc:picChg>
        <pc:picChg chg="mod">
          <ac:chgData name="Nicholas Harvey" userId="6c8f5bcc-6372-430f-9774-4498d9d8aa03" providerId="ADAL" clId="{BC514CC2-DDCD-4514-A98E-2BCC8DA12D70}" dt="2021-05-11T22:13:20.278" v="7"/>
          <ac:picMkLst>
            <pc:docMk/>
            <pc:sldMk cId="2894516979" sldId="268"/>
            <ac:picMk id="2054" creationId="{00000000-0000-0000-0000-000000000000}"/>
          </ac:picMkLst>
        </pc:picChg>
        <pc:cxnChg chg="mod">
          <ac:chgData name="Nicholas Harvey" userId="6c8f5bcc-6372-430f-9774-4498d9d8aa03" providerId="ADAL" clId="{BC514CC2-DDCD-4514-A98E-2BCC8DA12D70}" dt="2021-05-11T22:13:20.278" v="7"/>
          <ac:cxnSpMkLst>
            <pc:docMk/>
            <pc:sldMk cId="2894516979" sldId="268"/>
            <ac:cxnSpMk id="7" creationId="{00000000-0000-0000-0000-000000000000}"/>
          </ac:cxnSpMkLst>
        </pc:cxnChg>
        <pc:cxnChg chg="mod">
          <ac:chgData name="Nicholas Harvey" userId="6c8f5bcc-6372-430f-9774-4498d9d8aa03" providerId="ADAL" clId="{BC514CC2-DDCD-4514-A98E-2BCC8DA12D70}" dt="2021-05-11T22:13:20.278" v="7"/>
          <ac:cxnSpMkLst>
            <pc:docMk/>
            <pc:sldMk cId="2894516979" sldId="268"/>
            <ac:cxnSpMk id="12" creationId="{00000000-0000-0000-0000-000000000000}"/>
          </ac:cxnSpMkLst>
        </pc:cxnChg>
      </pc:sldChg>
      <pc:sldChg chg="modSp">
        <pc:chgData name="Nicholas Harvey" userId="6c8f5bcc-6372-430f-9774-4498d9d8aa03" providerId="ADAL" clId="{BC514CC2-DDCD-4514-A98E-2BCC8DA12D70}" dt="2021-05-11T22:13:20.278" v="7"/>
        <pc:sldMkLst>
          <pc:docMk/>
          <pc:sldMk cId="991684415" sldId="269"/>
        </pc:sldMkLst>
        <pc:spChg chg="mod">
          <ac:chgData name="Nicholas Harvey" userId="6c8f5bcc-6372-430f-9774-4498d9d8aa03" providerId="ADAL" clId="{BC514CC2-DDCD-4514-A98E-2BCC8DA12D70}" dt="2021-05-11T22:13:20.278" v="7"/>
          <ac:spMkLst>
            <pc:docMk/>
            <pc:sldMk cId="991684415" sldId="269"/>
            <ac:spMk id="2" creationId="{00000000-0000-0000-0000-000000000000}"/>
          </ac:spMkLst>
        </pc:spChg>
        <pc:spChg chg="mod">
          <ac:chgData name="Nicholas Harvey" userId="6c8f5bcc-6372-430f-9774-4498d9d8aa03" providerId="ADAL" clId="{BC514CC2-DDCD-4514-A98E-2BCC8DA12D70}" dt="2021-05-11T22:13:20.278" v="7"/>
          <ac:spMkLst>
            <pc:docMk/>
            <pc:sldMk cId="991684415" sldId="269"/>
            <ac:spMk id="3" creationId="{00000000-0000-0000-0000-000000000000}"/>
          </ac:spMkLst>
        </pc:spChg>
        <pc:picChg chg="mod">
          <ac:chgData name="Nicholas Harvey" userId="6c8f5bcc-6372-430f-9774-4498d9d8aa03" providerId="ADAL" clId="{BC514CC2-DDCD-4514-A98E-2BCC8DA12D70}" dt="2021-05-11T22:13:20.278" v="7"/>
          <ac:picMkLst>
            <pc:docMk/>
            <pc:sldMk cId="991684415" sldId="269"/>
            <ac:picMk id="4" creationId="{00000000-0000-0000-0000-000000000000}"/>
          </ac:picMkLst>
        </pc:picChg>
      </pc:sldChg>
      <pc:sldChg chg="modSp">
        <pc:chgData name="Nicholas Harvey" userId="6c8f5bcc-6372-430f-9774-4498d9d8aa03" providerId="ADAL" clId="{BC514CC2-DDCD-4514-A98E-2BCC8DA12D70}" dt="2021-05-11T22:13:20.278" v="7"/>
        <pc:sldMkLst>
          <pc:docMk/>
          <pc:sldMk cId="2255243780" sldId="270"/>
        </pc:sldMkLst>
        <pc:spChg chg="mod">
          <ac:chgData name="Nicholas Harvey" userId="6c8f5bcc-6372-430f-9774-4498d9d8aa03" providerId="ADAL" clId="{BC514CC2-DDCD-4514-A98E-2BCC8DA12D70}" dt="2021-05-11T22:13:20.278" v="7"/>
          <ac:spMkLst>
            <pc:docMk/>
            <pc:sldMk cId="2255243780" sldId="270"/>
            <ac:spMk id="2" creationId="{00000000-0000-0000-0000-000000000000}"/>
          </ac:spMkLst>
        </pc:spChg>
        <pc:spChg chg="mod">
          <ac:chgData name="Nicholas Harvey" userId="6c8f5bcc-6372-430f-9774-4498d9d8aa03" providerId="ADAL" clId="{BC514CC2-DDCD-4514-A98E-2BCC8DA12D70}" dt="2021-05-11T22:13:20.278" v="7"/>
          <ac:spMkLst>
            <pc:docMk/>
            <pc:sldMk cId="2255243780" sldId="270"/>
            <ac:spMk id="3" creationId="{00000000-0000-0000-0000-000000000000}"/>
          </ac:spMkLst>
        </pc:spChg>
        <pc:spChg chg="mod">
          <ac:chgData name="Nicholas Harvey" userId="6c8f5bcc-6372-430f-9774-4498d9d8aa03" providerId="ADAL" clId="{BC514CC2-DDCD-4514-A98E-2BCC8DA12D70}" dt="2021-05-11T22:13:20.278" v="7"/>
          <ac:spMkLst>
            <pc:docMk/>
            <pc:sldMk cId="2255243780" sldId="270"/>
            <ac:spMk id="4" creationId="{00000000-0000-0000-0000-000000000000}"/>
          </ac:spMkLst>
        </pc:spChg>
        <pc:spChg chg="mod">
          <ac:chgData name="Nicholas Harvey" userId="6c8f5bcc-6372-430f-9774-4498d9d8aa03" providerId="ADAL" clId="{BC514CC2-DDCD-4514-A98E-2BCC8DA12D70}" dt="2021-05-11T22:13:20.278" v="7"/>
          <ac:spMkLst>
            <pc:docMk/>
            <pc:sldMk cId="2255243780" sldId="270"/>
            <ac:spMk id="5" creationId="{00000000-0000-0000-0000-000000000000}"/>
          </ac:spMkLst>
        </pc:spChg>
        <pc:spChg chg="mod">
          <ac:chgData name="Nicholas Harvey" userId="6c8f5bcc-6372-430f-9774-4498d9d8aa03" providerId="ADAL" clId="{BC514CC2-DDCD-4514-A98E-2BCC8DA12D70}" dt="2021-05-11T22:13:20.278" v="7"/>
          <ac:spMkLst>
            <pc:docMk/>
            <pc:sldMk cId="2255243780" sldId="270"/>
            <ac:spMk id="7" creationId="{00000000-0000-0000-0000-000000000000}"/>
          </ac:spMkLst>
        </pc:spChg>
        <pc:spChg chg="mod">
          <ac:chgData name="Nicholas Harvey" userId="6c8f5bcc-6372-430f-9774-4498d9d8aa03" providerId="ADAL" clId="{BC514CC2-DDCD-4514-A98E-2BCC8DA12D70}" dt="2021-05-11T22:13:20.278" v="7"/>
          <ac:spMkLst>
            <pc:docMk/>
            <pc:sldMk cId="2255243780" sldId="270"/>
            <ac:spMk id="9" creationId="{00000000-0000-0000-0000-000000000000}"/>
          </ac:spMkLst>
        </pc:spChg>
        <pc:spChg chg="mod">
          <ac:chgData name="Nicholas Harvey" userId="6c8f5bcc-6372-430f-9774-4498d9d8aa03" providerId="ADAL" clId="{BC514CC2-DDCD-4514-A98E-2BCC8DA12D70}" dt="2021-05-11T22:13:20.278" v="7"/>
          <ac:spMkLst>
            <pc:docMk/>
            <pc:sldMk cId="2255243780" sldId="270"/>
            <ac:spMk id="10" creationId="{00000000-0000-0000-0000-000000000000}"/>
          </ac:spMkLst>
        </pc:spChg>
        <pc:spChg chg="mod">
          <ac:chgData name="Nicholas Harvey" userId="6c8f5bcc-6372-430f-9774-4498d9d8aa03" providerId="ADAL" clId="{BC514CC2-DDCD-4514-A98E-2BCC8DA12D70}" dt="2021-05-11T22:13:20.278" v="7"/>
          <ac:spMkLst>
            <pc:docMk/>
            <pc:sldMk cId="2255243780" sldId="270"/>
            <ac:spMk id="11" creationId="{00000000-0000-0000-0000-000000000000}"/>
          </ac:spMkLst>
        </pc:spChg>
        <pc:spChg chg="mod">
          <ac:chgData name="Nicholas Harvey" userId="6c8f5bcc-6372-430f-9774-4498d9d8aa03" providerId="ADAL" clId="{BC514CC2-DDCD-4514-A98E-2BCC8DA12D70}" dt="2021-05-11T22:13:20.278" v="7"/>
          <ac:spMkLst>
            <pc:docMk/>
            <pc:sldMk cId="2255243780" sldId="270"/>
            <ac:spMk id="12" creationId="{00000000-0000-0000-0000-000000000000}"/>
          </ac:spMkLst>
        </pc:spChg>
        <pc:spChg chg="mod">
          <ac:chgData name="Nicholas Harvey" userId="6c8f5bcc-6372-430f-9774-4498d9d8aa03" providerId="ADAL" clId="{BC514CC2-DDCD-4514-A98E-2BCC8DA12D70}" dt="2021-05-11T22:13:20.278" v="7"/>
          <ac:spMkLst>
            <pc:docMk/>
            <pc:sldMk cId="2255243780" sldId="270"/>
            <ac:spMk id="13" creationId="{00000000-0000-0000-0000-000000000000}"/>
          </ac:spMkLst>
        </pc:spChg>
        <pc:picChg chg="mod">
          <ac:chgData name="Nicholas Harvey" userId="6c8f5bcc-6372-430f-9774-4498d9d8aa03" providerId="ADAL" clId="{BC514CC2-DDCD-4514-A98E-2BCC8DA12D70}" dt="2021-05-11T22:13:20.278" v="7"/>
          <ac:picMkLst>
            <pc:docMk/>
            <pc:sldMk cId="2255243780" sldId="270"/>
            <ac:picMk id="1027" creationId="{00000000-0000-0000-0000-000000000000}"/>
          </ac:picMkLst>
        </pc:picChg>
        <pc:picChg chg="mod">
          <ac:chgData name="Nicholas Harvey" userId="6c8f5bcc-6372-430f-9774-4498d9d8aa03" providerId="ADAL" clId="{BC514CC2-DDCD-4514-A98E-2BCC8DA12D70}" dt="2021-05-11T22:13:20.278" v="7"/>
          <ac:picMkLst>
            <pc:docMk/>
            <pc:sldMk cId="2255243780" sldId="270"/>
            <ac:picMk id="3074" creationId="{00000000-0000-0000-0000-000000000000}"/>
          </ac:picMkLst>
        </pc:picChg>
      </pc:sldChg>
      <pc:sldChg chg="modSp">
        <pc:chgData name="Nicholas Harvey" userId="6c8f5bcc-6372-430f-9774-4498d9d8aa03" providerId="ADAL" clId="{BC514CC2-DDCD-4514-A98E-2BCC8DA12D70}" dt="2021-05-11T22:13:20.278" v="7"/>
        <pc:sldMkLst>
          <pc:docMk/>
          <pc:sldMk cId="465897561" sldId="271"/>
        </pc:sldMkLst>
        <pc:spChg chg="mod">
          <ac:chgData name="Nicholas Harvey" userId="6c8f5bcc-6372-430f-9774-4498d9d8aa03" providerId="ADAL" clId="{BC514CC2-DDCD-4514-A98E-2BCC8DA12D70}" dt="2021-05-11T22:13:20.278" v="7"/>
          <ac:spMkLst>
            <pc:docMk/>
            <pc:sldMk cId="465897561" sldId="271"/>
            <ac:spMk id="2" creationId="{00000000-0000-0000-0000-000000000000}"/>
          </ac:spMkLst>
        </pc:spChg>
        <pc:spChg chg="mod">
          <ac:chgData name="Nicholas Harvey" userId="6c8f5bcc-6372-430f-9774-4498d9d8aa03" providerId="ADAL" clId="{BC514CC2-DDCD-4514-A98E-2BCC8DA12D70}" dt="2021-05-11T22:13:20.278" v="7"/>
          <ac:spMkLst>
            <pc:docMk/>
            <pc:sldMk cId="465897561" sldId="271"/>
            <ac:spMk id="3" creationId="{00000000-0000-0000-0000-000000000000}"/>
          </ac:spMkLst>
        </pc:spChg>
        <pc:picChg chg="mod">
          <ac:chgData name="Nicholas Harvey" userId="6c8f5bcc-6372-430f-9774-4498d9d8aa03" providerId="ADAL" clId="{BC514CC2-DDCD-4514-A98E-2BCC8DA12D70}" dt="2021-05-11T22:13:20.278" v="7"/>
          <ac:picMkLst>
            <pc:docMk/>
            <pc:sldMk cId="465897561" sldId="271"/>
            <ac:picMk id="5122" creationId="{00000000-0000-0000-0000-000000000000}"/>
          </ac:picMkLst>
        </pc:picChg>
      </pc:sldChg>
      <pc:sldChg chg="modSp">
        <pc:chgData name="Nicholas Harvey" userId="6c8f5bcc-6372-430f-9774-4498d9d8aa03" providerId="ADAL" clId="{BC514CC2-DDCD-4514-A98E-2BCC8DA12D70}" dt="2021-05-11T22:13:20.278" v="7"/>
        <pc:sldMkLst>
          <pc:docMk/>
          <pc:sldMk cId="3563618454" sldId="272"/>
        </pc:sldMkLst>
        <pc:spChg chg="mod">
          <ac:chgData name="Nicholas Harvey" userId="6c8f5bcc-6372-430f-9774-4498d9d8aa03" providerId="ADAL" clId="{BC514CC2-DDCD-4514-A98E-2BCC8DA12D70}" dt="2021-05-11T22:13:20.278" v="7"/>
          <ac:spMkLst>
            <pc:docMk/>
            <pc:sldMk cId="3563618454" sldId="272"/>
            <ac:spMk id="2" creationId="{00000000-0000-0000-0000-000000000000}"/>
          </ac:spMkLst>
        </pc:spChg>
        <pc:spChg chg="mod">
          <ac:chgData name="Nicholas Harvey" userId="6c8f5bcc-6372-430f-9774-4498d9d8aa03" providerId="ADAL" clId="{BC514CC2-DDCD-4514-A98E-2BCC8DA12D70}" dt="2021-05-11T22:13:20.278" v="7"/>
          <ac:spMkLst>
            <pc:docMk/>
            <pc:sldMk cId="3563618454" sldId="272"/>
            <ac:spMk id="3" creationId="{00000000-0000-0000-0000-000000000000}"/>
          </ac:spMkLst>
        </pc:spChg>
        <pc:picChg chg="mod">
          <ac:chgData name="Nicholas Harvey" userId="6c8f5bcc-6372-430f-9774-4498d9d8aa03" providerId="ADAL" clId="{BC514CC2-DDCD-4514-A98E-2BCC8DA12D70}" dt="2021-05-11T22:13:20.278" v="7"/>
          <ac:picMkLst>
            <pc:docMk/>
            <pc:sldMk cId="3563618454" sldId="272"/>
            <ac:picMk id="4098" creationId="{00000000-0000-0000-0000-000000000000}"/>
          </ac:picMkLst>
        </pc:picChg>
      </pc:sldChg>
      <pc:sldChg chg="modSp mod">
        <pc:chgData name="Nicholas Harvey" userId="6c8f5bcc-6372-430f-9774-4498d9d8aa03" providerId="ADAL" clId="{BC514CC2-DDCD-4514-A98E-2BCC8DA12D70}" dt="2021-05-11T22:13:21.529" v="8" actId="27636"/>
        <pc:sldMkLst>
          <pc:docMk/>
          <pc:sldMk cId="2242200445" sldId="273"/>
        </pc:sldMkLst>
        <pc:spChg chg="mod">
          <ac:chgData name="Nicholas Harvey" userId="6c8f5bcc-6372-430f-9774-4498d9d8aa03" providerId="ADAL" clId="{BC514CC2-DDCD-4514-A98E-2BCC8DA12D70}" dt="2021-05-11T22:13:21.529" v="8" actId="27636"/>
          <ac:spMkLst>
            <pc:docMk/>
            <pc:sldMk cId="2242200445" sldId="273"/>
            <ac:spMk id="2" creationId="{00000000-0000-0000-0000-000000000000}"/>
          </ac:spMkLst>
        </pc:spChg>
        <pc:spChg chg="mod">
          <ac:chgData name="Nicholas Harvey" userId="6c8f5bcc-6372-430f-9774-4498d9d8aa03" providerId="ADAL" clId="{BC514CC2-DDCD-4514-A98E-2BCC8DA12D70}" dt="2021-05-11T22:13:20.278" v="7"/>
          <ac:spMkLst>
            <pc:docMk/>
            <pc:sldMk cId="2242200445" sldId="273"/>
            <ac:spMk id="3" creationId="{00000000-0000-0000-0000-000000000000}"/>
          </ac:spMkLst>
        </pc:spChg>
        <pc:picChg chg="mod">
          <ac:chgData name="Nicholas Harvey" userId="6c8f5bcc-6372-430f-9774-4498d9d8aa03" providerId="ADAL" clId="{BC514CC2-DDCD-4514-A98E-2BCC8DA12D70}" dt="2021-05-11T22:13:20.278" v="7"/>
          <ac:picMkLst>
            <pc:docMk/>
            <pc:sldMk cId="2242200445" sldId="273"/>
            <ac:picMk id="8194" creationId="{00000000-0000-0000-0000-000000000000}"/>
          </ac:picMkLst>
        </pc:picChg>
      </pc:sldChg>
      <pc:sldChg chg="modSp">
        <pc:chgData name="Nicholas Harvey" userId="6c8f5bcc-6372-430f-9774-4498d9d8aa03" providerId="ADAL" clId="{BC514CC2-DDCD-4514-A98E-2BCC8DA12D70}" dt="2021-05-11T22:13:20.278" v="7"/>
        <pc:sldMkLst>
          <pc:docMk/>
          <pc:sldMk cId="1056814964" sldId="274"/>
        </pc:sldMkLst>
        <pc:spChg chg="mod">
          <ac:chgData name="Nicholas Harvey" userId="6c8f5bcc-6372-430f-9774-4498d9d8aa03" providerId="ADAL" clId="{BC514CC2-DDCD-4514-A98E-2BCC8DA12D70}" dt="2021-05-11T22:13:20.278" v="7"/>
          <ac:spMkLst>
            <pc:docMk/>
            <pc:sldMk cId="1056814964" sldId="274"/>
            <ac:spMk id="2" creationId="{00000000-0000-0000-0000-000000000000}"/>
          </ac:spMkLst>
        </pc:spChg>
        <pc:spChg chg="mod">
          <ac:chgData name="Nicholas Harvey" userId="6c8f5bcc-6372-430f-9774-4498d9d8aa03" providerId="ADAL" clId="{BC514CC2-DDCD-4514-A98E-2BCC8DA12D70}" dt="2021-05-11T22:13:20.278" v="7"/>
          <ac:spMkLst>
            <pc:docMk/>
            <pc:sldMk cId="1056814964" sldId="274"/>
            <ac:spMk id="3" creationId="{00000000-0000-0000-0000-000000000000}"/>
          </ac:spMkLst>
        </pc:spChg>
        <pc:spChg chg="mod">
          <ac:chgData name="Nicholas Harvey" userId="6c8f5bcc-6372-430f-9774-4498d9d8aa03" providerId="ADAL" clId="{BC514CC2-DDCD-4514-A98E-2BCC8DA12D70}" dt="2021-05-11T22:13:20.278" v="7"/>
          <ac:spMkLst>
            <pc:docMk/>
            <pc:sldMk cId="1056814964" sldId="274"/>
            <ac:spMk id="4" creationId="{00000000-0000-0000-0000-000000000000}"/>
          </ac:spMkLst>
        </pc:spChg>
        <pc:spChg chg="mod">
          <ac:chgData name="Nicholas Harvey" userId="6c8f5bcc-6372-430f-9774-4498d9d8aa03" providerId="ADAL" clId="{BC514CC2-DDCD-4514-A98E-2BCC8DA12D70}" dt="2021-05-11T22:13:20.278" v="7"/>
          <ac:spMkLst>
            <pc:docMk/>
            <pc:sldMk cId="1056814964" sldId="274"/>
            <ac:spMk id="7" creationId="{00000000-0000-0000-0000-000000000000}"/>
          </ac:spMkLst>
        </pc:spChg>
        <pc:spChg chg="mod">
          <ac:chgData name="Nicholas Harvey" userId="6c8f5bcc-6372-430f-9774-4498d9d8aa03" providerId="ADAL" clId="{BC514CC2-DDCD-4514-A98E-2BCC8DA12D70}" dt="2021-05-11T22:13:20.278" v="7"/>
          <ac:spMkLst>
            <pc:docMk/>
            <pc:sldMk cId="1056814964" sldId="274"/>
            <ac:spMk id="9" creationId="{00000000-0000-0000-0000-000000000000}"/>
          </ac:spMkLst>
        </pc:spChg>
        <pc:picChg chg="mod">
          <ac:chgData name="Nicholas Harvey" userId="6c8f5bcc-6372-430f-9774-4498d9d8aa03" providerId="ADAL" clId="{BC514CC2-DDCD-4514-A98E-2BCC8DA12D70}" dt="2021-05-11T22:13:20.278" v="7"/>
          <ac:picMkLst>
            <pc:docMk/>
            <pc:sldMk cId="1056814964" sldId="274"/>
            <ac:picMk id="9218" creationId="{00000000-0000-0000-0000-000000000000}"/>
          </ac:picMkLst>
        </pc:picChg>
        <pc:picChg chg="mod">
          <ac:chgData name="Nicholas Harvey" userId="6c8f5bcc-6372-430f-9774-4498d9d8aa03" providerId="ADAL" clId="{BC514CC2-DDCD-4514-A98E-2BCC8DA12D70}" dt="2021-05-11T22:13:20.278" v="7"/>
          <ac:picMkLst>
            <pc:docMk/>
            <pc:sldMk cId="1056814964" sldId="274"/>
            <ac:picMk id="9219" creationId="{00000000-0000-0000-0000-000000000000}"/>
          </ac:picMkLst>
        </pc:picChg>
        <pc:picChg chg="mod">
          <ac:chgData name="Nicholas Harvey" userId="6c8f5bcc-6372-430f-9774-4498d9d8aa03" providerId="ADAL" clId="{BC514CC2-DDCD-4514-A98E-2BCC8DA12D70}" dt="2021-05-11T22:13:20.278" v="7"/>
          <ac:picMkLst>
            <pc:docMk/>
            <pc:sldMk cId="1056814964" sldId="274"/>
            <ac:picMk id="9220" creationId="{00000000-0000-0000-0000-000000000000}"/>
          </ac:picMkLst>
        </pc:picChg>
      </pc:sldChg>
      <pc:sldChg chg="modSp mod">
        <pc:chgData name="Nicholas Harvey" userId="6c8f5bcc-6372-430f-9774-4498d9d8aa03" providerId="ADAL" clId="{BC514CC2-DDCD-4514-A98E-2BCC8DA12D70}" dt="2021-05-11T22:13:21.583" v="9" actId="27636"/>
        <pc:sldMkLst>
          <pc:docMk/>
          <pc:sldMk cId="3157837080" sldId="275"/>
        </pc:sldMkLst>
        <pc:spChg chg="mod">
          <ac:chgData name="Nicholas Harvey" userId="6c8f5bcc-6372-430f-9774-4498d9d8aa03" providerId="ADAL" clId="{BC514CC2-DDCD-4514-A98E-2BCC8DA12D70}" dt="2021-05-11T22:13:21.583" v="9" actId="27636"/>
          <ac:spMkLst>
            <pc:docMk/>
            <pc:sldMk cId="3157837080" sldId="275"/>
            <ac:spMk id="3" creationId="{00000000-0000-0000-0000-000000000000}"/>
          </ac:spMkLst>
        </pc:spChg>
      </pc:sldChg>
      <pc:sldChg chg="modSp">
        <pc:chgData name="Nicholas Harvey" userId="6c8f5bcc-6372-430f-9774-4498d9d8aa03" providerId="ADAL" clId="{BC514CC2-DDCD-4514-A98E-2BCC8DA12D70}" dt="2021-05-11T22:13:20.278" v="7"/>
        <pc:sldMkLst>
          <pc:docMk/>
          <pc:sldMk cId="3358154033" sldId="276"/>
        </pc:sldMkLst>
        <pc:spChg chg="mod">
          <ac:chgData name="Nicholas Harvey" userId="6c8f5bcc-6372-430f-9774-4498d9d8aa03" providerId="ADAL" clId="{BC514CC2-DDCD-4514-A98E-2BCC8DA12D70}" dt="2021-05-11T22:13:20.278" v="7"/>
          <ac:spMkLst>
            <pc:docMk/>
            <pc:sldMk cId="3358154033" sldId="276"/>
            <ac:spMk id="3" creationId="{00000000-0000-0000-0000-000000000000}"/>
          </ac:spMkLst>
        </pc:spChg>
        <pc:spChg chg="mod">
          <ac:chgData name="Nicholas Harvey" userId="6c8f5bcc-6372-430f-9774-4498d9d8aa03" providerId="ADAL" clId="{BC514CC2-DDCD-4514-A98E-2BCC8DA12D70}" dt="2021-05-11T22:13:20.278" v="7"/>
          <ac:spMkLst>
            <pc:docMk/>
            <pc:sldMk cId="3358154033" sldId="276"/>
            <ac:spMk id="4" creationId="{00000000-0000-0000-0000-000000000000}"/>
          </ac:spMkLst>
        </pc:spChg>
        <pc:spChg chg="mod">
          <ac:chgData name="Nicholas Harvey" userId="6c8f5bcc-6372-430f-9774-4498d9d8aa03" providerId="ADAL" clId="{BC514CC2-DDCD-4514-A98E-2BCC8DA12D70}" dt="2021-05-11T22:13:20.278" v="7"/>
          <ac:spMkLst>
            <pc:docMk/>
            <pc:sldMk cId="3358154033" sldId="276"/>
            <ac:spMk id="5" creationId="{00000000-0000-0000-0000-000000000000}"/>
          </ac:spMkLst>
        </pc:spChg>
        <pc:spChg chg="mod">
          <ac:chgData name="Nicholas Harvey" userId="6c8f5bcc-6372-430f-9774-4498d9d8aa03" providerId="ADAL" clId="{BC514CC2-DDCD-4514-A98E-2BCC8DA12D70}" dt="2021-05-11T22:13:20.278" v="7"/>
          <ac:spMkLst>
            <pc:docMk/>
            <pc:sldMk cId="3358154033" sldId="276"/>
            <ac:spMk id="7" creationId="{00000000-0000-0000-0000-000000000000}"/>
          </ac:spMkLst>
        </pc:spChg>
        <pc:picChg chg="mod">
          <ac:chgData name="Nicholas Harvey" userId="6c8f5bcc-6372-430f-9774-4498d9d8aa03" providerId="ADAL" clId="{BC514CC2-DDCD-4514-A98E-2BCC8DA12D70}" dt="2021-05-11T22:13:20.278" v="7"/>
          <ac:picMkLst>
            <pc:docMk/>
            <pc:sldMk cId="3358154033" sldId="276"/>
            <ac:picMk id="8" creationId="{00000000-0000-0000-0000-000000000000}"/>
          </ac:picMkLst>
        </pc:picChg>
        <pc:picChg chg="mod">
          <ac:chgData name="Nicholas Harvey" userId="6c8f5bcc-6372-430f-9774-4498d9d8aa03" providerId="ADAL" clId="{BC514CC2-DDCD-4514-A98E-2BCC8DA12D70}" dt="2021-05-11T22:13:20.278" v="7"/>
          <ac:picMkLst>
            <pc:docMk/>
            <pc:sldMk cId="3358154033" sldId="276"/>
            <ac:picMk id="2050" creationId="{00000000-0000-0000-0000-000000000000}"/>
          </ac:picMkLst>
        </pc:picChg>
      </pc:sldChg>
      <pc:sldChg chg="modSp mod modNotes">
        <pc:chgData name="Nicholas Harvey" userId="6c8f5bcc-6372-430f-9774-4498d9d8aa03" providerId="ADAL" clId="{BC514CC2-DDCD-4514-A98E-2BCC8DA12D70}" dt="2021-05-11T22:13:36.610" v="22" actId="20577"/>
        <pc:sldMkLst>
          <pc:docMk/>
          <pc:sldMk cId="1039711339" sldId="304"/>
        </pc:sldMkLst>
        <pc:spChg chg="mod">
          <ac:chgData name="Nicholas Harvey" userId="6c8f5bcc-6372-430f-9774-4498d9d8aa03" providerId="ADAL" clId="{BC514CC2-DDCD-4514-A98E-2BCC8DA12D70}" dt="2021-05-11T22:13:20.278" v="7"/>
          <ac:spMkLst>
            <pc:docMk/>
            <pc:sldMk cId="1039711339" sldId="304"/>
            <ac:spMk id="2" creationId="{091B274E-D604-3240-A618-B29F15A3F9F6}"/>
          </ac:spMkLst>
        </pc:spChg>
        <pc:spChg chg="mod">
          <ac:chgData name="Nicholas Harvey" userId="6c8f5bcc-6372-430f-9774-4498d9d8aa03" providerId="ADAL" clId="{BC514CC2-DDCD-4514-A98E-2BCC8DA12D70}" dt="2021-05-11T22:13:36.610" v="22" actId="20577"/>
          <ac:spMkLst>
            <pc:docMk/>
            <pc:sldMk cId="1039711339" sldId="304"/>
            <ac:spMk id="4" creationId="{2872186B-9D18-1947-AF81-A057AE538664}"/>
          </ac:spMkLst>
        </pc:spChg>
        <pc:spChg chg="mod">
          <ac:chgData name="Nicholas Harvey" userId="6c8f5bcc-6372-430f-9774-4498d9d8aa03" providerId="ADAL" clId="{BC514CC2-DDCD-4514-A98E-2BCC8DA12D70}" dt="2021-05-11T22:13:28.850" v="10"/>
          <ac:spMkLst>
            <pc:docMk/>
            <pc:sldMk cId="1039711339" sldId="304"/>
            <ac:spMk id="6" creationId="{D98CA6AC-AF6D-ED4D-A561-6ED549640C49}"/>
          </ac:spMkLst>
        </pc:spChg>
      </pc:sldChg>
      <pc:sldMasterChg chg="modSp modSldLayout">
        <pc:chgData name="Nicholas Harvey" userId="6c8f5bcc-6372-430f-9774-4498d9d8aa03" providerId="ADAL" clId="{BC514CC2-DDCD-4514-A98E-2BCC8DA12D70}" dt="2021-05-11T22:13:20.278" v="7"/>
        <pc:sldMasterMkLst>
          <pc:docMk/>
          <pc:sldMasterMk cId="1032880986" sldId="2147483648"/>
        </pc:sldMasterMkLst>
        <pc:spChg chg="mod">
          <ac:chgData name="Nicholas Harvey" userId="6c8f5bcc-6372-430f-9774-4498d9d8aa03" providerId="ADAL" clId="{BC514CC2-DDCD-4514-A98E-2BCC8DA12D70}" dt="2021-05-11T22:13:20.278" v="7"/>
          <ac:spMkLst>
            <pc:docMk/>
            <pc:sldMasterMk cId="1032880986" sldId="2147483648"/>
            <ac:spMk id="2"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ac:spMk id="3"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ac:spMk id="4"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ac:spMk id="5"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ac:spMk id="6" creationId="{00000000-0000-0000-0000-000000000000}"/>
          </ac:spMkLst>
        </pc:spChg>
        <pc:sldLayoutChg chg="modSp">
          <pc:chgData name="Nicholas Harvey" userId="6c8f5bcc-6372-430f-9774-4498d9d8aa03" providerId="ADAL" clId="{BC514CC2-DDCD-4514-A98E-2BCC8DA12D70}" dt="2021-05-11T22:13:20.278" v="7"/>
          <pc:sldLayoutMkLst>
            <pc:docMk/>
            <pc:sldMasterMk cId="1032880986" sldId="2147483648"/>
            <pc:sldLayoutMk cId="4224668790" sldId="2147483649"/>
          </pc:sldLayoutMkLst>
          <pc:spChg chg="mod">
            <ac:chgData name="Nicholas Harvey" userId="6c8f5bcc-6372-430f-9774-4498d9d8aa03" providerId="ADAL" clId="{BC514CC2-DDCD-4514-A98E-2BCC8DA12D70}" dt="2021-05-11T22:13:20.278" v="7"/>
            <ac:spMkLst>
              <pc:docMk/>
              <pc:sldMasterMk cId="1032880986" sldId="2147483648"/>
              <pc:sldLayoutMk cId="4224668790" sldId="2147483649"/>
              <ac:spMk id="2"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4224668790" sldId="2147483649"/>
              <ac:spMk id="3" creationId="{00000000-0000-0000-0000-000000000000}"/>
            </ac:spMkLst>
          </pc:spChg>
        </pc:sldLayoutChg>
        <pc:sldLayoutChg chg="modSp">
          <pc:chgData name="Nicholas Harvey" userId="6c8f5bcc-6372-430f-9774-4498d9d8aa03" providerId="ADAL" clId="{BC514CC2-DDCD-4514-A98E-2BCC8DA12D70}" dt="2021-05-11T22:13:20.278" v="7"/>
          <pc:sldLayoutMkLst>
            <pc:docMk/>
            <pc:sldMasterMk cId="1032880986" sldId="2147483648"/>
            <pc:sldLayoutMk cId="497915899" sldId="2147483651"/>
          </pc:sldLayoutMkLst>
          <pc:spChg chg="mod">
            <ac:chgData name="Nicholas Harvey" userId="6c8f5bcc-6372-430f-9774-4498d9d8aa03" providerId="ADAL" clId="{BC514CC2-DDCD-4514-A98E-2BCC8DA12D70}" dt="2021-05-11T22:13:20.278" v="7"/>
            <ac:spMkLst>
              <pc:docMk/>
              <pc:sldMasterMk cId="1032880986" sldId="2147483648"/>
              <pc:sldLayoutMk cId="497915899" sldId="2147483651"/>
              <ac:spMk id="2"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497915899" sldId="2147483651"/>
              <ac:spMk id="3" creationId="{00000000-0000-0000-0000-000000000000}"/>
            </ac:spMkLst>
          </pc:spChg>
        </pc:sldLayoutChg>
        <pc:sldLayoutChg chg="modSp">
          <pc:chgData name="Nicholas Harvey" userId="6c8f5bcc-6372-430f-9774-4498d9d8aa03" providerId="ADAL" clId="{BC514CC2-DDCD-4514-A98E-2BCC8DA12D70}" dt="2021-05-11T22:13:20.278" v="7"/>
          <pc:sldLayoutMkLst>
            <pc:docMk/>
            <pc:sldMasterMk cId="1032880986" sldId="2147483648"/>
            <pc:sldLayoutMk cId="4285560176" sldId="2147483652"/>
          </pc:sldLayoutMkLst>
          <pc:spChg chg="mod">
            <ac:chgData name="Nicholas Harvey" userId="6c8f5bcc-6372-430f-9774-4498d9d8aa03" providerId="ADAL" clId="{BC514CC2-DDCD-4514-A98E-2BCC8DA12D70}" dt="2021-05-11T22:13:20.278" v="7"/>
            <ac:spMkLst>
              <pc:docMk/>
              <pc:sldMasterMk cId="1032880986" sldId="2147483648"/>
              <pc:sldLayoutMk cId="4285560176" sldId="2147483652"/>
              <ac:spMk id="3"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4285560176" sldId="2147483652"/>
              <ac:spMk id="4" creationId="{00000000-0000-0000-0000-000000000000}"/>
            </ac:spMkLst>
          </pc:spChg>
        </pc:sldLayoutChg>
        <pc:sldLayoutChg chg="modSp">
          <pc:chgData name="Nicholas Harvey" userId="6c8f5bcc-6372-430f-9774-4498d9d8aa03" providerId="ADAL" clId="{BC514CC2-DDCD-4514-A98E-2BCC8DA12D70}" dt="2021-05-11T22:13:20.278" v="7"/>
          <pc:sldLayoutMkLst>
            <pc:docMk/>
            <pc:sldMasterMk cId="1032880986" sldId="2147483648"/>
            <pc:sldLayoutMk cId="1393467990" sldId="2147483653"/>
          </pc:sldLayoutMkLst>
          <pc:spChg chg="mod">
            <ac:chgData name="Nicholas Harvey" userId="6c8f5bcc-6372-430f-9774-4498d9d8aa03" providerId="ADAL" clId="{BC514CC2-DDCD-4514-A98E-2BCC8DA12D70}" dt="2021-05-11T22:13:20.278" v="7"/>
            <ac:spMkLst>
              <pc:docMk/>
              <pc:sldMasterMk cId="1032880986" sldId="2147483648"/>
              <pc:sldLayoutMk cId="1393467990" sldId="2147483653"/>
              <ac:spMk id="3"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1393467990" sldId="2147483653"/>
              <ac:spMk id="4"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1393467990" sldId="2147483653"/>
              <ac:spMk id="5"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1393467990" sldId="2147483653"/>
              <ac:spMk id="6" creationId="{00000000-0000-0000-0000-000000000000}"/>
            </ac:spMkLst>
          </pc:spChg>
        </pc:sldLayoutChg>
        <pc:sldLayoutChg chg="modSp">
          <pc:chgData name="Nicholas Harvey" userId="6c8f5bcc-6372-430f-9774-4498d9d8aa03" providerId="ADAL" clId="{BC514CC2-DDCD-4514-A98E-2BCC8DA12D70}" dt="2021-05-11T22:13:20.278" v="7"/>
          <pc:sldLayoutMkLst>
            <pc:docMk/>
            <pc:sldMasterMk cId="1032880986" sldId="2147483648"/>
            <pc:sldLayoutMk cId="1751455677" sldId="2147483656"/>
          </pc:sldLayoutMkLst>
          <pc:spChg chg="mod">
            <ac:chgData name="Nicholas Harvey" userId="6c8f5bcc-6372-430f-9774-4498d9d8aa03" providerId="ADAL" clId="{BC514CC2-DDCD-4514-A98E-2BCC8DA12D70}" dt="2021-05-11T22:13:20.278" v="7"/>
            <ac:spMkLst>
              <pc:docMk/>
              <pc:sldMasterMk cId="1032880986" sldId="2147483648"/>
              <pc:sldLayoutMk cId="1751455677" sldId="2147483656"/>
              <ac:spMk id="2"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1751455677" sldId="2147483656"/>
              <ac:spMk id="3"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1751455677" sldId="2147483656"/>
              <ac:spMk id="4" creationId="{00000000-0000-0000-0000-000000000000}"/>
            </ac:spMkLst>
          </pc:spChg>
        </pc:sldLayoutChg>
        <pc:sldLayoutChg chg="modSp">
          <pc:chgData name="Nicholas Harvey" userId="6c8f5bcc-6372-430f-9774-4498d9d8aa03" providerId="ADAL" clId="{BC514CC2-DDCD-4514-A98E-2BCC8DA12D70}" dt="2021-05-11T22:13:20.278" v="7"/>
          <pc:sldLayoutMkLst>
            <pc:docMk/>
            <pc:sldMasterMk cId="1032880986" sldId="2147483648"/>
            <pc:sldLayoutMk cId="2364023274" sldId="2147483657"/>
          </pc:sldLayoutMkLst>
          <pc:spChg chg="mod">
            <ac:chgData name="Nicholas Harvey" userId="6c8f5bcc-6372-430f-9774-4498d9d8aa03" providerId="ADAL" clId="{BC514CC2-DDCD-4514-A98E-2BCC8DA12D70}" dt="2021-05-11T22:13:20.278" v="7"/>
            <ac:spMkLst>
              <pc:docMk/>
              <pc:sldMasterMk cId="1032880986" sldId="2147483648"/>
              <pc:sldLayoutMk cId="2364023274" sldId="2147483657"/>
              <ac:spMk id="2"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2364023274" sldId="2147483657"/>
              <ac:spMk id="3"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2364023274" sldId="2147483657"/>
              <ac:spMk id="4" creationId="{00000000-0000-0000-0000-000000000000}"/>
            </ac:spMkLst>
          </pc:spChg>
        </pc:sldLayoutChg>
        <pc:sldLayoutChg chg="modSp">
          <pc:chgData name="Nicholas Harvey" userId="6c8f5bcc-6372-430f-9774-4498d9d8aa03" providerId="ADAL" clId="{BC514CC2-DDCD-4514-A98E-2BCC8DA12D70}" dt="2021-05-11T22:13:20.278" v="7"/>
          <pc:sldLayoutMkLst>
            <pc:docMk/>
            <pc:sldMasterMk cId="1032880986" sldId="2147483648"/>
            <pc:sldLayoutMk cId="741857993" sldId="2147483659"/>
          </pc:sldLayoutMkLst>
          <pc:spChg chg="mod">
            <ac:chgData name="Nicholas Harvey" userId="6c8f5bcc-6372-430f-9774-4498d9d8aa03" providerId="ADAL" clId="{BC514CC2-DDCD-4514-A98E-2BCC8DA12D70}" dt="2021-05-11T22:13:20.278" v="7"/>
            <ac:spMkLst>
              <pc:docMk/>
              <pc:sldMasterMk cId="1032880986" sldId="2147483648"/>
              <pc:sldLayoutMk cId="741857993" sldId="2147483659"/>
              <ac:spMk id="2" creationId="{00000000-0000-0000-0000-000000000000}"/>
            </ac:spMkLst>
          </pc:spChg>
          <pc:spChg chg="mod">
            <ac:chgData name="Nicholas Harvey" userId="6c8f5bcc-6372-430f-9774-4498d9d8aa03" providerId="ADAL" clId="{BC514CC2-DDCD-4514-A98E-2BCC8DA12D70}" dt="2021-05-11T22:13:20.278" v="7"/>
            <ac:spMkLst>
              <pc:docMk/>
              <pc:sldMasterMk cId="1032880986" sldId="2147483648"/>
              <pc:sldLayoutMk cId="741857993" sldId="2147483659"/>
              <ac:spMk id="3" creationId="{00000000-0000-0000-0000-000000000000}"/>
            </ac:spMkLst>
          </pc:spChg>
        </pc:sldLayoutChg>
      </pc:sldMasterChg>
      <pc:sldMasterChg chg="modSp modSldLayout">
        <pc:chgData name="Nicholas Harvey" userId="6c8f5bcc-6372-430f-9774-4498d9d8aa03" providerId="ADAL" clId="{BC514CC2-DDCD-4514-A98E-2BCC8DA12D70}" dt="2021-05-11T22:13:20.278" v="7"/>
        <pc:sldMasterMkLst>
          <pc:docMk/>
          <pc:sldMasterMk cId="3209017545" sldId="2147483660"/>
        </pc:sldMasterMkLst>
        <pc:spChg chg="mod">
          <ac:chgData name="Nicholas Harvey" userId="6c8f5bcc-6372-430f-9774-4498d9d8aa03" providerId="ADAL" clId="{BC514CC2-DDCD-4514-A98E-2BCC8DA12D70}" dt="2021-05-11T22:13:20.278" v="7"/>
          <ac:spMkLst>
            <pc:docMk/>
            <pc:sldMasterMk cId="3209017545" sldId="2147483660"/>
            <ac:spMk id="10" creationId="{4C279D9C-41B5-407B-BB25-D4AD402308AC}"/>
          </ac:spMkLst>
        </pc:spChg>
        <pc:spChg chg="mod">
          <ac:chgData name="Nicholas Harvey" userId="6c8f5bcc-6372-430f-9774-4498d9d8aa03" providerId="ADAL" clId="{BC514CC2-DDCD-4514-A98E-2BCC8DA12D70}" dt="2021-05-11T22:13:20.278" v="7"/>
          <ac:spMkLst>
            <pc:docMk/>
            <pc:sldMasterMk cId="3209017545" sldId="2147483660"/>
            <ac:spMk id="12" creationId="{D3932AFB-98BB-47E6-A66A-42A8B2216A6E}"/>
          </ac:spMkLst>
        </pc:spChg>
        <pc:spChg chg="mod">
          <ac:chgData name="Nicholas Harvey" userId="6c8f5bcc-6372-430f-9774-4498d9d8aa03" providerId="ADAL" clId="{BC514CC2-DDCD-4514-A98E-2BCC8DA12D70}" dt="2021-05-11T22:13:20.278" v="7"/>
          <ac:spMkLst>
            <pc:docMk/>
            <pc:sldMasterMk cId="3209017545" sldId="2147483660"/>
            <ac:spMk id="16" creationId="{9D980B62-A8DC-41B1-BFA4-DF6E668D2134}"/>
          </ac:spMkLst>
        </pc:spChg>
        <pc:spChg chg="mod">
          <ac:chgData name="Nicholas Harvey" userId="6c8f5bcc-6372-430f-9774-4498d9d8aa03" providerId="ADAL" clId="{BC514CC2-DDCD-4514-A98E-2BCC8DA12D70}" dt="2021-05-11T22:13:20.278" v="7"/>
          <ac:spMkLst>
            <pc:docMk/>
            <pc:sldMasterMk cId="3209017545" sldId="2147483660"/>
            <ac:spMk id="20" creationId="{EDADA9AC-09FD-7C48-9CDC-8BC3FBDEF118}"/>
          </ac:spMkLst>
        </pc:spChg>
        <pc:picChg chg="mod">
          <ac:chgData name="Nicholas Harvey" userId="6c8f5bcc-6372-430f-9774-4498d9d8aa03" providerId="ADAL" clId="{BC514CC2-DDCD-4514-A98E-2BCC8DA12D70}" dt="2021-05-11T22:13:20.278" v="7"/>
          <ac:picMkLst>
            <pc:docMk/>
            <pc:sldMasterMk cId="3209017545" sldId="2147483660"/>
            <ac:picMk id="3" creationId="{1EF659DC-9D8F-B740-94AA-02A6A02D1E51}"/>
          </ac:picMkLst>
        </pc:picChg>
        <pc:picChg chg="mod">
          <ac:chgData name="Nicholas Harvey" userId="6c8f5bcc-6372-430f-9774-4498d9d8aa03" providerId="ADAL" clId="{BC514CC2-DDCD-4514-A98E-2BCC8DA12D70}" dt="2021-05-11T22:13:20.278" v="7"/>
          <ac:picMkLst>
            <pc:docMk/>
            <pc:sldMasterMk cId="3209017545" sldId="2147483660"/>
            <ac:picMk id="13" creationId="{53C559C2-8C6E-45A5-9148-D5B12B0EEC22}"/>
          </ac:picMkLst>
        </pc:picChg>
        <pc:picChg chg="mod">
          <ac:chgData name="Nicholas Harvey" userId="6c8f5bcc-6372-430f-9774-4498d9d8aa03" providerId="ADAL" clId="{BC514CC2-DDCD-4514-A98E-2BCC8DA12D70}" dt="2021-05-11T22:13:20.278" v="7"/>
          <ac:picMkLst>
            <pc:docMk/>
            <pc:sldMasterMk cId="3209017545" sldId="2147483660"/>
            <ac:picMk id="21" creationId="{AF325590-A6D4-9741-870B-736FC1574C76}"/>
          </ac:picMkLst>
        </pc:picChg>
        <pc:sldLayoutChg chg="modSp">
          <pc:chgData name="Nicholas Harvey" userId="6c8f5bcc-6372-430f-9774-4498d9d8aa03" providerId="ADAL" clId="{BC514CC2-DDCD-4514-A98E-2BCC8DA12D70}" dt="2021-05-11T22:13:20.278" v="7"/>
          <pc:sldLayoutMkLst>
            <pc:docMk/>
            <pc:sldMasterMk cId="3209017545" sldId="2147483660"/>
            <pc:sldLayoutMk cId="1671901734" sldId="2147483661"/>
          </pc:sldLayoutMkLst>
          <pc:spChg chg="mod">
            <ac:chgData name="Nicholas Harvey" userId="6c8f5bcc-6372-430f-9774-4498d9d8aa03" providerId="ADAL" clId="{BC514CC2-DDCD-4514-A98E-2BCC8DA12D70}" dt="2021-05-11T22:13:20.278" v="7"/>
            <ac:spMkLst>
              <pc:docMk/>
              <pc:sldMasterMk cId="3209017545" sldId="2147483660"/>
              <pc:sldLayoutMk cId="1671901734" sldId="2147483661"/>
              <ac:spMk id="3" creationId="{FD07A26B-FB91-4268-AE80-63214307C03F}"/>
            </ac:spMkLst>
          </pc:spChg>
          <pc:spChg chg="mod">
            <ac:chgData name="Nicholas Harvey" userId="6c8f5bcc-6372-430f-9774-4498d9d8aa03" providerId="ADAL" clId="{BC514CC2-DDCD-4514-A98E-2BCC8DA12D70}" dt="2021-05-11T22:13:20.278" v="7"/>
            <ac:spMkLst>
              <pc:docMk/>
              <pc:sldMasterMk cId="3209017545" sldId="2147483660"/>
              <pc:sldLayoutMk cId="1671901734" sldId="2147483661"/>
              <ac:spMk id="4" creationId="{BF84B4DE-83A6-4726-9008-0C7F75D02D1F}"/>
            </ac:spMkLst>
          </pc:spChg>
          <pc:picChg chg="mod">
            <ac:chgData name="Nicholas Harvey" userId="6c8f5bcc-6372-430f-9774-4498d9d8aa03" providerId="ADAL" clId="{BC514CC2-DDCD-4514-A98E-2BCC8DA12D70}" dt="2021-05-11T22:13:20.278" v="7"/>
            <ac:picMkLst>
              <pc:docMk/>
              <pc:sldMasterMk cId="3209017545" sldId="2147483660"/>
              <pc:sldLayoutMk cId="1671901734" sldId="2147483661"/>
              <ac:picMk id="6" creationId="{F645E500-E4D1-47B6-8A49-38CF5EF7DA96}"/>
            </ac:picMkLst>
          </pc:picChg>
          <pc:picChg chg="mod">
            <ac:chgData name="Nicholas Harvey" userId="6c8f5bcc-6372-430f-9774-4498d9d8aa03" providerId="ADAL" clId="{BC514CC2-DDCD-4514-A98E-2BCC8DA12D70}" dt="2021-05-11T22:13:20.278" v="7"/>
            <ac:picMkLst>
              <pc:docMk/>
              <pc:sldMasterMk cId="3209017545" sldId="2147483660"/>
              <pc:sldLayoutMk cId="1671901734" sldId="2147483661"/>
              <ac:picMk id="19" creationId="{00000000-0000-0000-0000-000000000000}"/>
            </ac:picMkLst>
          </pc:picChg>
        </pc:sldLayoutChg>
        <pc:sldLayoutChg chg="modSp">
          <pc:chgData name="Nicholas Harvey" userId="6c8f5bcc-6372-430f-9774-4498d9d8aa03" providerId="ADAL" clId="{BC514CC2-DDCD-4514-A98E-2BCC8DA12D70}" dt="2021-05-11T22:13:20.278" v="7"/>
          <pc:sldLayoutMkLst>
            <pc:docMk/>
            <pc:sldMasterMk cId="3209017545" sldId="2147483660"/>
            <pc:sldLayoutMk cId="2583696250" sldId="2147483662"/>
          </pc:sldLayoutMkLst>
          <pc:spChg chg="mod">
            <ac:chgData name="Nicholas Harvey" userId="6c8f5bcc-6372-430f-9774-4498d9d8aa03" providerId="ADAL" clId="{BC514CC2-DDCD-4514-A98E-2BCC8DA12D70}" dt="2021-05-11T22:13:20.278" v="7"/>
            <ac:spMkLst>
              <pc:docMk/>
              <pc:sldMasterMk cId="3209017545" sldId="2147483660"/>
              <pc:sldLayoutMk cId="2583696250" sldId="2147483662"/>
              <ac:spMk id="4" creationId="{00000000-0000-0000-0000-000000000000}"/>
            </ac:spMkLst>
          </pc:spChg>
          <pc:spChg chg="mod">
            <ac:chgData name="Nicholas Harvey" userId="6c8f5bcc-6372-430f-9774-4498d9d8aa03" providerId="ADAL" clId="{BC514CC2-DDCD-4514-A98E-2BCC8DA12D70}" dt="2021-05-11T22:13:20.278" v="7"/>
            <ac:spMkLst>
              <pc:docMk/>
              <pc:sldMasterMk cId="3209017545" sldId="2147483660"/>
              <pc:sldLayoutMk cId="2583696250" sldId="2147483662"/>
              <ac:spMk id="6" creationId="{00000000-0000-0000-0000-000000000000}"/>
            </ac:spMkLst>
          </pc:spChg>
        </pc:sldLayoutChg>
        <pc:sldLayoutChg chg="modSp">
          <pc:chgData name="Nicholas Harvey" userId="6c8f5bcc-6372-430f-9774-4498d9d8aa03" providerId="ADAL" clId="{BC514CC2-DDCD-4514-A98E-2BCC8DA12D70}" dt="2021-05-11T22:13:20.278" v="7"/>
          <pc:sldLayoutMkLst>
            <pc:docMk/>
            <pc:sldMasterMk cId="3209017545" sldId="2147483660"/>
            <pc:sldLayoutMk cId="473916255" sldId="2147483663"/>
          </pc:sldLayoutMkLst>
          <pc:spChg chg="mod">
            <ac:chgData name="Nicholas Harvey" userId="6c8f5bcc-6372-430f-9774-4498d9d8aa03" providerId="ADAL" clId="{BC514CC2-DDCD-4514-A98E-2BCC8DA12D70}" dt="2021-05-11T22:13:20.278" v="7"/>
            <ac:spMkLst>
              <pc:docMk/>
              <pc:sldMasterMk cId="3209017545" sldId="2147483660"/>
              <pc:sldLayoutMk cId="473916255" sldId="2147483663"/>
              <ac:spMk id="3" creationId="{00000000-0000-0000-0000-000000000000}"/>
            </ac:spMkLst>
          </pc:spChg>
          <pc:spChg chg="mod">
            <ac:chgData name="Nicholas Harvey" userId="6c8f5bcc-6372-430f-9774-4498d9d8aa03" providerId="ADAL" clId="{BC514CC2-DDCD-4514-A98E-2BCC8DA12D70}" dt="2021-05-11T22:13:20.278" v="7"/>
            <ac:spMkLst>
              <pc:docMk/>
              <pc:sldMasterMk cId="3209017545" sldId="2147483660"/>
              <pc:sldLayoutMk cId="473916255"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F7A6F-5ADF-4F2F-9F32-9900953BF3EE}"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DE6B55-3397-40D5-992E-8A54B064154D}" type="slidenum">
              <a:rPr lang="en-GB" smtClean="0"/>
              <a:t>‹#›</a:t>
            </a:fld>
            <a:endParaRPr lang="en-GB"/>
          </a:p>
        </p:txBody>
      </p:sp>
    </p:spTree>
    <p:extLst>
      <p:ext uri="{BB962C8B-B14F-4D97-AF65-F5344CB8AC3E}">
        <p14:creationId xmlns:p14="http://schemas.microsoft.com/office/powerpoint/2010/main" val="105325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Check the </a:t>
            </a:r>
            <a:r>
              <a:rPr lang="en-GB" dirty="0" err="1"/>
              <a:t>slideplayer</a:t>
            </a:r>
            <a:r>
              <a:rPr lang="en-GB" dirty="0"/>
              <a:t> slides 5-11</a:t>
            </a:r>
          </a:p>
        </p:txBody>
      </p:sp>
      <p:sp>
        <p:nvSpPr>
          <p:cNvPr id="4" name="Slide Number Placeholder 3"/>
          <p:cNvSpPr>
            <a:spLocks noGrp="1"/>
          </p:cNvSpPr>
          <p:nvPr>
            <p:ph type="sldNum" sz="quarter" idx="10"/>
          </p:nvPr>
        </p:nvSpPr>
        <p:spPr/>
        <p:txBody>
          <a:bodyPr/>
          <a:lstStyle/>
          <a:p>
            <a:fld id="{2CDE6B55-3397-40D5-992E-8A54B064154D}" type="slidenum">
              <a:rPr lang="en-GB" smtClean="0"/>
              <a:t>17</a:t>
            </a:fld>
            <a:endParaRPr lang="en-GB"/>
          </a:p>
        </p:txBody>
      </p:sp>
    </p:spTree>
    <p:extLst>
      <p:ext uri="{BB962C8B-B14F-4D97-AF65-F5344CB8AC3E}">
        <p14:creationId xmlns:p14="http://schemas.microsoft.com/office/powerpoint/2010/main" val="216552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386E4B-9B4C-439E-B8A3-D0EC56FCC9DC}"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422466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386E4B-9B4C-439E-B8A3-D0EC56FCC9DC}"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12375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386E4B-9B4C-439E-B8A3-D0EC56FCC9DC}"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74185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167190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58369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47391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386E4B-9B4C-439E-B8A3-D0EC56FCC9DC}"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360291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86E4B-9B4C-439E-B8A3-D0EC56FCC9DC}"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49791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386E4B-9B4C-439E-B8A3-D0EC56FCC9DC}"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428556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386E4B-9B4C-439E-B8A3-D0EC56FCC9DC}"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139346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386E4B-9B4C-439E-B8A3-D0EC56FCC9DC}"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46976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86E4B-9B4C-439E-B8A3-D0EC56FCC9DC}"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148540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86E4B-9B4C-439E-B8A3-D0EC56FCC9DC}"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175145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86E4B-9B4C-439E-B8A3-D0EC56FCC9DC}"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66BAF-19AF-409A-BB3A-AB10D5AFEB85}" type="slidenum">
              <a:rPr lang="en-GB" smtClean="0"/>
              <a:t>‹#›</a:t>
            </a:fld>
            <a:endParaRPr lang="en-GB"/>
          </a:p>
        </p:txBody>
      </p:sp>
    </p:spTree>
    <p:extLst>
      <p:ext uri="{BB962C8B-B14F-4D97-AF65-F5344CB8AC3E}">
        <p14:creationId xmlns:p14="http://schemas.microsoft.com/office/powerpoint/2010/main" val="236402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86E4B-9B4C-439E-B8A3-D0EC56FCC9DC}"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66BAF-19AF-409A-BB3A-AB10D5AFEB85}" type="slidenum">
              <a:rPr lang="en-GB" smtClean="0"/>
              <a:t>‹#›</a:t>
            </a:fld>
            <a:endParaRPr lang="en-GB"/>
          </a:p>
        </p:txBody>
      </p:sp>
    </p:spTree>
    <p:extLst>
      <p:ext uri="{BB962C8B-B14F-4D97-AF65-F5344CB8AC3E}">
        <p14:creationId xmlns:p14="http://schemas.microsoft.com/office/powerpoint/2010/main" val="103288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3209017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Invasive species</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t>Example- </a:t>
            </a:r>
            <a:r>
              <a:rPr lang="en-GB" sz="3600" i="1" dirty="0" err="1"/>
              <a:t>Silene</a:t>
            </a:r>
            <a:r>
              <a:rPr lang="en-GB" sz="3600" i="1" dirty="0"/>
              <a:t> </a:t>
            </a:r>
            <a:r>
              <a:rPr lang="en-GB" sz="3600" i="1" dirty="0" err="1"/>
              <a:t>latifolia</a:t>
            </a:r>
            <a:endParaRPr lang="en-GB" sz="3600" i="1" dirty="0"/>
          </a:p>
        </p:txBody>
      </p:sp>
      <p:sp>
        <p:nvSpPr>
          <p:cNvPr id="3" name="Content Placeholder 2"/>
          <p:cNvSpPr>
            <a:spLocks noGrp="1"/>
          </p:cNvSpPr>
          <p:nvPr>
            <p:ph idx="1"/>
          </p:nvPr>
        </p:nvSpPr>
        <p:spPr>
          <a:xfrm>
            <a:off x="1981200" y="1999382"/>
            <a:ext cx="8229600" cy="4525963"/>
          </a:xfrm>
        </p:spPr>
        <p:txBody>
          <a:bodyPr/>
          <a:lstStyle/>
          <a:p>
            <a:r>
              <a:rPr lang="en-GB" dirty="0"/>
              <a:t>Wolfe 2002 shows effect of natural enemies in Europe and USA.</a:t>
            </a:r>
          </a:p>
          <a:p>
            <a:r>
              <a:rPr lang="en-GB" dirty="0"/>
              <a:t>Native to Europe, invasive in North America</a:t>
            </a:r>
          </a:p>
          <a:p>
            <a:r>
              <a:rPr lang="en-GB" dirty="0"/>
              <a:t>More damage in native range, both generalist feeders (fungi and fruit predators), and specialist (aphids and flower herbivores).</a:t>
            </a:r>
          </a:p>
        </p:txBody>
      </p:sp>
      <p:pic>
        <p:nvPicPr>
          <p:cNvPr id="2050" name="Picture 2" descr="White Campion, flower close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5" y="404665"/>
            <a:ext cx="2085089" cy="169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8168" y="3368765"/>
            <a:ext cx="3059832" cy="3156579"/>
          </a:xfrm>
        </p:spPr>
        <p:txBody>
          <a:bodyPr>
            <a:normAutofit lnSpcReduction="10000"/>
          </a:bodyPr>
          <a:lstStyle/>
          <a:p>
            <a:pPr marL="0" indent="0">
              <a:buNone/>
            </a:pPr>
            <a:r>
              <a:rPr lang="en-GB" sz="2400" i="1" dirty="0" err="1"/>
              <a:t>Silene</a:t>
            </a:r>
            <a:r>
              <a:rPr lang="en-GB" sz="2400" dirty="0"/>
              <a:t> 17 times more likely to be attacked in North America.</a:t>
            </a:r>
          </a:p>
          <a:p>
            <a:pPr marL="0" indent="0">
              <a:buNone/>
            </a:pPr>
            <a:endParaRPr lang="en-GB" sz="2400" i="1" dirty="0"/>
          </a:p>
          <a:p>
            <a:pPr marL="0" indent="0">
              <a:buNone/>
            </a:pPr>
            <a:r>
              <a:rPr lang="en-GB" sz="2400" dirty="0"/>
              <a:t>60% of American populations had no damage, 16% of Europe.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404664"/>
            <a:ext cx="5797658" cy="592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91544" y="6525344"/>
            <a:ext cx="3566104" cy="369332"/>
          </a:xfrm>
          <a:prstGeom prst="rect">
            <a:avLst/>
          </a:prstGeom>
          <a:noFill/>
        </p:spPr>
        <p:txBody>
          <a:bodyPr wrap="none" rtlCol="0">
            <a:spAutoFit/>
          </a:bodyPr>
          <a:lstStyle/>
          <a:p>
            <a:r>
              <a:rPr lang="en-GB" dirty="0"/>
              <a:t>Wolfe (2002) American Naturalist</a:t>
            </a:r>
          </a:p>
        </p:txBody>
      </p:sp>
      <p:sp>
        <p:nvSpPr>
          <p:cNvPr id="5" name="Rectangle 4"/>
          <p:cNvSpPr/>
          <p:nvPr/>
        </p:nvSpPr>
        <p:spPr>
          <a:xfrm>
            <a:off x="2279576" y="404664"/>
            <a:ext cx="2520280" cy="5328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952256" y="404664"/>
            <a:ext cx="2520280" cy="5328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White Campion, flower close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667" y="620688"/>
            <a:ext cx="2567497"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432" y="-243408"/>
            <a:ext cx="9079088" cy="1143000"/>
          </a:xfrm>
        </p:spPr>
        <p:txBody>
          <a:bodyPr>
            <a:noAutofit/>
          </a:bodyPr>
          <a:lstStyle/>
          <a:p>
            <a:pPr algn="l"/>
            <a:r>
              <a:rPr lang="en-GB" sz="2800" dirty="0"/>
              <a:t>Invaders could have 3 different responses to parasites:</a:t>
            </a:r>
          </a:p>
        </p:txBody>
      </p:sp>
      <p:sp>
        <p:nvSpPr>
          <p:cNvPr id="3" name="Content Placeholder 2"/>
          <p:cNvSpPr>
            <a:spLocks noGrp="1"/>
          </p:cNvSpPr>
          <p:nvPr>
            <p:ph idx="1"/>
          </p:nvPr>
        </p:nvSpPr>
        <p:spPr>
          <a:xfrm>
            <a:off x="1703512" y="1124745"/>
            <a:ext cx="4834880" cy="4525963"/>
          </a:xfrm>
        </p:spPr>
        <p:txBody>
          <a:bodyPr>
            <a:normAutofit/>
          </a:bodyPr>
          <a:lstStyle/>
          <a:p>
            <a:pPr marL="514350" indent="-514350">
              <a:buFont typeface="+mj-lt"/>
              <a:buAutoNum type="arabicPeriod"/>
            </a:pPr>
            <a:r>
              <a:rPr lang="en-GB" sz="2400" dirty="0"/>
              <a:t>May bring parasites with them to new area.</a:t>
            </a:r>
          </a:p>
          <a:p>
            <a:pPr marL="514350" indent="-514350">
              <a:buFont typeface="+mj-lt"/>
              <a:buAutoNum type="arabicPeriod"/>
            </a:pPr>
            <a:r>
              <a:rPr lang="en-GB" sz="2400" dirty="0"/>
              <a:t>Local parasites may invade.</a:t>
            </a:r>
          </a:p>
          <a:p>
            <a:pPr marL="514350" indent="-514350">
              <a:buFont typeface="+mj-lt"/>
              <a:buAutoNum type="arabicPeriod"/>
            </a:pPr>
            <a:r>
              <a:rPr lang="en-GB" sz="2400" dirty="0"/>
              <a:t>Invade without parasites and remain free of new ones.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5" y="1124745"/>
            <a:ext cx="3570984" cy="527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13433" y="6574111"/>
            <a:ext cx="3260188" cy="307777"/>
          </a:xfrm>
          <a:prstGeom prst="rect">
            <a:avLst/>
          </a:prstGeom>
          <a:noFill/>
        </p:spPr>
        <p:txBody>
          <a:bodyPr wrap="none" rtlCol="0">
            <a:spAutoFit/>
          </a:bodyPr>
          <a:lstStyle/>
          <a:p>
            <a:r>
              <a:rPr lang="en-GB" sz="1400" dirty="0" err="1"/>
              <a:t>Torchin</a:t>
            </a:r>
            <a:r>
              <a:rPr lang="en-GB" sz="1400" dirty="0"/>
              <a:t> et al. 2001 Biological invasions</a:t>
            </a:r>
          </a:p>
        </p:txBody>
      </p:sp>
      <p:sp>
        <p:nvSpPr>
          <p:cNvPr id="5" name="Oval 4"/>
          <p:cNvSpPr/>
          <p:nvPr/>
        </p:nvSpPr>
        <p:spPr>
          <a:xfrm>
            <a:off x="8112224" y="1124745"/>
            <a:ext cx="72008"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112224" y="1439066"/>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Users\mqbssefb\Downloads\gabor-kulcsar-whP_wrjpeM0-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3861048"/>
            <a:ext cx="3960440" cy="26336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6737959" y="2047218"/>
            <a:ext cx="1000595" cy="307777"/>
          </a:xfrm>
          <a:prstGeom prst="rect">
            <a:avLst/>
          </a:prstGeom>
          <a:solidFill>
            <a:schemeClr val="bg1"/>
          </a:solidFill>
        </p:spPr>
        <p:txBody>
          <a:bodyPr wrap="none" rtlCol="0">
            <a:spAutoFit/>
          </a:bodyPr>
          <a:lstStyle/>
          <a:p>
            <a:r>
              <a:rPr lang="en-GB" sz="1400" dirty="0"/>
              <a:t>Size (mm)</a:t>
            </a:r>
          </a:p>
        </p:txBody>
      </p:sp>
      <p:sp>
        <p:nvSpPr>
          <p:cNvPr id="10" name="TextBox 9"/>
          <p:cNvSpPr txBox="1"/>
          <p:nvPr/>
        </p:nvSpPr>
        <p:spPr>
          <a:xfrm rot="16200000">
            <a:off x="6305657" y="4790783"/>
            <a:ext cx="1865200" cy="307778"/>
          </a:xfrm>
          <a:prstGeom prst="rect">
            <a:avLst/>
          </a:prstGeom>
          <a:solidFill>
            <a:schemeClr val="bg1"/>
          </a:solidFill>
        </p:spPr>
        <p:txBody>
          <a:bodyPr wrap="square" rtlCol="0">
            <a:spAutoFit/>
          </a:bodyPr>
          <a:lstStyle/>
          <a:p>
            <a:pPr algn="ctr"/>
            <a:r>
              <a:rPr lang="en-GB" sz="1400" dirty="0"/>
              <a:t>Weight (kg)</a:t>
            </a:r>
          </a:p>
        </p:txBody>
      </p:sp>
      <p:sp>
        <p:nvSpPr>
          <p:cNvPr id="11" name="TextBox 10"/>
          <p:cNvSpPr txBox="1"/>
          <p:nvPr/>
        </p:nvSpPr>
        <p:spPr>
          <a:xfrm>
            <a:off x="7752185" y="6217568"/>
            <a:ext cx="2850905" cy="307777"/>
          </a:xfrm>
          <a:prstGeom prst="rect">
            <a:avLst/>
          </a:prstGeom>
          <a:solidFill>
            <a:schemeClr val="bg1"/>
          </a:solidFill>
        </p:spPr>
        <p:txBody>
          <a:bodyPr wrap="square" rtlCol="0">
            <a:spAutoFit/>
          </a:bodyPr>
          <a:lstStyle/>
          <a:p>
            <a:pPr algn="ctr"/>
            <a:r>
              <a:rPr lang="en-GB" sz="1400" dirty="0"/>
              <a:t>% parasitic infection</a:t>
            </a:r>
          </a:p>
        </p:txBody>
      </p:sp>
      <p:sp>
        <p:nvSpPr>
          <p:cNvPr id="12" name="TextBox 11"/>
          <p:cNvSpPr txBox="1"/>
          <p:nvPr/>
        </p:nvSpPr>
        <p:spPr>
          <a:xfrm>
            <a:off x="8328248" y="1321024"/>
            <a:ext cx="1407758" cy="307777"/>
          </a:xfrm>
          <a:prstGeom prst="rect">
            <a:avLst/>
          </a:prstGeom>
          <a:noFill/>
        </p:spPr>
        <p:txBody>
          <a:bodyPr wrap="none" rtlCol="0">
            <a:spAutoFit/>
          </a:bodyPr>
          <a:lstStyle/>
          <a:p>
            <a:r>
              <a:rPr lang="en-GB" sz="1400" dirty="0"/>
              <a:t>Europe (native)</a:t>
            </a:r>
          </a:p>
        </p:txBody>
      </p:sp>
      <p:sp>
        <p:nvSpPr>
          <p:cNvPr id="13" name="TextBox 12"/>
          <p:cNvSpPr txBox="1"/>
          <p:nvPr/>
        </p:nvSpPr>
        <p:spPr>
          <a:xfrm>
            <a:off x="8328248" y="1043928"/>
            <a:ext cx="2233304" cy="307777"/>
          </a:xfrm>
          <a:prstGeom prst="rect">
            <a:avLst/>
          </a:prstGeom>
          <a:noFill/>
        </p:spPr>
        <p:txBody>
          <a:bodyPr wrap="none" rtlCol="0">
            <a:spAutoFit/>
          </a:bodyPr>
          <a:lstStyle/>
          <a:p>
            <a:r>
              <a:rPr lang="en-GB" sz="1400" dirty="0"/>
              <a:t>Rest of world (introduced)</a:t>
            </a:r>
          </a:p>
        </p:txBody>
      </p:sp>
    </p:spTree>
    <p:extLst>
      <p:ext uri="{BB962C8B-B14F-4D97-AF65-F5344CB8AC3E}">
        <p14:creationId xmlns:p14="http://schemas.microsoft.com/office/powerpoint/2010/main" val="225524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620688"/>
            <a:ext cx="8229600" cy="5544616"/>
          </a:xfrm>
        </p:spPr>
        <p:txBody>
          <a:bodyPr>
            <a:normAutofit fontScale="92500" lnSpcReduction="10000"/>
          </a:bodyPr>
          <a:lstStyle/>
          <a:p>
            <a:r>
              <a:rPr lang="en-GB" dirty="0"/>
              <a:t>Strong support for enemy release hypothesis.</a:t>
            </a:r>
          </a:p>
          <a:p>
            <a:r>
              <a:rPr lang="en-GB" dirty="0"/>
              <a:t>But assumptions:</a:t>
            </a:r>
          </a:p>
          <a:p>
            <a:pPr lvl="1"/>
            <a:r>
              <a:rPr lang="en-GB" dirty="0"/>
              <a:t>Native specialist enemies not present in the new range.</a:t>
            </a:r>
          </a:p>
          <a:p>
            <a:pPr lvl="1"/>
            <a:r>
              <a:rPr lang="en-GB" dirty="0"/>
              <a:t>No host switching</a:t>
            </a:r>
          </a:p>
          <a:p>
            <a:pPr lvl="1"/>
            <a:r>
              <a:rPr lang="en-GB" dirty="0"/>
              <a:t>Generalist enemies in the new range avoid invader.</a:t>
            </a:r>
          </a:p>
          <a:p>
            <a:pPr lvl="1"/>
            <a:r>
              <a:rPr lang="en-GB" dirty="0"/>
              <a:t>May not be able to take advantage of loss of enemies because of other new stresses.</a:t>
            </a:r>
          </a:p>
          <a:p>
            <a:pPr lvl="1"/>
            <a:endParaRPr lang="en-GB" dirty="0"/>
          </a:p>
          <a:p>
            <a:r>
              <a:rPr lang="en-GB" dirty="0"/>
              <a:t>Very dependent on timeframe- after a while enemies would adapt to the new invader.</a:t>
            </a:r>
          </a:p>
        </p:txBody>
      </p:sp>
    </p:spTree>
    <p:extLst>
      <p:ext uri="{BB962C8B-B14F-4D97-AF65-F5344CB8AC3E}">
        <p14:creationId xmlns:p14="http://schemas.microsoft.com/office/powerpoint/2010/main" val="112248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Autofit/>
          </a:bodyPr>
          <a:lstStyle/>
          <a:p>
            <a:r>
              <a:rPr lang="en-GB" sz="3200" dirty="0"/>
              <a:t>Effects on local species and ecosystems</a:t>
            </a:r>
          </a:p>
        </p:txBody>
      </p:sp>
      <p:sp>
        <p:nvSpPr>
          <p:cNvPr id="3" name="Content Placeholder 2"/>
          <p:cNvSpPr>
            <a:spLocks noGrp="1"/>
          </p:cNvSpPr>
          <p:nvPr>
            <p:ph idx="1"/>
          </p:nvPr>
        </p:nvSpPr>
        <p:spPr>
          <a:xfrm>
            <a:off x="1703513" y="1052736"/>
            <a:ext cx="8712967" cy="5688632"/>
          </a:xfrm>
        </p:spPr>
        <p:txBody>
          <a:bodyPr>
            <a:normAutofit/>
          </a:bodyPr>
          <a:lstStyle/>
          <a:p>
            <a:pPr>
              <a:lnSpc>
                <a:spcPct val="150000"/>
              </a:lnSpc>
            </a:pPr>
            <a:r>
              <a:rPr lang="en-GB" sz="2400" b="1" dirty="0"/>
              <a:t>Reduce native biodiversity</a:t>
            </a:r>
            <a:r>
              <a:rPr lang="en-GB" sz="2400" dirty="0"/>
              <a:t>- e.g. Japanese knotweed (</a:t>
            </a:r>
            <a:r>
              <a:rPr lang="en-GB" sz="2400" i="1" dirty="0" err="1"/>
              <a:t>Fallopia</a:t>
            </a:r>
            <a:r>
              <a:rPr lang="en-GB" sz="2400" i="1" dirty="0"/>
              <a:t> japonica</a:t>
            </a:r>
            <a:r>
              <a:rPr lang="en-GB" sz="2400" dirty="0"/>
              <a:t>) </a:t>
            </a:r>
          </a:p>
          <a:p>
            <a:pPr>
              <a:lnSpc>
                <a:spcPct val="150000"/>
              </a:lnSpc>
            </a:pPr>
            <a:r>
              <a:rPr lang="en-GB" sz="2400" b="1" dirty="0"/>
              <a:t>Direct predation on local species- </a:t>
            </a:r>
            <a:r>
              <a:rPr lang="en-GB" sz="2400" dirty="0"/>
              <a:t>e.g. black rat (</a:t>
            </a:r>
            <a:r>
              <a:rPr lang="en-GB" sz="2400" i="1" dirty="0" err="1"/>
              <a:t>Rattus</a:t>
            </a:r>
            <a:r>
              <a:rPr lang="en-GB" sz="2400" i="1" dirty="0"/>
              <a:t> </a:t>
            </a:r>
            <a:r>
              <a:rPr lang="en-GB" sz="2400" i="1" dirty="0" err="1"/>
              <a:t>rattus</a:t>
            </a:r>
            <a:r>
              <a:rPr lang="en-GB" sz="2400" dirty="0"/>
              <a:t>)</a:t>
            </a:r>
          </a:p>
          <a:p>
            <a:pPr>
              <a:lnSpc>
                <a:spcPct val="150000"/>
              </a:lnSpc>
            </a:pPr>
            <a:r>
              <a:rPr lang="en-GB" sz="2400" b="1" dirty="0"/>
              <a:t>Spread of disease- </a:t>
            </a:r>
            <a:r>
              <a:rPr lang="en-GB" sz="2400" dirty="0"/>
              <a:t>e.g. squirrel pox</a:t>
            </a:r>
          </a:p>
          <a:p>
            <a:pPr>
              <a:lnSpc>
                <a:spcPct val="150000"/>
              </a:lnSpc>
            </a:pPr>
            <a:r>
              <a:rPr lang="en-GB" sz="2400" b="1" dirty="0"/>
              <a:t>Upset balance of local ecosystem- </a:t>
            </a:r>
            <a:r>
              <a:rPr lang="en-GB" sz="2400" dirty="0"/>
              <a:t>e.g. </a:t>
            </a:r>
          </a:p>
          <a:p>
            <a:pPr marL="354013" indent="0">
              <a:lnSpc>
                <a:spcPct val="150000"/>
              </a:lnSpc>
              <a:buNone/>
            </a:pPr>
            <a:r>
              <a:rPr lang="en-GB" sz="2400" dirty="0"/>
              <a:t>American beaver (</a:t>
            </a:r>
            <a:r>
              <a:rPr lang="en-GB" sz="2400" i="1" dirty="0"/>
              <a:t>Castor </a:t>
            </a:r>
            <a:r>
              <a:rPr lang="en-GB" sz="2400" i="1" dirty="0" err="1"/>
              <a:t>canadensis</a:t>
            </a:r>
            <a:r>
              <a:rPr lang="en-GB" sz="2400" dirty="0"/>
              <a:t>) deforesting areas and changing water flow.</a:t>
            </a:r>
          </a:p>
        </p:txBody>
      </p:sp>
      <p:pic>
        <p:nvPicPr>
          <p:cNvPr id="4098" name="Picture 2" descr="C:\Users\mqbssefb\Downloads\ilnur-kalimullin-D3fLgDc9uOQ-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258" t="27137" r="12258"/>
          <a:stretch/>
        </p:blipFill>
        <p:spPr bwMode="auto">
          <a:xfrm>
            <a:off x="8310092" y="2996952"/>
            <a:ext cx="1925921" cy="168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61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qbssefb\Downloads\dylan-mcleod-4zqvu9dyvSk-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9857" y="1628800"/>
            <a:ext cx="5798461" cy="38610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44624"/>
            <a:ext cx="8229600" cy="1143000"/>
          </a:xfrm>
        </p:spPr>
        <p:txBody>
          <a:bodyPr>
            <a:noAutofit/>
          </a:bodyPr>
          <a:lstStyle/>
          <a:p>
            <a:r>
              <a:rPr lang="en-GB" sz="3200" dirty="0"/>
              <a:t>How are humans responsible for introducing invaders?</a:t>
            </a:r>
          </a:p>
        </p:txBody>
      </p:sp>
      <p:sp>
        <p:nvSpPr>
          <p:cNvPr id="3" name="Content Placeholder 2"/>
          <p:cNvSpPr>
            <a:spLocks noGrp="1"/>
          </p:cNvSpPr>
          <p:nvPr>
            <p:ph idx="1"/>
          </p:nvPr>
        </p:nvSpPr>
        <p:spPr>
          <a:xfrm>
            <a:off x="1703512" y="1412777"/>
            <a:ext cx="5194920" cy="4525963"/>
          </a:xfrm>
          <a:solidFill>
            <a:schemeClr val="bg1"/>
          </a:solidFill>
        </p:spPr>
        <p:txBody>
          <a:bodyPr>
            <a:normAutofit/>
          </a:bodyPr>
          <a:lstStyle/>
          <a:p>
            <a:r>
              <a:rPr lang="en-GB" sz="2400" dirty="0"/>
              <a:t>Ballast water from ships e.g. zebra mussel, Great Lakes USA</a:t>
            </a:r>
          </a:p>
          <a:p>
            <a:r>
              <a:rPr lang="en-GB" sz="2400" dirty="0"/>
              <a:t>Shipping e.g. rats in Madagascar and other islands</a:t>
            </a:r>
          </a:p>
          <a:p>
            <a:r>
              <a:rPr lang="en-GB" sz="2400" dirty="0"/>
              <a:t>Plant or pet trade e.g. rose-ringed parakeet, London</a:t>
            </a:r>
          </a:p>
          <a:p>
            <a:r>
              <a:rPr lang="en-GB" sz="2400" dirty="0"/>
              <a:t>Tourism e.g. seeds in tyre treads, shoes.</a:t>
            </a:r>
          </a:p>
          <a:p>
            <a:r>
              <a:rPr lang="en-GB" sz="2400" dirty="0"/>
              <a:t>Attempts to reduce another pest e.g. Australian cane toad.</a:t>
            </a:r>
          </a:p>
        </p:txBody>
      </p:sp>
    </p:spTree>
    <p:extLst>
      <p:ext uri="{BB962C8B-B14F-4D97-AF65-F5344CB8AC3E}">
        <p14:creationId xmlns:p14="http://schemas.microsoft.com/office/powerpoint/2010/main" val="46589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a:bodyPr>
          <a:lstStyle/>
          <a:p>
            <a:r>
              <a:rPr lang="en-GB" sz="3600" dirty="0"/>
              <a:t>Losses to economy</a:t>
            </a:r>
          </a:p>
        </p:txBody>
      </p:sp>
      <p:sp>
        <p:nvSpPr>
          <p:cNvPr id="3" name="Content Placeholder 2"/>
          <p:cNvSpPr>
            <a:spLocks noGrp="1"/>
          </p:cNvSpPr>
          <p:nvPr>
            <p:ph idx="1"/>
          </p:nvPr>
        </p:nvSpPr>
        <p:spPr>
          <a:xfrm>
            <a:off x="1919536" y="980728"/>
            <a:ext cx="6927536" cy="5616624"/>
          </a:xfrm>
        </p:spPr>
        <p:txBody>
          <a:bodyPr>
            <a:normAutofit/>
          </a:bodyPr>
          <a:lstStyle/>
          <a:p>
            <a:pPr>
              <a:lnSpc>
                <a:spcPct val="150000"/>
              </a:lnSpc>
            </a:pPr>
            <a:r>
              <a:rPr lang="en-GB" sz="2400" dirty="0"/>
              <a:t>Very expensive - agricultural pests cause many £</a:t>
            </a:r>
            <a:r>
              <a:rPr lang="en-GB" sz="2400" dirty="0" err="1"/>
              <a:t>Bn</a:t>
            </a:r>
            <a:r>
              <a:rPr lang="en-GB" sz="2400" dirty="0"/>
              <a:t> of damage every year!</a:t>
            </a:r>
          </a:p>
          <a:p>
            <a:pPr>
              <a:lnSpc>
                <a:spcPct val="150000"/>
              </a:lnSpc>
            </a:pPr>
            <a:r>
              <a:rPr lang="en-GB" sz="2400" dirty="0"/>
              <a:t>Very expensive to eradicate invasive species</a:t>
            </a:r>
          </a:p>
          <a:p>
            <a:pPr>
              <a:lnSpc>
                <a:spcPct val="150000"/>
              </a:lnSpc>
            </a:pPr>
            <a:r>
              <a:rPr lang="en-GB" sz="2400" dirty="0"/>
              <a:t>Agriculture is a massive worldwide industry. Invasive species that feed on crops cost nations vast sums of money.</a:t>
            </a:r>
          </a:p>
          <a:p>
            <a:pPr>
              <a:lnSpc>
                <a:spcPct val="150000"/>
              </a:lnSpc>
            </a:pPr>
            <a:r>
              <a:rPr lang="en-GB" sz="2400" dirty="0"/>
              <a:t>Programmes to eradicate or control invasive species are often costly and are not always successful.</a:t>
            </a:r>
          </a:p>
        </p:txBody>
      </p:sp>
      <p:pic>
        <p:nvPicPr>
          <p:cNvPr id="6146" name="Picture 2" descr="C:\Users\mqbssefb\AppData\Local\Microsoft\Windows\Temporary Internet Files\Content.IE5\CIR6VWJI\dollar-sig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0296" y="2204865"/>
            <a:ext cx="1828800" cy="257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93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dirty="0"/>
              <a:t>Ways to control invasive species</a:t>
            </a:r>
          </a:p>
        </p:txBody>
      </p:sp>
      <p:sp>
        <p:nvSpPr>
          <p:cNvPr id="3" name="Content Placeholder 2"/>
          <p:cNvSpPr>
            <a:spLocks noGrp="1"/>
          </p:cNvSpPr>
          <p:nvPr>
            <p:ph idx="1"/>
          </p:nvPr>
        </p:nvSpPr>
        <p:spPr>
          <a:xfrm>
            <a:off x="1631504" y="1196752"/>
            <a:ext cx="6120680" cy="5328592"/>
          </a:xfrm>
        </p:spPr>
        <p:txBody>
          <a:bodyPr>
            <a:normAutofit/>
          </a:bodyPr>
          <a:lstStyle/>
          <a:p>
            <a:pPr marL="514350" indent="-514350">
              <a:buAutoNum type="arabicPeriod"/>
            </a:pPr>
            <a:r>
              <a:rPr lang="en-GB" dirty="0"/>
              <a:t>Physical control</a:t>
            </a:r>
          </a:p>
          <a:p>
            <a:pPr marL="914400" lvl="1" indent="-514350"/>
            <a:r>
              <a:rPr lang="en-GB" dirty="0"/>
              <a:t>Controlling plants:</a:t>
            </a:r>
          </a:p>
          <a:p>
            <a:pPr marL="1314450" lvl="2" indent="-514350"/>
            <a:r>
              <a:rPr lang="en-GB" dirty="0"/>
              <a:t>Mechanical – excavation, </a:t>
            </a:r>
            <a:r>
              <a:rPr lang="en-GB" dirty="0" err="1"/>
              <a:t>strimming</a:t>
            </a:r>
            <a:r>
              <a:rPr lang="en-GB" dirty="0"/>
              <a:t>, etc.</a:t>
            </a:r>
          </a:p>
          <a:p>
            <a:pPr marL="1314450" lvl="2" indent="-514350"/>
            <a:r>
              <a:rPr lang="en-GB" dirty="0"/>
              <a:t>Removal of plants by hand</a:t>
            </a:r>
          </a:p>
          <a:p>
            <a:pPr marL="1314450" lvl="2" indent="-514350"/>
            <a:r>
              <a:rPr lang="en-GB" dirty="0"/>
              <a:t>Installation of growth barriers</a:t>
            </a:r>
          </a:p>
          <a:p>
            <a:pPr marL="914400" lvl="1" indent="-514350"/>
            <a:r>
              <a:rPr lang="en-GB" dirty="0"/>
              <a:t>Controlling animals:</a:t>
            </a:r>
          </a:p>
          <a:p>
            <a:pPr marL="1314450" lvl="2" indent="-514350"/>
            <a:r>
              <a:rPr lang="en-GB" dirty="0"/>
              <a:t>Culling</a:t>
            </a:r>
          </a:p>
          <a:p>
            <a:pPr marL="1314450" lvl="2" indent="-514350"/>
            <a:r>
              <a:rPr lang="en-GB" dirty="0"/>
              <a:t>Trapping and hunting</a:t>
            </a:r>
          </a:p>
          <a:p>
            <a:pPr marL="1314450" lvl="2" indent="-514350"/>
            <a:r>
              <a:rPr lang="en-GB" dirty="0"/>
              <a:t>Putting up barriers or fences</a:t>
            </a:r>
          </a:p>
        </p:txBody>
      </p:sp>
      <p:pic>
        <p:nvPicPr>
          <p:cNvPr id="7170" name="Picture 2" descr="C:\Users\mqbssefb\Downloads\ethan-mcarthur-IXQJ7uWajRs-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152" y="2708920"/>
            <a:ext cx="3083038" cy="23122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22873" y="5021198"/>
            <a:ext cx="2993127" cy="338554"/>
          </a:xfrm>
          <a:prstGeom prst="rect">
            <a:avLst/>
          </a:prstGeom>
          <a:noFill/>
        </p:spPr>
        <p:txBody>
          <a:bodyPr wrap="none" rtlCol="0">
            <a:spAutoFit/>
          </a:bodyPr>
          <a:lstStyle/>
          <a:p>
            <a:r>
              <a:rPr lang="en-GB" sz="1600" dirty="0"/>
              <a:t>Lobster pots for catching crabs</a:t>
            </a:r>
          </a:p>
        </p:txBody>
      </p:sp>
    </p:spTree>
    <p:extLst>
      <p:ext uri="{BB962C8B-B14F-4D97-AF65-F5344CB8AC3E}">
        <p14:creationId xmlns:p14="http://schemas.microsoft.com/office/powerpoint/2010/main" val="394163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Ways to control invasive species</a:t>
            </a:r>
          </a:p>
        </p:txBody>
      </p:sp>
      <p:sp>
        <p:nvSpPr>
          <p:cNvPr id="3" name="Content Placeholder 2"/>
          <p:cNvSpPr>
            <a:spLocks noGrp="1"/>
          </p:cNvSpPr>
          <p:nvPr>
            <p:ph idx="1"/>
          </p:nvPr>
        </p:nvSpPr>
        <p:spPr>
          <a:xfrm>
            <a:off x="1847528" y="1600200"/>
            <a:ext cx="4276492" cy="4781128"/>
          </a:xfrm>
        </p:spPr>
        <p:txBody>
          <a:bodyPr>
            <a:normAutofit fontScale="92500"/>
          </a:bodyPr>
          <a:lstStyle/>
          <a:p>
            <a:pPr marL="0" indent="0">
              <a:buNone/>
            </a:pPr>
            <a:r>
              <a:rPr lang="en-GB" dirty="0"/>
              <a:t>2. Chemical control</a:t>
            </a:r>
          </a:p>
          <a:p>
            <a:pPr lvl="1"/>
            <a:r>
              <a:rPr lang="en-GB" dirty="0"/>
              <a:t>Rodenticide (rat   poison) e.g. Eradication of rats on Henderson Island.</a:t>
            </a:r>
          </a:p>
          <a:p>
            <a:pPr lvl="1"/>
            <a:r>
              <a:rPr lang="en-GB" dirty="0"/>
              <a:t>Insecticides &amp; pesticides to control insect pests</a:t>
            </a:r>
          </a:p>
          <a:p>
            <a:pPr lvl="1"/>
            <a:r>
              <a:rPr lang="en-GB" dirty="0"/>
              <a:t>Herbicides (weed-killer) to control plants</a:t>
            </a:r>
          </a:p>
        </p:txBody>
      </p:sp>
      <p:pic>
        <p:nvPicPr>
          <p:cNvPr id="8194" name="Picture 2" descr="C:\Users\mqbssefb\Downloads\the-climate-reality-project-zr3bLNw1Ccs-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29" r="12097"/>
          <a:stretch/>
        </p:blipFill>
        <p:spPr bwMode="auto">
          <a:xfrm>
            <a:off x="6257692" y="1461120"/>
            <a:ext cx="4158788" cy="448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20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25854"/>
            <a:ext cx="6048476" cy="5759530"/>
          </a:xfrm>
        </p:spPr>
        <p:txBody>
          <a:bodyPr>
            <a:normAutofit/>
          </a:bodyPr>
          <a:lstStyle/>
          <a:p>
            <a:pPr marL="0" indent="0">
              <a:spcAft>
                <a:spcPts val="1200"/>
              </a:spcAft>
              <a:buNone/>
            </a:pPr>
            <a:r>
              <a:rPr lang="en-GB" sz="2800" dirty="0"/>
              <a:t>3. Biological control</a:t>
            </a:r>
          </a:p>
          <a:p>
            <a:pPr>
              <a:spcAft>
                <a:spcPts val="1200"/>
              </a:spcAft>
            </a:pPr>
            <a:r>
              <a:rPr lang="en-GB" sz="2400" dirty="0"/>
              <a:t>Uses a living organism to control invasive species.</a:t>
            </a:r>
          </a:p>
          <a:p>
            <a:pPr>
              <a:spcAft>
                <a:spcPts val="1200"/>
              </a:spcAft>
            </a:pPr>
            <a:r>
              <a:rPr lang="en-GB" sz="2400" dirty="0"/>
              <a:t>This organism may eat the invasive species or cause it to become diseased.</a:t>
            </a:r>
          </a:p>
          <a:p>
            <a:pPr>
              <a:spcAft>
                <a:spcPts val="1200"/>
              </a:spcAft>
            </a:pPr>
            <a:r>
              <a:rPr lang="en-GB" sz="2400" dirty="0"/>
              <a:t>Biological control agents must be carefully assessed before release to ensure the control species will not become invasive itself.</a:t>
            </a:r>
          </a:p>
          <a:p>
            <a:pPr>
              <a:spcAft>
                <a:spcPts val="1200"/>
              </a:spcAft>
            </a:pPr>
            <a:r>
              <a:rPr lang="en-GB" sz="2400" dirty="0"/>
              <a:t>Control agents are often brought from the original habitat of the invasive species</a:t>
            </a:r>
            <a:r>
              <a:rPr lang="en-GB" sz="2800" dirty="0"/>
              <a:t>. </a:t>
            </a:r>
          </a:p>
        </p:txBody>
      </p:sp>
      <p:sp>
        <p:nvSpPr>
          <p:cNvPr id="4" name="Title 1"/>
          <p:cNvSpPr txBox="1">
            <a:spLocks/>
          </p:cNvSpPr>
          <p:nvPr/>
        </p:nvSpPr>
        <p:spPr>
          <a:xfrm>
            <a:off x="1991544" y="188640"/>
            <a:ext cx="5760640" cy="72008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t>Ways to control invasive species</a:t>
            </a:r>
          </a:p>
        </p:txBody>
      </p:sp>
      <p:pic>
        <p:nvPicPr>
          <p:cNvPr id="9218" name="Picture 2" descr="C:\Users\mqbssefb\Downloads\viktor-talashuk-5A25gcqEWWs-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935" r="9356"/>
          <a:stretch/>
        </p:blipFill>
        <p:spPr bwMode="auto">
          <a:xfrm rot="5400000">
            <a:off x="8432353" y="4392460"/>
            <a:ext cx="1820575" cy="20538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29676" y="6329696"/>
            <a:ext cx="2610010" cy="338554"/>
          </a:xfrm>
          <a:prstGeom prst="rect">
            <a:avLst/>
          </a:prstGeom>
          <a:noFill/>
        </p:spPr>
        <p:txBody>
          <a:bodyPr wrap="none" rtlCol="0">
            <a:spAutoFit/>
          </a:bodyPr>
          <a:lstStyle/>
          <a:p>
            <a:r>
              <a:rPr lang="en-GB" sz="1600" dirty="0"/>
              <a:t>Invasive harlequin ladybird</a:t>
            </a:r>
          </a:p>
        </p:txBody>
      </p:sp>
      <p:pic>
        <p:nvPicPr>
          <p:cNvPr id="9219" name="Picture 3" descr="C:\Users\mqbssefb\Downloads\mauro-pilon-OFQ3m0SJe0Y-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11" t="9390" r="28280" b="16578"/>
          <a:stretch/>
        </p:blipFill>
        <p:spPr bwMode="auto">
          <a:xfrm>
            <a:off x="8328248" y="190774"/>
            <a:ext cx="2028784" cy="17856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56501" y="1976428"/>
            <a:ext cx="2156360" cy="338554"/>
          </a:xfrm>
          <a:prstGeom prst="rect">
            <a:avLst/>
          </a:prstGeom>
          <a:noFill/>
        </p:spPr>
        <p:txBody>
          <a:bodyPr wrap="none" rtlCol="0">
            <a:spAutoFit/>
          </a:bodyPr>
          <a:lstStyle/>
          <a:p>
            <a:r>
              <a:rPr lang="en-GB" sz="1600" dirty="0"/>
              <a:t>Native 7 spot ladybird</a:t>
            </a:r>
          </a:p>
        </p:txBody>
      </p:sp>
      <p:pic>
        <p:nvPicPr>
          <p:cNvPr id="9220" name="Picture 4" descr="C:\Users\mqbssefb\Downloads\viktor-forgacs-FbuLIGVk1yc-unspla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3107" y="2562540"/>
            <a:ext cx="2089755" cy="13933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22614" y="3948027"/>
            <a:ext cx="1290738" cy="338554"/>
          </a:xfrm>
          <a:prstGeom prst="rect">
            <a:avLst/>
          </a:prstGeom>
          <a:noFill/>
        </p:spPr>
        <p:txBody>
          <a:bodyPr wrap="none" rtlCol="0">
            <a:spAutoFit/>
          </a:bodyPr>
          <a:lstStyle/>
          <a:p>
            <a:r>
              <a:rPr lang="en-GB" sz="1600" dirty="0"/>
              <a:t>Aphid (pest)</a:t>
            </a:r>
          </a:p>
        </p:txBody>
      </p:sp>
    </p:spTree>
    <p:extLst>
      <p:ext uri="{BB962C8B-B14F-4D97-AF65-F5344CB8AC3E}">
        <p14:creationId xmlns:p14="http://schemas.microsoft.com/office/powerpoint/2010/main" val="105681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qbssefb\Downloads\mael-balland-D1s1fjHP5vw-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61" t="28684" r="10645" b="4255"/>
          <a:stretch/>
        </p:blipFill>
        <p:spPr bwMode="auto">
          <a:xfrm>
            <a:off x="1524000" y="870155"/>
            <a:ext cx="9144000" cy="51619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07568" y="-243408"/>
            <a:ext cx="7772400" cy="1010543"/>
          </a:xfrm>
        </p:spPr>
        <p:txBody>
          <a:bodyPr/>
          <a:lstStyle/>
          <a:p>
            <a:r>
              <a:rPr lang="en-GB" dirty="0"/>
              <a:t>Invasive species</a:t>
            </a:r>
          </a:p>
        </p:txBody>
      </p:sp>
      <p:sp>
        <p:nvSpPr>
          <p:cNvPr id="3" name="Subtitle 2"/>
          <p:cNvSpPr>
            <a:spLocks noGrp="1"/>
          </p:cNvSpPr>
          <p:nvPr>
            <p:ph type="subTitle" idx="1"/>
          </p:nvPr>
        </p:nvSpPr>
        <p:spPr>
          <a:xfrm>
            <a:off x="2895600" y="6259760"/>
            <a:ext cx="6400800" cy="697632"/>
          </a:xfrm>
        </p:spPr>
        <p:txBody>
          <a:bodyPr/>
          <a:lstStyle/>
          <a:p>
            <a:r>
              <a:rPr lang="en-GB" dirty="0"/>
              <a:t>Lecture 16</a:t>
            </a:r>
          </a:p>
        </p:txBody>
      </p:sp>
    </p:spTree>
    <p:extLst>
      <p:ext uri="{BB962C8B-B14F-4D97-AF65-F5344CB8AC3E}">
        <p14:creationId xmlns:p14="http://schemas.microsoft.com/office/powerpoint/2010/main" val="1453324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1143000"/>
          </a:xfrm>
        </p:spPr>
        <p:txBody>
          <a:bodyPr>
            <a:normAutofit/>
          </a:bodyPr>
          <a:lstStyle/>
          <a:p>
            <a:r>
              <a:rPr lang="en-GB" sz="3600" dirty="0"/>
              <a:t>Ways to reduce invasive species</a:t>
            </a:r>
          </a:p>
        </p:txBody>
      </p:sp>
      <p:sp>
        <p:nvSpPr>
          <p:cNvPr id="3" name="Content Placeholder 2"/>
          <p:cNvSpPr>
            <a:spLocks noGrp="1"/>
          </p:cNvSpPr>
          <p:nvPr>
            <p:ph idx="1"/>
          </p:nvPr>
        </p:nvSpPr>
        <p:spPr>
          <a:xfrm>
            <a:off x="1981200" y="908721"/>
            <a:ext cx="8229600" cy="4525963"/>
          </a:xfrm>
        </p:spPr>
        <p:txBody>
          <a:bodyPr>
            <a:noAutofit/>
          </a:bodyPr>
          <a:lstStyle/>
          <a:p>
            <a:pPr>
              <a:lnSpc>
                <a:spcPct val="150000"/>
              </a:lnSpc>
            </a:pPr>
            <a:r>
              <a:rPr lang="en-GB" sz="2000" dirty="0"/>
              <a:t>Make sure the plants you are buying for your home or garden are not invasive. Contact your state's native plant society for a list of native plants.</a:t>
            </a:r>
          </a:p>
          <a:p>
            <a:pPr>
              <a:lnSpc>
                <a:spcPct val="150000"/>
              </a:lnSpc>
            </a:pPr>
            <a:r>
              <a:rPr lang="en-GB" sz="2000" dirty="0"/>
              <a:t>When boating, make sure to clean your boat thoroughly before putting it into a different body of water.</a:t>
            </a:r>
          </a:p>
          <a:p>
            <a:pPr>
              <a:lnSpc>
                <a:spcPct val="150000"/>
              </a:lnSpc>
            </a:pPr>
            <a:r>
              <a:rPr lang="en-GB" sz="2000" dirty="0"/>
              <a:t>Clean your boots before you hike in a new area.</a:t>
            </a:r>
          </a:p>
          <a:p>
            <a:pPr>
              <a:lnSpc>
                <a:spcPct val="150000"/>
              </a:lnSpc>
            </a:pPr>
            <a:r>
              <a:rPr lang="en-GB" sz="2000" dirty="0"/>
              <a:t>Don't take home any animals, plants, shells, firewood, or food from different ecosystems.</a:t>
            </a:r>
          </a:p>
          <a:p>
            <a:pPr>
              <a:lnSpc>
                <a:spcPct val="150000"/>
              </a:lnSpc>
            </a:pPr>
            <a:r>
              <a:rPr lang="en-GB" sz="2000" dirty="0"/>
              <a:t>Never release pets into the wild.</a:t>
            </a:r>
          </a:p>
          <a:p>
            <a:pPr>
              <a:lnSpc>
                <a:spcPct val="150000"/>
              </a:lnSpc>
            </a:pPr>
            <a:r>
              <a:rPr lang="en-GB" sz="2000" dirty="0"/>
              <a:t>Volunteer at your local park, refuge, or other wildlife area to help remove invasive species. Most parks also have native species restoration programs.</a:t>
            </a:r>
          </a:p>
          <a:p>
            <a:pPr>
              <a:lnSpc>
                <a:spcPct val="150000"/>
              </a:lnSpc>
            </a:pPr>
            <a:endParaRPr lang="en-GB" sz="2000" dirty="0"/>
          </a:p>
        </p:txBody>
      </p:sp>
    </p:spTree>
    <p:extLst>
      <p:ext uri="{BB962C8B-B14F-4D97-AF65-F5344CB8AC3E}">
        <p14:creationId xmlns:p14="http://schemas.microsoft.com/office/powerpoint/2010/main" val="1665975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normAutofit/>
          </a:bodyPr>
          <a:lstStyle/>
          <a:p>
            <a:r>
              <a:rPr lang="en-GB" dirty="0"/>
              <a:t>Invasive species are not the same as introduced species.</a:t>
            </a:r>
          </a:p>
          <a:p>
            <a:r>
              <a:rPr lang="en-GB" dirty="0"/>
              <a:t>Can be any organism- plant, animal, microbe.</a:t>
            </a:r>
          </a:p>
          <a:p>
            <a:r>
              <a:rPr lang="en-GB" dirty="0"/>
              <a:t>Enemy release could be one reason </a:t>
            </a:r>
            <a:r>
              <a:rPr lang="en-GB" dirty="0" err="1"/>
              <a:t>invasives</a:t>
            </a:r>
            <a:r>
              <a:rPr lang="en-GB" dirty="0"/>
              <a:t> are so successful.</a:t>
            </a:r>
          </a:p>
          <a:p>
            <a:r>
              <a:rPr lang="en-GB" dirty="0"/>
              <a:t>Huge economic cost.</a:t>
            </a:r>
          </a:p>
          <a:p>
            <a:r>
              <a:rPr lang="en-GB" dirty="0"/>
              <a:t>Many possible ways to reduce </a:t>
            </a:r>
            <a:r>
              <a:rPr lang="en-GB"/>
              <a:t>their spread.</a:t>
            </a:r>
            <a:endParaRPr lang="en-GB" dirty="0"/>
          </a:p>
          <a:p>
            <a:endParaRPr lang="en-GB" dirty="0"/>
          </a:p>
        </p:txBody>
      </p:sp>
    </p:spTree>
    <p:extLst>
      <p:ext uri="{BB962C8B-B14F-4D97-AF65-F5344CB8AC3E}">
        <p14:creationId xmlns:p14="http://schemas.microsoft.com/office/powerpoint/2010/main" val="315783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p:txBody>
          <a:bodyPr/>
          <a:lstStyle/>
          <a:p>
            <a:r>
              <a:rPr lang="en-GB" dirty="0"/>
              <a:t>Be able to describe what makes a species invasive</a:t>
            </a:r>
          </a:p>
          <a:p>
            <a:r>
              <a:rPr lang="en-GB" dirty="0"/>
              <a:t>Be able to list some characteristics of invasive species</a:t>
            </a:r>
          </a:p>
          <a:p>
            <a:r>
              <a:rPr lang="en-GB" dirty="0"/>
              <a:t>Be familiar with the ways invasive affect local species and ecosystems.</a:t>
            </a:r>
          </a:p>
          <a:p>
            <a:r>
              <a:rPr lang="en-GB" dirty="0"/>
              <a:t>Know what to do to reduce their spread.</a:t>
            </a:r>
          </a:p>
        </p:txBody>
      </p:sp>
    </p:spTree>
    <p:extLst>
      <p:ext uri="{BB962C8B-B14F-4D97-AF65-F5344CB8AC3E}">
        <p14:creationId xmlns:p14="http://schemas.microsoft.com/office/powerpoint/2010/main" val="405908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a:bodyPr>
          <a:lstStyle/>
          <a:p>
            <a:r>
              <a:rPr lang="en-GB" sz="3600" dirty="0"/>
              <a:t>Invasive species</a:t>
            </a:r>
          </a:p>
        </p:txBody>
      </p:sp>
      <p:sp>
        <p:nvSpPr>
          <p:cNvPr id="3" name="Content Placeholder 2"/>
          <p:cNvSpPr>
            <a:spLocks noGrp="1"/>
          </p:cNvSpPr>
          <p:nvPr>
            <p:ph idx="1"/>
          </p:nvPr>
        </p:nvSpPr>
        <p:spPr>
          <a:xfrm>
            <a:off x="1981200" y="1340768"/>
            <a:ext cx="8229600" cy="5544616"/>
          </a:xfrm>
        </p:spPr>
        <p:txBody>
          <a:bodyPr>
            <a:normAutofit/>
          </a:bodyPr>
          <a:lstStyle/>
          <a:p>
            <a:pPr marL="0" indent="0">
              <a:buNone/>
            </a:pPr>
            <a:r>
              <a:rPr lang="en-GB" sz="2400" dirty="0"/>
              <a:t>A species that moves to a new area and becomes harmful to the biodiversity of new habitat or to native species.</a:t>
            </a:r>
          </a:p>
          <a:p>
            <a:pPr lvl="1"/>
            <a:r>
              <a:rPr lang="en-GB" sz="2000" dirty="0"/>
              <a:t>Note- not all species that move to a new area are harmful. </a:t>
            </a:r>
          </a:p>
          <a:p>
            <a:endParaRPr lang="en-GB" sz="2400" dirty="0"/>
          </a:p>
          <a:p>
            <a:pPr marL="0" indent="0">
              <a:buNone/>
            </a:pPr>
            <a:r>
              <a:rPr lang="en-GB" sz="2400" dirty="0"/>
              <a:t>What qualifies?</a:t>
            </a:r>
          </a:p>
          <a:p>
            <a:pPr lvl="1"/>
            <a:r>
              <a:rPr lang="en-GB" sz="2000" dirty="0"/>
              <a:t>Must adapt easily</a:t>
            </a:r>
          </a:p>
          <a:p>
            <a:pPr lvl="1"/>
            <a:r>
              <a:rPr lang="en-GB" sz="2000" dirty="0"/>
              <a:t>Must reproduce quickly</a:t>
            </a:r>
          </a:p>
          <a:p>
            <a:pPr lvl="1"/>
            <a:r>
              <a:rPr lang="en-GB" sz="2000" dirty="0"/>
              <a:t>Must be harmful to the local area.</a:t>
            </a:r>
          </a:p>
          <a:p>
            <a:endParaRPr lang="en-GB" sz="2400" dirty="0"/>
          </a:p>
          <a:p>
            <a:pPr marL="0" indent="0">
              <a:buNone/>
            </a:pPr>
            <a:r>
              <a:rPr lang="en-GB" sz="2400" dirty="0"/>
              <a:t>42% of species at risk from invasive species</a:t>
            </a:r>
          </a:p>
          <a:p>
            <a:endParaRPr lang="en-GB" sz="2400" dirty="0"/>
          </a:p>
          <a:p>
            <a:pPr marL="0" indent="0">
              <a:buNone/>
            </a:pPr>
            <a:r>
              <a:rPr lang="en-GB" sz="2400" dirty="0"/>
              <a:t>e.g. cane toad (Australia), zebra mussel (USA), Japanese knotweed (Europe)</a:t>
            </a:r>
          </a:p>
        </p:txBody>
      </p:sp>
      <p:pic>
        <p:nvPicPr>
          <p:cNvPr id="4" name="Picture 2" descr="C:\Users\mqbssefb\Downloads\mael-balland-D1s1fjHP5vw-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61" t="28684" r="10645" b="4255"/>
          <a:stretch/>
        </p:blipFill>
        <p:spPr bwMode="auto">
          <a:xfrm>
            <a:off x="8760296" y="89685"/>
            <a:ext cx="1667810" cy="94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8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76673"/>
            <a:ext cx="8229600" cy="4525963"/>
          </a:xfrm>
        </p:spPr>
        <p:txBody>
          <a:bodyPr/>
          <a:lstStyle/>
          <a:p>
            <a:pPr marL="0" indent="0">
              <a:buNone/>
            </a:pPr>
            <a:r>
              <a:rPr lang="en-GB" u="sng" dirty="0"/>
              <a:t>Williamson's (1993</a:t>
            </a:r>
            <a:r>
              <a:rPr lang="en-GB" dirty="0"/>
              <a:t>) tens rule: </a:t>
            </a:r>
          </a:p>
          <a:p>
            <a:pPr marL="0" indent="0">
              <a:buNone/>
            </a:pPr>
            <a:endParaRPr lang="en-GB" sz="2800" dirty="0"/>
          </a:p>
          <a:p>
            <a:pPr marL="0" indent="0">
              <a:buNone/>
            </a:pPr>
            <a:r>
              <a:rPr lang="en-GB" sz="2800" dirty="0"/>
              <a:t>10% of non‐natives imported into a region appear in the wild, </a:t>
            </a:r>
          </a:p>
          <a:p>
            <a:pPr marL="0" indent="0">
              <a:buNone/>
            </a:pPr>
            <a:r>
              <a:rPr lang="en-GB" sz="2800" dirty="0"/>
              <a:t>10% of these establish, </a:t>
            </a:r>
          </a:p>
          <a:p>
            <a:pPr marL="0" indent="0">
              <a:buNone/>
            </a:pPr>
            <a:r>
              <a:rPr lang="en-GB" sz="2800" dirty="0"/>
              <a:t>10% of the establishing species, i.e. 0·1% of imported species, are invasive. </a:t>
            </a:r>
          </a:p>
        </p:txBody>
      </p:sp>
      <p:pic>
        <p:nvPicPr>
          <p:cNvPr id="2050" name="Picture 2" descr="C:\Users\mqbssefb\AppData\Local\Microsoft\Windows\Temporary Internet Files\Content.IE5\CIR6VWJI\summer-garden-flowe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4365105"/>
            <a:ext cx="2761531" cy="19712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qbssefb\AppData\Local\Microsoft\Windows\Temporary Internet Files\Content.IE5\HAW080W8\Happy_Flow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8264" y="5445225"/>
            <a:ext cx="425768" cy="64240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4727848" y="5733256"/>
            <a:ext cx="93610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528048" y="5733256"/>
            <a:ext cx="93610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4" name="Picture 6" descr="C:\Users\mqbssefb\AppData\Local\Microsoft\Windows\Temporary Internet Files\Content.IE5\CIR6VWJI\WBX6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169" y="4411922"/>
            <a:ext cx="2846097" cy="189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1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7384"/>
            <a:ext cx="8640960" cy="634082"/>
          </a:xfrm>
        </p:spPr>
        <p:txBody>
          <a:bodyPr>
            <a:noAutofit/>
          </a:bodyPr>
          <a:lstStyle/>
          <a:p>
            <a:r>
              <a:rPr lang="en-GB" sz="3200" dirty="0"/>
              <a:t>What characteristics make a good invader?</a:t>
            </a:r>
          </a:p>
        </p:txBody>
      </p:sp>
      <p:sp>
        <p:nvSpPr>
          <p:cNvPr id="3" name="Content Placeholder 2"/>
          <p:cNvSpPr>
            <a:spLocks noGrp="1"/>
          </p:cNvSpPr>
          <p:nvPr>
            <p:ph idx="1"/>
          </p:nvPr>
        </p:nvSpPr>
        <p:spPr>
          <a:xfrm>
            <a:off x="1775520" y="908720"/>
            <a:ext cx="8640960" cy="5793830"/>
          </a:xfrm>
        </p:spPr>
        <p:txBody>
          <a:bodyPr>
            <a:normAutofit/>
          </a:bodyPr>
          <a:lstStyle/>
          <a:p>
            <a:pPr marL="265113" lvl="1" indent="-265113"/>
            <a:r>
              <a:rPr lang="en-GB" sz="2400" dirty="0"/>
              <a:t>Can be any organism- plants, microbes, animals.</a:t>
            </a:r>
          </a:p>
          <a:p>
            <a:pPr marL="265113" lvl="1" indent="-265113"/>
            <a:r>
              <a:rPr lang="en-GB" sz="2400" dirty="0"/>
              <a:t>Grow and reproduce quickly, spread aggressively.</a:t>
            </a:r>
          </a:p>
          <a:p>
            <a:pPr marL="265113" lvl="1" indent="-265113"/>
            <a:r>
              <a:rPr lang="en-GB" sz="2400" dirty="0"/>
              <a:t>Many small offspring.</a:t>
            </a:r>
          </a:p>
          <a:p>
            <a:pPr marL="265113" lvl="1" indent="-265113"/>
            <a:r>
              <a:rPr lang="en-GB" sz="2400" dirty="0"/>
              <a:t>Become very large and/or high population density in new range.</a:t>
            </a:r>
          </a:p>
          <a:p>
            <a:pPr marL="265113" lvl="1" indent="-265113"/>
            <a:r>
              <a:rPr lang="en-GB" sz="2400" dirty="0"/>
              <a:t>Tolerate a wide range of conditions</a:t>
            </a:r>
          </a:p>
          <a:p>
            <a:pPr marL="265113" lvl="1" indent="-265113"/>
            <a:r>
              <a:rPr lang="en-GB" sz="2400" dirty="0"/>
              <a:t>r-selected or Type III </a:t>
            </a:r>
          </a:p>
          <a:p>
            <a:pPr marL="265113" lvl="1" indent="-265113"/>
            <a:r>
              <a:rPr lang="en-GB" sz="2400" dirty="0"/>
              <a:t>Useful to humans!</a:t>
            </a:r>
          </a:p>
          <a:p>
            <a:pPr marL="265113" lvl="1" indent="-265113"/>
            <a:endParaRPr lang="en-GB" sz="2400" dirty="0"/>
          </a:p>
          <a:p>
            <a:pPr marL="0" lvl="1" indent="0">
              <a:buNone/>
            </a:pPr>
            <a:r>
              <a:rPr lang="en-GB" sz="2400" dirty="0"/>
              <a:t>Invasive species seem to </a:t>
            </a:r>
          </a:p>
          <a:p>
            <a:pPr marL="0" lvl="1" indent="0">
              <a:buNone/>
            </a:pPr>
            <a:r>
              <a:rPr lang="en-GB" sz="2400" dirty="0"/>
              <a:t>perform BETTER in the new</a:t>
            </a:r>
          </a:p>
          <a:p>
            <a:pPr marL="0" lvl="1" indent="0">
              <a:buNone/>
            </a:pPr>
            <a:r>
              <a:rPr lang="en-GB" sz="2400" dirty="0"/>
              <a:t>place than their original home.</a:t>
            </a:r>
          </a:p>
          <a:p>
            <a:endParaRPr lang="en-GB" dirty="0"/>
          </a:p>
        </p:txBody>
      </p:sp>
      <p:pic>
        <p:nvPicPr>
          <p:cNvPr id="5" name="Picture 4" descr="growth vs survival"/>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960096" y="3972790"/>
            <a:ext cx="3672408" cy="284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2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935" y="845840"/>
            <a:ext cx="8640960" cy="1143000"/>
          </a:xfrm>
        </p:spPr>
        <p:txBody>
          <a:bodyPr>
            <a:noAutofit/>
          </a:bodyPr>
          <a:lstStyle/>
          <a:p>
            <a:pPr algn="l"/>
            <a:r>
              <a:rPr lang="en-GB" sz="2800" dirty="0"/>
              <a:t>Invaders could perform better for three reasons:</a:t>
            </a:r>
          </a:p>
        </p:txBody>
      </p:sp>
      <p:sp>
        <p:nvSpPr>
          <p:cNvPr id="3" name="Content Placeholder 2"/>
          <p:cNvSpPr>
            <a:spLocks noGrp="1"/>
          </p:cNvSpPr>
          <p:nvPr>
            <p:ph idx="1"/>
          </p:nvPr>
        </p:nvSpPr>
        <p:spPr>
          <a:xfrm>
            <a:off x="1775520" y="1927374"/>
            <a:ext cx="8568952" cy="4525963"/>
          </a:xfrm>
        </p:spPr>
        <p:txBody>
          <a:bodyPr>
            <a:normAutofit/>
          </a:bodyPr>
          <a:lstStyle/>
          <a:p>
            <a:pPr marL="514350" indent="-514350">
              <a:buFont typeface="+mj-lt"/>
              <a:buAutoNum type="arabicPeriod"/>
            </a:pPr>
            <a:r>
              <a:rPr lang="en-GB" sz="2400" dirty="0"/>
              <a:t>Reduced competition</a:t>
            </a:r>
          </a:p>
          <a:p>
            <a:pPr marL="914400" lvl="1" indent="-514350">
              <a:buFont typeface="+mj-lt"/>
              <a:buAutoNum type="arabicPeriod"/>
            </a:pPr>
            <a:r>
              <a:rPr lang="en-GB" sz="2000" dirty="0"/>
              <a:t>Competitors might not come with them.</a:t>
            </a:r>
          </a:p>
          <a:p>
            <a:pPr marL="914400" lvl="1" indent="-514350">
              <a:buFont typeface="+mj-lt"/>
              <a:buAutoNum type="arabicPeriod"/>
            </a:pPr>
            <a:r>
              <a:rPr lang="en-GB" sz="2000" dirty="0"/>
              <a:t>Local species might not compete</a:t>
            </a:r>
          </a:p>
          <a:p>
            <a:pPr marL="514350" indent="-514350">
              <a:buFont typeface="+mj-lt"/>
              <a:buAutoNum type="arabicPeriod"/>
            </a:pPr>
            <a:endParaRPr lang="en-GB" sz="2400" dirty="0"/>
          </a:p>
          <a:p>
            <a:pPr marL="514350" indent="-514350">
              <a:buFont typeface="+mj-lt"/>
              <a:buAutoNum type="arabicPeriod"/>
            </a:pPr>
            <a:r>
              <a:rPr lang="en-GB" sz="2400" dirty="0"/>
              <a:t>Better environmental conditions</a:t>
            </a:r>
          </a:p>
          <a:p>
            <a:pPr marL="914400" lvl="1" indent="-514350">
              <a:buFont typeface="+mj-lt"/>
              <a:buAutoNum type="arabicPeriod"/>
            </a:pPr>
            <a:r>
              <a:rPr lang="en-GB" sz="2000" dirty="0"/>
              <a:t>May be better suited to the climate</a:t>
            </a:r>
          </a:p>
          <a:p>
            <a:pPr marL="914400" lvl="1" indent="-514350">
              <a:buFont typeface="+mj-lt"/>
              <a:buAutoNum type="arabicPeriod"/>
            </a:pPr>
            <a:r>
              <a:rPr lang="en-GB" sz="2000" dirty="0"/>
              <a:t>May be better space for living</a:t>
            </a:r>
          </a:p>
          <a:p>
            <a:pPr marL="514350" indent="-514350">
              <a:buFont typeface="+mj-lt"/>
              <a:buAutoNum type="arabicPeriod"/>
            </a:pPr>
            <a:endParaRPr lang="en-GB" sz="2400" dirty="0"/>
          </a:p>
          <a:p>
            <a:pPr marL="514350" indent="-514350">
              <a:buFont typeface="+mj-lt"/>
              <a:buAutoNum type="arabicPeriod"/>
            </a:pPr>
            <a:r>
              <a:rPr lang="en-GB" sz="2400" dirty="0"/>
              <a:t>Absence of natural enemies (predators, parasites)- enemy release hypothesis.</a:t>
            </a:r>
          </a:p>
          <a:p>
            <a:pPr marL="914400" lvl="1" indent="-514350">
              <a:buFont typeface="+mj-lt"/>
              <a:buAutoNum type="arabicPeriod"/>
            </a:pPr>
            <a:r>
              <a:rPr lang="en-GB" sz="2000" dirty="0"/>
              <a:t>Predators and parasites might not come with them.</a:t>
            </a:r>
          </a:p>
        </p:txBody>
      </p:sp>
      <p:pic>
        <p:nvPicPr>
          <p:cNvPr id="4" name="Picture 2" descr="C:\Users\mqbssefb\Downloads\mael-balland-D1s1fjHP5vw-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61" t="28684" r="10645" b="4255"/>
          <a:stretch/>
        </p:blipFill>
        <p:spPr bwMode="auto">
          <a:xfrm>
            <a:off x="8892686" y="39222"/>
            <a:ext cx="1667810" cy="94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8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634082"/>
          </a:xfrm>
        </p:spPr>
        <p:txBody>
          <a:bodyPr>
            <a:noAutofit/>
          </a:bodyPr>
          <a:lstStyle/>
          <a:p>
            <a:r>
              <a:rPr lang="en-GB" sz="3600" dirty="0"/>
              <a:t>Enemy release hypothesis</a:t>
            </a:r>
          </a:p>
        </p:txBody>
      </p:sp>
      <p:sp>
        <p:nvSpPr>
          <p:cNvPr id="3" name="Content Placeholder 2"/>
          <p:cNvSpPr>
            <a:spLocks noGrp="1"/>
          </p:cNvSpPr>
          <p:nvPr>
            <p:ph idx="1"/>
          </p:nvPr>
        </p:nvSpPr>
        <p:spPr>
          <a:xfrm>
            <a:off x="1847528" y="1052737"/>
            <a:ext cx="8229600" cy="5174035"/>
          </a:xfrm>
        </p:spPr>
        <p:txBody>
          <a:bodyPr>
            <a:normAutofit lnSpcReduction="10000"/>
          </a:bodyPr>
          <a:lstStyle/>
          <a:p>
            <a:pPr>
              <a:lnSpc>
                <a:spcPct val="150000"/>
              </a:lnSpc>
            </a:pPr>
            <a:r>
              <a:rPr lang="en-GB" sz="2400" dirty="0"/>
              <a:t>Species in their native range are suppressed by natural enemies.</a:t>
            </a:r>
          </a:p>
          <a:p>
            <a:pPr>
              <a:lnSpc>
                <a:spcPct val="150000"/>
              </a:lnSpc>
            </a:pPr>
            <a:r>
              <a:rPr lang="en-GB" sz="2400" dirty="0"/>
              <a:t>They invade a new area- arrive without the grazers, insect pests, diseases, parasites.</a:t>
            </a:r>
          </a:p>
          <a:p>
            <a:pPr>
              <a:lnSpc>
                <a:spcPct val="150000"/>
              </a:lnSpc>
            </a:pPr>
            <a:r>
              <a:rPr lang="en-GB" sz="2400" dirty="0"/>
              <a:t>Invader much more successful in new range (bigger, more reproduction).</a:t>
            </a:r>
          </a:p>
          <a:p>
            <a:pPr>
              <a:lnSpc>
                <a:spcPct val="150000"/>
              </a:lnSpc>
            </a:pPr>
            <a:r>
              <a:rPr lang="en-GB" sz="2400" dirty="0"/>
              <a:t>Invader doesn’t need to create chemical defences </a:t>
            </a:r>
            <a:r>
              <a:rPr lang="en-GB" sz="2400" dirty="0" err="1"/>
              <a:t>etc</a:t>
            </a:r>
            <a:r>
              <a:rPr lang="en-GB" sz="2400" dirty="0"/>
              <a:t> which use up resources. Therefore gets bigger, more offspring.</a:t>
            </a:r>
          </a:p>
        </p:txBody>
      </p:sp>
    </p:spTree>
    <p:extLst>
      <p:ext uri="{BB962C8B-B14F-4D97-AF65-F5344CB8AC3E}">
        <p14:creationId xmlns:p14="http://schemas.microsoft.com/office/powerpoint/2010/main" val="109430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Invader success depends on natural enemies in new range.</a:t>
            </a:r>
          </a:p>
        </p:txBody>
      </p:sp>
      <p:sp>
        <p:nvSpPr>
          <p:cNvPr id="3" name="Content Placeholder 2"/>
          <p:cNvSpPr>
            <a:spLocks noGrp="1"/>
          </p:cNvSpPr>
          <p:nvPr>
            <p:ph idx="1"/>
          </p:nvPr>
        </p:nvSpPr>
        <p:spPr/>
        <p:txBody>
          <a:bodyPr>
            <a:normAutofit/>
          </a:bodyPr>
          <a:lstStyle/>
          <a:p>
            <a:r>
              <a:rPr lang="en-GB" sz="2800" dirty="0"/>
              <a:t>Are potential enemies generalists or specialist?</a:t>
            </a:r>
          </a:p>
          <a:p>
            <a:r>
              <a:rPr lang="en-GB" sz="2800" dirty="0"/>
              <a:t>Are there many individuals of enemies? (Large population)</a:t>
            </a:r>
          </a:p>
          <a:p>
            <a:r>
              <a:rPr lang="en-GB" sz="2800" dirty="0"/>
              <a:t>What part of the invader would new potential enemies feed on?</a:t>
            </a:r>
          </a:p>
          <a:p>
            <a:endParaRPr lang="en-GB" sz="2800" dirty="0"/>
          </a:p>
        </p:txBody>
      </p:sp>
      <p:pic>
        <p:nvPicPr>
          <p:cNvPr id="4" name="Picture 2" descr="C:\Users\mqbssefb\Downloads\ekamelev-sZIjgg4Peu0-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280" y="4293096"/>
            <a:ext cx="409618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579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1243</Words>
  <Application>Microsoft Office PowerPoint</Application>
  <PresentationFormat>Widescreen</PresentationFormat>
  <Paragraphs>143</Paragraphs>
  <Slides>21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Helvetica</vt:lpstr>
      <vt:lpstr>Lucida Grande</vt:lpstr>
      <vt:lpstr>Office Theme</vt:lpstr>
      <vt:lpstr>1_Office Theme</vt:lpstr>
      <vt:lpstr>Invasive species</vt:lpstr>
      <vt:lpstr>Invasive species</vt:lpstr>
      <vt:lpstr>Learning outcomes</vt:lpstr>
      <vt:lpstr>Invasive species</vt:lpstr>
      <vt:lpstr>PowerPoint Presentation</vt:lpstr>
      <vt:lpstr>What characteristics make a good invader?</vt:lpstr>
      <vt:lpstr>Invaders could perform better for three reasons:</vt:lpstr>
      <vt:lpstr>Enemy release hypothesis</vt:lpstr>
      <vt:lpstr>Invader success depends on natural enemies in new range.</vt:lpstr>
      <vt:lpstr>Example- Silene latifolia</vt:lpstr>
      <vt:lpstr>PowerPoint Presentation</vt:lpstr>
      <vt:lpstr>Invaders could have 3 different responses to parasites:</vt:lpstr>
      <vt:lpstr>PowerPoint Presentation</vt:lpstr>
      <vt:lpstr>Effects on local species and ecosystems</vt:lpstr>
      <vt:lpstr>How are humans responsible for introducing invaders?</vt:lpstr>
      <vt:lpstr>Losses to economy</vt:lpstr>
      <vt:lpstr>Ways to control invasive species</vt:lpstr>
      <vt:lpstr>Ways to control invasive species</vt:lpstr>
      <vt:lpstr>PowerPoint Presentation</vt:lpstr>
      <vt:lpstr>Ways to reduce invasive species</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Fry</dc:creator>
  <cp:lastModifiedBy>Nicholas Harvey</cp:lastModifiedBy>
  <cp:revision>59</cp:revision>
  <dcterms:created xsi:type="dcterms:W3CDTF">2020-08-10T10:10:26Z</dcterms:created>
  <dcterms:modified xsi:type="dcterms:W3CDTF">2021-05-11T22:13:39Z</dcterms:modified>
</cp:coreProperties>
</file>