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sldIdLst>
    <p:sldId id="256" r:id="rId5"/>
    <p:sldId id="338" r:id="rId6"/>
    <p:sldId id="263" r:id="rId7"/>
    <p:sldId id="283" r:id="rId8"/>
    <p:sldId id="264" r:id="rId9"/>
    <p:sldId id="265" r:id="rId10"/>
    <p:sldId id="284" r:id="rId11"/>
    <p:sldId id="266" r:id="rId12"/>
    <p:sldId id="287" r:id="rId13"/>
    <p:sldId id="339" r:id="rId14"/>
    <p:sldId id="288" r:id="rId15"/>
    <p:sldId id="340" r:id="rId16"/>
    <p:sldId id="341" r:id="rId17"/>
    <p:sldId id="342" r:id="rId18"/>
    <p:sldId id="297" r:id="rId19"/>
    <p:sldId id="343" r:id="rId20"/>
    <p:sldId id="298" r:id="rId21"/>
    <p:sldId id="347" r:id="rId22"/>
    <p:sldId id="344" r:id="rId23"/>
    <p:sldId id="345" r:id="rId24"/>
    <p:sldId id="346" r:id="rId25"/>
    <p:sldId id="304" r:id="rId26"/>
    <p:sldId id="336" r:id="rId27"/>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modifyVerifier cryptProviderType="rsaAES" cryptAlgorithmClass="hash" cryptAlgorithmType="typeAny" cryptAlgorithmSid="14" spinCount="100000" saltData="29pi0QqP3ZbOXPruWEtXag==" hashData="/qrV8YCCqM768vs7BZav13HNa39hVfumUcQD/PSGPFRhaGMkx+2F06FRS67l52cmeydH8j6aGK+CvlkvYRViXw=="/>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erine Collett" initials="KC" lastIdx="23" clrIdx="0"/>
  <p:cmAuthor id="2" name="Flora Charbonnier" initials="FC" lastIdx="2" clrIdx="1"/>
  <p:cmAuthor id="3" name="Claire" initials="C" lastIdx="3" clrIdx="2">
    <p:extLst>
      <p:ext uri="{19B8F6BF-5375-455C-9EA6-DF929625EA0E}">
        <p15:presenceInfo xmlns:p15="http://schemas.microsoft.com/office/powerpoint/2012/main" userId="Claire" providerId="None"/>
      </p:ext>
    </p:extLst>
  </p:cmAuthor>
  <p:cmAuthor id="4" name=" " initials="" lastIdx="7" clrIdx="3">
    <p:extLst>
      <p:ext uri="{19B8F6BF-5375-455C-9EA6-DF929625EA0E}">
        <p15:presenceInfo xmlns:p15="http://schemas.microsoft.com/office/powerpoint/2012/main" userId="S::stephanie.hirmer@eng.ox.ac.uk::13e44439-8913-4347-a3e1-e8bd29e343d7" providerId="AD"/>
      </p:ext>
    </p:extLst>
  </p:cmAuthor>
  <p:cmAuthor id="5" name="simon.anthony.patterson@gmail.com" initials="si" lastIdx="1" clrIdx="4">
    <p:extLst>
      <p:ext uri="{19B8F6BF-5375-455C-9EA6-DF929625EA0E}">
        <p15:presenceInfo xmlns:p15="http://schemas.microsoft.com/office/powerpoint/2012/main" userId="S::urn:spo:guest#simon.anthony.patterson@gmail.com::"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C8FF"/>
    <a:srgbClr val="B02633"/>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790BCD-5B3C-47A4-A9C8-F158829A073A}" v="1" dt="2023-03-19T14:31:41.7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826"/>
    <p:restoredTop sz="95097" autoAdjust="0"/>
  </p:normalViewPr>
  <p:slideViewPr>
    <p:cSldViewPr snapToGrid="0">
      <p:cViewPr varScale="1">
        <p:scale>
          <a:sx n="111" d="100"/>
          <a:sy n="111" d="100"/>
        </p:scale>
        <p:origin x="888" y="96"/>
      </p:cViewPr>
      <p:guideLst>
        <p:guide orient="horz" pos="2160"/>
        <p:guide pos="3840"/>
      </p:guideLst>
    </p:cSldViewPr>
  </p:slideViewPr>
  <p:outlineViewPr>
    <p:cViewPr>
      <p:scale>
        <a:sx n="33" d="100"/>
        <a:sy n="33" d="100"/>
      </p:scale>
      <p:origin x="0" y="-11792"/>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eljgreyling@gmail.com" userId="S::urn:spo:guest#sareljgreyling@gmail.com::" providerId="AD" clId="Web-{10529390-2C7B-8CE4-2E28-F139BEA34927}"/>
    <pc:docChg chg="modSld">
      <pc:chgData name="sareljgreyling@gmail.com" userId="S::urn:spo:guest#sareljgreyling@gmail.com::" providerId="AD" clId="Web-{10529390-2C7B-8CE4-2E28-F139BEA34927}" dt="2021-03-04T17:28:05.626" v="257"/>
      <pc:docMkLst>
        <pc:docMk/>
      </pc:docMkLst>
      <pc:sldChg chg="addSp modSp">
        <pc:chgData name="sareljgreyling@gmail.com" userId="S::urn:spo:guest#sareljgreyling@gmail.com::" providerId="AD" clId="Web-{10529390-2C7B-8CE4-2E28-F139BEA34927}" dt="2021-03-04T16:43:50.423" v="10"/>
        <pc:sldMkLst>
          <pc:docMk/>
          <pc:sldMk cId="0" sldId="256"/>
        </pc:sldMkLst>
      </pc:sldChg>
      <pc:sldChg chg="addSp delSp modSp">
        <pc:chgData name="sareljgreyling@gmail.com" userId="S::urn:spo:guest#sareljgreyling@gmail.com::" providerId="AD" clId="Web-{10529390-2C7B-8CE4-2E28-F139BEA34927}" dt="2021-03-04T16:52:54.776" v="40" actId="1076"/>
        <pc:sldMkLst>
          <pc:docMk/>
          <pc:sldMk cId="1099387179" sldId="263"/>
        </pc:sldMkLst>
      </pc:sldChg>
      <pc:sldChg chg="addSp delSp modSp">
        <pc:chgData name="sareljgreyling@gmail.com" userId="S::urn:spo:guest#sareljgreyling@gmail.com::" providerId="AD" clId="Web-{10529390-2C7B-8CE4-2E28-F139BEA34927}" dt="2021-03-04T16:55:01.950" v="58" actId="20577"/>
        <pc:sldMkLst>
          <pc:docMk/>
          <pc:sldMk cId="2585298110" sldId="264"/>
        </pc:sldMkLst>
      </pc:sldChg>
      <pc:sldChg chg="addSp delSp modSp">
        <pc:chgData name="sareljgreyling@gmail.com" userId="S::urn:spo:guest#sareljgreyling@gmail.com::" providerId="AD" clId="Web-{10529390-2C7B-8CE4-2E28-F139BEA34927}" dt="2021-03-04T16:56:17.686" v="69" actId="1076"/>
        <pc:sldMkLst>
          <pc:docMk/>
          <pc:sldMk cId="1607807555" sldId="265"/>
        </pc:sldMkLst>
      </pc:sldChg>
      <pc:sldChg chg="addSp delSp modSp">
        <pc:chgData name="sareljgreyling@gmail.com" userId="S::urn:spo:guest#sareljgreyling@gmail.com::" providerId="AD" clId="Web-{10529390-2C7B-8CE4-2E28-F139BEA34927}" dt="2021-03-04T16:59:36.737" v="99" actId="1076"/>
        <pc:sldMkLst>
          <pc:docMk/>
          <pc:sldMk cId="2217398566" sldId="266"/>
        </pc:sldMkLst>
      </pc:sldChg>
      <pc:sldChg chg="addSp delSp modSp">
        <pc:chgData name="sareljgreyling@gmail.com" userId="S::urn:spo:guest#sareljgreyling@gmail.com::" providerId="AD" clId="Web-{10529390-2C7B-8CE4-2E28-F139BEA34927}" dt="2021-03-04T16:54:11.903" v="50" actId="20577"/>
        <pc:sldMkLst>
          <pc:docMk/>
          <pc:sldMk cId="979858668" sldId="283"/>
        </pc:sldMkLst>
      </pc:sldChg>
      <pc:sldChg chg="addSp delSp modSp">
        <pc:chgData name="sareljgreyling@gmail.com" userId="S::urn:spo:guest#sareljgreyling@gmail.com::" providerId="AD" clId="Web-{10529390-2C7B-8CE4-2E28-F139BEA34927}" dt="2021-03-04T16:57:42.391" v="81" actId="1076"/>
        <pc:sldMkLst>
          <pc:docMk/>
          <pc:sldMk cId="2151780837" sldId="284"/>
        </pc:sldMkLst>
      </pc:sldChg>
      <pc:sldChg chg="addSp delSp modSp">
        <pc:chgData name="sareljgreyling@gmail.com" userId="S::urn:spo:guest#sareljgreyling@gmail.com::" providerId="AD" clId="Web-{10529390-2C7B-8CE4-2E28-F139BEA34927}" dt="2021-03-04T17:00:54.113" v="110" actId="20577"/>
        <pc:sldMkLst>
          <pc:docMk/>
          <pc:sldMk cId="3653632182" sldId="287"/>
        </pc:sldMkLst>
      </pc:sldChg>
      <pc:sldChg chg="addSp delSp modSp">
        <pc:chgData name="sareljgreyling@gmail.com" userId="S::urn:spo:guest#sareljgreyling@gmail.com::" providerId="AD" clId="Web-{10529390-2C7B-8CE4-2E28-F139BEA34927}" dt="2021-03-04T17:02:24.614" v="120" actId="1076"/>
        <pc:sldMkLst>
          <pc:docMk/>
          <pc:sldMk cId="791137683" sldId="288"/>
        </pc:sldMkLst>
      </pc:sldChg>
      <pc:sldChg chg="addSp delSp modSp">
        <pc:chgData name="sareljgreyling@gmail.com" userId="S::urn:spo:guest#sareljgreyling@gmail.com::" providerId="AD" clId="Web-{10529390-2C7B-8CE4-2E28-F139BEA34927}" dt="2021-03-04T17:08:24.355" v="188"/>
        <pc:sldMkLst>
          <pc:docMk/>
          <pc:sldMk cId="1901919062" sldId="297"/>
        </pc:sldMkLst>
      </pc:sldChg>
      <pc:sldChg chg="addSp delSp modSp">
        <pc:chgData name="sareljgreyling@gmail.com" userId="S::urn:spo:guest#sareljgreyling@gmail.com::" providerId="AD" clId="Web-{10529390-2C7B-8CE4-2E28-F139BEA34927}" dt="2021-03-04T17:19:08.804" v="194" actId="1076"/>
        <pc:sldMkLst>
          <pc:docMk/>
          <pc:sldMk cId="2088865879" sldId="298"/>
        </pc:sldMkLst>
      </pc:sldChg>
      <pc:sldChg chg="addSp delSp modSp">
        <pc:chgData name="sareljgreyling@gmail.com" userId="S::urn:spo:guest#sareljgreyling@gmail.com::" providerId="AD" clId="Web-{10529390-2C7B-8CE4-2E28-F139BEA34927}" dt="2021-03-04T17:27:14.563" v="254" actId="20577"/>
        <pc:sldMkLst>
          <pc:docMk/>
          <pc:sldMk cId="1749969366" sldId="304"/>
        </pc:sldMkLst>
      </pc:sldChg>
      <pc:sldChg chg="addSp delSp modSp">
        <pc:chgData name="sareljgreyling@gmail.com" userId="S::urn:spo:guest#sareljgreyling@gmail.com::" providerId="AD" clId="Web-{10529390-2C7B-8CE4-2E28-F139BEA34927}" dt="2021-03-04T17:21:25.494" v="211"/>
        <pc:sldMkLst>
          <pc:docMk/>
          <pc:sldMk cId="641265996" sldId="305"/>
        </pc:sldMkLst>
      </pc:sldChg>
      <pc:sldChg chg="addSp delSp">
        <pc:chgData name="sareljgreyling@gmail.com" userId="S::urn:spo:guest#sareljgreyling@gmail.com::" providerId="AD" clId="Web-{10529390-2C7B-8CE4-2E28-F139BEA34927}" dt="2021-03-04T17:28:05.626" v="257"/>
        <pc:sldMkLst>
          <pc:docMk/>
          <pc:sldMk cId="144697344" sldId="336"/>
        </pc:sldMkLst>
      </pc:sldChg>
      <pc:sldChg chg="addSp delSp modSp">
        <pc:chgData name="sareljgreyling@gmail.com" userId="S::urn:spo:guest#sareljgreyling@gmail.com::" providerId="AD" clId="Web-{10529390-2C7B-8CE4-2E28-F139BEA34927}" dt="2021-03-04T16:42:34.531" v="8" actId="1076"/>
        <pc:sldMkLst>
          <pc:docMk/>
          <pc:sldMk cId="233813841" sldId="338"/>
        </pc:sldMkLst>
      </pc:sldChg>
      <pc:sldChg chg="addSp delSp modSp">
        <pc:chgData name="sareljgreyling@gmail.com" userId="S::urn:spo:guest#sareljgreyling@gmail.com::" providerId="AD" clId="Web-{10529390-2C7B-8CE4-2E28-F139BEA34927}" dt="2021-03-04T17:01:37.098" v="114" actId="1076"/>
        <pc:sldMkLst>
          <pc:docMk/>
          <pc:sldMk cId="2407278432" sldId="339"/>
        </pc:sldMkLst>
      </pc:sldChg>
      <pc:sldChg chg="addSp delSp modSp">
        <pc:chgData name="sareljgreyling@gmail.com" userId="S::urn:spo:guest#sareljgreyling@gmail.com::" providerId="AD" clId="Web-{10529390-2C7B-8CE4-2E28-F139BEA34927}" dt="2021-03-04T17:03:14.850" v="127" actId="1076"/>
        <pc:sldMkLst>
          <pc:docMk/>
          <pc:sldMk cId="4151239020" sldId="340"/>
        </pc:sldMkLst>
      </pc:sldChg>
      <pc:sldChg chg="addSp delSp modSp">
        <pc:chgData name="sareljgreyling@gmail.com" userId="S::urn:spo:guest#sareljgreyling@gmail.com::" providerId="AD" clId="Web-{10529390-2C7B-8CE4-2E28-F139BEA34927}" dt="2021-03-04T17:04:54.555" v="147" actId="1076"/>
        <pc:sldMkLst>
          <pc:docMk/>
          <pc:sldMk cId="2495855126" sldId="341"/>
        </pc:sldMkLst>
      </pc:sldChg>
      <pc:sldChg chg="addSp delSp modSp">
        <pc:chgData name="sareljgreyling@gmail.com" userId="S::urn:spo:guest#sareljgreyling@gmail.com::" providerId="AD" clId="Web-{10529390-2C7B-8CE4-2E28-F139BEA34927}" dt="2021-03-04T17:06:34.291" v="171" actId="20577"/>
        <pc:sldMkLst>
          <pc:docMk/>
          <pc:sldMk cId="3571959968" sldId="342"/>
        </pc:sldMkLst>
      </pc:sldChg>
      <pc:sldChg chg="addSp delSp modSp">
        <pc:chgData name="sareljgreyling@gmail.com" userId="S::urn:spo:guest#sareljgreyling@gmail.com::" providerId="AD" clId="Web-{10529390-2C7B-8CE4-2E28-F139BEA34927}" dt="2021-03-04T17:19:18.992" v="195" actId="1076"/>
        <pc:sldMkLst>
          <pc:docMk/>
          <pc:sldMk cId="543372046" sldId="343"/>
        </pc:sldMkLst>
      </pc:sldChg>
      <pc:sldChg chg="addSp delSp modSp">
        <pc:chgData name="sareljgreyling@gmail.com" userId="S::urn:spo:guest#sareljgreyling@gmail.com::" providerId="AD" clId="Web-{10529390-2C7B-8CE4-2E28-F139BEA34927}" dt="2021-03-04T17:21:54.119" v="215" actId="1076"/>
        <pc:sldMkLst>
          <pc:docMk/>
          <pc:sldMk cId="3081367093" sldId="344"/>
        </pc:sldMkLst>
      </pc:sldChg>
      <pc:sldChg chg="addSp delSp modSp">
        <pc:chgData name="sareljgreyling@gmail.com" userId="S::urn:spo:guest#sareljgreyling@gmail.com::" providerId="AD" clId="Web-{10529390-2C7B-8CE4-2E28-F139BEA34927}" dt="2021-03-04T17:22:16.339" v="220" actId="1076"/>
        <pc:sldMkLst>
          <pc:docMk/>
          <pc:sldMk cId="4284175209" sldId="345"/>
        </pc:sldMkLst>
      </pc:sldChg>
      <pc:sldChg chg="addSp delSp modSp">
        <pc:chgData name="sareljgreyling@gmail.com" userId="S::urn:spo:guest#sareljgreyling@gmail.com::" providerId="AD" clId="Web-{10529390-2C7B-8CE4-2E28-F139BEA34927}" dt="2021-03-04T17:22:39.542" v="225" actId="1076"/>
        <pc:sldMkLst>
          <pc:docMk/>
          <pc:sldMk cId="1052506338" sldId="346"/>
        </pc:sldMkLst>
      </pc:sldChg>
    </pc:docChg>
  </pc:docChgLst>
  <pc:docChgLst>
    <pc:chgData name=" " userId="57662196-1ff7-4fef-ad5f-ca819cd64cbc" providerId="ADAL" clId="{6561FF9F-E83D-1C49-A4F2-DEF0BD700517}"/>
    <pc:docChg chg="undo custSel delSld modSld sldOrd">
      <pc:chgData name=" " userId="57662196-1ff7-4fef-ad5f-ca819cd64cbc" providerId="ADAL" clId="{6561FF9F-E83D-1C49-A4F2-DEF0BD700517}" dt="2021-03-10T17:17:02.311" v="853" actId="20577"/>
      <pc:docMkLst>
        <pc:docMk/>
      </pc:docMkLst>
      <pc:sldChg chg="addSp modSp">
        <pc:chgData name=" " userId="57662196-1ff7-4fef-ad5f-ca819cd64cbc" providerId="ADAL" clId="{6561FF9F-E83D-1C49-A4F2-DEF0BD700517}" dt="2021-03-08T15:51:45.392" v="37" actId="20577"/>
        <pc:sldMkLst>
          <pc:docMk/>
          <pc:sldMk cId="0" sldId="256"/>
        </pc:sldMkLst>
      </pc:sldChg>
      <pc:sldChg chg="modSp modNotesTx">
        <pc:chgData name=" " userId="57662196-1ff7-4fef-ad5f-ca819cd64cbc" providerId="ADAL" clId="{6561FF9F-E83D-1C49-A4F2-DEF0BD700517}" dt="2021-03-10T16:37:08.352" v="148" actId="20577"/>
        <pc:sldMkLst>
          <pc:docMk/>
          <pc:sldMk cId="2585298110" sldId="264"/>
        </pc:sldMkLst>
      </pc:sldChg>
      <pc:sldChg chg="modNotesTx">
        <pc:chgData name=" " userId="57662196-1ff7-4fef-ad5f-ca819cd64cbc" providerId="ADAL" clId="{6561FF9F-E83D-1C49-A4F2-DEF0BD700517}" dt="2021-03-10T16:40:32.598" v="200" actId="20577"/>
        <pc:sldMkLst>
          <pc:docMk/>
          <pc:sldMk cId="1607807555" sldId="265"/>
        </pc:sldMkLst>
      </pc:sldChg>
      <pc:sldChg chg="modNotesTx">
        <pc:chgData name=" " userId="57662196-1ff7-4fef-ad5f-ca819cd64cbc" providerId="ADAL" clId="{6561FF9F-E83D-1C49-A4F2-DEF0BD700517}" dt="2021-03-10T16:44:51.719" v="483" actId="20577"/>
        <pc:sldMkLst>
          <pc:docMk/>
          <pc:sldMk cId="2217398566" sldId="266"/>
        </pc:sldMkLst>
      </pc:sldChg>
      <pc:sldChg chg="modNotesTx">
        <pc:chgData name=" " userId="57662196-1ff7-4fef-ad5f-ca819cd64cbc" providerId="ADAL" clId="{6561FF9F-E83D-1C49-A4F2-DEF0BD700517}" dt="2021-03-10T16:36:37.723" v="141" actId="20577"/>
        <pc:sldMkLst>
          <pc:docMk/>
          <pc:sldMk cId="979858668" sldId="283"/>
        </pc:sldMkLst>
      </pc:sldChg>
      <pc:sldChg chg="modNotesTx">
        <pc:chgData name=" " userId="57662196-1ff7-4fef-ad5f-ca819cd64cbc" providerId="ADAL" clId="{6561FF9F-E83D-1C49-A4F2-DEF0BD700517}" dt="2021-03-10T16:43:47.223" v="344" actId="20577"/>
        <pc:sldMkLst>
          <pc:docMk/>
          <pc:sldMk cId="2151780837" sldId="284"/>
        </pc:sldMkLst>
      </pc:sldChg>
      <pc:sldChg chg="ord modNotesTx">
        <pc:chgData name=" " userId="57662196-1ff7-4fef-ad5f-ca819cd64cbc" providerId="ADAL" clId="{6561FF9F-E83D-1C49-A4F2-DEF0BD700517}" dt="2021-03-10T16:48:38.257" v="562"/>
        <pc:sldMkLst>
          <pc:docMk/>
          <pc:sldMk cId="3653632182" sldId="287"/>
        </pc:sldMkLst>
      </pc:sldChg>
      <pc:sldChg chg="modSp">
        <pc:chgData name=" " userId="57662196-1ff7-4fef-ad5f-ca819cd64cbc" providerId="ADAL" clId="{6561FF9F-E83D-1C49-A4F2-DEF0BD700517}" dt="2021-03-10T16:49:33.620" v="568" actId="20577"/>
        <pc:sldMkLst>
          <pc:docMk/>
          <pc:sldMk cId="791137683" sldId="288"/>
        </pc:sldMkLst>
      </pc:sldChg>
      <pc:sldChg chg="modNotesTx">
        <pc:chgData name=" " userId="57662196-1ff7-4fef-ad5f-ca819cd64cbc" providerId="ADAL" clId="{6561FF9F-E83D-1C49-A4F2-DEF0BD700517}" dt="2021-03-10T17:03:36.725" v="721" actId="20577"/>
        <pc:sldMkLst>
          <pc:docMk/>
          <pc:sldMk cId="1901919062" sldId="297"/>
        </pc:sldMkLst>
      </pc:sldChg>
      <pc:sldChg chg="modNotesTx">
        <pc:chgData name=" " userId="57662196-1ff7-4fef-ad5f-ca819cd64cbc" providerId="ADAL" clId="{6561FF9F-E83D-1C49-A4F2-DEF0BD700517}" dt="2021-03-10T17:17:02.311" v="853" actId="20577"/>
        <pc:sldMkLst>
          <pc:docMk/>
          <pc:sldMk cId="1749969366" sldId="304"/>
        </pc:sldMkLst>
      </pc:sldChg>
      <pc:sldChg chg="modNotesTx">
        <pc:chgData name=" " userId="57662196-1ff7-4fef-ad5f-ca819cd64cbc" providerId="ADAL" clId="{6561FF9F-E83D-1C49-A4F2-DEF0BD700517}" dt="2021-03-10T17:06:06.373" v="730" actId="20577"/>
        <pc:sldMkLst>
          <pc:docMk/>
          <pc:sldMk cId="641265996" sldId="305"/>
        </pc:sldMkLst>
      </pc:sldChg>
      <pc:sldChg chg="modSp">
        <pc:chgData name=" " userId="57662196-1ff7-4fef-ad5f-ca819cd64cbc" providerId="ADAL" clId="{6561FF9F-E83D-1C49-A4F2-DEF0BD700517}" dt="2021-03-08T15:51:38.301" v="34" actId="20577"/>
        <pc:sldMkLst>
          <pc:docMk/>
          <pc:sldMk cId="144697344" sldId="336"/>
        </pc:sldMkLst>
      </pc:sldChg>
      <pc:sldChg chg="modNotesTx">
        <pc:chgData name=" " userId="57662196-1ff7-4fef-ad5f-ca819cd64cbc" providerId="ADAL" clId="{6561FF9F-E83D-1C49-A4F2-DEF0BD700517}" dt="2021-03-10T16:51:23.334" v="579" actId="20577"/>
        <pc:sldMkLst>
          <pc:docMk/>
          <pc:sldMk cId="2407278432" sldId="339"/>
        </pc:sldMkLst>
      </pc:sldChg>
      <pc:sldChg chg="modSp modNotesTx">
        <pc:chgData name=" " userId="57662196-1ff7-4fef-ad5f-ca819cd64cbc" providerId="ADAL" clId="{6561FF9F-E83D-1C49-A4F2-DEF0BD700517}" dt="2021-03-10T16:52:52.404" v="586" actId="20577"/>
        <pc:sldMkLst>
          <pc:docMk/>
          <pc:sldMk cId="4151239020" sldId="340"/>
        </pc:sldMkLst>
      </pc:sldChg>
      <pc:sldChg chg="modNotesTx">
        <pc:chgData name=" " userId="57662196-1ff7-4fef-ad5f-ca819cd64cbc" providerId="ADAL" clId="{6561FF9F-E83D-1C49-A4F2-DEF0BD700517}" dt="2021-03-10T16:59:00.803" v="676" actId="20577"/>
        <pc:sldMkLst>
          <pc:docMk/>
          <pc:sldMk cId="2495855126" sldId="341"/>
        </pc:sldMkLst>
      </pc:sldChg>
      <pc:sldChg chg="modNotesTx">
        <pc:chgData name=" " userId="57662196-1ff7-4fef-ad5f-ca819cd64cbc" providerId="ADAL" clId="{6561FF9F-E83D-1C49-A4F2-DEF0BD700517}" dt="2021-03-10T16:50:07.691" v="571" actId="20577"/>
        <pc:sldMkLst>
          <pc:docMk/>
          <pc:sldMk cId="3571959968" sldId="342"/>
        </pc:sldMkLst>
      </pc:sldChg>
      <pc:sldChg chg="modNotesTx">
        <pc:chgData name=" " userId="57662196-1ff7-4fef-ad5f-ca819cd64cbc" providerId="ADAL" clId="{6561FF9F-E83D-1C49-A4F2-DEF0BD700517}" dt="2021-03-10T17:08:49.985" v="739" actId="20577"/>
        <pc:sldMkLst>
          <pc:docMk/>
          <pc:sldMk cId="4284175209" sldId="345"/>
        </pc:sldMkLst>
      </pc:sldChg>
      <pc:sldChg chg="modNotesTx">
        <pc:chgData name=" " userId="57662196-1ff7-4fef-ad5f-ca819cd64cbc" providerId="ADAL" clId="{6561FF9F-E83D-1C49-A4F2-DEF0BD700517}" dt="2021-03-10T17:10:17.629" v="787" actId="20577"/>
        <pc:sldMkLst>
          <pc:docMk/>
          <pc:sldMk cId="1052506338" sldId="346"/>
        </pc:sldMkLst>
      </pc:sldChg>
      <pc:sldChg chg="del">
        <pc:chgData name=" " userId="57662196-1ff7-4fef-ad5f-ca819cd64cbc" providerId="ADAL" clId="{6561FF9F-E83D-1C49-A4F2-DEF0BD700517}" dt="2021-03-08T15:44:49.984" v="2" actId="2696"/>
        <pc:sldMkLst>
          <pc:docMk/>
          <pc:sldMk cId="3231761230" sldId="347"/>
        </pc:sldMkLst>
      </pc:sldChg>
      <pc:sldChg chg="del">
        <pc:chgData name=" " userId="57662196-1ff7-4fef-ad5f-ca819cd64cbc" providerId="ADAL" clId="{6561FF9F-E83D-1C49-A4F2-DEF0BD700517}" dt="2021-03-08T15:44:53.135" v="3" actId="2696"/>
        <pc:sldMkLst>
          <pc:docMk/>
          <pc:sldMk cId="3123187739" sldId="348"/>
        </pc:sldMkLst>
      </pc:sldChg>
      <pc:sldChg chg="del">
        <pc:chgData name=" " userId="57662196-1ff7-4fef-ad5f-ca819cd64cbc" providerId="ADAL" clId="{6561FF9F-E83D-1C49-A4F2-DEF0BD700517}" dt="2021-03-08T15:44:55.586" v="4" actId="2696"/>
        <pc:sldMkLst>
          <pc:docMk/>
          <pc:sldMk cId="3548788791" sldId="349"/>
        </pc:sldMkLst>
      </pc:sldChg>
    </pc:docChg>
  </pc:docChgLst>
  <pc:docChgLst>
    <pc:chgData name="Stephanie Hirmer" userId="S::engs2125_ox.ac.uk#ext#@lunet.onmicrosoft.com::13e44439-8913-4347-a3e1-e8bd29e343d7" providerId="AD" clId="Web-{59AC54F6-6BA6-2223-1AB8-0D56C5BC3AD2}"/>
    <pc:docChg chg="modSld">
      <pc:chgData name="Stephanie Hirmer" userId="S::engs2125_ox.ac.uk#ext#@lunet.onmicrosoft.com::13e44439-8913-4347-a3e1-e8bd29e343d7" providerId="AD" clId="Web-{59AC54F6-6BA6-2223-1AB8-0D56C5BC3AD2}" dt="2021-03-06T13:46:27.043" v="0"/>
      <pc:docMkLst>
        <pc:docMk/>
      </pc:docMkLst>
      <pc:sldChg chg="delSp">
        <pc:chgData name="Stephanie Hirmer" userId="S::engs2125_ox.ac.uk#ext#@lunet.onmicrosoft.com::13e44439-8913-4347-a3e1-e8bd29e343d7" providerId="AD" clId="Web-{59AC54F6-6BA6-2223-1AB8-0D56C5BC3AD2}" dt="2021-03-06T13:46:27.043" v="0"/>
        <pc:sldMkLst>
          <pc:docMk/>
          <pc:sldMk cId="0" sldId="256"/>
        </pc:sldMkLst>
      </pc:sldChg>
    </pc:docChg>
  </pc:docChgLst>
  <pc:docChgLst>
    <pc:chgData name="simon.anthony.patterson@gmail.com" userId="S::urn:spo:guest#simon.anthony.patterson@gmail.com::" providerId="AD" clId="Web-{6D6C20DB-253C-BA79-2808-9419D86E5E35}"/>
    <pc:docChg chg="modSld">
      <pc:chgData name="simon.anthony.patterson@gmail.com" userId="S::urn:spo:guest#simon.anthony.patterson@gmail.com::" providerId="AD" clId="Web-{6D6C20DB-253C-BA79-2808-9419D86E5E35}" dt="2021-03-01T12:39:38.346" v="1"/>
      <pc:docMkLst>
        <pc:docMk/>
      </pc:docMkLst>
      <pc:sldChg chg="modNotes">
        <pc:chgData name="simon.anthony.patterson@gmail.com" userId="S::urn:spo:guest#simon.anthony.patterson@gmail.com::" providerId="AD" clId="Web-{6D6C20DB-253C-BA79-2808-9419D86E5E35}" dt="2021-03-01T12:39:38.346" v="1"/>
        <pc:sldMkLst>
          <pc:docMk/>
          <pc:sldMk cId="3653632182" sldId="287"/>
        </pc:sldMkLst>
      </pc:sldChg>
    </pc:docChg>
  </pc:docChgLst>
  <pc:docChgLst>
    <pc:chgData name="Carla Cannone" userId="417464ba-0c67-467a-8d9f-e5f447a9fc8a" providerId="ADAL" clId="{08790BCD-5B3C-47A4-A9C8-F158829A073A}"/>
    <pc:docChg chg="custSel modSld">
      <pc:chgData name="Carla Cannone" userId="417464ba-0c67-467a-8d9f-e5f447a9fc8a" providerId="ADAL" clId="{08790BCD-5B3C-47A4-A9C8-F158829A073A}" dt="2023-03-19T14:33:43.415" v="9" actId="20577"/>
      <pc:docMkLst>
        <pc:docMk/>
      </pc:docMkLst>
      <pc:sldChg chg="modSp mod">
        <pc:chgData name="Carla Cannone" userId="417464ba-0c67-467a-8d9f-e5f447a9fc8a" providerId="ADAL" clId="{08790BCD-5B3C-47A4-A9C8-F158829A073A}" dt="2023-03-19T14:32:26.266" v="6" actId="1076"/>
        <pc:sldMkLst>
          <pc:docMk/>
          <pc:sldMk cId="0" sldId="256"/>
        </pc:sldMkLst>
      </pc:sldChg>
      <pc:sldChg chg="addSp delSp modSp mod">
        <pc:chgData name="Carla Cannone" userId="417464ba-0c67-467a-8d9f-e5f447a9fc8a" providerId="ADAL" clId="{08790BCD-5B3C-47A4-A9C8-F158829A073A}" dt="2023-03-19T14:33:43.415" v="9" actId="20577"/>
        <pc:sldMkLst>
          <pc:docMk/>
          <pc:sldMk cId="144697344" sldId="336"/>
        </pc:sldMkLst>
      </pc:sldChg>
    </pc:docChg>
  </pc:docChgLst>
  <pc:docChgLst>
    <pc:chgData name="simon.anthony.patterson@gmail.com" userId="S::urn:spo:guest#simon.anthony.patterson@gmail.com::" providerId="AD" clId="Web-{FEF9D50F-EAEE-AEAA-2A77-CA77777BC3C0}"/>
    <pc:docChg chg="modSld">
      <pc:chgData name="simon.anthony.patterson@gmail.com" userId="S::urn:spo:guest#simon.anthony.patterson@gmail.com::" providerId="AD" clId="Web-{FEF9D50F-EAEE-AEAA-2A77-CA77777BC3C0}" dt="2021-03-04T22:09:10.642" v="258" actId="1076"/>
      <pc:docMkLst>
        <pc:docMk/>
      </pc:docMkLst>
      <pc:sldChg chg="modSp">
        <pc:chgData name="simon.anthony.patterson@gmail.com" userId="S::urn:spo:guest#simon.anthony.patterson@gmail.com::" providerId="AD" clId="Web-{FEF9D50F-EAEE-AEAA-2A77-CA77777BC3C0}" dt="2021-03-04T21:03:02.988" v="246" actId="20577"/>
        <pc:sldMkLst>
          <pc:docMk/>
          <pc:sldMk cId="0" sldId="256"/>
        </pc:sldMkLst>
      </pc:sldChg>
      <pc:sldChg chg="modSp">
        <pc:chgData name="simon.anthony.patterson@gmail.com" userId="S::urn:spo:guest#simon.anthony.patterson@gmail.com::" providerId="AD" clId="Web-{FEF9D50F-EAEE-AEAA-2A77-CA77777BC3C0}" dt="2021-03-04T21:16:41.388" v="248" actId="20577"/>
        <pc:sldMkLst>
          <pc:docMk/>
          <pc:sldMk cId="1099387179" sldId="263"/>
        </pc:sldMkLst>
      </pc:sldChg>
      <pc:sldChg chg="modSp">
        <pc:chgData name="simon.anthony.patterson@gmail.com" userId="S::urn:spo:guest#simon.anthony.patterson@gmail.com::" providerId="AD" clId="Web-{FEF9D50F-EAEE-AEAA-2A77-CA77777BC3C0}" dt="2021-03-04T21:31:56.989" v="250" actId="20577"/>
        <pc:sldMkLst>
          <pc:docMk/>
          <pc:sldMk cId="2585298110" sldId="264"/>
        </pc:sldMkLst>
      </pc:sldChg>
      <pc:sldChg chg="modSp">
        <pc:chgData name="simon.anthony.patterson@gmail.com" userId="S::urn:spo:guest#simon.anthony.patterson@gmail.com::" providerId="AD" clId="Web-{FEF9D50F-EAEE-AEAA-2A77-CA77777BC3C0}" dt="2021-03-04T20:54:50.866" v="107" actId="20577"/>
        <pc:sldMkLst>
          <pc:docMk/>
          <pc:sldMk cId="1607807555" sldId="265"/>
        </pc:sldMkLst>
      </pc:sldChg>
      <pc:sldChg chg="modSp modNotes">
        <pc:chgData name="simon.anthony.patterson@gmail.com" userId="S::urn:spo:guest#simon.anthony.patterson@gmail.com::" providerId="AD" clId="Web-{FEF9D50F-EAEE-AEAA-2A77-CA77777BC3C0}" dt="2021-03-04T22:09:10.642" v="258" actId="1076"/>
        <pc:sldMkLst>
          <pc:docMk/>
          <pc:sldMk cId="2217398566" sldId="266"/>
        </pc:sldMkLst>
      </pc:sldChg>
      <pc:sldChg chg="modSp">
        <pc:chgData name="simon.anthony.patterson@gmail.com" userId="S::urn:spo:guest#simon.anthony.patterson@gmail.com::" providerId="AD" clId="Web-{FEF9D50F-EAEE-AEAA-2A77-CA77777BC3C0}" dt="2021-03-04T20:54:39.944" v="105" actId="20577"/>
        <pc:sldMkLst>
          <pc:docMk/>
          <pc:sldMk cId="979858668" sldId="283"/>
        </pc:sldMkLst>
      </pc:sldChg>
      <pc:sldChg chg="modSp">
        <pc:chgData name="simon.anthony.patterson@gmail.com" userId="S::urn:spo:guest#simon.anthony.patterson@gmail.com::" providerId="AD" clId="Web-{FEF9D50F-EAEE-AEAA-2A77-CA77777BC3C0}" dt="2021-03-04T20:56:32.510" v="138" actId="20577"/>
        <pc:sldMkLst>
          <pc:docMk/>
          <pc:sldMk cId="2151780837" sldId="284"/>
        </pc:sldMkLst>
      </pc:sldChg>
      <pc:sldChg chg="modSp modNotes">
        <pc:chgData name="simon.anthony.patterson@gmail.com" userId="S::urn:spo:guest#simon.anthony.patterson@gmail.com::" providerId="AD" clId="Web-{FEF9D50F-EAEE-AEAA-2A77-CA77777BC3C0}" dt="2021-03-04T21:00:32.282" v="216"/>
        <pc:sldMkLst>
          <pc:docMk/>
          <pc:sldMk cId="3653632182" sldId="287"/>
        </pc:sldMkLst>
      </pc:sldChg>
      <pc:sldChg chg="modSp modNotes">
        <pc:chgData name="simon.anthony.patterson@gmail.com" userId="S::urn:spo:guest#simon.anthony.patterson@gmail.com::" providerId="AD" clId="Web-{FEF9D50F-EAEE-AEAA-2A77-CA77777BC3C0}" dt="2021-03-04T21:00:45.297" v="221"/>
        <pc:sldMkLst>
          <pc:docMk/>
          <pc:sldMk cId="791137683" sldId="288"/>
        </pc:sldMkLst>
      </pc:sldChg>
      <pc:sldChg chg="modSp">
        <pc:chgData name="simon.anthony.patterson@gmail.com" userId="S::urn:spo:guest#simon.anthony.patterson@gmail.com::" providerId="AD" clId="Web-{FEF9D50F-EAEE-AEAA-2A77-CA77777BC3C0}" dt="2021-03-04T20:58:59.639" v="180" actId="20577"/>
        <pc:sldMkLst>
          <pc:docMk/>
          <pc:sldMk cId="1901919062" sldId="297"/>
        </pc:sldMkLst>
      </pc:sldChg>
      <pc:sldChg chg="modSp modNotes">
        <pc:chgData name="simon.anthony.patterson@gmail.com" userId="S::urn:spo:guest#simon.anthony.patterson@gmail.com::" providerId="AD" clId="Web-{FEF9D50F-EAEE-AEAA-2A77-CA77777BC3C0}" dt="2021-03-04T21:02:34.175" v="244"/>
        <pc:sldMkLst>
          <pc:docMk/>
          <pc:sldMk cId="2088865879" sldId="298"/>
        </pc:sldMkLst>
      </pc:sldChg>
      <pc:sldChg chg="modSp modNotes">
        <pc:chgData name="simon.anthony.patterson@gmail.com" userId="S::urn:spo:guest#simon.anthony.patterson@gmail.com::" providerId="AD" clId="Web-{FEF9D50F-EAEE-AEAA-2A77-CA77777BC3C0}" dt="2021-03-04T21:02:17.456" v="243"/>
        <pc:sldMkLst>
          <pc:docMk/>
          <pc:sldMk cId="1749969366" sldId="304"/>
        </pc:sldMkLst>
      </pc:sldChg>
      <pc:sldChg chg="modSp">
        <pc:chgData name="simon.anthony.patterson@gmail.com" userId="S::urn:spo:guest#simon.anthony.patterson@gmail.com::" providerId="AD" clId="Web-{FEF9D50F-EAEE-AEAA-2A77-CA77777BC3C0}" dt="2021-03-04T20:59:48.952" v="210" actId="20577"/>
        <pc:sldMkLst>
          <pc:docMk/>
          <pc:sldMk cId="641265996" sldId="305"/>
        </pc:sldMkLst>
      </pc:sldChg>
      <pc:sldChg chg="modSp addCm modCm">
        <pc:chgData name="simon.anthony.patterson@gmail.com" userId="S::urn:spo:guest#simon.anthony.patterson@gmail.com::" providerId="AD" clId="Web-{FEF9D50F-EAEE-AEAA-2A77-CA77777BC3C0}" dt="2021-03-04T20:59:27.124" v="209" actId="20577"/>
        <pc:sldMkLst>
          <pc:docMk/>
          <pc:sldMk cId="233813841" sldId="338"/>
        </pc:sldMkLst>
      </pc:sldChg>
      <pc:sldChg chg="modSp">
        <pc:chgData name="simon.anthony.patterson@gmail.com" userId="S::urn:spo:guest#simon.anthony.patterson@gmail.com::" providerId="AD" clId="Web-{FEF9D50F-EAEE-AEAA-2A77-CA77777BC3C0}" dt="2021-03-04T20:56:59.182" v="144" actId="20577"/>
        <pc:sldMkLst>
          <pc:docMk/>
          <pc:sldMk cId="2407278432" sldId="339"/>
        </pc:sldMkLst>
      </pc:sldChg>
      <pc:sldChg chg="modSp modNotes">
        <pc:chgData name="simon.anthony.patterson@gmail.com" userId="S::urn:spo:guest#simon.anthony.patterson@gmail.com::" providerId="AD" clId="Web-{FEF9D50F-EAEE-AEAA-2A77-CA77777BC3C0}" dt="2021-03-04T21:01:06.407" v="229"/>
        <pc:sldMkLst>
          <pc:docMk/>
          <pc:sldMk cId="4151239020" sldId="340"/>
        </pc:sldMkLst>
      </pc:sldChg>
      <pc:sldChg chg="modSp modNotes">
        <pc:chgData name="simon.anthony.patterson@gmail.com" userId="S::urn:spo:guest#simon.anthony.patterson@gmail.com::" providerId="AD" clId="Web-{FEF9D50F-EAEE-AEAA-2A77-CA77777BC3C0}" dt="2021-03-04T21:01:34.065" v="236"/>
        <pc:sldMkLst>
          <pc:docMk/>
          <pc:sldMk cId="2495855126" sldId="341"/>
        </pc:sldMkLst>
      </pc:sldChg>
      <pc:sldChg chg="modSp modNotes">
        <pc:chgData name="simon.anthony.patterson@gmail.com" userId="S::urn:spo:guest#simon.anthony.patterson@gmail.com::" providerId="AD" clId="Web-{FEF9D50F-EAEE-AEAA-2A77-CA77777BC3C0}" dt="2021-03-04T21:01:45.893" v="240"/>
        <pc:sldMkLst>
          <pc:docMk/>
          <pc:sldMk cId="3571959968" sldId="342"/>
        </pc:sldMkLst>
      </pc:sldChg>
      <pc:sldChg chg="modSp">
        <pc:chgData name="simon.anthony.patterson@gmail.com" userId="S::urn:spo:guest#simon.anthony.patterson@gmail.com::" providerId="AD" clId="Web-{FEF9D50F-EAEE-AEAA-2A77-CA77777BC3C0}" dt="2021-03-04T20:59:04.123" v="182" actId="20577"/>
        <pc:sldMkLst>
          <pc:docMk/>
          <pc:sldMk cId="543372046" sldId="343"/>
        </pc:sldMkLst>
      </pc:sldChg>
      <pc:sldChg chg="modSp">
        <pc:chgData name="simon.anthony.patterson@gmail.com" userId="S::urn:spo:guest#simon.anthony.patterson@gmail.com::" providerId="AD" clId="Web-{FEF9D50F-EAEE-AEAA-2A77-CA77777BC3C0}" dt="2021-03-04T20:59:54.937" v="211" actId="20577"/>
        <pc:sldMkLst>
          <pc:docMk/>
          <pc:sldMk cId="3081367093" sldId="344"/>
        </pc:sldMkLst>
      </pc:sldChg>
      <pc:sldChg chg="modSp">
        <pc:chgData name="simon.anthony.patterson@gmail.com" userId="S::urn:spo:guest#simon.anthony.patterson@gmail.com::" providerId="AD" clId="Web-{FEF9D50F-EAEE-AEAA-2A77-CA77777BC3C0}" dt="2021-03-04T21:00:01.218" v="212" actId="20577"/>
        <pc:sldMkLst>
          <pc:docMk/>
          <pc:sldMk cId="4284175209" sldId="345"/>
        </pc:sldMkLst>
      </pc:sldChg>
      <pc:sldChg chg="modSp">
        <pc:chgData name="simon.anthony.patterson@gmail.com" userId="S::urn:spo:guest#simon.anthony.patterson@gmail.com::" providerId="AD" clId="Web-{FEF9D50F-EAEE-AEAA-2A77-CA77777BC3C0}" dt="2021-03-04T21:00:05.281" v="213" actId="20577"/>
        <pc:sldMkLst>
          <pc:docMk/>
          <pc:sldMk cId="1052506338" sldId="346"/>
        </pc:sldMkLst>
      </pc:sldChg>
    </pc:docChg>
  </pc:docChgLst>
  <pc:docChgLst>
    <pc:chgData name="simon.anthony.patterson@gmail.com" userId="S::urn:spo:guest#simon.anthony.patterson@gmail.com::" providerId="AD" clId="Web-{4878699F-99EE-E068-81AB-D7030DBA0B60}"/>
    <pc:docChg chg="modSld">
      <pc:chgData name="simon.anthony.patterson@gmail.com" userId="S::urn:spo:guest#simon.anthony.patterson@gmail.com::" providerId="AD" clId="Web-{4878699F-99EE-E068-81AB-D7030DBA0B60}" dt="2021-03-05T11:31:02.887" v="22"/>
      <pc:docMkLst>
        <pc:docMk/>
      </pc:docMkLst>
      <pc:sldChg chg="modNotes">
        <pc:chgData name="simon.anthony.patterson@gmail.com" userId="S::urn:spo:guest#simon.anthony.patterson@gmail.com::" providerId="AD" clId="Web-{4878699F-99EE-E068-81AB-D7030DBA0B60}" dt="2021-03-05T10:59:29.622" v="2"/>
        <pc:sldMkLst>
          <pc:docMk/>
          <pc:sldMk cId="2088865879" sldId="298"/>
        </pc:sldMkLst>
      </pc:sldChg>
      <pc:sldChg chg="modNotes">
        <pc:chgData name="simon.anthony.patterson@gmail.com" userId="S::urn:spo:guest#simon.anthony.patterson@gmail.com::" providerId="AD" clId="Web-{4878699F-99EE-E068-81AB-D7030DBA0B60}" dt="2021-03-05T11:19:36.015" v="6"/>
        <pc:sldMkLst>
          <pc:docMk/>
          <pc:sldMk cId="641265996" sldId="305"/>
        </pc:sldMkLst>
      </pc:sldChg>
      <pc:sldChg chg="modNotes">
        <pc:chgData name="simon.anthony.patterson@gmail.com" userId="S::urn:spo:guest#simon.anthony.patterson@gmail.com::" providerId="AD" clId="Web-{4878699F-99EE-E068-81AB-D7030DBA0B60}" dt="2021-03-05T11:25:34.083" v="14"/>
        <pc:sldMkLst>
          <pc:docMk/>
          <pc:sldMk cId="3081367093" sldId="344"/>
        </pc:sldMkLst>
      </pc:sldChg>
      <pc:sldChg chg="modNotes">
        <pc:chgData name="simon.anthony.patterson@gmail.com" userId="S::urn:spo:guest#simon.anthony.patterson@gmail.com::" providerId="AD" clId="Web-{4878699F-99EE-E068-81AB-D7030DBA0B60}" dt="2021-03-05T11:31:02.887" v="22"/>
        <pc:sldMkLst>
          <pc:docMk/>
          <pc:sldMk cId="4284175209" sldId="345"/>
        </pc:sldMkLst>
      </pc:sldChg>
    </pc:docChg>
  </pc:docChgLst>
  <pc:docChgLst>
    <pc:chgData name="simon.anthony.patterson@gmail.com" userId="S::urn:spo:guest#simon.anthony.patterson@gmail.com::" providerId="AD" clId="Web-{B453B6CF-6EAB-E60C-5B39-3EBD688AD233}"/>
    <pc:docChg chg="modSld">
      <pc:chgData name="simon.anthony.patterson@gmail.com" userId="S::urn:spo:guest#simon.anthony.patterson@gmail.com::" providerId="AD" clId="Web-{B453B6CF-6EAB-E60C-5B39-3EBD688AD233}" dt="2021-03-04T22:53:53.010" v="130"/>
      <pc:docMkLst>
        <pc:docMk/>
      </pc:docMkLst>
      <pc:sldChg chg="modNotes">
        <pc:chgData name="simon.anthony.patterson@gmail.com" userId="S::urn:spo:guest#simon.anthony.patterson@gmail.com::" providerId="AD" clId="Web-{B453B6CF-6EAB-E60C-5B39-3EBD688AD233}" dt="2021-03-04T21:16:35.756" v="7"/>
        <pc:sldMkLst>
          <pc:docMk/>
          <pc:sldMk cId="1099387179" sldId="263"/>
        </pc:sldMkLst>
      </pc:sldChg>
      <pc:sldChg chg="modNotes">
        <pc:chgData name="simon.anthony.patterson@gmail.com" userId="S::urn:spo:guest#simon.anthony.patterson@gmail.com::" providerId="AD" clId="Web-{B453B6CF-6EAB-E60C-5B39-3EBD688AD233}" dt="2021-03-04T21:58:16.547" v="32"/>
        <pc:sldMkLst>
          <pc:docMk/>
          <pc:sldMk cId="1607807555" sldId="265"/>
        </pc:sldMkLst>
      </pc:sldChg>
      <pc:sldChg chg="modNotes">
        <pc:chgData name="simon.anthony.patterson@gmail.com" userId="S::urn:spo:guest#simon.anthony.patterson@gmail.com::" providerId="AD" clId="Web-{B453B6CF-6EAB-E60C-5B39-3EBD688AD233}" dt="2021-03-04T21:30:17.118" v="12"/>
        <pc:sldMkLst>
          <pc:docMk/>
          <pc:sldMk cId="979858668" sldId="283"/>
        </pc:sldMkLst>
      </pc:sldChg>
      <pc:sldChg chg="modNotes">
        <pc:chgData name="simon.anthony.patterson@gmail.com" userId="S::urn:spo:guest#simon.anthony.patterson@gmail.com::" providerId="AD" clId="Web-{B453B6CF-6EAB-E60C-5B39-3EBD688AD233}" dt="2021-03-04T22:05:00.869" v="36"/>
        <pc:sldMkLst>
          <pc:docMk/>
          <pc:sldMk cId="2151780837" sldId="284"/>
        </pc:sldMkLst>
      </pc:sldChg>
      <pc:sldChg chg="modNotes">
        <pc:chgData name="simon.anthony.patterson@gmail.com" userId="S::urn:spo:guest#simon.anthony.patterson@gmail.com::" providerId="AD" clId="Web-{B453B6CF-6EAB-E60C-5B39-3EBD688AD233}" dt="2021-03-04T22:12:59.375" v="43"/>
        <pc:sldMkLst>
          <pc:docMk/>
          <pc:sldMk cId="3653632182" sldId="287"/>
        </pc:sldMkLst>
      </pc:sldChg>
      <pc:sldChg chg="modNotes">
        <pc:chgData name="simon.anthony.patterson@gmail.com" userId="S::urn:spo:guest#simon.anthony.patterson@gmail.com::" providerId="AD" clId="Web-{B453B6CF-6EAB-E60C-5B39-3EBD688AD233}" dt="2021-03-04T22:20:14.803" v="50"/>
        <pc:sldMkLst>
          <pc:docMk/>
          <pc:sldMk cId="791137683" sldId="288"/>
        </pc:sldMkLst>
      </pc:sldChg>
      <pc:sldChg chg="modNotes">
        <pc:chgData name="simon.anthony.patterson@gmail.com" userId="S::urn:spo:guest#simon.anthony.patterson@gmail.com::" providerId="AD" clId="Web-{B453B6CF-6EAB-E60C-5B39-3EBD688AD233}" dt="2021-03-04T22:53:53.010" v="130"/>
        <pc:sldMkLst>
          <pc:docMk/>
          <pc:sldMk cId="2088865879" sldId="298"/>
        </pc:sldMkLst>
      </pc:sldChg>
      <pc:sldChg chg="modSp modNotes">
        <pc:chgData name="simon.anthony.patterson@gmail.com" userId="S::urn:spo:guest#simon.anthony.patterson@gmail.com::" providerId="AD" clId="Web-{B453B6CF-6EAB-E60C-5B39-3EBD688AD233}" dt="2021-03-04T20:54:14.955" v="5"/>
        <pc:sldMkLst>
          <pc:docMk/>
          <pc:sldMk cId="233813841" sldId="338"/>
        </pc:sldMkLst>
      </pc:sldChg>
      <pc:sldChg chg="modNotes">
        <pc:chgData name="simon.anthony.patterson@gmail.com" userId="S::urn:spo:guest#simon.anthony.patterson@gmail.com::" providerId="AD" clId="Web-{B453B6CF-6EAB-E60C-5B39-3EBD688AD233}" dt="2021-03-04T22:15:32.065" v="49"/>
        <pc:sldMkLst>
          <pc:docMk/>
          <pc:sldMk cId="2407278432" sldId="339"/>
        </pc:sldMkLst>
      </pc:sldChg>
      <pc:sldChg chg="modNotes">
        <pc:chgData name="simon.anthony.patterson@gmail.com" userId="S::urn:spo:guest#simon.anthony.patterson@gmail.com::" providerId="AD" clId="Web-{B453B6CF-6EAB-E60C-5B39-3EBD688AD233}" dt="2021-03-04T22:24:52.842" v="72"/>
        <pc:sldMkLst>
          <pc:docMk/>
          <pc:sldMk cId="4151239020" sldId="340"/>
        </pc:sldMkLst>
      </pc:sldChg>
      <pc:sldChg chg="modNotes">
        <pc:chgData name="simon.anthony.patterson@gmail.com" userId="S::urn:spo:guest#simon.anthony.patterson@gmail.com::" providerId="AD" clId="Web-{B453B6CF-6EAB-E60C-5B39-3EBD688AD233}" dt="2021-03-04T22:32:58.943" v="74"/>
        <pc:sldMkLst>
          <pc:docMk/>
          <pc:sldMk cId="2495855126" sldId="341"/>
        </pc:sldMkLst>
      </pc:sldChg>
      <pc:sldChg chg="modNotes">
        <pc:chgData name="simon.anthony.patterson@gmail.com" userId="S::urn:spo:guest#simon.anthony.patterson@gmail.com::" providerId="AD" clId="Web-{B453B6CF-6EAB-E60C-5B39-3EBD688AD233}" dt="2021-03-04T22:46:10.019" v="121"/>
        <pc:sldMkLst>
          <pc:docMk/>
          <pc:sldMk cId="3571959968" sldId="342"/>
        </pc:sldMkLst>
      </pc:sldChg>
      <pc:sldChg chg="modNotes">
        <pc:chgData name="simon.anthony.patterson@gmail.com" userId="S::urn:spo:guest#simon.anthony.patterson@gmail.com::" providerId="AD" clId="Web-{B453B6CF-6EAB-E60C-5B39-3EBD688AD233}" dt="2021-03-04T22:49:11.334" v="122"/>
        <pc:sldMkLst>
          <pc:docMk/>
          <pc:sldMk cId="543372046" sldId="343"/>
        </pc:sldMkLst>
      </pc:sldChg>
    </pc:docChg>
  </pc:docChgLst>
  <pc:docChgLst>
    <pc:chgData name="Claire Halloran" userId="S::claire.halloran_eng.ox.ac.uk#ext#@lunet.onmicrosoft.com::2becf5c3-7b48-4563-9e7b-f57dd28e8cac" providerId="AD" clId="Web-{EACE52C0-F17C-43D3-B0CC-56900A427509}"/>
    <pc:docChg chg="">
      <pc:chgData name="Claire Halloran" userId="S::claire.halloran_eng.ox.ac.uk#ext#@lunet.onmicrosoft.com::2becf5c3-7b48-4563-9e7b-f57dd28e8cac" providerId="AD" clId="Web-{EACE52C0-F17C-43D3-B0CC-56900A427509}" dt="2021-02-25T10:33:10.620" v="0"/>
      <pc:docMkLst>
        <pc:docMk/>
      </pc:docMkLst>
      <pc:sldChg chg="delCm">
        <pc:chgData name="Claire Halloran" userId="S::claire.halloran_eng.ox.ac.uk#ext#@lunet.onmicrosoft.com::2becf5c3-7b48-4563-9e7b-f57dd28e8cac" providerId="AD" clId="Web-{EACE52C0-F17C-43D3-B0CC-56900A427509}" dt="2021-02-25T10:33:10.620" v="0"/>
        <pc:sldMkLst>
          <pc:docMk/>
          <pc:sldMk cId="2151780837" sldId="284"/>
        </pc:sldMkLst>
      </pc:sldChg>
    </pc:docChg>
  </pc:docChgLst>
  <pc:docChgLst>
    <pc:chgData name="Claire" userId="fc193485-e0bc-4375-bd9d-0c720cd1b31b" providerId="ADAL" clId="{A1E99CFF-77B7-4ACE-906A-7E36029AA4A0}"/>
    <pc:docChg chg="custSel modSld">
      <pc:chgData name="Claire" userId="fc193485-e0bc-4375-bd9d-0c720cd1b31b" providerId="ADAL" clId="{A1E99CFF-77B7-4ACE-906A-7E36029AA4A0}" dt="2021-02-25T16:31:12.417" v="883" actId="1592"/>
      <pc:docMkLst>
        <pc:docMk/>
      </pc:docMkLst>
      <pc:sldChg chg="modSp mod delCm">
        <pc:chgData name="Claire" userId="fc193485-e0bc-4375-bd9d-0c720cd1b31b" providerId="ADAL" clId="{A1E99CFF-77B7-4ACE-906A-7E36029AA4A0}" dt="2021-02-25T16:31:12.417" v="883" actId="1592"/>
        <pc:sldMkLst>
          <pc:docMk/>
          <pc:sldMk cId="2585298110" sldId="264"/>
        </pc:sldMkLst>
      </pc:sldChg>
      <pc:sldChg chg="modSp">
        <pc:chgData name="Claire" userId="fc193485-e0bc-4375-bd9d-0c720cd1b31b" providerId="ADAL" clId="{A1E99CFF-77B7-4ACE-906A-7E36029AA4A0}" dt="2021-02-25T10:54:15.154" v="0" actId="1076"/>
        <pc:sldMkLst>
          <pc:docMk/>
          <pc:sldMk cId="3571959968" sldId="342"/>
        </pc:sldMkLst>
      </pc:sldChg>
    </pc:docChg>
  </pc:docChgLst>
  <pc:docChgLst>
    <pc:chgData name="Katherine Collett" userId="S::katherine.collett_eng.ox.ac.uk#ext#@lunet.onmicrosoft.com::57662196-1ff7-4fef-ad5f-ca819cd64cbc" providerId="AD" clId="Web-{29027D43-3384-883F-7B4C-3C1A9E900024}"/>
    <pc:docChg chg="modSld">
      <pc:chgData name="Katherine Collett" userId="S::katherine.collett_eng.ox.ac.uk#ext#@lunet.onmicrosoft.com::57662196-1ff7-4fef-ad5f-ca819cd64cbc" providerId="AD" clId="Web-{29027D43-3384-883F-7B4C-3C1A9E900024}" dt="2021-03-06T23:20:21.371" v="170"/>
      <pc:docMkLst>
        <pc:docMk/>
      </pc:docMkLst>
      <pc:sldChg chg="modNotes">
        <pc:chgData name="Katherine Collett" userId="S::katherine.collett_eng.ox.ac.uk#ext#@lunet.onmicrosoft.com::57662196-1ff7-4fef-ad5f-ca819cd64cbc" providerId="AD" clId="Web-{29027D43-3384-883F-7B4C-3C1A9E900024}" dt="2021-03-06T23:12:10.344" v="8"/>
        <pc:sldMkLst>
          <pc:docMk/>
          <pc:sldMk cId="1607807555" sldId="265"/>
        </pc:sldMkLst>
      </pc:sldChg>
      <pc:sldChg chg="modNotes">
        <pc:chgData name="Katherine Collett" userId="S::katherine.collett_eng.ox.ac.uk#ext#@lunet.onmicrosoft.com::57662196-1ff7-4fef-ad5f-ca819cd64cbc" providerId="AD" clId="Web-{29027D43-3384-883F-7B4C-3C1A9E900024}" dt="2021-03-06T23:13:17.087" v="25"/>
        <pc:sldMkLst>
          <pc:docMk/>
          <pc:sldMk cId="2217398566" sldId="266"/>
        </pc:sldMkLst>
      </pc:sldChg>
      <pc:sldChg chg="modNotes">
        <pc:chgData name="Katherine Collett" userId="S::katherine.collett_eng.ox.ac.uk#ext#@lunet.onmicrosoft.com::57662196-1ff7-4fef-ad5f-ca819cd64cbc" providerId="AD" clId="Web-{29027D43-3384-883F-7B4C-3C1A9E900024}" dt="2021-03-06T23:13:11.212" v="23"/>
        <pc:sldMkLst>
          <pc:docMk/>
          <pc:sldMk cId="3653632182" sldId="287"/>
        </pc:sldMkLst>
      </pc:sldChg>
      <pc:sldChg chg="modNotes">
        <pc:chgData name="Katherine Collett" userId="S::katherine.collett_eng.ox.ac.uk#ext#@lunet.onmicrosoft.com::57662196-1ff7-4fef-ad5f-ca819cd64cbc" providerId="AD" clId="Web-{29027D43-3384-883F-7B4C-3C1A9E900024}" dt="2021-03-06T23:12:59.509" v="21"/>
        <pc:sldMkLst>
          <pc:docMk/>
          <pc:sldMk cId="791137683" sldId="288"/>
        </pc:sldMkLst>
      </pc:sldChg>
      <pc:sldChg chg="modNotes">
        <pc:chgData name="Katherine Collett" userId="S::katherine.collett_eng.ox.ac.uk#ext#@lunet.onmicrosoft.com::57662196-1ff7-4fef-ad5f-ca819cd64cbc" providerId="AD" clId="Web-{29027D43-3384-883F-7B4C-3C1A9E900024}" dt="2021-03-06T23:13:54.760" v="30"/>
        <pc:sldMkLst>
          <pc:docMk/>
          <pc:sldMk cId="1901919062" sldId="297"/>
        </pc:sldMkLst>
      </pc:sldChg>
      <pc:sldChg chg="modNotes">
        <pc:chgData name="Katherine Collett" userId="S::katherine.collett_eng.ox.ac.uk#ext#@lunet.onmicrosoft.com::57662196-1ff7-4fef-ad5f-ca819cd64cbc" providerId="AD" clId="Web-{29027D43-3384-883F-7B4C-3C1A9E900024}" dt="2021-03-06T23:15:00.480" v="52"/>
        <pc:sldMkLst>
          <pc:docMk/>
          <pc:sldMk cId="2088865879" sldId="298"/>
        </pc:sldMkLst>
      </pc:sldChg>
      <pc:sldChg chg="modNotes">
        <pc:chgData name="Katherine Collett" userId="S::katherine.collett_eng.ox.ac.uk#ext#@lunet.onmicrosoft.com::57662196-1ff7-4fef-ad5f-ca819cd64cbc" providerId="AD" clId="Web-{29027D43-3384-883F-7B4C-3C1A9E900024}" dt="2021-03-06T23:20:21.371" v="170"/>
        <pc:sldMkLst>
          <pc:docMk/>
          <pc:sldMk cId="1749969366" sldId="304"/>
        </pc:sldMkLst>
      </pc:sldChg>
      <pc:sldChg chg="modNotes">
        <pc:chgData name="Katherine Collett" userId="S::katherine.collett_eng.ox.ac.uk#ext#@lunet.onmicrosoft.com::57662196-1ff7-4fef-ad5f-ca819cd64cbc" providerId="AD" clId="Web-{29027D43-3384-883F-7B4C-3C1A9E900024}" dt="2021-03-06T23:13:48.822" v="28"/>
        <pc:sldMkLst>
          <pc:docMk/>
          <pc:sldMk cId="233813841" sldId="338"/>
        </pc:sldMkLst>
      </pc:sldChg>
      <pc:sldChg chg="modNotes">
        <pc:chgData name="Katherine Collett" userId="S::katherine.collett_eng.ox.ac.uk#ext#@lunet.onmicrosoft.com::57662196-1ff7-4fef-ad5f-ca819cd64cbc" providerId="AD" clId="Web-{29027D43-3384-883F-7B4C-3C1A9E900024}" dt="2021-03-06T23:14:18.573" v="37"/>
        <pc:sldMkLst>
          <pc:docMk/>
          <pc:sldMk cId="4151239020" sldId="340"/>
        </pc:sldMkLst>
      </pc:sldChg>
      <pc:sldChg chg="modNotes">
        <pc:chgData name="Katherine Collett" userId="S::katherine.collett_eng.ox.ac.uk#ext#@lunet.onmicrosoft.com::57662196-1ff7-4fef-ad5f-ca819cd64cbc" providerId="AD" clId="Web-{29027D43-3384-883F-7B4C-3C1A9E900024}" dt="2021-03-06T23:14:35.839" v="48"/>
        <pc:sldMkLst>
          <pc:docMk/>
          <pc:sldMk cId="2495855126" sldId="341"/>
        </pc:sldMkLst>
      </pc:sldChg>
      <pc:sldChg chg="modNotes">
        <pc:chgData name="Katherine Collett" userId="S::katherine.collett_eng.ox.ac.uk#ext#@lunet.onmicrosoft.com::57662196-1ff7-4fef-ad5f-ca819cd64cbc" providerId="AD" clId="Web-{29027D43-3384-883F-7B4C-3C1A9E900024}" dt="2021-03-06T23:14:41.230" v="49"/>
        <pc:sldMkLst>
          <pc:docMk/>
          <pc:sldMk cId="3571959968" sldId="342"/>
        </pc:sldMkLst>
      </pc:sldChg>
      <pc:sldChg chg="modNotes">
        <pc:chgData name="Katherine Collett" userId="S::katherine.collett_eng.ox.ac.uk#ext#@lunet.onmicrosoft.com::57662196-1ff7-4fef-ad5f-ca819cd64cbc" providerId="AD" clId="Web-{29027D43-3384-883F-7B4C-3C1A9E900024}" dt="2021-03-06T23:15:32.236" v="61"/>
        <pc:sldMkLst>
          <pc:docMk/>
          <pc:sldMk cId="3081367093" sldId="344"/>
        </pc:sldMkLst>
      </pc:sldChg>
      <pc:sldChg chg="modNotes">
        <pc:chgData name="Katherine Collett" userId="S::katherine.collett_eng.ox.ac.uk#ext#@lunet.onmicrosoft.com::57662196-1ff7-4fef-ad5f-ca819cd64cbc" providerId="AD" clId="Web-{29027D43-3384-883F-7B4C-3C1A9E900024}" dt="2021-03-06T23:17:20.801" v="104"/>
        <pc:sldMkLst>
          <pc:docMk/>
          <pc:sldMk cId="4284175209" sldId="345"/>
        </pc:sldMkLst>
      </pc:sldChg>
      <pc:sldChg chg="modNotes">
        <pc:chgData name="Katherine Collett" userId="S::katherine.collett_eng.ox.ac.uk#ext#@lunet.onmicrosoft.com::57662196-1ff7-4fef-ad5f-ca819cd64cbc" providerId="AD" clId="Web-{29027D43-3384-883F-7B4C-3C1A9E900024}" dt="2021-03-06T23:19:01.960" v="140"/>
        <pc:sldMkLst>
          <pc:docMk/>
          <pc:sldMk cId="1052506338" sldId="346"/>
        </pc:sldMkLst>
      </pc:sldChg>
    </pc:docChg>
  </pc:docChgLst>
  <pc:docChgLst>
    <pc:chgData name="simon.anthony.patterson@gmail.com" userId="S::urn:spo:guest#simon.anthony.patterson@gmail.com::" providerId="AD" clId="Web-{E33A7D19-86CF-B3BC-D60E-46298302A246}"/>
    <pc:docChg chg="modSld">
      <pc:chgData name="simon.anthony.patterson@gmail.com" userId="S::urn:spo:guest#simon.anthony.patterson@gmail.com::" providerId="AD" clId="Web-{E33A7D19-86CF-B3BC-D60E-46298302A246}" dt="2021-03-04T22:47:24.039" v="0" actId="20577"/>
      <pc:docMkLst>
        <pc:docMk/>
      </pc:docMkLst>
      <pc:sldChg chg="modSp">
        <pc:chgData name="simon.anthony.patterson@gmail.com" userId="S::urn:spo:guest#simon.anthony.patterson@gmail.com::" providerId="AD" clId="Web-{E33A7D19-86CF-B3BC-D60E-46298302A246}" dt="2021-03-04T22:47:24.039" v="0" actId="20577"/>
        <pc:sldMkLst>
          <pc:docMk/>
          <pc:sldMk cId="543372046" sldId="343"/>
        </pc:sldMkLst>
      </pc:sldChg>
    </pc:docChg>
  </pc:docChgLst>
  <pc:docChgLst>
    <pc:chgData name="Katherine Collett" userId="S::katherine.collett_eng.ox.ac.uk#ext#@lunet.onmicrosoft.com::57662196-1ff7-4fef-ad5f-ca819cd64cbc" providerId="AD" clId="Web-{61103821-C9D1-0380-C18D-86BD405A2A7E}"/>
    <pc:docChg chg="modSld">
      <pc:chgData name="Katherine Collett" userId="S::katherine.collett_eng.ox.ac.uk#ext#@lunet.onmicrosoft.com::57662196-1ff7-4fef-ad5f-ca819cd64cbc" providerId="AD" clId="Web-{61103821-C9D1-0380-C18D-86BD405A2A7E}" dt="2021-03-02T10:39:30.342" v="17" actId="20577"/>
      <pc:docMkLst>
        <pc:docMk/>
      </pc:docMkLst>
      <pc:sldChg chg="modSp">
        <pc:chgData name="Katherine Collett" userId="S::katherine.collett_eng.ox.ac.uk#ext#@lunet.onmicrosoft.com::57662196-1ff7-4fef-ad5f-ca819cd64cbc" providerId="AD" clId="Web-{61103821-C9D1-0380-C18D-86BD405A2A7E}" dt="2021-03-02T10:39:30.342" v="17" actId="20577"/>
        <pc:sldMkLst>
          <pc:docMk/>
          <pc:sldMk cId="2217398566" sldId="266"/>
        </pc:sldMkLst>
      </pc:sldChg>
      <pc:sldChg chg="modSp">
        <pc:chgData name="Katherine Collett" userId="S::katherine.collett_eng.ox.ac.uk#ext#@lunet.onmicrosoft.com::57662196-1ff7-4fef-ad5f-ca819cd64cbc" providerId="AD" clId="Web-{61103821-C9D1-0380-C18D-86BD405A2A7E}" dt="2021-03-02T10:38:30.232" v="2" actId="20577"/>
        <pc:sldMkLst>
          <pc:docMk/>
          <pc:sldMk cId="3653632182" sldId="287"/>
        </pc:sldMkLst>
      </pc:sldChg>
      <pc:sldChg chg="modSp">
        <pc:chgData name="Katherine Collett" userId="S::katherine.collett_eng.ox.ac.uk#ext#@lunet.onmicrosoft.com::57662196-1ff7-4fef-ad5f-ca819cd64cbc" providerId="AD" clId="Web-{61103821-C9D1-0380-C18D-86BD405A2A7E}" dt="2021-03-02T10:39:19.951" v="15" actId="20577"/>
        <pc:sldMkLst>
          <pc:docMk/>
          <pc:sldMk cId="791137683" sldId="288"/>
        </pc:sldMkLst>
      </pc:sldChg>
      <pc:sldChg chg="modSp">
        <pc:chgData name="Katherine Collett" userId="S::katherine.collett_eng.ox.ac.uk#ext#@lunet.onmicrosoft.com::57662196-1ff7-4fef-ad5f-ca819cd64cbc" providerId="AD" clId="Web-{61103821-C9D1-0380-C18D-86BD405A2A7E}" dt="2021-03-02T10:38:36.123" v="4" actId="20577"/>
        <pc:sldMkLst>
          <pc:docMk/>
          <pc:sldMk cId="2407278432" sldId="339"/>
        </pc:sldMkLst>
      </pc:sldChg>
      <pc:sldChg chg="addSp delSp modSp">
        <pc:chgData name="Katherine Collett" userId="S::katherine.collett_eng.ox.ac.uk#ext#@lunet.onmicrosoft.com::57662196-1ff7-4fef-ad5f-ca819cd64cbc" providerId="AD" clId="Web-{61103821-C9D1-0380-C18D-86BD405A2A7E}" dt="2021-03-02T10:39:08.232" v="13" actId="20577"/>
        <pc:sldMkLst>
          <pc:docMk/>
          <pc:sldMk cId="4151239020" sldId="340"/>
        </pc:sldMkLst>
      </pc:sldChg>
    </pc:docChg>
  </pc:docChgLst>
  <pc:docChgLst>
    <pc:chgData name=" " userId="13e44439-8913-4347-a3e1-e8bd29e343d7" providerId="ADAL" clId="{5CFD7E33-1D19-6645-8BF1-FEB1F2BA2488}"/>
    <pc:docChg chg="undo custSel addSld delSld modSld sldOrd modMainMaster modNotesMaster">
      <pc:chgData name=" " userId="13e44439-8913-4347-a3e1-e8bd29e343d7" providerId="ADAL" clId="{5CFD7E33-1D19-6645-8BF1-FEB1F2BA2488}" dt="2021-02-20T12:52:20.741" v="1577" actId="5900"/>
      <pc:docMkLst>
        <pc:docMk/>
      </pc:docMkLst>
      <pc:sldChg chg="modSp mod modNotes">
        <pc:chgData name=" " userId="13e44439-8913-4347-a3e1-e8bd29e343d7" providerId="ADAL" clId="{5CFD7E33-1D19-6645-8BF1-FEB1F2BA2488}" dt="2021-02-20T12:04:49.668" v="182"/>
        <pc:sldMkLst>
          <pc:docMk/>
          <pc:sldMk cId="0" sldId="256"/>
        </pc:sldMkLst>
      </pc:sldChg>
      <pc:sldChg chg="add del">
        <pc:chgData name=" " userId="13e44439-8913-4347-a3e1-e8bd29e343d7" providerId="ADAL" clId="{5CFD7E33-1D19-6645-8BF1-FEB1F2BA2488}" dt="2021-02-20T11:57:22.960" v="55" actId="2696"/>
        <pc:sldMkLst>
          <pc:docMk/>
          <pc:sldMk cId="2470281961" sldId="257"/>
        </pc:sldMkLst>
      </pc:sldChg>
      <pc:sldChg chg="modSp del modNotes">
        <pc:chgData name=" " userId="13e44439-8913-4347-a3e1-e8bd29e343d7" providerId="ADAL" clId="{5CFD7E33-1D19-6645-8BF1-FEB1F2BA2488}" dt="2021-02-20T12:48:10.202" v="1465" actId="2696"/>
        <pc:sldMkLst>
          <pc:docMk/>
          <pc:sldMk cId="0" sldId="258"/>
        </pc:sldMkLst>
      </pc:sldChg>
      <pc:sldChg chg="add del modNotes">
        <pc:chgData name=" " userId="13e44439-8913-4347-a3e1-e8bd29e343d7" providerId="ADAL" clId="{5CFD7E33-1D19-6645-8BF1-FEB1F2BA2488}" dt="2021-02-20T12:48:10.202" v="1465" actId="2696"/>
        <pc:sldMkLst>
          <pc:docMk/>
          <pc:sldMk cId="230327689" sldId="262"/>
        </pc:sldMkLst>
      </pc:sldChg>
      <pc:sldChg chg="addSp delSp modSp add mod chgLayout modNotes">
        <pc:chgData name=" " userId="13e44439-8913-4347-a3e1-e8bd29e343d7" providerId="ADAL" clId="{5CFD7E33-1D19-6645-8BF1-FEB1F2BA2488}" dt="2021-02-20T12:07:34.029" v="234" actId="20577"/>
        <pc:sldMkLst>
          <pc:docMk/>
          <pc:sldMk cId="1099387179" sldId="263"/>
        </pc:sldMkLst>
      </pc:sldChg>
      <pc:sldChg chg="addSp delSp modSp add mod modNotes">
        <pc:chgData name=" " userId="13e44439-8913-4347-a3e1-e8bd29e343d7" providerId="ADAL" clId="{5CFD7E33-1D19-6645-8BF1-FEB1F2BA2488}" dt="2021-02-20T12:09:57.307" v="287"/>
        <pc:sldMkLst>
          <pc:docMk/>
          <pc:sldMk cId="2585298110" sldId="264"/>
        </pc:sldMkLst>
      </pc:sldChg>
      <pc:sldChg chg="addSp delSp modSp add mod modNotes">
        <pc:chgData name=" " userId="13e44439-8913-4347-a3e1-e8bd29e343d7" providerId="ADAL" clId="{5CFD7E33-1D19-6645-8BF1-FEB1F2BA2488}" dt="2021-02-20T12:11:52.090" v="349" actId="12789"/>
        <pc:sldMkLst>
          <pc:docMk/>
          <pc:sldMk cId="1607807555" sldId="265"/>
        </pc:sldMkLst>
      </pc:sldChg>
      <pc:sldChg chg="addSp delSp modSp add mod modNotes">
        <pc:chgData name=" " userId="13e44439-8913-4347-a3e1-e8bd29e343d7" providerId="ADAL" clId="{5CFD7E33-1D19-6645-8BF1-FEB1F2BA2488}" dt="2021-02-20T12:17:46.032" v="502" actId="208"/>
        <pc:sldMkLst>
          <pc:docMk/>
          <pc:sldMk cId="2217398566" sldId="266"/>
        </pc:sldMkLst>
      </pc:sldChg>
      <pc:sldChg chg="addSp delSp modSp add mod modNotes">
        <pc:chgData name=" " userId="13e44439-8913-4347-a3e1-e8bd29e343d7" providerId="ADAL" clId="{5CFD7E33-1D19-6645-8BF1-FEB1F2BA2488}" dt="2021-02-20T12:09:17.819" v="278" actId="478"/>
        <pc:sldMkLst>
          <pc:docMk/>
          <pc:sldMk cId="979858668" sldId="283"/>
        </pc:sldMkLst>
      </pc:sldChg>
      <pc:sldChg chg="addSp delSp modSp add mod modNotes">
        <pc:chgData name=" " userId="13e44439-8913-4347-a3e1-e8bd29e343d7" providerId="ADAL" clId="{5CFD7E33-1D19-6645-8BF1-FEB1F2BA2488}" dt="2021-02-20T12:15:42.414" v="434" actId="2711"/>
        <pc:sldMkLst>
          <pc:docMk/>
          <pc:sldMk cId="2151780837" sldId="284"/>
        </pc:sldMkLst>
      </pc:sldChg>
      <pc:sldChg chg="modSp add del mod">
        <pc:chgData name=" " userId="13e44439-8913-4347-a3e1-e8bd29e343d7" providerId="ADAL" clId="{5CFD7E33-1D19-6645-8BF1-FEB1F2BA2488}" dt="2021-02-20T12:16:09.604" v="443" actId="2696"/>
        <pc:sldMkLst>
          <pc:docMk/>
          <pc:sldMk cId="2911876327" sldId="286"/>
        </pc:sldMkLst>
      </pc:sldChg>
      <pc:sldChg chg="addSp delSp modSp add mod modNotes">
        <pc:chgData name=" " userId="13e44439-8913-4347-a3e1-e8bd29e343d7" providerId="ADAL" clId="{5CFD7E33-1D19-6645-8BF1-FEB1F2BA2488}" dt="2021-02-20T12:19:38.028" v="554" actId="1076"/>
        <pc:sldMkLst>
          <pc:docMk/>
          <pc:sldMk cId="3653632182" sldId="287"/>
        </pc:sldMkLst>
      </pc:sldChg>
      <pc:sldChg chg="addSp delSp modSp add mod modNotes">
        <pc:chgData name=" " userId="13e44439-8913-4347-a3e1-e8bd29e343d7" providerId="ADAL" clId="{5CFD7E33-1D19-6645-8BF1-FEB1F2BA2488}" dt="2021-02-20T12:23:25.907" v="724" actId="1076"/>
        <pc:sldMkLst>
          <pc:docMk/>
          <pc:sldMk cId="791137683" sldId="288"/>
        </pc:sldMkLst>
      </pc:sldChg>
      <pc:sldChg chg="modSp del mod delCm">
        <pc:chgData name=" " userId="13e44439-8913-4347-a3e1-e8bd29e343d7" providerId="ADAL" clId="{5CFD7E33-1D19-6645-8BF1-FEB1F2BA2488}" dt="2021-02-20T12:03:44.439" v="179" actId="2696"/>
        <pc:sldMkLst>
          <pc:docMk/>
          <pc:sldMk cId="0" sldId="289"/>
        </pc:sldMkLst>
      </pc:sldChg>
      <pc:sldChg chg="modSp del modNotes">
        <pc:chgData name=" " userId="13e44439-8913-4347-a3e1-e8bd29e343d7" providerId="ADAL" clId="{5CFD7E33-1D19-6645-8BF1-FEB1F2BA2488}" dt="2021-02-20T12:48:10.202" v="1465" actId="2696"/>
        <pc:sldMkLst>
          <pc:docMk/>
          <pc:sldMk cId="0" sldId="290"/>
        </pc:sldMkLst>
      </pc:sldChg>
      <pc:sldChg chg="modSp add del">
        <pc:chgData name=" " userId="13e44439-8913-4347-a3e1-e8bd29e343d7" providerId="ADAL" clId="{5CFD7E33-1D19-6645-8BF1-FEB1F2BA2488}" dt="2021-02-20T12:25:30.992" v="806" actId="2696"/>
        <pc:sldMkLst>
          <pc:docMk/>
          <pc:sldMk cId="3812648241" sldId="291"/>
        </pc:sldMkLst>
      </pc:sldChg>
      <pc:sldChg chg="modSp del modNotes">
        <pc:chgData name=" " userId="13e44439-8913-4347-a3e1-e8bd29e343d7" providerId="ADAL" clId="{5CFD7E33-1D19-6645-8BF1-FEB1F2BA2488}" dt="2021-02-20T12:48:10.202" v="1465" actId="2696"/>
        <pc:sldMkLst>
          <pc:docMk/>
          <pc:sldMk cId="0" sldId="293"/>
        </pc:sldMkLst>
      </pc:sldChg>
      <pc:sldChg chg="modSp del modNotes">
        <pc:chgData name=" " userId="13e44439-8913-4347-a3e1-e8bd29e343d7" providerId="ADAL" clId="{5CFD7E33-1D19-6645-8BF1-FEB1F2BA2488}" dt="2021-02-20T12:48:10.202" v="1465" actId="2696"/>
        <pc:sldMkLst>
          <pc:docMk/>
          <pc:sldMk cId="0" sldId="294"/>
        </pc:sldMkLst>
      </pc:sldChg>
      <pc:sldChg chg="modSp del modNotes">
        <pc:chgData name=" " userId="13e44439-8913-4347-a3e1-e8bd29e343d7" providerId="ADAL" clId="{5CFD7E33-1D19-6645-8BF1-FEB1F2BA2488}" dt="2021-02-20T12:48:10.202" v="1465" actId="2696"/>
        <pc:sldMkLst>
          <pc:docMk/>
          <pc:sldMk cId="0" sldId="295"/>
        </pc:sldMkLst>
      </pc:sldChg>
      <pc:sldChg chg="modSp del modNotes">
        <pc:chgData name=" " userId="13e44439-8913-4347-a3e1-e8bd29e343d7" providerId="ADAL" clId="{5CFD7E33-1D19-6645-8BF1-FEB1F2BA2488}" dt="2021-02-20T12:48:10.202" v="1465" actId="2696"/>
        <pc:sldMkLst>
          <pc:docMk/>
          <pc:sldMk cId="0" sldId="296"/>
        </pc:sldMkLst>
      </pc:sldChg>
      <pc:sldChg chg="addSp delSp modSp add mod modNotes">
        <pc:chgData name=" " userId="13e44439-8913-4347-a3e1-e8bd29e343d7" providerId="ADAL" clId="{5CFD7E33-1D19-6645-8BF1-FEB1F2BA2488}" dt="2021-02-20T12:34:12.372" v="1164" actId="1076"/>
        <pc:sldMkLst>
          <pc:docMk/>
          <pc:sldMk cId="1901919062" sldId="297"/>
        </pc:sldMkLst>
      </pc:sldChg>
      <pc:sldChg chg="addSp delSp modSp add mod modNotes">
        <pc:chgData name=" " userId="13e44439-8913-4347-a3e1-e8bd29e343d7" providerId="ADAL" clId="{5CFD7E33-1D19-6645-8BF1-FEB1F2BA2488}" dt="2021-02-20T12:35:18.586" v="1188" actId="113"/>
        <pc:sldMkLst>
          <pc:docMk/>
          <pc:sldMk cId="2088865879" sldId="298"/>
        </pc:sldMkLst>
      </pc:sldChg>
      <pc:sldChg chg="modSp del modNotes">
        <pc:chgData name=" " userId="13e44439-8913-4347-a3e1-e8bd29e343d7" providerId="ADAL" clId="{5CFD7E33-1D19-6645-8BF1-FEB1F2BA2488}" dt="2021-02-20T12:48:10.202" v="1465" actId="2696"/>
        <pc:sldMkLst>
          <pc:docMk/>
          <pc:sldMk cId="0" sldId="299"/>
        </pc:sldMkLst>
      </pc:sldChg>
      <pc:sldChg chg="modSp del modNotes">
        <pc:chgData name=" " userId="13e44439-8913-4347-a3e1-e8bd29e343d7" providerId="ADAL" clId="{5CFD7E33-1D19-6645-8BF1-FEB1F2BA2488}" dt="2021-02-20T12:48:10.202" v="1465" actId="2696"/>
        <pc:sldMkLst>
          <pc:docMk/>
          <pc:sldMk cId="0" sldId="300"/>
        </pc:sldMkLst>
      </pc:sldChg>
      <pc:sldChg chg="modSp del modNotes">
        <pc:chgData name=" " userId="13e44439-8913-4347-a3e1-e8bd29e343d7" providerId="ADAL" clId="{5CFD7E33-1D19-6645-8BF1-FEB1F2BA2488}" dt="2021-02-20T12:48:10.202" v="1465" actId="2696"/>
        <pc:sldMkLst>
          <pc:docMk/>
          <pc:sldMk cId="0" sldId="301"/>
        </pc:sldMkLst>
      </pc:sldChg>
      <pc:sldChg chg="modSp del modNotes">
        <pc:chgData name=" " userId="13e44439-8913-4347-a3e1-e8bd29e343d7" providerId="ADAL" clId="{5CFD7E33-1D19-6645-8BF1-FEB1F2BA2488}" dt="2021-02-20T12:48:10.202" v="1465" actId="2696"/>
        <pc:sldMkLst>
          <pc:docMk/>
          <pc:sldMk cId="0" sldId="302"/>
        </pc:sldMkLst>
      </pc:sldChg>
      <pc:sldChg chg="modSp add del">
        <pc:chgData name=" " userId="13e44439-8913-4347-a3e1-e8bd29e343d7" providerId="ADAL" clId="{5CFD7E33-1D19-6645-8BF1-FEB1F2BA2488}" dt="2021-02-20T12:36:00.417" v="1195" actId="2696"/>
        <pc:sldMkLst>
          <pc:docMk/>
          <pc:sldMk cId="2997457549" sldId="303"/>
        </pc:sldMkLst>
      </pc:sldChg>
      <pc:sldChg chg="addSp delSp modSp add mod addCm modCm modNotes">
        <pc:chgData name=" " userId="13e44439-8913-4347-a3e1-e8bd29e343d7" providerId="ADAL" clId="{5CFD7E33-1D19-6645-8BF1-FEB1F2BA2488}" dt="2021-02-20T12:52:20.741" v="1577" actId="5900"/>
        <pc:sldMkLst>
          <pc:docMk/>
          <pc:sldMk cId="1749969366" sldId="304"/>
        </pc:sldMkLst>
      </pc:sldChg>
      <pc:sldChg chg="addSp delSp modSp add mod modNotes">
        <pc:chgData name=" " userId="13e44439-8913-4347-a3e1-e8bd29e343d7" providerId="ADAL" clId="{5CFD7E33-1D19-6645-8BF1-FEB1F2BA2488}" dt="2021-02-20T12:37:51.401" v="1271" actId="120"/>
        <pc:sldMkLst>
          <pc:docMk/>
          <pc:sldMk cId="641265996" sldId="305"/>
        </pc:sldMkLst>
      </pc:sldChg>
      <pc:sldChg chg="modSp del modNotes">
        <pc:chgData name=" " userId="13e44439-8913-4347-a3e1-e8bd29e343d7" providerId="ADAL" clId="{5CFD7E33-1D19-6645-8BF1-FEB1F2BA2488}" dt="2021-02-20T12:48:10.202" v="1465" actId="2696"/>
        <pc:sldMkLst>
          <pc:docMk/>
          <pc:sldMk cId="0" sldId="306"/>
        </pc:sldMkLst>
      </pc:sldChg>
      <pc:sldChg chg="modSp del modNotes">
        <pc:chgData name=" " userId="13e44439-8913-4347-a3e1-e8bd29e343d7" providerId="ADAL" clId="{5CFD7E33-1D19-6645-8BF1-FEB1F2BA2488}" dt="2021-02-20T12:48:10.202" v="1465" actId="2696"/>
        <pc:sldMkLst>
          <pc:docMk/>
          <pc:sldMk cId="0" sldId="307"/>
        </pc:sldMkLst>
      </pc:sldChg>
      <pc:sldChg chg="modSp del modNotes">
        <pc:chgData name=" " userId="13e44439-8913-4347-a3e1-e8bd29e343d7" providerId="ADAL" clId="{5CFD7E33-1D19-6645-8BF1-FEB1F2BA2488}" dt="2021-02-20T12:48:10.202" v="1465" actId="2696"/>
        <pc:sldMkLst>
          <pc:docMk/>
          <pc:sldMk cId="0" sldId="309"/>
        </pc:sldMkLst>
      </pc:sldChg>
      <pc:sldChg chg="modSp del modNotes">
        <pc:chgData name=" " userId="13e44439-8913-4347-a3e1-e8bd29e343d7" providerId="ADAL" clId="{5CFD7E33-1D19-6645-8BF1-FEB1F2BA2488}" dt="2021-02-20T12:48:10.202" v="1465" actId="2696"/>
        <pc:sldMkLst>
          <pc:docMk/>
          <pc:sldMk cId="0" sldId="310"/>
        </pc:sldMkLst>
      </pc:sldChg>
      <pc:sldChg chg="modSp del modNotes">
        <pc:chgData name=" " userId="13e44439-8913-4347-a3e1-e8bd29e343d7" providerId="ADAL" clId="{5CFD7E33-1D19-6645-8BF1-FEB1F2BA2488}" dt="2021-02-20T12:48:10.202" v="1465" actId="2696"/>
        <pc:sldMkLst>
          <pc:docMk/>
          <pc:sldMk cId="0" sldId="311"/>
        </pc:sldMkLst>
      </pc:sldChg>
      <pc:sldChg chg="modSp del modNotes">
        <pc:chgData name=" " userId="13e44439-8913-4347-a3e1-e8bd29e343d7" providerId="ADAL" clId="{5CFD7E33-1D19-6645-8BF1-FEB1F2BA2488}" dt="2021-02-20T12:48:10.202" v="1465" actId="2696"/>
        <pc:sldMkLst>
          <pc:docMk/>
          <pc:sldMk cId="0" sldId="312"/>
        </pc:sldMkLst>
      </pc:sldChg>
      <pc:sldChg chg="modSp del modNotes">
        <pc:chgData name=" " userId="13e44439-8913-4347-a3e1-e8bd29e343d7" providerId="ADAL" clId="{5CFD7E33-1D19-6645-8BF1-FEB1F2BA2488}" dt="2021-02-20T12:48:10.202" v="1465" actId="2696"/>
        <pc:sldMkLst>
          <pc:docMk/>
          <pc:sldMk cId="0" sldId="314"/>
        </pc:sldMkLst>
      </pc:sldChg>
      <pc:sldChg chg="modSp del modNotes">
        <pc:chgData name=" " userId="13e44439-8913-4347-a3e1-e8bd29e343d7" providerId="ADAL" clId="{5CFD7E33-1D19-6645-8BF1-FEB1F2BA2488}" dt="2021-02-20T12:48:10.202" v="1465" actId="2696"/>
        <pc:sldMkLst>
          <pc:docMk/>
          <pc:sldMk cId="0" sldId="315"/>
        </pc:sldMkLst>
      </pc:sldChg>
      <pc:sldChg chg="modSp del modNotes">
        <pc:chgData name=" " userId="13e44439-8913-4347-a3e1-e8bd29e343d7" providerId="ADAL" clId="{5CFD7E33-1D19-6645-8BF1-FEB1F2BA2488}" dt="2021-02-20T12:48:10.202" v="1465" actId="2696"/>
        <pc:sldMkLst>
          <pc:docMk/>
          <pc:sldMk cId="0" sldId="316"/>
        </pc:sldMkLst>
      </pc:sldChg>
      <pc:sldChg chg="modSp del modNotes">
        <pc:chgData name=" " userId="13e44439-8913-4347-a3e1-e8bd29e343d7" providerId="ADAL" clId="{5CFD7E33-1D19-6645-8BF1-FEB1F2BA2488}" dt="2021-02-20T12:48:10.202" v="1465" actId="2696"/>
        <pc:sldMkLst>
          <pc:docMk/>
          <pc:sldMk cId="0" sldId="323"/>
        </pc:sldMkLst>
      </pc:sldChg>
      <pc:sldChg chg="modSp del modNotes">
        <pc:chgData name=" " userId="13e44439-8913-4347-a3e1-e8bd29e343d7" providerId="ADAL" clId="{5CFD7E33-1D19-6645-8BF1-FEB1F2BA2488}" dt="2021-02-20T12:48:10.202" v="1465" actId="2696"/>
        <pc:sldMkLst>
          <pc:docMk/>
          <pc:sldMk cId="0" sldId="325"/>
        </pc:sldMkLst>
      </pc:sldChg>
      <pc:sldChg chg="modSp del modNotes">
        <pc:chgData name=" " userId="13e44439-8913-4347-a3e1-e8bd29e343d7" providerId="ADAL" clId="{5CFD7E33-1D19-6645-8BF1-FEB1F2BA2488}" dt="2021-02-20T12:48:10.202" v="1465" actId="2696"/>
        <pc:sldMkLst>
          <pc:docMk/>
          <pc:sldMk cId="0" sldId="329"/>
        </pc:sldMkLst>
      </pc:sldChg>
      <pc:sldChg chg="modSp del modNotes">
        <pc:chgData name=" " userId="13e44439-8913-4347-a3e1-e8bd29e343d7" providerId="ADAL" clId="{5CFD7E33-1D19-6645-8BF1-FEB1F2BA2488}" dt="2021-02-20T12:48:10.202" v="1465" actId="2696"/>
        <pc:sldMkLst>
          <pc:docMk/>
          <pc:sldMk cId="0" sldId="331"/>
        </pc:sldMkLst>
      </pc:sldChg>
      <pc:sldChg chg="modSp del modNotes">
        <pc:chgData name=" " userId="13e44439-8913-4347-a3e1-e8bd29e343d7" providerId="ADAL" clId="{5CFD7E33-1D19-6645-8BF1-FEB1F2BA2488}" dt="2021-02-20T12:48:10.202" v="1465" actId="2696"/>
        <pc:sldMkLst>
          <pc:docMk/>
          <pc:sldMk cId="0" sldId="332"/>
        </pc:sldMkLst>
      </pc:sldChg>
      <pc:sldChg chg="modSp del modNotes">
        <pc:chgData name=" " userId="13e44439-8913-4347-a3e1-e8bd29e343d7" providerId="ADAL" clId="{5CFD7E33-1D19-6645-8BF1-FEB1F2BA2488}" dt="2021-02-20T12:48:10.202" v="1465" actId="2696"/>
        <pc:sldMkLst>
          <pc:docMk/>
          <pc:sldMk cId="0" sldId="333"/>
        </pc:sldMkLst>
      </pc:sldChg>
      <pc:sldChg chg="addSp delSp modSp mod modNotes">
        <pc:chgData name=" " userId="13e44439-8913-4347-a3e1-e8bd29e343d7" providerId="ADAL" clId="{5CFD7E33-1D19-6645-8BF1-FEB1F2BA2488}" dt="2021-02-20T12:48:28.338" v="1477" actId="20577"/>
        <pc:sldMkLst>
          <pc:docMk/>
          <pc:sldMk cId="0" sldId="334"/>
        </pc:sldMkLst>
      </pc:sldChg>
      <pc:sldChg chg="modSp del modNotes">
        <pc:chgData name=" " userId="13e44439-8913-4347-a3e1-e8bd29e343d7" providerId="ADAL" clId="{5CFD7E33-1D19-6645-8BF1-FEB1F2BA2488}" dt="2021-02-20T12:48:10.202" v="1465" actId="2696"/>
        <pc:sldMkLst>
          <pc:docMk/>
          <pc:sldMk cId="0" sldId="335"/>
        </pc:sldMkLst>
      </pc:sldChg>
      <pc:sldChg chg="modSp del modNotes">
        <pc:chgData name=" " userId="13e44439-8913-4347-a3e1-e8bd29e343d7" providerId="ADAL" clId="{5CFD7E33-1D19-6645-8BF1-FEB1F2BA2488}" dt="2021-02-20T12:48:10.202" v="1465" actId="2696"/>
        <pc:sldMkLst>
          <pc:docMk/>
          <pc:sldMk cId="3588929342" sldId="337"/>
        </pc:sldMkLst>
      </pc:sldChg>
      <pc:sldChg chg="addSp delSp modSp add mod addCm delCm modCm chgLayout modNotes">
        <pc:chgData name=" " userId="13e44439-8913-4347-a3e1-e8bd29e343d7" providerId="ADAL" clId="{5CFD7E33-1D19-6645-8BF1-FEB1F2BA2488}" dt="2021-02-20T12:51:49.854" v="1570" actId="5900"/>
        <pc:sldMkLst>
          <pc:docMk/>
          <pc:sldMk cId="233813841" sldId="338"/>
        </pc:sldMkLst>
      </pc:sldChg>
      <pc:sldChg chg="addSp delSp modSp add mod modNotes">
        <pc:chgData name=" " userId="13e44439-8913-4347-a3e1-e8bd29e343d7" providerId="ADAL" clId="{5CFD7E33-1D19-6645-8BF1-FEB1F2BA2488}" dt="2021-02-20T12:22:18.697" v="662" actId="207"/>
        <pc:sldMkLst>
          <pc:docMk/>
          <pc:sldMk cId="2407278432" sldId="339"/>
        </pc:sldMkLst>
      </pc:sldChg>
      <pc:sldChg chg="addSp delSp modSp add mod ord modNotes">
        <pc:chgData name=" " userId="13e44439-8913-4347-a3e1-e8bd29e343d7" providerId="ADAL" clId="{5CFD7E33-1D19-6645-8BF1-FEB1F2BA2488}" dt="2021-02-20T12:25:01.805" v="795" actId="20578"/>
        <pc:sldMkLst>
          <pc:docMk/>
          <pc:sldMk cId="4151239020" sldId="340"/>
        </pc:sldMkLst>
      </pc:sldChg>
      <pc:sldChg chg="addSp delSp modSp add mod modNotes modNotesTx">
        <pc:chgData name=" " userId="13e44439-8913-4347-a3e1-e8bd29e343d7" providerId="ADAL" clId="{5CFD7E33-1D19-6645-8BF1-FEB1F2BA2488}" dt="2021-02-20T12:28:21.041" v="886" actId="1076"/>
        <pc:sldMkLst>
          <pc:docMk/>
          <pc:sldMk cId="2495855126" sldId="341"/>
        </pc:sldMkLst>
      </pc:sldChg>
      <pc:sldChg chg="addSp delSp modSp add mod modNotes">
        <pc:chgData name=" " userId="13e44439-8913-4347-a3e1-e8bd29e343d7" providerId="ADAL" clId="{5CFD7E33-1D19-6645-8BF1-FEB1F2BA2488}" dt="2021-02-20T12:32:01.421" v="1059" actId="207"/>
        <pc:sldMkLst>
          <pc:docMk/>
          <pc:sldMk cId="3571959968" sldId="342"/>
        </pc:sldMkLst>
      </pc:sldChg>
      <pc:sldChg chg="addSp delSp modSp add mod modNotes">
        <pc:chgData name=" " userId="13e44439-8913-4347-a3e1-e8bd29e343d7" providerId="ADAL" clId="{5CFD7E33-1D19-6645-8BF1-FEB1F2BA2488}" dt="2021-02-20T12:34:04.809" v="1163" actId="1035"/>
        <pc:sldMkLst>
          <pc:docMk/>
          <pc:sldMk cId="543372046" sldId="343"/>
        </pc:sldMkLst>
      </pc:sldChg>
      <pc:sldChg chg="addSp delSp modSp add mod addCm modCm modNotes">
        <pc:chgData name=" " userId="13e44439-8913-4347-a3e1-e8bd29e343d7" providerId="ADAL" clId="{5CFD7E33-1D19-6645-8BF1-FEB1F2BA2488}" dt="2021-02-20T12:47:15.216" v="1450" actId="1076"/>
        <pc:sldMkLst>
          <pc:docMk/>
          <pc:sldMk cId="3081367093" sldId="344"/>
        </pc:sldMkLst>
      </pc:sldChg>
      <pc:sldChg chg="addSp delSp modSp add mod modNotes">
        <pc:chgData name=" " userId="13e44439-8913-4347-a3e1-e8bd29e343d7" providerId="ADAL" clId="{5CFD7E33-1D19-6645-8BF1-FEB1F2BA2488}" dt="2021-02-20T12:47:26.329" v="1451" actId="1076"/>
        <pc:sldMkLst>
          <pc:docMk/>
          <pc:sldMk cId="4284175209" sldId="345"/>
        </pc:sldMkLst>
      </pc:sldChg>
      <pc:sldChg chg="addSp delSp modSp add mod modNotes">
        <pc:chgData name=" " userId="13e44439-8913-4347-a3e1-e8bd29e343d7" providerId="ADAL" clId="{5CFD7E33-1D19-6645-8BF1-FEB1F2BA2488}" dt="2021-02-20T12:49:36.231" v="1499" actId="1076"/>
        <pc:sldMkLst>
          <pc:docMk/>
          <pc:sldMk cId="1052506338" sldId="346"/>
        </pc:sldMkLst>
      </pc:sldChg>
      <pc:sldChg chg="addSp delSp modSp add mod">
        <pc:chgData name=" " userId="13e44439-8913-4347-a3e1-e8bd29e343d7" providerId="ADAL" clId="{5CFD7E33-1D19-6645-8BF1-FEB1F2BA2488}" dt="2021-02-20T12:25:20.567" v="805" actId="478"/>
        <pc:sldMkLst>
          <pc:docMk/>
          <pc:sldMk cId="3231761230" sldId="347"/>
        </pc:sldMkLst>
      </pc:sldChg>
      <pc:sldChg chg="addSp delSp modSp add mod ord">
        <pc:chgData name=" " userId="13e44439-8913-4347-a3e1-e8bd29e343d7" providerId="ADAL" clId="{5CFD7E33-1D19-6645-8BF1-FEB1F2BA2488}" dt="2021-02-20T12:25:10.915" v="801" actId="478"/>
        <pc:sldMkLst>
          <pc:docMk/>
          <pc:sldMk cId="3123187739" sldId="348"/>
        </pc:sldMkLst>
      </pc:sldChg>
      <pc:sldChg chg="addSp delSp modSp add mod ord">
        <pc:chgData name=" " userId="13e44439-8913-4347-a3e1-e8bd29e343d7" providerId="ADAL" clId="{5CFD7E33-1D19-6645-8BF1-FEB1F2BA2488}" dt="2021-02-20T12:36:19.003" v="1199" actId="1076"/>
        <pc:sldMkLst>
          <pc:docMk/>
          <pc:sldMk cId="3548788791" sldId="349"/>
        </pc:sldMkLst>
      </pc:sldChg>
      <pc:sldMasterChg chg="modSp delSldLayout modSldLayout">
        <pc:chgData name=" " userId="13e44439-8913-4347-a3e1-e8bd29e343d7" providerId="ADAL" clId="{5CFD7E33-1D19-6645-8BF1-FEB1F2BA2488}" dt="2021-02-20T12:36:00.417" v="1195" actId="2696"/>
        <pc:sldMasterMkLst>
          <pc:docMk/>
          <pc:sldMasterMk cId="0" sldId="2147483648"/>
        </pc:sldMasterMkLst>
        <pc:sldLayoutChg chg="modSp">
          <pc:chgData name=" " userId="13e44439-8913-4347-a3e1-e8bd29e343d7" providerId="ADAL" clId="{5CFD7E33-1D19-6645-8BF1-FEB1F2BA2488}" dt="2021-02-20T12:04:49.668" v="182"/>
          <pc:sldLayoutMkLst>
            <pc:docMk/>
            <pc:sldMasterMk cId="0" sldId="2147483648"/>
            <pc:sldLayoutMk cId="3987863290" sldId="2147483681"/>
          </pc:sldLayoutMkLst>
        </pc:sldLayoutChg>
        <pc:sldLayoutChg chg="modSp">
          <pc:chgData name=" " userId="13e44439-8913-4347-a3e1-e8bd29e343d7" providerId="ADAL" clId="{5CFD7E33-1D19-6645-8BF1-FEB1F2BA2488}" dt="2021-02-20T12:04:49.668" v="182"/>
          <pc:sldLayoutMkLst>
            <pc:docMk/>
            <pc:sldMasterMk cId="0" sldId="2147483648"/>
            <pc:sldLayoutMk cId="1580485276" sldId="2147483682"/>
          </pc:sldLayoutMkLst>
        </pc:sldLayoutChg>
        <pc:sldLayoutChg chg="modSp">
          <pc:chgData name=" " userId="13e44439-8913-4347-a3e1-e8bd29e343d7" providerId="ADAL" clId="{5CFD7E33-1D19-6645-8BF1-FEB1F2BA2488}" dt="2021-02-20T12:04:49.668" v="182"/>
          <pc:sldLayoutMkLst>
            <pc:docMk/>
            <pc:sldMasterMk cId="0" sldId="2147483648"/>
            <pc:sldLayoutMk cId="173935818" sldId="2147483683"/>
          </pc:sldLayoutMkLst>
        </pc:sldLayoutChg>
        <pc:sldLayoutChg chg="modSp">
          <pc:chgData name=" " userId="13e44439-8913-4347-a3e1-e8bd29e343d7" providerId="ADAL" clId="{5CFD7E33-1D19-6645-8BF1-FEB1F2BA2488}" dt="2021-02-20T12:04:49.668" v="182"/>
          <pc:sldLayoutMkLst>
            <pc:docMk/>
            <pc:sldMasterMk cId="0" sldId="2147483648"/>
            <pc:sldLayoutMk cId="1650665468" sldId="2147483684"/>
          </pc:sldLayoutMkLst>
        </pc:sldLayoutChg>
        <pc:sldLayoutChg chg="modSp">
          <pc:chgData name=" " userId="13e44439-8913-4347-a3e1-e8bd29e343d7" providerId="ADAL" clId="{5CFD7E33-1D19-6645-8BF1-FEB1F2BA2488}" dt="2021-02-20T12:04:49.668" v="182"/>
          <pc:sldLayoutMkLst>
            <pc:docMk/>
            <pc:sldMasterMk cId="0" sldId="2147483648"/>
            <pc:sldLayoutMk cId="1920265937" sldId="2147483685"/>
          </pc:sldLayoutMkLst>
        </pc:sldLayoutChg>
        <pc:sldLayoutChg chg="modSp">
          <pc:chgData name=" " userId="13e44439-8913-4347-a3e1-e8bd29e343d7" providerId="ADAL" clId="{5CFD7E33-1D19-6645-8BF1-FEB1F2BA2488}" dt="2021-02-20T12:04:49.668" v="182"/>
          <pc:sldLayoutMkLst>
            <pc:docMk/>
            <pc:sldMasterMk cId="0" sldId="2147483648"/>
            <pc:sldLayoutMk cId="620223394" sldId="2147483686"/>
          </pc:sldLayoutMkLst>
        </pc:sldLayoutChg>
        <pc:sldLayoutChg chg="modSp">
          <pc:chgData name=" " userId="13e44439-8913-4347-a3e1-e8bd29e343d7" providerId="ADAL" clId="{5CFD7E33-1D19-6645-8BF1-FEB1F2BA2488}" dt="2021-02-20T12:04:49.668" v="182"/>
          <pc:sldLayoutMkLst>
            <pc:docMk/>
            <pc:sldMasterMk cId="0" sldId="2147483648"/>
            <pc:sldLayoutMk cId="1427779127" sldId="2147483687"/>
          </pc:sldLayoutMkLst>
        </pc:sldLayoutChg>
        <pc:sldLayoutChg chg="modSp">
          <pc:chgData name=" " userId="13e44439-8913-4347-a3e1-e8bd29e343d7" providerId="ADAL" clId="{5CFD7E33-1D19-6645-8BF1-FEB1F2BA2488}" dt="2021-02-20T12:04:49.668" v="182"/>
          <pc:sldLayoutMkLst>
            <pc:docMk/>
            <pc:sldMasterMk cId="0" sldId="2147483648"/>
            <pc:sldLayoutMk cId="4255379268" sldId="2147483688"/>
          </pc:sldLayoutMkLst>
        </pc:sldLayoutChg>
        <pc:sldLayoutChg chg="modSp">
          <pc:chgData name=" " userId="13e44439-8913-4347-a3e1-e8bd29e343d7" providerId="ADAL" clId="{5CFD7E33-1D19-6645-8BF1-FEB1F2BA2488}" dt="2021-02-20T12:04:49.668" v="182"/>
          <pc:sldLayoutMkLst>
            <pc:docMk/>
            <pc:sldMasterMk cId="0" sldId="2147483648"/>
            <pc:sldLayoutMk cId="1528493467" sldId="2147483689"/>
          </pc:sldLayoutMkLst>
        </pc:sldLayoutChg>
        <pc:sldLayoutChg chg="modSp">
          <pc:chgData name=" " userId="13e44439-8913-4347-a3e1-e8bd29e343d7" providerId="ADAL" clId="{5CFD7E33-1D19-6645-8BF1-FEB1F2BA2488}" dt="2021-02-20T12:04:49.668" v="182"/>
          <pc:sldLayoutMkLst>
            <pc:docMk/>
            <pc:sldMasterMk cId="0" sldId="2147483648"/>
            <pc:sldLayoutMk cId="1159850829" sldId="2147483690"/>
          </pc:sldLayoutMkLst>
        </pc:sldLayoutChg>
        <pc:sldLayoutChg chg="modSp">
          <pc:chgData name=" " userId="13e44439-8913-4347-a3e1-e8bd29e343d7" providerId="ADAL" clId="{5CFD7E33-1D19-6645-8BF1-FEB1F2BA2488}" dt="2021-02-20T12:04:49.668" v="182"/>
          <pc:sldLayoutMkLst>
            <pc:docMk/>
            <pc:sldMasterMk cId="0" sldId="2147483648"/>
            <pc:sldLayoutMk cId="1540190558" sldId="2147483691"/>
          </pc:sldLayoutMkLst>
        </pc:sldLayoutChg>
        <pc:sldLayoutChg chg="modSp">
          <pc:chgData name=" " userId="13e44439-8913-4347-a3e1-e8bd29e343d7" providerId="ADAL" clId="{5CFD7E33-1D19-6645-8BF1-FEB1F2BA2488}" dt="2021-02-20T12:05:12.354" v="183"/>
          <pc:sldLayoutMkLst>
            <pc:docMk/>
            <pc:sldMasterMk cId="0" sldId="2147483648"/>
            <pc:sldLayoutMk cId="3369607455" sldId="2147483692"/>
          </pc:sldLayoutMkLst>
        </pc:sldLayoutChg>
        <pc:sldLayoutChg chg="modSp">
          <pc:chgData name=" " userId="13e44439-8913-4347-a3e1-e8bd29e343d7" providerId="ADAL" clId="{5CFD7E33-1D19-6645-8BF1-FEB1F2BA2488}" dt="2021-02-20T12:04:49.668" v="182"/>
          <pc:sldLayoutMkLst>
            <pc:docMk/>
            <pc:sldMasterMk cId="0" sldId="2147483648"/>
            <pc:sldLayoutMk cId="3622461548" sldId="2147483693"/>
          </pc:sldLayoutMkLst>
        </pc:sldLayoutChg>
        <pc:sldLayoutChg chg="modSp del">
          <pc:chgData name=" " userId="13e44439-8913-4347-a3e1-e8bd29e343d7" providerId="ADAL" clId="{5CFD7E33-1D19-6645-8BF1-FEB1F2BA2488}" dt="2021-02-20T12:36:00.417" v="1195" actId="2696"/>
          <pc:sldLayoutMkLst>
            <pc:docMk/>
            <pc:sldMasterMk cId="0" sldId="2147483648"/>
            <pc:sldLayoutMk cId="2936476054" sldId="2147483694"/>
          </pc:sldLayoutMkLst>
        </pc:sldLayoutChg>
      </pc:sldMasterChg>
    </pc:docChg>
  </pc:docChgLst>
  <pc:docChgLst>
    <pc:chgData name="sareljgreyling@gmail.com" userId="S::urn:spo:guest#sareljgreyling@gmail.com::" providerId="AD" clId="Web-{6C33308E-9D43-09CF-5945-7F16CF095B72}"/>
    <pc:docChg chg="modSld">
      <pc:chgData name="sareljgreyling@gmail.com" userId="S::urn:spo:guest#sareljgreyling@gmail.com::" providerId="AD" clId="Web-{6C33308E-9D43-09CF-5945-7F16CF095B72}" dt="2021-02-23T16:05:58.039" v="3" actId="14100"/>
      <pc:docMkLst>
        <pc:docMk/>
      </pc:docMkLst>
      <pc:sldChg chg="addSp delSp modSp">
        <pc:chgData name="sareljgreyling@gmail.com" userId="S::urn:spo:guest#sareljgreyling@gmail.com::" providerId="AD" clId="Web-{6C33308E-9D43-09CF-5945-7F16CF095B72}" dt="2021-02-23T16:05:58.039" v="3" actId="14100"/>
        <pc:sldMkLst>
          <pc:docMk/>
          <pc:sldMk cId="144697344" sldId="336"/>
        </pc:sldMkLst>
      </pc:sldChg>
    </pc:docChg>
  </pc:docChgLst>
  <pc:docChgLst>
    <pc:chgData name="Katherine Collett" userId="S::katherine.collett_eng.ox.ac.uk#ext#@lunet.onmicrosoft.com::57662196-1ff7-4fef-ad5f-ca819cd64cbc" providerId="AD" clId="Web-{35F34AC8-892F-A645-27C7-54D5E7F7AF71}"/>
    <pc:docChg chg="modSld">
      <pc:chgData name="Katherine Collett" userId="S::katherine.collett_eng.ox.ac.uk#ext#@lunet.onmicrosoft.com::57662196-1ff7-4fef-ad5f-ca819cd64cbc" providerId="AD" clId="Web-{35F34AC8-892F-A645-27C7-54D5E7F7AF71}" dt="2021-03-05T14:23:34.824" v="76"/>
      <pc:docMkLst>
        <pc:docMk/>
      </pc:docMkLst>
      <pc:sldChg chg="modNotes">
        <pc:chgData name="Katherine Collett" userId="S::katherine.collett_eng.ox.ac.uk#ext#@lunet.onmicrosoft.com::57662196-1ff7-4fef-ad5f-ca819cd64cbc" providerId="AD" clId="Web-{35F34AC8-892F-A645-27C7-54D5E7F7AF71}" dt="2021-03-05T14:23:34.824" v="76"/>
        <pc:sldMkLst>
          <pc:docMk/>
          <pc:sldMk cId="1749969366" sldId="304"/>
        </pc:sldMkLst>
      </pc:sldChg>
    </pc:docChg>
  </pc:docChgLst>
  <pc:docChgLst>
    <pc:chgData name="Katherine Collett" userId="S::katherine.collett_eng.ox.ac.uk#ext#@lunet.onmicrosoft.com::57662196-1ff7-4fef-ad5f-ca819cd64cbc" providerId="AD" clId="Web-{E01CBCD1-40D5-86A0-7310-C7876BD92D75}"/>
    <pc:docChg chg="modSld">
      <pc:chgData name="Katherine Collett" userId="S::katherine.collett_eng.ox.ac.uk#ext#@lunet.onmicrosoft.com::57662196-1ff7-4fef-ad5f-ca819cd64cbc" providerId="AD" clId="Web-{E01CBCD1-40D5-86A0-7310-C7876BD92D75}" dt="2021-03-06T23:30:36.452" v="20"/>
      <pc:docMkLst>
        <pc:docMk/>
      </pc:docMkLst>
      <pc:sldChg chg="modNotes">
        <pc:chgData name="Katherine Collett" userId="S::katherine.collett_eng.ox.ac.uk#ext#@lunet.onmicrosoft.com::57662196-1ff7-4fef-ad5f-ca819cd64cbc" providerId="AD" clId="Web-{E01CBCD1-40D5-86A0-7310-C7876BD92D75}" dt="2021-03-06T23:30:23.358" v="17"/>
        <pc:sldMkLst>
          <pc:docMk/>
          <pc:sldMk cId="1607807555" sldId="265"/>
        </pc:sldMkLst>
      </pc:sldChg>
      <pc:sldChg chg="modNotes">
        <pc:chgData name="Katherine Collett" userId="S::katherine.collett_eng.ox.ac.uk#ext#@lunet.onmicrosoft.com::57662196-1ff7-4fef-ad5f-ca819cd64cbc" providerId="AD" clId="Web-{E01CBCD1-40D5-86A0-7310-C7876BD92D75}" dt="2021-03-06T23:30:09.357" v="14"/>
        <pc:sldMkLst>
          <pc:docMk/>
          <pc:sldMk cId="979858668" sldId="283"/>
        </pc:sldMkLst>
      </pc:sldChg>
      <pc:sldChg chg="modNotes">
        <pc:chgData name="Katherine Collett" userId="S::katherine.collett_eng.ox.ac.uk#ext#@lunet.onmicrosoft.com::57662196-1ff7-4fef-ad5f-ca819cd64cbc" providerId="AD" clId="Web-{E01CBCD1-40D5-86A0-7310-C7876BD92D75}" dt="2021-03-06T23:30:36.452" v="20"/>
        <pc:sldMkLst>
          <pc:docMk/>
          <pc:sldMk cId="2151780837" sldId="284"/>
        </pc:sldMkLst>
      </pc:sldChg>
    </pc:docChg>
  </pc:docChgLst>
  <pc:docChgLst>
    <pc:chgData name=" " userId="13e44439-8913-4347-a3e1-e8bd29e343d7" providerId="ADAL" clId="{598343EF-1A76-8C4A-93B5-F7B6AA902696}"/>
    <pc:docChg chg="undo custSel modSld">
      <pc:chgData name=" " userId="13e44439-8913-4347-a3e1-e8bd29e343d7" providerId="ADAL" clId="{598343EF-1A76-8C4A-93B5-F7B6AA902696}" dt="2021-03-06T14:29:56.532" v="121" actId="20577"/>
      <pc:docMkLst>
        <pc:docMk/>
      </pc:docMkLst>
      <pc:sldChg chg="addSp modSp addCm modCm modNotesTx">
        <pc:chgData name=" " userId="13e44439-8913-4347-a3e1-e8bd29e343d7" providerId="ADAL" clId="{598343EF-1A76-8C4A-93B5-F7B6AA902696}" dt="2021-03-06T13:53:32.862" v="6" actId="12"/>
        <pc:sldMkLst>
          <pc:docMk/>
          <pc:sldMk cId="1099387179" sldId="263"/>
        </pc:sldMkLst>
      </pc:sldChg>
      <pc:sldChg chg="modSp mod">
        <pc:chgData name=" " userId="13e44439-8913-4347-a3e1-e8bd29e343d7" providerId="ADAL" clId="{598343EF-1A76-8C4A-93B5-F7B6AA902696}" dt="2021-03-06T13:55:48.208" v="7" actId="1036"/>
        <pc:sldMkLst>
          <pc:docMk/>
          <pc:sldMk cId="2585298110" sldId="264"/>
        </pc:sldMkLst>
      </pc:sldChg>
      <pc:sldChg chg="modNotesTx">
        <pc:chgData name=" " userId="13e44439-8913-4347-a3e1-e8bd29e343d7" providerId="ADAL" clId="{598343EF-1A76-8C4A-93B5-F7B6AA902696}" dt="2021-03-06T14:14:40.646" v="15" actId="20577"/>
        <pc:sldMkLst>
          <pc:docMk/>
          <pc:sldMk cId="791137683" sldId="288"/>
        </pc:sldMkLst>
      </pc:sldChg>
      <pc:sldChg chg="addSp delSp modSp mod">
        <pc:chgData name=" " userId="13e44439-8913-4347-a3e1-e8bd29e343d7" providerId="ADAL" clId="{598343EF-1A76-8C4A-93B5-F7B6AA902696}" dt="2021-03-06T14:28:42.400" v="81" actId="20577"/>
        <pc:sldMkLst>
          <pc:docMk/>
          <pc:sldMk cId="2088865879" sldId="298"/>
        </pc:sldMkLst>
      </pc:sldChg>
      <pc:sldChg chg="addCm modCm">
        <pc:chgData name=" " userId="13e44439-8913-4347-a3e1-e8bd29e343d7" providerId="ADAL" clId="{598343EF-1A76-8C4A-93B5-F7B6AA902696}" dt="2021-03-06T14:12:29.018" v="9"/>
        <pc:sldMkLst>
          <pc:docMk/>
          <pc:sldMk cId="2407278432" sldId="339"/>
        </pc:sldMkLst>
      </pc:sldChg>
      <pc:sldChg chg="addCm modCm">
        <pc:chgData name=" " userId="13e44439-8913-4347-a3e1-e8bd29e343d7" providerId="ADAL" clId="{598343EF-1A76-8C4A-93B5-F7B6AA902696}" dt="2021-03-06T14:17:25.929" v="17"/>
        <pc:sldMkLst>
          <pc:docMk/>
          <pc:sldMk cId="3571959968" sldId="342"/>
        </pc:sldMkLst>
      </pc:sldChg>
      <pc:sldChg chg="addSp delSp modSp mod addCm modCm">
        <pc:chgData name=" " userId="13e44439-8913-4347-a3e1-e8bd29e343d7" providerId="ADAL" clId="{598343EF-1A76-8C4A-93B5-F7B6AA902696}" dt="2021-03-06T14:23:35.854" v="30" actId="478"/>
        <pc:sldMkLst>
          <pc:docMk/>
          <pc:sldMk cId="543372046" sldId="343"/>
        </pc:sldMkLst>
      </pc:sldChg>
      <pc:sldChg chg="modSp mod">
        <pc:chgData name=" " userId="13e44439-8913-4347-a3e1-e8bd29e343d7" providerId="ADAL" clId="{598343EF-1A76-8C4A-93B5-F7B6AA902696}" dt="2021-03-06T14:29:56.532" v="121" actId="20577"/>
        <pc:sldMkLst>
          <pc:docMk/>
          <pc:sldMk cId="3081367093" sldId="344"/>
        </pc:sldMkLst>
      </pc:sldChg>
    </pc:docChg>
  </pc:docChgLst>
  <pc:docChgLst>
    <pc:chgData name="Katherine Collett" userId="S::katherine.collett_eng.ox.ac.uk#ext#@lunet.onmicrosoft.com::57662196-1ff7-4fef-ad5f-ca819cd64cbc" providerId="AD" clId="Web-{1660DFF1-2136-54FD-529E-23EF8988A853}"/>
    <pc:docChg chg="delSld modSld">
      <pc:chgData name="Katherine Collett" userId="S::katherine.collett_eng.ox.ac.uk#ext#@lunet.onmicrosoft.com::57662196-1ff7-4fef-ad5f-ca819cd64cbc" providerId="AD" clId="Web-{1660DFF1-2136-54FD-529E-23EF8988A853}" dt="2021-03-06T22:00:06.166" v="289"/>
      <pc:docMkLst>
        <pc:docMk/>
      </pc:docMkLst>
      <pc:sldChg chg="delCm modNotes">
        <pc:chgData name="Katherine Collett" userId="S::katherine.collett_eng.ox.ac.uk#ext#@lunet.onmicrosoft.com::57662196-1ff7-4fef-ad5f-ca819cd64cbc" providerId="AD" clId="Web-{1660DFF1-2136-54FD-529E-23EF8988A853}" dt="2021-03-06T21:38:41.877" v="15"/>
        <pc:sldMkLst>
          <pc:docMk/>
          <pc:sldMk cId="1099387179" sldId="263"/>
        </pc:sldMkLst>
      </pc:sldChg>
      <pc:sldChg chg="modNotes">
        <pc:chgData name="Katherine Collett" userId="S::katherine.collett_eng.ox.ac.uk#ext#@lunet.onmicrosoft.com::57662196-1ff7-4fef-ad5f-ca819cd64cbc" providerId="AD" clId="Web-{1660DFF1-2136-54FD-529E-23EF8988A853}" dt="2021-03-06T21:43:56.773" v="154"/>
        <pc:sldMkLst>
          <pc:docMk/>
          <pc:sldMk cId="2585298110" sldId="264"/>
        </pc:sldMkLst>
      </pc:sldChg>
      <pc:sldChg chg="modNotes">
        <pc:chgData name="Katherine Collett" userId="S::katherine.collett_eng.ox.ac.uk#ext#@lunet.onmicrosoft.com::57662196-1ff7-4fef-ad5f-ca819cd64cbc" providerId="AD" clId="Web-{1660DFF1-2136-54FD-529E-23EF8988A853}" dt="2021-03-06T22:00:06.166" v="289"/>
        <pc:sldMkLst>
          <pc:docMk/>
          <pc:sldMk cId="2088865879" sldId="298"/>
        </pc:sldMkLst>
      </pc:sldChg>
      <pc:sldChg chg="delCm">
        <pc:chgData name="Katherine Collett" userId="S::katherine.collett_eng.ox.ac.uk#ext#@lunet.onmicrosoft.com::57662196-1ff7-4fef-ad5f-ca819cd64cbc" providerId="AD" clId="Web-{1660DFF1-2136-54FD-529E-23EF8988A853}" dt="2021-03-06T21:44:36.961" v="159"/>
        <pc:sldMkLst>
          <pc:docMk/>
          <pc:sldMk cId="1749969366" sldId="304"/>
        </pc:sldMkLst>
      </pc:sldChg>
      <pc:sldChg chg="modNotes">
        <pc:chgData name="Katherine Collett" userId="S::katherine.collett_eng.ox.ac.uk#ext#@lunet.onmicrosoft.com::57662196-1ff7-4fef-ad5f-ca819cd64cbc" providerId="AD" clId="Web-{1660DFF1-2136-54FD-529E-23EF8988A853}" dt="2021-03-06T21:56:29.802" v="214"/>
        <pc:sldMkLst>
          <pc:docMk/>
          <pc:sldMk cId="641265996" sldId="305"/>
        </pc:sldMkLst>
      </pc:sldChg>
      <pc:sldChg chg="del">
        <pc:chgData name="Katherine Collett" userId="S::katherine.collett_eng.ox.ac.uk#ext#@lunet.onmicrosoft.com::57662196-1ff7-4fef-ad5f-ca819cd64cbc" providerId="AD" clId="Web-{1660DFF1-2136-54FD-529E-23EF8988A853}" dt="2021-03-06T21:44:48.586" v="160"/>
        <pc:sldMkLst>
          <pc:docMk/>
          <pc:sldMk cId="0" sldId="334"/>
        </pc:sldMkLst>
      </pc:sldChg>
      <pc:sldChg chg="modSp delCm">
        <pc:chgData name="Katherine Collett" userId="S::katherine.collett_eng.ox.ac.uk#ext#@lunet.onmicrosoft.com::57662196-1ff7-4fef-ad5f-ca819cd64cbc" providerId="AD" clId="Web-{1660DFF1-2136-54FD-529E-23EF8988A853}" dt="2021-03-06T21:35:51.546" v="2" actId="20577"/>
        <pc:sldMkLst>
          <pc:docMk/>
          <pc:sldMk cId="233813841" sldId="338"/>
        </pc:sldMkLst>
      </pc:sldChg>
      <pc:sldChg chg="delCm">
        <pc:chgData name="Katherine Collett" userId="S::katherine.collett_eng.ox.ac.uk#ext#@lunet.onmicrosoft.com::57662196-1ff7-4fef-ad5f-ca819cd64cbc" providerId="AD" clId="Web-{1660DFF1-2136-54FD-529E-23EF8988A853}" dt="2021-03-06T21:44:05.789" v="155"/>
        <pc:sldMkLst>
          <pc:docMk/>
          <pc:sldMk cId="2407278432" sldId="339"/>
        </pc:sldMkLst>
      </pc:sldChg>
      <pc:sldChg chg="modNotes">
        <pc:chgData name="Katherine Collett" userId="S::katherine.collett_eng.ox.ac.uk#ext#@lunet.onmicrosoft.com::57662196-1ff7-4fef-ad5f-ca819cd64cbc" providerId="AD" clId="Web-{1660DFF1-2136-54FD-529E-23EF8988A853}" dt="2021-03-06T21:46:44.073" v="183"/>
        <pc:sldMkLst>
          <pc:docMk/>
          <pc:sldMk cId="2495855126" sldId="341"/>
        </pc:sldMkLst>
      </pc:sldChg>
      <pc:sldChg chg="delCm modNotes">
        <pc:chgData name="Katherine Collett" userId="S::katherine.collett_eng.ox.ac.uk#ext#@lunet.onmicrosoft.com::57662196-1ff7-4fef-ad5f-ca819cd64cbc" providerId="AD" clId="Web-{1660DFF1-2136-54FD-529E-23EF8988A853}" dt="2021-03-06T21:50:11.561" v="195"/>
        <pc:sldMkLst>
          <pc:docMk/>
          <pc:sldMk cId="3571959968" sldId="342"/>
        </pc:sldMkLst>
      </pc:sldChg>
      <pc:sldChg chg="delCm modNotes">
        <pc:chgData name="Katherine Collett" userId="S::katherine.collett_eng.ox.ac.uk#ext#@lunet.onmicrosoft.com::57662196-1ff7-4fef-ad5f-ca819cd64cbc" providerId="AD" clId="Web-{1660DFF1-2136-54FD-529E-23EF8988A853}" dt="2021-03-06T21:58:38.305" v="277"/>
        <pc:sldMkLst>
          <pc:docMk/>
          <pc:sldMk cId="543372046" sldId="343"/>
        </pc:sldMkLst>
      </pc:sldChg>
      <pc:sldChg chg="delCm modNotes">
        <pc:chgData name="Katherine Collett" userId="S::katherine.collett_eng.ox.ac.uk#ext#@lunet.onmicrosoft.com::57662196-1ff7-4fef-ad5f-ca819cd64cbc" providerId="AD" clId="Web-{1660DFF1-2136-54FD-529E-23EF8988A853}" dt="2021-03-06T21:57:48.257" v="245"/>
        <pc:sldMkLst>
          <pc:docMk/>
          <pc:sldMk cId="3081367093" sldId="34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7A0DBD-EDDD-476F-901F-7C7E5405CB2E}"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3389FF8B-E10D-4DD8-BB34-63048DD9806E}">
      <dgm:prSet phldrT="[Text]" custT="1"/>
      <dgm:spPr>
        <a:solidFill>
          <a:srgbClr val="B02633"/>
        </a:solidFill>
      </dgm:spPr>
      <dgm:t>
        <a:bodyPr/>
        <a:lstStyle/>
        <a:p>
          <a:r>
            <a:rPr lang="en-US" sz="1500" b="0" i="0">
              <a:latin typeface="Open Sans Light" panose="020B0306030504020204" pitchFamily="34" charset="0"/>
              <a:ea typeface="Open Sans Light" panose="020B0306030504020204" pitchFamily="34" charset="0"/>
              <a:cs typeface="Open Sans Light" panose="020B0306030504020204" pitchFamily="34" charset="0"/>
            </a:rPr>
            <a:t>Armazenamento de eletricidade</a:t>
          </a:r>
        </a:p>
      </dgm:t>
    </dgm:pt>
    <dgm:pt modelId="{3C084829-DB7D-477E-BB26-CF455830AED1}" type="parTrans" cxnId="{379AB296-FC30-4A47-968F-9D9E6C93385E}">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6E4E6547-440E-4879-97F7-56C664DE518D}" type="sibTrans" cxnId="{379AB296-FC30-4A47-968F-9D9E6C93385E}">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BB527B1C-9D19-4BD9-8C88-71824C674F3C}">
      <dgm:prSet phldrT="[Text]" custT="1"/>
      <dgm:spPr/>
      <dgm:t>
        <a:bodyPr/>
        <a:lstStyle/>
        <a:p>
          <a:pPr>
            <a:lnSpc>
              <a:spcPct val="100000"/>
            </a:lnSpc>
            <a:spcBef>
              <a:spcPts val="200"/>
            </a:spcBef>
            <a:spcAft>
              <a:spcPts val="200"/>
            </a:spcAft>
          </a:pPr>
          <a:r>
            <a:rPr lang="en-US" sz="1200" b="0" i="0">
              <a:latin typeface="Open Sans Light" panose="020B0306030504020204" pitchFamily="34" charset="0"/>
              <a:ea typeface="Open Sans Light" panose="020B0306030504020204" pitchFamily="34" charset="0"/>
              <a:cs typeface="Open Sans Light" panose="020B0306030504020204" pitchFamily="34" charset="0"/>
            </a:rPr>
            <a:t>Tecnologia atual</a:t>
          </a:r>
        </a:p>
      </dgm:t>
    </dgm:pt>
    <dgm:pt modelId="{0224F7D5-8815-4132-8875-5A01AD951A39}" type="parTrans" cxnId="{7D95CD91-EB22-45F6-9CA0-A258F780D3AB}">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FA42D1E2-C0C8-4331-B2C3-A9FFF7BCCA3A}" type="sibTrans" cxnId="{7D95CD91-EB22-45F6-9CA0-A258F780D3AB}">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3D45959C-D831-403C-95D2-AA04EEFEEE9D}">
      <dgm:prSet phldrT="[Text]" custT="1"/>
      <dgm:spPr/>
      <dgm:t>
        <a:bodyPr/>
        <a:lstStyle/>
        <a:p>
          <a:pPr>
            <a:lnSpc>
              <a:spcPct val="100000"/>
            </a:lnSpc>
            <a:spcBef>
              <a:spcPts val="200"/>
            </a:spcBef>
            <a:spcAft>
              <a:spcPts val="200"/>
            </a:spcAft>
            <a:buNone/>
          </a:pPr>
          <a:r>
            <a:rPr lang="en-US" sz="1200" b="0" i="0">
              <a:latin typeface="Open Sans Light" panose="020B0306030504020204" pitchFamily="34" charset="0"/>
              <a:ea typeface="Open Sans Light" panose="020B0306030504020204" pitchFamily="34" charset="0"/>
              <a:cs typeface="Open Sans Light" panose="020B0306030504020204" pitchFamily="34" charset="0"/>
            </a:rPr>
            <a:t>Desenvolvimento de tecnologia</a:t>
          </a:r>
        </a:p>
      </dgm:t>
    </dgm:pt>
    <dgm:pt modelId="{9F501EA5-B1BB-46CF-B996-145559021518}" type="parTrans" cxnId="{6C02F94B-A5BE-40B3-9951-77FFC8C8AD6E}">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1DC4920C-BBFB-45ED-B6BC-E000A14364A8}" type="sibTrans" cxnId="{6C02F94B-A5BE-40B3-9951-77FFC8C8AD6E}">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1FAB8F61-A08B-4A28-AA8E-4BCBCB498671}">
      <dgm:prSet phldrT="[Text]" custT="1"/>
      <dgm:spPr>
        <a:solidFill>
          <a:srgbClr val="B02633"/>
        </a:solidFill>
      </dgm:spPr>
      <dgm:t>
        <a:bodyPr/>
        <a:lstStyle/>
        <a:p>
          <a:r>
            <a:rPr lang="en-US" sz="1500" b="0" i="0">
              <a:latin typeface="Open Sans Light" panose="020B0306030504020204" pitchFamily="34" charset="0"/>
              <a:ea typeface="Open Sans Light" panose="020B0306030504020204" pitchFamily="34" charset="0"/>
              <a:cs typeface="Open Sans Light" panose="020B0306030504020204" pitchFamily="34" charset="0"/>
            </a:rPr>
            <a:t>Flexibilidade de carga</a:t>
          </a:r>
        </a:p>
      </dgm:t>
    </dgm:pt>
    <dgm:pt modelId="{F50F9D6E-D120-417C-BA8B-787FE5E42956}" type="parTrans" cxnId="{CB75A6DD-FE91-400F-97CD-36BFAC18C9EE}">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5965567E-8D65-469F-B9BB-D08088365938}" type="sibTrans" cxnId="{CB75A6DD-FE91-400F-97CD-36BFAC18C9EE}">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19ACD4AA-691F-468D-A87F-807AE727F7D5}">
      <dgm:prSet phldrT="[Text]" custT="1"/>
      <dgm:spPr/>
      <dgm:t>
        <a:bodyPr/>
        <a:lstStyle/>
        <a:p>
          <a:pPr>
            <a:lnSpc>
              <a:spcPct val="100000"/>
            </a:lnSpc>
            <a:spcBef>
              <a:spcPts val="200"/>
            </a:spcBef>
            <a:spcAft>
              <a:spcPts val="200"/>
            </a:spcAft>
            <a:buNone/>
          </a:pPr>
          <a:r>
            <a:rPr lang="en-US" sz="1200" b="0" i="0">
              <a:latin typeface="Open Sans Light" panose="020B0306030504020204" pitchFamily="34" charset="0"/>
              <a:ea typeface="Open Sans Light" panose="020B0306030504020204" pitchFamily="34" charset="0"/>
              <a:cs typeface="Open Sans Light" panose="020B0306030504020204" pitchFamily="34" charset="0"/>
            </a:rPr>
            <a:t>Cargas deslocáveis</a:t>
          </a:r>
        </a:p>
      </dgm:t>
    </dgm:pt>
    <dgm:pt modelId="{5DAE6E96-934A-4A8B-ACD8-12E9C088C830}" type="parTrans" cxnId="{9ABEEB22-0D34-4016-85E1-2DCFED093451}">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4F881184-F5B1-4350-8211-BDCF53269B37}" type="sibTrans" cxnId="{9ABEEB22-0D34-4016-85E1-2DCFED093451}">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D71BED1B-0F91-4823-BB0F-6751B2EC9C89}">
      <dgm:prSet phldrT="[Text]" custT="1"/>
      <dgm:spPr/>
      <dgm:t>
        <a:bodyPr/>
        <a:lstStyle/>
        <a:p>
          <a:pPr>
            <a:lnSpc>
              <a:spcPct val="100000"/>
            </a:lnSpc>
            <a:spcBef>
              <a:spcPts val="200"/>
            </a:spcBef>
            <a:spcAft>
              <a:spcPts val="200"/>
            </a:spcAft>
            <a:buClr>
              <a:srgbClr val="000000"/>
            </a:buClr>
            <a:buSzPts val="2800"/>
            <a:buFont typeface="Arial"/>
            <a:buNone/>
          </a:pPr>
          <a:r>
            <a:rPr lang="en-US" sz="1200" b="0" i="0">
              <a:latin typeface="Open Sans Light" panose="020B0306030504020204" pitchFamily="34" charset="0"/>
              <a:ea typeface="Open Sans Light" panose="020B0306030504020204" pitchFamily="34" charset="0"/>
              <a:cs typeface="Open Sans Light" panose="020B0306030504020204" pitchFamily="34" charset="0"/>
              <a:sym typeface="Calibri"/>
            </a:rPr>
            <a:t>Cargas não deslocáveis</a:t>
          </a:r>
          <a:endParaRPr lang="en-US" sz="12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41BEC453-F2CC-4644-9BFC-8B630C957C23}" type="parTrans" cxnId="{BB950595-1A7A-4163-B967-F2220DD3FF31}">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D0E4D574-76A3-46CB-93D6-A30EBB6486A3}" type="sibTrans" cxnId="{BB950595-1A7A-4163-B967-F2220DD3FF31}">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59DF2BE3-F64B-470B-8E6C-529B456C99EB}">
      <dgm:prSet phldrT="[Text]" custT="1"/>
      <dgm:spPr/>
      <dgm:t>
        <a:bodyPr/>
        <a:lstStyle/>
        <a:p>
          <a:pPr>
            <a:lnSpc>
              <a:spcPct val="100000"/>
            </a:lnSpc>
            <a:spcBef>
              <a:spcPts val="200"/>
            </a:spcBef>
            <a:spcAft>
              <a:spcPts val="200"/>
            </a:spcAft>
          </a:pPr>
          <a:r>
            <a:rPr lang="en-US" sz="1200" b="0" i="0">
              <a:latin typeface="Open Sans Light" panose="020B0306030504020204" pitchFamily="34" charset="0"/>
              <a:ea typeface="Open Sans Light" panose="020B0306030504020204" pitchFamily="34" charset="0"/>
              <a:cs typeface="Open Sans Light" panose="020B0306030504020204" pitchFamily="34" charset="0"/>
            </a:rPr>
            <a:t>Hidrelétrica bombeada</a:t>
          </a:r>
        </a:p>
      </dgm:t>
    </dgm:pt>
    <dgm:pt modelId="{E77267E2-E5DD-43F1-94E1-4BBC03D5C6CF}" type="parTrans" cxnId="{9A1DF750-2FF0-404F-9749-D5DF5B27587D}">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7077A9AA-EB76-4E20-984E-CD819BEBB849}" type="sibTrans" cxnId="{9A1DF750-2FF0-404F-9749-D5DF5B27587D}">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60F07A63-F92D-4058-802A-6BB7067A0F78}">
      <dgm:prSet phldrT="[Text]" custT="1"/>
      <dgm:spPr/>
      <dgm:t>
        <a:bodyPr/>
        <a:lstStyle/>
        <a:p>
          <a:pPr>
            <a:lnSpc>
              <a:spcPct val="100000"/>
            </a:lnSpc>
            <a:spcBef>
              <a:spcPts val="200"/>
            </a:spcBef>
            <a:spcAft>
              <a:spcPts val="200"/>
            </a:spcAft>
          </a:pPr>
          <a:r>
            <a:rPr lang="en-US" sz="1200" b="0" i="0">
              <a:latin typeface="Open Sans Light" panose="020B0306030504020204" pitchFamily="34" charset="0"/>
              <a:ea typeface="Open Sans Light" panose="020B0306030504020204" pitchFamily="34" charset="0"/>
              <a:cs typeface="Open Sans Light" panose="020B0306030504020204" pitchFamily="34" charset="0"/>
            </a:rPr>
            <a:t>Baterias de íons de lítio</a:t>
          </a:r>
        </a:p>
      </dgm:t>
    </dgm:pt>
    <dgm:pt modelId="{1465F268-433C-40E2-A77F-91CA3D8C39E5}" type="parTrans" cxnId="{FAF834D9-4289-4909-9B50-C3839D858756}">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9BFCD625-CBC1-47DE-BE66-5C491EB662FB}" type="sibTrans" cxnId="{FAF834D9-4289-4909-9B50-C3839D858756}">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633771E9-5953-4368-A28E-6104BD38160F}">
      <dgm:prSet phldrT="[Text]" custT="1"/>
      <dgm:spPr/>
      <dgm:t>
        <a:bodyPr/>
        <a:lstStyle/>
        <a:p>
          <a:r>
            <a:rPr lang="en-US" sz="1200" b="0" i="0">
              <a:latin typeface="Open Sans Light" panose="020B0306030504020204" pitchFamily="34" charset="0"/>
              <a:ea typeface="Open Sans Light" panose="020B0306030504020204" pitchFamily="34" charset="0"/>
              <a:cs typeface="Open Sans Light" panose="020B0306030504020204" pitchFamily="34" charset="0"/>
              <a:sym typeface="Calibri"/>
            </a:rPr>
            <a:t>Baterias de longa duração</a:t>
          </a:r>
          <a:endParaRPr lang="en-US" sz="12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7EF68B52-C5DD-45F2-8FFD-87682AA8A0B4}" type="parTrans" cxnId="{3813FA15-C852-4BA6-9D5B-AD17EAE9C254}">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70C43C38-1268-4038-AA32-8EA43B173F8F}" type="sibTrans" cxnId="{3813FA15-C852-4BA6-9D5B-AD17EAE9C254}">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1109B05B-359E-452E-B014-9490FAE96477}">
      <dgm:prSet custT="1"/>
      <dgm:spPr/>
      <dgm:t>
        <a:bodyPr/>
        <a:lstStyle/>
        <a:p>
          <a:r>
            <a:rPr lang="en-US" sz="1200" b="0" i="0">
              <a:latin typeface="Open Sans Light" panose="020B0306030504020204" pitchFamily="34" charset="0"/>
              <a:ea typeface="Open Sans Light" panose="020B0306030504020204" pitchFamily="34" charset="0"/>
              <a:cs typeface="Open Sans Light" panose="020B0306030504020204" pitchFamily="34" charset="0"/>
              <a:sym typeface="Calibri"/>
            </a:rPr>
            <a:t>Hidrogênio e combustíveis limpos</a:t>
          </a:r>
        </a:p>
      </dgm:t>
    </dgm:pt>
    <dgm:pt modelId="{13BA93C2-0EAA-4180-BE33-F1E2F701C3E9}" type="parTrans" cxnId="{EADDF665-65B3-4754-9717-513264296867}">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4A21F168-134D-4414-9A8F-C2E02C45B388}" type="sibTrans" cxnId="{EADDF665-65B3-4754-9717-513264296867}">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95C8F568-D3D6-4F98-82C3-63545DFC1E85}">
      <dgm:prSet custT="1"/>
      <dgm:spPr/>
      <dgm:t>
        <a:bodyPr/>
        <a:lstStyle/>
        <a:p>
          <a:r>
            <a:rPr lang="en-US" sz="1200" b="0" i="0">
              <a:latin typeface="Open Sans Light" panose="020B0306030504020204" pitchFamily="34" charset="0"/>
              <a:ea typeface="Open Sans Light" panose="020B0306030504020204" pitchFamily="34" charset="0"/>
              <a:cs typeface="Open Sans Light" panose="020B0306030504020204" pitchFamily="34" charset="0"/>
              <a:sym typeface="Calibri"/>
            </a:rPr>
            <a:t>Armazenamento de energia térmica</a:t>
          </a:r>
        </a:p>
      </dgm:t>
    </dgm:pt>
    <dgm:pt modelId="{6BF35756-D52F-4EC6-BC7F-7C84AD7B97E7}" type="parTrans" cxnId="{78B7E0EC-0034-42A3-A6D1-54C457A4C626}">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D407802C-839D-45F5-A153-B7C3E946F496}" type="sibTrans" cxnId="{78B7E0EC-0034-42A3-A6D1-54C457A4C626}">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8E962B34-302B-4F40-A312-18578A6F4044}">
      <dgm:prSet custT="1"/>
      <dgm:spPr/>
      <dgm:t>
        <a:bodyPr/>
        <a:lstStyle/>
        <a:p>
          <a:r>
            <a:rPr lang="en-US" sz="1200" b="0" i="0">
              <a:latin typeface="Open Sans Light" panose="020B0306030504020204" pitchFamily="34" charset="0"/>
              <a:ea typeface="Open Sans Light" panose="020B0306030504020204" pitchFamily="34" charset="0"/>
              <a:cs typeface="Open Sans Light" panose="020B0306030504020204" pitchFamily="34" charset="0"/>
              <a:sym typeface="Calibri"/>
            </a:rPr>
            <a:t>Armazenamento de ar comprimido</a:t>
          </a:r>
          <a:endParaRPr lang="en-US" sz="12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F42C4203-FFBA-469E-83B2-369A46C7E8D7}" type="parTrans" cxnId="{20F8CD38-B8F1-4C58-918D-B3246C117587}">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1F265031-920B-4B3B-AD08-FB2B4A526180}" type="sibTrans" cxnId="{20F8CD38-B8F1-4C58-918D-B3246C117587}">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66042A49-492B-4AB5-94F6-03E796593A83}">
      <dgm:prSet phldrT="[Text]" custT="1"/>
      <dgm:spPr/>
      <dgm:t>
        <a:bodyPr/>
        <a:lstStyle/>
        <a:p>
          <a:r>
            <a:rPr lang="en-US" sz="1200" b="0" i="0" dirty="0" err="1">
              <a:latin typeface="Open Sans Light" panose="020B0306030504020204" pitchFamily="34" charset="0"/>
              <a:ea typeface="Open Sans Light" panose="020B0306030504020204" pitchFamily="34" charset="0"/>
              <a:cs typeface="Open Sans Light" panose="020B0306030504020204" pitchFamily="34" charset="0"/>
              <a:sym typeface="Calibri"/>
            </a:rPr>
            <a:t>Aquecimento</a:t>
          </a:r>
          <a:r>
            <a:rPr lang="en-US" sz="1200" b="0" i="0" dirty="0">
              <a:latin typeface="Open Sans Light" panose="020B0306030504020204" pitchFamily="34" charset="0"/>
              <a:ea typeface="Open Sans Light" panose="020B0306030504020204" pitchFamily="34" charset="0"/>
              <a:cs typeface="Open Sans Light" panose="020B0306030504020204" pitchFamily="34" charset="0"/>
              <a:sym typeface="Calibri"/>
            </a:rPr>
            <a:t> e </a:t>
          </a:r>
          <a:r>
            <a:rPr lang="en-US" sz="1200" b="0" i="0" dirty="0" err="1">
              <a:latin typeface="Open Sans Light" panose="020B0306030504020204" pitchFamily="34" charset="0"/>
              <a:ea typeface="Open Sans Light" panose="020B0306030504020204" pitchFamily="34" charset="0"/>
              <a:cs typeface="Open Sans Light" panose="020B0306030504020204" pitchFamily="34" charset="0"/>
              <a:sym typeface="Calibri"/>
            </a:rPr>
            <a:t>resfriamento</a:t>
          </a:r>
          <a:r>
            <a:rPr lang="en-US" sz="1200" b="0" i="0" dirty="0">
              <a:latin typeface="Open Sans Light" panose="020B0306030504020204" pitchFamily="34" charset="0"/>
              <a:ea typeface="Open Sans Light" panose="020B0306030504020204" pitchFamily="34" charset="0"/>
              <a:cs typeface="Open Sans Light" panose="020B0306030504020204" pitchFamily="34" charset="0"/>
              <a:sym typeface="Calibri"/>
            </a:rPr>
            <a:t> de ambientes</a:t>
          </a:r>
          <a:endParaRPr lang="en-US" sz="1200" b="0" i="0" dirty="0">
            <a:latin typeface="Open Sans Light" panose="020B0306030504020204" pitchFamily="34" charset="0"/>
            <a:ea typeface="Open Sans Light" panose="020B0306030504020204" pitchFamily="34" charset="0"/>
            <a:cs typeface="Open Sans Light" panose="020B0306030504020204" pitchFamily="34" charset="0"/>
          </a:endParaRPr>
        </a:p>
      </dgm:t>
    </dgm:pt>
    <dgm:pt modelId="{F10D1598-1E01-4371-AD39-E40D3F7EB714}" type="parTrans" cxnId="{D3A0FCF8-BDFF-4176-B5F5-ACAD0B34C030}">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B772D404-3D34-4D4A-8A0D-2A6130FF4BDF}" type="sibTrans" cxnId="{D3A0FCF8-BDFF-4176-B5F5-ACAD0B34C030}">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DBB8B7E6-538D-40AC-9E1E-E08E84E6D3A4}">
      <dgm:prSet custT="1"/>
      <dgm:spPr/>
      <dgm:t>
        <a:bodyPr/>
        <a:lstStyle/>
        <a:p>
          <a:r>
            <a:rPr lang="en-US" sz="1200" b="0" i="0">
              <a:latin typeface="Open Sans Light" panose="020B0306030504020204" pitchFamily="34" charset="0"/>
              <a:ea typeface="Open Sans Light" panose="020B0306030504020204" pitchFamily="34" charset="0"/>
              <a:cs typeface="Open Sans Light" panose="020B0306030504020204" pitchFamily="34" charset="0"/>
              <a:sym typeface="Calibri"/>
            </a:rPr>
            <a:t>Aquecimento de água</a:t>
          </a:r>
        </a:p>
      </dgm:t>
    </dgm:pt>
    <dgm:pt modelId="{25E48D15-A61F-456C-B35D-522B9BDE35EC}" type="parTrans" cxnId="{41D4A72C-797D-489A-B889-40D38C635A8C}">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732CE775-461D-434E-844C-D3407C400262}" type="sibTrans" cxnId="{41D4A72C-797D-489A-B889-40D38C635A8C}">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C300159E-D464-4942-8747-5A94FF3AD774}">
      <dgm:prSet custT="1"/>
      <dgm:spPr/>
      <dgm:t>
        <a:bodyPr/>
        <a:lstStyle/>
        <a:p>
          <a:r>
            <a:rPr lang="en-US" sz="1200" b="0" i="0">
              <a:latin typeface="Open Sans Light" panose="020B0306030504020204" pitchFamily="34" charset="0"/>
              <a:ea typeface="Open Sans Light" panose="020B0306030504020204" pitchFamily="34" charset="0"/>
              <a:cs typeface="Open Sans Light" panose="020B0306030504020204" pitchFamily="34" charset="0"/>
              <a:sym typeface="Calibri"/>
            </a:rPr>
            <a:t>Ciclos de lavanderia</a:t>
          </a:r>
        </a:p>
      </dgm:t>
    </dgm:pt>
    <dgm:pt modelId="{B9391CBA-DD01-45F1-82C7-3CD93FCBDE28}" type="parTrans" cxnId="{29E2AC63-98D6-4EDF-AB82-B5DD404DD370}">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A799A20B-BA32-46F3-B984-F112578C5027}" type="sibTrans" cxnId="{29E2AC63-98D6-4EDF-AB82-B5DD404DD370}">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AB57D40B-7D84-411E-BB3D-F65169C731B8}">
      <dgm:prSet custT="1"/>
      <dgm:spPr/>
      <dgm:t>
        <a:bodyPr/>
        <a:lstStyle/>
        <a:p>
          <a:r>
            <a:rPr lang="en-US" sz="1200" b="0" i="0">
              <a:latin typeface="Open Sans Light" panose="020B0306030504020204" pitchFamily="34" charset="0"/>
              <a:ea typeface="Open Sans Light" panose="020B0306030504020204" pitchFamily="34" charset="0"/>
              <a:cs typeface="Open Sans Light" panose="020B0306030504020204" pitchFamily="34" charset="0"/>
              <a:sym typeface="Calibri"/>
            </a:rPr>
            <a:t>Computação em </a:t>
          </a:r>
          <a:r>
            <a:rPr lang="en-US" sz="1200" b="0" i="0" err="1">
              <a:latin typeface="Open Sans Light" panose="020B0306030504020204" pitchFamily="34" charset="0"/>
              <a:ea typeface="Open Sans Light" panose="020B0306030504020204" pitchFamily="34" charset="0"/>
              <a:cs typeface="Open Sans Light" panose="020B0306030504020204" pitchFamily="34" charset="0"/>
              <a:sym typeface="Calibri"/>
            </a:rPr>
            <a:t>centros de </a:t>
          </a:r>
          <a:r>
            <a:rPr lang="en-US" sz="1200" b="0" i="0">
              <a:latin typeface="Open Sans Light" panose="020B0306030504020204" pitchFamily="34" charset="0"/>
              <a:ea typeface="Open Sans Light" panose="020B0306030504020204" pitchFamily="34" charset="0"/>
              <a:cs typeface="Open Sans Light" panose="020B0306030504020204" pitchFamily="34" charset="0"/>
              <a:sym typeface="Calibri"/>
            </a:rPr>
            <a:t>dados</a:t>
          </a:r>
        </a:p>
      </dgm:t>
    </dgm:pt>
    <dgm:pt modelId="{B43CF2A1-F0C2-4713-965D-AB513987381B}" type="parTrans" cxnId="{ED53402A-102F-46D3-BF54-CE5B9618624C}">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F4F907E9-34BF-4475-9C01-C3B19ED89F85}" type="sibTrans" cxnId="{ED53402A-102F-46D3-BF54-CE5B9618624C}">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648CD50D-14F7-4392-9577-C4657E29B1FE}">
      <dgm:prSet custT="1"/>
      <dgm:spPr/>
      <dgm:t>
        <a:bodyPr/>
        <a:lstStyle/>
        <a:p>
          <a:pPr>
            <a:lnSpc>
              <a:spcPct val="100000"/>
            </a:lnSpc>
            <a:spcBef>
              <a:spcPts val="200"/>
            </a:spcBef>
            <a:spcAft>
              <a:spcPts val="200"/>
            </a:spcAft>
          </a:pPr>
          <a:r>
            <a:rPr lang="en-US" sz="1200" b="0" i="0" u="none" strike="noStrike" cap="none">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Calibri"/>
            </a:rPr>
            <a:t>Iluminação</a:t>
          </a:r>
        </a:p>
      </dgm:t>
    </dgm:pt>
    <dgm:pt modelId="{0CB544D8-5E29-4B26-A34D-6933779A0947}" type="parTrans" cxnId="{26750018-A4FC-4D0A-828E-A768D7F9C1AD}">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B83CD371-C908-4960-9B6B-A8049C5D6897}" type="sibTrans" cxnId="{26750018-A4FC-4D0A-828E-A768D7F9C1AD}">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80F1AE1F-DE0F-44FC-8B36-C3DF76CA4F02}">
      <dgm:prSet custT="1"/>
      <dgm:spPr/>
      <dgm:t>
        <a:bodyPr/>
        <a:lstStyle/>
        <a:p>
          <a:pPr>
            <a:lnSpc>
              <a:spcPct val="100000"/>
            </a:lnSpc>
            <a:spcBef>
              <a:spcPts val="200"/>
            </a:spcBef>
            <a:spcAft>
              <a:spcPts val="200"/>
            </a:spcAft>
          </a:pPr>
          <a:r>
            <a:rPr lang="en-US" sz="1200" b="0" i="0">
              <a:latin typeface="Open Sans Light" panose="020B0306030504020204" pitchFamily="34" charset="0"/>
              <a:ea typeface="Open Sans Light" panose="020B0306030504020204" pitchFamily="34" charset="0"/>
              <a:cs typeface="Open Sans Light" panose="020B0306030504020204" pitchFamily="34" charset="0"/>
              <a:sym typeface="Calibri"/>
            </a:rPr>
            <a:t>Culinária</a:t>
          </a:r>
          <a:endParaRPr lang="en-US" sz="1200" b="0" i="0" u="none" strike="noStrike" cap="none">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Calibri"/>
          </a:endParaRPr>
        </a:p>
      </dgm:t>
    </dgm:pt>
    <dgm:pt modelId="{F42FC693-BEB5-46EF-93EA-6E505E8686F0}" type="parTrans" cxnId="{A7D6489A-F9A3-4197-B5C7-756F5DC8C8A6}">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02D8F7E7-B314-4469-8424-1D75C95D2373}" type="sibTrans" cxnId="{A7D6489A-F9A3-4197-B5C7-756F5DC8C8A6}">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948DFAEB-8887-4D18-85FB-A66501219662}">
      <dgm:prSet custT="1"/>
      <dgm:spPr/>
      <dgm:t>
        <a:bodyPr/>
        <a:lstStyle/>
        <a:p>
          <a:r>
            <a:rPr lang="en-US" sz="1200" b="0" i="0">
              <a:latin typeface="Open Sans Light" panose="020B0306030504020204" pitchFamily="34" charset="0"/>
              <a:ea typeface="Open Sans Light" panose="020B0306030504020204" pitchFamily="34" charset="0"/>
              <a:cs typeface="Open Sans Light" panose="020B0306030504020204" pitchFamily="34" charset="0"/>
              <a:sym typeface="Calibri"/>
            </a:rPr>
            <a:t>Armazenamento de energia cinética</a:t>
          </a:r>
          <a:endParaRPr lang="en-US" sz="12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8D4489CA-ABCC-4F61-A503-1F58A430ACF4}" type="parTrans" cxnId="{ABE737B3-0B54-4500-A72F-0AB70FF05290}">
      <dgm:prSet/>
      <dgm:spPr/>
      <dgm:t>
        <a:bodyPr/>
        <a:lstStyle/>
        <a:p>
          <a:endParaRPr lang="en-GB"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F7EC71EE-59C2-4CF3-A458-6B3DB496B747}" type="sibTrans" cxnId="{ABE737B3-0B54-4500-A72F-0AB70FF05290}">
      <dgm:prSet/>
      <dgm:spPr/>
      <dgm:t>
        <a:bodyPr/>
        <a:lstStyle/>
        <a:p>
          <a:endParaRPr lang="en-GB"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F4AFEECF-F79C-4A83-B699-E525411D61A2}">
      <dgm:prSet phldrT="[Text]" custT="1"/>
      <dgm:spPr/>
      <dgm:t>
        <a:bodyPr/>
        <a:lstStyle/>
        <a:p>
          <a:r>
            <a:rPr lang="en-US" sz="1200" b="0" i="0">
              <a:latin typeface="Open Sans Light" panose="020B0306030504020204" pitchFamily="34" charset="0"/>
              <a:ea typeface="Open Sans Light" panose="020B0306030504020204" pitchFamily="34" charset="0"/>
              <a:cs typeface="Open Sans Light" panose="020B0306030504020204" pitchFamily="34" charset="0"/>
            </a:rPr>
            <a:t>Carregamento de veículos elétricos</a:t>
          </a:r>
        </a:p>
      </dgm:t>
    </dgm:pt>
    <dgm:pt modelId="{D2C08D69-EAC9-4C75-9F41-CBE1D0BF99CC}" type="parTrans" cxnId="{3F9B455D-F65F-41AB-A534-7011C0F5379E}">
      <dgm:prSet/>
      <dgm:spPr/>
      <dgm:t>
        <a:bodyPr/>
        <a:lstStyle/>
        <a:p>
          <a:endParaRPr lang="en-GB"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2ED0F2E3-238E-4770-B049-DF163FFD9076}" type="sibTrans" cxnId="{3F9B455D-F65F-41AB-A534-7011C0F5379E}">
      <dgm:prSet/>
      <dgm:spPr/>
      <dgm:t>
        <a:bodyPr/>
        <a:lstStyle/>
        <a:p>
          <a:endParaRPr lang="en-GB"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C3A60039-2B57-4F84-BF34-107DE9DD7FFE}" type="pres">
      <dgm:prSet presAssocID="{247A0DBD-EDDD-476F-901F-7C7E5405CB2E}" presName="diagram" presStyleCnt="0">
        <dgm:presLayoutVars>
          <dgm:chPref val="1"/>
          <dgm:dir/>
          <dgm:animOne val="branch"/>
          <dgm:animLvl val="lvl"/>
          <dgm:resizeHandles/>
        </dgm:presLayoutVars>
      </dgm:prSet>
      <dgm:spPr/>
    </dgm:pt>
    <dgm:pt modelId="{7727FAE0-135E-44F4-A33F-82D0D8AEFB3F}" type="pres">
      <dgm:prSet presAssocID="{3389FF8B-E10D-4DD8-BB34-63048DD9806E}" presName="root" presStyleCnt="0"/>
      <dgm:spPr/>
    </dgm:pt>
    <dgm:pt modelId="{1E43DC72-AE18-417A-9DA9-56794BB4E5F3}" type="pres">
      <dgm:prSet presAssocID="{3389FF8B-E10D-4DD8-BB34-63048DD9806E}" presName="rootComposite" presStyleCnt="0"/>
      <dgm:spPr/>
    </dgm:pt>
    <dgm:pt modelId="{235DF078-D7FD-40B3-9AAF-53F655C52C29}" type="pres">
      <dgm:prSet presAssocID="{3389FF8B-E10D-4DD8-BB34-63048DD9806E}" presName="rootText" presStyleLbl="node1" presStyleIdx="0" presStyleCnt="2" custScaleX="170232"/>
      <dgm:spPr/>
    </dgm:pt>
    <dgm:pt modelId="{E644CF3D-83FB-4698-81A8-86F46C4DA073}" type="pres">
      <dgm:prSet presAssocID="{3389FF8B-E10D-4DD8-BB34-63048DD9806E}" presName="rootConnector" presStyleLbl="node1" presStyleIdx="0" presStyleCnt="2"/>
      <dgm:spPr/>
    </dgm:pt>
    <dgm:pt modelId="{62D3D553-F29D-4A16-8099-B779D3724A9A}" type="pres">
      <dgm:prSet presAssocID="{3389FF8B-E10D-4DD8-BB34-63048DD9806E}" presName="childShape" presStyleCnt="0"/>
      <dgm:spPr/>
    </dgm:pt>
    <dgm:pt modelId="{37DA13CE-11CC-4881-B1A8-5D79EDBBE5EE}" type="pres">
      <dgm:prSet presAssocID="{0224F7D5-8815-4132-8875-5A01AD951A39}" presName="Name13" presStyleLbl="parChTrans1D2" presStyleIdx="0" presStyleCnt="4"/>
      <dgm:spPr/>
    </dgm:pt>
    <dgm:pt modelId="{E283EA0B-4363-4BD5-952F-889ED2292E86}" type="pres">
      <dgm:prSet presAssocID="{BB527B1C-9D19-4BD9-8C88-71824C674F3C}" presName="childText" presStyleLbl="bgAcc1" presStyleIdx="0" presStyleCnt="4" custScaleX="233839" custScaleY="201076">
        <dgm:presLayoutVars>
          <dgm:bulletEnabled val="1"/>
        </dgm:presLayoutVars>
      </dgm:prSet>
      <dgm:spPr/>
    </dgm:pt>
    <dgm:pt modelId="{6B398F9E-0BC1-47AC-BBDC-0172E6D415C5}" type="pres">
      <dgm:prSet presAssocID="{9F501EA5-B1BB-46CF-B996-145559021518}" presName="Name13" presStyleLbl="parChTrans1D2" presStyleIdx="1" presStyleCnt="4"/>
      <dgm:spPr/>
    </dgm:pt>
    <dgm:pt modelId="{E08D3D1B-B309-4AC1-B2D5-3DA3187569CD}" type="pres">
      <dgm:prSet presAssocID="{3D45959C-D831-403C-95D2-AA04EEFEEE9D}" presName="childText" presStyleLbl="bgAcc1" presStyleIdx="1" presStyleCnt="4" custScaleX="256220" custScaleY="201076">
        <dgm:presLayoutVars>
          <dgm:bulletEnabled val="1"/>
        </dgm:presLayoutVars>
      </dgm:prSet>
      <dgm:spPr/>
    </dgm:pt>
    <dgm:pt modelId="{2D2170E1-D4BE-4769-81D1-0F3A2C8B60E0}" type="pres">
      <dgm:prSet presAssocID="{1FAB8F61-A08B-4A28-AA8E-4BCBCB498671}" presName="root" presStyleCnt="0"/>
      <dgm:spPr/>
    </dgm:pt>
    <dgm:pt modelId="{8E92A6AE-8FAC-4A7A-8F90-18C271A1E88B}" type="pres">
      <dgm:prSet presAssocID="{1FAB8F61-A08B-4A28-AA8E-4BCBCB498671}" presName="rootComposite" presStyleCnt="0"/>
      <dgm:spPr/>
    </dgm:pt>
    <dgm:pt modelId="{1B53DB5B-2F4A-42B9-BFBC-33ACC84E6B0F}" type="pres">
      <dgm:prSet presAssocID="{1FAB8F61-A08B-4A28-AA8E-4BCBCB498671}" presName="rootText" presStyleLbl="node1" presStyleIdx="1" presStyleCnt="2" custScaleX="170232"/>
      <dgm:spPr/>
    </dgm:pt>
    <dgm:pt modelId="{0334CB7F-6D40-4B37-9F00-F4BC04274A25}" type="pres">
      <dgm:prSet presAssocID="{1FAB8F61-A08B-4A28-AA8E-4BCBCB498671}" presName="rootConnector" presStyleLbl="node1" presStyleIdx="1" presStyleCnt="2"/>
      <dgm:spPr/>
    </dgm:pt>
    <dgm:pt modelId="{7D995DC8-A2A0-4749-B9A2-54EEE7F1E429}" type="pres">
      <dgm:prSet presAssocID="{1FAB8F61-A08B-4A28-AA8E-4BCBCB498671}" presName="childShape" presStyleCnt="0"/>
      <dgm:spPr/>
    </dgm:pt>
    <dgm:pt modelId="{E72122C5-FE29-4933-B201-B06EF050C8EA}" type="pres">
      <dgm:prSet presAssocID="{5DAE6E96-934A-4A8B-ACD8-12E9C088C830}" presName="Name13" presStyleLbl="parChTrans1D2" presStyleIdx="2" presStyleCnt="4"/>
      <dgm:spPr/>
    </dgm:pt>
    <dgm:pt modelId="{A1CDCAF9-49F5-4722-B55D-2ADBE8715476}" type="pres">
      <dgm:prSet presAssocID="{19ACD4AA-691F-468D-A87F-807AE727F7D5}" presName="childText" presStyleLbl="bgAcc1" presStyleIdx="2" presStyleCnt="4" custScaleX="278940" custScaleY="201076">
        <dgm:presLayoutVars>
          <dgm:bulletEnabled val="1"/>
        </dgm:presLayoutVars>
      </dgm:prSet>
      <dgm:spPr/>
    </dgm:pt>
    <dgm:pt modelId="{68B73D2A-4931-4A4B-ABEE-66D8E00F005D}" type="pres">
      <dgm:prSet presAssocID="{41BEC453-F2CC-4644-9BFC-8B630C957C23}" presName="Name13" presStyleLbl="parChTrans1D2" presStyleIdx="3" presStyleCnt="4"/>
      <dgm:spPr/>
    </dgm:pt>
    <dgm:pt modelId="{CC4FD450-B410-401B-AB3A-21ACF38D2C24}" type="pres">
      <dgm:prSet presAssocID="{D71BED1B-0F91-4823-BB0F-6751B2EC9C89}" presName="childText" presStyleLbl="bgAcc1" presStyleIdx="3" presStyleCnt="4" custScaleX="233839" custScaleY="201076">
        <dgm:presLayoutVars>
          <dgm:bulletEnabled val="1"/>
        </dgm:presLayoutVars>
      </dgm:prSet>
      <dgm:spPr/>
    </dgm:pt>
  </dgm:ptLst>
  <dgm:cxnLst>
    <dgm:cxn modelId="{938FF700-ECB2-4BFE-8C69-2C24A138B5AB}" type="presOf" srcId="{66042A49-492B-4AB5-94F6-03E796593A83}" destId="{A1CDCAF9-49F5-4722-B55D-2ADBE8715476}" srcOrd="0" destOrd="2" presId="urn:microsoft.com/office/officeart/2005/8/layout/hierarchy3"/>
    <dgm:cxn modelId="{717F2C03-2339-4F98-B377-26326534D91C}" type="presOf" srcId="{8E962B34-302B-4F40-A312-18578A6F4044}" destId="{E08D3D1B-B309-4AC1-B2D5-3DA3187569CD}" srcOrd="0" destOrd="4" presId="urn:microsoft.com/office/officeart/2005/8/layout/hierarchy3"/>
    <dgm:cxn modelId="{3813FA15-C852-4BA6-9D5B-AD17EAE9C254}" srcId="{3D45959C-D831-403C-95D2-AA04EEFEEE9D}" destId="{633771E9-5953-4368-A28E-6104BD38160F}" srcOrd="0" destOrd="0" parTransId="{7EF68B52-C5DD-45F2-8FFD-87682AA8A0B4}" sibTransId="{70C43C38-1268-4038-AA32-8EA43B173F8F}"/>
    <dgm:cxn modelId="{26750018-A4FC-4D0A-828E-A768D7F9C1AD}" srcId="{D71BED1B-0F91-4823-BB0F-6751B2EC9C89}" destId="{648CD50D-14F7-4392-9577-C4657E29B1FE}" srcOrd="0" destOrd="0" parTransId="{0CB544D8-5E29-4B26-A34D-6933779A0947}" sibTransId="{B83CD371-C908-4960-9B6B-A8049C5D6897}"/>
    <dgm:cxn modelId="{491B681F-7975-421C-A79E-07C44F46FB01}" type="presOf" srcId="{1109B05B-359E-452E-B014-9490FAE96477}" destId="{E08D3D1B-B309-4AC1-B2D5-3DA3187569CD}" srcOrd="0" destOrd="2" presId="urn:microsoft.com/office/officeart/2005/8/layout/hierarchy3"/>
    <dgm:cxn modelId="{BE3D0321-995A-4C47-9D06-222DAF8C2948}" type="presOf" srcId="{C300159E-D464-4942-8747-5A94FF3AD774}" destId="{A1CDCAF9-49F5-4722-B55D-2ADBE8715476}" srcOrd="0" destOrd="4" presId="urn:microsoft.com/office/officeart/2005/8/layout/hierarchy3"/>
    <dgm:cxn modelId="{EB3D4021-AB28-4008-A01B-F27911349DA9}" type="presOf" srcId="{1FAB8F61-A08B-4A28-AA8E-4BCBCB498671}" destId="{1B53DB5B-2F4A-42B9-BFBC-33ACC84E6B0F}" srcOrd="0" destOrd="0" presId="urn:microsoft.com/office/officeart/2005/8/layout/hierarchy3"/>
    <dgm:cxn modelId="{C10F2022-22B4-46AE-9722-A0E2BC2797CA}" type="presOf" srcId="{59DF2BE3-F64B-470B-8E6C-529B456C99EB}" destId="{E283EA0B-4363-4BD5-952F-889ED2292E86}" srcOrd="0" destOrd="1" presId="urn:microsoft.com/office/officeart/2005/8/layout/hierarchy3"/>
    <dgm:cxn modelId="{9ABEEB22-0D34-4016-85E1-2DCFED093451}" srcId="{1FAB8F61-A08B-4A28-AA8E-4BCBCB498671}" destId="{19ACD4AA-691F-468D-A87F-807AE727F7D5}" srcOrd="0" destOrd="0" parTransId="{5DAE6E96-934A-4A8B-ACD8-12E9C088C830}" sibTransId="{4F881184-F5B1-4350-8211-BDCF53269B37}"/>
    <dgm:cxn modelId="{4831F728-600F-4212-BBB0-6B5D80332A25}" type="presOf" srcId="{41BEC453-F2CC-4644-9BFC-8B630C957C23}" destId="{68B73D2A-4931-4A4B-ABEE-66D8E00F005D}" srcOrd="0" destOrd="0" presId="urn:microsoft.com/office/officeart/2005/8/layout/hierarchy3"/>
    <dgm:cxn modelId="{ED53402A-102F-46D3-BF54-CE5B9618624C}" srcId="{19ACD4AA-691F-468D-A87F-807AE727F7D5}" destId="{AB57D40B-7D84-411E-BB3D-F65169C731B8}" srcOrd="4" destOrd="0" parTransId="{B43CF2A1-F0C2-4713-965D-AB513987381B}" sibTransId="{F4F907E9-34BF-4475-9C01-C3B19ED89F85}"/>
    <dgm:cxn modelId="{41D4A72C-797D-489A-B889-40D38C635A8C}" srcId="{19ACD4AA-691F-468D-A87F-807AE727F7D5}" destId="{DBB8B7E6-538D-40AC-9E1E-E08E84E6D3A4}" srcOrd="2" destOrd="0" parTransId="{25E48D15-A61F-456C-B35D-522B9BDE35EC}" sibTransId="{732CE775-461D-434E-844C-D3407C400262}"/>
    <dgm:cxn modelId="{34B90F30-E7D8-4FDD-BBE0-2211D3BF5A2B}" type="presOf" srcId="{648CD50D-14F7-4392-9577-C4657E29B1FE}" destId="{CC4FD450-B410-401B-AB3A-21ACF38D2C24}" srcOrd="0" destOrd="1" presId="urn:microsoft.com/office/officeart/2005/8/layout/hierarchy3"/>
    <dgm:cxn modelId="{61EE7933-00B5-442A-A603-BBCAB71C5EAA}" type="presOf" srcId="{9F501EA5-B1BB-46CF-B996-145559021518}" destId="{6B398F9E-0BC1-47AC-BBDC-0172E6D415C5}" srcOrd="0" destOrd="0" presId="urn:microsoft.com/office/officeart/2005/8/layout/hierarchy3"/>
    <dgm:cxn modelId="{20F8CD38-B8F1-4C58-918D-B3246C117587}" srcId="{3D45959C-D831-403C-95D2-AA04EEFEEE9D}" destId="{8E962B34-302B-4F40-A312-18578A6F4044}" srcOrd="3" destOrd="0" parTransId="{F42C4203-FFBA-469E-83B2-369A46C7E8D7}" sibTransId="{1F265031-920B-4B3B-AD08-FB2B4A526180}"/>
    <dgm:cxn modelId="{3F9B455D-F65F-41AB-A534-7011C0F5379E}" srcId="{19ACD4AA-691F-468D-A87F-807AE727F7D5}" destId="{F4AFEECF-F79C-4A83-B699-E525411D61A2}" srcOrd="0" destOrd="0" parTransId="{D2C08D69-EAC9-4C75-9F41-CBE1D0BF99CC}" sibTransId="{2ED0F2E3-238E-4770-B049-DF163FFD9076}"/>
    <dgm:cxn modelId="{29E2AC63-98D6-4EDF-AB82-B5DD404DD370}" srcId="{19ACD4AA-691F-468D-A87F-807AE727F7D5}" destId="{C300159E-D464-4942-8747-5A94FF3AD774}" srcOrd="3" destOrd="0" parTransId="{B9391CBA-DD01-45F1-82C7-3CD93FCBDE28}" sibTransId="{A799A20B-BA32-46F3-B984-F112578C5027}"/>
    <dgm:cxn modelId="{EADDF665-65B3-4754-9717-513264296867}" srcId="{3D45959C-D831-403C-95D2-AA04EEFEEE9D}" destId="{1109B05B-359E-452E-B014-9490FAE96477}" srcOrd="1" destOrd="0" parTransId="{13BA93C2-0EAA-4180-BE33-F1E2F701C3E9}" sibTransId="{4A21F168-134D-4414-9A8F-C2E02C45B388}"/>
    <dgm:cxn modelId="{C1793868-6ACE-42D3-9702-FC84B8EB9B25}" type="presOf" srcId="{948DFAEB-8887-4D18-85FB-A66501219662}" destId="{E08D3D1B-B309-4AC1-B2D5-3DA3187569CD}" srcOrd="0" destOrd="5" presId="urn:microsoft.com/office/officeart/2005/8/layout/hierarchy3"/>
    <dgm:cxn modelId="{CCF8E448-7969-4420-92C9-189B673EDC46}" type="presOf" srcId="{F4AFEECF-F79C-4A83-B699-E525411D61A2}" destId="{A1CDCAF9-49F5-4722-B55D-2ADBE8715476}" srcOrd="0" destOrd="1" presId="urn:microsoft.com/office/officeart/2005/8/layout/hierarchy3"/>
    <dgm:cxn modelId="{3481B46A-28A5-4F04-B784-501189B68B57}" type="presOf" srcId="{DBB8B7E6-538D-40AC-9E1E-E08E84E6D3A4}" destId="{A1CDCAF9-49F5-4722-B55D-2ADBE8715476}" srcOrd="0" destOrd="3" presId="urn:microsoft.com/office/officeart/2005/8/layout/hierarchy3"/>
    <dgm:cxn modelId="{6C02F94B-A5BE-40B3-9951-77FFC8C8AD6E}" srcId="{3389FF8B-E10D-4DD8-BB34-63048DD9806E}" destId="{3D45959C-D831-403C-95D2-AA04EEFEEE9D}" srcOrd="1" destOrd="0" parTransId="{9F501EA5-B1BB-46CF-B996-145559021518}" sibTransId="{1DC4920C-BBFB-45ED-B6BC-E000A14364A8}"/>
    <dgm:cxn modelId="{B047184D-440B-4F59-9AF4-80DDE3FDE7FB}" type="presOf" srcId="{0224F7D5-8815-4132-8875-5A01AD951A39}" destId="{37DA13CE-11CC-4881-B1A8-5D79EDBBE5EE}" srcOrd="0" destOrd="0" presId="urn:microsoft.com/office/officeart/2005/8/layout/hierarchy3"/>
    <dgm:cxn modelId="{B03BE050-F2DE-431E-8483-0F84D5AADCC8}" type="presOf" srcId="{5DAE6E96-934A-4A8B-ACD8-12E9C088C830}" destId="{E72122C5-FE29-4933-B201-B06EF050C8EA}" srcOrd="0" destOrd="0" presId="urn:microsoft.com/office/officeart/2005/8/layout/hierarchy3"/>
    <dgm:cxn modelId="{9A1DF750-2FF0-404F-9749-D5DF5B27587D}" srcId="{BB527B1C-9D19-4BD9-8C88-71824C674F3C}" destId="{59DF2BE3-F64B-470B-8E6C-529B456C99EB}" srcOrd="0" destOrd="0" parTransId="{E77267E2-E5DD-43F1-94E1-4BBC03D5C6CF}" sibTransId="{7077A9AA-EB76-4E20-984E-CD819BEBB849}"/>
    <dgm:cxn modelId="{9B267673-265D-4B7F-B20B-07D961129719}" type="presOf" srcId="{AB57D40B-7D84-411E-BB3D-F65169C731B8}" destId="{A1CDCAF9-49F5-4722-B55D-2ADBE8715476}" srcOrd="0" destOrd="5" presId="urn:microsoft.com/office/officeart/2005/8/layout/hierarchy3"/>
    <dgm:cxn modelId="{5DE3AB7B-12C9-41BD-B614-DB675809EC04}" type="presOf" srcId="{BB527B1C-9D19-4BD9-8C88-71824C674F3C}" destId="{E283EA0B-4363-4BD5-952F-889ED2292E86}" srcOrd="0" destOrd="0" presId="urn:microsoft.com/office/officeart/2005/8/layout/hierarchy3"/>
    <dgm:cxn modelId="{197D6781-4776-4050-82CE-EA626D659A38}" type="presOf" srcId="{D71BED1B-0F91-4823-BB0F-6751B2EC9C89}" destId="{CC4FD450-B410-401B-AB3A-21ACF38D2C24}" srcOrd="0" destOrd="0" presId="urn:microsoft.com/office/officeart/2005/8/layout/hierarchy3"/>
    <dgm:cxn modelId="{10EC0B8A-07F2-4C08-9328-05A9C7B78337}" type="presOf" srcId="{3D45959C-D831-403C-95D2-AA04EEFEEE9D}" destId="{E08D3D1B-B309-4AC1-B2D5-3DA3187569CD}" srcOrd="0" destOrd="0" presId="urn:microsoft.com/office/officeart/2005/8/layout/hierarchy3"/>
    <dgm:cxn modelId="{AC9BDD8E-3231-41D6-8FC1-DD07915615D6}" type="presOf" srcId="{19ACD4AA-691F-468D-A87F-807AE727F7D5}" destId="{A1CDCAF9-49F5-4722-B55D-2ADBE8715476}" srcOrd="0" destOrd="0" presId="urn:microsoft.com/office/officeart/2005/8/layout/hierarchy3"/>
    <dgm:cxn modelId="{7D95CD91-EB22-45F6-9CA0-A258F780D3AB}" srcId="{3389FF8B-E10D-4DD8-BB34-63048DD9806E}" destId="{BB527B1C-9D19-4BD9-8C88-71824C674F3C}" srcOrd="0" destOrd="0" parTransId="{0224F7D5-8815-4132-8875-5A01AD951A39}" sibTransId="{FA42D1E2-C0C8-4331-B2C3-A9FFF7BCCA3A}"/>
    <dgm:cxn modelId="{BB950595-1A7A-4163-B967-F2220DD3FF31}" srcId="{1FAB8F61-A08B-4A28-AA8E-4BCBCB498671}" destId="{D71BED1B-0F91-4823-BB0F-6751B2EC9C89}" srcOrd="1" destOrd="0" parTransId="{41BEC453-F2CC-4644-9BFC-8B630C957C23}" sibTransId="{D0E4D574-76A3-46CB-93D6-A30EBB6486A3}"/>
    <dgm:cxn modelId="{379AB296-FC30-4A47-968F-9D9E6C93385E}" srcId="{247A0DBD-EDDD-476F-901F-7C7E5405CB2E}" destId="{3389FF8B-E10D-4DD8-BB34-63048DD9806E}" srcOrd="0" destOrd="0" parTransId="{3C084829-DB7D-477E-BB26-CF455830AED1}" sibTransId="{6E4E6547-440E-4879-97F7-56C664DE518D}"/>
    <dgm:cxn modelId="{A7D6489A-F9A3-4197-B5C7-756F5DC8C8A6}" srcId="{D71BED1B-0F91-4823-BB0F-6751B2EC9C89}" destId="{80F1AE1F-DE0F-44FC-8B36-C3DF76CA4F02}" srcOrd="1" destOrd="0" parTransId="{F42FC693-BEB5-46EF-93EA-6E505E8686F0}" sibTransId="{02D8F7E7-B314-4469-8424-1D75C95D2373}"/>
    <dgm:cxn modelId="{B42C089D-1A89-42A6-8807-A517954D68CC}" type="presOf" srcId="{247A0DBD-EDDD-476F-901F-7C7E5405CB2E}" destId="{C3A60039-2B57-4F84-BF34-107DE9DD7FFE}" srcOrd="0" destOrd="0" presId="urn:microsoft.com/office/officeart/2005/8/layout/hierarchy3"/>
    <dgm:cxn modelId="{ABE737B3-0B54-4500-A72F-0AB70FF05290}" srcId="{3D45959C-D831-403C-95D2-AA04EEFEEE9D}" destId="{948DFAEB-8887-4D18-85FB-A66501219662}" srcOrd="4" destOrd="0" parTransId="{8D4489CA-ABCC-4F61-A503-1F58A430ACF4}" sibTransId="{F7EC71EE-59C2-4CF3-A458-6B3DB496B747}"/>
    <dgm:cxn modelId="{0278D5BF-A93F-45B5-81BF-46DF8DE828BB}" type="presOf" srcId="{1FAB8F61-A08B-4A28-AA8E-4BCBCB498671}" destId="{0334CB7F-6D40-4B37-9F00-F4BC04274A25}" srcOrd="1" destOrd="0" presId="urn:microsoft.com/office/officeart/2005/8/layout/hierarchy3"/>
    <dgm:cxn modelId="{66A1ABC5-852E-44F9-9E64-3F3616D8C469}" type="presOf" srcId="{60F07A63-F92D-4058-802A-6BB7067A0F78}" destId="{E283EA0B-4363-4BD5-952F-889ED2292E86}" srcOrd="0" destOrd="2" presId="urn:microsoft.com/office/officeart/2005/8/layout/hierarchy3"/>
    <dgm:cxn modelId="{F72030CC-F9C1-4934-96D8-0236BE6EB271}" type="presOf" srcId="{95C8F568-D3D6-4F98-82C3-63545DFC1E85}" destId="{E08D3D1B-B309-4AC1-B2D5-3DA3187569CD}" srcOrd="0" destOrd="3" presId="urn:microsoft.com/office/officeart/2005/8/layout/hierarchy3"/>
    <dgm:cxn modelId="{B7053ED2-2DCF-4ADE-8641-4B986C3CC6FC}" type="presOf" srcId="{3389FF8B-E10D-4DD8-BB34-63048DD9806E}" destId="{E644CF3D-83FB-4698-81A8-86F46C4DA073}" srcOrd="1" destOrd="0" presId="urn:microsoft.com/office/officeart/2005/8/layout/hierarchy3"/>
    <dgm:cxn modelId="{FAF834D9-4289-4909-9B50-C3839D858756}" srcId="{BB527B1C-9D19-4BD9-8C88-71824C674F3C}" destId="{60F07A63-F92D-4058-802A-6BB7067A0F78}" srcOrd="1" destOrd="0" parTransId="{1465F268-433C-40E2-A77F-91CA3D8C39E5}" sibTransId="{9BFCD625-CBC1-47DE-BE66-5C491EB662FB}"/>
    <dgm:cxn modelId="{CB75A6DD-FE91-400F-97CD-36BFAC18C9EE}" srcId="{247A0DBD-EDDD-476F-901F-7C7E5405CB2E}" destId="{1FAB8F61-A08B-4A28-AA8E-4BCBCB498671}" srcOrd="1" destOrd="0" parTransId="{F50F9D6E-D120-417C-BA8B-787FE5E42956}" sibTransId="{5965567E-8D65-469F-B9BB-D08088365938}"/>
    <dgm:cxn modelId="{78B7E0EC-0034-42A3-A6D1-54C457A4C626}" srcId="{3D45959C-D831-403C-95D2-AA04EEFEEE9D}" destId="{95C8F568-D3D6-4F98-82C3-63545DFC1E85}" srcOrd="2" destOrd="0" parTransId="{6BF35756-D52F-4EC6-BC7F-7C84AD7B97E7}" sibTransId="{D407802C-839D-45F5-A153-B7C3E946F496}"/>
    <dgm:cxn modelId="{7386E3F0-319E-434B-B728-FB521065B7CD}" type="presOf" srcId="{633771E9-5953-4368-A28E-6104BD38160F}" destId="{E08D3D1B-B309-4AC1-B2D5-3DA3187569CD}" srcOrd="0" destOrd="1" presId="urn:microsoft.com/office/officeart/2005/8/layout/hierarchy3"/>
    <dgm:cxn modelId="{D3A0FCF8-BDFF-4176-B5F5-ACAD0B34C030}" srcId="{19ACD4AA-691F-468D-A87F-807AE727F7D5}" destId="{66042A49-492B-4AB5-94F6-03E796593A83}" srcOrd="1" destOrd="0" parTransId="{F10D1598-1E01-4371-AD39-E40D3F7EB714}" sibTransId="{B772D404-3D34-4D4A-8A0D-2A6130FF4BDF}"/>
    <dgm:cxn modelId="{9FF3B9FE-518C-4D72-B826-7997040AC7DC}" type="presOf" srcId="{80F1AE1F-DE0F-44FC-8B36-C3DF76CA4F02}" destId="{CC4FD450-B410-401B-AB3A-21ACF38D2C24}" srcOrd="0" destOrd="2" presId="urn:microsoft.com/office/officeart/2005/8/layout/hierarchy3"/>
    <dgm:cxn modelId="{6FF956FF-763C-4D1C-B50B-477068AA6A03}" type="presOf" srcId="{3389FF8B-E10D-4DD8-BB34-63048DD9806E}" destId="{235DF078-D7FD-40B3-9AAF-53F655C52C29}" srcOrd="0" destOrd="0" presId="urn:microsoft.com/office/officeart/2005/8/layout/hierarchy3"/>
    <dgm:cxn modelId="{EB19D842-0F1F-43EB-9048-73C413ABE1A5}" type="presParOf" srcId="{C3A60039-2B57-4F84-BF34-107DE9DD7FFE}" destId="{7727FAE0-135E-44F4-A33F-82D0D8AEFB3F}" srcOrd="0" destOrd="0" presId="urn:microsoft.com/office/officeart/2005/8/layout/hierarchy3"/>
    <dgm:cxn modelId="{658BAC88-D274-4EF5-A412-04831FE2A898}" type="presParOf" srcId="{7727FAE0-135E-44F4-A33F-82D0D8AEFB3F}" destId="{1E43DC72-AE18-417A-9DA9-56794BB4E5F3}" srcOrd="0" destOrd="0" presId="urn:microsoft.com/office/officeart/2005/8/layout/hierarchy3"/>
    <dgm:cxn modelId="{FE344D9F-84EB-416A-AC1D-FBB536987633}" type="presParOf" srcId="{1E43DC72-AE18-417A-9DA9-56794BB4E5F3}" destId="{235DF078-D7FD-40B3-9AAF-53F655C52C29}" srcOrd="0" destOrd="0" presId="urn:microsoft.com/office/officeart/2005/8/layout/hierarchy3"/>
    <dgm:cxn modelId="{78B8317D-412E-4AE7-B666-29A124A1F23D}" type="presParOf" srcId="{1E43DC72-AE18-417A-9DA9-56794BB4E5F3}" destId="{E644CF3D-83FB-4698-81A8-86F46C4DA073}" srcOrd="1" destOrd="0" presId="urn:microsoft.com/office/officeart/2005/8/layout/hierarchy3"/>
    <dgm:cxn modelId="{0A1E252B-58DD-4323-BE72-89BC2781139B}" type="presParOf" srcId="{7727FAE0-135E-44F4-A33F-82D0D8AEFB3F}" destId="{62D3D553-F29D-4A16-8099-B779D3724A9A}" srcOrd="1" destOrd="0" presId="urn:microsoft.com/office/officeart/2005/8/layout/hierarchy3"/>
    <dgm:cxn modelId="{B44EF13E-A302-4DE7-80EE-18177AE7EAE0}" type="presParOf" srcId="{62D3D553-F29D-4A16-8099-B779D3724A9A}" destId="{37DA13CE-11CC-4881-B1A8-5D79EDBBE5EE}" srcOrd="0" destOrd="0" presId="urn:microsoft.com/office/officeart/2005/8/layout/hierarchy3"/>
    <dgm:cxn modelId="{BAF08EB0-8A9B-482C-AAFF-595F95C18BA5}" type="presParOf" srcId="{62D3D553-F29D-4A16-8099-B779D3724A9A}" destId="{E283EA0B-4363-4BD5-952F-889ED2292E86}" srcOrd="1" destOrd="0" presId="urn:microsoft.com/office/officeart/2005/8/layout/hierarchy3"/>
    <dgm:cxn modelId="{3E080130-0D0B-4ECC-83FA-BDA26500F4A0}" type="presParOf" srcId="{62D3D553-F29D-4A16-8099-B779D3724A9A}" destId="{6B398F9E-0BC1-47AC-BBDC-0172E6D415C5}" srcOrd="2" destOrd="0" presId="urn:microsoft.com/office/officeart/2005/8/layout/hierarchy3"/>
    <dgm:cxn modelId="{CDD55333-565D-4A10-8137-D9DED242018B}" type="presParOf" srcId="{62D3D553-F29D-4A16-8099-B779D3724A9A}" destId="{E08D3D1B-B309-4AC1-B2D5-3DA3187569CD}" srcOrd="3" destOrd="0" presId="urn:microsoft.com/office/officeart/2005/8/layout/hierarchy3"/>
    <dgm:cxn modelId="{4D5B2B60-D5E4-472E-B7DC-2F8F601E02BB}" type="presParOf" srcId="{C3A60039-2B57-4F84-BF34-107DE9DD7FFE}" destId="{2D2170E1-D4BE-4769-81D1-0F3A2C8B60E0}" srcOrd="1" destOrd="0" presId="urn:microsoft.com/office/officeart/2005/8/layout/hierarchy3"/>
    <dgm:cxn modelId="{B6307757-1BF0-445B-9ADE-FFEC4E7F7845}" type="presParOf" srcId="{2D2170E1-D4BE-4769-81D1-0F3A2C8B60E0}" destId="{8E92A6AE-8FAC-4A7A-8F90-18C271A1E88B}" srcOrd="0" destOrd="0" presId="urn:microsoft.com/office/officeart/2005/8/layout/hierarchy3"/>
    <dgm:cxn modelId="{DBCA52FF-5E4D-4BBE-8DA5-F652BCFACF34}" type="presParOf" srcId="{8E92A6AE-8FAC-4A7A-8F90-18C271A1E88B}" destId="{1B53DB5B-2F4A-42B9-BFBC-33ACC84E6B0F}" srcOrd="0" destOrd="0" presId="urn:microsoft.com/office/officeart/2005/8/layout/hierarchy3"/>
    <dgm:cxn modelId="{5993434A-32AB-4032-9321-3F7E7F85C205}" type="presParOf" srcId="{8E92A6AE-8FAC-4A7A-8F90-18C271A1E88B}" destId="{0334CB7F-6D40-4B37-9F00-F4BC04274A25}" srcOrd="1" destOrd="0" presId="urn:microsoft.com/office/officeart/2005/8/layout/hierarchy3"/>
    <dgm:cxn modelId="{B88DFF40-44DD-41D7-AD81-137FA5F5A370}" type="presParOf" srcId="{2D2170E1-D4BE-4769-81D1-0F3A2C8B60E0}" destId="{7D995DC8-A2A0-4749-B9A2-54EEE7F1E429}" srcOrd="1" destOrd="0" presId="urn:microsoft.com/office/officeart/2005/8/layout/hierarchy3"/>
    <dgm:cxn modelId="{229F70DA-307A-46DC-BFB1-AA7E68E331CF}" type="presParOf" srcId="{7D995DC8-A2A0-4749-B9A2-54EEE7F1E429}" destId="{E72122C5-FE29-4933-B201-B06EF050C8EA}" srcOrd="0" destOrd="0" presId="urn:microsoft.com/office/officeart/2005/8/layout/hierarchy3"/>
    <dgm:cxn modelId="{EECF9D2C-B198-4A72-BA4D-C0C49A86F6EA}" type="presParOf" srcId="{7D995DC8-A2A0-4749-B9A2-54EEE7F1E429}" destId="{A1CDCAF9-49F5-4722-B55D-2ADBE8715476}" srcOrd="1" destOrd="0" presId="urn:microsoft.com/office/officeart/2005/8/layout/hierarchy3"/>
    <dgm:cxn modelId="{0CF47654-95FC-4272-99DC-14805388EC24}" type="presParOf" srcId="{7D995DC8-A2A0-4749-B9A2-54EEE7F1E429}" destId="{68B73D2A-4931-4A4B-ABEE-66D8E00F005D}" srcOrd="2" destOrd="0" presId="urn:microsoft.com/office/officeart/2005/8/layout/hierarchy3"/>
    <dgm:cxn modelId="{52A91491-F427-4003-8D40-009638C34B00}" type="presParOf" srcId="{7D995DC8-A2A0-4749-B9A2-54EEE7F1E429}" destId="{CC4FD450-B410-401B-AB3A-21ACF38D2C24}" srcOrd="3"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E788EA-53B3-48D3-A477-5644E92CD2F1}" type="doc">
      <dgm:prSet loTypeId="urn:microsoft.com/office/officeart/2005/8/layout/chevron1" loCatId="process" qsTypeId="urn:microsoft.com/office/officeart/2005/8/quickstyle/simple1" qsCatId="simple" csTypeId="urn:microsoft.com/office/officeart/2005/8/colors/accent5_2" csCatId="accent5" phldr="1"/>
      <dgm:spPr/>
      <dgm:t>
        <a:bodyPr/>
        <a:lstStyle/>
        <a:p>
          <a:endParaRPr lang="en-US"/>
        </a:p>
      </dgm:t>
    </dgm:pt>
    <dgm:pt modelId="{88535989-E95C-4CC1-A9FC-ECCCDD6C99CD}">
      <dgm:prSet phldrT="[Text]" custT="1"/>
      <dgm:spPr/>
      <dgm:t>
        <a:bodyPr/>
        <a:lstStyle/>
        <a:p>
          <a:r>
            <a:rPr lang="en-US" sz="1400" b="0" i="0">
              <a:latin typeface="Open Sans Light"/>
              <a:ea typeface="Open Sans Light" panose="020B0306030504020204" pitchFamily="34" charset="0"/>
              <a:cs typeface="Open Sans Light" panose="020B0306030504020204" pitchFamily="34" charset="0"/>
            </a:rPr>
            <a:t>MAED-D</a:t>
          </a:r>
        </a:p>
        <a:p>
          <a:r>
            <a:rPr lang="en-US" sz="1400" b="0" i="0">
              <a:latin typeface="Open Sans Light" panose="020B0306030504020204" pitchFamily="34" charset="0"/>
              <a:ea typeface="Open Sans Light" panose="020B0306030504020204" pitchFamily="34" charset="0"/>
              <a:cs typeface="Open Sans Light" panose="020B0306030504020204" pitchFamily="34" charset="0"/>
            </a:rPr>
            <a:t>Demanda anual projetada</a:t>
          </a:r>
        </a:p>
      </dgm:t>
    </dgm:pt>
    <dgm:pt modelId="{F01CCA13-A301-4C13-AFE8-9A792003E1E8}" type="parTrans" cxnId="{ECC9BCAB-FA2F-41F7-B6C7-0C2152585AD9}">
      <dgm:prSet/>
      <dgm:spPr/>
      <dgm:t>
        <a:bodyPr/>
        <a:lstStyle/>
        <a:p>
          <a:endParaRPr lang="en-US"/>
        </a:p>
      </dgm:t>
    </dgm:pt>
    <dgm:pt modelId="{CE6A08EE-214E-4086-809C-3A1D9FACD026}" type="sibTrans" cxnId="{ECC9BCAB-FA2F-41F7-B6C7-0C2152585AD9}">
      <dgm:prSet/>
      <dgm:spPr/>
      <dgm:t>
        <a:bodyPr/>
        <a:lstStyle/>
        <a:p>
          <a:endParaRPr lang="en-US"/>
        </a:p>
      </dgm:t>
    </dgm:pt>
    <dgm:pt modelId="{81AA71BD-D51A-45BB-BF45-D2DE663B8095}">
      <dgm:prSet phldrT="[Text]" custT="1"/>
      <dgm:spPr>
        <a:solidFill>
          <a:srgbClr val="B02633"/>
        </a:solidFill>
      </dgm:spPr>
      <dgm:t>
        <a:bodyPr/>
        <a:lstStyle/>
        <a:p>
          <a:r>
            <a:rPr lang="en-US" sz="1400" b="0" i="0">
              <a:latin typeface="Open Sans Light"/>
              <a:ea typeface="Open Sans Light" panose="020B0306030504020204" pitchFamily="34" charset="0"/>
              <a:cs typeface="Open Sans Light" panose="020B0306030504020204" pitchFamily="34" charset="0"/>
            </a:rPr>
            <a:t>MAED-EL</a:t>
          </a:r>
        </a:p>
        <a:p>
          <a:r>
            <a:rPr lang="en-US" sz="1400" b="0" i="0">
              <a:latin typeface="Open Sans Light" panose="020B0306030504020204" pitchFamily="34" charset="0"/>
              <a:ea typeface="Open Sans Light" panose="020B0306030504020204" pitchFamily="34" charset="0"/>
              <a:cs typeface="Open Sans Light" panose="020B0306030504020204" pitchFamily="34" charset="0"/>
            </a:rPr>
            <a:t>Demanda horária projetada</a:t>
          </a:r>
        </a:p>
      </dgm:t>
    </dgm:pt>
    <dgm:pt modelId="{47FF400C-BDC5-4EFA-B339-B450ED294C5F}" type="parTrans" cxnId="{83024BA9-3D69-4BEA-A295-6A47B3942753}">
      <dgm:prSet/>
      <dgm:spPr/>
      <dgm:t>
        <a:bodyPr/>
        <a:lstStyle/>
        <a:p>
          <a:endParaRPr lang="en-US"/>
        </a:p>
      </dgm:t>
    </dgm:pt>
    <dgm:pt modelId="{C17EF42D-680E-43E5-9303-ABD045B7476B}" type="sibTrans" cxnId="{83024BA9-3D69-4BEA-A295-6A47B3942753}">
      <dgm:prSet/>
      <dgm:spPr/>
      <dgm:t>
        <a:bodyPr/>
        <a:lstStyle/>
        <a:p>
          <a:endParaRPr lang="en-US"/>
        </a:p>
      </dgm:t>
    </dgm:pt>
    <dgm:pt modelId="{00638545-6EDD-49FA-825A-D58F1488C18E}">
      <dgm:prSet phldrT="[Text]" custT="1"/>
      <dgm:spPr/>
      <dgm:t>
        <a:bodyPr/>
        <a:lstStyle/>
        <a:p>
          <a:r>
            <a:rPr lang="en-US" sz="1400" b="0" i="0" dirty="0">
              <a:latin typeface="Open Sans Light" panose="020B0306030504020204" pitchFamily="34" charset="0"/>
              <a:ea typeface="Open Sans Light" panose="020B0306030504020204" pitchFamily="34" charset="0"/>
              <a:cs typeface="Open Sans Light" panose="020B0306030504020204" pitchFamily="34" charset="0"/>
            </a:rPr>
            <a:t>WASP</a:t>
          </a:r>
        </a:p>
        <a:p>
          <a:r>
            <a:rPr lang="en-US" sz="1400" b="0" i="0" dirty="0">
              <a:latin typeface="Open Sans Light" panose="020B0306030504020204" pitchFamily="34" charset="0"/>
              <a:ea typeface="Open Sans Light" panose="020B0306030504020204" pitchFamily="34" charset="0"/>
              <a:cs typeface="Open Sans Light" panose="020B0306030504020204" pitchFamily="34" charset="0"/>
            </a:rPr>
            <a:t>Plano ideal de expansão da geração de eletricidade</a:t>
          </a:r>
        </a:p>
      </dgm:t>
    </dgm:pt>
    <dgm:pt modelId="{2B8DF885-A70A-4EF5-9AF3-65A47D17C898}" type="parTrans" cxnId="{3A57F8C0-FC20-47B7-BCD7-6704C62AB8B9}">
      <dgm:prSet/>
      <dgm:spPr/>
      <dgm:t>
        <a:bodyPr/>
        <a:lstStyle/>
        <a:p>
          <a:endParaRPr lang="en-US"/>
        </a:p>
      </dgm:t>
    </dgm:pt>
    <dgm:pt modelId="{D953C132-5C9E-4D80-92BA-5BDFBE741D05}" type="sibTrans" cxnId="{3A57F8C0-FC20-47B7-BCD7-6704C62AB8B9}">
      <dgm:prSet/>
      <dgm:spPr/>
      <dgm:t>
        <a:bodyPr/>
        <a:lstStyle/>
        <a:p>
          <a:endParaRPr lang="en-US"/>
        </a:p>
      </dgm:t>
    </dgm:pt>
    <dgm:pt modelId="{500BF076-BBCE-4025-840B-F351B2DC94D5}" type="pres">
      <dgm:prSet presAssocID="{9DE788EA-53B3-48D3-A477-5644E92CD2F1}" presName="Name0" presStyleCnt="0">
        <dgm:presLayoutVars>
          <dgm:dir/>
          <dgm:animLvl val="lvl"/>
          <dgm:resizeHandles val="exact"/>
        </dgm:presLayoutVars>
      </dgm:prSet>
      <dgm:spPr/>
    </dgm:pt>
    <dgm:pt modelId="{883DF03B-6D46-4B96-B650-2DFE553D437D}" type="pres">
      <dgm:prSet presAssocID="{88535989-E95C-4CC1-A9FC-ECCCDD6C99CD}" presName="parTxOnly" presStyleLbl="node1" presStyleIdx="0" presStyleCnt="3" custScaleY="134654" custLinFactNeighborX="-5013" custLinFactNeighborY="-161">
        <dgm:presLayoutVars>
          <dgm:chMax val="0"/>
          <dgm:chPref val="0"/>
          <dgm:bulletEnabled val="1"/>
        </dgm:presLayoutVars>
      </dgm:prSet>
      <dgm:spPr/>
    </dgm:pt>
    <dgm:pt modelId="{9943AC5F-77BD-43BB-B53A-5FBB3B912973}" type="pres">
      <dgm:prSet presAssocID="{CE6A08EE-214E-4086-809C-3A1D9FACD026}" presName="parTxOnlySpace" presStyleCnt="0"/>
      <dgm:spPr/>
    </dgm:pt>
    <dgm:pt modelId="{BE93A09E-E44C-4507-82B7-FF3E46A384D5}" type="pres">
      <dgm:prSet presAssocID="{81AA71BD-D51A-45BB-BF45-D2DE663B8095}" presName="parTxOnly" presStyleLbl="node1" presStyleIdx="1" presStyleCnt="3" custScaleY="134654" custLinFactNeighborY="629">
        <dgm:presLayoutVars>
          <dgm:chMax val="0"/>
          <dgm:chPref val="0"/>
          <dgm:bulletEnabled val="1"/>
        </dgm:presLayoutVars>
      </dgm:prSet>
      <dgm:spPr/>
    </dgm:pt>
    <dgm:pt modelId="{C56724F5-38FD-43C8-B645-3F06D050C631}" type="pres">
      <dgm:prSet presAssocID="{C17EF42D-680E-43E5-9303-ABD045B7476B}" presName="parTxOnlySpace" presStyleCnt="0"/>
      <dgm:spPr/>
    </dgm:pt>
    <dgm:pt modelId="{A31E3DDE-68AF-4B2F-8783-9F38E1382F6F}" type="pres">
      <dgm:prSet presAssocID="{00638545-6EDD-49FA-825A-D58F1488C18E}" presName="parTxOnly" presStyleLbl="node1" presStyleIdx="2" presStyleCnt="3" custScaleY="134654" custLinFactNeighborX="821" custLinFactNeighborY="629">
        <dgm:presLayoutVars>
          <dgm:chMax val="0"/>
          <dgm:chPref val="0"/>
          <dgm:bulletEnabled val="1"/>
        </dgm:presLayoutVars>
      </dgm:prSet>
      <dgm:spPr/>
    </dgm:pt>
  </dgm:ptLst>
  <dgm:cxnLst>
    <dgm:cxn modelId="{3E84E40C-E0A2-461A-8C4D-D60C14173EDF}" type="presOf" srcId="{81AA71BD-D51A-45BB-BF45-D2DE663B8095}" destId="{BE93A09E-E44C-4507-82B7-FF3E46A384D5}" srcOrd="0" destOrd="0" presId="urn:microsoft.com/office/officeart/2005/8/layout/chevron1"/>
    <dgm:cxn modelId="{E8F5E94C-6B00-47D8-9044-56918B31F847}" type="presOf" srcId="{00638545-6EDD-49FA-825A-D58F1488C18E}" destId="{A31E3DDE-68AF-4B2F-8783-9F38E1382F6F}" srcOrd="0" destOrd="0" presId="urn:microsoft.com/office/officeart/2005/8/layout/chevron1"/>
    <dgm:cxn modelId="{8298F49E-D623-41DA-A483-04F3691DFDE7}" type="presOf" srcId="{9DE788EA-53B3-48D3-A477-5644E92CD2F1}" destId="{500BF076-BBCE-4025-840B-F351B2DC94D5}" srcOrd="0" destOrd="0" presId="urn:microsoft.com/office/officeart/2005/8/layout/chevron1"/>
    <dgm:cxn modelId="{83024BA9-3D69-4BEA-A295-6A47B3942753}" srcId="{9DE788EA-53B3-48D3-A477-5644E92CD2F1}" destId="{81AA71BD-D51A-45BB-BF45-D2DE663B8095}" srcOrd="1" destOrd="0" parTransId="{47FF400C-BDC5-4EFA-B339-B450ED294C5F}" sibTransId="{C17EF42D-680E-43E5-9303-ABD045B7476B}"/>
    <dgm:cxn modelId="{ECC9BCAB-FA2F-41F7-B6C7-0C2152585AD9}" srcId="{9DE788EA-53B3-48D3-A477-5644E92CD2F1}" destId="{88535989-E95C-4CC1-A9FC-ECCCDD6C99CD}" srcOrd="0" destOrd="0" parTransId="{F01CCA13-A301-4C13-AFE8-9A792003E1E8}" sibTransId="{CE6A08EE-214E-4086-809C-3A1D9FACD026}"/>
    <dgm:cxn modelId="{3A57F8C0-FC20-47B7-BCD7-6704C62AB8B9}" srcId="{9DE788EA-53B3-48D3-A477-5644E92CD2F1}" destId="{00638545-6EDD-49FA-825A-D58F1488C18E}" srcOrd="2" destOrd="0" parTransId="{2B8DF885-A70A-4EF5-9AF3-65A47D17C898}" sibTransId="{D953C132-5C9E-4D80-92BA-5BDFBE741D05}"/>
    <dgm:cxn modelId="{2C3DF5D4-9EB6-44A2-8C46-218423F26673}" type="presOf" srcId="{88535989-E95C-4CC1-A9FC-ECCCDD6C99CD}" destId="{883DF03B-6D46-4B96-B650-2DFE553D437D}" srcOrd="0" destOrd="0" presId="urn:microsoft.com/office/officeart/2005/8/layout/chevron1"/>
    <dgm:cxn modelId="{313288A9-1EEB-4707-9FFA-6BCBB8234462}" type="presParOf" srcId="{500BF076-BBCE-4025-840B-F351B2DC94D5}" destId="{883DF03B-6D46-4B96-B650-2DFE553D437D}" srcOrd="0" destOrd="0" presId="urn:microsoft.com/office/officeart/2005/8/layout/chevron1"/>
    <dgm:cxn modelId="{9AE207B9-3C34-4F1C-B7DA-1E55403BC1AD}" type="presParOf" srcId="{500BF076-BBCE-4025-840B-F351B2DC94D5}" destId="{9943AC5F-77BD-43BB-B53A-5FBB3B912973}" srcOrd="1" destOrd="0" presId="urn:microsoft.com/office/officeart/2005/8/layout/chevron1"/>
    <dgm:cxn modelId="{E1FCFAEB-E801-44DE-A86E-1E44FFB23334}" type="presParOf" srcId="{500BF076-BBCE-4025-840B-F351B2DC94D5}" destId="{BE93A09E-E44C-4507-82B7-FF3E46A384D5}" srcOrd="2" destOrd="0" presId="urn:microsoft.com/office/officeart/2005/8/layout/chevron1"/>
    <dgm:cxn modelId="{D6E778FC-3B13-4DA7-AE08-24CCAC3DD0CC}" type="presParOf" srcId="{500BF076-BBCE-4025-840B-F351B2DC94D5}" destId="{C56724F5-38FD-43C8-B645-3F06D050C631}" srcOrd="3" destOrd="0" presId="urn:microsoft.com/office/officeart/2005/8/layout/chevron1"/>
    <dgm:cxn modelId="{EA0FC263-0161-425A-87DC-25DA0298F297}" type="presParOf" srcId="{500BF076-BBCE-4025-840B-F351B2DC94D5}" destId="{A31E3DDE-68AF-4B2F-8783-9F38E1382F6F}"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7E7BFE-F0C2-4C0A-AD22-49D4613A2119}" type="doc">
      <dgm:prSet loTypeId="urn:microsoft.com/office/officeart/2005/8/layout/hierarchy6" loCatId="hierarchy" qsTypeId="urn:microsoft.com/office/officeart/2005/8/quickstyle/simple1" qsCatId="simple" csTypeId="urn:microsoft.com/office/officeart/2005/8/colors/accent5_2" csCatId="accent5" phldr="1"/>
      <dgm:spPr/>
      <dgm:t>
        <a:bodyPr/>
        <a:lstStyle/>
        <a:p>
          <a:endParaRPr lang="en-US"/>
        </a:p>
      </dgm:t>
    </dgm:pt>
    <dgm:pt modelId="{20B2F7E3-DDB8-417D-B59B-2664068D5F9A}">
      <dgm:prSet phldrT="[Text]"/>
      <dgm:spPr>
        <a:solidFill>
          <a:srgbClr val="B02633"/>
        </a:solidFill>
      </dgm:spPr>
      <dgm:t>
        <a:bodyPr/>
        <a:lstStyle/>
        <a:p>
          <a:r>
            <a:rPr lang="en-US" b="0" i="0">
              <a:latin typeface="Open Sans Light" panose="020B0306030504020204" pitchFamily="34" charset="0"/>
              <a:ea typeface="Open Sans Light" panose="020B0306030504020204" pitchFamily="34" charset="0"/>
              <a:cs typeface="Open Sans Light" panose="020B0306030504020204" pitchFamily="34" charset="0"/>
            </a:rPr>
            <a:t>Nação</a:t>
          </a:r>
        </a:p>
      </dgm:t>
    </dgm:pt>
    <dgm:pt modelId="{0801CD98-C83F-49CF-87A8-C1DF9C807668}" type="parTrans" cxnId="{EF1655F6-0FDA-4BDF-B8A3-64EA063FA1F8}">
      <dgm:prSet/>
      <dgm:spPr/>
      <dgm:t>
        <a:bodyPr/>
        <a:lstStyle/>
        <a:p>
          <a:endParaRPr lang="en-US"/>
        </a:p>
      </dgm:t>
    </dgm:pt>
    <dgm:pt modelId="{28AECFEB-03FE-43C0-B811-60051315F2FE}" type="sibTrans" cxnId="{EF1655F6-0FDA-4BDF-B8A3-64EA063FA1F8}">
      <dgm:prSet/>
      <dgm:spPr/>
      <dgm:t>
        <a:bodyPr/>
        <a:lstStyle/>
        <a:p>
          <a:endParaRPr lang="en-US"/>
        </a:p>
      </dgm:t>
    </dgm:pt>
    <dgm:pt modelId="{EE058287-AEBC-4407-8615-D06153632EDA}">
      <dgm:prSet phldrT="[Text]"/>
      <dgm:spPr>
        <a:solidFill>
          <a:srgbClr val="B02633"/>
        </a:solidFill>
      </dgm:spPr>
      <dgm:t>
        <a:bodyPr/>
        <a:lstStyle/>
        <a:p>
          <a:r>
            <a:rPr lang="en-US" b="0" i="0">
              <a:latin typeface="Open Sans Light" panose="020B0306030504020204" pitchFamily="34" charset="0"/>
              <a:ea typeface="Open Sans Light" panose="020B0306030504020204" pitchFamily="34" charset="0"/>
              <a:cs typeface="Open Sans Light" panose="020B0306030504020204" pitchFamily="34" charset="0"/>
            </a:rPr>
            <a:t>Setor</a:t>
          </a:r>
        </a:p>
      </dgm:t>
    </dgm:pt>
    <dgm:pt modelId="{304468B5-D61E-42F3-8DB8-4F869F2F8B18}" type="parTrans" cxnId="{64C015B8-3735-47FC-A6A9-55A1E259AF49}">
      <dgm:prSet/>
      <dgm:spPr/>
      <dgm:t>
        <a:bodyPr/>
        <a:lstStyle/>
        <a:p>
          <a:endParaRPr lang="en-US"/>
        </a:p>
      </dgm:t>
    </dgm:pt>
    <dgm:pt modelId="{41C457BF-F8E2-4A80-9494-503F22EBAAD0}" type="sibTrans" cxnId="{64C015B8-3735-47FC-A6A9-55A1E259AF49}">
      <dgm:prSet/>
      <dgm:spPr/>
      <dgm:t>
        <a:bodyPr/>
        <a:lstStyle/>
        <a:p>
          <a:endParaRPr lang="en-US"/>
        </a:p>
      </dgm:t>
    </dgm:pt>
    <dgm:pt modelId="{FA65A169-D8CF-460C-8752-DC3554FC44C9}">
      <dgm:prSet phldrT="[Text]"/>
      <dgm:spPr>
        <a:solidFill>
          <a:srgbClr val="B02633"/>
        </a:solidFill>
      </dgm:spPr>
      <dgm:t>
        <a:bodyPr/>
        <a:lstStyle/>
        <a:p>
          <a:r>
            <a:rPr lang="en-US" b="0" i="0">
              <a:latin typeface="Open Sans Light" panose="020B0306030504020204" pitchFamily="34" charset="0"/>
              <a:ea typeface="Open Sans Light" panose="020B0306030504020204" pitchFamily="34" charset="0"/>
              <a:cs typeface="Open Sans Light" panose="020B0306030504020204" pitchFamily="34" charset="0"/>
            </a:rPr>
            <a:t>Produção de aço</a:t>
          </a:r>
        </a:p>
      </dgm:t>
    </dgm:pt>
    <dgm:pt modelId="{7B3ABE5B-615B-427C-B325-081B5A5427A5}" type="parTrans" cxnId="{4511C548-144E-43B3-89FF-31B8BF882599}">
      <dgm:prSet/>
      <dgm:spPr/>
      <dgm:t>
        <a:bodyPr/>
        <a:lstStyle/>
        <a:p>
          <a:endParaRPr lang="en-US"/>
        </a:p>
      </dgm:t>
    </dgm:pt>
    <dgm:pt modelId="{E0374E0A-0CF2-4BCC-88A8-DB8A4FD2B174}" type="sibTrans" cxnId="{4511C548-144E-43B3-89FF-31B8BF882599}">
      <dgm:prSet/>
      <dgm:spPr/>
      <dgm:t>
        <a:bodyPr/>
        <a:lstStyle/>
        <a:p>
          <a:endParaRPr lang="en-US"/>
        </a:p>
      </dgm:t>
    </dgm:pt>
    <dgm:pt modelId="{3ACEDCF4-99FD-4D6B-A7EC-836665AF543F}">
      <dgm:prSet phldrT="[Text]"/>
      <dgm:spPr>
        <a:solidFill>
          <a:srgbClr val="B02633"/>
        </a:solidFill>
      </dgm:spPr>
      <dgm:t>
        <a:bodyPr/>
        <a:lstStyle/>
        <a:p>
          <a:r>
            <a:rPr lang="en-US" b="0" i="0">
              <a:latin typeface="Open Sans Light" panose="020B0306030504020204" pitchFamily="34" charset="0"/>
              <a:ea typeface="Open Sans Light" panose="020B0306030504020204" pitchFamily="34" charset="0"/>
              <a:cs typeface="Open Sans Light" panose="020B0306030504020204" pitchFamily="34" charset="0"/>
            </a:rPr>
            <a:t>Agricultura</a:t>
          </a:r>
        </a:p>
      </dgm:t>
    </dgm:pt>
    <dgm:pt modelId="{745F6EC1-F1E6-4789-BF92-7E6D3E377887}" type="parTrans" cxnId="{5001475E-F237-4AA8-9F38-5C9DE6D7F670}">
      <dgm:prSet/>
      <dgm:spPr/>
      <dgm:t>
        <a:bodyPr/>
        <a:lstStyle/>
        <a:p>
          <a:endParaRPr lang="en-US"/>
        </a:p>
      </dgm:t>
    </dgm:pt>
    <dgm:pt modelId="{2E616930-19CC-4525-967C-32B5D014EDFF}" type="sibTrans" cxnId="{5001475E-F237-4AA8-9F38-5C9DE6D7F670}">
      <dgm:prSet/>
      <dgm:spPr/>
      <dgm:t>
        <a:bodyPr/>
        <a:lstStyle/>
        <a:p>
          <a:endParaRPr lang="en-US"/>
        </a:p>
      </dgm:t>
    </dgm:pt>
    <dgm:pt modelId="{3D0456F1-34AB-4E4B-AAAA-6A81168A283F}">
      <dgm:prSet phldrT="[Text]"/>
      <dgm:spPr>
        <a:solidFill>
          <a:srgbClr val="B02633"/>
        </a:solidFill>
      </dgm:spPr>
      <dgm:t>
        <a:bodyPr/>
        <a:lstStyle/>
        <a:p>
          <a:r>
            <a:rPr lang="en-US" b="0" i="0" dirty="0">
              <a:latin typeface="Open Sans Light"/>
              <a:ea typeface="Open Sans Light" panose="020B0306030504020204" pitchFamily="34" charset="0"/>
              <a:cs typeface="Open Sans Light" panose="020B0306030504020204" pitchFamily="34" charset="0"/>
            </a:rPr>
            <a:t>Casa</a:t>
          </a:r>
        </a:p>
      </dgm:t>
    </dgm:pt>
    <dgm:pt modelId="{CF6F68F4-42E1-4154-802F-6E431957D531}" type="parTrans" cxnId="{954FD1EE-AEA2-4E67-B7F2-4BA103BC185B}">
      <dgm:prSet/>
      <dgm:spPr/>
      <dgm:t>
        <a:bodyPr/>
        <a:lstStyle/>
        <a:p>
          <a:endParaRPr lang="en-US"/>
        </a:p>
      </dgm:t>
    </dgm:pt>
    <dgm:pt modelId="{46BE574E-9EEC-44C1-AD5D-1A25C3086738}" type="sibTrans" cxnId="{954FD1EE-AEA2-4E67-B7F2-4BA103BC185B}">
      <dgm:prSet/>
      <dgm:spPr/>
      <dgm:t>
        <a:bodyPr/>
        <a:lstStyle/>
        <a:p>
          <a:endParaRPr lang="en-US"/>
        </a:p>
      </dgm:t>
    </dgm:pt>
    <dgm:pt modelId="{75E4A7B8-6E73-404C-B613-EEC7A01F0EDD}">
      <dgm:prSet phldrT="[Text]"/>
      <dgm:spPr>
        <a:solidFill>
          <a:srgbClr val="B02633"/>
        </a:solidFill>
      </dgm:spPr>
      <dgm:t>
        <a:bodyPr/>
        <a:lstStyle/>
        <a:p>
          <a:r>
            <a:rPr lang="en-US" b="0" i="0">
              <a:latin typeface="Open Sans Light"/>
              <a:ea typeface="Open Sans Light" panose="020B0306030504020204" pitchFamily="34" charset="0"/>
              <a:cs typeface="Open Sans Light" panose="020B0306030504020204" pitchFamily="34" charset="0"/>
            </a:rPr>
            <a:t>Serviço</a:t>
          </a:r>
        </a:p>
      </dgm:t>
    </dgm:pt>
    <dgm:pt modelId="{3D9F99FA-33FD-4AE0-BCCD-B531F683770E}" type="parTrans" cxnId="{9DB5048A-8922-4EB3-9113-1A3E4567F56C}">
      <dgm:prSet/>
      <dgm:spPr/>
      <dgm:t>
        <a:bodyPr/>
        <a:lstStyle/>
        <a:p>
          <a:endParaRPr lang="en-US"/>
        </a:p>
      </dgm:t>
    </dgm:pt>
    <dgm:pt modelId="{D1A239C0-4423-41DA-A959-75E8817A8F18}" type="sibTrans" cxnId="{9DB5048A-8922-4EB3-9113-1A3E4567F56C}">
      <dgm:prSet/>
      <dgm:spPr/>
      <dgm:t>
        <a:bodyPr/>
        <a:lstStyle/>
        <a:p>
          <a:endParaRPr lang="en-US"/>
        </a:p>
      </dgm:t>
    </dgm:pt>
    <dgm:pt modelId="{17DA9C28-F94D-4915-BB6A-714BAC468CC6}">
      <dgm:prSet phldrT="[Text]"/>
      <dgm:spPr/>
      <dgm:t>
        <a:bodyPr/>
        <a:lstStyle/>
        <a:p>
          <a:pPr algn="l"/>
          <a:r>
            <a:rPr lang="en-US" b="0" i="0">
              <a:latin typeface="Open Sans" panose="020B0606030504020204" pitchFamily="34" charset="0"/>
              <a:ea typeface="Open Sans" panose="020B0606030504020204" pitchFamily="34" charset="0"/>
              <a:cs typeface="Open Sans" panose="020B0606030504020204" pitchFamily="34" charset="0"/>
            </a:rPr>
            <a:t>Demanda nacional</a:t>
          </a:r>
        </a:p>
      </dgm:t>
    </dgm:pt>
    <dgm:pt modelId="{1EB5943E-5FE8-453C-8720-F383B25FE4D8}" type="parTrans" cxnId="{D974FD60-0855-4D0D-A570-C68153C93196}">
      <dgm:prSet/>
      <dgm:spPr/>
      <dgm:t>
        <a:bodyPr/>
        <a:lstStyle/>
        <a:p>
          <a:endParaRPr lang="en-US"/>
        </a:p>
      </dgm:t>
    </dgm:pt>
    <dgm:pt modelId="{9D4D5057-5EEF-4504-94D2-EC95284632B7}" type="sibTrans" cxnId="{D974FD60-0855-4D0D-A570-C68153C93196}">
      <dgm:prSet/>
      <dgm:spPr/>
      <dgm:t>
        <a:bodyPr/>
        <a:lstStyle/>
        <a:p>
          <a:endParaRPr lang="en-US"/>
        </a:p>
      </dgm:t>
    </dgm:pt>
    <dgm:pt modelId="{CBF319AA-1CA9-42DB-93DB-65351C4D8DDE}">
      <dgm:prSet phldrT="[Text]"/>
      <dgm:spPr/>
      <dgm:t>
        <a:bodyPr/>
        <a:lstStyle/>
        <a:p>
          <a:pPr algn="l"/>
          <a:r>
            <a:rPr lang="en-US" b="0" i="0">
              <a:latin typeface="Open Sans" panose="020B0606030504020204" pitchFamily="34" charset="0"/>
              <a:ea typeface="Open Sans" panose="020B0606030504020204" pitchFamily="34" charset="0"/>
              <a:cs typeface="Open Sans" panose="020B0606030504020204" pitchFamily="34" charset="0"/>
            </a:rPr>
            <a:t>Demanda do setor</a:t>
          </a:r>
        </a:p>
      </dgm:t>
    </dgm:pt>
    <dgm:pt modelId="{4D7BCA3E-5A47-4835-881D-5E4D4D2E2970}" type="parTrans" cxnId="{22187744-5DF1-4F9F-AC98-296C8FFC1494}">
      <dgm:prSet/>
      <dgm:spPr/>
      <dgm:t>
        <a:bodyPr/>
        <a:lstStyle/>
        <a:p>
          <a:endParaRPr lang="en-US"/>
        </a:p>
      </dgm:t>
    </dgm:pt>
    <dgm:pt modelId="{FFCD2EDF-D70E-4A93-9129-AAE215E0B14D}" type="sibTrans" cxnId="{22187744-5DF1-4F9F-AC98-296C8FFC1494}">
      <dgm:prSet/>
      <dgm:spPr/>
      <dgm:t>
        <a:bodyPr/>
        <a:lstStyle/>
        <a:p>
          <a:endParaRPr lang="en-US"/>
        </a:p>
      </dgm:t>
    </dgm:pt>
    <dgm:pt modelId="{43159C62-4811-478A-9AD1-1CE23C6AB071}">
      <dgm:prSet phldrT="[Text]"/>
      <dgm:spPr>
        <a:solidFill>
          <a:srgbClr val="B02633"/>
        </a:solidFill>
      </dgm:spPr>
      <dgm:t>
        <a:bodyPr/>
        <a:lstStyle/>
        <a:p>
          <a:r>
            <a:rPr lang="en-US" b="0" i="0">
              <a:latin typeface="Open Sans Light" panose="020B0306030504020204" pitchFamily="34" charset="0"/>
              <a:ea typeface="Open Sans Light" panose="020B0306030504020204" pitchFamily="34" charset="0"/>
              <a:cs typeface="Open Sans Light" panose="020B0306030504020204" pitchFamily="34" charset="0"/>
            </a:rPr>
            <a:t>Outros</a:t>
          </a:r>
        </a:p>
      </dgm:t>
    </dgm:pt>
    <dgm:pt modelId="{379B49EA-A2F2-4EC3-A712-E15E7F11847A}" type="parTrans" cxnId="{FADAFABF-0885-4321-9688-E292BF871614}">
      <dgm:prSet/>
      <dgm:spPr/>
      <dgm:t>
        <a:bodyPr/>
        <a:lstStyle/>
        <a:p>
          <a:endParaRPr lang="en-US"/>
        </a:p>
      </dgm:t>
    </dgm:pt>
    <dgm:pt modelId="{C1E5159A-1E8E-4E14-A59B-46B7B561B289}" type="sibTrans" cxnId="{FADAFABF-0885-4321-9688-E292BF871614}">
      <dgm:prSet/>
      <dgm:spPr/>
      <dgm:t>
        <a:bodyPr/>
        <a:lstStyle/>
        <a:p>
          <a:endParaRPr lang="en-US"/>
        </a:p>
      </dgm:t>
    </dgm:pt>
    <dgm:pt modelId="{740C391F-8E5D-4F65-9A53-D8CF2126250A}">
      <dgm:prSet phldrT="[Text]"/>
      <dgm:spPr>
        <a:solidFill>
          <a:srgbClr val="B02633"/>
        </a:solidFill>
      </dgm:spPr>
      <dgm:t>
        <a:bodyPr/>
        <a:lstStyle/>
        <a:p>
          <a:r>
            <a:rPr lang="en-US" b="0" i="0">
              <a:latin typeface="Open Sans Light" panose="020B0306030504020204" pitchFamily="34" charset="0"/>
              <a:ea typeface="Open Sans Light" panose="020B0306030504020204" pitchFamily="34" charset="0"/>
              <a:cs typeface="Open Sans Light" panose="020B0306030504020204" pitchFamily="34" charset="0"/>
            </a:rPr>
            <a:t>Transporte</a:t>
          </a:r>
        </a:p>
      </dgm:t>
    </dgm:pt>
    <dgm:pt modelId="{DAF4B1D1-63AA-47AE-B903-5191789A2045}" type="parTrans" cxnId="{E8ABCF35-6A56-484C-80DE-4F75893AA9C7}">
      <dgm:prSet/>
      <dgm:spPr/>
      <dgm:t>
        <a:bodyPr/>
        <a:lstStyle/>
        <a:p>
          <a:endParaRPr lang="en-US"/>
        </a:p>
      </dgm:t>
    </dgm:pt>
    <dgm:pt modelId="{44331293-F276-4541-BA8D-4E8C2E889182}" type="sibTrans" cxnId="{E8ABCF35-6A56-484C-80DE-4F75893AA9C7}">
      <dgm:prSet/>
      <dgm:spPr/>
      <dgm:t>
        <a:bodyPr/>
        <a:lstStyle/>
        <a:p>
          <a:endParaRPr lang="en-US"/>
        </a:p>
      </dgm:t>
    </dgm:pt>
    <dgm:pt modelId="{09B5FAE0-C431-4549-94E8-9F84503BF99B}">
      <dgm:prSet phldrT="[Text]"/>
      <dgm:spPr>
        <a:solidFill>
          <a:srgbClr val="B02633"/>
        </a:solidFill>
      </dgm:spPr>
      <dgm:t>
        <a:bodyPr/>
        <a:lstStyle/>
        <a:p>
          <a:r>
            <a:rPr lang="en-US" b="0" i="0">
              <a:latin typeface="Open Sans Light" panose="020B0306030504020204" pitchFamily="34" charset="0"/>
              <a:ea typeface="Open Sans Light" panose="020B0306030504020204" pitchFamily="34" charset="0"/>
              <a:cs typeface="Open Sans Light" panose="020B0306030504020204" pitchFamily="34" charset="0"/>
            </a:rPr>
            <a:t>Pessoal</a:t>
          </a:r>
        </a:p>
      </dgm:t>
    </dgm:pt>
    <dgm:pt modelId="{09FADF81-0188-4F58-88A4-FF00EFAF17C0}" type="parTrans" cxnId="{3A9ED142-081D-4E7E-B975-DC47F717B051}">
      <dgm:prSet/>
      <dgm:spPr/>
      <dgm:t>
        <a:bodyPr/>
        <a:lstStyle/>
        <a:p>
          <a:endParaRPr lang="en-US"/>
        </a:p>
      </dgm:t>
    </dgm:pt>
    <dgm:pt modelId="{8BCBD53B-78A5-4E83-A7C7-41E1DA4D594D}" type="sibTrans" cxnId="{3A9ED142-081D-4E7E-B975-DC47F717B051}">
      <dgm:prSet/>
      <dgm:spPr/>
      <dgm:t>
        <a:bodyPr/>
        <a:lstStyle/>
        <a:p>
          <a:endParaRPr lang="en-US"/>
        </a:p>
      </dgm:t>
    </dgm:pt>
    <dgm:pt modelId="{580B3F64-3D45-42AD-B337-F5FFEF6CD4AA}">
      <dgm:prSet phldrT="[Text]"/>
      <dgm:spPr>
        <a:solidFill>
          <a:srgbClr val="B02633"/>
        </a:solidFill>
      </dgm:spPr>
      <dgm:t>
        <a:bodyPr/>
        <a:lstStyle/>
        <a:p>
          <a:r>
            <a:rPr lang="en-US" b="0" i="0">
              <a:latin typeface="Open Sans Light" panose="020B0306030504020204" pitchFamily="34" charset="0"/>
              <a:ea typeface="Open Sans Light" panose="020B0306030504020204" pitchFamily="34" charset="0"/>
              <a:cs typeface="Open Sans Light" panose="020B0306030504020204" pitchFamily="34" charset="0"/>
            </a:rPr>
            <a:t>Frete</a:t>
          </a:r>
        </a:p>
      </dgm:t>
    </dgm:pt>
    <dgm:pt modelId="{10A1F435-05BD-4C81-A38C-7F4C10627002}" type="parTrans" cxnId="{1D0345C2-F77B-46B1-B8F9-DE6D081F05AF}">
      <dgm:prSet/>
      <dgm:spPr/>
      <dgm:t>
        <a:bodyPr/>
        <a:lstStyle/>
        <a:p>
          <a:endParaRPr lang="en-US"/>
        </a:p>
      </dgm:t>
    </dgm:pt>
    <dgm:pt modelId="{7CBE3C53-ACC8-4CCA-949D-D3EFFEDD4927}" type="sibTrans" cxnId="{1D0345C2-F77B-46B1-B8F9-DE6D081F05AF}">
      <dgm:prSet/>
      <dgm:spPr/>
      <dgm:t>
        <a:bodyPr/>
        <a:lstStyle/>
        <a:p>
          <a:endParaRPr lang="en-US"/>
        </a:p>
      </dgm:t>
    </dgm:pt>
    <dgm:pt modelId="{D1AE30F2-0E0F-4F9E-AB44-9D98DA8FB461}">
      <dgm:prSet phldrT="[Text]"/>
      <dgm:spPr/>
      <dgm:t>
        <a:bodyPr/>
        <a:lstStyle/>
        <a:p>
          <a:pPr algn="l"/>
          <a:r>
            <a:rPr lang="en-US" b="0" i="0">
              <a:latin typeface="Open Sans" panose="020B0606030504020204" pitchFamily="34" charset="0"/>
              <a:ea typeface="Open Sans" panose="020B0606030504020204" pitchFamily="34" charset="0"/>
              <a:cs typeface="Open Sans" panose="020B0606030504020204" pitchFamily="34" charset="0"/>
            </a:rPr>
            <a:t>Demanda do cliente</a:t>
          </a:r>
        </a:p>
      </dgm:t>
    </dgm:pt>
    <dgm:pt modelId="{6A351654-3AAE-4885-A49B-216C424DBF12}" type="parTrans" cxnId="{938F7369-C188-4537-BCC0-E191B8100F28}">
      <dgm:prSet/>
      <dgm:spPr/>
      <dgm:t>
        <a:bodyPr/>
        <a:lstStyle/>
        <a:p>
          <a:endParaRPr lang="en-US"/>
        </a:p>
      </dgm:t>
    </dgm:pt>
    <dgm:pt modelId="{D5ACC53E-B811-4A4B-B144-8AACD2D14D61}" type="sibTrans" cxnId="{938F7369-C188-4537-BCC0-E191B8100F28}">
      <dgm:prSet/>
      <dgm:spPr/>
      <dgm:t>
        <a:bodyPr/>
        <a:lstStyle/>
        <a:p>
          <a:endParaRPr lang="en-US"/>
        </a:p>
      </dgm:t>
    </dgm:pt>
    <dgm:pt modelId="{131C11E7-3AA6-41B1-8E1A-7003B451922A}" type="pres">
      <dgm:prSet presAssocID="{4C7E7BFE-F0C2-4C0A-AD22-49D4613A2119}" presName="mainComposite" presStyleCnt="0">
        <dgm:presLayoutVars>
          <dgm:chPref val="1"/>
          <dgm:dir/>
          <dgm:animOne val="branch"/>
          <dgm:animLvl val="lvl"/>
          <dgm:resizeHandles val="exact"/>
        </dgm:presLayoutVars>
      </dgm:prSet>
      <dgm:spPr/>
    </dgm:pt>
    <dgm:pt modelId="{4AC96412-E1EB-4965-AA46-4B96D25AA4B9}" type="pres">
      <dgm:prSet presAssocID="{4C7E7BFE-F0C2-4C0A-AD22-49D4613A2119}" presName="hierFlow" presStyleCnt="0"/>
      <dgm:spPr/>
    </dgm:pt>
    <dgm:pt modelId="{63B9DDE7-322A-40C9-9386-663549BCD0A8}" type="pres">
      <dgm:prSet presAssocID="{4C7E7BFE-F0C2-4C0A-AD22-49D4613A2119}" presName="firstBuf" presStyleCnt="0"/>
      <dgm:spPr/>
    </dgm:pt>
    <dgm:pt modelId="{862222B3-5995-48B2-94DF-CF4B0F3E6D49}" type="pres">
      <dgm:prSet presAssocID="{4C7E7BFE-F0C2-4C0A-AD22-49D4613A2119}" presName="hierChild1" presStyleCnt="0">
        <dgm:presLayoutVars>
          <dgm:chPref val="1"/>
          <dgm:animOne val="branch"/>
          <dgm:animLvl val="lvl"/>
        </dgm:presLayoutVars>
      </dgm:prSet>
      <dgm:spPr/>
    </dgm:pt>
    <dgm:pt modelId="{87FAF935-3426-4624-922B-25B33EE4C5AD}" type="pres">
      <dgm:prSet presAssocID="{20B2F7E3-DDB8-417D-B59B-2664068D5F9A}" presName="Name14" presStyleCnt="0"/>
      <dgm:spPr/>
    </dgm:pt>
    <dgm:pt modelId="{798E5AE9-11FE-4980-81CC-F964A276DAEF}" type="pres">
      <dgm:prSet presAssocID="{20B2F7E3-DDB8-417D-B59B-2664068D5F9A}" presName="level1Shape" presStyleLbl="node0" presStyleIdx="0" presStyleCnt="1">
        <dgm:presLayoutVars>
          <dgm:chPref val="3"/>
        </dgm:presLayoutVars>
      </dgm:prSet>
      <dgm:spPr/>
    </dgm:pt>
    <dgm:pt modelId="{5CA8B6A1-A6C7-40B3-9178-B5A35848ECAB}" type="pres">
      <dgm:prSet presAssocID="{20B2F7E3-DDB8-417D-B59B-2664068D5F9A}" presName="hierChild2" presStyleCnt="0"/>
      <dgm:spPr/>
    </dgm:pt>
    <dgm:pt modelId="{D3465C9C-1C80-4049-B8FC-3CB8F2A7AF4A}" type="pres">
      <dgm:prSet presAssocID="{304468B5-D61E-42F3-8DB8-4F869F2F8B18}" presName="Name19" presStyleLbl="parChTrans1D2" presStyleIdx="0" presStyleCnt="4"/>
      <dgm:spPr/>
    </dgm:pt>
    <dgm:pt modelId="{AADCC484-2C14-4AE3-901F-20EBD4BF03BF}" type="pres">
      <dgm:prSet presAssocID="{EE058287-AEBC-4407-8615-D06153632EDA}" presName="Name21" presStyleCnt="0"/>
      <dgm:spPr/>
    </dgm:pt>
    <dgm:pt modelId="{C8149F30-0CD7-41B3-A566-53001E1F11BD}" type="pres">
      <dgm:prSet presAssocID="{EE058287-AEBC-4407-8615-D06153632EDA}" presName="level2Shape" presStyleLbl="node2" presStyleIdx="0" presStyleCnt="4"/>
      <dgm:spPr/>
    </dgm:pt>
    <dgm:pt modelId="{BAF144BC-5CEC-4BBE-A7C0-A083B604F3B1}" type="pres">
      <dgm:prSet presAssocID="{EE058287-AEBC-4407-8615-D06153632EDA}" presName="hierChild3" presStyleCnt="0"/>
      <dgm:spPr/>
    </dgm:pt>
    <dgm:pt modelId="{1E041BA2-E21F-4447-95A5-7E153A8108F8}" type="pres">
      <dgm:prSet presAssocID="{7B3ABE5B-615B-427C-B325-081B5A5427A5}" presName="Name19" presStyleLbl="parChTrans1D3" presStyleIdx="0" presStyleCnt="5"/>
      <dgm:spPr/>
    </dgm:pt>
    <dgm:pt modelId="{B9AB038F-281F-46FD-9B1D-993405DBBF5D}" type="pres">
      <dgm:prSet presAssocID="{FA65A169-D8CF-460C-8752-DC3554FC44C9}" presName="Name21" presStyleCnt="0"/>
      <dgm:spPr/>
    </dgm:pt>
    <dgm:pt modelId="{5B35674C-A8A0-4D7A-8F92-AE3FC067E41C}" type="pres">
      <dgm:prSet presAssocID="{FA65A169-D8CF-460C-8752-DC3554FC44C9}" presName="level2Shape" presStyleLbl="node3" presStyleIdx="0" presStyleCnt="5"/>
      <dgm:spPr/>
    </dgm:pt>
    <dgm:pt modelId="{E49B791D-9955-4E46-BC43-AA910FC43F2B}" type="pres">
      <dgm:prSet presAssocID="{FA65A169-D8CF-460C-8752-DC3554FC44C9}" presName="hierChild3" presStyleCnt="0"/>
      <dgm:spPr/>
    </dgm:pt>
    <dgm:pt modelId="{0E2848D1-69E0-4D0A-947C-3A7C779DCD78}" type="pres">
      <dgm:prSet presAssocID="{745F6EC1-F1E6-4789-BF92-7E6D3E377887}" presName="Name19" presStyleLbl="parChTrans1D3" presStyleIdx="1" presStyleCnt="5"/>
      <dgm:spPr/>
    </dgm:pt>
    <dgm:pt modelId="{B66B935E-90F9-4817-AB6D-94955DD7D9A0}" type="pres">
      <dgm:prSet presAssocID="{3ACEDCF4-99FD-4D6B-A7EC-836665AF543F}" presName="Name21" presStyleCnt="0"/>
      <dgm:spPr/>
    </dgm:pt>
    <dgm:pt modelId="{5A482BDB-DB92-44F4-AF13-ACA1F07BB199}" type="pres">
      <dgm:prSet presAssocID="{3ACEDCF4-99FD-4D6B-A7EC-836665AF543F}" presName="level2Shape" presStyleLbl="node3" presStyleIdx="1" presStyleCnt="5"/>
      <dgm:spPr/>
    </dgm:pt>
    <dgm:pt modelId="{906803D2-6BB1-456F-B877-7C2CA4BA885E}" type="pres">
      <dgm:prSet presAssocID="{3ACEDCF4-99FD-4D6B-A7EC-836665AF543F}" presName="hierChild3" presStyleCnt="0"/>
      <dgm:spPr/>
    </dgm:pt>
    <dgm:pt modelId="{23FDE072-C851-47A8-88F6-8DEA164C3F98}" type="pres">
      <dgm:prSet presAssocID="{379B49EA-A2F2-4EC3-A712-E15E7F11847A}" presName="Name19" presStyleLbl="parChTrans1D3" presStyleIdx="2" presStyleCnt="5"/>
      <dgm:spPr/>
    </dgm:pt>
    <dgm:pt modelId="{74675056-FF7D-4C2D-9A71-01BB10CFBF7B}" type="pres">
      <dgm:prSet presAssocID="{43159C62-4811-478A-9AD1-1CE23C6AB071}" presName="Name21" presStyleCnt="0"/>
      <dgm:spPr/>
    </dgm:pt>
    <dgm:pt modelId="{744C59E9-4094-4128-87EB-3DDE979CD75C}" type="pres">
      <dgm:prSet presAssocID="{43159C62-4811-478A-9AD1-1CE23C6AB071}" presName="level2Shape" presStyleLbl="node3" presStyleIdx="2" presStyleCnt="5"/>
      <dgm:spPr/>
    </dgm:pt>
    <dgm:pt modelId="{FDF039E9-C009-4C64-A10C-EE8633BBDBB9}" type="pres">
      <dgm:prSet presAssocID="{43159C62-4811-478A-9AD1-1CE23C6AB071}" presName="hierChild3" presStyleCnt="0"/>
      <dgm:spPr/>
    </dgm:pt>
    <dgm:pt modelId="{1C8AE58C-3315-4AE1-A9B8-35CEDD01C24D}" type="pres">
      <dgm:prSet presAssocID="{CF6F68F4-42E1-4154-802F-6E431957D531}" presName="Name19" presStyleLbl="parChTrans1D2" presStyleIdx="1" presStyleCnt="4"/>
      <dgm:spPr/>
    </dgm:pt>
    <dgm:pt modelId="{289295FC-DB23-44FA-B3E3-8EC95805DE7F}" type="pres">
      <dgm:prSet presAssocID="{3D0456F1-34AB-4E4B-AAAA-6A81168A283F}" presName="Name21" presStyleCnt="0"/>
      <dgm:spPr/>
    </dgm:pt>
    <dgm:pt modelId="{E5E07B1C-67B9-4960-BDCC-6C450CF61661}" type="pres">
      <dgm:prSet presAssocID="{3D0456F1-34AB-4E4B-AAAA-6A81168A283F}" presName="level2Shape" presStyleLbl="node2" presStyleIdx="1" presStyleCnt="4"/>
      <dgm:spPr/>
    </dgm:pt>
    <dgm:pt modelId="{41E7BE55-4D91-451A-B2D5-7DED8E3614C5}" type="pres">
      <dgm:prSet presAssocID="{3D0456F1-34AB-4E4B-AAAA-6A81168A283F}" presName="hierChild3" presStyleCnt="0"/>
      <dgm:spPr/>
    </dgm:pt>
    <dgm:pt modelId="{A8433A5B-0D83-4458-818F-40304DCBB2D5}" type="pres">
      <dgm:prSet presAssocID="{3D9F99FA-33FD-4AE0-BCCD-B531F683770E}" presName="Name19" presStyleLbl="parChTrans1D2" presStyleIdx="2" presStyleCnt="4"/>
      <dgm:spPr/>
    </dgm:pt>
    <dgm:pt modelId="{00DFE7D3-2BCE-4852-88A6-FD1BDDF879BF}" type="pres">
      <dgm:prSet presAssocID="{75E4A7B8-6E73-404C-B613-EEC7A01F0EDD}" presName="Name21" presStyleCnt="0"/>
      <dgm:spPr/>
    </dgm:pt>
    <dgm:pt modelId="{F3ACAEFD-2EB8-42DC-93D7-E1A530DCF69F}" type="pres">
      <dgm:prSet presAssocID="{75E4A7B8-6E73-404C-B613-EEC7A01F0EDD}" presName="level2Shape" presStyleLbl="node2" presStyleIdx="2" presStyleCnt="4"/>
      <dgm:spPr/>
    </dgm:pt>
    <dgm:pt modelId="{744B13BE-FC16-4B48-A101-4EFF0FC9CC68}" type="pres">
      <dgm:prSet presAssocID="{75E4A7B8-6E73-404C-B613-EEC7A01F0EDD}" presName="hierChild3" presStyleCnt="0"/>
      <dgm:spPr/>
    </dgm:pt>
    <dgm:pt modelId="{6F715008-0D3D-4150-A37A-697C5D5A8E9D}" type="pres">
      <dgm:prSet presAssocID="{DAF4B1D1-63AA-47AE-B903-5191789A2045}" presName="Name19" presStyleLbl="parChTrans1D2" presStyleIdx="3" presStyleCnt="4"/>
      <dgm:spPr/>
    </dgm:pt>
    <dgm:pt modelId="{9B41F08B-302F-4AD0-B62A-40E877BA1B34}" type="pres">
      <dgm:prSet presAssocID="{740C391F-8E5D-4F65-9A53-D8CF2126250A}" presName="Name21" presStyleCnt="0"/>
      <dgm:spPr/>
    </dgm:pt>
    <dgm:pt modelId="{29432E23-43F2-4F60-B804-5AA7E3D57B63}" type="pres">
      <dgm:prSet presAssocID="{740C391F-8E5D-4F65-9A53-D8CF2126250A}" presName="level2Shape" presStyleLbl="node2" presStyleIdx="3" presStyleCnt="4"/>
      <dgm:spPr/>
    </dgm:pt>
    <dgm:pt modelId="{8500B9A8-1CA4-40CE-BAD6-3D5EBAA40D49}" type="pres">
      <dgm:prSet presAssocID="{740C391F-8E5D-4F65-9A53-D8CF2126250A}" presName="hierChild3" presStyleCnt="0"/>
      <dgm:spPr/>
    </dgm:pt>
    <dgm:pt modelId="{950DEDA0-7A32-48FC-A999-05C93E0BCF88}" type="pres">
      <dgm:prSet presAssocID="{09FADF81-0188-4F58-88A4-FF00EFAF17C0}" presName="Name19" presStyleLbl="parChTrans1D3" presStyleIdx="3" presStyleCnt="5"/>
      <dgm:spPr/>
    </dgm:pt>
    <dgm:pt modelId="{70CC927A-B374-4564-86E1-E79C5931B926}" type="pres">
      <dgm:prSet presAssocID="{09B5FAE0-C431-4549-94E8-9F84503BF99B}" presName="Name21" presStyleCnt="0"/>
      <dgm:spPr/>
    </dgm:pt>
    <dgm:pt modelId="{85F8DD86-D1A3-461B-91CB-90EBECC63E6D}" type="pres">
      <dgm:prSet presAssocID="{09B5FAE0-C431-4549-94E8-9F84503BF99B}" presName="level2Shape" presStyleLbl="node3" presStyleIdx="3" presStyleCnt="5"/>
      <dgm:spPr/>
    </dgm:pt>
    <dgm:pt modelId="{0BD0BF6E-0294-4D21-8510-96A9F346D281}" type="pres">
      <dgm:prSet presAssocID="{09B5FAE0-C431-4549-94E8-9F84503BF99B}" presName="hierChild3" presStyleCnt="0"/>
      <dgm:spPr/>
    </dgm:pt>
    <dgm:pt modelId="{DB2A0DA2-88D6-4666-A995-4C017AD428FF}" type="pres">
      <dgm:prSet presAssocID="{10A1F435-05BD-4C81-A38C-7F4C10627002}" presName="Name19" presStyleLbl="parChTrans1D3" presStyleIdx="4" presStyleCnt="5"/>
      <dgm:spPr/>
    </dgm:pt>
    <dgm:pt modelId="{0AAD2FA5-3D31-4CBE-9749-A5D9CC6E3285}" type="pres">
      <dgm:prSet presAssocID="{580B3F64-3D45-42AD-B337-F5FFEF6CD4AA}" presName="Name21" presStyleCnt="0"/>
      <dgm:spPr/>
    </dgm:pt>
    <dgm:pt modelId="{012487DD-2831-47E1-8916-6F1FD860A6A4}" type="pres">
      <dgm:prSet presAssocID="{580B3F64-3D45-42AD-B337-F5FFEF6CD4AA}" presName="level2Shape" presStyleLbl="node3" presStyleIdx="4" presStyleCnt="5"/>
      <dgm:spPr/>
    </dgm:pt>
    <dgm:pt modelId="{FCDC40E1-72D6-4780-B654-8246886DC2AE}" type="pres">
      <dgm:prSet presAssocID="{580B3F64-3D45-42AD-B337-F5FFEF6CD4AA}" presName="hierChild3" presStyleCnt="0"/>
      <dgm:spPr/>
    </dgm:pt>
    <dgm:pt modelId="{0BEC9A97-9D31-4E75-AAEC-F3ACC8456888}" type="pres">
      <dgm:prSet presAssocID="{4C7E7BFE-F0C2-4C0A-AD22-49D4613A2119}" presName="bgShapesFlow" presStyleCnt="0"/>
      <dgm:spPr/>
    </dgm:pt>
    <dgm:pt modelId="{0D5C6FCC-CAB5-4F43-9982-3C97B3C0178B}" type="pres">
      <dgm:prSet presAssocID="{17DA9C28-F94D-4915-BB6A-714BAC468CC6}" presName="rectComp" presStyleCnt="0"/>
      <dgm:spPr/>
    </dgm:pt>
    <dgm:pt modelId="{3A0320C4-056D-49B5-BAE0-A581F5E898A2}" type="pres">
      <dgm:prSet presAssocID="{17DA9C28-F94D-4915-BB6A-714BAC468CC6}" presName="bgRect" presStyleLbl="bgShp" presStyleIdx="0" presStyleCnt="3"/>
      <dgm:spPr/>
    </dgm:pt>
    <dgm:pt modelId="{C67AD8B9-E045-4C56-BE93-BE7A75C28881}" type="pres">
      <dgm:prSet presAssocID="{17DA9C28-F94D-4915-BB6A-714BAC468CC6}" presName="bgRectTx" presStyleLbl="bgShp" presStyleIdx="0" presStyleCnt="3">
        <dgm:presLayoutVars>
          <dgm:bulletEnabled val="1"/>
        </dgm:presLayoutVars>
      </dgm:prSet>
      <dgm:spPr/>
    </dgm:pt>
    <dgm:pt modelId="{03592971-B7FB-4D11-ADDA-0B5EE8C23113}" type="pres">
      <dgm:prSet presAssocID="{17DA9C28-F94D-4915-BB6A-714BAC468CC6}" presName="spComp" presStyleCnt="0"/>
      <dgm:spPr/>
    </dgm:pt>
    <dgm:pt modelId="{114FC255-BCAB-4178-8F29-63ADD403CF1E}" type="pres">
      <dgm:prSet presAssocID="{17DA9C28-F94D-4915-BB6A-714BAC468CC6}" presName="vSp" presStyleCnt="0"/>
      <dgm:spPr/>
    </dgm:pt>
    <dgm:pt modelId="{3031633A-736F-44CA-B495-2A25835C4B8F}" type="pres">
      <dgm:prSet presAssocID="{CBF319AA-1CA9-42DB-93DB-65351C4D8DDE}" presName="rectComp" presStyleCnt="0"/>
      <dgm:spPr/>
    </dgm:pt>
    <dgm:pt modelId="{C4ABE5C2-8870-4141-AFDE-94FE23E080F1}" type="pres">
      <dgm:prSet presAssocID="{CBF319AA-1CA9-42DB-93DB-65351C4D8DDE}" presName="bgRect" presStyleLbl="bgShp" presStyleIdx="1" presStyleCnt="3"/>
      <dgm:spPr/>
    </dgm:pt>
    <dgm:pt modelId="{168B69D1-D304-46E1-BE5D-966A9A9DADE4}" type="pres">
      <dgm:prSet presAssocID="{CBF319AA-1CA9-42DB-93DB-65351C4D8DDE}" presName="bgRectTx" presStyleLbl="bgShp" presStyleIdx="1" presStyleCnt="3">
        <dgm:presLayoutVars>
          <dgm:bulletEnabled val="1"/>
        </dgm:presLayoutVars>
      </dgm:prSet>
      <dgm:spPr/>
    </dgm:pt>
    <dgm:pt modelId="{54F42CE7-F07E-4D37-9882-0A2F08E86DC1}" type="pres">
      <dgm:prSet presAssocID="{CBF319AA-1CA9-42DB-93DB-65351C4D8DDE}" presName="spComp" presStyleCnt="0"/>
      <dgm:spPr/>
    </dgm:pt>
    <dgm:pt modelId="{661B0038-1D8A-481A-94AE-0AE74656CD5E}" type="pres">
      <dgm:prSet presAssocID="{CBF319AA-1CA9-42DB-93DB-65351C4D8DDE}" presName="vSp" presStyleCnt="0"/>
      <dgm:spPr/>
    </dgm:pt>
    <dgm:pt modelId="{E899B3E5-2AED-446D-B9A6-D24B84EA9A7D}" type="pres">
      <dgm:prSet presAssocID="{D1AE30F2-0E0F-4F9E-AB44-9D98DA8FB461}" presName="rectComp" presStyleCnt="0"/>
      <dgm:spPr/>
    </dgm:pt>
    <dgm:pt modelId="{DCA7789E-B664-4CF0-96FD-1C4CF43861C7}" type="pres">
      <dgm:prSet presAssocID="{D1AE30F2-0E0F-4F9E-AB44-9D98DA8FB461}" presName="bgRect" presStyleLbl="bgShp" presStyleIdx="2" presStyleCnt="3"/>
      <dgm:spPr/>
    </dgm:pt>
    <dgm:pt modelId="{7D26AC91-3F2C-48C0-BFFE-F8E9080B513A}" type="pres">
      <dgm:prSet presAssocID="{D1AE30F2-0E0F-4F9E-AB44-9D98DA8FB461}" presName="bgRectTx" presStyleLbl="bgShp" presStyleIdx="2" presStyleCnt="3">
        <dgm:presLayoutVars>
          <dgm:bulletEnabled val="1"/>
        </dgm:presLayoutVars>
      </dgm:prSet>
      <dgm:spPr/>
    </dgm:pt>
  </dgm:ptLst>
  <dgm:cxnLst>
    <dgm:cxn modelId="{66BCA006-05CD-441C-A14B-9240604329F5}" type="presOf" srcId="{3D9F99FA-33FD-4AE0-BCCD-B531F683770E}" destId="{A8433A5B-0D83-4458-818F-40304DCBB2D5}" srcOrd="0" destOrd="0" presId="urn:microsoft.com/office/officeart/2005/8/layout/hierarchy6"/>
    <dgm:cxn modelId="{CD170F1E-C2E9-48D6-9683-C3B095C34045}" type="presOf" srcId="{DAF4B1D1-63AA-47AE-B903-5191789A2045}" destId="{6F715008-0D3D-4150-A37A-697C5D5A8E9D}" srcOrd="0" destOrd="0" presId="urn:microsoft.com/office/officeart/2005/8/layout/hierarchy6"/>
    <dgm:cxn modelId="{390B3425-E644-4BB7-BC1B-38DFBC683BF1}" type="presOf" srcId="{10A1F435-05BD-4C81-A38C-7F4C10627002}" destId="{DB2A0DA2-88D6-4666-A995-4C017AD428FF}" srcOrd="0" destOrd="0" presId="urn:microsoft.com/office/officeart/2005/8/layout/hierarchy6"/>
    <dgm:cxn modelId="{50645A2F-1BBA-46BB-9018-63C8E15010EF}" type="presOf" srcId="{EE058287-AEBC-4407-8615-D06153632EDA}" destId="{C8149F30-0CD7-41B3-A566-53001E1F11BD}" srcOrd="0" destOrd="0" presId="urn:microsoft.com/office/officeart/2005/8/layout/hierarchy6"/>
    <dgm:cxn modelId="{66611C34-EF1C-4696-A71E-4E5B3491E8D2}" type="presOf" srcId="{3ACEDCF4-99FD-4D6B-A7EC-836665AF543F}" destId="{5A482BDB-DB92-44F4-AF13-ACA1F07BB199}" srcOrd="0" destOrd="0" presId="urn:microsoft.com/office/officeart/2005/8/layout/hierarchy6"/>
    <dgm:cxn modelId="{E8ABCF35-6A56-484C-80DE-4F75893AA9C7}" srcId="{20B2F7E3-DDB8-417D-B59B-2664068D5F9A}" destId="{740C391F-8E5D-4F65-9A53-D8CF2126250A}" srcOrd="3" destOrd="0" parTransId="{DAF4B1D1-63AA-47AE-B903-5191789A2045}" sibTransId="{44331293-F276-4541-BA8D-4E8C2E889182}"/>
    <dgm:cxn modelId="{7F84CE40-A5DE-4399-B66A-C9FB9E58F1F0}" type="presOf" srcId="{740C391F-8E5D-4F65-9A53-D8CF2126250A}" destId="{29432E23-43F2-4F60-B804-5AA7E3D57B63}" srcOrd="0" destOrd="0" presId="urn:microsoft.com/office/officeart/2005/8/layout/hierarchy6"/>
    <dgm:cxn modelId="{D790025E-E8ED-4FF5-A0EF-7B8974C6FC1D}" type="presOf" srcId="{D1AE30F2-0E0F-4F9E-AB44-9D98DA8FB461}" destId="{7D26AC91-3F2C-48C0-BFFE-F8E9080B513A}" srcOrd="1" destOrd="0" presId="urn:microsoft.com/office/officeart/2005/8/layout/hierarchy6"/>
    <dgm:cxn modelId="{5001475E-F237-4AA8-9F38-5C9DE6D7F670}" srcId="{EE058287-AEBC-4407-8615-D06153632EDA}" destId="{3ACEDCF4-99FD-4D6B-A7EC-836665AF543F}" srcOrd="1" destOrd="0" parTransId="{745F6EC1-F1E6-4789-BF92-7E6D3E377887}" sibTransId="{2E616930-19CC-4525-967C-32B5D014EDFF}"/>
    <dgm:cxn modelId="{D974FD60-0855-4D0D-A570-C68153C93196}" srcId="{4C7E7BFE-F0C2-4C0A-AD22-49D4613A2119}" destId="{17DA9C28-F94D-4915-BB6A-714BAC468CC6}" srcOrd="1" destOrd="0" parTransId="{1EB5943E-5FE8-453C-8720-F383B25FE4D8}" sibTransId="{9D4D5057-5EEF-4504-94D2-EC95284632B7}"/>
    <dgm:cxn modelId="{97ADC562-8EC0-4B79-A936-663C02A84A58}" type="presOf" srcId="{4C7E7BFE-F0C2-4C0A-AD22-49D4613A2119}" destId="{131C11E7-3AA6-41B1-8E1A-7003B451922A}" srcOrd="0" destOrd="0" presId="urn:microsoft.com/office/officeart/2005/8/layout/hierarchy6"/>
    <dgm:cxn modelId="{3A9ED142-081D-4E7E-B975-DC47F717B051}" srcId="{740C391F-8E5D-4F65-9A53-D8CF2126250A}" destId="{09B5FAE0-C431-4549-94E8-9F84503BF99B}" srcOrd="0" destOrd="0" parTransId="{09FADF81-0188-4F58-88A4-FF00EFAF17C0}" sibTransId="{8BCBD53B-78A5-4E83-A7C7-41E1DA4D594D}"/>
    <dgm:cxn modelId="{22187744-5DF1-4F9F-AC98-296C8FFC1494}" srcId="{4C7E7BFE-F0C2-4C0A-AD22-49D4613A2119}" destId="{CBF319AA-1CA9-42DB-93DB-65351C4D8DDE}" srcOrd="2" destOrd="0" parTransId="{4D7BCA3E-5A47-4835-881D-5E4D4D2E2970}" sibTransId="{FFCD2EDF-D70E-4A93-9129-AAE215E0B14D}"/>
    <dgm:cxn modelId="{DA3D9D47-6EB6-4980-851E-91E78A08B951}" type="presOf" srcId="{75E4A7B8-6E73-404C-B613-EEC7A01F0EDD}" destId="{F3ACAEFD-2EB8-42DC-93D7-E1A530DCF69F}" srcOrd="0" destOrd="0" presId="urn:microsoft.com/office/officeart/2005/8/layout/hierarchy6"/>
    <dgm:cxn modelId="{08032B68-7F83-46D4-BC7E-8BB46C38C43B}" type="presOf" srcId="{17DA9C28-F94D-4915-BB6A-714BAC468CC6}" destId="{C67AD8B9-E045-4C56-BE93-BE7A75C28881}" srcOrd="1" destOrd="0" presId="urn:microsoft.com/office/officeart/2005/8/layout/hierarchy6"/>
    <dgm:cxn modelId="{4511C548-144E-43B3-89FF-31B8BF882599}" srcId="{EE058287-AEBC-4407-8615-D06153632EDA}" destId="{FA65A169-D8CF-460C-8752-DC3554FC44C9}" srcOrd="0" destOrd="0" parTransId="{7B3ABE5B-615B-427C-B325-081B5A5427A5}" sibTransId="{E0374E0A-0CF2-4BCC-88A8-DB8A4FD2B174}"/>
    <dgm:cxn modelId="{938F7369-C188-4537-BCC0-E191B8100F28}" srcId="{4C7E7BFE-F0C2-4C0A-AD22-49D4613A2119}" destId="{D1AE30F2-0E0F-4F9E-AB44-9D98DA8FB461}" srcOrd="3" destOrd="0" parTransId="{6A351654-3AAE-4885-A49B-216C424DBF12}" sibTransId="{D5ACC53E-B811-4A4B-B144-8AACD2D14D61}"/>
    <dgm:cxn modelId="{225D7B6A-1B31-4BCC-A823-3E35A8A57E03}" type="presOf" srcId="{CBF319AA-1CA9-42DB-93DB-65351C4D8DDE}" destId="{168B69D1-D304-46E1-BE5D-966A9A9DADE4}" srcOrd="1" destOrd="0" presId="urn:microsoft.com/office/officeart/2005/8/layout/hierarchy6"/>
    <dgm:cxn modelId="{953CDD4D-A3D7-40A2-AB8C-68A34C6ECB24}" type="presOf" srcId="{09B5FAE0-C431-4549-94E8-9F84503BF99B}" destId="{85F8DD86-D1A3-461B-91CB-90EBECC63E6D}" srcOrd="0" destOrd="0" presId="urn:microsoft.com/office/officeart/2005/8/layout/hierarchy6"/>
    <dgm:cxn modelId="{A4B7356E-4D56-4DBA-A292-9978AE2A358F}" type="presOf" srcId="{304468B5-D61E-42F3-8DB8-4F869F2F8B18}" destId="{D3465C9C-1C80-4049-B8FC-3CB8F2A7AF4A}" srcOrd="0" destOrd="0" presId="urn:microsoft.com/office/officeart/2005/8/layout/hierarchy6"/>
    <dgm:cxn modelId="{FA62DD59-2D00-41BA-8798-23AA733EB23F}" type="presOf" srcId="{FA65A169-D8CF-460C-8752-DC3554FC44C9}" destId="{5B35674C-A8A0-4D7A-8F92-AE3FC067E41C}" srcOrd="0" destOrd="0" presId="urn:microsoft.com/office/officeart/2005/8/layout/hierarchy6"/>
    <dgm:cxn modelId="{9F690888-FB94-4AF6-A816-6FFF0400A998}" type="presOf" srcId="{CF6F68F4-42E1-4154-802F-6E431957D531}" destId="{1C8AE58C-3315-4AE1-A9B8-35CEDD01C24D}" srcOrd="0" destOrd="0" presId="urn:microsoft.com/office/officeart/2005/8/layout/hierarchy6"/>
    <dgm:cxn modelId="{9DB5048A-8922-4EB3-9113-1A3E4567F56C}" srcId="{20B2F7E3-DDB8-417D-B59B-2664068D5F9A}" destId="{75E4A7B8-6E73-404C-B613-EEC7A01F0EDD}" srcOrd="2" destOrd="0" parTransId="{3D9F99FA-33FD-4AE0-BCCD-B531F683770E}" sibTransId="{D1A239C0-4423-41DA-A959-75E8817A8F18}"/>
    <dgm:cxn modelId="{39F2218D-3EE4-437C-9004-5AFC6130C8FB}" type="presOf" srcId="{D1AE30F2-0E0F-4F9E-AB44-9D98DA8FB461}" destId="{DCA7789E-B664-4CF0-96FD-1C4CF43861C7}" srcOrd="0" destOrd="0" presId="urn:microsoft.com/office/officeart/2005/8/layout/hierarchy6"/>
    <dgm:cxn modelId="{97850B9E-6CB3-4C80-8A6C-87DBAD1E3DB7}" type="presOf" srcId="{745F6EC1-F1E6-4789-BF92-7E6D3E377887}" destId="{0E2848D1-69E0-4D0A-947C-3A7C779DCD78}" srcOrd="0" destOrd="0" presId="urn:microsoft.com/office/officeart/2005/8/layout/hierarchy6"/>
    <dgm:cxn modelId="{4EA64EA5-4008-40F5-97D3-82593369FCF5}" type="presOf" srcId="{379B49EA-A2F2-4EC3-A712-E15E7F11847A}" destId="{23FDE072-C851-47A8-88F6-8DEA164C3F98}" srcOrd="0" destOrd="0" presId="urn:microsoft.com/office/officeart/2005/8/layout/hierarchy6"/>
    <dgm:cxn modelId="{C1E23CA9-0F45-4FC9-903D-500E8DC7F6C6}" type="presOf" srcId="{3D0456F1-34AB-4E4B-AAAA-6A81168A283F}" destId="{E5E07B1C-67B9-4960-BDCC-6C450CF61661}" srcOrd="0" destOrd="0" presId="urn:microsoft.com/office/officeart/2005/8/layout/hierarchy6"/>
    <dgm:cxn modelId="{64C015B8-3735-47FC-A6A9-55A1E259AF49}" srcId="{20B2F7E3-DDB8-417D-B59B-2664068D5F9A}" destId="{EE058287-AEBC-4407-8615-D06153632EDA}" srcOrd="0" destOrd="0" parTransId="{304468B5-D61E-42F3-8DB8-4F869F2F8B18}" sibTransId="{41C457BF-F8E2-4A80-9494-503F22EBAAD0}"/>
    <dgm:cxn modelId="{33A997BB-F6DD-4795-977D-2BF3E5A70040}" type="presOf" srcId="{09FADF81-0188-4F58-88A4-FF00EFAF17C0}" destId="{950DEDA0-7A32-48FC-A999-05C93E0BCF88}" srcOrd="0" destOrd="0" presId="urn:microsoft.com/office/officeart/2005/8/layout/hierarchy6"/>
    <dgm:cxn modelId="{FADAFABF-0885-4321-9688-E292BF871614}" srcId="{EE058287-AEBC-4407-8615-D06153632EDA}" destId="{43159C62-4811-478A-9AD1-1CE23C6AB071}" srcOrd="2" destOrd="0" parTransId="{379B49EA-A2F2-4EC3-A712-E15E7F11847A}" sibTransId="{C1E5159A-1E8E-4E14-A59B-46B7B561B289}"/>
    <dgm:cxn modelId="{1D0345C2-F77B-46B1-B8F9-DE6D081F05AF}" srcId="{740C391F-8E5D-4F65-9A53-D8CF2126250A}" destId="{580B3F64-3D45-42AD-B337-F5FFEF6CD4AA}" srcOrd="1" destOrd="0" parTransId="{10A1F435-05BD-4C81-A38C-7F4C10627002}" sibTransId="{7CBE3C53-ACC8-4CCA-949D-D3EFFEDD4927}"/>
    <dgm:cxn modelId="{AC0BF2C3-4D34-4346-B4CB-ED323A77ABC5}" type="presOf" srcId="{43159C62-4811-478A-9AD1-1CE23C6AB071}" destId="{744C59E9-4094-4128-87EB-3DDE979CD75C}" srcOrd="0" destOrd="0" presId="urn:microsoft.com/office/officeart/2005/8/layout/hierarchy6"/>
    <dgm:cxn modelId="{957D8DC6-A433-42E5-8A60-98D47C5C7B23}" type="presOf" srcId="{CBF319AA-1CA9-42DB-93DB-65351C4D8DDE}" destId="{C4ABE5C2-8870-4141-AFDE-94FE23E080F1}" srcOrd="0" destOrd="0" presId="urn:microsoft.com/office/officeart/2005/8/layout/hierarchy6"/>
    <dgm:cxn modelId="{0BD86CCC-2AFC-4C9D-8068-8E5421374A9F}" type="presOf" srcId="{20B2F7E3-DDB8-417D-B59B-2664068D5F9A}" destId="{798E5AE9-11FE-4980-81CC-F964A276DAEF}" srcOrd="0" destOrd="0" presId="urn:microsoft.com/office/officeart/2005/8/layout/hierarchy6"/>
    <dgm:cxn modelId="{67F663CF-65CE-4F3D-A4E5-26A126074E01}" type="presOf" srcId="{580B3F64-3D45-42AD-B337-F5FFEF6CD4AA}" destId="{012487DD-2831-47E1-8916-6F1FD860A6A4}" srcOrd="0" destOrd="0" presId="urn:microsoft.com/office/officeart/2005/8/layout/hierarchy6"/>
    <dgm:cxn modelId="{6835A2E3-DB95-4F31-B14B-040359B25432}" type="presOf" srcId="{17DA9C28-F94D-4915-BB6A-714BAC468CC6}" destId="{3A0320C4-056D-49B5-BAE0-A581F5E898A2}" srcOrd="0" destOrd="0" presId="urn:microsoft.com/office/officeart/2005/8/layout/hierarchy6"/>
    <dgm:cxn modelId="{954FD1EE-AEA2-4E67-B7F2-4BA103BC185B}" srcId="{20B2F7E3-DDB8-417D-B59B-2664068D5F9A}" destId="{3D0456F1-34AB-4E4B-AAAA-6A81168A283F}" srcOrd="1" destOrd="0" parTransId="{CF6F68F4-42E1-4154-802F-6E431957D531}" sibTransId="{46BE574E-9EEC-44C1-AD5D-1A25C3086738}"/>
    <dgm:cxn modelId="{FF457EF0-3DBF-4C86-B0A6-6A2B13D428BD}" type="presOf" srcId="{7B3ABE5B-615B-427C-B325-081B5A5427A5}" destId="{1E041BA2-E21F-4447-95A5-7E153A8108F8}" srcOrd="0" destOrd="0" presId="urn:microsoft.com/office/officeart/2005/8/layout/hierarchy6"/>
    <dgm:cxn modelId="{EF1655F6-0FDA-4BDF-B8A3-64EA063FA1F8}" srcId="{4C7E7BFE-F0C2-4C0A-AD22-49D4613A2119}" destId="{20B2F7E3-DDB8-417D-B59B-2664068D5F9A}" srcOrd="0" destOrd="0" parTransId="{0801CD98-C83F-49CF-87A8-C1DF9C807668}" sibTransId="{28AECFEB-03FE-43C0-B811-60051315F2FE}"/>
    <dgm:cxn modelId="{4EDCA39E-E5F4-4F7A-A14F-1329E6C25ECC}" type="presParOf" srcId="{131C11E7-3AA6-41B1-8E1A-7003B451922A}" destId="{4AC96412-E1EB-4965-AA46-4B96D25AA4B9}" srcOrd="0" destOrd="0" presId="urn:microsoft.com/office/officeart/2005/8/layout/hierarchy6"/>
    <dgm:cxn modelId="{CFA8AEED-F42D-4E48-9B25-A5EF50892F96}" type="presParOf" srcId="{4AC96412-E1EB-4965-AA46-4B96D25AA4B9}" destId="{63B9DDE7-322A-40C9-9386-663549BCD0A8}" srcOrd="0" destOrd="0" presId="urn:microsoft.com/office/officeart/2005/8/layout/hierarchy6"/>
    <dgm:cxn modelId="{7908752C-5C9F-4D26-83DB-0EEE8ECE39C5}" type="presParOf" srcId="{4AC96412-E1EB-4965-AA46-4B96D25AA4B9}" destId="{862222B3-5995-48B2-94DF-CF4B0F3E6D49}" srcOrd="1" destOrd="0" presId="urn:microsoft.com/office/officeart/2005/8/layout/hierarchy6"/>
    <dgm:cxn modelId="{AE033BE1-4D20-4517-95F6-71483E78B187}" type="presParOf" srcId="{862222B3-5995-48B2-94DF-CF4B0F3E6D49}" destId="{87FAF935-3426-4624-922B-25B33EE4C5AD}" srcOrd="0" destOrd="0" presId="urn:microsoft.com/office/officeart/2005/8/layout/hierarchy6"/>
    <dgm:cxn modelId="{2BFFA518-A632-4CC4-92A3-ABDBB8CF1994}" type="presParOf" srcId="{87FAF935-3426-4624-922B-25B33EE4C5AD}" destId="{798E5AE9-11FE-4980-81CC-F964A276DAEF}" srcOrd="0" destOrd="0" presId="urn:microsoft.com/office/officeart/2005/8/layout/hierarchy6"/>
    <dgm:cxn modelId="{A6DE3CD6-FF8A-4119-AB8B-624F4B668F42}" type="presParOf" srcId="{87FAF935-3426-4624-922B-25B33EE4C5AD}" destId="{5CA8B6A1-A6C7-40B3-9178-B5A35848ECAB}" srcOrd="1" destOrd="0" presId="urn:microsoft.com/office/officeart/2005/8/layout/hierarchy6"/>
    <dgm:cxn modelId="{E765F2B8-CEB6-4E04-A01F-F5CC810E56A9}" type="presParOf" srcId="{5CA8B6A1-A6C7-40B3-9178-B5A35848ECAB}" destId="{D3465C9C-1C80-4049-B8FC-3CB8F2A7AF4A}" srcOrd="0" destOrd="0" presId="urn:microsoft.com/office/officeart/2005/8/layout/hierarchy6"/>
    <dgm:cxn modelId="{B38B1011-D71F-4930-9595-F957ACBF5F54}" type="presParOf" srcId="{5CA8B6A1-A6C7-40B3-9178-B5A35848ECAB}" destId="{AADCC484-2C14-4AE3-901F-20EBD4BF03BF}" srcOrd="1" destOrd="0" presId="urn:microsoft.com/office/officeart/2005/8/layout/hierarchy6"/>
    <dgm:cxn modelId="{FBA554B1-7BC5-49C8-A2FB-92ABB178DB35}" type="presParOf" srcId="{AADCC484-2C14-4AE3-901F-20EBD4BF03BF}" destId="{C8149F30-0CD7-41B3-A566-53001E1F11BD}" srcOrd="0" destOrd="0" presId="urn:microsoft.com/office/officeart/2005/8/layout/hierarchy6"/>
    <dgm:cxn modelId="{D2DB15EE-59C2-4677-B297-FF25014BB312}" type="presParOf" srcId="{AADCC484-2C14-4AE3-901F-20EBD4BF03BF}" destId="{BAF144BC-5CEC-4BBE-A7C0-A083B604F3B1}" srcOrd="1" destOrd="0" presId="urn:microsoft.com/office/officeart/2005/8/layout/hierarchy6"/>
    <dgm:cxn modelId="{65314C9D-F24A-4AF5-8937-E5F5A9684FDB}" type="presParOf" srcId="{BAF144BC-5CEC-4BBE-A7C0-A083B604F3B1}" destId="{1E041BA2-E21F-4447-95A5-7E153A8108F8}" srcOrd="0" destOrd="0" presId="urn:microsoft.com/office/officeart/2005/8/layout/hierarchy6"/>
    <dgm:cxn modelId="{17FBA019-C7FF-42F7-B6A3-DA50684E9FF0}" type="presParOf" srcId="{BAF144BC-5CEC-4BBE-A7C0-A083B604F3B1}" destId="{B9AB038F-281F-46FD-9B1D-993405DBBF5D}" srcOrd="1" destOrd="0" presId="urn:microsoft.com/office/officeart/2005/8/layout/hierarchy6"/>
    <dgm:cxn modelId="{40AB6024-4EA9-4845-8125-A30FB078C0CB}" type="presParOf" srcId="{B9AB038F-281F-46FD-9B1D-993405DBBF5D}" destId="{5B35674C-A8A0-4D7A-8F92-AE3FC067E41C}" srcOrd="0" destOrd="0" presId="urn:microsoft.com/office/officeart/2005/8/layout/hierarchy6"/>
    <dgm:cxn modelId="{E83E8C27-4214-41D8-9774-582F7075D227}" type="presParOf" srcId="{B9AB038F-281F-46FD-9B1D-993405DBBF5D}" destId="{E49B791D-9955-4E46-BC43-AA910FC43F2B}" srcOrd="1" destOrd="0" presId="urn:microsoft.com/office/officeart/2005/8/layout/hierarchy6"/>
    <dgm:cxn modelId="{72E5F484-C94C-4752-8D7A-3571F013FADA}" type="presParOf" srcId="{BAF144BC-5CEC-4BBE-A7C0-A083B604F3B1}" destId="{0E2848D1-69E0-4D0A-947C-3A7C779DCD78}" srcOrd="2" destOrd="0" presId="urn:microsoft.com/office/officeart/2005/8/layout/hierarchy6"/>
    <dgm:cxn modelId="{03BE1038-50FC-46DE-91DF-7C74AC2B732A}" type="presParOf" srcId="{BAF144BC-5CEC-4BBE-A7C0-A083B604F3B1}" destId="{B66B935E-90F9-4817-AB6D-94955DD7D9A0}" srcOrd="3" destOrd="0" presId="urn:microsoft.com/office/officeart/2005/8/layout/hierarchy6"/>
    <dgm:cxn modelId="{89D8BF1B-E7AC-4CD2-B394-D954AA861C58}" type="presParOf" srcId="{B66B935E-90F9-4817-AB6D-94955DD7D9A0}" destId="{5A482BDB-DB92-44F4-AF13-ACA1F07BB199}" srcOrd="0" destOrd="0" presId="urn:microsoft.com/office/officeart/2005/8/layout/hierarchy6"/>
    <dgm:cxn modelId="{517A6997-D41B-4D4C-A654-7984FD047068}" type="presParOf" srcId="{B66B935E-90F9-4817-AB6D-94955DD7D9A0}" destId="{906803D2-6BB1-456F-B877-7C2CA4BA885E}" srcOrd="1" destOrd="0" presId="urn:microsoft.com/office/officeart/2005/8/layout/hierarchy6"/>
    <dgm:cxn modelId="{FF5E3F47-1574-489A-BE57-7864160F1DE3}" type="presParOf" srcId="{BAF144BC-5CEC-4BBE-A7C0-A083B604F3B1}" destId="{23FDE072-C851-47A8-88F6-8DEA164C3F98}" srcOrd="4" destOrd="0" presId="urn:microsoft.com/office/officeart/2005/8/layout/hierarchy6"/>
    <dgm:cxn modelId="{37D7D793-2EC6-4704-B5E9-A248C8F05B73}" type="presParOf" srcId="{BAF144BC-5CEC-4BBE-A7C0-A083B604F3B1}" destId="{74675056-FF7D-4C2D-9A71-01BB10CFBF7B}" srcOrd="5" destOrd="0" presId="urn:microsoft.com/office/officeart/2005/8/layout/hierarchy6"/>
    <dgm:cxn modelId="{CCBBDDD4-EC8D-4926-A9D7-2F4B0EFB906B}" type="presParOf" srcId="{74675056-FF7D-4C2D-9A71-01BB10CFBF7B}" destId="{744C59E9-4094-4128-87EB-3DDE979CD75C}" srcOrd="0" destOrd="0" presId="urn:microsoft.com/office/officeart/2005/8/layout/hierarchy6"/>
    <dgm:cxn modelId="{CADF5CF2-4673-4023-A1F2-69605D3ED014}" type="presParOf" srcId="{74675056-FF7D-4C2D-9A71-01BB10CFBF7B}" destId="{FDF039E9-C009-4C64-A10C-EE8633BBDBB9}" srcOrd="1" destOrd="0" presId="urn:microsoft.com/office/officeart/2005/8/layout/hierarchy6"/>
    <dgm:cxn modelId="{3DA8AD0F-DC8B-42AE-9402-0CAB5519CED9}" type="presParOf" srcId="{5CA8B6A1-A6C7-40B3-9178-B5A35848ECAB}" destId="{1C8AE58C-3315-4AE1-A9B8-35CEDD01C24D}" srcOrd="2" destOrd="0" presId="urn:microsoft.com/office/officeart/2005/8/layout/hierarchy6"/>
    <dgm:cxn modelId="{893300B1-56B2-4BBC-A274-9C42C11CC79B}" type="presParOf" srcId="{5CA8B6A1-A6C7-40B3-9178-B5A35848ECAB}" destId="{289295FC-DB23-44FA-B3E3-8EC95805DE7F}" srcOrd="3" destOrd="0" presId="urn:microsoft.com/office/officeart/2005/8/layout/hierarchy6"/>
    <dgm:cxn modelId="{7972CE01-C946-4780-8D3C-D40C8C92C176}" type="presParOf" srcId="{289295FC-DB23-44FA-B3E3-8EC95805DE7F}" destId="{E5E07B1C-67B9-4960-BDCC-6C450CF61661}" srcOrd="0" destOrd="0" presId="urn:microsoft.com/office/officeart/2005/8/layout/hierarchy6"/>
    <dgm:cxn modelId="{F4F061EF-D5E8-41C7-B517-1514FEC6207E}" type="presParOf" srcId="{289295FC-DB23-44FA-B3E3-8EC95805DE7F}" destId="{41E7BE55-4D91-451A-B2D5-7DED8E3614C5}" srcOrd="1" destOrd="0" presId="urn:microsoft.com/office/officeart/2005/8/layout/hierarchy6"/>
    <dgm:cxn modelId="{F5F4B354-4CEE-41E7-BDA1-7839BDA4D55F}" type="presParOf" srcId="{5CA8B6A1-A6C7-40B3-9178-B5A35848ECAB}" destId="{A8433A5B-0D83-4458-818F-40304DCBB2D5}" srcOrd="4" destOrd="0" presId="urn:microsoft.com/office/officeart/2005/8/layout/hierarchy6"/>
    <dgm:cxn modelId="{F227EE4E-C2ED-48CB-914E-244CEE2CC4B0}" type="presParOf" srcId="{5CA8B6A1-A6C7-40B3-9178-B5A35848ECAB}" destId="{00DFE7D3-2BCE-4852-88A6-FD1BDDF879BF}" srcOrd="5" destOrd="0" presId="urn:microsoft.com/office/officeart/2005/8/layout/hierarchy6"/>
    <dgm:cxn modelId="{EAB3952C-2B5B-4E55-9F99-4488B6C5F46D}" type="presParOf" srcId="{00DFE7D3-2BCE-4852-88A6-FD1BDDF879BF}" destId="{F3ACAEFD-2EB8-42DC-93D7-E1A530DCF69F}" srcOrd="0" destOrd="0" presId="urn:microsoft.com/office/officeart/2005/8/layout/hierarchy6"/>
    <dgm:cxn modelId="{EF5A3C9F-8832-4D06-B87A-08E22DE9CB32}" type="presParOf" srcId="{00DFE7D3-2BCE-4852-88A6-FD1BDDF879BF}" destId="{744B13BE-FC16-4B48-A101-4EFF0FC9CC68}" srcOrd="1" destOrd="0" presId="urn:microsoft.com/office/officeart/2005/8/layout/hierarchy6"/>
    <dgm:cxn modelId="{0EA675C4-3679-4144-B40F-664F17D52BA0}" type="presParOf" srcId="{5CA8B6A1-A6C7-40B3-9178-B5A35848ECAB}" destId="{6F715008-0D3D-4150-A37A-697C5D5A8E9D}" srcOrd="6" destOrd="0" presId="urn:microsoft.com/office/officeart/2005/8/layout/hierarchy6"/>
    <dgm:cxn modelId="{115D6081-0C96-4B10-8DA9-FDA1B8F37F76}" type="presParOf" srcId="{5CA8B6A1-A6C7-40B3-9178-B5A35848ECAB}" destId="{9B41F08B-302F-4AD0-B62A-40E877BA1B34}" srcOrd="7" destOrd="0" presId="urn:microsoft.com/office/officeart/2005/8/layout/hierarchy6"/>
    <dgm:cxn modelId="{95DBB363-9360-4DB1-A387-03299B9C11C7}" type="presParOf" srcId="{9B41F08B-302F-4AD0-B62A-40E877BA1B34}" destId="{29432E23-43F2-4F60-B804-5AA7E3D57B63}" srcOrd="0" destOrd="0" presId="urn:microsoft.com/office/officeart/2005/8/layout/hierarchy6"/>
    <dgm:cxn modelId="{0458113A-3369-42F5-A79A-6426F83ED963}" type="presParOf" srcId="{9B41F08B-302F-4AD0-B62A-40E877BA1B34}" destId="{8500B9A8-1CA4-40CE-BAD6-3D5EBAA40D49}" srcOrd="1" destOrd="0" presId="urn:microsoft.com/office/officeart/2005/8/layout/hierarchy6"/>
    <dgm:cxn modelId="{1AFF4443-5002-46C1-88D4-5BAEE1D46E5E}" type="presParOf" srcId="{8500B9A8-1CA4-40CE-BAD6-3D5EBAA40D49}" destId="{950DEDA0-7A32-48FC-A999-05C93E0BCF88}" srcOrd="0" destOrd="0" presId="urn:microsoft.com/office/officeart/2005/8/layout/hierarchy6"/>
    <dgm:cxn modelId="{7862535B-D68C-442D-BCA8-D2A199FB2FE4}" type="presParOf" srcId="{8500B9A8-1CA4-40CE-BAD6-3D5EBAA40D49}" destId="{70CC927A-B374-4564-86E1-E79C5931B926}" srcOrd="1" destOrd="0" presId="urn:microsoft.com/office/officeart/2005/8/layout/hierarchy6"/>
    <dgm:cxn modelId="{0817B4B4-D73C-471D-BF58-16886DE0178C}" type="presParOf" srcId="{70CC927A-B374-4564-86E1-E79C5931B926}" destId="{85F8DD86-D1A3-461B-91CB-90EBECC63E6D}" srcOrd="0" destOrd="0" presId="urn:microsoft.com/office/officeart/2005/8/layout/hierarchy6"/>
    <dgm:cxn modelId="{D2F676CC-209C-49F6-9CB2-B7BDB20B7D9C}" type="presParOf" srcId="{70CC927A-B374-4564-86E1-E79C5931B926}" destId="{0BD0BF6E-0294-4D21-8510-96A9F346D281}" srcOrd="1" destOrd="0" presId="urn:microsoft.com/office/officeart/2005/8/layout/hierarchy6"/>
    <dgm:cxn modelId="{673AA81E-7046-408B-AC67-A4C3E01EA71B}" type="presParOf" srcId="{8500B9A8-1CA4-40CE-BAD6-3D5EBAA40D49}" destId="{DB2A0DA2-88D6-4666-A995-4C017AD428FF}" srcOrd="2" destOrd="0" presId="urn:microsoft.com/office/officeart/2005/8/layout/hierarchy6"/>
    <dgm:cxn modelId="{8C24DD9B-F514-4AF0-9533-09707D3CE197}" type="presParOf" srcId="{8500B9A8-1CA4-40CE-BAD6-3D5EBAA40D49}" destId="{0AAD2FA5-3D31-4CBE-9749-A5D9CC6E3285}" srcOrd="3" destOrd="0" presId="urn:microsoft.com/office/officeart/2005/8/layout/hierarchy6"/>
    <dgm:cxn modelId="{8FC43409-368F-4F45-8921-A5CB09F16492}" type="presParOf" srcId="{0AAD2FA5-3D31-4CBE-9749-A5D9CC6E3285}" destId="{012487DD-2831-47E1-8916-6F1FD860A6A4}" srcOrd="0" destOrd="0" presId="urn:microsoft.com/office/officeart/2005/8/layout/hierarchy6"/>
    <dgm:cxn modelId="{1CAE4B4A-7B1D-4081-824A-581C6AD1AC02}" type="presParOf" srcId="{0AAD2FA5-3D31-4CBE-9749-A5D9CC6E3285}" destId="{FCDC40E1-72D6-4780-B654-8246886DC2AE}" srcOrd="1" destOrd="0" presId="urn:microsoft.com/office/officeart/2005/8/layout/hierarchy6"/>
    <dgm:cxn modelId="{B095D7A7-24E0-43B3-91D4-9D883D910160}" type="presParOf" srcId="{131C11E7-3AA6-41B1-8E1A-7003B451922A}" destId="{0BEC9A97-9D31-4E75-AAEC-F3ACC8456888}" srcOrd="1" destOrd="0" presId="urn:microsoft.com/office/officeart/2005/8/layout/hierarchy6"/>
    <dgm:cxn modelId="{E4889F8D-0CD8-4D6F-AC94-A0AFB86361E2}" type="presParOf" srcId="{0BEC9A97-9D31-4E75-AAEC-F3ACC8456888}" destId="{0D5C6FCC-CAB5-4F43-9982-3C97B3C0178B}" srcOrd="0" destOrd="0" presId="urn:microsoft.com/office/officeart/2005/8/layout/hierarchy6"/>
    <dgm:cxn modelId="{396C57CB-29C5-4A98-9E19-0FB86434D430}" type="presParOf" srcId="{0D5C6FCC-CAB5-4F43-9982-3C97B3C0178B}" destId="{3A0320C4-056D-49B5-BAE0-A581F5E898A2}" srcOrd="0" destOrd="0" presId="urn:microsoft.com/office/officeart/2005/8/layout/hierarchy6"/>
    <dgm:cxn modelId="{16CCC4BB-672C-4512-AEBB-939F0887B12E}" type="presParOf" srcId="{0D5C6FCC-CAB5-4F43-9982-3C97B3C0178B}" destId="{C67AD8B9-E045-4C56-BE93-BE7A75C28881}" srcOrd="1" destOrd="0" presId="urn:microsoft.com/office/officeart/2005/8/layout/hierarchy6"/>
    <dgm:cxn modelId="{20CC6BE4-A8F4-4E07-85A8-B8CBDB164CF0}" type="presParOf" srcId="{0BEC9A97-9D31-4E75-AAEC-F3ACC8456888}" destId="{03592971-B7FB-4D11-ADDA-0B5EE8C23113}" srcOrd="1" destOrd="0" presId="urn:microsoft.com/office/officeart/2005/8/layout/hierarchy6"/>
    <dgm:cxn modelId="{58AB8269-C33F-4B75-B7A1-B5E916F5401A}" type="presParOf" srcId="{03592971-B7FB-4D11-ADDA-0B5EE8C23113}" destId="{114FC255-BCAB-4178-8F29-63ADD403CF1E}" srcOrd="0" destOrd="0" presId="urn:microsoft.com/office/officeart/2005/8/layout/hierarchy6"/>
    <dgm:cxn modelId="{3D38F977-847A-492B-9515-B39C1125D0EB}" type="presParOf" srcId="{0BEC9A97-9D31-4E75-AAEC-F3ACC8456888}" destId="{3031633A-736F-44CA-B495-2A25835C4B8F}" srcOrd="2" destOrd="0" presId="urn:microsoft.com/office/officeart/2005/8/layout/hierarchy6"/>
    <dgm:cxn modelId="{62943A71-A531-490B-9960-F4A9AF5DAD82}" type="presParOf" srcId="{3031633A-736F-44CA-B495-2A25835C4B8F}" destId="{C4ABE5C2-8870-4141-AFDE-94FE23E080F1}" srcOrd="0" destOrd="0" presId="urn:microsoft.com/office/officeart/2005/8/layout/hierarchy6"/>
    <dgm:cxn modelId="{9E0E57A8-374D-4FFA-AB42-EFBC1D3BAC19}" type="presParOf" srcId="{3031633A-736F-44CA-B495-2A25835C4B8F}" destId="{168B69D1-D304-46E1-BE5D-966A9A9DADE4}" srcOrd="1" destOrd="0" presId="urn:microsoft.com/office/officeart/2005/8/layout/hierarchy6"/>
    <dgm:cxn modelId="{69DC40BA-BAF6-47DE-898F-7E8D328082FA}" type="presParOf" srcId="{0BEC9A97-9D31-4E75-AAEC-F3ACC8456888}" destId="{54F42CE7-F07E-4D37-9882-0A2F08E86DC1}" srcOrd="3" destOrd="0" presId="urn:microsoft.com/office/officeart/2005/8/layout/hierarchy6"/>
    <dgm:cxn modelId="{38F562F9-1C06-4A44-9E12-3D48131D8217}" type="presParOf" srcId="{54F42CE7-F07E-4D37-9882-0A2F08E86DC1}" destId="{661B0038-1D8A-481A-94AE-0AE74656CD5E}" srcOrd="0" destOrd="0" presId="urn:microsoft.com/office/officeart/2005/8/layout/hierarchy6"/>
    <dgm:cxn modelId="{F1C305EF-71F3-43AE-AE50-F9B4E450E8F6}" type="presParOf" srcId="{0BEC9A97-9D31-4E75-AAEC-F3ACC8456888}" destId="{E899B3E5-2AED-446D-B9A6-D24B84EA9A7D}" srcOrd="4" destOrd="0" presId="urn:microsoft.com/office/officeart/2005/8/layout/hierarchy6"/>
    <dgm:cxn modelId="{7A64C196-A7D8-4DB3-B1C5-9AAA7EFD5871}" type="presParOf" srcId="{E899B3E5-2AED-446D-B9A6-D24B84EA9A7D}" destId="{DCA7789E-B664-4CF0-96FD-1C4CF43861C7}" srcOrd="0" destOrd="0" presId="urn:microsoft.com/office/officeart/2005/8/layout/hierarchy6"/>
    <dgm:cxn modelId="{6E5383F7-5A4C-489B-8160-CB83F36CDF20}" type="presParOf" srcId="{E899B3E5-2AED-446D-B9A6-D24B84EA9A7D}" destId="{7D26AC91-3F2C-48C0-BFFE-F8E9080B513A}" srcOrd="1" destOrd="0" presId="urn:microsoft.com/office/officeart/2005/8/layout/hierarchy6"/>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62B6132C-D6F0-40BE-9DFE-0F5A74794889}" type="doc">
      <dgm:prSet loTypeId="urn:microsoft.com/office/officeart/2005/8/layout/process2" loCatId="hierarchy" qsTypeId="urn:microsoft.com/office/officeart/2005/8/quickstyle/simple1" qsCatId="simple" csTypeId="urn:microsoft.com/office/officeart/2005/8/colors/accent2_2" csCatId="accent2" phldr="1"/>
      <dgm:spPr/>
    </dgm:pt>
    <dgm:pt modelId="{E1C5A5E4-597B-40CF-B6A4-FCE69B03A7FD}">
      <dgm:prSet phldrT="[Text]" custT="1"/>
      <dgm:spPr>
        <a:solidFill>
          <a:srgbClr val="64C8FF"/>
        </a:solidFill>
      </dgm:spPr>
      <dgm:t>
        <a:bodyPr/>
        <a:lstStyle/>
        <a:p>
          <a:r>
            <a:rPr lang="en-US" sz="2000" b="0" i="0">
              <a:latin typeface="Open Sans Light" panose="020B0306030504020204" pitchFamily="34" charset="0"/>
              <a:ea typeface="Open Sans Light" panose="020B0306030504020204" pitchFamily="34" charset="0"/>
              <a:cs typeface="Open Sans Light" panose="020B0306030504020204" pitchFamily="34" charset="0"/>
            </a:rPr>
            <a:t>Reconstrução da demanda horária do ano-base</a:t>
          </a:r>
        </a:p>
      </dgm:t>
    </dgm:pt>
    <dgm:pt modelId="{B9745E7F-18C7-4489-AD73-2DB831F62EF8}" type="parTrans" cxnId="{8CB07A7E-B269-4FA8-86E5-01BEE1383BED}">
      <dgm:prSet/>
      <dgm:spPr/>
      <dgm:t>
        <a:bodyPr/>
        <a:lstStyle/>
        <a:p>
          <a:endParaRPr lang="en-US" sz="2000"/>
        </a:p>
      </dgm:t>
    </dgm:pt>
    <dgm:pt modelId="{CB388FB6-8418-4C31-9F2E-018F8577EC26}" type="sibTrans" cxnId="{8CB07A7E-B269-4FA8-86E5-01BEE1383BED}">
      <dgm:prSet custT="1"/>
      <dgm:spPr/>
      <dgm:t>
        <a:bodyPr/>
        <a:lstStyle/>
        <a:p>
          <a:endParaRPr lang="en-US" sz="2000"/>
        </a:p>
      </dgm:t>
    </dgm:pt>
    <dgm:pt modelId="{200915BD-C383-44A7-B8EC-790F4EA2388C}">
      <dgm:prSet phldrT="[Text]" custT="1"/>
      <dgm:spPr>
        <a:solidFill>
          <a:srgbClr val="B02633"/>
        </a:solidFill>
      </dgm:spPr>
      <dgm:t>
        <a:bodyPr/>
        <a:lstStyle/>
        <a:p>
          <a:r>
            <a:rPr lang="en-US" sz="2000" b="0" i="0">
              <a:latin typeface="Open Sans Light" panose="020B0306030504020204" pitchFamily="34" charset="0"/>
              <a:ea typeface="Open Sans Light" panose="020B0306030504020204" pitchFamily="34" charset="0"/>
              <a:cs typeface="Open Sans Light" panose="020B0306030504020204" pitchFamily="34" charset="0"/>
            </a:rPr>
            <a:t>Desenvolvimento de cenários</a:t>
          </a:r>
        </a:p>
      </dgm:t>
    </dgm:pt>
    <dgm:pt modelId="{E603B641-5585-4BAB-8EEC-5C03DD64341D}" type="parTrans" cxnId="{ACB12584-D1CE-465E-91A8-E5040C8C6520}">
      <dgm:prSet/>
      <dgm:spPr/>
      <dgm:t>
        <a:bodyPr/>
        <a:lstStyle/>
        <a:p>
          <a:endParaRPr lang="en-US" sz="2000"/>
        </a:p>
      </dgm:t>
    </dgm:pt>
    <dgm:pt modelId="{E18FC352-B60B-4BC4-B172-92A19F50C5D6}" type="sibTrans" cxnId="{ACB12584-D1CE-465E-91A8-E5040C8C6520}">
      <dgm:prSet custT="1"/>
      <dgm:spPr/>
      <dgm:t>
        <a:bodyPr/>
        <a:lstStyle/>
        <a:p>
          <a:endParaRPr lang="en-US" sz="2000"/>
        </a:p>
      </dgm:t>
    </dgm:pt>
    <dgm:pt modelId="{E8BF9AF7-3FAA-4835-99E7-74405A0EA7F1}">
      <dgm:prSet phldrT="[Text]" custT="1"/>
      <dgm:spPr>
        <a:solidFill>
          <a:srgbClr val="B02633"/>
        </a:solidFill>
      </dgm:spPr>
      <dgm:t>
        <a:bodyPr/>
        <a:lstStyle/>
        <a:p>
          <a:r>
            <a:rPr lang="en-US" sz="2000" b="0" i="0">
              <a:latin typeface="Open Sans Light" panose="020B0306030504020204" pitchFamily="34" charset="0"/>
              <a:ea typeface="Open Sans Light" panose="020B0306030504020204" pitchFamily="34" charset="0"/>
              <a:cs typeface="Open Sans Light" panose="020B0306030504020204" pitchFamily="34" charset="0"/>
            </a:rPr>
            <a:t>Análise de resultados</a:t>
          </a:r>
        </a:p>
      </dgm:t>
    </dgm:pt>
    <dgm:pt modelId="{85D59572-B26C-4A0A-A33C-703F8127E4CD}" type="parTrans" cxnId="{B968A811-C7BC-4C78-BF16-D8DF95DB64BF}">
      <dgm:prSet/>
      <dgm:spPr/>
      <dgm:t>
        <a:bodyPr/>
        <a:lstStyle/>
        <a:p>
          <a:endParaRPr lang="en-US" sz="2000"/>
        </a:p>
      </dgm:t>
    </dgm:pt>
    <dgm:pt modelId="{86286375-4BE9-4605-BDF1-722D30DC6429}" type="sibTrans" cxnId="{B968A811-C7BC-4C78-BF16-D8DF95DB64BF}">
      <dgm:prSet/>
      <dgm:spPr/>
      <dgm:t>
        <a:bodyPr/>
        <a:lstStyle/>
        <a:p>
          <a:endParaRPr lang="en-US" sz="2000"/>
        </a:p>
      </dgm:t>
    </dgm:pt>
    <dgm:pt modelId="{82E87656-8962-5644-A5A7-071A677F4CDF}" type="pres">
      <dgm:prSet presAssocID="{62B6132C-D6F0-40BE-9DFE-0F5A74794889}" presName="linearFlow" presStyleCnt="0">
        <dgm:presLayoutVars>
          <dgm:resizeHandles val="exact"/>
        </dgm:presLayoutVars>
      </dgm:prSet>
      <dgm:spPr/>
    </dgm:pt>
    <dgm:pt modelId="{1EDD5E64-1ED5-5B43-94AD-5C8C0B1FA58B}" type="pres">
      <dgm:prSet presAssocID="{E1C5A5E4-597B-40CF-B6A4-FCE69B03A7FD}" presName="node" presStyleLbl="node1" presStyleIdx="0" presStyleCnt="3">
        <dgm:presLayoutVars>
          <dgm:bulletEnabled val="1"/>
        </dgm:presLayoutVars>
      </dgm:prSet>
      <dgm:spPr/>
    </dgm:pt>
    <dgm:pt modelId="{48764532-E9F6-9A49-A0E6-C4FFFF6780D1}" type="pres">
      <dgm:prSet presAssocID="{CB388FB6-8418-4C31-9F2E-018F8577EC26}" presName="sibTrans" presStyleLbl="sibTrans2D1" presStyleIdx="0" presStyleCnt="2"/>
      <dgm:spPr/>
    </dgm:pt>
    <dgm:pt modelId="{939FF992-B82D-F846-934C-C5B38A9630A7}" type="pres">
      <dgm:prSet presAssocID="{CB388FB6-8418-4C31-9F2E-018F8577EC26}" presName="connectorText" presStyleLbl="sibTrans2D1" presStyleIdx="0" presStyleCnt="2"/>
      <dgm:spPr/>
    </dgm:pt>
    <dgm:pt modelId="{A14BE432-8835-274A-903C-F76309EDD18C}" type="pres">
      <dgm:prSet presAssocID="{200915BD-C383-44A7-B8EC-790F4EA2388C}" presName="node" presStyleLbl="node1" presStyleIdx="1" presStyleCnt="3">
        <dgm:presLayoutVars>
          <dgm:bulletEnabled val="1"/>
        </dgm:presLayoutVars>
      </dgm:prSet>
      <dgm:spPr/>
    </dgm:pt>
    <dgm:pt modelId="{EF01DBD5-2465-3B4D-812F-59A4A22E332E}" type="pres">
      <dgm:prSet presAssocID="{E18FC352-B60B-4BC4-B172-92A19F50C5D6}" presName="sibTrans" presStyleLbl="sibTrans2D1" presStyleIdx="1" presStyleCnt="2"/>
      <dgm:spPr/>
    </dgm:pt>
    <dgm:pt modelId="{BFB23811-C835-4342-AAD8-C20FC5BCB707}" type="pres">
      <dgm:prSet presAssocID="{E18FC352-B60B-4BC4-B172-92A19F50C5D6}" presName="connectorText" presStyleLbl="sibTrans2D1" presStyleIdx="1" presStyleCnt="2"/>
      <dgm:spPr/>
    </dgm:pt>
    <dgm:pt modelId="{6A77CBA7-B9B9-E44C-94DF-570FF6A8CB78}" type="pres">
      <dgm:prSet presAssocID="{E8BF9AF7-3FAA-4835-99E7-74405A0EA7F1}" presName="node" presStyleLbl="node1" presStyleIdx="2" presStyleCnt="3">
        <dgm:presLayoutVars>
          <dgm:bulletEnabled val="1"/>
        </dgm:presLayoutVars>
      </dgm:prSet>
      <dgm:spPr/>
    </dgm:pt>
  </dgm:ptLst>
  <dgm:cxnLst>
    <dgm:cxn modelId="{B968A811-C7BC-4C78-BF16-D8DF95DB64BF}" srcId="{62B6132C-D6F0-40BE-9DFE-0F5A74794889}" destId="{E8BF9AF7-3FAA-4835-99E7-74405A0EA7F1}" srcOrd="2" destOrd="0" parTransId="{85D59572-B26C-4A0A-A33C-703F8127E4CD}" sibTransId="{86286375-4BE9-4605-BDF1-722D30DC6429}"/>
    <dgm:cxn modelId="{7711BA11-4E33-D543-8C71-3D34509DF5A1}" type="presOf" srcId="{E8BF9AF7-3FAA-4835-99E7-74405A0EA7F1}" destId="{6A77CBA7-B9B9-E44C-94DF-570FF6A8CB78}" srcOrd="0" destOrd="0" presId="urn:microsoft.com/office/officeart/2005/8/layout/process2"/>
    <dgm:cxn modelId="{33A6C92B-2707-A549-98B8-1D2A833C4F82}" type="presOf" srcId="{CB388FB6-8418-4C31-9F2E-018F8577EC26}" destId="{48764532-E9F6-9A49-A0E6-C4FFFF6780D1}" srcOrd="0" destOrd="0" presId="urn:microsoft.com/office/officeart/2005/8/layout/process2"/>
    <dgm:cxn modelId="{8CB07A7E-B269-4FA8-86E5-01BEE1383BED}" srcId="{62B6132C-D6F0-40BE-9DFE-0F5A74794889}" destId="{E1C5A5E4-597B-40CF-B6A4-FCE69B03A7FD}" srcOrd="0" destOrd="0" parTransId="{B9745E7F-18C7-4489-AD73-2DB831F62EF8}" sibTransId="{CB388FB6-8418-4C31-9F2E-018F8577EC26}"/>
    <dgm:cxn modelId="{ACB12584-D1CE-465E-91A8-E5040C8C6520}" srcId="{62B6132C-D6F0-40BE-9DFE-0F5A74794889}" destId="{200915BD-C383-44A7-B8EC-790F4EA2388C}" srcOrd="1" destOrd="0" parTransId="{E603B641-5585-4BAB-8EEC-5C03DD64341D}" sibTransId="{E18FC352-B60B-4BC4-B172-92A19F50C5D6}"/>
    <dgm:cxn modelId="{4375378B-6CFA-DA4F-88D3-4095932D4C01}" type="presOf" srcId="{E18FC352-B60B-4BC4-B172-92A19F50C5D6}" destId="{BFB23811-C835-4342-AAD8-C20FC5BCB707}" srcOrd="1" destOrd="0" presId="urn:microsoft.com/office/officeart/2005/8/layout/process2"/>
    <dgm:cxn modelId="{5D36AA95-BE08-524D-82DD-8B45B876E3B2}" type="presOf" srcId="{CB388FB6-8418-4C31-9F2E-018F8577EC26}" destId="{939FF992-B82D-F846-934C-C5B38A9630A7}" srcOrd="1" destOrd="0" presId="urn:microsoft.com/office/officeart/2005/8/layout/process2"/>
    <dgm:cxn modelId="{8BB2D59F-811C-1648-813E-F52906916029}" type="presOf" srcId="{62B6132C-D6F0-40BE-9DFE-0F5A74794889}" destId="{82E87656-8962-5644-A5A7-071A677F4CDF}" srcOrd="0" destOrd="0" presId="urn:microsoft.com/office/officeart/2005/8/layout/process2"/>
    <dgm:cxn modelId="{A0186DA0-97CA-864C-B056-8B9EDBE5471B}" type="presOf" srcId="{E18FC352-B60B-4BC4-B172-92A19F50C5D6}" destId="{EF01DBD5-2465-3B4D-812F-59A4A22E332E}" srcOrd="0" destOrd="0" presId="urn:microsoft.com/office/officeart/2005/8/layout/process2"/>
    <dgm:cxn modelId="{C861F1C5-8584-0B43-B483-96D73E76F3BE}" type="presOf" srcId="{200915BD-C383-44A7-B8EC-790F4EA2388C}" destId="{A14BE432-8835-274A-903C-F76309EDD18C}" srcOrd="0" destOrd="0" presId="urn:microsoft.com/office/officeart/2005/8/layout/process2"/>
    <dgm:cxn modelId="{EC809ADD-8B5B-6D49-AE5F-6BAACE4A3ED4}" type="presOf" srcId="{E1C5A5E4-597B-40CF-B6A4-FCE69B03A7FD}" destId="{1EDD5E64-1ED5-5B43-94AD-5C8C0B1FA58B}" srcOrd="0" destOrd="0" presId="urn:microsoft.com/office/officeart/2005/8/layout/process2"/>
    <dgm:cxn modelId="{B14D4F42-036A-AD47-8B5D-790BEB3D680F}" type="presParOf" srcId="{82E87656-8962-5644-A5A7-071A677F4CDF}" destId="{1EDD5E64-1ED5-5B43-94AD-5C8C0B1FA58B}" srcOrd="0" destOrd="0" presId="urn:microsoft.com/office/officeart/2005/8/layout/process2"/>
    <dgm:cxn modelId="{35656D5C-CCDA-4E43-9D51-3449ADEC425C}" type="presParOf" srcId="{82E87656-8962-5644-A5A7-071A677F4CDF}" destId="{48764532-E9F6-9A49-A0E6-C4FFFF6780D1}" srcOrd="1" destOrd="0" presId="urn:microsoft.com/office/officeart/2005/8/layout/process2"/>
    <dgm:cxn modelId="{987D9015-5C6C-9941-A2C4-5D4F587F6705}" type="presParOf" srcId="{48764532-E9F6-9A49-A0E6-C4FFFF6780D1}" destId="{939FF992-B82D-F846-934C-C5B38A9630A7}" srcOrd="0" destOrd="0" presId="urn:microsoft.com/office/officeart/2005/8/layout/process2"/>
    <dgm:cxn modelId="{1F71EC4F-A10B-C044-809C-183043F84528}" type="presParOf" srcId="{82E87656-8962-5644-A5A7-071A677F4CDF}" destId="{A14BE432-8835-274A-903C-F76309EDD18C}" srcOrd="2" destOrd="0" presId="urn:microsoft.com/office/officeart/2005/8/layout/process2"/>
    <dgm:cxn modelId="{BD573B12-AAB2-6C43-87D2-145A57F1A6EA}" type="presParOf" srcId="{82E87656-8962-5644-A5A7-071A677F4CDF}" destId="{EF01DBD5-2465-3B4D-812F-59A4A22E332E}" srcOrd="3" destOrd="0" presId="urn:microsoft.com/office/officeart/2005/8/layout/process2"/>
    <dgm:cxn modelId="{258DF2E2-6AB9-2248-9EEE-DAA8A61175DD}" type="presParOf" srcId="{EF01DBD5-2465-3B4D-812F-59A4A22E332E}" destId="{BFB23811-C835-4342-AAD8-C20FC5BCB707}" srcOrd="0" destOrd="0" presId="urn:microsoft.com/office/officeart/2005/8/layout/process2"/>
    <dgm:cxn modelId="{B618E1BB-A873-B445-BD2D-2564ECA3CD66}" type="presParOf" srcId="{82E87656-8962-5644-A5A7-071A677F4CDF}" destId="{6A77CBA7-B9B9-E44C-94DF-570FF6A8CB78}" srcOrd="4"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5DF078-D7FD-40B3-9AAF-53F655C52C29}">
      <dsp:nvSpPr>
        <dsp:cNvPr id="0" name=""/>
        <dsp:cNvSpPr/>
      </dsp:nvSpPr>
      <dsp:spPr>
        <a:xfrm>
          <a:off x="1954091" y="3512"/>
          <a:ext cx="2439210" cy="716436"/>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b="0" i="0" kern="1200">
              <a:latin typeface="Open Sans Light" panose="020B0306030504020204" pitchFamily="34" charset="0"/>
              <a:ea typeface="Open Sans Light" panose="020B0306030504020204" pitchFamily="34" charset="0"/>
              <a:cs typeface="Open Sans Light" panose="020B0306030504020204" pitchFamily="34" charset="0"/>
            </a:rPr>
            <a:t>Armazenamento de eletricidade</a:t>
          </a:r>
        </a:p>
      </dsp:txBody>
      <dsp:txXfrm>
        <a:off x="1975075" y="24496"/>
        <a:ext cx="2397242" cy="674468"/>
      </dsp:txXfrm>
    </dsp:sp>
    <dsp:sp modelId="{37DA13CE-11CC-4881-B1A8-5D79EDBBE5EE}">
      <dsp:nvSpPr>
        <dsp:cNvPr id="0" name=""/>
        <dsp:cNvSpPr/>
      </dsp:nvSpPr>
      <dsp:spPr>
        <a:xfrm>
          <a:off x="2198012" y="719949"/>
          <a:ext cx="243921" cy="899400"/>
        </a:xfrm>
        <a:custGeom>
          <a:avLst/>
          <a:gdLst/>
          <a:ahLst/>
          <a:cxnLst/>
          <a:rect l="0" t="0" r="0" b="0"/>
          <a:pathLst>
            <a:path>
              <a:moveTo>
                <a:pt x="0" y="0"/>
              </a:moveTo>
              <a:lnTo>
                <a:pt x="0" y="899400"/>
              </a:lnTo>
              <a:lnTo>
                <a:pt x="243921" y="89940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283EA0B-4363-4BD5-952F-889ED2292E86}">
      <dsp:nvSpPr>
        <dsp:cNvPr id="0" name=""/>
        <dsp:cNvSpPr/>
      </dsp:nvSpPr>
      <dsp:spPr>
        <a:xfrm>
          <a:off x="2441933" y="899059"/>
          <a:ext cx="2680494" cy="144058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t" anchorCtr="0">
          <a:noAutofit/>
        </a:bodyPr>
        <a:lstStyle/>
        <a:p>
          <a:pPr marL="0" lvl="0" indent="0" algn="l" defTabSz="533400">
            <a:lnSpc>
              <a:spcPct val="100000"/>
            </a:lnSpc>
            <a:spcBef>
              <a:spcPts val="200"/>
            </a:spcBef>
            <a:spcAft>
              <a:spcPts val="200"/>
            </a:spcAft>
            <a:buNone/>
          </a:pPr>
          <a:r>
            <a:rPr lang="en-US" sz="1200" b="0" i="0" kern="1200">
              <a:latin typeface="Open Sans Light" panose="020B0306030504020204" pitchFamily="34" charset="0"/>
              <a:ea typeface="Open Sans Light" panose="020B0306030504020204" pitchFamily="34" charset="0"/>
              <a:cs typeface="Open Sans Light" panose="020B0306030504020204" pitchFamily="34" charset="0"/>
            </a:rPr>
            <a:t>Tecnologia atual</a:t>
          </a:r>
        </a:p>
        <a:p>
          <a:pPr marL="114300" lvl="1" indent="-114300" algn="l" defTabSz="533400">
            <a:lnSpc>
              <a:spcPct val="100000"/>
            </a:lnSpc>
            <a:spcBef>
              <a:spcPts val="200"/>
            </a:spcBef>
            <a:spcAft>
              <a:spcPts val="200"/>
            </a:spcAft>
            <a:buChar char="•"/>
          </a:pPr>
          <a:r>
            <a:rPr lang="en-US" sz="1200" b="0" i="0" kern="1200">
              <a:latin typeface="Open Sans Light" panose="020B0306030504020204" pitchFamily="34" charset="0"/>
              <a:ea typeface="Open Sans Light" panose="020B0306030504020204" pitchFamily="34" charset="0"/>
              <a:cs typeface="Open Sans Light" panose="020B0306030504020204" pitchFamily="34" charset="0"/>
            </a:rPr>
            <a:t>Hidrelétrica bombeada</a:t>
          </a:r>
        </a:p>
        <a:p>
          <a:pPr marL="114300" lvl="1" indent="-114300" algn="l" defTabSz="533400">
            <a:lnSpc>
              <a:spcPct val="100000"/>
            </a:lnSpc>
            <a:spcBef>
              <a:spcPts val="200"/>
            </a:spcBef>
            <a:spcAft>
              <a:spcPts val="200"/>
            </a:spcAft>
            <a:buChar char="•"/>
          </a:pPr>
          <a:r>
            <a:rPr lang="en-US" sz="1200" b="0" i="0" kern="1200">
              <a:latin typeface="Open Sans Light" panose="020B0306030504020204" pitchFamily="34" charset="0"/>
              <a:ea typeface="Open Sans Light" panose="020B0306030504020204" pitchFamily="34" charset="0"/>
              <a:cs typeface="Open Sans Light" panose="020B0306030504020204" pitchFamily="34" charset="0"/>
            </a:rPr>
            <a:t>Baterias de íons de lítio</a:t>
          </a:r>
        </a:p>
      </dsp:txBody>
      <dsp:txXfrm>
        <a:off x="2484126" y="941252"/>
        <a:ext cx="2596108" cy="1356196"/>
      </dsp:txXfrm>
    </dsp:sp>
    <dsp:sp modelId="{6B398F9E-0BC1-47AC-BBDC-0172E6D415C5}">
      <dsp:nvSpPr>
        <dsp:cNvPr id="0" name=""/>
        <dsp:cNvSpPr/>
      </dsp:nvSpPr>
      <dsp:spPr>
        <a:xfrm>
          <a:off x="2198012" y="719949"/>
          <a:ext cx="243921" cy="2519092"/>
        </a:xfrm>
        <a:custGeom>
          <a:avLst/>
          <a:gdLst/>
          <a:ahLst/>
          <a:cxnLst/>
          <a:rect l="0" t="0" r="0" b="0"/>
          <a:pathLst>
            <a:path>
              <a:moveTo>
                <a:pt x="0" y="0"/>
              </a:moveTo>
              <a:lnTo>
                <a:pt x="0" y="2519092"/>
              </a:lnTo>
              <a:lnTo>
                <a:pt x="243921" y="251909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08D3D1B-B309-4AC1-B2D5-3DA3187569CD}">
      <dsp:nvSpPr>
        <dsp:cNvPr id="0" name=""/>
        <dsp:cNvSpPr/>
      </dsp:nvSpPr>
      <dsp:spPr>
        <a:xfrm>
          <a:off x="2441933" y="2518751"/>
          <a:ext cx="2937047" cy="144058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t" anchorCtr="0">
          <a:noAutofit/>
        </a:bodyPr>
        <a:lstStyle/>
        <a:p>
          <a:pPr marL="0" lvl="0" indent="0" algn="l" defTabSz="533400">
            <a:lnSpc>
              <a:spcPct val="100000"/>
            </a:lnSpc>
            <a:spcBef>
              <a:spcPts val="200"/>
            </a:spcBef>
            <a:spcAft>
              <a:spcPts val="200"/>
            </a:spcAft>
            <a:buNone/>
          </a:pPr>
          <a:r>
            <a:rPr lang="en-US" sz="1200" b="0" i="0" kern="1200">
              <a:latin typeface="Open Sans Light" panose="020B0306030504020204" pitchFamily="34" charset="0"/>
              <a:ea typeface="Open Sans Light" panose="020B0306030504020204" pitchFamily="34" charset="0"/>
              <a:cs typeface="Open Sans Light" panose="020B0306030504020204" pitchFamily="34" charset="0"/>
            </a:rPr>
            <a:t>Desenvolvimento de tecnologia</a:t>
          </a:r>
        </a:p>
        <a:p>
          <a:pPr marL="114300" lvl="1" indent="-114300" algn="l" defTabSz="533400">
            <a:lnSpc>
              <a:spcPct val="90000"/>
            </a:lnSpc>
            <a:spcBef>
              <a:spcPct val="0"/>
            </a:spcBef>
            <a:spcAft>
              <a:spcPct val="15000"/>
            </a:spcAft>
            <a:buChar char="•"/>
          </a:pPr>
          <a:r>
            <a:rPr lang="en-US" sz="1200" b="0" i="0" kern="1200">
              <a:latin typeface="Open Sans Light" panose="020B0306030504020204" pitchFamily="34" charset="0"/>
              <a:ea typeface="Open Sans Light" panose="020B0306030504020204" pitchFamily="34" charset="0"/>
              <a:cs typeface="Open Sans Light" panose="020B0306030504020204" pitchFamily="34" charset="0"/>
              <a:sym typeface="Calibri"/>
            </a:rPr>
            <a:t>Baterias de longa duração</a:t>
          </a:r>
          <a:endParaRPr lang="en-US" sz="1200" b="0" i="0" kern="1200">
            <a:latin typeface="Open Sans Light" panose="020B0306030504020204" pitchFamily="34" charset="0"/>
            <a:ea typeface="Open Sans Light" panose="020B0306030504020204" pitchFamily="34" charset="0"/>
            <a:cs typeface="Open Sans Light" panose="020B0306030504020204" pitchFamily="34" charset="0"/>
          </a:endParaRPr>
        </a:p>
        <a:p>
          <a:pPr marL="114300" lvl="1" indent="-114300" algn="l" defTabSz="533400">
            <a:lnSpc>
              <a:spcPct val="90000"/>
            </a:lnSpc>
            <a:spcBef>
              <a:spcPct val="0"/>
            </a:spcBef>
            <a:spcAft>
              <a:spcPct val="15000"/>
            </a:spcAft>
            <a:buChar char="•"/>
          </a:pPr>
          <a:r>
            <a:rPr lang="en-US" sz="1200" b="0" i="0" kern="1200">
              <a:latin typeface="Open Sans Light" panose="020B0306030504020204" pitchFamily="34" charset="0"/>
              <a:ea typeface="Open Sans Light" panose="020B0306030504020204" pitchFamily="34" charset="0"/>
              <a:cs typeface="Open Sans Light" panose="020B0306030504020204" pitchFamily="34" charset="0"/>
              <a:sym typeface="Calibri"/>
            </a:rPr>
            <a:t>Hidrogênio e combustíveis limpos</a:t>
          </a:r>
        </a:p>
        <a:p>
          <a:pPr marL="114300" lvl="1" indent="-114300" algn="l" defTabSz="533400">
            <a:lnSpc>
              <a:spcPct val="90000"/>
            </a:lnSpc>
            <a:spcBef>
              <a:spcPct val="0"/>
            </a:spcBef>
            <a:spcAft>
              <a:spcPct val="15000"/>
            </a:spcAft>
            <a:buChar char="•"/>
          </a:pPr>
          <a:r>
            <a:rPr lang="en-US" sz="1200" b="0" i="0" kern="1200">
              <a:latin typeface="Open Sans Light" panose="020B0306030504020204" pitchFamily="34" charset="0"/>
              <a:ea typeface="Open Sans Light" panose="020B0306030504020204" pitchFamily="34" charset="0"/>
              <a:cs typeface="Open Sans Light" panose="020B0306030504020204" pitchFamily="34" charset="0"/>
              <a:sym typeface="Calibri"/>
            </a:rPr>
            <a:t>Armazenamento de energia térmica</a:t>
          </a:r>
        </a:p>
        <a:p>
          <a:pPr marL="114300" lvl="1" indent="-114300" algn="l" defTabSz="533400">
            <a:lnSpc>
              <a:spcPct val="90000"/>
            </a:lnSpc>
            <a:spcBef>
              <a:spcPct val="0"/>
            </a:spcBef>
            <a:spcAft>
              <a:spcPct val="15000"/>
            </a:spcAft>
            <a:buChar char="•"/>
          </a:pPr>
          <a:r>
            <a:rPr lang="en-US" sz="1200" b="0" i="0" kern="1200">
              <a:latin typeface="Open Sans Light" panose="020B0306030504020204" pitchFamily="34" charset="0"/>
              <a:ea typeface="Open Sans Light" panose="020B0306030504020204" pitchFamily="34" charset="0"/>
              <a:cs typeface="Open Sans Light" panose="020B0306030504020204" pitchFamily="34" charset="0"/>
              <a:sym typeface="Calibri"/>
            </a:rPr>
            <a:t>Armazenamento de ar comprimido</a:t>
          </a:r>
          <a:endParaRPr lang="en-US" sz="1200" b="0" i="0" kern="1200">
            <a:latin typeface="Open Sans Light" panose="020B0306030504020204" pitchFamily="34" charset="0"/>
            <a:ea typeface="Open Sans Light" panose="020B0306030504020204" pitchFamily="34" charset="0"/>
            <a:cs typeface="Open Sans Light" panose="020B0306030504020204" pitchFamily="34" charset="0"/>
          </a:endParaRPr>
        </a:p>
        <a:p>
          <a:pPr marL="114300" lvl="1" indent="-114300" algn="l" defTabSz="533400">
            <a:lnSpc>
              <a:spcPct val="90000"/>
            </a:lnSpc>
            <a:spcBef>
              <a:spcPct val="0"/>
            </a:spcBef>
            <a:spcAft>
              <a:spcPct val="15000"/>
            </a:spcAft>
            <a:buChar char="•"/>
          </a:pPr>
          <a:r>
            <a:rPr lang="en-US" sz="1200" b="0" i="0" kern="1200">
              <a:latin typeface="Open Sans Light" panose="020B0306030504020204" pitchFamily="34" charset="0"/>
              <a:ea typeface="Open Sans Light" panose="020B0306030504020204" pitchFamily="34" charset="0"/>
              <a:cs typeface="Open Sans Light" panose="020B0306030504020204" pitchFamily="34" charset="0"/>
              <a:sym typeface="Calibri"/>
            </a:rPr>
            <a:t>Armazenamento de energia cinética</a:t>
          </a:r>
          <a:endParaRPr lang="en-US" sz="1200" b="0" i="0" kern="1200">
            <a:latin typeface="Open Sans Light" panose="020B0306030504020204" pitchFamily="34" charset="0"/>
            <a:ea typeface="Open Sans Light" panose="020B0306030504020204" pitchFamily="34" charset="0"/>
            <a:cs typeface="Open Sans Light" panose="020B0306030504020204" pitchFamily="34" charset="0"/>
          </a:endParaRPr>
        </a:p>
      </dsp:txBody>
      <dsp:txXfrm>
        <a:off x="2484126" y="2560944"/>
        <a:ext cx="2852661" cy="1356196"/>
      </dsp:txXfrm>
    </dsp:sp>
    <dsp:sp modelId="{1B53DB5B-2F4A-42B9-BFBC-33ACC84E6B0F}">
      <dsp:nvSpPr>
        <dsp:cNvPr id="0" name=""/>
        <dsp:cNvSpPr/>
      </dsp:nvSpPr>
      <dsp:spPr>
        <a:xfrm>
          <a:off x="5249358" y="3512"/>
          <a:ext cx="2439210" cy="716436"/>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b="0" i="0" kern="1200">
              <a:latin typeface="Open Sans Light" panose="020B0306030504020204" pitchFamily="34" charset="0"/>
              <a:ea typeface="Open Sans Light" panose="020B0306030504020204" pitchFamily="34" charset="0"/>
              <a:cs typeface="Open Sans Light" panose="020B0306030504020204" pitchFamily="34" charset="0"/>
            </a:rPr>
            <a:t>Flexibilidade de carga</a:t>
          </a:r>
        </a:p>
      </dsp:txBody>
      <dsp:txXfrm>
        <a:off x="5270342" y="24496"/>
        <a:ext cx="2397242" cy="674468"/>
      </dsp:txXfrm>
    </dsp:sp>
    <dsp:sp modelId="{E72122C5-FE29-4933-B201-B06EF050C8EA}">
      <dsp:nvSpPr>
        <dsp:cNvPr id="0" name=""/>
        <dsp:cNvSpPr/>
      </dsp:nvSpPr>
      <dsp:spPr>
        <a:xfrm>
          <a:off x="5493279" y="719949"/>
          <a:ext cx="243921" cy="899400"/>
        </a:xfrm>
        <a:custGeom>
          <a:avLst/>
          <a:gdLst/>
          <a:ahLst/>
          <a:cxnLst/>
          <a:rect l="0" t="0" r="0" b="0"/>
          <a:pathLst>
            <a:path>
              <a:moveTo>
                <a:pt x="0" y="0"/>
              </a:moveTo>
              <a:lnTo>
                <a:pt x="0" y="899400"/>
              </a:lnTo>
              <a:lnTo>
                <a:pt x="243921" y="89940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1CDCAF9-49F5-4722-B55D-2ADBE8715476}">
      <dsp:nvSpPr>
        <dsp:cNvPr id="0" name=""/>
        <dsp:cNvSpPr/>
      </dsp:nvSpPr>
      <dsp:spPr>
        <a:xfrm>
          <a:off x="5737200" y="899059"/>
          <a:ext cx="3197486" cy="144058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t" anchorCtr="0">
          <a:noAutofit/>
        </a:bodyPr>
        <a:lstStyle/>
        <a:p>
          <a:pPr marL="0" lvl="0" indent="0" algn="l" defTabSz="533400">
            <a:lnSpc>
              <a:spcPct val="100000"/>
            </a:lnSpc>
            <a:spcBef>
              <a:spcPts val="200"/>
            </a:spcBef>
            <a:spcAft>
              <a:spcPts val="200"/>
            </a:spcAft>
            <a:buNone/>
          </a:pPr>
          <a:r>
            <a:rPr lang="en-US" sz="1200" b="0" i="0" kern="1200">
              <a:latin typeface="Open Sans Light" panose="020B0306030504020204" pitchFamily="34" charset="0"/>
              <a:ea typeface="Open Sans Light" panose="020B0306030504020204" pitchFamily="34" charset="0"/>
              <a:cs typeface="Open Sans Light" panose="020B0306030504020204" pitchFamily="34" charset="0"/>
            </a:rPr>
            <a:t>Cargas deslocáveis</a:t>
          </a:r>
        </a:p>
        <a:p>
          <a:pPr marL="114300" lvl="1" indent="-114300" algn="l" defTabSz="533400">
            <a:lnSpc>
              <a:spcPct val="90000"/>
            </a:lnSpc>
            <a:spcBef>
              <a:spcPct val="0"/>
            </a:spcBef>
            <a:spcAft>
              <a:spcPct val="15000"/>
            </a:spcAft>
            <a:buChar char="•"/>
          </a:pPr>
          <a:r>
            <a:rPr lang="en-US" sz="1200" b="0" i="0" kern="1200">
              <a:latin typeface="Open Sans Light" panose="020B0306030504020204" pitchFamily="34" charset="0"/>
              <a:ea typeface="Open Sans Light" panose="020B0306030504020204" pitchFamily="34" charset="0"/>
              <a:cs typeface="Open Sans Light" panose="020B0306030504020204" pitchFamily="34" charset="0"/>
            </a:rPr>
            <a:t>Carregamento de veículos elétricos</a:t>
          </a:r>
        </a:p>
        <a:p>
          <a:pPr marL="114300" lvl="1" indent="-114300" algn="l" defTabSz="533400">
            <a:lnSpc>
              <a:spcPct val="90000"/>
            </a:lnSpc>
            <a:spcBef>
              <a:spcPct val="0"/>
            </a:spcBef>
            <a:spcAft>
              <a:spcPct val="15000"/>
            </a:spcAft>
            <a:buChar char="•"/>
          </a:pPr>
          <a:r>
            <a:rPr lang="en-US" sz="1200" b="0" i="0" kern="1200" dirty="0" err="1">
              <a:latin typeface="Open Sans Light" panose="020B0306030504020204" pitchFamily="34" charset="0"/>
              <a:ea typeface="Open Sans Light" panose="020B0306030504020204" pitchFamily="34" charset="0"/>
              <a:cs typeface="Open Sans Light" panose="020B0306030504020204" pitchFamily="34" charset="0"/>
              <a:sym typeface="Calibri"/>
            </a:rPr>
            <a:t>Aquecimento</a:t>
          </a:r>
          <a:r>
            <a:rPr lang="en-US" sz="1200" b="0" i="0" kern="1200" dirty="0">
              <a:latin typeface="Open Sans Light" panose="020B0306030504020204" pitchFamily="34" charset="0"/>
              <a:ea typeface="Open Sans Light" panose="020B0306030504020204" pitchFamily="34" charset="0"/>
              <a:cs typeface="Open Sans Light" panose="020B0306030504020204" pitchFamily="34" charset="0"/>
              <a:sym typeface="Calibri"/>
            </a:rPr>
            <a:t> e </a:t>
          </a:r>
          <a:r>
            <a:rPr lang="en-US" sz="1200" b="0" i="0" kern="1200" dirty="0" err="1">
              <a:latin typeface="Open Sans Light" panose="020B0306030504020204" pitchFamily="34" charset="0"/>
              <a:ea typeface="Open Sans Light" panose="020B0306030504020204" pitchFamily="34" charset="0"/>
              <a:cs typeface="Open Sans Light" panose="020B0306030504020204" pitchFamily="34" charset="0"/>
              <a:sym typeface="Calibri"/>
            </a:rPr>
            <a:t>resfriamento</a:t>
          </a:r>
          <a:r>
            <a:rPr lang="en-US" sz="1200" b="0" i="0" kern="1200" dirty="0">
              <a:latin typeface="Open Sans Light" panose="020B0306030504020204" pitchFamily="34" charset="0"/>
              <a:ea typeface="Open Sans Light" panose="020B0306030504020204" pitchFamily="34" charset="0"/>
              <a:cs typeface="Open Sans Light" panose="020B0306030504020204" pitchFamily="34" charset="0"/>
              <a:sym typeface="Calibri"/>
            </a:rPr>
            <a:t> de ambientes</a:t>
          </a:r>
          <a:endParaRPr lang="en-US" sz="1200" b="0" i="0" kern="1200" dirty="0">
            <a:latin typeface="Open Sans Light" panose="020B0306030504020204" pitchFamily="34" charset="0"/>
            <a:ea typeface="Open Sans Light" panose="020B0306030504020204" pitchFamily="34" charset="0"/>
            <a:cs typeface="Open Sans Light" panose="020B0306030504020204" pitchFamily="34" charset="0"/>
          </a:endParaRPr>
        </a:p>
        <a:p>
          <a:pPr marL="114300" lvl="1" indent="-114300" algn="l" defTabSz="533400">
            <a:lnSpc>
              <a:spcPct val="90000"/>
            </a:lnSpc>
            <a:spcBef>
              <a:spcPct val="0"/>
            </a:spcBef>
            <a:spcAft>
              <a:spcPct val="15000"/>
            </a:spcAft>
            <a:buChar char="•"/>
          </a:pPr>
          <a:r>
            <a:rPr lang="en-US" sz="1200" b="0" i="0" kern="1200">
              <a:latin typeface="Open Sans Light" panose="020B0306030504020204" pitchFamily="34" charset="0"/>
              <a:ea typeface="Open Sans Light" panose="020B0306030504020204" pitchFamily="34" charset="0"/>
              <a:cs typeface="Open Sans Light" panose="020B0306030504020204" pitchFamily="34" charset="0"/>
              <a:sym typeface="Calibri"/>
            </a:rPr>
            <a:t>Aquecimento de água</a:t>
          </a:r>
        </a:p>
        <a:p>
          <a:pPr marL="114300" lvl="1" indent="-114300" algn="l" defTabSz="533400">
            <a:lnSpc>
              <a:spcPct val="90000"/>
            </a:lnSpc>
            <a:spcBef>
              <a:spcPct val="0"/>
            </a:spcBef>
            <a:spcAft>
              <a:spcPct val="15000"/>
            </a:spcAft>
            <a:buChar char="•"/>
          </a:pPr>
          <a:r>
            <a:rPr lang="en-US" sz="1200" b="0" i="0" kern="1200">
              <a:latin typeface="Open Sans Light" panose="020B0306030504020204" pitchFamily="34" charset="0"/>
              <a:ea typeface="Open Sans Light" panose="020B0306030504020204" pitchFamily="34" charset="0"/>
              <a:cs typeface="Open Sans Light" panose="020B0306030504020204" pitchFamily="34" charset="0"/>
              <a:sym typeface="Calibri"/>
            </a:rPr>
            <a:t>Ciclos de lavanderia</a:t>
          </a:r>
        </a:p>
        <a:p>
          <a:pPr marL="114300" lvl="1" indent="-114300" algn="l" defTabSz="533400">
            <a:lnSpc>
              <a:spcPct val="90000"/>
            </a:lnSpc>
            <a:spcBef>
              <a:spcPct val="0"/>
            </a:spcBef>
            <a:spcAft>
              <a:spcPct val="15000"/>
            </a:spcAft>
            <a:buChar char="•"/>
          </a:pPr>
          <a:r>
            <a:rPr lang="en-US" sz="1200" b="0" i="0" kern="1200">
              <a:latin typeface="Open Sans Light" panose="020B0306030504020204" pitchFamily="34" charset="0"/>
              <a:ea typeface="Open Sans Light" panose="020B0306030504020204" pitchFamily="34" charset="0"/>
              <a:cs typeface="Open Sans Light" panose="020B0306030504020204" pitchFamily="34" charset="0"/>
              <a:sym typeface="Calibri"/>
            </a:rPr>
            <a:t>Computação em </a:t>
          </a:r>
          <a:r>
            <a:rPr lang="en-US" sz="1200" b="0" i="0" kern="1200" err="1">
              <a:latin typeface="Open Sans Light" panose="020B0306030504020204" pitchFamily="34" charset="0"/>
              <a:ea typeface="Open Sans Light" panose="020B0306030504020204" pitchFamily="34" charset="0"/>
              <a:cs typeface="Open Sans Light" panose="020B0306030504020204" pitchFamily="34" charset="0"/>
              <a:sym typeface="Calibri"/>
            </a:rPr>
            <a:t>centros de </a:t>
          </a:r>
          <a:r>
            <a:rPr lang="en-US" sz="1200" b="0" i="0" kern="1200">
              <a:latin typeface="Open Sans Light" panose="020B0306030504020204" pitchFamily="34" charset="0"/>
              <a:ea typeface="Open Sans Light" panose="020B0306030504020204" pitchFamily="34" charset="0"/>
              <a:cs typeface="Open Sans Light" panose="020B0306030504020204" pitchFamily="34" charset="0"/>
              <a:sym typeface="Calibri"/>
            </a:rPr>
            <a:t>dados</a:t>
          </a:r>
        </a:p>
      </dsp:txBody>
      <dsp:txXfrm>
        <a:off x="5779393" y="941252"/>
        <a:ext cx="3113100" cy="1356196"/>
      </dsp:txXfrm>
    </dsp:sp>
    <dsp:sp modelId="{68B73D2A-4931-4A4B-ABEE-66D8E00F005D}">
      <dsp:nvSpPr>
        <dsp:cNvPr id="0" name=""/>
        <dsp:cNvSpPr/>
      </dsp:nvSpPr>
      <dsp:spPr>
        <a:xfrm>
          <a:off x="5493279" y="719949"/>
          <a:ext cx="243921" cy="2519092"/>
        </a:xfrm>
        <a:custGeom>
          <a:avLst/>
          <a:gdLst/>
          <a:ahLst/>
          <a:cxnLst/>
          <a:rect l="0" t="0" r="0" b="0"/>
          <a:pathLst>
            <a:path>
              <a:moveTo>
                <a:pt x="0" y="0"/>
              </a:moveTo>
              <a:lnTo>
                <a:pt x="0" y="2519092"/>
              </a:lnTo>
              <a:lnTo>
                <a:pt x="243921" y="251909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C4FD450-B410-401B-AB3A-21ACF38D2C24}">
      <dsp:nvSpPr>
        <dsp:cNvPr id="0" name=""/>
        <dsp:cNvSpPr/>
      </dsp:nvSpPr>
      <dsp:spPr>
        <a:xfrm>
          <a:off x="5737200" y="2518751"/>
          <a:ext cx="2680494" cy="144058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t" anchorCtr="0">
          <a:noAutofit/>
        </a:bodyPr>
        <a:lstStyle/>
        <a:p>
          <a:pPr marL="0" lvl="0" indent="0" algn="l" defTabSz="533400">
            <a:lnSpc>
              <a:spcPct val="100000"/>
            </a:lnSpc>
            <a:spcBef>
              <a:spcPts val="200"/>
            </a:spcBef>
            <a:spcAft>
              <a:spcPts val="200"/>
            </a:spcAft>
            <a:buClr>
              <a:srgbClr val="000000"/>
            </a:buClr>
            <a:buSzPts val="2800"/>
            <a:buFont typeface="Arial"/>
            <a:buNone/>
          </a:pPr>
          <a:r>
            <a:rPr lang="en-US" sz="1200" b="0" i="0" kern="1200">
              <a:latin typeface="Open Sans Light" panose="020B0306030504020204" pitchFamily="34" charset="0"/>
              <a:ea typeface="Open Sans Light" panose="020B0306030504020204" pitchFamily="34" charset="0"/>
              <a:cs typeface="Open Sans Light" panose="020B0306030504020204" pitchFamily="34" charset="0"/>
              <a:sym typeface="Calibri"/>
            </a:rPr>
            <a:t>Cargas não deslocáveis</a:t>
          </a:r>
          <a:endParaRPr lang="en-US" sz="1200" b="0" i="0" kern="1200">
            <a:latin typeface="Open Sans Light" panose="020B0306030504020204" pitchFamily="34" charset="0"/>
            <a:ea typeface="Open Sans Light" panose="020B0306030504020204" pitchFamily="34" charset="0"/>
            <a:cs typeface="Open Sans Light" panose="020B0306030504020204" pitchFamily="34" charset="0"/>
          </a:endParaRPr>
        </a:p>
        <a:p>
          <a:pPr marL="114300" lvl="1" indent="-114300" algn="l" defTabSz="533400">
            <a:lnSpc>
              <a:spcPct val="100000"/>
            </a:lnSpc>
            <a:spcBef>
              <a:spcPts val="200"/>
            </a:spcBef>
            <a:spcAft>
              <a:spcPts val="200"/>
            </a:spcAft>
            <a:buChar char="•"/>
          </a:pPr>
          <a:r>
            <a:rPr lang="en-US" sz="1200" b="0" i="0" u="none" strike="noStrike" kern="1200" cap="none">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Calibri"/>
            </a:rPr>
            <a:t>Iluminação</a:t>
          </a:r>
        </a:p>
        <a:p>
          <a:pPr marL="114300" lvl="1" indent="-114300" algn="l" defTabSz="533400">
            <a:lnSpc>
              <a:spcPct val="100000"/>
            </a:lnSpc>
            <a:spcBef>
              <a:spcPts val="200"/>
            </a:spcBef>
            <a:spcAft>
              <a:spcPts val="200"/>
            </a:spcAft>
            <a:buChar char="•"/>
          </a:pPr>
          <a:r>
            <a:rPr lang="en-US" sz="1200" b="0" i="0" kern="1200">
              <a:latin typeface="Open Sans Light" panose="020B0306030504020204" pitchFamily="34" charset="0"/>
              <a:ea typeface="Open Sans Light" panose="020B0306030504020204" pitchFamily="34" charset="0"/>
              <a:cs typeface="Open Sans Light" panose="020B0306030504020204" pitchFamily="34" charset="0"/>
              <a:sym typeface="Calibri"/>
            </a:rPr>
            <a:t>Culinária</a:t>
          </a:r>
          <a:endParaRPr lang="en-US" sz="1200" b="0" i="0" u="none" strike="noStrike" kern="1200" cap="none">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Calibri"/>
          </a:endParaRPr>
        </a:p>
      </dsp:txBody>
      <dsp:txXfrm>
        <a:off x="5779393" y="2560944"/>
        <a:ext cx="2596108" cy="13561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3DF03B-6D46-4B96-B650-2DFE553D437D}">
      <dsp:nvSpPr>
        <dsp:cNvPr id="0" name=""/>
        <dsp:cNvSpPr/>
      </dsp:nvSpPr>
      <dsp:spPr>
        <a:xfrm>
          <a:off x="0" y="1542737"/>
          <a:ext cx="2763837" cy="1488647"/>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0" i="0" kern="1200">
              <a:latin typeface="Open Sans Light"/>
              <a:ea typeface="Open Sans Light" panose="020B0306030504020204" pitchFamily="34" charset="0"/>
              <a:cs typeface="Open Sans Light" panose="020B0306030504020204" pitchFamily="34" charset="0"/>
            </a:rPr>
            <a:t>MAED-D</a:t>
          </a:r>
        </a:p>
        <a:p>
          <a:pPr marL="0" lvl="0" indent="0" algn="ctr" defTabSz="622300">
            <a:lnSpc>
              <a:spcPct val="90000"/>
            </a:lnSpc>
            <a:spcBef>
              <a:spcPct val="0"/>
            </a:spcBef>
            <a:spcAft>
              <a:spcPct val="35000"/>
            </a:spcAft>
            <a:buNone/>
          </a:pPr>
          <a:r>
            <a:rPr lang="en-US" sz="1400" b="0" i="0" kern="1200">
              <a:latin typeface="Open Sans Light" panose="020B0306030504020204" pitchFamily="34" charset="0"/>
              <a:ea typeface="Open Sans Light" panose="020B0306030504020204" pitchFamily="34" charset="0"/>
              <a:cs typeface="Open Sans Light" panose="020B0306030504020204" pitchFamily="34" charset="0"/>
            </a:rPr>
            <a:t>Demanda anual projetada</a:t>
          </a:r>
        </a:p>
      </dsp:txBody>
      <dsp:txXfrm>
        <a:off x="744324" y="1542737"/>
        <a:ext cx="1275190" cy="1488647"/>
      </dsp:txXfrm>
    </dsp:sp>
    <dsp:sp modelId="{BE93A09E-E44C-4507-82B7-FF3E46A384D5}">
      <dsp:nvSpPr>
        <dsp:cNvPr id="0" name=""/>
        <dsp:cNvSpPr/>
      </dsp:nvSpPr>
      <dsp:spPr>
        <a:xfrm>
          <a:off x="2489722" y="1551470"/>
          <a:ext cx="2763837" cy="1488647"/>
        </a:xfrm>
        <a:prstGeom prst="chevron">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0" i="0" kern="1200">
              <a:latin typeface="Open Sans Light"/>
              <a:ea typeface="Open Sans Light" panose="020B0306030504020204" pitchFamily="34" charset="0"/>
              <a:cs typeface="Open Sans Light" panose="020B0306030504020204" pitchFamily="34" charset="0"/>
            </a:rPr>
            <a:t>MAED-EL</a:t>
          </a:r>
        </a:p>
        <a:p>
          <a:pPr marL="0" lvl="0" indent="0" algn="ctr" defTabSz="622300">
            <a:lnSpc>
              <a:spcPct val="90000"/>
            </a:lnSpc>
            <a:spcBef>
              <a:spcPct val="0"/>
            </a:spcBef>
            <a:spcAft>
              <a:spcPct val="35000"/>
            </a:spcAft>
            <a:buNone/>
          </a:pPr>
          <a:r>
            <a:rPr lang="en-US" sz="1400" b="0" i="0" kern="1200">
              <a:latin typeface="Open Sans Light" panose="020B0306030504020204" pitchFamily="34" charset="0"/>
              <a:ea typeface="Open Sans Light" panose="020B0306030504020204" pitchFamily="34" charset="0"/>
              <a:cs typeface="Open Sans Light" panose="020B0306030504020204" pitchFamily="34" charset="0"/>
            </a:rPr>
            <a:t>Demanda horária projetada</a:t>
          </a:r>
        </a:p>
      </dsp:txBody>
      <dsp:txXfrm>
        <a:off x="3234046" y="1551470"/>
        <a:ext cx="1275190" cy="1488647"/>
      </dsp:txXfrm>
    </dsp:sp>
    <dsp:sp modelId="{A31E3DDE-68AF-4B2F-8783-9F38E1382F6F}">
      <dsp:nvSpPr>
        <dsp:cNvPr id="0" name=""/>
        <dsp:cNvSpPr/>
      </dsp:nvSpPr>
      <dsp:spPr>
        <a:xfrm>
          <a:off x="4979444" y="1551470"/>
          <a:ext cx="2763837" cy="1488647"/>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0" i="0" kern="1200" dirty="0">
              <a:latin typeface="Open Sans Light" panose="020B0306030504020204" pitchFamily="34" charset="0"/>
              <a:ea typeface="Open Sans Light" panose="020B0306030504020204" pitchFamily="34" charset="0"/>
              <a:cs typeface="Open Sans Light" panose="020B0306030504020204" pitchFamily="34" charset="0"/>
            </a:rPr>
            <a:t>WASP</a:t>
          </a:r>
        </a:p>
        <a:p>
          <a:pPr marL="0" lvl="0" indent="0" algn="ctr" defTabSz="622300">
            <a:lnSpc>
              <a:spcPct val="90000"/>
            </a:lnSpc>
            <a:spcBef>
              <a:spcPct val="0"/>
            </a:spcBef>
            <a:spcAft>
              <a:spcPct val="35000"/>
            </a:spcAft>
            <a:buNone/>
          </a:pPr>
          <a:r>
            <a:rPr lang="en-US" sz="1400" b="0" i="0" kern="1200" dirty="0">
              <a:latin typeface="Open Sans Light" panose="020B0306030504020204" pitchFamily="34" charset="0"/>
              <a:ea typeface="Open Sans Light" panose="020B0306030504020204" pitchFamily="34" charset="0"/>
              <a:cs typeface="Open Sans Light" panose="020B0306030504020204" pitchFamily="34" charset="0"/>
            </a:rPr>
            <a:t>Plano ideal de expansão da geração de eletricidade</a:t>
          </a:r>
        </a:p>
      </dsp:txBody>
      <dsp:txXfrm>
        <a:off x="5723768" y="1551470"/>
        <a:ext cx="1275190" cy="14886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A7789E-B664-4CF0-96FD-1C4CF43861C7}">
      <dsp:nvSpPr>
        <dsp:cNvPr id="0" name=""/>
        <dsp:cNvSpPr/>
      </dsp:nvSpPr>
      <dsp:spPr>
        <a:xfrm>
          <a:off x="0" y="2779802"/>
          <a:ext cx="10534765" cy="836402"/>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3576" tIns="163576" rIns="163576" bIns="163576" numCol="1" spcCol="1270" anchor="ctr" anchorCtr="0">
          <a:noAutofit/>
        </a:bodyPr>
        <a:lstStyle/>
        <a:p>
          <a:pPr marL="0" lvl="0" indent="0" algn="l" defTabSz="1022350">
            <a:lnSpc>
              <a:spcPct val="90000"/>
            </a:lnSpc>
            <a:spcBef>
              <a:spcPct val="0"/>
            </a:spcBef>
            <a:spcAft>
              <a:spcPct val="35000"/>
            </a:spcAft>
            <a:buNone/>
          </a:pPr>
          <a:r>
            <a:rPr lang="en-US" sz="2300" b="0" i="0" kern="1200">
              <a:latin typeface="Open Sans" panose="020B0606030504020204" pitchFamily="34" charset="0"/>
              <a:ea typeface="Open Sans" panose="020B0606030504020204" pitchFamily="34" charset="0"/>
              <a:cs typeface="Open Sans" panose="020B0606030504020204" pitchFamily="34" charset="0"/>
            </a:rPr>
            <a:t>Demanda do cliente</a:t>
          </a:r>
        </a:p>
      </dsp:txBody>
      <dsp:txXfrm>
        <a:off x="0" y="2779802"/>
        <a:ext cx="3160429" cy="836402"/>
      </dsp:txXfrm>
    </dsp:sp>
    <dsp:sp modelId="{C4ABE5C2-8870-4141-AFDE-94FE23E080F1}">
      <dsp:nvSpPr>
        <dsp:cNvPr id="0" name=""/>
        <dsp:cNvSpPr/>
      </dsp:nvSpPr>
      <dsp:spPr>
        <a:xfrm>
          <a:off x="0" y="1803999"/>
          <a:ext cx="10534765" cy="836402"/>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3576" tIns="163576" rIns="163576" bIns="163576" numCol="1" spcCol="1270" anchor="ctr" anchorCtr="0">
          <a:noAutofit/>
        </a:bodyPr>
        <a:lstStyle/>
        <a:p>
          <a:pPr marL="0" lvl="0" indent="0" algn="l" defTabSz="1022350">
            <a:lnSpc>
              <a:spcPct val="90000"/>
            </a:lnSpc>
            <a:spcBef>
              <a:spcPct val="0"/>
            </a:spcBef>
            <a:spcAft>
              <a:spcPct val="35000"/>
            </a:spcAft>
            <a:buNone/>
          </a:pPr>
          <a:r>
            <a:rPr lang="en-US" sz="2300" b="0" i="0" kern="1200">
              <a:latin typeface="Open Sans" panose="020B0606030504020204" pitchFamily="34" charset="0"/>
              <a:ea typeface="Open Sans" panose="020B0606030504020204" pitchFamily="34" charset="0"/>
              <a:cs typeface="Open Sans" panose="020B0606030504020204" pitchFamily="34" charset="0"/>
            </a:rPr>
            <a:t>Demanda do setor</a:t>
          </a:r>
        </a:p>
      </dsp:txBody>
      <dsp:txXfrm>
        <a:off x="0" y="1803999"/>
        <a:ext cx="3160429" cy="836402"/>
      </dsp:txXfrm>
    </dsp:sp>
    <dsp:sp modelId="{3A0320C4-056D-49B5-BAE0-A581F5E898A2}">
      <dsp:nvSpPr>
        <dsp:cNvPr id="0" name=""/>
        <dsp:cNvSpPr/>
      </dsp:nvSpPr>
      <dsp:spPr>
        <a:xfrm>
          <a:off x="0" y="828195"/>
          <a:ext cx="10534765" cy="836402"/>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3576" tIns="163576" rIns="163576" bIns="163576" numCol="1" spcCol="1270" anchor="ctr" anchorCtr="0">
          <a:noAutofit/>
        </a:bodyPr>
        <a:lstStyle/>
        <a:p>
          <a:pPr marL="0" lvl="0" indent="0" algn="l" defTabSz="1022350">
            <a:lnSpc>
              <a:spcPct val="90000"/>
            </a:lnSpc>
            <a:spcBef>
              <a:spcPct val="0"/>
            </a:spcBef>
            <a:spcAft>
              <a:spcPct val="35000"/>
            </a:spcAft>
            <a:buNone/>
          </a:pPr>
          <a:r>
            <a:rPr lang="en-US" sz="2300" b="0" i="0" kern="1200">
              <a:latin typeface="Open Sans" panose="020B0606030504020204" pitchFamily="34" charset="0"/>
              <a:ea typeface="Open Sans" panose="020B0606030504020204" pitchFamily="34" charset="0"/>
              <a:cs typeface="Open Sans" panose="020B0606030504020204" pitchFamily="34" charset="0"/>
            </a:rPr>
            <a:t>Demanda nacional</a:t>
          </a:r>
        </a:p>
      </dsp:txBody>
      <dsp:txXfrm>
        <a:off x="0" y="828195"/>
        <a:ext cx="3160429" cy="836402"/>
      </dsp:txXfrm>
    </dsp:sp>
    <dsp:sp modelId="{798E5AE9-11FE-4980-81CC-F964A276DAEF}">
      <dsp:nvSpPr>
        <dsp:cNvPr id="0" name=""/>
        <dsp:cNvSpPr/>
      </dsp:nvSpPr>
      <dsp:spPr>
        <a:xfrm>
          <a:off x="6559286" y="897896"/>
          <a:ext cx="1045503" cy="697002"/>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a:latin typeface="Open Sans Light" panose="020B0306030504020204" pitchFamily="34" charset="0"/>
              <a:ea typeface="Open Sans Light" panose="020B0306030504020204" pitchFamily="34" charset="0"/>
              <a:cs typeface="Open Sans Light" panose="020B0306030504020204" pitchFamily="34" charset="0"/>
            </a:rPr>
            <a:t>Nação</a:t>
          </a:r>
        </a:p>
      </dsp:txBody>
      <dsp:txXfrm>
        <a:off x="6579700" y="918310"/>
        <a:ext cx="1004675" cy="656174"/>
      </dsp:txXfrm>
    </dsp:sp>
    <dsp:sp modelId="{D3465C9C-1C80-4049-B8FC-3CB8F2A7AF4A}">
      <dsp:nvSpPr>
        <dsp:cNvPr id="0" name=""/>
        <dsp:cNvSpPr/>
      </dsp:nvSpPr>
      <dsp:spPr>
        <a:xfrm>
          <a:off x="5043306" y="1594898"/>
          <a:ext cx="2038731" cy="278800"/>
        </a:xfrm>
        <a:custGeom>
          <a:avLst/>
          <a:gdLst/>
          <a:ahLst/>
          <a:cxnLst/>
          <a:rect l="0" t="0" r="0" b="0"/>
          <a:pathLst>
            <a:path>
              <a:moveTo>
                <a:pt x="2038731" y="0"/>
              </a:moveTo>
              <a:lnTo>
                <a:pt x="2038731" y="139400"/>
              </a:lnTo>
              <a:lnTo>
                <a:pt x="0" y="139400"/>
              </a:lnTo>
              <a:lnTo>
                <a:pt x="0" y="278800"/>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8149F30-0CD7-41B3-A566-53001E1F11BD}">
      <dsp:nvSpPr>
        <dsp:cNvPr id="0" name=""/>
        <dsp:cNvSpPr/>
      </dsp:nvSpPr>
      <dsp:spPr>
        <a:xfrm>
          <a:off x="4520554" y="1873699"/>
          <a:ext cx="1045503" cy="697002"/>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a:latin typeface="Open Sans Light" panose="020B0306030504020204" pitchFamily="34" charset="0"/>
              <a:ea typeface="Open Sans Light" panose="020B0306030504020204" pitchFamily="34" charset="0"/>
              <a:cs typeface="Open Sans Light" panose="020B0306030504020204" pitchFamily="34" charset="0"/>
            </a:rPr>
            <a:t>Setor</a:t>
          </a:r>
        </a:p>
      </dsp:txBody>
      <dsp:txXfrm>
        <a:off x="4540968" y="1894113"/>
        <a:ext cx="1004675" cy="656174"/>
      </dsp:txXfrm>
    </dsp:sp>
    <dsp:sp modelId="{1E041BA2-E21F-4447-95A5-7E153A8108F8}">
      <dsp:nvSpPr>
        <dsp:cNvPr id="0" name=""/>
        <dsp:cNvSpPr/>
      </dsp:nvSpPr>
      <dsp:spPr>
        <a:xfrm>
          <a:off x="3684152" y="2570701"/>
          <a:ext cx="1359154" cy="278800"/>
        </a:xfrm>
        <a:custGeom>
          <a:avLst/>
          <a:gdLst/>
          <a:ahLst/>
          <a:cxnLst/>
          <a:rect l="0" t="0" r="0" b="0"/>
          <a:pathLst>
            <a:path>
              <a:moveTo>
                <a:pt x="1359154" y="0"/>
              </a:moveTo>
              <a:lnTo>
                <a:pt x="1359154" y="139400"/>
              </a:lnTo>
              <a:lnTo>
                <a:pt x="0" y="139400"/>
              </a:lnTo>
              <a:lnTo>
                <a:pt x="0" y="27880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B35674C-A8A0-4D7A-8F92-AE3FC067E41C}">
      <dsp:nvSpPr>
        <dsp:cNvPr id="0" name=""/>
        <dsp:cNvSpPr/>
      </dsp:nvSpPr>
      <dsp:spPr>
        <a:xfrm>
          <a:off x="3161400" y="2849502"/>
          <a:ext cx="1045503" cy="697002"/>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a:latin typeface="Open Sans Light" panose="020B0306030504020204" pitchFamily="34" charset="0"/>
              <a:ea typeface="Open Sans Light" panose="020B0306030504020204" pitchFamily="34" charset="0"/>
              <a:cs typeface="Open Sans Light" panose="020B0306030504020204" pitchFamily="34" charset="0"/>
            </a:rPr>
            <a:t>Produção de aço</a:t>
          </a:r>
        </a:p>
      </dsp:txBody>
      <dsp:txXfrm>
        <a:off x="3181814" y="2869916"/>
        <a:ext cx="1004675" cy="656174"/>
      </dsp:txXfrm>
    </dsp:sp>
    <dsp:sp modelId="{0E2848D1-69E0-4D0A-947C-3A7C779DCD78}">
      <dsp:nvSpPr>
        <dsp:cNvPr id="0" name=""/>
        <dsp:cNvSpPr/>
      </dsp:nvSpPr>
      <dsp:spPr>
        <a:xfrm>
          <a:off x="4997586" y="2570701"/>
          <a:ext cx="91440" cy="278800"/>
        </a:xfrm>
        <a:custGeom>
          <a:avLst/>
          <a:gdLst/>
          <a:ahLst/>
          <a:cxnLst/>
          <a:rect l="0" t="0" r="0" b="0"/>
          <a:pathLst>
            <a:path>
              <a:moveTo>
                <a:pt x="45720" y="0"/>
              </a:moveTo>
              <a:lnTo>
                <a:pt x="45720" y="27880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A482BDB-DB92-44F4-AF13-ACA1F07BB199}">
      <dsp:nvSpPr>
        <dsp:cNvPr id="0" name=""/>
        <dsp:cNvSpPr/>
      </dsp:nvSpPr>
      <dsp:spPr>
        <a:xfrm>
          <a:off x="4520554" y="2849502"/>
          <a:ext cx="1045503" cy="697002"/>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a:latin typeface="Open Sans Light" panose="020B0306030504020204" pitchFamily="34" charset="0"/>
              <a:ea typeface="Open Sans Light" panose="020B0306030504020204" pitchFamily="34" charset="0"/>
              <a:cs typeface="Open Sans Light" panose="020B0306030504020204" pitchFamily="34" charset="0"/>
            </a:rPr>
            <a:t>Agricultura</a:t>
          </a:r>
        </a:p>
      </dsp:txBody>
      <dsp:txXfrm>
        <a:off x="4540968" y="2869916"/>
        <a:ext cx="1004675" cy="656174"/>
      </dsp:txXfrm>
    </dsp:sp>
    <dsp:sp modelId="{23FDE072-C851-47A8-88F6-8DEA164C3F98}">
      <dsp:nvSpPr>
        <dsp:cNvPr id="0" name=""/>
        <dsp:cNvSpPr/>
      </dsp:nvSpPr>
      <dsp:spPr>
        <a:xfrm>
          <a:off x="5043306" y="2570701"/>
          <a:ext cx="1359154" cy="278800"/>
        </a:xfrm>
        <a:custGeom>
          <a:avLst/>
          <a:gdLst/>
          <a:ahLst/>
          <a:cxnLst/>
          <a:rect l="0" t="0" r="0" b="0"/>
          <a:pathLst>
            <a:path>
              <a:moveTo>
                <a:pt x="0" y="0"/>
              </a:moveTo>
              <a:lnTo>
                <a:pt x="0" y="139400"/>
              </a:lnTo>
              <a:lnTo>
                <a:pt x="1359154" y="139400"/>
              </a:lnTo>
              <a:lnTo>
                <a:pt x="1359154" y="27880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4C59E9-4094-4128-87EB-3DDE979CD75C}">
      <dsp:nvSpPr>
        <dsp:cNvPr id="0" name=""/>
        <dsp:cNvSpPr/>
      </dsp:nvSpPr>
      <dsp:spPr>
        <a:xfrm>
          <a:off x="5879709" y="2849502"/>
          <a:ext cx="1045503" cy="697002"/>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a:latin typeface="Open Sans Light" panose="020B0306030504020204" pitchFamily="34" charset="0"/>
              <a:ea typeface="Open Sans Light" panose="020B0306030504020204" pitchFamily="34" charset="0"/>
              <a:cs typeface="Open Sans Light" panose="020B0306030504020204" pitchFamily="34" charset="0"/>
            </a:rPr>
            <a:t>Outros</a:t>
          </a:r>
        </a:p>
      </dsp:txBody>
      <dsp:txXfrm>
        <a:off x="5900123" y="2869916"/>
        <a:ext cx="1004675" cy="656174"/>
      </dsp:txXfrm>
    </dsp:sp>
    <dsp:sp modelId="{1C8AE58C-3315-4AE1-A9B8-35CEDD01C24D}">
      <dsp:nvSpPr>
        <dsp:cNvPr id="0" name=""/>
        <dsp:cNvSpPr/>
      </dsp:nvSpPr>
      <dsp:spPr>
        <a:xfrm>
          <a:off x="6402460" y="1594898"/>
          <a:ext cx="679577" cy="278800"/>
        </a:xfrm>
        <a:custGeom>
          <a:avLst/>
          <a:gdLst/>
          <a:ahLst/>
          <a:cxnLst/>
          <a:rect l="0" t="0" r="0" b="0"/>
          <a:pathLst>
            <a:path>
              <a:moveTo>
                <a:pt x="679577" y="0"/>
              </a:moveTo>
              <a:lnTo>
                <a:pt x="679577" y="139400"/>
              </a:lnTo>
              <a:lnTo>
                <a:pt x="0" y="139400"/>
              </a:lnTo>
              <a:lnTo>
                <a:pt x="0" y="278800"/>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5E07B1C-67B9-4960-BDCC-6C450CF61661}">
      <dsp:nvSpPr>
        <dsp:cNvPr id="0" name=""/>
        <dsp:cNvSpPr/>
      </dsp:nvSpPr>
      <dsp:spPr>
        <a:xfrm>
          <a:off x="5879709" y="1873699"/>
          <a:ext cx="1045503" cy="697002"/>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dirty="0">
              <a:latin typeface="Open Sans Light"/>
              <a:ea typeface="Open Sans Light" panose="020B0306030504020204" pitchFamily="34" charset="0"/>
              <a:cs typeface="Open Sans Light" panose="020B0306030504020204" pitchFamily="34" charset="0"/>
            </a:rPr>
            <a:t>Casa</a:t>
          </a:r>
        </a:p>
      </dsp:txBody>
      <dsp:txXfrm>
        <a:off x="5900123" y="1894113"/>
        <a:ext cx="1004675" cy="656174"/>
      </dsp:txXfrm>
    </dsp:sp>
    <dsp:sp modelId="{A8433A5B-0D83-4458-818F-40304DCBB2D5}">
      <dsp:nvSpPr>
        <dsp:cNvPr id="0" name=""/>
        <dsp:cNvSpPr/>
      </dsp:nvSpPr>
      <dsp:spPr>
        <a:xfrm>
          <a:off x="7082038" y="1594898"/>
          <a:ext cx="679577" cy="278800"/>
        </a:xfrm>
        <a:custGeom>
          <a:avLst/>
          <a:gdLst/>
          <a:ahLst/>
          <a:cxnLst/>
          <a:rect l="0" t="0" r="0" b="0"/>
          <a:pathLst>
            <a:path>
              <a:moveTo>
                <a:pt x="0" y="0"/>
              </a:moveTo>
              <a:lnTo>
                <a:pt x="0" y="139400"/>
              </a:lnTo>
              <a:lnTo>
                <a:pt x="679577" y="139400"/>
              </a:lnTo>
              <a:lnTo>
                <a:pt x="679577" y="278800"/>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3ACAEFD-2EB8-42DC-93D7-E1A530DCF69F}">
      <dsp:nvSpPr>
        <dsp:cNvPr id="0" name=""/>
        <dsp:cNvSpPr/>
      </dsp:nvSpPr>
      <dsp:spPr>
        <a:xfrm>
          <a:off x="7238863" y="1873699"/>
          <a:ext cx="1045503" cy="697002"/>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a:latin typeface="Open Sans Light"/>
              <a:ea typeface="Open Sans Light" panose="020B0306030504020204" pitchFamily="34" charset="0"/>
              <a:cs typeface="Open Sans Light" panose="020B0306030504020204" pitchFamily="34" charset="0"/>
            </a:rPr>
            <a:t>Serviço</a:t>
          </a:r>
        </a:p>
      </dsp:txBody>
      <dsp:txXfrm>
        <a:off x="7259277" y="1894113"/>
        <a:ext cx="1004675" cy="656174"/>
      </dsp:txXfrm>
    </dsp:sp>
    <dsp:sp modelId="{6F715008-0D3D-4150-A37A-697C5D5A8E9D}">
      <dsp:nvSpPr>
        <dsp:cNvPr id="0" name=""/>
        <dsp:cNvSpPr/>
      </dsp:nvSpPr>
      <dsp:spPr>
        <a:xfrm>
          <a:off x="7082038" y="1594898"/>
          <a:ext cx="2038731" cy="278800"/>
        </a:xfrm>
        <a:custGeom>
          <a:avLst/>
          <a:gdLst/>
          <a:ahLst/>
          <a:cxnLst/>
          <a:rect l="0" t="0" r="0" b="0"/>
          <a:pathLst>
            <a:path>
              <a:moveTo>
                <a:pt x="0" y="0"/>
              </a:moveTo>
              <a:lnTo>
                <a:pt x="0" y="139400"/>
              </a:lnTo>
              <a:lnTo>
                <a:pt x="2038731" y="139400"/>
              </a:lnTo>
              <a:lnTo>
                <a:pt x="2038731" y="278800"/>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432E23-43F2-4F60-B804-5AA7E3D57B63}">
      <dsp:nvSpPr>
        <dsp:cNvPr id="0" name=""/>
        <dsp:cNvSpPr/>
      </dsp:nvSpPr>
      <dsp:spPr>
        <a:xfrm>
          <a:off x="8598018" y="1873699"/>
          <a:ext cx="1045503" cy="697002"/>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a:latin typeface="Open Sans Light" panose="020B0306030504020204" pitchFamily="34" charset="0"/>
              <a:ea typeface="Open Sans Light" panose="020B0306030504020204" pitchFamily="34" charset="0"/>
              <a:cs typeface="Open Sans Light" panose="020B0306030504020204" pitchFamily="34" charset="0"/>
            </a:rPr>
            <a:t>Transporte</a:t>
          </a:r>
        </a:p>
      </dsp:txBody>
      <dsp:txXfrm>
        <a:off x="8618432" y="1894113"/>
        <a:ext cx="1004675" cy="656174"/>
      </dsp:txXfrm>
    </dsp:sp>
    <dsp:sp modelId="{950DEDA0-7A32-48FC-A999-05C93E0BCF88}">
      <dsp:nvSpPr>
        <dsp:cNvPr id="0" name=""/>
        <dsp:cNvSpPr/>
      </dsp:nvSpPr>
      <dsp:spPr>
        <a:xfrm>
          <a:off x="8441192" y="2570701"/>
          <a:ext cx="679577" cy="278800"/>
        </a:xfrm>
        <a:custGeom>
          <a:avLst/>
          <a:gdLst/>
          <a:ahLst/>
          <a:cxnLst/>
          <a:rect l="0" t="0" r="0" b="0"/>
          <a:pathLst>
            <a:path>
              <a:moveTo>
                <a:pt x="679577" y="0"/>
              </a:moveTo>
              <a:lnTo>
                <a:pt x="679577" y="139400"/>
              </a:lnTo>
              <a:lnTo>
                <a:pt x="0" y="139400"/>
              </a:lnTo>
              <a:lnTo>
                <a:pt x="0" y="27880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5F8DD86-D1A3-461B-91CB-90EBECC63E6D}">
      <dsp:nvSpPr>
        <dsp:cNvPr id="0" name=""/>
        <dsp:cNvSpPr/>
      </dsp:nvSpPr>
      <dsp:spPr>
        <a:xfrm>
          <a:off x="7918440" y="2849502"/>
          <a:ext cx="1045503" cy="697002"/>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a:latin typeface="Open Sans Light" panose="020B0306030504020204" pitchFamily="34" charset="0"/>
              <a:ea typeface="Open Sans Light" panose="020B0306030504020204" pitchFamily="34" charset="0"/>
              <a:cs typeface="Open Sans Light" panose="020B0306030504020204" pitchFamily="34" charset="0"/>
            </a:rPr>
            <a:t>Pessoal</a:t>
          </a:r>
        </a:p>
      </dsp:txBody>
      <dsp:txXfrm>
        <a:off x="7938854" y="2869916"/>
        <a:ext cx="1004675" cy="656174"/>
      </dsp:txXfrm>
    </dsp:sp>
    <dsp:sp modelId="{DB2A0DA2-88D6-4666-A995-4C017AD428FF}">
      <dsp:nvSpPr>
        <dsp:cNvPr id="0" name=""/>
        <dsp:cNvSpPr/>
      </dsp:nvSpPr>
      <dsp:spPr>
        <a:xfrm>
          <a:off x="9120769" y="2570701"/>
          <a:ext cx="679577" cy="278800"/>
        </a:xfrm>
        <a:custGeom>
          <a:avLst/>
          <a:gdLst/>
          <a:ahLst/>
          <a:cxnLst/>
          <a:rect l="0" t="0" r="0" b="0"/>
          <a:pathLst>
            <a:path>
              <a:moveTo>
                <a:pt x="0" y="0"/>
              </a:moveTo>
              <a:lnTo>
                <a:pt x="0" y="139400"/>
              </a:lnTo>
              <a:lnTo>
                <a:pt x="679577" y="139400"/>
              </a:lnTo>
              <a:lnTo>
                <a:pt x="679577" y="27880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2487DD-2831-47E1-8916-6F1FD860A6A4}">
      <dsp:nvSpPr>
        <dsp:cNvPr id="0" name=""/>
        <dsp:cNvSpPr/>
      </dsp:nvSpPr>
      <dsp:spPr>
        <a:xfrm>
          <a:off x="9277595" y="2849502"/>
          <a:ext cx="1045503" cy="697002"/>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a:latin typeface="Open Sans Light" panose="020B0306030504020204" pitchFamily="34" charset="0"/>
              <a:ea typeface="Open Sans Light" panose="020B0306030504020204" pitchFamily="34" charset="0"/>
              <a:cs typeface="Open Sans Light" panose="020B0306030504020204" pitchFamily="34" charset="0"/>
            </a:rPr>
            <a:t>Frete</a:t>
          </a:r>
        </a:p>
      </dsp:txBody>
      <dsp:txXfrm>
        <a:off x="9298009" y="2869916"/>
        <a:ext cx="1004675" cy="6561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DD5E64-1ED5-5B43-94AD-5C8C0B1FA58B}">
      <dsp:nvSpPr>
        <dsp:cNvPr id="0" name=""/>
        <dsp:cNvSpPr/>
      </dsp:nvSpPr>
      <dsp:spPr>
        <a:xfrm>
          <a:off x="2575798" y="1543"/>
          <a:ext cx="3157942" cy="789485"/>
        </a:xfrm>
        <a:prstGeom prst="roundRect">
          <a:avLst>
            <a:gd name="adj" fmla="val 10000"/>
          </a:avLst>
        </a:prstGeom>
        <a:solidFill>
          <a:srgbClr val="64C8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a:latin typeface="Open Sans Light" panose="020B0306030504020204" pitchFamily="34" charset="0"/>
              <a:ea typeface="Open Sans Light" panose="020B0306030504020204" pitchFamily="34" charset="0"/>
              <a:cs typeface="Open Sans Light" panose="020B0306030504020204" pitchFamily="34" charset="0"/>
            </a:rPr>
            <a:t>Reconstrução da demanda horária do ano-base</a:t>
          </a:r>
        </a:p>
      </dsp:txBody>
      <dsp:txXfrm>
        <a:off x="2598921" y="24666"/>
        <a:ext cx="3111696" cy="743239"/>
      </dsp:txXfrm>
    </dsp:sp>
    <dsp:sp modelId="{48764532-E9F6-9A49-A0E6-C4FFFF6780D1}">
      <dsp:nvSpPr>
        <dsp:cNvPr id="0" name=""/>
        <dsp:cNvSpPr/>
      </dsp:nvSpPr>
      <dsp:spPr>
        <a:xfrm rot="5400000">
          <a:off x="4006740" y="810766"/>
          <a:ext cx="296057" cy="355268"/>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5400000">
        <a:off x="4048189" y="840372"/>
        <a:ext cx="213160" cy="207240"/>
      </dsp:txXfrm>
    </dsp:sp>
    <dsp:sp modelId="{A14BE432-8835-274A-903C-F76309EDD18C}">
      <dsp:nvSpPr>
        <dsp:cNvPr id="0" name=""/>
        <dsp:cNvSpPr/>
      </dsp:nvSpPr>
      <dsp:spPr>
        <a:xfrm>
          <a:off x="2575798" y="1185771"/>
          <a:ext cx="3157942" cy="789485"/>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a:latin typeface="Open Sans Light" panose="020B0306030504020204" pitchFamily="34" charset="0"/>
              <a:ea typeface="Open Sans Light" panose="020B0306030504020204" pitchFamily="34" charset="0"/>
              <a:cs typeface="Open Sans Light" panose="020B0306030504020204" pitchFamily="34" charset="0"/>
            </a:rPr>
            <a:t>Desenvolvimento de cenários</a:t>
          </a:r>
        </a:p>
      </dsp:txBody>
      <dsp:txXfrm>
        <a:off x="2598921" y="1208894"/>
        <a:ext cx="3111696" cy="743239"/>
      </dsp:txXfrm>
    </dsp:sp>
    <dsp:sp modelId="{EF01DBD5-2465-3B4D-812F-59A4A22E332E}">
      <dsp:nvSpPr>
        <dsp:cNvPr id="0" name=""/>
        <dsp:cNvSpPr/>
      </dsp:nvSpPr>
      <dsp:spPr>
        <a:xfrm rot="5400000">
          <a:off x="4006740" y="1994994"/>
          <a:ext cx="296057" cy="355268"/>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5400000">
        <a:off x="4048189" y="2024600"/>
        <a:ext cx="213160" cy="207240"/>
      </dsp:txXfrm>
    </dsp:sp>
    <dsp:sp modelId="{6A77CBA7-B9B9-E44C-94DF-570FF6A8CB78}">
      <dsp:nvSpPr>
        <dsp:cNvPr id="0" name=""/>
        <dsp:cNvSpPr/>
      </dsp:nvSpPr>
      <dsp:spPr>
        <a:xfrm>
          <a:off x="2575798" y="2370000"/>
          <a:ext cx="3157942" cy="789485"/>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a:latin typeface="Open Sans Light" panose="020B0306030504020204" pitchFamily="34" charset="0"/>
              <a:ea typeface="Open Sans Light" panose="020B0306030504020204" pitchFamily="34" charset="0"/>
              <a:cs typeface="Open Sans Light" panose="020B0306030504020204" pitchFamily="34" charset="0"/>
            </a:rPr>
            <a:t>Análise de resultados</a:t>
          </a:r>
        </a:p>
      </dsp:txBody>
      <dsp:txXfrm>
        <a:off x="2598921" y="2393123"/>
        <a:ext cx="3111696" cy="74323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AB55905-F541-4F94-8841-7C2C6786D1B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b="0" i="0" dirty="0">
                <a:latin typeface="Open Sans" panose="020B0606030504020204" pitchFamily="34" charset="0"/>
              </a:defRPr>
            </a:lvl1pPr>
          </a:lstStyle>
          <a:p>
            <a:pPr>
              <a:defRPr/>
            </a:pPr>
            <a:endParaRPr lang="en-US"/>
          </a:p>
        </p:txBody>
      </p:sp>
      <p:sp>
        <p:nvSpPr>
          <p:cNvPr id="3" name="Date Placeholder 2">
            <a:extLst>
              <a:ext uri="{FF2B5EF4-FFF2-40B4-BE49-F238E27FC236}">
                <a16:creationId xmlns:a16="http://schemas.microsoft.com/office/drawing/2014/main" id="{E1FFB805-3238-4E1C-9316-3097958C1B69}"/>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b="0" i="0" smtClean="0">
                <a:latin typeface="Open Sans" panose="020B0606030504020204" pitchFamily="34" charset="0"/>
              </a:defRPr>
            </a:lvl1pPr>
          </a:lstStyle>
          <a:p>
            <a:pPr>
              <a:defRPr/>
            </a:pPr>
            <a:fld id="{7F79426F-CB08-44B1-9C18-F07F3E038B1B}" type="datetimeFigureOut">
              <a:rPr lang="en-US" smtClean="0"/>
              <a:t>9/4/2025</a:t>
            </a:fld>
            <a:endParaRPr lang="en-US"/>
          </a:p>
        </p:txBody>
      </p:sp>
      <p:sp>
        <p:nvSpPr>
          <p:cNvPr id="4" name="Slide Image Placeholder 3">
            <a:extLst>
              <a:ext uri="{FF2B5EF4-FFF2-40B4-BE49-F238E27FC236}">
                <a16:creationId xmlns:a16="http://schemas.microsoft.com/office/drawing/2014/main" id="{CE9C8740-9C33-4360-B1B2-AD8E9C389B81}"/>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A57FCFA3-1512-407A-8713-A78BC5AEE621}"/>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noProof="0"/>
              <a:t>Clique para editar os estilos de texto mestre</a:t>
            </a:r>
          </a:p>
          <a:p>
            <a:pPr lvl="1"/>
            <a:r>
              <a:rPr lang="en-GB" noProof="0"/>
              <a:t>Segundo nível</a:t>
            </a:r>
          </a:p>
          <a:p>
            <a:pPr lvl="2"/>
            <a:r>
              <a:rPr lang="en-GB" noProof="0"/>
              <a:t>Terceiro nível</a:t>
            </a:r>
          </a:p>
          <a:p>
            <a:pPr lvl="3"/>
            <a:r>
              <a:rPr lang="en-GB" noProof="0"/>
              <a:t>Quarto nível</a:t>
            </a:r>
          </a:p>
          <a:p>
            <a:pPr lvl="4"/>
            <a:r>
              <a:rPr lang="en-GB" noProof="0"/>
              <a:t>Quinto nível</a:t>
            </a:r>
            <a:endParaRPr lang="en-US" noProof="0"/>
          </a:p>
        </p:txBody>
      </p:sp>
      <p:sp>
        <p:nvSpPr>
          <p:cNvPr id="6" name="Footer Placeholder 5">
            <a:extLst>
              <a:ext uri="{FF2B5EF4-FFF2-40B4-BE49-F238E27FC236}">
                <a16:creationId xmlns:a16="http://schemas.microsoft.com/office/drawing/2014/main" id="{1AAA9953-0E07-41FD-8EAF-2A2D6DA2157D}"/>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b="0" i="0" dirty="0">
                <a:latin typeface="Open Sans" panose="020B0606030504020204"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E3BA1074-B448-4BA0-BAD3-16EC51E71DFD}"/>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b="0" i="0" smtClean="0">
                <a:latin typeface="Open Sans" panose="020B0606030504020204" pitchFamily="34" charset="0"/>
              </a:defRPr>
            </a:lvl1pPr>
          </a:lstStyle>
          <a:p>
            <a:pPr>
              <a:defRPr/>
            </a:pPr>
            <a:fld id="{D9B1C64B-2C89-4D73-B67D-9057020DA13B}" type="slidenum">
              <a:rPr lang="en-US" smtClean="0"/>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b="0" i="0" kern="1200">
        <a:solidFill>
          <a:schemeClr val="tx1"/>
        </a:solidFill>
        <a:latin typeface="Open Sans" panose="020B0606030504020204" pitchFamily="34" charset="0"/>
        <a:ea typeface="+mn-ea"/>
        <a:cs typeface="+mn-cs"/>
      </a:defRPr>
    </a:lvl1pPr>
    <a:lvl2pPr marL="457200" algn="l" rtl="0" eaLnBrk="0" fontAlgn="base" hangingPunct="0">
      <a:spcBef>
        <a:spcPct val="30000"/>
      </a:spcBef>
      <a:spcAft>
        <a:spcPct val="0"/>
      </a:spcAft>
      <a:defRPr sz="1200" b="0" i="0" kern="1200">
        <a:solidFill>
          <a:schemeClr val="tx1"/>
        </a:solidFill>
        <a:latin typeface="Open Sans" panose="020B0606030504020204" pitchFamily="34" charset="0"/>
        <a:ea typeface="+mn-ea"/>
        <a:cs typeface="+mn-cs"/>
      </a:defRPr>
    </a:lvl2pPr>
    <a:lvl3pPr marL="914400" algn="l" rtl="0" eaLnBrk="0" fontAlgn="base" hangingPunct="0">
      <a:spcBef>
        <a:spcPct val="30000"/>
      </a:spcBef>
      <a:spcAft>
        <a:spcPct val="0"/>
      </a:spcAft>
      <a:defRPr sz="1200" b="0" i="0" kern="1200">
        <a:solidFill>
          <a:schemeClr val="tx1"/>
        </a:solidFill>
        <a:latin typeface="Open Sans" panose="020B0606030504020204" pitchFamily="34" charset="0"/>
        <a:ea typeface="+mn-ea"/>
        <a:cs typeface="+mn-cs"/>
      </a:defRPr>
    </a:lvl3pPr>
    <a:lvl4pPr marL="1371600" algn="l" rtl="0" eaLnBrk="0" fontAlgn="base" hangingPunct="0">
      <a:spcBef>
        <a:spcPct val="30000"/>
      </a:spcBef>
      <a:spcAft>
        <a:spcPct val="0"/>
      </a:spcAft>
      <a:defRPr sz="1200" b="0" i="0" kern="1200">
        <a:solidFill>
          <a:schemeClr val="tx1"/>
        </a:solidFill>
        <a:latin typeface="Open Sans" panose="020B0606030504020204" pitchFamily="34" charset="0"/>
        <a:ea typeface="+mn-ea"/>
        <a:cs typeface="+mn-cs"/>
      </a:defRPr>
    </a:lvl4pPr>
    <a:lvl5pPr marL="1828800" algn="l" rtl="0" eaLnBrk="0" fontAlgn="base" hangingPunct="0">
      <a:spcBef>
        <a:spcPct val="30000"/>
      </a:spcBef>
      <a:spcAft>
        <a:spcPct val="0"/>
      </a:spcAft>
      <a:defRPr sz="1200" b="0" i="0" kern="1200">
        <a:solidFill>
          <a:schemeClr val="tx1"/>
        </a:solidFill>
        <a:latin typeface="Open Sans" panose="020B0606030504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D0875AB3-D05F-4F87-B8FF-D8561620A84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a:extLst>
              <a:ext uri="{FF2B5EF4-FFF2-40B4-BE49-F238E27FC236}">
                <a16:creationId xmlns:a16="http://schemas.microsoft.com/office/drawing/2014/main" id="{5FA269CB-2CF9-4022-A24B-CE2C41B00AA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6387" name="Slide Number Placeholder 3">
            <a:extLst>
              <a:ext uri="{FF2B5EF4-FFF2-40B4-BE49-F238E27FC236}">
                <a16:creationId xmlns:a16="http://schemas.microsoft.com/office/drawing/2014/main" id="{A940634B-574F-4981-8414-FC594C9295B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718B384-6E8E-4BBF-BBA2-219E1ED2C1C0}" type="slidenum">
              <a:rPr lang="en-US" altLang="en-US">
                <a:latin typeface="Open Sans" panose="020B0606030504020204" pitchFamily="34" charset="0"/>
              </a:rPr>
              <a:t>1</a:t>
            </a:fld>
            <a:endParaRPr lang="en-US" altLang="en-US">
              <a:latin typeface="Open Sans" panose="020B0606030504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ea typeface="+mn-ea"/>
                <a:cs typeface="+mn-cs"/>
              </a:rPr>
              <a:t>Uma curva de carga mostra as variações da demanda de eletricidade em ordem cronológica, ou seja, na ordem em que ocorrem, durante um determinado período. As curvas de carga são úteis para identificar padrões na demanda de eletricidade e entender quando a demanda é alta.</a:t>
            </a:r>
          </a:p>
          <a:p>
            <a:r>
              <a:rPr lang="en-US" sz="1200" kern="1200" dirty="0">
                <a:solidFill>
                  <a:schemeClr val="tx1"/>
                </a:solidFill>
                <a:effectLst/>
                <a:ea typeface="+mn-ea"/>
                <a:cs typeface="+mn-cs"/>
              </a:rPr>
              <a:t>Uma curva de duração da carga mostra os mesmos dados de demanda de eletricidade classificados da maior para a menor demanda, em vez de em ordem cronológica. As curvas de duração da carga são úteis para identificar o período de tempo em que a demanda está dentro de uma determinada faixa. Essas informações são úteis para determinar por quanto tempo você precisará operar um gerador construído para atender à demanda máxima e quanta geração de eletricidade você sempre terá de operar.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Open Sans"/>
              </a:rPr>
              <a:t>Podemos usar a curva de duração da carga para fazer uma análise rápida do </a:t>
            </a:r>
            <a:r>
              <a:rPr lang="en-US" dirty="0" err="1">
                <a:latin typeface="Open Sans"/>
              </a:rPr>
              <a:t>comportamento </a:t>
            </a:r>
            <a:r>
              <a:rPr lang="en-US" sz="1200" kern="1200" dirty="0">
                <a:solidFill>
                  <a:schemeClr val="tx1"/>
                </a:solidFill>
                <a:effectLst/>
                <a:latin typeface="Open Sans"/>
              </a:rPr>
              <a:t>da demanda durante o ano. Por exemplo, podemos ver facilmente que a demanda está acima de </a:t>
            </a:r>
            <a:r>
              <a:rPr lang="en-US" dirty="0">
                <a:latin typeface="Open Sans"/>
              </a:rPr>
              <a:t>2.000 </a:t>
            </a:r>
            <a:r>
              <a:rPr lang="en-US" sz="1200" kern="1200" dirty="0">
                <a:solidFill>
                  <a:schemeClr val="tx1"/>
                </a:solidFill>
                <a:effectLst/>
                <a:latin typeface="Open Sans"/>
              </a:rPr>
              <a:t>megawatts, </a:t>
            </a:r>
            <a:r>
              <a:rPr lang="en-US" dirty="0">
                <a:latin typeface="Open Sans"/>
              </a:rPr>
              <a:t>ou </a:t>
            </a:r>
            <a:r>
              <a:rPr lang="en-US" sz="1200" kern="1200" dirty="0">
                <a:solidFill>
                  <a:schemeClr val="tx1"/>
                </a:solidFill>
                <a:effectLst/>
                <a:latin typeface="Open Sans"/>
              </a:rPr>
              <a:t>70% da demanda de pico, por cerca de </a:t>
            </a:r>
            <a:r>
              <a:rPr lang="en-US" dirty="0">
                <a:latin typeface="Open Sans"/>
              </a:rPr>
              <a:t>2.900 </a:t>
            </a:r>
            <a:r>
              <a:rPr lang="en-US" sz="1200" kern="1200" dirty="0">
                <a:solidFill>
                  <a:schemeClr val="tx1"/>
                </a:solidFill>
                <a:effectLst/>
                <a:latin typeface="Open Sans"/>
              </a:rPr>
              <a:t>horas (</a:t>
            </a:r>
            <a:r>
              <a:rPr lang="en-US" dirty="0">
                <a:latin typeface="Open Sans"/>
              </a:rPr>
              <a:t>2.918 </a:t>
            </a:r>
            <a:r>
              <a:rPr lang="en-US" sz="1200" kern="1200" dirty="0">
                <a:solidFill>
                  <a:schemeClr val="tx1"/>
                </a:solidFill>
                <a:effectLst/>
                <a:latin typeface="Open Sans"/>
              </a:rPr>
              <a:t>horas para ser exato), ou 33% do ano. Essas informações podem ajudar a estimar a frequência com que o sistema elétrico está sob alto estresse para programar a manutenção e a substituição da infraestrutura.</a:t>
            </a:r>
          </a:p>
          <a:p>
            <a:endParaRPr lang="en-US" sz="1200"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10</a:t>
            </a:fld>
            <a:endParaRPr lang="en-US"/>
          </a:p>
        </p:txBody>
      </p:sp>
    </p:spTree>
    <p:extLst>
      <p:ext uri="{BB962C8B-B14F-4D97-AF65-F5344CB8AC3E}">
        <p14:creationId xmlns:p14="http://schemas.microsoft.com/office/powerpoint/2010/main" val="2861165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GB" sz="1200" kern="1200" dirty="0">
                <a:solidFill>
                  <a:schemeClr val="tx1"/>
                </a:solidFill>
                <a:effectLst/>
                <a:latin typeface="Open Sans"/>
              </a:rPr>
              <a:t>Este slide mostra onde o módulo </a:t>
            </a:r>
            <a:r>
              <a:rPr lang="en-GB" dirty="0">
                <a:latin typeface="Open Sans"/>
              </a:rPr>
              <a:t>MAED-E.L. </a:t>
            </a:r>
            <a:r>
              <a:rPr lang="en-GB" sz="1200" kern="1200" dirty="0">
                <a:solidFill>
                  <a:schemeClr val="tx1"/>
                </a:solidFill>
                <a:effectLst/>
                <a:latin typeface="Open Sans"/>
              </a:rPr>
              <a:t>se encaixa no processo de planejamento do sistema de eletricidade. </a:t>
            </a:r>
            <a:r>
              <a:rPr lang="en-GB" dirty="0">
                <a:latin typeface="Open Sans"/>
              </a:rPr>
              <a:t>O MAED-E.L. </a:t>
            </a:r>
            <a:r>
              <a:rPr lang="en-GB" sz="1200" kern="1200" dirty="0">
                <a:solidFill>
                  <a:schemeClr val="tx1"/>
                </a:solidFill>
                <a:effectLst/>
                <a:latin typeface="Open Sans"/>
              </a:rPr>
              <a:t>usa a demanda anual projetada do </a:t>
            </a:r>
            <a:r>
              <a:rPr lang="en-GB" dirty="0">
                <a:latin typeface="Open Sans"/>
              </a:rPr>
              <a:t>MAED-D</a:t>
            </a:r>
            <a:r>
              <a:rPr lang="en-GB" sz="1200" kern="1200" dirty="0">
                <a:solidFill>
                  <a:schemeClr val="tx1"/>
                </a:solidFill>
                <a:effectLst/>
                <a:latin typeface="Open Sans"/>
              </a:rPr>
              <a:t>, abordada anteriormente neste curso, como entrada. Nos slides a seguir, você aprenderá a usar </a:t>
            </a:r>
            <a:r>
              <a:rPr lang="en-GB" dirty="0">
                <a:latin typeface="Open Sans"/>
              </a:rPr>
              <a:t>o MAED-E.L. </a:t>
            </a:r>
            <a:r>
              <a:rPr lang="en-GB" sz="1200" kern="1200" dirty="0">
                <a:solidFill>
                  <a:schemeClr val="tx1"/>
                </a:solidFill>
                <a:effectLst/>
                <a:latin typeface="Open Sans"/>
              </a:rPr>
              <a:t>para criar projeções de demanda horária de eletricidade</a:t>
            </a:r>
            <a:r>
              <a:rPr lang="en-GB" dirty="0">
                <a:latin typeface="Open Sans"/>
              </a:rPr>
              <a:t>. </a:t>
            </a:r>
            <a:endParaRPr lang="en-GB" sz="1200" kern="1200" dirty="0">
              <a:solidFill>
                <a:schemeClr val="tx1"/>
              </a:solidFill>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ea typeface="+mn-ea"/>
                <a:cs typeface="+mn-cs"/>
              </a:rPr>
              <a:t>Essas projeções podem então ser exportadas para o formato usado pelo WASP, o Wein Automatic System Planning Package, para ajudar a encontrar o plano de expansão ideal para um sistema de geração de energia elétrica. As projeções de demanda por hora também podem ser exportadas para o Excel para uso no software de planejamento de expansão do sistema de eletricidade de sua escolha.</a:t>
            </a:r>
          </a:p>
          <a:p>
            <a:endParaRPr lang="en-GB" sz="1200"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11</a:t>
            </a:fld>
            <a:endParaRPr lang="en-US"/>
          </a:p>
        </p:txBody>
      </p:sp>
    </p:spTree>
    <p:extLst>
      <p:ext uri="{BB962C8B-B14F-4D97-AF65-F5344CB8AC3E}">
        <p14:creationId xmlns:p14="http://schemas.microsoft.com/office/powerpoint/2010/main" val="2831094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Open Sans"/>
              </a:rPr>
              <a:t>A demanda horária de eletricidade no </a:t>
            </a:r>
            <a:r>
              <a:rPr lang="en-GB" dirty="0">
                <a:latin typeface="Open Sans"/>
              </a:rPr>
              <a:t>MAED-E.L. </a:t>
            </a:r>
            <a:r>
              <a:rPr lang="en-GB" sz="1200" kern="1200" dirty="0">
                <a:solidFill>
                  <a:schemeClr val="tx1"/>
                </a:solidFill>
                <a:effectLst/>
                <a:latin typeface="Open Sans"/>
              </a:rPr>
              <a:t>pode ser estimada para os setores econômicos considerados no </a:t>
            </a:r>
            <a:r>
              <a:rPr lang="en-GB" dirty="0">
                <a:latin typeface="Open Sans"/>
              </a:rPr>
              <a:t>MAED-D</a:t>
            </a:r>
            <a:r>
              <a:rPr lang="en-GB" sz="1200" kern="1200" dirty="0">
                <a:solidFill>
                  <a:schemeClr val="tx1"/>
                </a:solidFill>
                <a:effectLst/>
                <a:latin typeface="Open Sans"/>
              </a:rPr>
              <a:t>: Indústria, </a:t>
            </a:r>
            <a:r>
              <a:rPr lang="en-GB" dirty="0">
                <a:latin typeface="Open Sans"/>
              </a:rPr>
              <a:t>Doméstico, Serviços e Transporte</a:t>
            </a:r>
            <a:r>
              <a:rPr lang="en-GB" sz="1200" kern="1200" dirty="0">
                <a:solidFill>
                  <a:schemeClr val="tx1"/>
                </a:solidFill>
                <a:effectLst/>
                <a:latin typeface="Open Sans"/>
              </a:rPr>
              <a:t>, ou para </a:t>
            </a:r>
            <a:r>
              <a:rPr lang="en-GB" sz="1200" kern="1200" baseline="0" dirty="0">
                <a:solidFill>
                  <a:schemeClr val="tx1"/>
                </a:solidFill>
                <a:effectLst/>
                <a:latin typeface="Open Sans"/>
              </a:rPr>
              <a:t>setores que o usuário define no caso que está sendo desenvolvido no </a:t>
            </a:r>
            <a:r>
              <a:rPr lang="en-GB" dirty="0">
                <a:latin typeface="Open Sans"/>
              </a:rPr>
              <a:t>MAED-E.L..</a:t>
            </a:r>
            <a:endParaRPr lang="en-GB" sz="1200" kern="1200" dirty="0">
              <a:solidFill>
                <a:schemeClr val="tx1"/>
              </a:solidFill>
              <a:effectLst/>
              <a:latin typeface="Open Sans"/>
            </a:endParaRPr>
          </a:p>
          <a:p>
            <a:r>
              <a:rPr lang="en-GB" dirty="0">
                <a:latin typeface="Open Sans"/>
              </a:rPr>
              <a:t>O MAED-E.L. </a:t>
            </a:r>
            <a:r>
              <a:rPr lang="en-GB" sz="1200" kern="1200" dirty="0">
                <a:solidFill>
                  <a:schemeClr val="tx1"/>
                </a:solidFill>
                <a:effectLst/>
                <a:latin typeface="Open Sans"/>
              </a:rPr>
              <a:t>também nos permite calcular a demanda horária de eletricidade para clientes dentro dos setores. Isso significa que o usuário pode dividir a demanda anual de energia de cada setor em diferentes subsetores ou grupos de clientes, a fim de descrever as diferenças na demanda de energia e nos padrões de carga entre esses usuários</a:t>
            </a:r>
            <a:r>
              <a:rPr lang="en-GB" dirty="0">
                <a:latin typeface="Open Sans"/>
              </a:rPr>
              <a:t>. </a:t>
            </a:r>
            <a:endParaRPr lang="en-GB" sz="1200" kern="1200" dirty="0">
              <a:solidFill>
                <a:schemeClr val="tx1"/>
              </a:solidFill>
              <a:effectLst/>
            </a:endParaRPr>
          </a:p>
          <a:p>
            <a:r>
              <a:rPr lang="en-GB" sz="1200" kern="1200" dirty="0">
                <a:solidFill>
                  <a:schemeClr val="tx1"/>
                </a:solidFill>
                <a:effectLst/>
                <a:latin typeface="Open Sans"/>
              </a:rPr>
              <a:t>A divisão da demanda em setores e clientes nos permite levar em conta como o crescimento previsto da demanda em alguns setores e a diminuição prevista da demanda </a:t>
            </a:r>
            <a:r>
              <a:rPr lang="en-GB" dirty="0">
                <a:latin typeface="Open Sans"/>
              </a:rPr>
              <a:t>de </a:t>
            </a:r>
            <a:r>
              <a:rPr lang="en-GB" sz="1200" kern="1200" dirty="0">
                <a:solidFill>
                  <a:schemeClr val="tx1"/>
                </a:solidFill>
                <a:effectLst/>
                <a:latin typeface="Open Sans"/>
              </a:rPr>
              <a:t>outros setores afetam o perfil da demanda horária nacional.</a:t>
            </a:r>
          </a:p>
          <a:p>
            <a:endParaRPr lang="en-GB" sz="1200"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12</a:t>
            </a:fld>
            <a:endParaRPr lang="en-US"/>
          </a:p>
        </p:txBody>
      </p:sp>
    </p:spTree>
    <p:extLst>
      <p:ext uri="{BB962C8B-B14F-4D97-AF65-F5344CB8AC3E}">
        <p14:creationId xmlns:p14="http://schemas.microsoft.com/office/powerpoint/2010/main" val="257257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Open Sans"/>
              </a:rPr>
              <a:t>O uso do </a:t>
            </a:r>
            <a:r>
              <a:rPr lang="en-US" dirty="0">
                <a:latin typeface="Open Sans"/>
              </a:rPr>
              <a:t>MAED-E.L. </a:t>
            </a:r>
            <a:r>
              <a:rPr lang="en-US" sz="1200" kern="1200" dirty="0">
                <a:solidFill>
                  <a:schemeClr val="tx1"/>
                </a:solidFill>
                <a:effectLst/>
                <a:latin typeface="Open Sans"/>
              </a:rPr>
              <a:t>para prever a demanda horária de eletricidade envolve três etapas</a:t>
            </a:r>
            <a:r>
              <a:rPr lang="en-US" dirty="0">
                <a:latin typeface="Open Sans"/>
              </a:rPr>
              <a:t>. </a:t>
            </a:r>
            <a:endParaRPr lang="en-US" sz="1200" kern="1200" dirty="0">
              <a:solidFill>
                <a:schemeClr val="tx1"/>
              </a:solidFill>
              <a:effectLst/>
              <a:ea typeface="+mn-ea"/>
              <a:cs typeface="+mn-cs"/>
            </a:endParaRPr>
          </a:p>
          <a:p>
            <a:r>
              <a:rPr lang="en-US" sz="1200" kern="1200" dirty="0">
                <a:solidFill>
                  <a:schemeClr val="tx1"/>
                </a:solidFill>
                <a:effectLst/>
                <a:latin typeface="Open Sans"/>
              </a:rPr>
              <a:t>Primeiro, </a:t>
            </a:r>
            <a:r>
              <a:rPr lang="en-US" dirty="0">
                <a:latin typeface="Open Sans"/>
              </a:rPr>
              <a:t>o usuário reconstrói a </a:t>
            </a:r>
            <a:r>
              <a:rPr lang="en-US" sz="1200" kern="1200" dirty="0">
                <a:solidFill>
                  <a:schemeClr val="tx1"/>
                </a:solidFill>
                <a:effectLst/>
                <a:latin typeface="Open Sans"/>
              </a:rPr>
              <a:t>demanda horária para um ano-base histórico para o qual já possui dados de demanda horária. Esse processo envolve o uso dos dados de demanda para calcular os coeficientes de modulação que </a:t>
            </a:r>
            <a:r>
              <a:rPr lang="en-US" dirty="0">
                <a:latin typeface="Open Sans"/>
              </a:rPr>
              <a:t>o MAED-E.L. </a:t>
            </a:r>
            <a:r>
              <a:rPr lang="en-US" sz="1200" kern="1200" dirty="0">
                <a:solidFill>
                  <a:schemeClr val="tx1"/>
                </a:solidFill>
                <a:effectLst/>
                <a:latin typeface="Open Sans"/>
              </a:rPr>
              <a:t>usa para representar a demanda horária. </a:t>
            </a:r>
            <a:r>
              <a:rPr lang="en-US" dirty="0">
                <a:latin typeface="Open Sans"/>
              </a:rPr>
              <a:t>O usuário deve </a:t>
            </a:r>
            <a:r>
              <a:rPr lang="en-US" sz="1200" kern="1200" dirty="0">
                <a:solidFill>
                  <a:schemeClr val="tx1"/>
                </a:solidFill>
                <a:effectLst/>
                <a:latin typeface="Open Sans"/>
              </a:rPr>
              <a:t>garantir que a saída do </a:t>
            </a:r>
            <a:r>
              <a:rPr lang="en-US" dirty="0">
                <a:latin typeface="Open Sans"/>
              </a:rPr>
              <a:t>MAED-E.L. corresponda aos </a:t>
            </a:r>
            <a:r>
              <a:rPr lang="en-US" sz="1200" kern="1200" dirty="0">
                <a:solidFill>
                  <a:schemeClr val="tx1"/>
                </a:solidFill>
                <a:effectLst/>
                <a:latin typeface="Open Sans"/>
              </a:rPr>
              <a:t>dados reais de demanda</a:t>
            </a:r>
            <a:r>
              <a:rPr lang="en-US" dirty="0">
                <a:latin typeface="Open Sans"/>
              </a:rPr>
              <a:t>, entendendo que pode haver uma </a:t>
            </a:r>
            <a:r>
              <a:rPr lang="en-US" sz="1200" kern="1200" dirty="0">
                <a:solidFill>
                  <a:schemeClr val="tx1"/>
                </a:solidFill>
                <a:effectLst/>
                <a:latin typeface="Open Sans"/>
              </a:rPr>
              <a:t>margem de erro.</a:t>
            </a:r>
          </a:p>
          <a:p>
            <a:r>
              <a:rPr lang="en-US" sz="1200" kern="1200" dirty="0">
                <a:solidFill>
                  <a:schemeClr val="tx1"/>
                </a:solidFill>
                <a:effectLst/>
                <a:latin typeface="Open Sans"/>
              </a:rPr>
              <a:t>Em seguida, o usuário deve inserir suas premissas de cenário no </a:t>
            </a:r>
            <a:r>
              <a:rPr lang="en-US" dirty="0">
                <a:latin typeface="Open Sans"/>
              </a:rPr>
              <a:t>MAED-E.L.. </a:t>
            </a:r>
            <a:r>
              <a:rPr lang="en-US" sz="1200" kern="1200" dirty="0">
                <a:solidFill>
                  <a:schemeClr val="tx1"/>
                </a:solidFill>
                <a:effectLst/>
                <a:latin typeface="Open Sans"/>
              </a:rPr>
              <a:t>As premissas do cenário incluem os setores e clientes a serem modelados, os padrões de tempo que afetam o consumo de eletricidade e outras informações sobre o uso de eletricidade</a:t>
            </a:r>
            <a:r>
              <a:rPr lang="en-US" dirty="0">
                <a:latin typeface="Open Sans"/>
              </a:rPr>
              <a:t>. </a:t>
            </a:r>
            <a:endParaRPr lang="en-US" sz="1200" kern="1200" dirty="0">
              <a:solidFill>
                <a:schemeClr val="tx1"/>
              </a:solidFill>
              <a:effectLst/>
            </a:endParaRPr>
          </a:p>
          <a:p>
            <a:r>
              <a:rPr lang="en-US" sz="1200" kern="1200" dirty="0">
                <a:solidFill>
                  <a:schemeClr val="tx1"/>
                </a:solidFill>
                <a:effectLst/>
                <a:ea typeface="+mn-ea"/>
                <a:cs typeface="+mn-cs"/>
              </a:rPr>
              <a:t>Por fim, é preciso </a:t>
            </a:r>
            <a:r>
              <a:rPr lang="en-US" sz="1200" kern="1200" dirty="0" err="1">
                <a:solidFill>
                  <a:schemeClr val="tx1"/>
                </a:solidFill>
                <a:effectLst/>
                <a:ea typeface="+mn-ea"/>
                <a:cs typeface="+mn-cs"/>
              </a:rPr>
              <a:t>analisar </a:t>
            </a:r>
            <a:r>
              <a:rPr lang="en-US" sz="1200" kern="1200" dirty="0">
                <a:solidFill>
                  <a:schemeClr val="tx1"/>
                </a:solidFill>
                <a:effectLst/>
                <a:ea typeface="+mn-ea"/>
                <a:cs typeface="+mn-cs"/>
              </a:rPr>
              <a:t>as projeções de demanda por hora para garantir que elas pareçam razoáveis e estejam de acordo com outras projeções de demanda, além de entender como as suposições do cenário afetam a demanda projetada. </a:t>
            </a:r>
          </a:p>
          <a:p>
            <a:r>
              <a:rPr lang="en-US" sz="1200" kern="1200" dirty="0">
                <a:solidFill>
                  <a:schemeClr val="tx1"/>
                </a:solidFill>
                <a:effectLst/>
                <a:latin typeface="Open Sans"/>
              </a:rPr>
              <a:t>No restante desta mini-aula, você aprenderá como </a:t>
            </a:r>
            <a:r>
              <a:rPr lang="en-US" dirty="0">
                <a:latin typeface="Open Sans"/>
              </a:rPr>
              <a:t>o MAED-E.L. </a:t>
            </a:r>
            <a:r>
              <a:rPr lang="en-US" sz="1200" kern="1200" dirty="0">
                <a:solidFill>
                  <a:schemeClr val="tx1"/>
                </a:solidFill>
                <a:effectLst/>
                <a:latin typeface="Open Sans"/>
              </a:rPr>
              <a:t>representa a demanda horária para que você possa reconstruir a demanda do ano-base a partir de dados horários.</a:t>
            </a:r>
            <a:endParaRPr lang="en-US" dirty="0">
              <a:latin typeface="Open San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13</a:t>
            </a:fld>
            <a:endParaRPr lang="en-US"/>
          </a:p>
        </p:txBody>
      </p:sp>
    </p:spTree>
    <p:extLst>
      <p:ext uri="{BB962C8B-B14F-4D97-AF65-F5344CB8AC3E}">
        <p14:creationId xmlns:p14="http://schemas.microsoft.com/office/powerpoint/2010/main" val="3356909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kern="1200" dirty="0">
                <a:solidFill>
                  <a:schemeClr val="tx1"/>
                </a:solidFill>
                <a:effectLst/>
                <a:latin typeface="Open Sans"/>
              </a:rPr>
              <a:t>A demanda anual de eletricidade de um determinado cliente é convertida em demanda horária de eletricidade para esse cliente usando </a:t>
            </a:r>
            <a:r>
              <a:rPr lang="en-GB" sz="1100" dirty="0">
                <a:latin typeface="Open Sans"/>
              </a:rPr>
              <a:t>os seguintes </a:t>
            </a:r>
            <a:r>
              <a:rPr lang="en-GB" sz="1100" kern="1200" dirty="0">
                <a:solidFill>
                  <a:schemeClr val="tx1"/>
                </a:solidFill>
                <a:effectLst/>
                <a:latin typeface="Open Sans"/>
              </a:rPr>
              <a:t>fatores:</a:t>
            </a:r>
          </a:p>
          <a:p>
            <a:pPr lvl="1"/>
            <a:r>
              <a:rPr lang="en-GB" sz="1100" kern="1200" dirty="0">
                <a:solidFill>
                  <a:schemeClr val="tx1"/>
                </a:solidFill>
                <a:effectLst/>
                <a:ea typeface="+mn-ea"/>
                <a:cs typeface="+mn-cs"/>
              </a:rPr>
              <a:t>O crescimento da demanda no decorrer do ano.</a:t>
            </a:r>
          </a:p>
          <a:p>
            <a:pPr lvl="1"/>
            <a:r>
              <a:rPr lang="en-GB" sz="1100" kern="1200" dirty="0">
                <a:solidFill>
                  <a:schemeClr val="tx1"/>
                </a:solidFill>
                <a:effectLst/>
                <a:latin typeface="Open Sans"/>
              </a:rPr>
              <a:t>A variação por estação, que pode ser de semestres, trimestres, meses ou semanas, ou outras divisões de tempo durante o ano.</a:t>
            </a:r>
          </a:p>
          <a:p>
            <a:pPr lvl="1"/>
            <a:r>
              <a:rPr lang="en-GB" sz="1100" kern="1200" dirty="0">
                <a:solidFill>
                  <a:schemeClr val="tx1"/>
                </a:solidFill>
                <a:effectLst/>
                <a:latin typeface="Open Sans"/>
              </a:rPr>
              <a:t>A variação em diferentes tipos de dias, como dias úteis, dias de fim de semana e feriados.</a:t>
            </a:r>
          </a:p>
          <a:p>
            <a:pPr lvl="1"/>
            <a:r>
              <a:rPr lang="en-GB" sz="1100" kern="1200" dirty="0">
                <a:solidFill>
                  <a:schemeClr val="tx1"/>
                </a:solidFill>
                <a:effectLst/>
                <a:ea typeface="+mn-ea"/>
                <a:cs typeface="+mn-cs"/>
              </a:rPr>
              <a:t>A variação horária em diferentes momentos do dia.</a:t>
            </a:r>
          </a:p>
          <a:p>
            <a:r>
              <a:rPr lang="en-GB" sz="1100" kern="1200" dirty="0">
                <a:solidFill>
                  <a:schemeClr val="tx1"/>
                </a:solidFill>
                <a:effectLst/>
                <a:latin typeface="Open Sans"/>
              </a:rPr>
              <a:t>Cada um desses fatores é representado por um coeficiente de modulação de carga</a:t>
            </a:r>
            <a:r>
              <a:rPr lang="en-GB" sz="1100" dirty="0">
                <a:latin typeface="Open Sans"/>
              </a:rPr>
              <a:t>. </a:t>
            </a:r>
            <a:r>
              <a:rPr lang="en-GB" sz="1100" kern="1200" dirty="0">
                <a:solidFill>
                  <a:schemeClr val="tx1"/>
                </a:solidFill>
                <a:effectLst/>
                <a:latin typeface="Open Sans"/>
              </a:rPr>
              <a:t>Esses coeficientes de modulação de carga permitem que </a:t>
            </a:r>
            <a:r>
              <a:rPr lang="en-GB" sz="1100" dirty="0">
                <a:latin typeface="Open Sans"/>
              </a:rPr>
              <a:t>a MAED-E.L. </a:t>
            </a:r>
            <a:r>
              <a:rPr lang="en-GB" sz="1100" kern="1200" dirty="0">
                <a:solidFill>
                  <a:schemeClr val="tx1"/>
                </a:solidFill>
                <a:effectLst/>
                <a:latin typeface="Open Sans"/>
              </a:rPr>
              <a:t>converta a demanda anual de eletricidade de um cliente em carga de demanda do cliente em uma determinada hora, dia e semana do ano.</a:t>
            </a:r>
          </a:p>
          <a:p>
            <a:pPr lvl="1"/>
            <a:r>
              <a:rPr lang="en-GB" sz="1100" kern="1200" dirty="0">
                <a:solidFill>
                  <a:schemeClr val="tx1"/>
                </a:solidFill>
                <a:effectLst/>
                <a:latin typeface="Open Sans"/>
              </a:rPr>
              <a:t>A taxa média de crescimento da demanda de eletricidade pode ser encontrada a partir dos resultados do </a:t>
            </a:r>
            <a:r>
              <a:rPr lang="en-GB" sz="1100" dirty="0">
                <a:latin typeface="Open Sans"/>
              </a:rPr>
              <a:t>MAED-D </a:t>
            </a:r>
            <a:r>
              <a:rPr lang="en-GB" sz="1100" kern="1200" baseline="0" dirty="0">
                <a:solidFill>
                  <a:schemeClr val="tx1"/>
                </a:solidFill>
                <a:effectLst/>
                <a:latin typeface="Open Sans"/>
              </a:rPr>
              <a:t>ou pode ser definida pelo usuário</a:t>
            </a:r>
            <a:r>
              <a:rPr lang="en-GB" sz="1100" kern="1200" dirty="0">
                <a:solidFill>
                  <a:schemeClr val="tx1"/>
                </a:solidFill>
                <a:effectLst/>
                <a:latin typeface="Open Sans"/>
              </a:rPr>
              <a:t>.</a:t>
            </a:r>
          </a:p>
          <a:p>
            <a:pPr lvl="1"/>
            <a:r>
              <a:rPr lang="en-GB" sz="1100" kern="1200" dirty="0">
                <a:solidFill>
                  <a:schemeClr val="tx1"/>
                </a:solidFill>
                <a:effectLst/>
                <a:ea typeface="+mn-ea"/>
                <a:cs typeface="+mn-cs"/>
              </a:rPr>
              <a:t>Os coeficientes de variação sazonal são definidos para cada semana ou outro período em um ano.</a:t>
            </a:r>
          </a:p>
          <a:p>
            <a:pPr lvl="1"/>
            <a:r>
              <a:rPr lang="en-GB" sz="1100" kern="1200" dirty="0">
                <a:solidFill>
                  <a:schemeClr val="tx1"/>
                </a:solidFill>
                <a:effectLst/>
                <a:ea typeface="+mn-ea"/>
                <a:cs typeface="+mn-cs"/>
              </a:rPr>
              <a:t>Os coeficientes de variação semanal são definidos por dias em cada semana.</a:t>
            </a:r>
          </a:p>
          <a:p>
            <a:pPr lvl="1"/>
            <a:r>
              <a:rPr lang="en-GB" sz="1100" kern="1200" dirty="0">
                <a:solidFill>
                  <a:schemeClr val="tx1"/>
                </a:solidFill>
                <a:effectLst/>
                <a:latin typeface="Open Sans"/>
              </a:rPr>
              <a:t>Os coeficientes de variação diária são especificados para 24 horas em cada tipo de dia definido.</a:t>
            </a:r>
            <a:endParaRPr lang="en-GB" sz="1100" dirty="0">
              <a:latin typeface="Open Sans"/>
            </a:endParaRPr>
          </a:p>
          <a:p>
            <a:pPr lvl="1"/>
            <a:r>
              <a:rPr lang="en-GB" sz="1100" kern="1200" dirty="0">
                <a:solidFill>
                  <a:schemeClr val="tx1"/>
                </a:solidFill>
                <a:effectLst/>
                <a:latin typeface="Open Sans"/>
              </a:rPr>
              <a:t>Para encontrar a demanda de eletricidade de um cliente para uma determinada hora, o produto de todos esses coeficientes é multiplicado pela demanda média de eletricidade para esse cliente e ajustado com o crescimento anual da demanda. Portanto, conhecer todos esses coeficientes para um cliente em um ano nos permite calcular a demanda cronológica de eletricidade hora a hora para todas as </a:t>
            </a:r>
            <a:r>
              <a:rPr lang="en-GB" sz="1100" dirty="0">
                <a:latin typeface="Open Sans"/>
              </a:rPr>
              <a:t>8.760 </a:t>
            </a:r>
            <a:r>
              <a:rPr lang="en-GB" sz="1100" kern="1200" dirty="0">
                <a:solidFill>
                  <a:schemeClr val="tx1"/>
                </a:solidFill>
                <a:effectLst/>
                <a:latin typeface="Open Sans"/>
              </a:rPr>
              <a:t>horas desse ano. Esse cálculo é repetido para cada cliente, e a carga </a:t>
            </a:r>
            <a:r>
              <a:rPr lang="en-GB" sz="1100" dirty="0">
                <a:latin typeface="Open Sans"/>
              </a:rPr>
              <a:t>para a </a:t>
            </a:r>
            <a:r>
              <a:rPr lang="en-GB" sz="1100" kern="1200" dirty="0">
                <a:solidFill>
                  <a:schemeClr val="tx1"/>
                </a:solidFill>
                <a:effectLst/>
                <a:latin typeface="Open Sans"/>
              </a:rPr>
              <a:t>mesma hora para todos os clientes em um </a:t>
            </a:r>
            <a:r>
              <a:rPr lang="en-GB" sz="1100" dirty="0">
                <a:latin typeface="Open Sans"/>
              </a:rPr>
              <a:t>setor pode </a:t>
            </a:r>
            <a:r>
              <a:rPr lang="en-GB" sz="1100" kern="1200" dirty="0">
                <a:solidFill>
                  <a:schemeClr val="tx1"/>
                </a:solidFill>
                <a:effectLst/>
                <a:latin typeface="Open Sans"/>
              </a:rPr>
              <a:t>então ser adicionada para calcular a demanda de eletricidade por hora para esse setor. A adição da demanda de todos os setores fornece os </a:t>
            </a:r>
            <a:r>
              <a:rPr lang="en-GB" sz="1100" dirty="0">
                <a:latin typeface="Open Sans"/>
              </a:rPr>
              <a:t>valores </a:t>
            </a:r>
            <a:r>
              <a:rPr lang="en-GB" sz="1100" kern="1200" dirty="0">
                <a:solidFill>
                  <a:schemeClr val="tx1"/>
                </a:solidFill>
                <a:effectLst/>
                <a:latin typeface="Open Sans"/>
              </a:rPr>
              <a:t>totais de carga horária </a:t>
            </a:r>
            <a:r>
              <a:rPr lang="en-GB" sz="1100" dirty="0">
                <a:latin typeface="Open Sans"/>
              </a:rPr>
              <a:t>no </a:t>
            </a:r>
            <a:r>
              <a:rPr lang="en-GB" sz="1100" kern="1200" dirty="0">
                <a:solidFill>
                  <a:schemeClr val="tx1"/>
                </a:solidFill>
                <a:effectLst/>
                <a:latin typeface="Open Sans"/>
              </a:rPr>
              <a:t>sistema de energia em um determinado ano.</a:t>
            </a:r>
            <a:endParaRPr lang="en-GB" dirty="0"/>
          </a:p>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14</a:t>
            </a:fld>
            <a:endParaRPr lang="en-US"/>
          </a:p>
        </p:txBody>
      </p:sp>
    </p:spTree>
    <p:extLst>
      <p:ext uri="{BB962C8B-B14F-4D97-AF65-F5344CB8AC3E}">
        <p14:creationId xmlns:p14="http://schemas.microsoft.com/office/powerpoint/2010/main" val="41843844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ea typeface="+mn-ea"/>
                <a:cs typeface="+mn-cs"/>
              </a:rPr>
              <a:t>Na próxima mini-aula, exploraremos como encontrar esses coeficientes de modulação a partir dos dados de demanda horária para um ano-base. Antes de encontrar esses coeficientes, é preciso levar em conta o crescimento da demanda durante o ano-base. Conforme mostrado nesta curva de carga com consumo semanal de energia para um ano, a demanda de eletricidade cresce ligeiramente ao longo do ano, mostrada pela linha vermelha. Esse crescimento pode ser devido a fatores como crescimento populacional, aumento da eletrificação e crescimento no uso de aparelhos. </a:t>
            </a:r>
          </a:p>
        </p:txBody>
      </p:sp>
      <p:sp>
        <p:nvSpPr>
          <p:cNvPr id="4" name="Slide Number Placeholder 3"/>
          <p:cNvSpPr>
            <a:spLocks noGrp="1"/>
          </p:cNvSpPr>
          <p:nvPr>
            <p:ph type="sldNum" sz="quarter" idx="5"/>
          </p:nvPr>
        </p:nvSpPr>
        <p:spPr/>
        <p:txBody>
          <a:bodyPr/>
          <a:lstStyle/>
          <a:p>
            <a:fld id="{496A28AF-C390-D94A-86D3-7BD7243CB0E2}" type="slidenum">
              <a:rPr lang="en-US" smtClean="0"/>
              <a:t>15</a:t>
            </a:fld>
            <a:endParaRPr lang="en-US"/>
          </a:p>
        </p:txBody>
      </p:sp>
    </p:spTree>
    <p:extLst>
      <p:ext uri="{BB962C8B-B14F-4D97-AF65-F5344CB8AC3E}">
        <p14:creationId xmlns:p14="http://schemas.microsoft.com/office/powerpoint/2010/main" val="17731983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Open Sans"/>
              </a:rPr>
              <a:t>Para levar em conta o crescimento da demanda em relação ao ano-base, usaremos o deflator de tendência de crescimento. O deflator de tendência de crescimento para um determinado ano é um valor único que representa o crescimento da demanda entre o ano de interesse e o ano seguinte. </a:t>
            </a:r>
            <a:r>
              <a:rPr lang="en-GB" dirty="0">
                <a:latin typeface="Open Sans"/>
              </a:rPr>
              <a:t>A linha vermelha no gráfico à esquerda mostra a tendência de crescimento linear. Para </a:t>
            </a:r>
            <a:r>
              <a:rPr lang="en-GB" sz="1200" kern="1200" dirty="0">
                <a:solidFill>
                  <a:schemeClr val="tx1"/>
                </a:solidFill>
                <a:effectLst/>
                <a:latin typeface="Open Sans"/>
              </a:rPr>
              <a:t>ver o efeito da remoção desse crescimento, compare a curva de carga à esquerda, que mostra o consumo semanal de energia e a tendência de crescimento, e o gráfico à direita, que mostra a mesma curva de carga com a tendência de crescimento removida</a:t>
            </a:r>
            <a:r>
              <a:rPr lang="en-GB" sz="1200" b="1" kern="1200" dirty="0">
                <a:solidFill>
                  <a:schemeClr val="tx1"/>
                </a:solidFill>
                <a:effectLst/>
                <a:latin typeface="Open Sans"/>
              </a:rPr>
              <a:t>.</a:t>
            </a:r>
            <a:r>
              <a:rPr lang="en-GB" sz="1200" kern="1200" dirty="0">
                <a:solidFill>
                  <a:schemeClr val="tx1"/>
                </a:solidFill>
                <a:effectLst/>
                <a:latin typeface="Open Sans"/>
              </a:rPr>
              <a:t> A contabilização do crescimento da carga nos permite ver as tendências com mais precisão, como o alto nível de demanda nas semanas de verão e os níveis mais baixos de demanda nas semanas de inverno.</a:t>
            </a:r>
          </a:p>
        </p:txBody>
      </p:sp>
      <p:sp>
        <p:nvSpPr>
          <p:cNvPr id="4" name="Slide Number Placeholder 3"/>
          <p:cNvSpPr>
            <a:spLocks noGrp="1"/>
          </p:cNvSpPr>
          <p:nvPr>
            <p:ph type="sldNum" sz="quarter" idx="5"/>
          </p:nvPr>
        </p:nvSpPr>
        <p:spPr/>
        <p:txBody>
          <a:bodyPr/>
          <a:lstStyle/>
          <a:p>
            <a:fld id="{496A28AF-C390-D94A-86D3-7BD7243CB0E2}" type="slidenum">
              <a:rPr lang="en-US" smtClean="0"/>
              <a:t>16</a:t>
            </a:fld>
            <a:endParaRPr lang="en-US"/>
          </a:p>
        </p:txBody>
      </p:sp>
    </p:spTree>
    <p:extLst>
      <p:ext uri="{BB962C8B-B14F-4D97-AF65-F5344CB8AC3E}">
        <p14:creationId xmlns:p14="http://schemas.microsoft.com/office/powerpoint/2010/main" val="474015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Open Sans"/>
              </a:rPr>
              <a:t>No </a:t>
            </a:r>
            <a:r>
              <a:rPr lang="en-GB" dirty="0">
                <a:latin typeface="Open Sans"/>
              </a:rPr>
              <a:t>MAED-E.L.</a:t>
            </a:r>
            <a:r>
              <a:rPr lang="en-GB" sz="1200" kern="1200" dirty="0">
                <a:solidFill>
                  <a:schemeClr val="tx1"/>
                </a:solidFill>
                <a:effectLst/>
                <a:latin typeface="Open Sans"/>
              </a:rPr>
              <a:t>, a semana foi selecionada como a unidade de tempo elementar para representar as variações sazonais, de modo que o deflator de tendência de crescimento e os coeficientes sazonais devem ser calculados semanalmente. Como a primeira e a última semana do ano podem não ser semanas completas, devem ser calculados 53 valores para o deflator de tendência de crescimento.</a:t>
            </a:r>
          </a:p>
          <a:p>
            <a:r>
              <a:rPr lang="en-GB" sz="1200" kern="1200" dirty="0">
                <a:solidFill>
                  <a:schemeClr val="tx1"/>
                </a:solidFill>
                <a:effectLst/>
                <a:latin typeface="Open Sans"/>
              </a:rPr>
              <a:t>O deflator de tendência de crescimento </a:t>
            </a:r>
            <a:r>
              <a:rPr lang="en-GB" dirty="0">
                <a:latin typeface="Open Sans"/>
              </a:rPr>
              <a:t>(ou </a:t>
            </a:r>
            <a:r>
              <a:rPr lang="en-GB" dirty="0" err="1">
                <a:latin typeface="Open Sans"/>
              </a:rPr>
              <a:t>G.i.</a:t>
            </a:r>
            <a:r>
              <a:rPr lang="en-GB" dirty="0">
                <a:latin typeface="Open Sans"/>
              </a:rPr>
              <a:t>) </a:t>
            </a:r>
            <a:r>
              <a:rPr lang="en-GB" sz="1200" kern="1200" dirty="0">
                <a:solidFill>
                  <a:schemeClr val="tx1"/>
                </a:solidFill>
                <a:effectLst/>
                <a:latin typeface="Open Sans"/>
              </a:rPr>
              <a:t>para cada semana </a:t>
            </a:r>
            <a:r>
              <a:rPr lang="en-GB" dirty="0" err="1">
                <a:latin typeface="Open Sans"/>
              </a:rPr>
              <a:t>i </a:t>
            </a:r>
            <a:r>
              <a:rPr lang="en-GB" sz="1200" kern="1200" dirty="0">
                <a:solidFill>
                  <a:schemeClr val="tx1"/>
                </a:solidFill>
                <a:effectLst/>
                <a:latin typeface="Open Sans"/>
              </a:rPr>
              <a:t>é calculado conforme mostrado na primeira equação</a:t>
            </a:r>
            <a:r>
              <a:rPr lang="en-GB" sz="1200" kern="1200" dirty="0" err="1">
                <a:solidFill>
                  <a:schemeClr val="tx1"/>
                </a:solidFill>
                <a:effectLst/>
                <a:latin typeface="Open Sans"/>
              </a:rPr>
              <a:t>. i </a:t>
            </a:r>
            <a:r>
              <a:rPr lang="en-GB" sz="1200" kern="1200" dirty="0">
                <a:solidFill>
                  <a:schemeClr val="tx1"/>
                </a:solidFill>
                <a:effectLst/>
                <a:latin typeface="Open Sans"/>
              </a:rPr>
              <a:t>é o número da semana e r é a taxa média anual de crescimento da demanda de eletricidade, em porcentagem, entre o ano anterior, </a:t>
            </a:r>
            <a:r>
              <a:rPr lang="en-GB" dirty="0">
                <a:latin typeface="Open Sans"/>
              </a:rPr>
              <a:t>A menos 1, </a:t>
            </a:r>
            <a:r>
              <a:rPr lang="en-GB" sz="1200" kern="1200" dirty="0">
                <a:solidFill>
                  <a:schemeClr val="tx1"/>
                </a:solidFill>
                <a:effectLst/>
                <a:latin typeface="Open Sans"/>
              </a:rPr>
              <a:t>e o ano atual, A</a:t>
            </a:r>
            <a:r>
              <a:rPr lang="en-GB" dirty="0">
                <a:latin typeface="Open Sans"/>
              </a:rPr>
              <a:t>. </a:t>
            </a:r>
            <a:endParaRPr lang="en-GB" sz="1200" kern="1200" dirty="0">
              <a:solidFill>
                <a:schemeClr val="tx1"/>
              </a:solidFill>
              <a:effectLst/>
            </a:endParaRPr>
          </a:p>
          <a:p>
            <a:r>
              <a:rPr lang="en-GB" sz="1200" kern="1200" dirty="0">
                <a:solidFill>
                  <a:schemeClr val="tx1"/>
                </a:solidFill>
                <a:effectLst/>
                <a:latin typeface="Open Sans"/>
              </a:rPr>
              <a:t>A taxa média anual de crescimento da eletricidade é especificada </a:t>
            </a:r>
            <a:r>
              <a:rPr lang="en-GB" dirty="0">
                <a:latin typeface="Open Sans"/>
              </a:rPr>
              <a:t>pelo </a:t>
            </a:r>
            <a:r>
              <a:rPr lang="en-GB" sz="1200" kern="1200" dirty="0">
                <a:solidFill>
                  <a:schemeClr val="tx1"/>
                </a:solidFill>
                <a:effectLst/>
                <a:latin typeface="Open Sans"/>
              </a:rPr>
              <a:t>usuário para o primeiro ano e o </a:t>
            </a:r>
            <a:r>
              <a:rPr lang="en-GB" dirty="0">
                <a:latin typeface="Open Sans"/>
              </a:rPr>
              <a:t>programa </a:t>
            </a:r>
            <a:r>
              <a:rPr lang="en-GB" sz="1200" kern="1200" dirty="0">
                <a:solidFill>
                  <a:schemeClr val="tx1"/>
                </a:solidFill>
                <a:effectLst/>
                <a:latin typeface="Open Sans"/>
              </a:rPr>
              <a:t>a calcula para o restante dos anos de estudo a partir dos resultados </a:t>
            </a:r>
            <a:r>
              <a:rPr lang="en-GB" dirty="0">
                <a:latin typeface="Open Sans"/>
              </a:rPr>
              <a:t>do MAED-D</a:t>
            </a:r>
            <a:r>
              <a:rPr lang="en-GB" sz="1200" kern="1200" dirty="0">
                <a:solidFill>
                  <a:schemeClr val="tx1"/>
                </a:solidFill>
                <a:effectLst/>
                <a:latin typeface="Open Sans"/>
              </a:rPr>
              <a:t>.</a:t>
            </a:r>
          </a:p>
        </p:txBody>
      </p:sp>
      <p:sp>
        <p:nvSpPr>
          <p:cNvPr id="4" name="Slide Number Placeholder 3"/>
          <p:cNvSpPr>
            <a:spLocks noGrp="1"/>
          </p:cNvSpPr>
          <p:nvPr>
            <p:ph type="sldNum" sz="quarter" idx="5"/>
          </p:nvPr>
        </p:nvSpPr>
        <p:spPr/>
        <p:txBody>
          <a:bodyPr/>
          <a:lstStyle/>
          <a:p>
            <a:fld id="{496A28AF-C390-D94A-86D3-7BD7243CB0E2}" type="slidenum">
              <a:rPr lang="en-US" smtClean="0"/>
              <a:t>17</a:t>
            </a:fld>
            <a:endParaRPr lang="en-US"/>
          </a:p>
        </p:txBody>
      </p:sp>
    </p:spTree>
    <p:extLst>
      <p:ext uri="{BB962C8B-B14F-4D97-AF65-F5344CB8AC3E}">
        <p14:creationId xmlns:p14="http://schemas.microsoft.com/office/powerpoint/2010/main" val="5537872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Open Sans"/>
              </a:rPr>
              <a:t>Nesta mini-aula, usaremos vários subscritos para especificar o período de tempo ou o cliente ao qual um coeficiente se aplica. Para evitar confusão, aqui está uma prévia dos subscritos que usaremos nesta aula.</a:t>
            </a:r>
          </a:p>
          <a:p>
            <a:r>
              <a:rPr lang="en-GB" dirty="0" err="1">
                <a:latin typeface="Open Sans"/>
              </a:rPr>
              <a:t>i </a:t>
            </a:r>
            <a:r>
              <a:rPr lang="en-GB" sz="1200" kern="1200" dirty="0">
                <a:solidFill>
                  <a:schemeClr val="tx1"/>
                </a:solidFill>
                <a:effectLst/>
                <a:latin typeface="Open Sans"/>
              </a:rPr>
              <a:t>indica o número da semana do ano, de 1 a 53 (levando em conta as semanas incompletas)</a:t>
            </a:r>
          </a:p>
          <a:p>
            <a:r>
              <a:rPr lang="en-GB" dirty="0">
                <a:latin typeface="Open Sans"/>
              </a:rPr>
              <a:t>i.d. </a:t>
            </a:r>
            <a:r>
              <a:rPr lang="en-GB" sz="1200" kern="1200" dirty="0">
                <a:solidFill>
                  <a:schemeClr val="tx1"/>
                </a:solidFill>
                <a:effectLst/>
                <a:latin typeface="Open Sans"/>
              </a:rPr>
              <a:t>indica o tipo de dia da semana, de 1 a 7.</a:t>
            </a:r>
          </a:p>
          <a:p>
            <a:r>
              <a:rPr lang="en-GB" dirty="0" err="1">
                <a:latin typeface="Open Sans"/>
              </a:rPr>
              <a:t>i.s. </a:t>
            </a:r>
            <a:r>
              <a:rPr lang="en-GB" sz="1200" kern="1200" dirty="0">
                <a:solidFill>
                  <a:schemeClr val="tx1"/>
                </a:solidFill>
                <a:effectLst/>
                <a:latin typeface="Open Sans"/>
              </a:rPr>
              <a:t>indica a estação do ano, conforme especificado pelo usuário. Falaremos mais sobre a designação de estações do ano na próxima aula.</a:t>
            </a:r>
          </a:p>
          <a:p>
            <a:r>
              <a:rPr lang="en-GB" dirty="0" err="1">
                <a:latin typeface="Open Sans"/>
              </a:rPr>
              <a:t>i.c. </a:t>
            </a:r>
            <a:r>
              <a:rPr lang="en-GB" sz="1200" kern="1200" dirty="0">
                <a:solidFill>
                  <a:schemeClr val="tx1"/>
                </a:solidFill>
                <a:effectLst/>
                <a:latin typeface="Open Sans"/>
              </a:rPr>
              <a:t>indica o cliente ao qual o coeficiente se aplica</a:t>
            </a:r>
            <a:r>
              <a:rPr lang="en-GB" dirty="0">
                <a:latin typeface="Open Sans"/>
              </a:rPr>
              <a:t>,</a:t>
            </a:r>
            <a:r>
              <a:rPr lang="en-GB" sz="1200" kern="1200" dirty="0">
                <a:solidFill>
                  <a:schemeClr val="tx1"/>
                </a:solidFill>
                <a:effectLst/>
                <a:latin typeface="Open Sans"/>
              </a:rPr>
              <a:t> a partir da lista de clientes inserida pelo usuário.</a:t>
            </a:r>
          </a:p>
          <a:p>
            <a:r>
              <a:rPr lang="en-GB" dirty="0">
                <a:latin typeface="Open Sans"/>
              </a:rPr>
              <a:t>h </a:t>
            </a:r>
            <a:r>
              <a:rPr lang="en-GB" sz="1200" kern="1200" dirty="0">
                <a:solidFill>
                  <a:schemeClr val="tx1"/>
                </a:solidFill>
                <a:effectLst/>
                <a:latin typeface="Open Sans"/>
              </a:rPr>
              <a:t>indica a hora do dia, de 1 a 24.</a:t>
            </a:r>
          </a:p>
        </p:txBody>
      </p:sp>
      <p:sp>
        <p:nvSpPr>
          <p:cNvPr id="4" name="Slide Number Placeholder 3"/>
          <p:cNvSpPr>
            <a:spLocks noGrp="1"/>
          </p:cNvSpPr>
          <p:nvPr>
            <p:ph type="sldNum" sz="quarter" idx="5"/>
          </p:nvPr>
        </p:nvSpPr>
        <p:spPr/>
        <p:txBody>
          <a:bodyPr/>
          <a:lstStyle/>
          <a:p>
            <a:fld id="{496A28AF-C390-D94A-86D3-7BD7243CB0E2}" type="slidenum">
              <a:rPr lang="en-US" smtClean="0"/>
              <a:t>18</a:t>
            </a:fld>
            <a:endParaRPr lang="en-US"/>
          </a:p>
        </p:txBody>
      </p:sp>
    </p:spTree>
    <p:extLst>
      <p:ext uri="{BB962C8B-B14F-4D97-AF65-F5344CB8AC3E}">
        <p14:creationId xmlns:p14="http://schemas.microsoft.com/office/powerpoint/2010/main" val="41757227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Open Sans"/>
              </a:rPr>
              <a:t>Para determinar os coeficientes sazonais de cada semana, a primeira etapa é remover a tendência de crescimento.</a:t>
            </a:r>
          </a:p>
          <a:p>
            <a:r>
              <a:rPr lang="en-GB" sz="1200" kern="1200" dirty="0">
                <a:solidFill>
                  <a:schemeClr val="tx1"/>
                </a:solidFill>
                <a:effectLst/>
                <a:latin typeface="Open Sans"/>
              </a:rPr>
              <a:t>Conforme mostrado na primeira equação, fazemos isso dividindo a demanda de eletricidade na semana </a:t>
            </a:r>
            <a:r>
              <a:rPr lang="en-GB" dirty="0" err="1">
                <a:latin typeface="Open Sans"/>
              </a:rPr>
              <a:t>i</a:t>
            </a:r>
            <a:r>
              <a:rPr lang="en-GB" dirty="0">
                <a:latin typeface="Open Sans"/>
              </a:rPr>
              <a:t>, </a:t>
            </a:r>
            <a:r>
              <a:rPr lang="en-GB" dirty="0" err="1">
                <a:latin typeface="Open Sans"/>
              </a:rPr>
              <a:t>E.i.</a:t>
            </a:r>
            <a:r>
              <a:rPr lang="en-GB" dirty="0">
                <a:latin typeface="Open Sans"/>
              </a:rPr>
              <a:t>, </a:t>
            </a:r>
            <a:r>
              <a:rPr lang="en-GB" sz="1200" kern="1200" dirty="0">
                <a:solidFill>
                  <a:schemeClr val="tx1"/>
                </a:solidFill>
                <a:effectLst/>
                <a:latin typeface="Open Sans"/>
              </a:rPr>
              <a:t>pelo deflator de tendência de crescimento para a mesma semana, </a:t>
            </a:r>
            <a:r>
              <a:rPr lang="en-GB" dirty="0" err="1">
                <a:latin typeface="Open Sans"/>
              </a:rPr>
              <a:t>G</a:t>
            </a:r>
            <a:r>
              <a:rPr lang="en-GB" sz="1200" kern="1200" dirty="0" err="1">
                <a:solidFill>
                  <a:schemeClr val="tx1"/>
                </a:solidFill>
                <a:effectLst/>
                <a:latin typeface="Open Sans"/>
              </a:rPr>
              <a:t>.</a:t>
            </a:r>
            <a:r>
              <a:rPr lang="en-GB" dirty="0" err="1">
                <a:latin typeface="Open Sans"/>
              </a:rPr>
              <a:t>i</a:t>
            </a:r>
            <a:r>
              <a:rPr lang="en-GB" dirty="0">
                <a:latin typeface="Open Sans"/>
              </a:rPr>
              <a:t>.. </a:t>
            </a:r>
            <a:r>
              <a:rPr lang="en-GB" sz="1200" kern="1200" dirty="0">
                <a:solidFill>
                  <a:schemeClr val="tx1"/>
                </a:solidFill>
                <a:effectLst/>
                <a:latin typeface="Open Sans"/>
              </a:rPr>
              <a:t>Esse cálculo nos dá um novo valor, </a:t>
            </a:r>
            <a:r>
              <a:rPr lang="en-GB" dirty="0" err="1">
                <a:latin typeface="Open Sans"/>
              </a:rPr>
              <a:t>E.i </a:t>
            </a:r>
            <a:r>
              <a:rPr lang="en-GB" dirty="0">
                <a:latin typeface="Open Sans"/>
              </a:rPr>
              <a:t>prime</a:t>
            </a:r>
            <a:r>
              <a:rPr lang="en-GB" sz="1200" kern="1200" dirty="0">
                <a:solidFill>
                  <a:schemeClr val="tx1"/>
                </a:solidFill>
                <a:effectLst/>
                <a:latin typeface="Open Sans"/>
              </a:rPr>
              <a:t>, </a:t>
            </a:r>
            <a:r>
              <a:rPr lang="en-GB" dirty="0">
                <a:latin typeface="Open Sans"/>
              </a:rPr>
              <a:t>que é a </a:t>
            </a:r>
            <a:r>
              <a:rPr lang="en-GB" sz="1200" kern="1200" dirty="0">
                <a:solidFill>
                  <a:schemeClr val="tx1"/>
                </a:solidFill>
                <a:effectLst/>
                <a:latin typeface="Open Sans"/>
              </a:rPr>
              <a:t>demanda </a:t>
            </a:r>
            <a:r>
              <a:rPr lang="en-GB" dirty="0">
                <a:latin typeface="Open Sans"/>
              </a:rPr>
              <a:t>de eletricidade </a:t>
            </a:r>
            <a:r>
              <a:rPr lang="en-GB" sz="1200" kern="1200" dirty="0">
                <a:solidFill>
                  <a:schemeClr val="tx1"/>
                </a:solidFill>
                <a:effectLst/>
                <a:latin typeface="Open Sans"/>
              </a:rPr>
              <a:t>na semana </a:t>
            </a:r>
            <a:r>
              <a:rPr lang="en-GB" dirty="0" err="1">
                <a:latin typeface="Open Sans"/>
              </a:rPr>
              <a:t>i </a:t>
            </a:r>
            <a:r>
              <a:rPr lang="en-GB" sz="1200" kern="1200" dirty="0">
                <a:solidFill>
                  <a:schemeClr val="tx1"/>
                </a:solidFill>
                <a:effectLst/>
                <a:latin typeface="Open Sans"/>
              </a:rPr>
              <a:t>sem a tendência de crescimento.</a:t>
            </a:r>
          </a:p>
          <a:p>
            <a:r>
              <a:rPr lang="en-GB" sz="1200" kern="1200" dirty="0">
                <a:solidFill>
                  <a:schemeClr val="tx1"/>
                </a:solidFill>
                <a:effectLst/>
                <a:latin typeface="Open Sans"/>
              </a:rPr>
              <a:t>Em seguida, calculamos o consumo semanal médio para o ano</a:t>
            </a:r>
            <a:r>
              <a:rPr lang="en-GB" dirty="0">
                <a:latin typeface="Open Sans"/>
              </a:rPr>
              <a:t>, </a:t>
            </a:r>
            <a:r>
              <a:rPr lang="en-GB" sz="1200" kern="1200" dirty="0">
                <a:solidFill>
                  <a:schemeClr val="tx1"/>
                </a:solidFill>
                <a:effectLst/>
                <a:latin typeface="Open Sans"/>
              </a:rPr>
              <a:t>usando esses novos valores para a demanda semanal de eletricidade. O consumo semanal médio, </a:t>
            </a:r>
            <a:r>
              <a:rPr lang="en-GB" dirty="0">
                <a:latin typeface="Open Sans"/>
              </a:rPr>
              <a:t>A.W.C., </a:t>
            </a:r>
            <a:r>
              <a:rPr lang="en-GB" sz="1200" kern="1200" dirty="0">
                <a:solidFill>
                  <a:schemeClr val="tx1"/>
                </a:solidFill>
                <a:effectLst/>
                <a:latin typeface="Open Sans"/>
              </a:rPr>
              <a:t>é a soma dos valores de demanda semanal de eletricidade para o ano inteiro dividida pelo número total de semanas, 53.</a:t>
            </a:r>
          </a:p>
          <a:p>
            <a:r>
              <a:rPr lang="en-GB" sz="1200" kern="1200" dirty="0">
                <a:solidFill>
                  <a:schemeClr val="tx1"/>
                </a:solidFill>
                <a:effectLst/>
                <a:latin typeface="Open Sans"/>
              </a:rPr>
              <a:t>Quando o consumo semanal médio, </a:t>
            </a:r>
            <a:r>
              <a:rPr lang="en-GB" dirty="0">
                <a:latin typeface="Open Sans"/>
              </a:rPr>
              <a:t>A.W.C., </a:t>
            </a:r>
            <a:r>
              <a:rPr lang="en-GB" sz="1200" kern="1200" dirty="0">
                <a:solidFill>
                  <a:schemeClr val="tx1"/>
                </a:solidFill>
                <a:effectLst/>
                <a:latin typeface="Open Sans"/>
              </a:rPr>
              <a:t>e a demanda semanal de eletricidade, </a:t>
            </a:r>
            <a:r>
              <a:rPr lang="en-GB" dirty="0" err="1">
                <a:latin typeface="Open Sans"/>
              </a:rPr>
              <a:t>E.i </a:t>
            </a:r>
            <a:r>
              <a:rPr lang="en-GB" dirty="0">
                <a:latin typeface="Open Sans"/>
              </a:rPr>
              <a:t>prime</a:t>
            </a:r>
            <a:r>
              <a:rPr lang="en-GB" sz="1200" kern="1200" dirty="0">
                <a:solidFill>
                  <a:schemeClr val="tx1"/>
                </a:solidFill>
                <a:effectLst/>
                <a:latin typeface="Open Sans"/>
              </a:rPr>
              <a:t>, forem conhecidos, poderemos definir os coeficientes </a:t>
            </a:r>
            <a:r>
              <a:rPr lang="en-GB" dirty="0" err="1">
                <a:latin typeface="Open Sans"/>
              </a:rPr>
              <a:t>sazonais S.i.</a:t>
            </a:r>
            <a:r>
              <a:rPr lang="en-GB" dirty="0">
                <a:latin typeface="Open Sans"/>
              </a:rPr>
              <a:t>, </a:t>
            </a:r>
            <a:r>
              <a:rPr lang="en-GB" sz="1200" kern="1200" dirty="0">
                <a:solidFill>
                  <a:schemeClr val="tx1"/>
                </a:solidFill>
                <a:effectLst/>
                <a:latin typeface="Open Sans"/>
              </a:rPr>
              <a:t>dividindo a demanda de eletricidade em cada semana pelo consumo semanal médio</a:t>
            </a:r>
            <a:r>
              <a:rPr lang="en-GB" dirty="0">
                <a:latin typeface="Open Sans"/>
              </a:rPr>
              <a:t>. </a:t>
            </a:r>
            <a:endParaRPr lang="en-GB" sz="1200" kern="1200" dirty="0">
              <a:solidFill>
                <a:schemeClr val="tx1"/>
              </a:solidFill>
              <a:effectLst/>
            </a:endParaRPr>
          </a:p>
          <a:p>
            <a:r>
              <a:rPr lang="en-GB" sz="1200" kern="1200" dirty="0">
                <a:solidFill>
                  <a:schemeClr val="tx1"/>
                </a:solidFill>
                <a:effectLst/>
                <a:latin typeface="Open Sans"/>
              </a:rPr>
              <a:t>A soma geral dos coeficientes sazonais deve ser igual a 53.</a:t>
            </a:r>
          </a:p>
        </p:txBody>
      </p:sp>
      <p:sp>
        <p:nvSpPr>
          <p:cNvPr id="4" name="Slide Number Placeholder 3"/>
          <p:cNvSpPr>
            <a:spLocks noGrp="1"/>
          </p:cNvSpPr>
          <p:nvPr>
            <p:ph type="sldNum" sz="quarter" idx="5"/>
          </p:nvPr>
        </p:nvSpPr>
        <p:spPr/>
        <p:txBody>
          <a:bodyPr/>
          <a:lstStyle/>
          <a:p>
            <a:fld id="{496A28AF-C390-D94A-86D3-7BD7243CB0E2}" type="slidenum">
              <a:rPr lang="en-US" smtClean="0"/>
              <a:t>19</a:t>
            </a:fld>
            <a:endParaRPr lang="en-US"/>
          </a:p>
        </p:txBody>
      </p:sp>
    </p:spTree>
    <p:extLst>
      <p:ext uri="{BB962C8B-B14F-4D97-AF65-F5344CB8AC3E}">
        <p14:creationId xmlns:p14="http://schemas.microsoft.com/office/powerpoint/2010/main" val="2277084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latin typeface="Open Sans"/>
              </a:rPr>
              <a:t>Esta aula tem quatro Resultados Pretendidos de Aprendizagem:</a:t>
            </a:r>
          </a:p>
          <a:p>
            <a:pPr marL="457200" lvl="0" indent="-311150" algn="l" rtl="0">
              <a:spcBef>
                <a:spcPts val="0"/>
              </a:spcBef>
              <a:spcAft>
                <a:spcPts val="0"/>
              </a:spcAft>
              <a:buClr>
                <a:srgbClr val="333333"/>
              </a:buClr>
              <a:buSzPts val="1300"/>
              <a:buFont typeface="+mj-lt"/>
              <a:buAutoNum type="arabicPeriod"/>
            </a:pPr>
            <a:r>
              <a:rPr lang="en-US" dirty="0">
                <a:solidFill>
                  <a:srgbClr val="333333"/>
                </a:solidFill>
                <a:highlight>
                  <a:srgbClr val="FFFFFF"/>
                </a:highlight>
                <a:latin typeface="Open Sans"/>
                <a:ea typeface="Open Sans" panose="020B0606030504020204" pitchFamily="34" charset="0"/>
                <a:cs typeface="Open Sans" panose="020B0606030504020204" pitchFamily="34" charset="0"/>
                <a:sym typeface="Arial"/>
              </a:rPr>
              <a:t>Explicar a importância de adequar o fornecimento de eletricidade à demanda horária</a:t>
            </a:r>
            <a:endParaRPr lang="en-US" dirty="0">
              <a:solidFill>
                <a:srgbClr val="333333"/>
              </a:solidFill>
              <a:highlight>
                <a:srgbClr val="FFFFFF"/>
              </a:highlight>
              <a:latin typeface="Open Sans"/>
              <a:ea typeface="Open Sans" panose="020B0606030504020204" pitchFamily="34" charset="0"/>
              <a:cs typeface="Open Sans" panose="020B0606030504020204" pitchFamily="34" charset="0"/>
            </a:endParaRPr>
          </a:p>
          <a:p>
            <a:pPr marL="457200" lvl="0" indent="-311150" algn="l" rtl="0">
              <a:spcBef>
                <a:spcPts val="0"/>
              </a:spcBef>
              <a:spcAft>
                <a:spcPts val="0"/>
              </a:spcAft>
              <a:buClr>
                <a:srgbClr val="333333"/>
              </a:buClr>
              <a:buSzPts val="1300"/>
              <a:buFont typeface="+mj-lt"/>
              <a:buAutoNum type="arabicPeriod"/>
            </a:pPr>
            <a:r>
              <a:rPr lang="en-US" dirty="0">
                <a:solidFill>
                  <a:srgbClr val="333333"/>
                </a:solidFill>
                <a:highlight>
                  <a:srgbClr val="FFFFFF"/>
                </a:highlight>
                <a:latin typeface="Open Sans"/>
                <a:ea typeface="Open Sans" panose="020B0606030504020204" pitchFamily="34" charset="0"/>
                <a:cs typeface="Open Sans" panose="020B0606030504020204" pitchFamily="34" charset="0"/>
                <a:sym typeface="Arial"/>
              </a:rPr>
              <a:t>Entenda como o MAED-E.L. pode ajudar no planejamento da expansão do sistema elétrico, prevendo dados de demanda de eletricidade por hora</a:t>
            </a:r>
            <a:endParaRPr lang="en-US" dirty="0">
              <a:solidFill>
                <a:srgbClr val="333333"/>
              </a:solidFill>
              <a:highlight>
                <a:srgbClr val="FFFFFF"/>
              </a:highlight>
              <a:latin typeface="Open Sans"/>
              <a:ea typeface="Open Sans" panose="020B0606030504020204" pitchFamily="34" charset="0"/>
              <a:cs typeface="Open Sans" panose="020B0606030504020204" pitchFamily="34" charset="0"/>
            </a:endParaRPr>
          </a:p>
          <a:p>
            <a:pPr marL="457200" lvl="0" indent="-311150" algn="l" rtl="0">
              <a:spcBef>
                <a:spcPts val="0"/>
              </a:spcBef>
              <a:spcAft>
                <a:spcPts val="0"/>
              </a:spcAft>
              <a:buClr>
                <a:srgbClr val="333333"/>
              </a:buClr>
              <a:buSzPts val="1300"/>
              <a:buFont typeface="+mj-lt"/>
              <a:buAutoNum type="arabicPeriod"/>
            </a:pPr>
            <a:r>
              <a:rPr lang="en-US" dirty="0">
                <a:solidFill>
                  <a:srgbClr val="333333"/>
                </a:solidFill>
                <a:highlight>
                  <a:srgbClr val="FFFFFF"/>
                </a:highlight>
                <a:latin typeface="Open Sans"/>
                <a:ea typeface="Open Sans" panose="020B0606030504020204" pitchFamily="34" charset="0"/>
                <a:cs typeface="Open Sans" panose="020B0606030504020204" pitchFamily="34" charset="0"/>
                <a:sym typeface="Arial"/>
              </a:rPr>
              <a:t>considerar as tendências de crescimento previstas pelo MAED-D nos dados de demanda por hora a partir de um ano-base usando o deflator de tendência de crescimento</a:t>
            </a:r>
            <a:endParaRPr lang="en-US" dirty="0">
              <a:solidFill>
                <a:srgbClr val="333333"/>
              </a:solidFill>
              <a:highlight>
                <a:srgbClr val="FFFFFF"/>
              </a:highlight>
              <a:latin typeface="Open Sans"/>
              <a:ea typeface="Open Sans" panose="020B0606030504020204" pitchFamily="34" charset="0"/>
              <a:cs typeface="Open Sans" panose="020B0606030504020204" pitchFamily="34" charset="0"/>
            </a:endParaRPr>
          </a:p>
          <a:p>
            <a:pPr marL="457200" lvl="0" indent="-298450" algn="l" rtl="0">
              <a:spcBef>
                <a:spcPts val="0"/>
              </a:spcBef>
              <a:spcAft>
                <a:spcPts val="0"/>
              </a:spcAft>
              <a:buSzPts val="1100"/>
              <a:buAutoNum type="arabicPeriod"/>
            </a:pPr>
            <a:r>
              <a:rPr lang="en-US" dirty="0">
                <a:solidFill>
                  <a:srgbClr val="333333"/>
                </a:solidFill>
                <a:highlight>
                  <a:srgbClr val="FFFFFF"/>
                </a:highlight>
                <a:latin typeface="Open Sans"/>
                <a:ea typeface="Open Sans" panose="020B0606030504020204" pitchFamily="34" charset="0"/>
                <a:cs typeface="Open Sans" panose="020B0606030504020204" pitchFamily="34" charset="0"/>
                <a:sym typeface="Arial"/>
              </a:rPr>
              <a:t>calcular coeficientes de modulação sazonais, diários e horários usando dados de demanda horária de um ano-base</a:t>
            </a:r>
            <a:endParaRPr lang="en-US" dirty="0">
              <a:latin typeface="Open Sans"/>
            </a:endParaRPr>
          </a:p>
          <a:p>
            <a:pPr marL="457200" marR="0" lvl="0" indent="-311150" algn="l" defTabSz="914400" rtl="0" eaLnBrk="1" fontAlgn="auto" latinLnBrk="0" hangingPunct="1">
              <a:lnSpc>
                <a:spcPct val="100000"/>
              </a:lnSpc>
              <a:spcBef>
                <a:spcPts val="0"/>
              </a:spcBef>
              <a:spcAft>
                <a:spcPts val="0"/>
              </a:spcAft>
              <a:buClr>
                <a:srgbClr val="333333"/>
              </a:buClr>
              <a:buSzPts val="1300"/>
              <a:buFont typeface="+mj-lt"/>
              <a:buAutoNum type="arabicPeriod"/>
              <a:tabLst/>
              <a:defRPr/>
            </a:pPr>
            <a:endParaRPr lang="en-US">
              <a:solidFill>
                <a:srgbClr val="333333"/>
              </a:solidFill>
              <a:highlight>
                <a:srgbClr val="FFFFFF"/>
              </a:highlight>
              <a:ea typeface="Open Sans" panose="020B0606030504020204" pitchFamily="34" charset="0"/>
              <a:cs typeface="Open Sans" panose="020B0606030504020204" pitchFamily="34" charset="0"/>
              <a:sym typeface="Arial"/>
            </a:endParaRPr>
          </a:p>
          <a:p>
            <a:endParaRPr lang="en-US"/>
          </a:p>
        </p:txBody>
      </p:sp>
      <p:sp>
        <p:nvSpPr>
          <p:cNvPr id="4" name="Slide Number Placeholder 3"/>
          <p:cNvSpPr>
            <a:spLocks noGrp="1"/>
          </p:cNvSpPr>
          <p:nvPr>
            <p:ph type="sldNum" sz="quarter" idx="5"/>
          </p:nvPr>
        </p:nvSpPr>
        <p:spPr/>
        <p:txBody>
          <a:bodyPr/>
          <a:lstStyle/>
          <a:p>
            <a:fld id="{496A28AF-C390-D94A-86D3-7BD7243CB0E2}" type="slidenum">
              <a:rPr lang="en-US" smtClean="0"/>
              <a:t>2</a:t>
            </a:fld>
            <a:endParaRPr lang="en-US"/>
          </a:p>
        </p:txBody>
      </p:sp>
    </p:spTree>
    <p:extLst>
      <p:ext uri="{BB962C8B-B14F-4D97-AF65-F5344CB8AC3E}">
        <p14:creationId xmlns:p14="http://schemas.microsoft.com/office/powerpoint/2010/main" val="1240081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Open Sans"/>
              </a:rPr>
              <a:t>Em seguida, calculamos os coeficientes diários. Esses coeficientes refletem as flutuações na demanda de eletricidade devido ao tipo de dia, como segunda, terça, dia da semana ou feriado. Os coeficientes diários devem ser definidos para cada dia da semana.</a:t>
            </a:r>
          </a:p>
          <a:p>
            <a:r>
              <a:rPr lang="en-GB" sz="1200" kern="1200" dirty="0">
                <a:solidFill>
                  <a:schemeClr val="tx1"/>
                </a:solidFill>
                <a:effectLst/>
                <a:latin typeface="Open Sans"/>
              </a:rPr>
              <a:t>Conforme mostrado na primeira equação, a primeira etapa é calcular a demanda média diária de eletricidade, </a:t>
            </a:r>
            <a:r>
              <a:rPr lang="en-GB" dirty="0">
                <a:latin typeface="Open Sans"/>
              </a:rPr>
              <a:t>E average </a:t>
            </a:r>
            <a:r>
              <a:rPr lang="en-GB" dirty="0" err="1">
                <a:latin typeface="Open Sans"/>
              </a:rPr>
              <a:t>i</a:t>
            </a:r>
            <a:r>
              <a:rPr lang="en-GB" sz="1200" kern="1200" dirty="0">
                <a:solidFill>
                  <a:schemeClr val="tx1"/>
                </a:solidFill>
                <a:effectLst/>
                <a:latin typeface="Open Sans"/>
              </a:rPr>
              <a:t>, para a semana </a:t>
            </a:r>
            <a:r>
              <a:rPr lang="en-GB" sz="1200" kern="1200" dirty="0" err="1">
                <a:solidFill>
                  <a:schemeClr val="tx1"/>
                </a:solidFill>
                <a:effectLst/>
                <a:latin typeface="Open Sans"/>
              </a:rPr>
              <a:t>i</a:t>
            </a:r>
            <a:r>
              <a:rPr lang="en-GB" dirty="0">
                <a:latin typeface="Open Sans"/>
              </a:rPr>
              <a:t>. </a:t>
            </a:r>
            <a:r>
              <a:rPr lang="en-GB" sz="1200" kern="1200" dirty="0">
                <a:solidFill>
                  <a:schemeClr val="tx1"/>
                </a:solidFill>
                <a:effectLst/>
                <a:latin typeface="Open Sans"/>
              </a:rPr>
              <a:t>Encontramos E </a:t>
            </a:r>
            <a:r>
              <a:rPr lang="en-GB" dirty="0">
                <a:latin typeface="Open Sans"/>
              </a:rPr>
              <a:t>average </a:t>
            </a:r>
            <a:r>
              <a:rPr lang="en-GB" dirty="0" err="1">
                <a:latin typeface="Open Sans"/>
              </a:rPr>
              <a:t>i </a:t>
            </a:r>
            <a:r>
              <a:rPr lang="en-GB" sz="1200" kern="1200" dirty="0">
                <a:solidFill>
                  <a:schemeClr val="tx1"/>
                </a:solidFill>
                <a:effectLst/>
                <a:latin typeface="Open Sans"/>
              </a:rPr>
              <a:t>dividindo a demanda de eletricidade na semana </a:t>
            </a:r>
            <a:r>
              <a:rPr lang="en-GB" dirty="0" err="1">
                <a:latin typeface="Open Sans"/>
              </a:rPr>
              <a:t>i </a:t>
            </a:r>
            <a:r>
              <a:rPr lang="en-GB" sz="1200" kern="1200" dirty="0">
                <a:solidFill>
                  <a:schemeClr val="tx1"/>
                </a:solidFill>
                <a:effectLst/>
                <a:latin typeface="Open Sans"/>
              </a:rPr>
              <a:t>por 7, o número de dias em uma semana.</a:t>
            </a:r>
          </a:p>
          <a:p>
            <a:r>
              <a:rPr lang="en-GB" sz="1200" kern="1200" dirty="0">
                <a:solidFill>
                  <a:schemeClr val="tx1"/>
                </a:solidFill>
                <a:effectLst/>
                <a:latin typeface="Open Sans"/>
              </a:rPr>
              <a:t>Em seguida, encontramos os coeficientes diários, </a:t>
            </a:r>
            <a:r>
              <a:rPr lang="en-GB" sz="1200" kern="1200" dirty="0" err="1">
                <a:solidFill>
                  <a:schemeClr val="tx1"/>
                </a:solidFill>
                <a:effectLst/>
                <a:latin typeface="Open Sans"/>
              </a:rPr>
              <a:t>D</a:t>
            </a:r>
            <a:r>
              <a:rPr lang="en-GB" dirty="0" err="1">
                <a:latin typeface="Open Sans"/>
              </a:rPr>
              <a:t>.</a:t>
            </a:r>
            <a:r>
              <a:rPr lang="en-GB" sz="1200" kern="1200" dirty="0" err="1">
                <a:solidFill>
                  <a:schemeClr val="tx1"/>
                </a:solidFill>
                <a:effectLst/>
                <a:latin typeface="Open Sans"/>
              </a:rPr>
              <a:t>i.</a:t>
            </a:r>
            <a:r>
              <a:rPr lang="en-GB" dirty="0" err="1">
                <a:latin typeface="Open Sans"/>
              </a:rPr>
              <a:t>i.d</a:t>
            </a:r>
            <a:r>
              <a:rPr lang="en-GB" dirty="0">
                <a:latin typeface="Open Sans"/>
              </a:rPr>
              <a:t>., </a:t>
            </a:r>
            <a:r>
              <a:rPr lang="en-GB" sz="1200" kern="1200" dirty="0">
                <a:solidFill>
                  <a:schemeClr val="tx1"/>
                </a:solidFill>
                <a:effectLst/>
                <a:latin typeface="Open Sans"/>
              </a:rPr>
              <a:t>dividindo a demanda de eletricidade do dia </a:t>
            </a:r>
            <a:r>
              <a:rPr lang="en-GB" dirty="0">
                <a:latin typeface="Open Sans"/>
              </a:rPr>
              <a:t>i.d. </a:t>
            </a:r>
            <a:r>
              <a:rPr lang="en-GB" sz="1200" kern="1200" dirty="0">
                <a:solidFill>
                  <a:schemeClr val="tx1"/>
                </a:solidFill>
                <a:effectLst/>
                <a:latin typeface="Open Sans"/>
              </a:rPr>
              <a:t>na semana </a:t>
            </a:r>
            <a:r>
              <a:rPr lang="en-GB" sz="1200" kern="1200" dirty="0" err="1">
                <a:solidFill>
                  <a:schemeClr val="tx1"/>
                </a:solidFill>
                <a:effectLst/>
                <a:latin typeface="Open Sans"/>
              </a:rPr>
              <a:t>i</a:t>
            </a:r>
            <a:r>
              <a:rPr lang="en-GB" dirty="0">
                <a:latin typeface="Open Sans"/>
              </a:rPr>
              <a:t>, E </a:t>
            </a:r>
            <a:r>
              <a:rPr lang="en-GB" dirty="0" err="1">
                <a:latin typeface="Open Sans"/>
              </a:rPr>
              <a:t>i.i.d</a:t>
            </a:r>
            <a:r>
              <a:rPr lang="en-GB" dirty="0">
                <a:latin typeface="Open Sans"/>
              </a:rPr>
              <a:t>., </a:t>
            </a:r>
            <a:r>
              <a:rPr lang="en-GB" sz="1200" kern="1200" dirty="0">
                <a:solidFill>
                  <a:schemeClr val="tx1"/>
                </a:solidFill>
                <a:effectLst/>
                <a:latin typeface="Open Sans"/>
              </a:rPr>
              <a:t>pela demanda média diária de eletricidade da semana </a:t>
            </a:r>
            <a:r>
              <a:rPr lang="en-GB" sz="1200" kern="1200" dirty="0" err="1">
                <a:solidFill>
                  <a:schemeClr val="tx1"/>
                </a:solidFill>
                <a:effectLst/>
                <a:latin typeface="Open Sans"/>
              </a:rPr>
              <a:t>i</a:t>
            </a:r>
            <a:r>
              <a:rPr lang="en-GB" dirty="0">
                <a:latin typeface="Open Sans"/>
              </a:rPr>
              <a:t>, </a:t>
            </a:r>
            <a:r>
              <a:rPr lang="en-GB" sz="1200" kern="1200" dirty="0">
                <a:solidFill>
                  <a:schemeClr val="tx1"/>
                </a:solidFill>
                <a:effectLst/>
                <a:latin typeface="Open Sans"/>
              </a:rPr>
              <a:t>E </a:t>
            </a:r>
            <a:r>
              <a:rPr lang="en-GB" dirty="0">
                <a:latin typeface="Open Sans"/>
              </a:rPr>
              <a:t>average </a:t>
            </a:r>
            <a:r>
              <a:rPr lang="en-GB" dirty="0" err="1">
                <a:latin typeface="Open Sans"/>
              </a:rPr>
              <a:t>i</a:t>
            </a:r>
            <a:r>
              <a:rPr lang="en-GB" sz="1200" kern="1200" dirty="0">
                <a:solidFill>
                  <a:schemeClr val="tx1"/>
                </a:solidFill>
                <a:effectLst/>
                <a:latin typeface="Open Sans"/>
              </a:rPr>
              <a:t>, conforme mostrado na segunda equação.</a:t>
            </a:r>
          </a:p>
          <a:p>
            <a:r>
              <a:rPr lang="en-GB" sz="1200" kern="1200" dirty="0">
                <a:solidFill>
                  <a:schemeClr val="tx1"/>
                </a:solidFill>
                <a:effectLst/>
                <a:latin typeface="Open Sans"/>
              </a:rPr>
              <a:t>Conforme observado na terceira equação, a soma dos coeficientes diários em cada semana deve ser igual a 7.</a:t>
            </a:r>
          </a:p>
          <a:p>
            <a:endParaRPr lang="en-GB" sz="1200"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20</a:t>
            </a:fld>
            <a:endParaRPr lang="en-US"/>
          </a:p>
        </p:txBody>
      </p:sp>
    </p:spTree>
    <p:extLst>
      <p:ext uri="{BB962C8B-B14F-4D97-AF65-F5344CB8AC3E}">
        <p14:creationId xmlns:p14="http://schemas.microsoft.com/office/powerpoint/2010/main" val="33874570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Open Sans"/>
              </a:rPr>
              <a:t>O objetivo dos coeficientes horários é alocar a demanda de energia ao longo das 24 horas do dia. Para cada hora do dia, será dado um coeficiente de acordo com o nível de demanda naquela hora.</a:t>
            </a:r>
          </a:p>
          <a:p>
            <a:r>
              <a:rPr lang="en-GB" sz="1200" kern="1200" dirty="0">
                <a:solidFill>
                  <a:schemeClr val="tx1"/>
                </a:solidFill>
                <a:effectLst/>
                <a:latin typeface="Open Sans"/>
              </a:rPr>
              <a:t>Assim, o coeficiente horário, capital H, é calculado como a demanda média de eletricidade, capital E, na hora h do dia </a:t>
            </a:r>
            <a:r>
              <a:rPr lang="en-GB" dirty="0">
                <a:latin typeface="Open Sans"/>
              </a:rPr>
              <a:t>i.d., </a:t>
            </a:r>
            <a:r>
              <a:rPr lang="en-GB" sz="1200" kern="1200" dirty="0">
                <a:solidFill>
                  <a:schemeClr val="tx1"/>
                </a:solidFill>
                <a:effectLst/>
                <a:latin typeface="Open Sans"/>
              </a:rPr>
              <a:t>na estação </a:t>
            </a:r>
            <a:r>
              <a:rPr lang="en-GB" dirty="0" err="1">
                <a:latin typeface="Open Sans"/>
              </a:rPr>
              <a:t>i.s</a:t>
            </a:r>
            <a:r>
              <a:rPr lang="en-GB" dirty="0">
                <a:latin typeface="Open Sans"/>
              </a:rPr>
              <a:t>. </a:t>
            </a:r>
            <a:r>
              <a:rPr lang="en-GB" sz="1200" kern="1200" dirty="0">
                <a:solidFill>
                  <a:schemeClr val="tx1"/>
                </a:solidFill>
                <a:effectLst/>
                <a:latin typeface="Open Sans"/>
              </a:rPr>
              <a:t>para o cliente </a:t>
            </a:r>
            <a:r>
              <a:rPr lang="en-GB" dirty="0" err="1">
                <a:latin typeface="Open Sans"/>
              </a:rPr>
              <a:t>i.c</a:t>
            </a:r>
            <a:r>
              <a:rPr lang="en-GB" dirty="0">
                <a:latin typeface="Open Sans"/>
              </a:rPr>
              <a:t>., </a:t>
            </a:r>
            <a:r>
              <a:rPr lang="en-GB" sz="1200" kern="1200" dirty="0">
                <a:solidFill>
                  <a:schemeClr val="tx1"/>
                </a:solidFill>
                <a:effectLst/>
                <a:latin typeface="Open Sans"/>
              </a:rPr>
              <a:t>dividido pela demanda média horária de eletricidade, capital E, do dia </a:t>
            </a:r>
            <a:r>
              <a:rPr lang="en-GB" dirty="0">
                <a:latin typeface="Open Sans"/>
              </a:rPr>
              <a:t>i.d., </a:t>
            </a:r>
            <a:r>
              <a:rPr lang="en-GB" sz="1200" kern="1200" dirty="0">
                <a:solidFill>
                  <a:schemeClr val="tx1"/>
                </a:solidFill>
                <a:effectLst/>
                <a:latin typeface="Open Sans"/>
              </a:rPr>
              <a:t>na estação </a:t>
            </a:r>
            <a:r>
              <a:rPr lang="en-GB" dirty="0" err="1">
                <a:latin typeface="Open Sans"/>
              </a:rPr>
              <a:t>i.s</a:t>
            </a:r>
            <a:r>
              <a:rPr lang="en-GB" dirty="0">
                <a:latin typeface="Open Sans"/>
              </a:rPr>
              <a:t>. </a:t>
            </a:r>
            <a:r>
              <a:rPr lang="en-GB" sz="1200" kern="1200" dirty="0">
                <a:solidFill>
                  <a:schemeClr val="tx1"/>
                </a:solidFill>
                <a:effectLst/>
                <a:latin typeface="Open Sans"/>
              </a:rPr>
              <a:t>para o cliente </a:t>
            </a:r>
            <a:r>
              <a:rPr lang="en-GB" dirty="0" err="1">
                <a:latin typeface="Open Sans"/>
              </a:rPr>
              <a:t>i.c.</a:t>
            </a:r>
            <a:endParaRPr lang="en-GB" sz="1200" kern="1200" dirty="0">
              <a:solidFill>
                <a:schemeClr val="tx1"/>
              </a:solidFill>
              <a:effectLst/>
              <a:latin typeface="Open Sans"/>
            </a:endParaRPr>
          </a:p>
          <a:p>
            <a:r>
              <a:rPr lang="en-GB" sz="1200" kern="1200" dirty="0">
                <a:solidFill>
                  <a:schemeClr val="tx1"/>
                </a:solidFill>
                <a:effectLst/>
                <a:latin typeface="Open Sans"/>
              </a:rPr>
              <a:t>A soma dos coeficientes horários de cada dia deve ser igual a 24.</a:t>
            </a:r>
          </a:p>
        </p:txBody>
      </p:sp>
      <p:sp>
        <p:nvSpPr>
          <p:cNvPr id="4" name="Slide Number Placeholder 3"/>
          <p:cNvSpPr>
            <a:spLocks noGrp="1"/>
          </p:cNvSpPr>
          <p:nvPr>
            <p:ph type="sldNum" sz="quarter" idx="5"/>
          </p:nvPr>
        </p:nvSpPr>
        <p:spPr/>
        <p:txBody>
          <a:bodyPr/>
          <a:lstStyle/>
          <a:p>
            <a:fld id="{496A28AF-C390-D94A-86D3-7BD7243CB0E2}" type="slidenum">
              <a:rPr lang="en-US" smtClean="0"/>
              <a:t>21</a:t>
            </a:fld>
            <a:endParaRPr lang="en-US"/>
          </a:p>
        </p:txBody>
      </p:sp>
    </p:spTree>
    <p:extLst>
      <p:ext uri="{BB962C8B-B14F-4D97-AF65-F5344CB8AC3E}">
        <p14:creationId xmlns:p14="http://schemas.microsoft.com/office/powerpoint/2010/main" val="38763319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Agora vimos como é possível calcular coeficientes para levar em conta a variação temporal da demanda. </a:t>
            </a:r>
          </a:p>
          <a:p>
            <a:r>
              <a:rPr lang="en-US" dirty="0">
                <a:latin typeface="Open Sans"/>
              </a:rPr>
              <a:t>A tendência de crescimento ao longo do ano é representada usando o capital deflator de tendência de crescimento G para cada semana i.</a:t>
            </a:r>
          </a:p>
          <a:p>
            <a:r>
              <a:rPr lang="en-US" dirty="0">
                <a:latin typeface="Open Sans"/>
              </a:rPr>
              <a:t>As variações sazonais são levadas em conta com os coeficientes sazonais de capital S para cada semana </a:t>
            </a:r>
            <a:r>
              <a:rPr lang="en-US" dirty="0" err="1">
                <a:latin typeface="Open Sans"/>
              </a:rPr>
              <a:t>i</a:t>
            </a:r>
            <a:r>
              <a:rPr lang="en-US" dirty="0">
                <a:latin typeface="Open Sans"/>
              </a:rPr>
              <a:t>.</a:t>
            </a:r>
          </a:p>
          <a:p>
            <a:r>
              <a:rPr lang="en-US" dirty="0">
                <a:latin typeface="Open Sans"/>
              </a:rPr>
              <a:t>As variações diárias são representadas usando os coeficientes diários de capital D para cada semana </a:t>
            </a:r>
            <a:r>
              <a:rPr lang="en-US" dirty="0" err="1">
                <a:latin typeface="Open Sans"/>
              </a:rPr>
              <a:t>i </a:t>
            </a:r>
            <a:r>
              <a:rPr lang="en-US" dirty="0">
                <a:latin typeface="Open Sans"/>
              </a:rPr>
              <a:t>e cada tipo de dia </a:t>
            </a:r>
            <a:r>
              <a:rPr lang="en-US" dirty="0" err="1">
                <a:latin typeface="Open Sans"/>
              </a:rPr>
              <a:t>i.d.</a:t>
            </a:r>
            <a:r>
              <a:rPr lang="en-US" dirty="0">
                <a:latin typeface="Open Sans"/>
              </a:rPr>
              <a:t>.</a:t>
            </a:r>
          </a:p>
          <a:p>
            <a:r>
              <a:rPr lang="en-US" dirty="0">
                <a:latin typeface="Open Sans"/>
              </a:rPr>
              <a:t>Por fim, as variações horárias são contabilizadas com os coeficientes horários de capital H para cada uma das 24 horas em um dia h, cada cliente </a:t>
            </a:r>
            <a:r>
              <a:rPr lang="en-US" dirty="0" err="1">
                <a:latin typeface="Open Sans"/>
              </a:rPr>
              <a:t>i.c</a:t>
            </a:r>
            <a:r>
              <a:rPr lang="en-US" dirty="0">
                <a:latin typeface="Open Sans"/>
              </a:rPr>
              <a:t>., cada tipo de dia </a:t>
            </a:r>
            <a:r>
              <a:rPr lang="en-US" dirty="0" err="1">
                <a:latin typeface="Open Sans"/>
              </a:rPr>
              <a:t>i.d. </a:t>
            </a:r>
            <a:r>
              <a:rPr lang="en-US" dirty="0">
                <a:latin typeface="Open Sans"/>
              </a:rPr>
              <a:t>e cada estação </a:t>
            </a:r>
            <a:r>
              <a:rPr lang="en-US" dirty="0" err="1">
                <a:latin typeface="Open Sans"/>
              </a:rPr>
              <a:t>i.s</a:t>
            </a:r>
            <a:r>
              <a:rPr lang="en-US" dirty="0">
                <a:latin typeface="Open Sans"/>
              </a:rPr>
              <a:t>.</a:t>
            </a:r>
          </a:p>
          <a:p>
            <a:endParaRPr lang="en-US" dirty="0"/>
          </a:p>
          <a:p>
            <a:r>
              <a:rPr lang="en-US" dirty="0">
                <a:latin typeface="Open Sans"/>
              </a:rPr>
              <a:t>Isso conclui a aula 9, que apresentou uma introdução ao MAED-E.L. e à curva de demanda de eletricidade.</a:t>
            </a:r>
          </a:p>
          <a:p>
            <a:r>
              <a:rPr lang="en-US" dirty="0">
                <a:latin typeface="Open Sans"/>
              </a:rPr>
              <a:t>Na próxima aula, você aprenderá como o MAED-E.L. usa esses coeficientes para calcular </a:t>
            </a:r>
            <a:r>
              <a:rPr lang="en-US">
                <a:latin typeface="Open Sans"/>
              </a:rPr>
              <a:t>os perfis de demanda </a:t>
            </a:r>
            <a:r>
              <a:rPr lang="en-US" dirty="0">
                <a:latin typeface="Open Sans"/>
              </a:rPr>
              <a:t>de eletricidade por hora para cada cliente, setor e todo o sistema.</a:t>
            </a:r>
          </a:p>
        </p:txBody>
      </p:sp>
      <p:sp>
        <p:nvSpPr>
          <p:cNvPr id="4" name="Slide Number Placeholder 3"/>
          <p:cNvSpPr>
            <a:spLocks noGrp="1"/>
          </p:cNvSpPr>
          <p:nvPr>
            <p:ph type="sldNum" sz="quarter" idx="5"/>
          </p:nvPr>
        </p:nvSpPr>
        <p:spPr/>
        <p:txBody>
          <a:bodyPr/>
          <a:lstStyle/>
          <a:p>
            <a:fld id="{496A28AF-C390-D94A-86D3-7BD7243CB0E2}" type="slidenum">
              <a:rPr lang="en-US" smtClean="0"/>
              <a:t>22</a:t>
            </a:fld>
            <a:endParaRPr lang="en-US"/>
          </a:p>
        </p:txBody>
      </p:sp>
    </p:spTree>
    <p:extLst>
      <p:ext uri="{BB962C8B-B14F-4D97-AF65-F5344CB8AC3E}">
        <p14:creationId xmlns:p14="http://schemas.microsoft.com/office/powerpoint/2010/main" val="1456432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eaLnBrk="1" fontAlgn="auto" hangingPunct="1">
              <a:spcBef>
                <a:spcPts val="0"/>
              </a:spcBef>
              <a:spcAft>
                <a:spcPts val="0"/>
              </a:spcAft>
              <a:buClr>
                <a:srgbClr val="000000"/>
              </a:buClr>
              <a:buSzPts val="1100"/>
              <a:defRPr/>
            </a:pPr>
            <a:r>
              <a:rPr lang="en-GB" sz="1200" kern="1200" dirty="0">
                <a:solidFill>
                  <a:schemeClr val="tx1"/>
                </a:solidFill>
                <a:effectLst/>
                <a:latin typeface="Open Sans"/>
              </a:rPr>
              <a:t>A eletricidade é um vetor de energia, ou uma forma de mover a energia de um lugar para outro, que é usada para alimentar muitas tecnologias modernas</a:t>
            </a:r>
            <a:r>
              <a:rPr lang="en-GB" dirty="0">
                <a:latin typeface="Open Sans"/>
              </a:rPr>
              <a:t>, </a:t>
            </a:r>
            <a:r>
              <a:rPr lang="en-GB" sz="1200" kern="1200" dirty="0">
                <a:solidFill>
                  <a:schemeClr val="tx1"/>
                </a:solidFill>
                <a:effectLst/>
                <a:latin typeface="Open Sans"/>
              </a:rPr>
              <a:t>de lâmpadas a telefones celulares. Um desafio exclusivo do uso da eletricidade é o </a:t>
            </a:r>
            <a:r>
              <a:rPr lang="en-GB" dirty="0">
                <a:latin typeface="Open Sans"/>
              </a:rPr>
              <a:t>armazenamento.</a:t>
            </a:r>
            <a:r>
              <a:rPr lang="en-GB" sz="1200" kern="1200" dirty="0">
                <a:solidFill>
                  <a:schemeClr val="tx1"/>
                </a:solidFill>
                <a:effectLst/>
                <a:latin typeface="Open Sans"/>
              </a:rPr>
              <a:t> Os combustíveis líquidos, como petróleo e diesel, podem ser armazenados em tanques até que estejam prontos para serem usados, e os edifícios podem ser aquecidos algumas horas antes de precisarmos deles. Entretanto, a eletricidade precisa ser usada imediatamente. Isso significa que a eletricidade tem de ser gerada, transmitida e distribuída exatamente no mesmo momento em que é demandada.</a:t>
            </a:r>
          </a:p>
          <a:p>
            <a:endParaRPr lang="en-GB" sz="1200" kern="1200" dirty="0">
              <a:solidFill>
                <a:schemeClr val="tx1"/>
              </a:solidFill>
              <a:effectLst/>
              <a:ea typeface="+mn-ea"/>
              <a:cs typeface="+mn-cs"/>
            </a:endParaRPr>
          </a:p>
          <a:p>
            <a:endParaRPr lang="en-GB" sz="1200"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3</a:t>
            </a:fld>
            <a:endParaRPr lang="en-US"/>
          </a:p>
        </p:txBody>
      </p:sp>
    </p:spTree>
    <p:extLst>
      <p:ext uri="{BB962C8B-B14F-4D97-AF65-F5344CB8AC3E}">
        <p14:creationId xmlns:p14="http://schemas.microsoft.com/office/powerpoint/2010/main" val="1722762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298450" eaLnBrk="1" fontAlgn="auto" hangingPunct="1">
              <a:spcBef>
                <a:spcPts val="0"/>
              </a:spcBef>
              <a:spcAft>
                <a:spcPts val="0"/>
              </a:spcAft>
              <a:buClr>
                <a:srgbClr val="000000"/>
              </a:buClr>
              <a:buSzPts val="1100"/>
              <a:buFont typeface="Arial"/>
              <a:buChar char="●"/>
              <a:defRPr/>
            </a:pPr>
            <a:r>
              <a:rPr lang="en-GB" dirty="0">
                <a:latin typeface="Open Sans"/>
              </a:rPr>
              <a:t>O </a:t>
            </a:r>
            <a:r>
              <a:rPr lang="en-GB" sz="1200" kern="1200" dirty="0">
                <a:solidFill>
                  <a:schemeClr val="tx1"/>
                </a:solidFill>
                <a:effectLst/>
                <a:latin typeface="Open Sans"/>
              </a:rPr>
              <a:t>sistema de eletricidade deve sempre fornecer eletricidade suficiente para atender à demanda</a:t>
            </a:r>
            <a:endParaRPr lang="en-GB" sz="1200" kern="1200" dirty="0">
              <a:solidFill>
                <a:schemeClr val="tx1"/>
              </a:solidFill>
              <a:effectLst/>
              <a:ea typeface="+mn-ea"/>
              <a:cs typeface="+mn-cs"/>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sz="1200" kern="1200" dirty="0">
                <a:solidFill>
                  <a:schemeClr val="tx1"/>
                </a:solidFill>
                <a:effectLst/>
                <a:latin typeface="Open Sans"/>
              </a:rPr>
              <a:t>Temos maneiras de armazenar pequenas quantidades de eletricidade, e esforços significativos de pesquisa estão concentrados no desenvolvimento de tecnologias acessíveis para armazenar quantidades maiores de eletricidade. </a:t>
            </a:r>
          </a:p>
          <a:p>
            <a:pPr marL="457200" indent="-298450" eaLnBrk="1" fontAlgn="auto" hangingPunct="1">
              <a:spcBef>
                <a:spcPts val="0"/>
              </a:spcBef>
              <a:spcAft>
                <a:spcPts val="0"/>
              </a:spcAft>
              <a:buClr>
                <a:srgbClr val="000000"/>
              </a:buClr>
              <a:buSzPts val="1100"/>
              <a:buFont typeface="Arial"/>
              <a:buChar char="●"/>
              <a:defRPr/>
            </a:pPr>
            <a:r>
              <a:rPr lang="en-GB" sz="1200" kern="1200" dirty="0">
                <a:solidFill>
                  <a:schemeClr val="tx1"/>
                </a:solidFill>
                <a:effectLst/>
                <a:latin typeface="Open Sans"/>
              </a:rPr>
              <a:t>Para decidir a quantidade de capacidade de geração de eletricidade a ser construída, precisamos saber qual será a demanda de eletricidade </a:t>
            </a:r>
            <a:r>
              <a:rPr lang="en-GB" dirty="0">
                <a:latin typeface="Open Sans"/>
              </a:rPr>
              <a:t>durante o </a:t>
            </a:r>
            <a:r>
              <a:rPr lang="en-GB" sz="1200" kern="1200" dirty="0">
                <a:solidFill>
                  <a:schemeClr val="tx1"/>
                </a:solidFill>
                <a:effectLst/>
                <a:latin typeface="Open Sans"/>
              </a:rPr>
              <a:t>ano. Conhecer a demanda média ou total anual de eletricidade não é suficiente. Para conhecer as capacidades de geração e transmissão que serão necessárias em cada momento, precisamos conhecer a demanda de eletricidade para cada mês, semana, dia e hora</a:t>
            </a:r>
            <a:r>
              <a:rPr lang="en-GB" dirty="0">
                <a:latin typeface="Open Sans"/>
              </a:rPr>
              <a:t>. </a:t>
            </a:r>
            <a:endParaRPr lang="en-GB" sz="1200" kern="1200" dirty="0">
              <a:solidFill>
                <a:schemeClr val="tx1"/>
              </a:solidFill>
              <a:effectLst/>
            </a:endParaRPr>
          </a:p>
          <a:p>
            <a:pPr marL="457200" indent="-298450" eaLnBrk="1" fontAlgn="auto" hangingPunct="1">
              <a:spcBef>
                <a:spcPts val="0"/>
              </a:spcBef>
              <a:spcAft>
                <a:spcPts val="0"/>
              </a:spcAft>
              <a:buClr>
                <a:srgbClr val="000000"/>
              </a:buClr>
              <a:buSzPts val="1100"/>
              <a:buFont typeface="Arial"/>
              <a:buChar char="●"/>
              <a:defRPr/>
            </a:pPr>
            <a:r>
              <a:rPr lang="en-GB" sz="1200" kern="1200" dirty="0">
                <a:solidFill>
                  <a:schemeClr val="tx1"/>
                </a:solidFill>
                <a:effectLst/>
                <a:latin typeface="Open Sans"/>
              </a:rPr>
              <a:t>Esses padrões horários na demanda de eletricidade dependem de diferentes fatores, como a geografia e o clima, o estilo de vida da população, o nível de eletrificação, as tecnologias e o horário de trabalho nos setores econômicos</a:t>
            </a:r>
            <a:r>
              <a:rPr lang="en-GB" dirty="0">
                <a:latin typeface="Open Sans"/>
              </a:rPr>
              <a:t>. </a:t>
            </a:r>
            <a:endParaRPr lang="en-GB" sz="1200" kern="1200" dirty="0">
              <a:solidFill>
                <a:schemeClr val="tx1"/>
              </a:solidFill>
              <a:effectLst/>
            </a:endParaRPr>
          </a:p>
          <a:p>
            <a:pPr marL="158750" indent="0">
              <a:buNone/>
            </a:pPr>
            <a:endParaRPr lang="en-GB" sz="1200"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4</a:t>
            </a:fld>
            <a:endParaRPr lang="en-US"/>
          </a:p>
        </p:txBody>
      </p:sp>
    </p:spTree>
    <p:extLst>
      <p:ext uri="{BB962C8B-B14F-4D97-AF65-F5344CB8AC3E}">
        <p14:creationId xmlns:p14="http://schemas.microsoft.com/office/powerpoint/2010/main" val="3813613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00"/>
              </a:spcBef>
            </a:pPr>
            <a:r>
              <a:rPr lang="en-ZA" dirty="0">
                <a:latin typeface="Open Sans"/>
              </a:rPr>
              <a:t>Um exemplo das consequências negativas de uma incompatibilidade entre a oferta e a demanda é o seguinte. </a:t>
            </a:r>
          </a:p>
          <a:p>
            <a:pPr>
              <a:spcBef>
                <a:spcPts val="1000"/>
              </a:spcBef>
            </a:pPr>
            <a:r>
              <a:rPr lang="en-US" dirty="0">
                <a:latin typeface="Open Sans"/>
              </a:rPr>
              <a:t>As grandes redes de eletricidade transportam corrente alternada e são projetadas para uma frequência de corrente específica.</a:t>
            </a:r>
            <a:endParaRPr lang="en-US" dirty="0"/>
          </a:p>
          <a:p>
            <a:pPr>
              <a:spcBef>
                <a:spcPts val="1000"/>
              </a:spcBef>
            </a:pPr>
            <a:r>
              <a:rPr lang="en-US" dirty="0">
                <a:latin typeface="Open Sans"/>
              </a:rPr>
              <a:t>Se houver mais demanda de eletricidade do que oferta, a frequência da rede cairá.</a:t>
            </a:r>
          </a:p>
          <a:p>
            <a:pPr>
              <a:spcBef>
                <a:spcPts val="1000"/>
              </a:spcBef>
            </a:pPr>
            <a:r>
              <a:rPr lang="en-US" dirty="0">
                <a:latin typeface="Open Sans"/>
              </a:rPr>
              <a:t>Se a frequência da rede ficar muito baixa, os geradores podem se desconectar por não corresponderem suficientemente bem à frequência da rede.</a:t>
            </a:r>
            <a:endParaRPr lang="en-US" dirty="0"/>
          </a:p>
          <a:p>
            <a:pPr>
              <a:spcBef>
                <a:spcPts val="1000"/>
              </a:spcBef>
            </a:pPr>
            <a:r>
              <a:rPr lang="en-US" dirty="0">
                <a:latin typeface="Open Sans"/>
              </a:rPr>
              <a:t>A desconexão de geradores pode causar blecautes que podem durar horas ou até dias até que os geradores sejam reiniciados.</a:t>
            </a:r>
          </a:p>
          <a:p>
            <a:pPr>
              <a:spcBef>
                <a:spcPts val="1000"/>
              </a:spcBef>
            </a:pPr>
            <a:r>
              <a:rPr lang="en-US" dirty="0">
                <a:latin typeface="Open Sans"/>
              </a:rPr>
              <a:t>Para evitar apagões, a maioria das redes tem planos de corte de carga para desconectar cargas de eletricidade e reduzir a demanda. </a:t>
            </a:r>
            <a:endParaRPr lang="en-US" dirty="0"/>
          </a:p>
          <a:p>
            <a:pPr>
              <a:spcBef>
                <a:spcPts val="1000"/>
              </a:spcBef>
            </a:pPr>
            <a:r>
              <a:rPr lang="en-US" dirty="0">
                <a:latin typeface="Open Sans"/>
              </a:rPr>
              <a:t>Portanto, o planejamento para atender à oferta e à demanda é importante para manter as luzes acesas.</a:t>
            </a:r>
          </a:p>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5</a:t>
            </a:fld>
            <a:endParaRPr lang="en-US"/>
          </a:p>
        </p:txBody>
      </p:sp>
    </p:spTree>
    <p:extLst>
      <p:ext uri="{BB962C8B-B14F-4D97-AF65-F5344CB8AC3E}">
        <p14:creationId xmlns:p14="http://schemas.microsoft.com/office/powerpoint/2010/main" val="1675744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l" rtl="0">
              <a:spcBef>
                <a:spcPts val="0"/>
              </a:spcBef>
              <a:spcAft>
                <a:spcPts val="0"/>
              </a:spcAft>
            </a:pPr>
            <a:r>
              <a:rPr lang="en-GB" dirty="0"/>
              <a:t>As tecnologias renováveis, como turbinas eólicas e células solares, tornaram-se geradores de eletricidade mais importantes à medida que seus preços caíram e os tomadores de decisão trabalham para reduzir as emissões de gases de efeito estufa dos geradores movidos a combustíveis fósseis. Um dos maiores desafios para a energia eólica e solar é o fato de serem fontes de energia intermitentes ou não contínuas. Enquanto a demanda de eletricidade tende a seguir um padrão previsível, a produção eólica e solar muda com o clima e pode ser difícil de prever com mais de alguns dias de antecedência.</a:t>
            </a:r>
          </a:p>
          <a:p>
            <a:pPr marL="171450" lvl="0" indent="-171450" algn="l" rtl="0">
              <a:spcBef>
                <a:spcPts val="0"/>
              </a:spcBef>
              <a:spcAft>
                <a:spcPts val="0"/>
              </a:spcAft>
            </a:pPr>
            <a:r>
              <a:rPr lang="en-GB" dirty="0"/>
              <a:t>À esquerda, você pode ver um gráfico da demanda de eletricidade para as duas primeiras semanas do ano, com base nos dados de exemplo de demanda horária usados nos exercícios práticos. Como você pode ver, a demanda segue um padrão consistente a cada dia, com picos de demanda pela manhã e à noite e menos eletricidade usada durante a noite. Embora a quantidade de demanda de eletricidade mude um pouco de um dia para o outro, ela é bastante previsível.</a:t>
            </a:r>
          </a:p>
          <a:p>
            <a:pPr marL="171450" indent="-171450">
              <a:spcBef>
                <a:spcPts val="0"/>
              </a:spcBef>
              <a:spcAft>
                <a:spcPts val="0"/>
              </a:spcAft>
            </a:pPr>
            <a:r>
              <a:rPr lang="en-GB" dirty="0">
                <a:latin typeface="Open Sans"/>
              </a:rPr>
              <a:t>Compare os dados de demanda com os gráficos à direita. O gráfico superior mostra a geração de energia solar de uma usina de 1 quilo watt em Oxford, Reino Unido, nas duas primeiras semanas de 2015. Como você pode ver, a quantidade de energia solar gerada a cada dia depende de o tempo estar claro ou nublado, e nenhuma energia solar é gerada depois que o sol se põe. Em um dia nublado de inverno no Hemisfério Norte, pode haver muito pouca energia solar. </a:t>
            </a:r>
            <a:endParaRPr lang="en-GB" dirty="0"/>
          </a:p>
          <a:p>
            <a:pPr marL="171450" indent="-171450">
              <a:spcBef>
                <a:spcPts val="0"/>
              </a:spcBef>
              <a:spcAft>
                <a:spcPts val="0"/>
              </a:spcAft>
            </a:pPr>
            <a:r>
              <a:rPr lang="en-GB" dirty="0">
                <a:latin typeface="Open Sans"/>
              </a:rPr>
              <a:t>O gráfico inferior direito mostra a geração de energia eólica de uma usina de 1 quilo watt em Oxford, Reino Unido, nas duas primeiras semanas de 2019. A quantidade de energia eólica muda a cada poucos dias, dependendo se o tempo está ventando ou parado. </a:t>
            </a:r>
            <a:endParaRPr lang="en-GB" dirty="0"/>
          </a:p>
          <a:p>
            <a:pPr marL="171450" lvl="0" indent="-171450" algn="l" rtl="0">
              <a:spcBef>
                <a:spcPts val="0"/>
              </a:spcBef>
              <a:spcAft>
                <a:spcPts val="0"/>
              </a:spcAft>
            </a:pPr>
            <a:r>
              <a:rPr lang="en-GB" dirty="0">
                <a:latin typeface="Open Sans"/>
              </a:rPr>
              <a:t>À medida que tentamos atender a uma maior demanda de eletricidade usando recursos eólicos e solares, temos que descobrir como atender a padrões de demanda consistentes de geração intermitente.</a:t>
            </a:r>
          </a:p>
        </p:txBody>
      </p:sp>
      <p:sp>
        <p:nvSpPr>
          <p:cNvPr id="4" name="Slide Number Placeholder 3"/>
          <p:cNvSpPr>
            <a:spLocks noGrp="1"/>
          </p:cNvSpPr>
          <p:nvPr>
            <p:ph type="sldNum" sz="quarter" idx="5"/>
          </p:nvPr>
        </p:nvSpPr>
        <p:spPr/>
        <p:txBody>
          <a:bodyPr/>
          <a:lstStyle/>
          <a:p>
            <a:fld id="{496A28AF-C390-D94A-86D3-7BD7243CB0E2}" type="slidenum">
              <a:rPr lang="en-US" smtClean="0"/>
              <a:t>6</a:t>
            </a:fld>
            <a:endParaRPr lang="en-US"/>
          </a:p>
        </p:txBody>
      </p:sp>
    </p:spTree>
    <p:extLst>
      <p:ext uri="{BB962C8B-B14F-4D97-AF65-F5344CB8AC3E}">
        <p14:creationId xmlns:p14="http://schemas.microsoft.com/office/powerpoint/2010/main" val="1135517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GB" dirty="0">
                <a:latin typeface="Open Sans"/>
              </a:rPr>
              <a:t>Uma opção para atender a padrões consistentes de demanda de eletricidade com energia eólica e solar intermitente é usar o armazenamento de eletricidade. O armazenamento de eletricidade nos permite armazenar energia extra da geração eólica e solar para usar quando a demanda de eletricidade é alta e a produção renovável é baixa. </a:t>
            </a:r>
            <a:endParaRPr lang="en-GB" dirty="0"/>
          </a:p>
          <a:p>
            <a:pPr marL="0" lvl="0" indent="0" algn="l" rtl="0">
              <a:spcBef>
                <a:spcPts val="0"/>
              </a:spcBef>
              <a:spcAft>
                <a:spcPts val="0"/>
              </a:spcAft>
              <a:buNone/>
            </a:pPr>
            <a:endParaRPr lang="en-GB" dirty="0"/>
          </a:p>
          <a:p>
            <a:pPr marL="0" lvl="0" indent="0" algn="l" rtl="0">
              <a:spcBef>
                <a:spcPts val="0"/>
              </a:spcBef>
              <a:spcAft>
                <a:spcPts val="0"/>
              </a:spcAft>
              <a:buNone/>
            </a:pPr>
            <a:r>
              <a:rPr lang="en-GB" dirty="0">
                <a:latin typeface="Open Sans"/>
              </a:rPr>
              <a:t>Conforme mencionado anteriormente nesta palestra, temos algumas maneiras de armazenar eletricidade. As tecnologias de armazenamento mais comuns usadas na rede elétrica atualmente são a hidrelétrica bombeada e pequenos dispositivos como as baterias de íons de lítio. A tecnologia de hidrelétrica bombeada é geralmente limitada a regiões geográficas onde a água pode ser armazenada em um reservatório elevado. As baterias de íons de lítio estão se tornando mais comuns na rede elétrica, pois seu custo caiu drasticamente na última década. No entanto, esses dispositivos são limitados porque não podem armazenar energia indefinidamente por longos períodos de tempo. Algumas soluções para armazenamento acessível e em larga escala nas quais pesquisadores e empresários estão trabalhando incluem baterias de longa duração, hidrogênio e outros combustíveis limpos, armazenamento de energia térmica, armazenamento de ar comprimido e outros tipos de armazenamento de energia cinética.</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latin typeface="Open Sans"/>
              </a:rPr>
              <a:t>Outra maneira de combinar a demanda de eletricidade com o fornecimento de energias renováveis intermitentes é deslocar a demanda, geralmente chamada de flexibilidade de carga. Enquanto o armazenamento altera o fornecimento de eletricidade no tempo, a flexibilidade de carga altera a demanda de eletricidade no tempo. Isso significa que determinadas atividades que consomem eletricidade, como carregamento de veículos elétricos, aquecimento e resfriamento de ambientes, aquecimento de água, ciclos de lavanderia e até mesmo computação em data centers, são reprogramadas para acontecer quando há muita geração de eletricidade renovável. Obviamente, há certas atividades que consomem eletricidade e que os clientes podem resistir a reprogramar para corresponder à geração renovável, como iluminação e cozimento. Ninguém quer ficar preso no escuro ou com um forno frio esperando o vento soprar.</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latin typeface="Open Sans"/>
              </a:rPr>
              <a:t>Para que a flexibilidade de carga seja usada em um sistema elétrico, são necessários sistemas de comunicação inteligentes para permitir que as cargas se coordenem com o sistema. Também são necessárias políticas que permitam e recompensem a flexibilidade de carga para incentivar a participação do consumidor. São necessárias políticas de privacidade de dados para garantir que as informações de uso de eletricidade de residências e empresas não sejam usadas indevidamente ou roubadas.</a:t>
            </a:r>
          </a:p>
        </p:txBody>
      </p:sp>
      <p:sp>
        <p:nvSpPr>
          <p:cNvPr id="4" name="Slide Number Placeholder 3"/>
          <p:cNvSpPr>
            <a:spLocks noGrp="1"/>
          </p:cNvSpPr>
          <p:nvPr>
            <p:ph type="sldNum" sz="quarter" idx="5"/>
          </p:nvPr>
        </p:nvSpPr>
        <p:spPr/>
        <p:txBody>
          <a:bodyPr/>
          <a:lstStyle/>
          <a:p>
            <a:fld id="{496A28AF-C390-D94A-86D3-7BD7243CB0E2}" type="slidenum">
              <a:rPr lang="en-US" smtClean="0"/>
              <a:t>7</a:t>
            </a:fld>
            <a:endParaRPr lang="en-US"/>
          </a:p>
        </p:txBody>
      </p:sp>
    </p:spTree>
    <p:extLst>
      <p:ext uri="{BB962C8B-B14F-4D97-AF65-F5344CB8AC3E}">
        <p14:creationId xmlns:p14="http://schemas.microsoft.com/office/powerpoint/2010/main" val="2970146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Open Sans"/>
              </a:rPr>
              <a:t>Agora que já abordamos a importância de entender os perfis de demanda de eletricidade, vamos considerar o MAED-E.L..</a:t>
            </a:r>
          </a:p>
          <a:p>
            <a:r>
              <a:rPr lang="en-GB" dirty="0">
                <a:latin typeface="Open Sans"/>
              </a:rPr>
              <a:t>O MAED-E.L. </a:t>
            </a:r>
            <a:r>
              <a:rPr lang="en-GB" sz="1200" kern="1200" dirty="0">
                <a:solidFill>
                  <a:schemeClr val="tx1"/>
                </a:solidFill>
                <a:effectLst/>
                <a:latin typeface="Open Sans"/>
              </a:rPr>
              <a:t>é o segundo módulo do modelo MAED. Ele converte a demanda anual projetada de eletricidade em curvas previstas de demanda horária de eletricidade para ajudar no planejamento da expansão do sistema elétrico.</a:t>
            </a:r>
          </a:p>
        </p:txBody>
      </p:sp>
      <p:sp>
        <p:nvSpPr>
          <p:cNvPr id="4" name="Slide Number Placeholder 3"/>
          <p:cNvSpPr>
            <a:spLocks noGrp="1"/>
          </p:cNvSpPr>
          <p:nvPr>
            <p:ph type="sldNum" sz="quarter" idx="5"/>
          </p:nvPr>
        </p:nvSpPr>
        <p:spPr/>
        <p:txBody>
          <a:bodyPr/>
          <a:lstStyle/>
          <a:p>
            <a:fld id="{496A28AF-C390-D94A-86D3-7BD7243CB0E2}" type="slidenum">
              <a:rPr lang="en-US" smtClean="0"/>
              <a:t>8</a:t>
            </a:fld>
            <a:endParaRPr lang="en-US"/>
          </a:p>
        </p:txBody>
      </p:sp>
    </p:spTree>
    <p:extLst>
      <p:ext uri="{BB962C8B-B14F-4D97-AF65-F5344CB8AC3E}">
        <p14:creationId xmlns:p14="http://schemas.microsoft.com/office/powerpoint/2010/main" val="2216981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Open Sans"/>
              </a:rPr>
              <a:t>Por que precisamos que </a:t>
            </a:r>
            <a:r>
              <a:rPr lang="en-GB" dirty="0">
                <a:latin typeface="Open Sans"/>
              </a:rPr>
              <a:t>a MAED-E.L. </a:t>
            </a:r>
            <a:r>
              <a:rPr lang="en-GB" sz="1200" kern="1200" dirty="0">
                <a:solidFill>
                  <a:schemeClr val="tx1"/>
                </a:solidFill>
                <a:effectLst/>
                <a:latin typeface="Open Sans"/>
              </a:rPr>
              <a:t>nos forneça o perfil de demanda por hora em vez de usar apenas a carga média de eletricidade do ano?</a:t>
            </a:r>
          </a:p>
          <a:p>
            <a:r>
              <a:rPr lang="en-GB" sz="1200" kern="1200" dirty="0">
                <a:solidFill>
                  <a:schemeClr val="tx1"/>
                </a:solidFill>
                <a:effectLst/>
                <a:latin typeface="Open Sans"/>
              </a:rPr>
              <a:t>A demanda anual de eletricidade nos dá o nível médio de carga de eletricidade durante um ano, conforme mostrado em vermelho neste gráfico. Se usássemos apenas esse valor para avaliar o gráfico mostrado, estimaríamos que uma capacidade de </a:t>
            </a:r>
            <a:r>
              <a:rPr lang="en-GB" dirty="0">
                <a:latin typeface="Open Sans"/>
              </a:rPr>
              <a:t>1.820 </a:t>
            </a:r>
            <a:r>
              <a:rPr lang="en-GB" sz="1200" kern="1200" dirty="0">
                <a:solidFill>
                  <a:schemeClr val="tx1"/>
                </a:solidFill>
                <a:effectLst/>
                <a:latin typeface="Open Sans"/>
              </a:rPr>
              <a:t>mega watts seria suficiente para atender à demanda de eletricidade desse ano, sem levar em conta a capacidade de reserva. Essa é a linha vermelha.</a:t>
            </a:r>
          </a:p>
          <a:p>
            <a:r>
              <a:rPr lang="en-GB" sz="1200" kern="1200" dirty="0">
                <a:solidFill>
                  <a:schemeClr val="tx1"/>
                </a:solidFill>
                <a:effectLst/>
                <a:latin typeface="Open Sans"/>
              </a:rPr>
              <a:t>No entanto, esse gráfico mostra a importância de ter informações mais detalhadas sobre a carga de eletricidade hora a hora, mostrada em azul no gráfico. Esses dados mostram a enorme variação da demanda de eletricidade ao longo do ano. É particularmente importante que</a:t>
            </a:r>
            <a:r>
              <a:rPr lang="en-GB" dirty="0">
                <a:latin typeface="Open Sans"/>
              </a:rPr>
              <a:t>, </a:t>
            </a:r>
            <a:r>
              <a:rPr lang="en-GB" sz="1200" kern="1200" dirty="0">
                <a:solidFill>
                  <a:schemeClr val="tx1"/>
                </a:solidFill>
                <a:effectLst/>
                <a:latin typeface="Open Sans"/>
              </a:rPr>
              <a:t>em grande parte do ano</a:t>
            </a:r>
            <a:r>
              <a:rPr lang="en-GB" dirty="0">
                <a:latin typeface="Open Sans"/>
              </a:rPr>
              <a:t>, </a:t>
            </a:r>
            <a:r>
              <a:rPr lang="en-GB" sz="1200" kern="1200" dirty="0">
                <a:solidFill>
                  <a:schemeClr val="tx1"/>
                </a:solidFill>
                <a:effectLst/>
                <a:latin typeface="Open Sans"/>
              </a:rPr>
              <a:t>a demanda esteja acima da média. Se construíssemos um sistema de eletricidade com </a:t>
            </a:r>
            <a:r>
              <a:rPr lang="en-GB" dirty="0">
                <a:latin typeface="Open Sans"/>
              </a:rPr>
              <a:t>1.820 </a:t>
            </a:r>
            <a:r>
              <a:rPr lang="en-GB" sz="1200" kern="1200" dirty="0">
                <a:solidFill>
                  <a:schemeClr val="tx1"/>
                </a:solidFill>
                <a:effectLst/>
                <a:latin typeface="Open Sans"/>
              </a:rPr>
              <a:t>megawatts de capacidade de geração, ele seria incapaz de atender à demanda de eletricidade durante quase metade do ano</a:t>
            </a:r>
            <a:r>
              <a:rPr lang="en-GB" dirty="0">
                <a:latin typeface="Open Sans"/>
              </a:rPr>
              <a:t>! </a:t>
            </a:r>
            <a:endParaRPr lang="en-GB" sz="1200" kern="1200" dirty="0">
              <a:solidFill>
                <a:schemeClr val="tx1"/>
              </a:solidFill>
              <a:effectLst/>
            </a:endParaRPr>
          </a:p>
          <a:p>
            <a:r>
              <a:rPr lang="en-GB" sz="1200" kern="1200" dirty="0">
                <a:solidFill>
                  <a:schemeClr val="tx1"/>
                </a:solidFill>
                <a:effectLst/>
                <a:latin typeface="Open Sans"/>
              </a:rPr>
              <a:t>Observe também que o pico de demanda de eletricidade atinge um valor máximo de </a:t>
            </a:r>
            <a:r>
              <a:rPr lang="en-GB" dirty="0">
                <a:latin typeface="Open Sans"/>
              </a:rPr>
              <a:t>2.866 megawatts</a:t>
            </a:r>
            <a:r>
              <a:rPr lang="en-GB" sz="1200" kern="1200" dirty="0">
                <a:solidFill>
                  <a:schemeClr val="tx1"/>
                </a:solidFill>
                <a:effectLst/>
                <a:latin typeface="Open Sans"/>
              </a:rPr>
              <a:t>. Isso significa que são necessários quase </a:t>
            </a:r>
            <a:r>
              <a:rPr lang="en-GB" dirty="0">
                <a:latin typeface="Open Sans"/>
              </a:rPr>
              <a:t>1.000 </a:t>
            </a:r>
            <a:r>
              <a:rPr lang="en-GB" sz="1200" kern="1200" dirty="0">
                <a:solidFill>
                  <a:schemeClr val="tx1"/>
                </a:solidFill>
                <a:effectLst/>
                <a:latin typeface="Open Sans"/>
              </a:rPr>
              <a:t>megawatts a mais de capacidade de geração para atender à demanda de pico do que estimamos usando apenas a carga elétrica média.</a:t>
            </a:r>
          </a:p>
          <a:p>
            <a:r>
              <a:rPr lang="en-GB" sz="1200" kern="1200" dirty="0">
                <a:solidFill>
                  <a:schemeClr val="tx1"/>
                </a:solidFill>
                <a:effectLst/>
                <a:latin typeface="Open Sans"/>
              </a:rPr>
              <a:t>Como mostra esse exemplo, usar apenas a demanda média de eletricidade para calcular os requisitos de capacidade do sistema de geração de eletricidade levará a uma subestimação dos requisitos reais. A grande diferença nas estimativas de requisitos de capacidade de geração mostra como é importante usar a carga elétrica horária para o planejamento da expansão do sistema elétrico. Por esse motivo, a demanda horária de eletricidade é um dado de entrada crucial para os modelos que determinam as características necessárias do sistema de geração de eletricidade para o planejamento da expansão do sistema.</a:t>
            </a:r>
          </a:p>
        </p:txBody>
      </p:sp>
      <p:sp>
        <p:nvSpPr>
          <p:cNvPr id="4" name="Slide Number Placeholder 3"/>
          <p:cNvSpPr>
            <a:spLocks noGrp="1"/>
          </p:cNvSpPr>
          <p:nvPr>
            <p:ph type="sldNum" sz="quarter" idx="5"/>
          </p:nvPr>
        </p:nvSpPr>
        <p:spPr/>
        <p:txBody>
          <a:bodyPr/>
          <a:lstStyle/>
          <a:p>
            <a:fld id="{496A28AF-C390-D94A-86D3-7BD7243CB0E2}" type="slidenum">
              <a:rPr lang="en-US" smtClean="0"/>
              <a:t>9</a:t>
            </a:fld>
            <a:endParaRPr lang="en-US"/>
          </a:p>
        </p:txBody>
      </p:sp>
    </p:spTree>
    <p:extLst>
      <p:ext uri="{BB962C8B-B14F-4D97-AF65-F5344CB8AC3E}">
        <p14:creationId xmlns:p14="http://schemas.microsoft.com/office/powerpoint/2010/main" val="600316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BAF1E442-558B-4ECF-9AF6-12BA54AEEEE8}"/>
              </a:ext>
            </a:extLst>
          </p:cNvPr>
          <p:cNvSpPr txBox="1">
            <a:spLocks/>
          </p:cNvSpPr>
          <p:nvPr userDrawn="1"/>
        </p:nvSpPr>
        <p:spPr>
          <a:xfrm>
            <a:off x="11701463" y="6456363"/>
            <a:ext cx="454025"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58293345-4715-4ABF-A600-A6F12C48A962}"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fontAlgn="auto">
                <a:spcBef>
                  <a:spcPts val="0"/>
                </a:spcBef>
                <a:spcAft>
                  <a:spcPts val="0"/>
                </a:spcAft>
                <a:defRPr/>
              </a:pPr>
              <a:t>‹#›</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5" name="Slide Number Placeholder 5">
            <a:extLst>
              <a:ext uri="{FF2B5EF4-FFF2-40B4-BE49-F238E27FC236}">
                <a16:creationId xmlns:a16="http://schemas.microsoft.com/office/drawing/2014/main" id="{7E06DC46-F59A-4825-8AE6-1354C199500D}"/>
              </a:ext>
            </a:extLst>
          </p:cNvPr>
          <p:cNvSpPr txBox="1">
            <a:spLocks/>
          </p:cNvSpPr>
          <p:nvPr userDrawn="1"/>
        </p:nvSpPr>
        <p:spPr>
          <a:xfrm>
            <a:off x="11798300" y="6492875"/>
            <a:ext cx="393700"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CB8DFA00-C2CB-4DFB-81F3-43F83E025139}" type="slidenum">
              <a:rPr lang="en-US" b="0" i="0" smtClean="0">
                <a:latin typeface="Open Sans" panose="020B0606030504020204" pitchFamily="34" charset="0"/>
              </a:rPr>
              <a:pPr fontAlgn="auto">
                <a:spcBef>
                  <a:spcPts val="0"/>
                </a:spcBef>
                <a:spcAft>
                  <a:spcPts val="0"/>
                </a:spcAft>
                <a:defRPr/>
              </a:pPr>
              <a:t>‹#›</a:t>
            </a:fld>
            <a:endParaRPr lang="en-US" b="0" i="0">
              <a:latin typeface="Open Sans" panose="020B0606030504020204" pitchFamily="34" charset="0"/>
            </a:endParaRPr>
          </a:p>
        </p:txBody>
      </p:sp>
      <p:pic>
        <p:nvPicPr>
          <p:cNvPr id="6" name="Picture 6" descr="A picture containing background pattern&#10;&#10;Description automatically generated">
            <a:extLst>
              <a:ext uri="{FF2B5EF4-FFF2-40B4-BE49-F238E27FC236}">
                <a16:creationId xmlns:a16="http://schemas.microsoft.com/office/drawing/2014/main" id="{E5308BF7-2196-4445-BA77-9306E454B7A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0" y="1122363"/>
            <a:ext cx="9144000" cy="2387600"/>
          </a:xfrm>
        </p:spPr>
        <p:txBody>
          <a:bodyPr anchor="b"/>
          <a:lstStyle>
            <a:lvl1pPr algn="ctr">
              <a:defRPr sz="6000"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0" i="0">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7" name="Date Placeholder 3">
            <a:extLst>
              <a:ext uri="{FF2B5EF4-FFF2-40B4-BE49-F238E27FC236}">
                <a16:creationId xmlns:a16="http://schemas.microsoft.com/office/drawing/2014/main" id="{6229BC06-06E7-474E-90DB-0B37DE79F109}"/>
              </a:ext>
            </a:extLst>
          </p:cNvPr>
          <p:cNvSpPr>
            <a:spLocks noGrp="1"/>
          </p:cNvSpPr>
          <p:nvPr>
            <p:ph type="dt" sz="half" idx="10"/>
          </p:nvPr>
        </p:nvSpPr>
        <p:spPr/>
        <p:txBody>
          <a:bodyPr/>
          <a:lstStyle>
            <a:lvl1pPr>
              <a:defRPr b="0" i="0" smtClean="0">
                <a:latin typeface="Open Sans" panose="020B0606030504020204" pitchFamily="34" charset="0"/>
                <a:ea typeface="Open Sans" panose="020B0606030504020204" pitchFamily="34" charset="0"/>
                <a:cs typeface="Open Sans" panose="020B0606030504020204" pitchFamily="34" charset="0"/>
              </a:defRPr>
            </a:lvl1pPr>
          </a:lstStyle>
          <a:p>
            <a:pPr>
              <a:defRPr/>
            </a:pPr>
            <a:fld id="{BDFEE2A0-BA75-462B-B84F-D59CFC4AC0FD}" type="datetimeFigureOut">
              <a:rPr lang="en-US" smtClean="0"/>
              <a:pPr>
                <a:defRPr/>
              </a:pPr>
              <a:t>9/4/2025</a:t>
            </a:fld>
            <a:endParaRPr lang="en-US"/>
          </a:p>
        </p:txBody>
      </p:sp>
      <p:sp>
        <p:nvSpPr>
          <p:cNvPr id="8" name="Footer Placeholder 4">
            <a:extLst>
              <a:ext uri="{FF2B5EF4-FFF2-40B4-BE49-F238E27FC236}">
                <a16:creationId xmlns:a16="http://schemas.microsoft.com/office/drawing/2014/main" id="{FB1252B7-1175-4F12-A002-067E21C1E4D8}"/>
              </a:ext>
            </a:extLst>
          </p:cNvPr>
          <p:cNvSpPr>
            <a:spLocks noGrp="1"/>
          </p:cNvSpPr>
          <p:nvPr>
            <p:ph type="ftr" sz="quarter" idx="11"/>
          </p:nvPr>
        </p:nvSpPr>
        <p:spPr/>
        <p:txBody>
          <a:bodyPr/>
          <a:lstStyle>
            <a:lvl1pPr>
              <a:defRPr b="0" i="0" dirty="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Tree>
    <p:extLst>
      <p:ext uri="{BB962C8B-B14F-4D97-AF65-F5344CB8AC3E}">
        <p14:creationId xmlns:p14="http://schemas.microsoft.com/office/powerpoint/2010/main" val="1528493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3">
            <a:extLst>
              <a:ext uri="{FF2B5EF4-FFF2-40B4-BE49-F238E27FC236}">
                <a16:creationId xmlns:a16="http://schemas.microsoft.com/office/drawing/2014/main" id="{3D444624-F7D9-40B6-ACDE-F693FFDBE813}"/>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4C6DC744-E759-4962-8640-6AB34CAFCB69}" type="datetimeFigureOut">
              <a:rPr lang="en-US" smtClean="0"/>
              <a:pPr>
                <a:defRPr/>
              </a:pPr>
              <a:t>9/4/2025</a:t>
            </a:fld>
            <a:endParaRPr lang="en-US"/>
          </a:p>
        </p:txBody>
      </p:sp>
      <p:sp>
        <p:nvSpPr>
          <p:cNvPr id="6" name="Footer Placeholder 4">
            <a:extLst>
              <a:ext uri="{FF2B5EF4-FFF2-40B4-BE49-F238E27FC236}">
                <a16:creationId xmlns:a16="http://schemas.microsoft.com/office/drawing/2014/main" id="{ED9FDB78-C9D9-4760-8265-1511443DF190}"/>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7" name="Slide Number Placeholder 5">
            <a:extLst>
              <a:ext uri="{FF2B5EF4-FFF2-40B4-BE49-F238E27FC236}">
                <a16:creationId xmlns:a16="http://schemas.microsoft.com/office/drawing/2014/main" id="{E6240372-0BCF-4B08-A321-AA162D3F656C}"/>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E867B7FD-D951-4D33-93CE-49DE56FE269A}" type="slidenum">
              <a:rPr lang="en-US" smtClean="0"/>
              <a:pPr>
                <a:defRPr/>
              </a:pPr>
              <a:t>‹#›</a:t>
            </a:fld>
            <a:endParaRPr lang="en-US"/>
          </a:p>
        </p:txBody>
      </p:sp>
    </p:spTree>
    <p:extLst>
      <p:ext uri="{BB962C8B-B14F-4D97-AF65-F5344CB8AC3E}">
        <p14:creationId xmlns:p14="http://schemas.microsoft.com/office/powerpoint/2010/main" val="620223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F9DE57D-C2F4-4FE0-B4EB-EE880A4372E1}"/>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5D00AA64-8024-406E-8F7F-61C410ADA5CC}" type="datetimeFigureOut">
              <a:rPr lang="en-US" smtClean="0"/>
              <a:pPr>
                <a:defRPr/>
              </a:pPr>
              <a:t>9/4/2025</a:t>
            </a:fld>
            <a:endParaRPr lang="en-US"/>
          </a:p>
        </p:txBody>
      </p:sp>
      <p:sp>
        <p:nvSpPr>
          <p:cNvPr id="5" name="Footer Placeholder 4">
            <a:extLst>
              <a:ext uri="{FF2B5EF4-FFF2-40B4-BE49-F238E27FC236}">
                <a16:creationId xmlns:a16="http://schemas.microsoft.com/office/drawing/2014/main" id="{0B232D57-0F66-44F0-8840-9473ADEF41CC}"/>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EE7006B4-A38C-4A4F-8EA3-E5F7490E1892}"/>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2FC186E6-F826-4A18-97DA-F9A2F193E2A1}" type="slidenum">
              <a:rPr lang="en-US" smtClean="0"/>
              <a:pPr>
                <a:defRPr/>
              </a:pPr>
              <a:t>‹#›</a:t>
            </a:fld>
            <a:endParaRPr lang="en-US"/>
          </a:p>
        </p:txBody>
      </p:sp>
    </p:spTree>
    <p:extLst>
      <p:ext uri="{BB962C8B-B14F-4D97-AF65-F5344CB8AC3E}">
        <p14:creationId xmlns:p14="http://schemas.microsoft.com/office/powerpoint/2010/main" val="1427779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DC246D3-3967-414B-8883-FD1262CCBBF8}"/>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8C59BBF9-74D1-4EA9-8847-0C90DD0D1EB4}" type="datetimeFigureOut">
              <a:rPr lang="en-US" smtClean="0"/>
              <a:pPr>
                <a:defRPr/>
              </a:pPr>
              <a:t>9/4/2025</a:t>
            </a:fld>
            <a:endParaRPr lang="en-US"/>
          </a:p>
        </p:txBody>
      </p:sp>
      <p:sp>
        <p:nvSpPr>
          <p:cNvPr id="5" name="Footer Placeholder 4">
            <a:extLst>
              <a:ext uri="{FF2B5EF4-FFF2-40B4-BE49-F238E27FC236}">
                <a16:creationId xmlns:a16="http://schemas.microsoft.com/office/drawing/2014/main" id="{3AB0F4E5-2B68-4126-910C-EB6204E6D03C}"/>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24D7EFED-4161-4946-BFA1-F97970F9D1BD}"/>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2C0E4B7E-050E-4CEC-8A24-7412036FB675}" type="slidenum">
              <a:rPr lang="en-US" smtClean="0"/>
              <a:pPr>
                <a:defRPr/>
              </a:pPr>
              <a:t>‹#›</a:t>
            </a:fld>
            <a:endParaRPr lang="en-US"/>
          </a:p>
        </p:txBody>
      </p:sp>
    </p:spTree>
    <p:extLst>
      <p:ext uri="{BB962C8B-B14F-4D97-AF65-F5344CB8AC3E}">
        <p14:creationId xmlns:p14="http://schemas.microsoft.com/office/powerpoint/2010/main" val="4255379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fld id="{846CE7D5-CF57-46EF-B807-FDD0502418D4}" type="datetimeFigureOut">
              <a:rPr lang="en-US" smtClean="0"/>
              <a:pPr/>
              <a:t>9/4/2025</a:t>
            </a:fld>
            <a:endParaRPr lang="en-US"/>
          </a:p>
        </p:txBody>
      </p:sp>
      <p:sp>
        <p:nvSpPr>
          <p:cNvPr id="5" name="Footer Placeholder 4"/>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fld id="{330EA680-D336-4FF7-8B7A-9848BB0A1C32}" type="slidenum">
              <a:rPr lang="en-US" smtClean="0"/>
              <a:pPr/>
              <a:t>‹#›</a:t>
            </a:fld>
            <a:endParaRPr lang="en-US"/>
          </a:p>
        </p:txBody>
      </p:sp>
    </p:spTree>
    <p:extLst>
      <p:ext uri="{BB962C8B-B14F-4D97-AF65-F5344CB8AC3E}">
        <p14:creationId xmlns:p14="http://schemas.microsoft.com/office/powerpoint/2010/main" val="3622461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6" descr="Graphical user interface, text&#10;&#10;Description automatically generated">
            <a:extLst>
              <a:ext uri="{FF2B5EF4-FFF2-40B4-BE49-F238E27FC236}">
                <a16:creationId xmlns:a16="http://schemas.microsoft.com/office/drawing/2014/main" id="{A085BA85-76D9-4F8F-AB3D-190542F9D46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207808"/>
            <a:ext cx="10515600" cy="1325563"/>
          </a:xfrm>
        </p:spPr>
        <p:txBody>
          <a:bodyPr anchor="b"/>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p>
        </p:txBody>
      </p:sp>
      <p:sp>
        <p:nvSpPr>
          <p:cNvPr id="7" name="Google Shape;29;p4"/>
          <p:cNvSpPr txBox="1">
            <a:spLocks noGrp="1"/>
          </p:cNvSpPr>
          <p:nvPr>
            <p:ph type="body" idx="13"/>
          </p:nvPr>
        </p:nvSpPr>
        <p:spPr>
          <a:xfrm>
            <a:off x="887215" y="1533371"/>
            <a:ext cx="10251600" cy="4262298"/>
          </a:xfrm>
          <a:prstGeom prst="rect">
            <a:avLst/>
          </a:prstGeom>
        </p:spPr>
        <p:txBody>
          <a:bodyPr spcFirstLastPara="1" lIns="91425" tIns="91425" rIns="91425" bIns="91425">
            <a:normAutofit/>
          </a:bodyPr>
          <a:lstStyle>
            <a:lvl1pPr marL="194729" lvl="0" indent="0">
              <a:spcBef>
                <a:spcPts val="0"/>
              </a:spcBef>
              <a:spcAft>
                <a:spcPts val="0"/>
              </a:spcAft>
              <a:buSzPts val="1300"/>
              <a:buNone/>
              <a:defRPr sz="2000" b="0" i="0">
                <a:latin typeface="Open Sans" panose="020B0606030504020204" pitchFamily="34" charset="0"/>
                <a:ea typeface="Open Sans" panose="020B0606030504020204" pitchFamily="34" charset="0"/>
                <a:cs typeface="Open Sans" panose="020B0606030504020204" pitchFamily="34" charset="0"/>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5" name="Date Placeholder 2">
            <a:extLst>
              <a:ext uri="{FF2B5EF4-FFF2-40B4-BE49-F238E27FC236}">
                <a16:creationId xmlns:a16="http://schemas.microsoft.com/office/drawing/2014/main" id="{C8FE5922-5D43-4A6C-94CC-012AD668C0D7}"/>
              </a:ext>
            </a:extLst>
          </p:cNvPr>
          <p:cNvSpPr>
            <a:spLocks noGrp="1"/>
          </p:cNvSpPr>
          <p:nvPr>
            <p:ph type="dt" sz="half" idx="14"/>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7F3D7FF6-97A2-432E-8101-99E11A739477}" type="datetimeFigureOut">
              <a:rPr lang="en-US" smtClean="0"/>
              <a:pPr>
                <a:defRPr/>
              </a:pPr>
              <a:t>9/4/2025</a:t>
            </a:fld>
            <a:endParaRPr lang="en-US"/>
          </a:p>
        </p:txBody>
      </p:sp>
      <p:sp>
        <p:nvSpPr>
          <p:cNvPr id="6" name="Footer Placeholder 3">
            <a:extLst>
              <a:ext uri="{FF2B5EF4-FFF2-40B4-BE49-F238E27FC236}">
                <a16:creationId xmlns:a16="http://schemas.microsoft.com/office/drawing/2014/main" id="{01DFEEBA-6989-4FE9-893E-E395EA960E9F}"/>
              </a:ext>
            </a:extLst>
          </p:cNvPr>
          <p:cNvSpPr>
            <a:spLocks noGrp="1"/>
          </p:cNvSpPr>
          <p:nvPr>
            <p:ph type="ftr" sz="quarter" idx="15"/>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8" name="Slide Number Placeholder 4">
            <a:extLst>
              <a:ext uri="{FF2B5EF4-FFF2-40B4-BE49-F238E27FC236}">
                <a16:creationId xmlns:a16="http://schemas.microsoft.com/office/drawing/2014/main" id="{7861D7FD-E048-464A-B972-C827ED68B077}"/>
              </a:ext>
            </a:extLst>
          </p:cNvPr>
          <p:cNvSpPr>
            <a:spLocks noGrp="1"/>
          </p:cNvSpPr>
          <p:nvPr>
            <p:ph type="sldNum" sz="quarter" idx="16"/>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B140C725-9315-4FAE-8470-E7079EE5FB65}" type="slidenum">
              <a:rPr lang="en-US" smtClean="0"/>
              <a:pPr>
                <a:defRPr/>
              </a:pPr>
              <a:t>‹#›</a:t>
            </a:fld>
            <a:endParaRPr lang="en-US"/>
          </a:p>
        </p:txBody>
      </p:sp>
    </p:spTree>
    <p:extLst>
      <p:ext uri="{BB962C8B-B14F-4D97-AF65-F5344CB8AC3E}">
        <p14:creationId xmlns:p14="http://schemas.microsoft.com/office/powerpoint/2010/main" val="1159850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6" descr="Graphical user interface, text&#10;&#10;Description automatically generated">
            <a:extLst>
              <a:ext uri="{FF2B5EF4-FFF2-40B4-BE49-F238E27FC236}">
                <a16:creationId xmlns:a16="http://schemas.microsoft.com/office/drawing/2014/main" id="{70D64FD4-1D78-4109-83DC-BA149D9792C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77813"/>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0">
            <a:extLst>
              <a:ext uri="{FF2B5EF4-FFF2-40B4-BE49-F238E27FC236}">
                <a16:creationId xmlns:a16="http://schemas.microsoft.com/office/drawing/2014/main" id="{17BA69C4-8390-47FA-8ADB-B5627EC94F59}"/>
              </a:ext>
            </a:extLst>
          </p:cNvPr>
          <p:cNvSpPr txBox="1">
            <a:spLocks/>
          </p:cNvSpPr>
          <p:nvPr userDrawn="1"/>
        </p:nvSpPr>
        <p:spPr>
          <a:xfrm>
            <a:off x="887413" y="11113"/>
            <a:ext cx="7651750" cy="1370012"/>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endParaRPr lang="en-GB" sz="4400" b="0" i="0">
              <a:latin typeface="Open Sans" panose="020B0606030504020204" pitchFamily="34" charset="0"/>
              <a:ea typeface="Open Sans" panose="020B0606030504020204" pitchFamily="34" charset="0"/>
              <a:cs typeface="Open Sans" panose="020B0606030504020204" pitchFamily="34" charset="0"/>
              <a:sym typeface="Bodoni SvtyTwo ITC TT-Book"/>
            </a:endParaRPr>
          </a:p>
        </p:txBody>
      </p:sp>
      <p:sp>
        <p:nvSpPr>
          <p:cNvPr id="6" name="Title 10">
            <a:extLst>
              <a:ext uri="{FF2B5EF4-FFF2-40B4-BE49-F238E27FC236}">
                <a16:creationId xmlns:a16="http://schemas.microsoft.com/office/drawing/2014/main" id="{ECEB3564-BDCC-4D21-A3D5-AB121EF9EB4C}"/>
              </a:ext>
            </a:extLst>
          </p:cNvPr>
          <p:cNvSpPr txBox="1">
            <a:spLocks/>
          </p:cNvSpPr>
          <p:nvPr userDrawn="1"/>
        </p:nvSpPr>
        <p:spPr>
          <a:xfrm>
            <a:off x="835025" y="46038"/>
            <a:ext cx="7651750" cy="1362075"/>
          </a:xfrm>
          <a:prstGeom prst="rect">
            <a:avLst/>
          </a:prstGeom>
        </p:spPr>
        <p:txBody>
          <a:bodyPr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sz="4400" b="0" i="0">
              <a:latin typeface="Open Sans" panose="020B0606030504020204" pitchFamily="34" charset="0"/>
            </a:endParaRPr>
          </a:p>
        </p:txBody>
      </p:sp>
      <p:sp>
        <p:nvSpPr>
          <p:cNvPr id="3" name="Content Placeholder 2"/>
          <p:cNvSpPr>
            <a:spLocks noGrp="1"/>
          </p:cNvSpPr>
          <p:nvPr>
            <p:ph idx="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Google Shape;29;p4"/>
          <p:cNvSpPr txBox="1">
            <a:spLocks noGrp="1"/>
          </p:cNvSpPr>
          <p:nvPr>
            <p:ph type="body" idx="13"/>
          </p:nvPr>
        </p:nvSpPr>
        <p:spPr>
          <a:xfrm>
            <a:off x="887215" y="1533371"/>
            <a:ext cx="10251600" cy="4262298"/>
          </a:xfrm>
          <a:prstGeom prst="rect">
            <a:avLst/>
          </a:prstGeom>
        </p:spPr>
        <p:txBody>
          <a:bodyPr spcFirstLastPara="1" lIns="91425" tIns="91425" rIns="91425" bIns="91425">
            <a:normAutofit/>
          </a:bodyPr>
          <a:lstStyle>
            <a:lvl1pPr marL="194729" lvl="0" indent="0">
              <a:spcBef>
                <a:spcPts val="0"/>
              </a:spcBef>
              <a:spcAft>
                <a:spcPts val="0"/>
              </a:spcAft>
              <a:buSzPts val="1300"/>
              <a:buNone/>
              <a:defRPr sz="2000" b="0" i="0">
                <a:latin typeface="Open Sans" panose="020B0606030504020204" pitchFamily="34" charset="0"/>
                <a:ea typeface="Open Sans" panose="020B0606030504020204" pitchFamily="34" charset="0"/>
                <a:cs typeface="Open Sans" panose="020B0606030504020204" pitchFamily="34" charset="0"/>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7" name="Date Placeholder 3">
            <a:extLst>
              <a:ext uri="{FF2B5EF4-FFF2-40B4-BE49-F238E27FC236}">
                <a16:creationId xmlns:a16="http://schemas.microsoft.com/office/drawing/2014/main" id="{3678939F-52D2-4F78-B57F-3EF89ED63B26}"/>
              </a:ext>
            </a:extLst>
          </p:cNvPr>
          <p:cNvSpPr>
            <a:spLocks noGrp="1"/>
          </p:cNvSpPr>
          <p:nvPr>
            <p:ph type="dt" sz="half" idx="14"/>
          </p:nvPr>
        </p:nvSpPr>
        <p:spPr/>
        <p:txBody>
          <a:bodyPr/>
          <a:lstStyle>
            <a:lvl1pPr>
              <a:defRPr b="0" i="0" smtClean="0">
                <a:latin typeface="Open Sans" panose="020B0606030504020204" pitchFamily="34" charset="0"/>
                <a:ea typeface="Open Sans" panose="020B0606030504020204" pitchFamily="34" charset="0"/>
                <a:cs typeface="Open Sans" panose="020B0606030504020204" pitchFamily="34" charset="0"/>
              </a:defRPr>
            </a:lvl1pPr>
          </a:lstStyle>
          <a:p>
            <a:pPr>
              <a:defRPr/>
            </a:pPr>
            <a:fld id="{7B88A716-CD3D-4843-93F1-1F683A7905A2}" type="datetimeFigureOut">
              <a:rPr lang="en-US" smtClean="0"/>
              <a:pPr>
                <a:defRPr/>
              </a:pPr>
              <a:t>9/4/2025</a:t>
            </a:fld>
            <a:endParaRPr lang="en-US"/>
          </a:p>
        </p:txBody>
      </p:sp>
      <p:sp>
        <p:nvSpPr>
          <p:cNvPr id="8" name="Footer Placeholder 4">
            <a:extLst>
              <a:ext uri="{FF2B5EF4-FFF2-40B4-BE49-F238E27FC236}">
                <a16:creationId xmlns:a16="http://schemas.microsoft.com/office/drawing/2014/main" id="{2DCD0341-EFF5-4CA0-853D-F38B277A2FF2}"/>
              </a:ext>
            </a:extLst>
          </p:cNvPr>
          <p:cNvSpPr>
            <a:spLocks noGrp="1"/>
          </p:cNvSpPr>
          <p:nvPr>
            <p:ph type="ftr" sz="quarter" idx="15"/>
          </p:nvPr>
        </p:nvSpPr>
        <p:spPr/>
        <p:txBody>
          <a:bodyPr/>
          <a:lstStyle>
            <a:lvl1pPr>
              <a:defRPr b="0" i="0" dirty="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9" name="Slide Number Placeholder 5">
            <a:extLst>
              <a:ext uri="{FF2B5EF4-FFF2-40B4-BE49-F238E27FC236}">
                <a16:creationId xmlns:a16="http://schemas.microsoft.com/office/drawing/2014/main" id="{D3A89DD1-BA30-42DF-98B7-78BE56424FF9}"/>
              </a:ext>
            </a:extLst>
          </p:cNvPr>
          <p:cNvSpPr>
            <a:spLocks noGrp="1"/>
          </p:cNvSpPr>
          <p:nvPr>
            <p:ph type="sldNum" sz="quarter" idx="16"/>
          </p:nvPr>
        </p:nvSpPr>
        <p:spPr>
          <a:xfrm>
            <a:off x="11785600" y="6497638"/>
            <a:ext cx="406400" cy="365125"/>
          </a:xfrm>
        </p:spPr>
        <p:txBody>
          <a:bodyPr/>
          <a:lstStyle>
            <a:lvl1pPr>
              <a:defRPr b="0" i="0" smtClean="0">
                <a:latin typeface="Open Sans" panose="020B0606030504020204" pitchFamily="34" charset="0"/>
                <a:ea typeface="Open Sans" panose="020B0606030504020204" pitchFamily="34" charset="0"/>
                <a:cs typeface="Open Sans" panose="020B0606030504020204" pitchFamily="34" charset="0"/>
              </a:defRPr>
            </a:lvl1pPr>
          </a:lstStyle>
          <a:p>
            <a:pPr>
              <a:defRPr/>
            </a:pPr>
            <a:fld id="{47E19023-B420-4766-B188-5B81DB68248C}" type="slidenum">
              <a:rPr lang="en-US" smtClean="0"/>
              <a:pPr>
                <a:defRPr/>
              </a:pPr>
              <a:t>‹#›</a:t>
            </a:fld>
            <a:endParaRPr lang="en-US"/>
          </a:p>
        </p:txBody>
      </p:sp>
    </p:spTree>
    <p:extLst>
      <p:ext uri="{BB962C8B-B14F-4D97-AF65-F5344CB8AC3E}">
        <p14:creationId xmlns:p14="http://schemas.microsoft.com/office/powerpoint/2010/main" val="1540190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F436EDEC-FA4D-4039-8ECB-45C80322781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13">
            <a:extLst>
              <a:ext uri="{FF2B5EF4-FFF2-40B4-BE49-F238E27FC236}">
                <a16:creationId xmlns:a16="http://schemas.microsoft.com/office/drawing/2014/main" id="{424D2FF1-A204-4697-9DCC-2C1B1F916009}"/>
              </a:ext>
            </a:extLst>
          </p:cNvPr>
          <p:cNvSpPr txBox="1">
            <a:spLocks/>
          </p:cNvSpPr>
          <p:nvPr userDrawn="1"/>
        </p:nvSpPr>
        <p:spPr>
          <a:xfrm>
            <a:off x="865188" y="1425575"/>
            <a:ext cx="5992812" cy="3489325"/>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1000"/>
              </a:spcBef>
              <a:defRPr/>
            </a:pPr>
            <a:endParaRPr lang="en-US" sz="2000" b="0" i="0">
              <a:solidFill>
                <a:schemeClr val="accent5">
                  <a:lumMod val="60000"/>
                  <a:lumOff val="40000"/>
                </a:schemeClr>
              </a:solidFill>
              <a:latin typeface="Open Sans" panose="020B0606030504020204" pitchFamily="34" charset="0"/>
              <a:cs typeface="Open Sans" panose="020B0606030504020204" pitchFamily="34" charset="0"/>
            </a:endParaRPr>
          </a:p>
        </p:txBody>
      </p:sp>
      <p:sp>
        <p:nvSpPr>
          <p:cNvPr id="7" name="Title 1">
            <a:extLst>
              <a:ext uri="{FF2B5EF4-FFF2-40B4-BE49-F238E27FC236}">
                <a16:creationId xmlns:a16="http://schemas.microsoft.com/office/drawing/2014/main" id="{39BA4316-C9D7-422B-A2C3-0FE01131358F}"/>
              </a:ext>
            </a:extLst>
          </p:cNvPr>
          <p:cNvSpPr txBox="1">
            <a:spLocks/>
          </p:cNvSpPr>
          <p:nvPr userDrawn="1"/>
        </p:nvSpPr>
        <p:spPr bwMode="auto">
          <a:xfrm>
            <a:off x="987425" y="198438"/>
            <a:ext cx="10515600" cy="1325562"/>
          </a:xfrm>
          <a:prstGeom prst="rect">
            <a:avLst/>
          </a:prstGeom>
          <a:noFill/>
          <a:ln>
            <a:noFill/>
          </a:ln>
        </p:spPr>
        <p:txBody>
          <a:bodyPr anchor="b"/>
          <a:lstStyle>
            <a:lvl1pPr algn="l" rtl="0" fontAlgn="base">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defRPr/>
            </a:pPr>
            <a:r>
              <a:rPr lang="en-GB" b="0" i="0">
                <a:latin typeface="Open Sans" panose="020B0606030504020204" pitchFamily="34" charset="0"/>
                <a:ea typeface="Open Sans" panose="020B0606030504020204" pitchFamily="34" charset="0"/>
                <a:cs typeface="Open Sans" panose="020B0606030504020204" pitchFamily="34" charset="0"/>
              </a:rPr>
              <a:t>Click to edit Master title style</a:t>
            </a:r>
            <a:endParaRPr lang="en-US" b="0" i="0">
              <a:latin typeface="Open Sans" panose="020B0606030504020204" pitchFamily="34" charset="0"/>
              <a:ea typeface="Open Sans" panose="020B0606030504020204" pitchFamily="34" charset="0"/>
              <a:cs typeface="Open Sans" panose="020B0606030504020204" pitchFamily="34" charset="0"/>
            </a:endParaRPr>
          </a:p>
        </p:txBody>
      </p:sp>
      <p:sp>
        <p:nvSpPr>
          <p:cNvPr id="2" name="Title 1"/>
          <p:cNvSpPr>
            <a:spLocks noGrp="1"/>
          </p:cNvSpPr>
          <p:nvPr>
            <p:ph type="title"/>
          </p:nvPr>
        </p:nvSpPr>
        <p:spPr>
          <a:xfrm>
            <a:off x="831850" y="1709738"/>
            <a:ext cx="10515600" cy="2852737"/>
          </a:xfrm>
        </p:spPr>
        <p:txBody>
          <a:bodyPr anchor="b"/>
          <a:lstStyle>
            <a:lvl1pPr>
              <a:defRPr sz="6000"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b="0" i="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1" name="Google Shape;29;p4"/>
          <p:cNvSpPr txBox="1">
            <a:spLocks noGrp="1"/>
          </p:cNvSpPr>
          <p:nvPr>
            <p:ph type="body" idx="13"/>
          </p:nvPr>
        </p:nvSpPr>
        <p:spPr>
          <a:xfrm>
            <a:off x="887215" y="1533371"/>
            <a:ext cx="10251600" cy="4262298"/>
          </a:xfrm>
          <a:prstGeom prst="rect">
            <a:avLst/>
          </a:prstGeom>
        </p:spPr>
        <p:txBody>
          <a:bodyPr spcFirstLastPara="1" lIns="91425" tIns="91425" rIns="91425" bIns="91425">
            <a:normAutofit/>
          </a:bodyPr>
          <a:lstStyle>
            <a:lvl1pPr marL="194729" lvl="0" indent="0">
              <a:spcBef>
                <a:spcPts val="0"/>
              </a:spcBef>
              <a:spcAft>
                <a:spcPts val="0"/>
              </a:spcAft>
              <a:buSzPts val="1300"/>
              <a:buNone/>
              <a:defRPr sz="2000" b="0" i="0">
                <a:latin typeface="Open Sans" panose="020B0606030504020204" pitchFamily="34" charset="0"/>
                <a:ea typeface="Open Sans" panose="020B0606030504020204" pitchFamily="34" charset="0"/>
                <a:cs typeface="Open Sans" panose="020B0606030504020204" pitchFamily="34" charset="0"/>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8" name="Date Placeholder 3">
            <a:extLst>
              <a:ext uri="{FF2B5EF4-FFF2-40B4-BE49-F238E27FC236}">
                <a16:creationId xmlns:a16="http://schemas.microsoft.com/office/drawing/2014/main" id="{4C14ECF0-A38C-477B-BAE5-685BE418D59F}"/>
              </a:ext>
            </a:extLst>
          </p:cNvPr>
          <p:cNvSpPr>
            <a:spLocks noGrp="1"/>
          </p:cNvSpPr>
          <p:nvPr>
            <p:ph type="dt" sz="half" idx="14"/>
          </p:nvPr>
        </p:nvSpPr>
        <p:spPr/>
        <p:txBody>
          <a:bodyPr/>
          <a:lstStyle>
            <a:lvl1pPr>
              <a:defRPr b="0" i="0" smtClean="0">
                <a:latin typeface="Open Sans" panose="020B0606030504020204" pitchFamily="34" charset="0"/>
                <a:ea typeface="Open Sans" panose="020B0606030504020204" pitchFamily="34" charset="0"/>
                <a:cs typeface="Open Sans" panose="020B0606030504020204" pitchFamily="34" charset="0"/>
              </a:defRPr>
            </a:lvl1pPr>
          </a:lstStyle>
          <a:p>
            <a:pPr>
              <a:defRPr/>
            </a:pPr>
            <a:fld id="{A32E54A4-AC34-480D-8CF5-5A8173F9FFA0}" type="datetimeFigureOut">
              <a:rPr lang="en-US" smtClean="0"/>
              <a:pPr>
                <a:defRPr/>
              </a:pPr>
              <a:t>9/4/2025</a:t>
            </a:fld>
            <a:endParaRPr lang="en-US"/>
          </a:p>
        </p:txBody>
      </p:sp>
      <p:sp>
        <p:nvSpPr>
          <p:cNvPr id="9" name="Footer Placeholder 4">
            <a:extLst>
              <a:ext uri="{FF2B5EF4-FFF2-40B4-BE49-F238E27FC236}">
                <a16:creationId xmlns:a16="http://schemas.microsoft.com/office/drawing/2014/main" id="{E7DC3E5F-6CCA-41DC-912F-94BF8BDF9993}"/>
              </a:ext>
            </a:extLst>
          </p:cNvPr>
          <p:cNvSpPr>
            <a:spLocks noGrp="1"/>
          </p:cNvSpPr>
          <p:nvPr>
            <p:ph type="ftr" sz="quarter" idx="15"/>
          </p:nvPr>
        </p:nvSpPr>
        <p:spPr/>
        <p:txBody>
          <a:bodyPr/>
          <a:lstStyle>
            <a:lvl1pPr>
              <a:defRPr b="0" i="0" dirty="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10" name="Slide Number Placeholder 5">
            <a:extLst>
              <a:ext uri="{FF2B5EF4-FFF2-40B4-BE49-F238E27FC236}">
                <a16:creationId xmlns:a16="http://schemas.microsoft.com/office/drawing/2014/main" id="{1F83199D-ADA0-4E41-9788-3D43A074FAA8}"/>
              </a:ext>
            </a:extLst>
          </p:cNvPr>
          <p:cNvSpPr>
            <a:spLocks noGrp="1"/>
          </p:cNvSpPr>
          <p:nvPr>
            <p:ph type="sldNum" sz="quarter" idx="16"/>
          </p:nvPr>
        </p:nvSpPr>
        <p:spPr/>
        <p:txBody>
          <a:bodyPr/>
          <a:lstStyle>
            <a:lvl1pPr>
              <a:defRPr b="0" i="0" smtClean="0">
                <a:latin typeface="Open Sans" panose="020B0606030504020204" pitchFamily="34" charset="0"/>
                <a:ea typeface="Open Sans" panose="020B0606030504020204" pitchFamily="34" charset="0"/>
                <a:cs typeface="Open Sans" panose="020B0606030504020204" pitchFamily="34" charset="0"/>
              </a:defRPr>
            </a:lvl1pPr>
          </a:lstStyle>
          <a:p>
            <a:pPr>
              <a:defRPr/>
            </a:pPr>
            <a:fld id="{61732825-D4E8-42F0-80DC-E3500B69BD1F}" type="slidenum">
              <a:rPr lang="en-US" smtClean="0"/>
              <a:pPr>
                <a:defRPr/>
              </a:pPr>
              <a:t>‹#›</a:t>
            </a:fld>
            <a:endParaRPr lang="en-US"/>
          </a:p>
        </p:txBody>
      </p:sp>
    </p:spTree>
    <p:extLst>
      <p:ext uri="{BB962C8B-B14F-4D97-AF65-F5344CB8AC3E}">
        <p14:creationId xmlns:p14="http://schemas.microsoft.com/office/powerpoint/2010/main" val="3369607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1C22640E-2865-4F92-9827-041D353F92E1}"/>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29CC1C8A-829F-486A-9222-1930C2A4A234}" type="datetimeFigureOut">
              <a:rPr lang="en-US" smtClean="0"/>
              <a:pPr>
                <a:defRPr/>
              </a:pPr>
              <a:t>9/4/2025</a:t>
            </a:fld>
            <a:endParaRPr lang="en-US"/>
          </a:p>
        </p:txBody>
      </p:sp>
      <p:sp>
        <p:nvSpPr>
          <p:cNvPr id="6" name="Footer Placeholder 4">
            <a:extLst>
              <a:ext uri="{FF2B5EF4-FFF2-40B4-BE49-F238E27FC236}">
                <a16:creationId xmlns:a16="http://schemas.microsoft.com/office/drawing/2014/main" id="{94C1EBCF-9A51-41F4-8796-CFAF8F42581F}"/>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7" name="Slide Number Placeholder 5">
            <a:extLst>
              <a:ext uri="{FF2B5EF4-FFF2-40B4-BE49-F238E27FC236}">
                <a16:creationId xmlns:a16="http://schemas.microsoft.com/office/drawing/2014/main" id="{912C38BB-12DE-4395-904C-F62AEC24DEA5}"/>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51A0B8CC-343E-42DA-8E2A-FCFD82EDF053}" type="slidenum">
              <a:rPr lang="en-US" smtClean="0"/>
              <a:pPr>
                <a:defRPr/>
              </a:pPr>
              <a:t>‹#›</a:t>
            </a:fld>
            <a:endParaRPr lang="en-US"/>
          </a:p>
        </p:txBody>
      </p:sp>
    </p:spTree>
    <p:extLst>
      <p:ext uri="{BB962C8B-B14F-4D97-AF65-F5344CB8AC3E}">
        <p14:creationId xmlns:p14="http://schemas.microsoft.com/office/powerpoint/2010/main" val="3987863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931492D6-25FF-457E-8378-15157A3600EF}"/>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055D33A7-DC55-468F-BB04-51BAA9E80EEE}" type="datetimeFigureOut">
              <a:rPr lang="en-US" smtClean="0"/>
              <a:pPr>
                <a:defRPr/>
              </a:pPr>
              <a:t>9/4/2025</a:t>
            </a:fld>
            <a:endParaRPr lang="en-US"/>
          </a:p>
        </p:txBody>
      </p:sp>
      <p:sp>
        <p:nvSpPr>
          <p:cNvPr id="8" name="Footer Placeholder 4">
            <a:extLst>
              <a:ext uri="{FF2B5EF4-FFF2-40B4-BE49-F238E27FC236}">
                <a16:creationId xmlns:a16="http://schemas.microsoft.com/office/drawing/2014/main" id="{C8140141-7523-43A7-AE3F-52151BB3487F}"/>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9" name="Slide Number Placeholder 5">
            <a:extLst>
              <a:ext uri="{FF2B5EF4-FFF2-40B4-BE49-F238E27FC236}">
                <a16:creationId xmlns:a16="http://schemas.microsoft.com/office/drawing/2014/main" id="{4A599E9C-3C5F-45CB-9E56-9A3543F0C019}"/>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0CD65B42-BBDD-4606-B48F-BADA23212FF8}" type="slidenum">
              <a:rPr lang="en-US" smtClean="0"/>
              <a:pPr>
                <a:defRPr/>
              </a:pPr>
              <a:t>‹#›</a:t>
            </a:fld>
            <a:endParaRPr lang="en-US"/>
          </a:p>
        </p:txBody>
      </p:sp>
    </p:spTree>
    <p:extLst>
      <p:ext uri="{BB962C8B-B14F-4D97-AF65-F5344CB8AC3E}">
        <p14:creationId xmlns:p14="http://schemas.microsoft.com/office/powerpoint/2010/main" val="1580485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Date Placeholder 3">
            <a:extLst>
              <a:ext uri="{FF2B5EF4-FFF2-40B4-BE49-F238E27FC236}">
                <a16:creationId xmlns:a16="http://schemas.microsoft.com/office/drawing/2014/main" id="{192F1AF2-A908-46AD-9103-86F3C9717C4A}"/>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600B5346-6676-4D1F-8813-5334D50A5F8F}" type="datetimeFigureOut">
              <a:rPr lang="en-US" smtClean="0"/>
              <a:pPr>
                <a:defRPr/>
              </a:pPr>
              <a:t>9/4/2025</a:t>
            </a:fld>
            <a:endParaRPr lang="en-US"/>
          </a:p>
        </p:txBody>
      </p:sp>
      <p:sp>
        <p:nvSpPr>
          <p:cNvPr id="4" name="Footer Placeholder 4">
            <a:extLst>
              <a:ext uri="{FF2B5EF4-FFF2-40B4-BE49-F238E27FC236}">
                <a16:creationId xmlns:a16="http://schemas.microsoft.com/office/drawing/2014/main" id="{8FED3185-F94B-44D5-8B29-FFCBD27D9F6F}"/>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5" name="Slide Number Placeholder 5">
            <a:extLst>
              <a:ext uri="{FF2B5EF4-FFF2-40B4-BE49-F238E27FC236}">
                <a16:creationId xmlns:a16="http://schemas.microsoft.com/office/drawing/2014/main" id="{102BD98D-0499-412B-B0A4-5D4B0C5AE658}"/>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E1F6B351-3C93-44C3-8C57-39E9F399D429}" type="slidenum">
              <a:rPr lang="en-US" smtClean="0"/>
              <a:pPr>
                <a:defRPr/>
              </a:pPr>
              <a:t>‹#›</a:t>
            </a:fld>
            <a:endParaRPr lang="en-US"/>
          </a:p>
        </p:txBody>
      </p:sp>
    </p:spTree>
    <p:extLst>
      <p:ext uri="{BB962C8B-B14F-4D97-AF65-F5344CB8AC3E}">
        <p14:creationId xmlns:p14="http://schemas.microsoft.com/office/powerpoint/2010/main" val="173935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4667050-48AC-4A70-B850-5222D557A70E}"/>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DD1FCBAA-8979-4529-BD81-75B0E5C28C34}" type="datetimeFigureOut">
              <a:rPr lang="en-US" smtClean="0"/>
              <a:pPr>
                <a:defRPr/>
              </a:pPr>
              <a:t>9/4/2025</a:t>
            </a:fld>
            <a:endParaRPr lang="en-US"/>
          </a:p>
        </p:txBody>
      </p:sp>
      <p:sp>
        <p:nvSpPr>
          <p:cNvPr id="3" name="Footer Placeholder 4">
            <a:extLst>
              <a:ext uri="{FF2B5EF4-FFF2-40B4-BE49-F238E27FC236}">
                <a16:creationId xmlns:a16="http://schemas.microsoft.com/office/drawing/2014/main" id="{C5C75C89-FF9A-4B9D-AE08-4C201C58CE55}"/>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4" name="Slide Number Placeholder 5">
            <a:extLst>
              <a:ext uri="{FF2B5EF4-FFF2-40B4-BE49-F238E27FC236}">
                <a16:creationId xmlns:a16="http://schemas.microsoft.com/office/drawing/2014/main" id="{624EEAFD-A5B7-401A-B45A-FEAA4305A4CF}"/>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378235DA-E438-4A8C-8420-EFC0B04DF2A4}" type="slidenum">
              <a:rPr lang="en-US" smtClean="0"/>
              <a:pPr>
                <a:defRPr/>
              </a:pPr>
              <a:t>‹#›</a:t>
            </a:fld>
            <a:endParaRPr lang="en-US"/>
          </a:p>
        </p:txBody>
      </p:sp>
    </p:spTree>
    <p:extLst>
      <p:ext uri="{BB962C8B-B14F-4D97-AF65-F5344CB8AC3E}">
        <p14:creationId xmlns:p14="http://schemas.microsoft.com/office/powerpoint/2010/main" val="1650665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b="0" i="0">
                <a:latin typeface="Open Sans" panose="020B0606030504020204" pitchFamily="34" charset="0"/>
                <a:ea typeface="Open Sans" panose="020B0606030504020204" pitchFamily="34" charset="0"/>
                <a:cs typeface="Open Sans" panose="020B0606030504020204" pitchFamily="34" charset="0"/>
              </a:defRPr>
            </a:lvl1pPr>
            <a:lvl2pPr>
              <a:defRPr sz="2800" b="0" i="0">
                <a:latin typeface="Open Sans" panose="020B0606030504020204" pitchFamily="34" charset="0"/>
                <a:ea typeface="Open Sans" panose="020B0606030504020204" pitchFamily="34" charset="0"/>
                <a:cs typeface="Open Sans" panose="020B0606030504020204" pitchFamily="34" charset="0"/>
              </a:defRPr>
            </a:lvl2pPr>
            <a:lvl3pPr>
              <a:defRPr sz="2400" b="0" i="0">
                <a:latin typeface="Open Sans" panose="020B0606030504020204" pitchFamily="34" charset="0"/>
                <a:ea typeface="Open Sans" panose="020B0606030504020204" pitchFamily="34" charset="0"/>
                <a:cs typeface="Open Sans" panose="020B0606030504020204" pitchFamily="34" charset="0"/>
              </a:defRPr>
            </a:lvl3pPr>
            <a:lvl4pPr>
              <a:defRPr sz="2000" b="0" i="0">
                <a:latin typeface="Open Sans" panose="020B0606030504020204" pitchFamily="34" charset="0"/>
                <a:ea typeface="Open Sans" panose="020B0606030504020204" pitchFamily="34" charset="0"/>
                <a:cs typeface="Open Sans" panose="020B0606030504020204" pitchFamily="34" charset="0"/>
              </a:defRPr>
            </a:lvl4pPr>
            <a:lvl5pPr>
              <a:defRPr sz="2000" b="0" i="0">
                <a:latin typeface="Open Sans" panose="020B0606030504020204" pitchFamily="34" charset="0"/>
                <a:ea typeface="Open Sans" panose="020B0606030504020204" pitchFamily="34" charset="0"/>
                <a:cs typeface="Open Sans" panose="020B0606030504020204"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3">
            <a:extLst>
              <a:ext uri="{FF2B5EF4-FFF2-40B4-BE49-F238E27FC236}">
                <a16:creationId xmlns:a16="http://schemas.microsoft.com/office/drawing/2014/main" id="{760AC549-91F9-438A-B42B-59D29E28EFBB}"/>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A07D6DFC-3332-4E84-87C0-5ACB4C3D343B}" type="datetimeFigureOut">
              <a:rPr lang="en-US" smtClean="0"/>
              <a:pPr>
                <a:defRPr/>
              </a:pPr>
              <a:t>9/4/2025</a:t>
            </a:fld>
            <a:endParaRPr lang="en-US"/>
          </a:p>
        </p:txBody>
      </p:sp>
      <p:sp>
        <p:nvSpPr>
          <p:cNvPr id="6" name="Footer Placeholder 4">
            <a:extLst>
              <a:ext uri="{FF2B5EF4-FFF2-40B4-BE49-F238E27FC236}">
                <a16:creationId xmlns:a16="http://schemas.microsoft.com/office/drawing/2014/main" id="{33B50DDA-537B-40DC-B841-67BBA9039AB0}"/>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7" name="Slide Number Placeholder 5">
            <a:extLst>
              <a:ext uri="{FF2B5EF4-FFF2-40B4-BE49-F238E27FC236}">
                <a16:creationId xmlns:a16="http://schemas.microsoft.com/office/drawing/2014/main" id="{6BD44D9D-C746-42F3-A0DA-D0A6A8F94BAD}"/>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15FAC9FB-9D01-4809-9F2F-D597455790DA}" type="slidenum">
              <a:rPr lang="en-US" smtClean="0"/>
              <a:pPr>
                <a:defRPr/>
              </a:pPr>
              <a:t>‹#›</a:t>
            </a:fld>
            <a:endParaRPr lang="en-US"/>
          </a:p>
        </p:txBody>
      </p:sp>
    </p:spTree>
    <p:extLst>
      <p:ext uri="{BB962C8B-B14F-4D97-AF65-F5344CB8AC3E}">
        <p14:creationId xmlns:p14="http://schemas.microsoft.com/office/powerpoint/2010/main" val="1920265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8C94567-59D4-4694-AB5F-3229F9457C7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Clique para editar o estilo do título mestre</a:t>
            </a:r>
            <a:endParaRPr lang="en-US" altLang="en-US"/>
          </a:p>
        </p:txBody>
      </p:sp>
      <p:sp>
        <p:nvSpPr>
          <p:cNvPr id="1027" name="Text Placeholder 2">
            <a:extLst>
              <a:ext uri="{FF2B5EF4-FFF2-40B4-BE49-F238E27FC236}">
                <a16:creationId xmlns:a16="http://schemas.microsoft.com/office/drawing/2014/main" id="{F09D7B7D-F0D7-41A8-A9F0-72EFA297E0C7}"/>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Clique para editar os estilos de texto mestre</a:t>
            </a:r>
          </a:p>
          <a:p>
            <a:pPr lvl="1"/>
            <a:r>
              <a:rPr lang="en-GB" altLang="en-US"/>
              <a:t>Segundo nível</a:t>
            </a:r>
          </a:p>
          <a:p>
            <a:pPr lvl="2"/>
            <a:r>
              <a:rPr lang="en-GB" altLang="en-US"/>
              <a:t>Terceiro nível</a:t>
            </a:r>
          </a:p>
          <a:p>
            <a:pPr lvl="3"/>
            <a:r>
              <a:rPr lang="en-GB" altLang="en-US"/>
              <a:t>Quarto nível</a:t>
            </a:r>
          </a:p>
          <a:p>
            <a:pPr lvl="4"/>
            <a:r>
              <a:rPr lang="en-GB" altLang="en-US"/>
              <a:t>Quinto nível</a:t>
            </a:r>
            <a:endParaRPr lang="en-US" altLang="en-US"/>
          </a:p>
        </p:txBody>
      </p:sp>
      <p:sp>
        <p:nvSpPr>
          <p:cNvPr id="4" name="Date Placeholder 3">
            <a:extLst>
              <a:ext uri="{FF2B5EF4-FFF2-40B4-BE49-F238E27FC236}">
                <a16:creationId xmlns:a16="http://schemas.microsoft.com/office/drawing/2014/main" id="{A6075641-A295-425F-9338-083BBF928B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b="0" i="0" smtClean="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679D03E9-CE3B-4B74-9AEA-2F369F2C9F5D}" type="datetimeFigureOut">
              <a:rPr lang="en-US" smtClean="0"/>
              <a:t>9/4/2025</a:t>
            </a:fld>
            <a:endParaRPr lang="en-US"/>
          </a:p>
        </p:txBody>
      </p:sp>
      <p:sp>
        <p:nvSpPr>
          <p:cNvPr id="5" name="Footer Placeholder 4">
            <a:extLst>
              <a:ext uri="{FF2B5EF4-FFF2-40B4-BE49-F238E27FC236}">
                <a16:creationId xmlns:a16="http://schemas.microsoft.com/office/drawing/2014/main" id="{B2D50D35-38CE-476B-AA52-04E6142FA3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i="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59F9AEF8-C86C-48A9-BB98-BF93D8461A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b="0" i="0" smtClean="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7FD11071-2EB5-4B59-8F65-42CD67EFA9D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93" r:id="rId13"/>
  </p:sldLayoutIdLst>
  <p:txStyles>
    <p:title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jpeg"/><Relationship Id="rId7" Type="http://schemas.openxmlformats.org/officeDocument/2006/relationships/diagramColors" Target="../diagrams/colors3.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jpeg"/><Relationship Id="rId7" Type="http://schemas.openxmlformats.org/officeDocument/2006/relationships/diagramColors" Target="../diagrams/colors4.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jpeg"/><Relationship Id="rId7"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jpeg"/><Relationship Id="rId7"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e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54F5D9AD-5BE8-4397-80B5-921E9686C0A0}"/>
              </a:ext>
            </a:extLst>
          </p:cNvPr>
          <p:cNvPicPr>
            <a:picLocks noChangeAspect="1"/>
          </p:cNvPicPr>
          <p:nvPr/>
        </p:nvPicPr>
        <p:blipFill>
          <a:blip r:embed="rId3"/>
          <a:stretch>
            <a:fillRect/>
          </a:stretch>
        </p:blipFill>
        <p:spPr>
          <a:xfrm>
            <a:off x="1186" y="2174"/>
            <a:ext cx="12193506" cy="6852602"/>
          </a:xfrm>
          <a:prstGeom prst="rect">
            <a:avLst/>
          </a:prstGeom>
        </p:spPr>
      </p:pic>
      <p:sp>
        <p:nvSpPr>
          <p:cNvPr id="4" name="TextBox 1">
            <a:extLst>
              <a:ext uri="{FF2B5EF4-FFF2-40B4-BE49-F238E27FC236}">
                <a16:creationId xmlns:a16="http://schemas.microsoft.com/office/drawing/2014/main" id="{6E59F02A-6E07-46E7-AFD0-B8A3379EE3C0}"/>
              </a:ext>
            </a:extLst>
          </p:cNvPr>
          <p:cNvSpPr txBox="1"/>
          <p:nvPr/>
        </p:nvSpPr>
        <p:spPr>
          <a:xfrm>
            <a:off x="8856491" y="6300251"/>
            <a:ext cx="2966960"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a:r>
              <a:rPr lang="en-US" sz="1400" b="1" dirty="0">
                <a:solidFill>
                  <a:schemeClr val="bg1"/>
                </a:solidFill>
                <a:latin typeface="Open Sans"/>
                <a:ea typeface="+mn-lt"/>
                <a:cs typeface="+mn-lt"/>
              </a:rPr>
              <a:t>Versão 2.0</a:t>
            </a:r>
            <a:endParaRPr lang="en-US" sz="1050" dirty="0">
              <a:solidFill>
                <a:schemeClr val="bg1"/>
              </a:solidFill>
              <a:latin typeface="Open Sans"/>
              <a:ea typeface="+mn-lt"/>
              <a:cs typeface="+mn-lt"/>
            </a:endParaRPr>
          </a:p>
        </p:txBody>
      </p:sp>
      <p:sp>
        <p:nvSpPr>
          <p:cNvPr id="15362" name="TextBox 10">
            <a:extLst>
              <a:ext uri="{FF2B5EF4-FFF2-40B4-BE49-F238E27FC236}">
                <a16:creationId xmlns:a16="http://schemas.microsoft.com/office/drawing/2014/main" id="{387F75CF-EFF7-48EE-9B58-68F46609EE5D}"/>
              </a:ext>
            </a:extLst>
          </p:cNvPr>
          <p:cNvSpPr txBox="1">
            <a:spLocks noChangeArrowheads="1"/>
          </p:cNvSpPr>
          <p:nvPr/>
        </p:nvSpPr>
        <p:spPr bwMode="auto">
          <a:xfrm>
            <a:off x="610325" y="3590632"/>
            <a:ext cx="787492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ZA" altLang="en-US" sz="4400" b="1" dirty="0">
                <a:solidFill>
                  <a:schemeClr val="bg1"/>
                </a:solidFill>
                <a:latin typeface="Open Sans ExtraBold"/>
                <a:ea typeface="Open Sans ExtraBold"/>
                <a:cs typeface="Open Sans ExtraBold"/>
              </a:rPr>
              <a:t>AULA </a:t>
            </a:r>
            <a:r>
              <a:rPr lang="en-ZA" altLang="en-US" sz="4400" b="1" dirty="0">
                <a:latin typeface="Open Sans ExtraBold"/>
                <a:ea typeface="Open Sans ExtraBold"/>
                <a:cs typeface="Open Sans ExtraBold"/>
              </a:rPr>
              <a:t>9 </a:t>
            </a:r>
            <a:br>
              <a:rPr lang="en-ZA" altLang="en-US" sz="4400" b="1" dirty="0">
                <a:latin typeface="Open Sans ExtraBold"/>
                <a:ea typeface="Open Sans ExtraBold"/>
                <a:cs typeface="Open Sans ExtraBold"/>
              </a:rPr>
            </a:br>
            <a:r>
              <a:rPr lang="en-GB" altLang="en-US" sz="4400" b="1" dirty="0">
                <a:latin typeface="Open Sans ExtraBold"/>
              </a:rPr>
              <a:t>INTRODUÇÃO AO MAED-EL E ÀS CURVAS DE DEMANDA DE ELETRICIDADE</a:t>
            </a:r>
            <a:endParaRPr lang="en-US" altLang="en-US" sz="4400" b="1" dirty="0">
              <a:latin typeface="Open Sans ExtraBold"/>
              <a:ea typeface="Open Sans ExtraBold"/>
              <a:cs typeface="Open Sans ExtraBold"/>
            </a:endParaRPr>
          </a:p>
        </p:txBody>
      </p:sp>
      <p:sp>
        <p:nvSpPr>
          <p:cNvPr id="2" name="Slide Number Placeholder 5">
            <a:extLst>
              <a:ext uri="{FF2B5EF4-FFF2-40B4-BE49-F238E27FC236}">
                <a16:creationId xmlns:a16="http://schemas.microsoft.com/office/drawing/2014/main" id="{2BE49DD2-AE7F-42BC-8BC2-8F4E7A7175D3}"/>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1</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6" name="TextBox 5">
            <a:extLst>
              <a:ext uri="{FF2B5EF4-FFF2-40B4-BE49-F238E27FC236}">
                <a16:creationId xmlns:a16="http://schemas.microsoft.com/office/drawing/2014/main" id="{60D3F8C5-AFA8-C64A-A53B-2AA408A673AD}"/>
              </a:ext>
            </a:extLst>
          </p:cNvPr>
          <p:cNvSpPr txBox="1"/>
          <p:nvPr/>
        </p:nvSpPr>
        <p:spPr>
          <a:xfrm>
            <a:off x="610325" y="2966810"/>
            <a:ext cx="2867661" cy="923330"/>
          </a:xfrm>
          <a:prstGeom prst="rect">
            <a:avLst/>
          </a:prstGeom>
          <a:noFill/>
        </p:spPr>
        <p:txBody>
          <a:bodyPr wrap="square" lIns="91440" tIns="45720" rIns="91440" bIns="45720" rtlCol="0" anchor="b">
            <a:spAutoFit/>
          </a:bodyPr>
          <a:lstStyle/>
          <a:p>
            <a:pPr eaLnBrk="1" fontAlgn="auto" hangingPunct="1">
              <a:spcBef>
                <a:spcPts val="0"/>
              </a:spcBef>
              <a:spcAft>
                <a:spcPts val="0"/>
              </a:spcAft>
              <a:defRPr/>
            </a:pPr>
            <a:r>
              <a:rPr lang="en-ZA" b="1" dirty="0">
                <a:latin typeface="Open Sans ExtraBold"/>
                <a:ea typeface="Open Sans ExtraBold"/>
                <a:cs typeface="Open Sans ExtraBold"/>
              </a:rPr>
              <a:t>Modelo para análise da demanda de energia</a:t>
            </a:r>
            <a:endParaRPr lang="en-US" b="1" dirty="0">
              <a:latin typeface="Open Sans ExtraBold"/>
              <a:ea typeface="Open Sans ExtraBold"/>
              <a:cs typeface="Open Sans ExtraBold"/>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Open Sans ExtraBold"/>
              <a:ea typeface="Open Sans ExtraBold" panose="020B0606030504020204" pitchFamily="34" charset="0"/>
              <a:cs typeface="Open Sans ExtraBold" panose="020B0606030504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1174"/>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10</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pic>
        <p:nvPicPr>
          <p:cNvPr id="11" name="Picture 4" descr="Chart, line chart, histogram&#10;&#10;Description automatically generated">
            <a:extLst>
              <a:ext uri="{FF2B5EF4-FFF2-40B4-BE49-F238E27FC236}">
                <a16:creationId xmlns:a16="http://schemas.microsoft.com/office/drawing/2014/main" id="{E322CE28-BBE8-4758-9A9B-5936EDB5764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2339" y="2749945"/>
            <a:ext cx="3819942" cy="3000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Arrow: Right 11">
            <a:extLst>
              <a:ext uri="{FF2B5EF4-FFF2-40B4-BE49-F238E27FC236}">
                <a16:creationId xmlns:a16="http://schemas.microsoft.com/office/drawing/2014/main" id="{9188A226-25B7-4631-9CD5-8B584B937ACB}"/>
              </a:ext>
            </a:extLst>
          </p:cNvPr>
          <p:cNvSpPr/>
          <p:nvPr/>
        </p:nvSpPr>
        <p:spPr>
          <a:xfrm>
            <a:off x="4954751" y="3794691"/>
            <a:ext cx="1471087" cy="56214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atin typeface="Open Sans" panose="020B0606030504020204" pitchFamily="34" charset="0"/>
            </a:endParaRPr>
          </a:p>
        </p:txBody>
      </p:sp>
      <p:sp>
        <p:nvSpPr>
          <p:cNvPr id="13" name="TextBox 12">
            <a:extLst>
              <a:ext uri="{FF2B5EF4-FFF2-40B4-BE49-F238E27FC236}">
                <a16:creationId xmlns:a16="http://schemas.microsoft.com/office/drawing/2014/main" id="{6C24F765-23F6-4AA0-9D77-8D6E4FCEDE96}"/>
              </a:ext>
            </a:extLst>
          </p:cNvPr>
          <p:cNvSpPr txBox="1"/>
          <p:nvPr/>
        </p:nvSpPr>
        <p:spPr>
          <a:xfrm>
            <a:off x="4632645" y="4417939"/>
            <a:ext cx="2196543" cy="830997"/>
          </a:xfrm>
          <a:prstGeom prst="rect">
            <a:avLst/>
          </a:prstGeom>
          <a:noFill/>
        </p:spPr>
        <p:txBody>
          <a:bodyPr wrap="square" rtlCol="0">
            <a:spAutoFit/>
          </a:bodyPr>
          <a:lstStyle/>
          <a:p>
            <a:pPr algn="ctr"/>
            <a:r>
              <a:rPr lang="en-US" sz="2400">
                <a:latin typeface="Open Sans" panose="020B0606030504020204" pitchFamily="34" charset="0"/>
              </a:rPr>
              <a:t>Mesmos dados, mesmos eixos</a:t>
            </a:r>
          </a:p>
        </p:txBody>
      </p:sp>
      <p:sp>
        <p:nvSpPr>
          <p:cNvPr id="14" name="TextBox 13">
            <a:extLst>
              <a:ext uri="{FF2B5EF4-FFF2-40B4-BE49-F238E27FC236}">
                <a16:creationId xmlns:a16="http://schemas.microsoft.com/office/drawing/2014/main" id="{4EA92CE4-B154-4CAF-9976-33518B99999B}"/>
              </a:ext>
            </a:extLst>
          </p:cNvPr>
          <p:cNvSpPr txBox="1"/>
          <p:nvPr/>
        </p:nvSpPr>
        <p:spPr>
          <a:xfrm>
            <a:off x="1323814" y="2349835"/>
            <a:ext cx="2956990" cy="400110"/>
          </a:xfrm>
          <a:prstGeom prst="rect">
            <a:avLst/>
          </a:prstGeom>
          <a:noFill/>
        </p:spPr>
        <p:txBody>
          <a:bodyPr wrap="square" rtlCol="0">
            <a:spAutoFit/>
          </a:bodyPr>
          <a:lstStyle/>
          <a:p>
            <a:pPr algn="ctr"/>
            <a:r>
              <a:rPr lang="en-US" sz="2000">
                <a:latin typeface="Open Sans" panose="020B0606030504020204" pitchFamily="34" charset="0"/>
              </a:rPr>
              <a:t>Curva de carga</a:t>
            </a:r>
          </a:p>
        </p:txBody>
      </p:sp>
      <p:sp>
        <p:nvSpPr>
          <p:cNvPr id="15" name="TextBox 14">
            <a:extLst>
              <a:ext uri="{FF2B5EF4-FFF2-40B4-BE49-F238E27FC236}">
                <a16:creationId xmlns:a16="http://schemas.microsoft.com/office/drawing/2014/main" id="{B22A6D21-DA32-41DE-8090-ED9813AB3DE8}"/>
              </a:ext>
            </a:extLst>
          </p:cNvPr>
          <p:cNvSpPr txBox="1"/>
          <p:nvPr/>
        </p:nvSpPr>
        <p:spPr>
          <a:xfrm>
            <a:off x="6940977" y="2531412"/>
            <a:ext cx="4176784" cy="400110"/>
          </a:xfrm>
          <a:prstGeom prst="rect">
            <a:avLst/>
          </a:prstGeom>
          <a:noFill/>
        </p:spPr>
        <p:txBody>
          <a:bodyPr wrap="square" rtlCol="0">
            <a:spAutoFit/>
          </a:bodyPr>
          <a:lstStyle/>
          <a:p>
            <a:pPr algn="ctr"/>
            <a:r>
              <a:rPr lang="en-US" sz="2000">
                <a:latin typeface="Open Sans" panose="020B0606030504020204" pitchFamily="34" charset="0"/>
              </a:rPr>
              <a:t>Curva de duração da carga</a:t>
            </a:r>
          </a:p>
        </p:txBody>
      </p:sp>
      <p:sp>
        <p:nvSpPr>
          <p:cNvPr id="16" name="TextBox 15">
            <a:extLst>
              <a:ext uri="{FF2B5EF4-FFF2-40B4-BE49-F238E27FC236}">
                <a16:creationId xmlns:a16="http://schemas.microsoft.com/office/drawing/2014/main" id="{090CBA6A-7A61-4C00-AC9C-CC34DBAAD029}"/>
              </a:ext>
            </a:extLst>
          </p:cNvPr>
          <p:cNvSpPr txBox="1"/>
          <p:nvPr/>
        </p:nvSpPr>
        <p:spPr>
          <a:xfrm>
            <a:off x="577583" y="5784955"/>
            <a:ext cx="4449453" cy="369332"/>
          </a:xfrm>
          <a:prstGeom prst="rect">
            <a:avLst/>
          </a:prstGeom>
          <a:noFill/>
        </p:spPr>
        <p:txBody>
          <a:bodyPr wrap="square" rtlCol="0">
            <a:spAutoFit/>
          </a:bodyPr>
          <a:lstStyle/>
          <a:p>
            <a:pPr algn="ctr"/>
            <a:r>
              <a:rPr lang="en-US" sz="1800">
                <a:latin typeface="Open Sans" panose="020B0606030504020204" pitchFamily="34" charset="0"/>
              </a:rPr>
              <a:t>Ordem cronológica</a:t>
            </a:r>
          </a:p>
        </p:txBody>
      </p:sp>
      <p:sp>
        <p:nvSpPr>
          <p:cNvPr id="17" name="TextBox 16">
            <a:extLst>
              <a:ext uri="{FF2B5EF4-FFF2-40B4-BE49-F238E27FC236}">
                <a16:creationId xmlns:a16="http://schemas.microsoft.com/office/drawing/2014/main" id="{35089A74-FEAA-48F6-B683-17977D37B485}"/>
              </a:ext>
            </a:extLst>
          </p:cNvPr>
          <p:cNvSpPr txBox="1"/>
          <p:nvPr/>
        </p:nvSpPr>
        <p:spPr>
          <a:xfrm>
            <a:off x="6753096" y="5784955"/>
            <a:ext cx="4449453" cy="369332"/>
          </a:xfrm>
          <a:prstGeom prst="rect">
            <a:avLst/>
          </a:prstGeom>
          <a:noFill/>
        </p:spPr>
        <p:txBody>
          <a:bodyPr wrap="square" rtlCol="0">
            <a:spAutoFit/>
          </a:bodyPr>
          <a:lstStyle/>
          <a:p>
            <a:pPr algn="ctr"/>
            <a:r>
              <a:rPr lang="en-US" sz="1800">
                <a:latin typeface="Open Sans" panose="020B0606030504020204" pitchFamily="34" charset="0"/>
              </a:rPr>
              <a:t>Classificados por nível de demanda</a:t>
            </a:r>
          </a:p>
        </p:txBody>
      </p:sp>
      <p:grpSp>
        <p:nvGrpSpPr>
          <p:cNvPr id="21" name="Group 20">
            <a:extLst>
              <a:ext uri="{FF2B5EF4-FFF2-40B4-BE49-F238E27FC236}">
                <a16:creationId xmlns:a16="http://schemas.microsoft.com/office/drawing/2014/main" id="{83399CAC-38BB-4BD3-BEA3-A9B2A364E39D}"/>
              </a:ext>
            </a:extLst>
          </p:cNvPr>
          <p:cNvGrpSpPr/>
          <p:nvPr/>
        </p:nvGrpSpPr>
        <p:grpSpPr>
          <a:xfrm>
            <a:off x="7020347" y="2974282"/>
            <a:ext cx="4097414" cy="2685266"/>
            <a:chOff x="539552" y="1331913"/>
            <a:chExt cx="7729862" cy="4545359"/>
          </a:xfrm>
        </p:grpSpPr>
        <p:pic>
          <p:nvPicPr>
            <p:cNvPr id="22" name="Picture 3">
              <a:extLst>
                <a:ext uri="{FF2B5EF4-FFF2-40B4-BE49-F238E27FC236}">
                  <a16:creationId xmlns:a16="http://schemas.microsoft.com/office/drawing/2014/main" id="{8276DAEF-75AC-4040-B127-C38C204D8D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1331913"/>
              <a:ext cx="7729862" cy="4545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3" name="Straight Connector 22">
              <a:extLst>
                <a:ext uri="{FF2B5EF4-FFF2-40B4-BE49-F238E27FC236}">
                  <a16:creationId xmlns:a16="http://schemas.microsoft.com/office/drawing/2014/main" id="{A55C71A7-A549-447E-B805-6500A33A9B74}"/>
                </a:ext>
              </a:extLst>
            </p:cNvPr>
            <p:cNvCxnSpPr/>
            <p:nvPr/>
          </p:nvCxnSpPr>
          <p:spPr bwMode="auto">
            <a:xfrm>
              <a:off x="1331640" y="3045810"/>
              <a:ext cx="2232248" cy="0"/>
            </a:xfrm>
            <a:prstGeom prst="line">
              <a:avLst/>
            </a:prstGeom>
            <a:solidFill>
              <a:srgbClr val="FF6600"/>
            </a:solidFill>
            <a:ln w="222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Connector 23">
              <a:extLst>
                <a:ext uri="{FF2B5EF4-FFF2-40B4-BE49-F238E27FC236}">
                  <a16:creationId xmlns:a16="http://schemas.microsoft.com/office/drawing/2014/main" id="{FD80E233-C0DC-4D4E-BD23-19F4382E6C98}"/>
                </a:ext>
              </a:extLst>
            </p:cNvPr>
            <p:cNvCxnSpPr/>
            <p:nvPr/>
          </p:nvCxnSpPr>
          <p:spPr bwMode="auto">
            <a:xfrm flipV="1">
              <a:off x="3563888" y="3045810"/>
              <a:ext cx="0" cy="2111382"/>
            </a:xfrm>
            <a:prstGeom prst="line">
              <a:avLst/>
            </a:prstGeom>
            <a:solidFill>
              <a:srgbClr val="FF6600"/>
            </a:solidFill>
            <a:ln w="22225" cap="flat" cmpd="sng" algn="ctr">
              <a:solidFill>
                <a:srgbClr val="B026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25" name="Picture 24">
            <a:extLst>
              <a:ext uri="{FF2B5EF4-FFF2-40B4-BE49-F238E27FC236}">
                <a16:creationId xmlns:a16="http://schemas.microsoft.com/office/drawing/2014/main" id="{3D1F53CC-2039-46D5-BB2C-346164E5C018}"/>
              </a:ext>
            </a:extLst>
          </p:cNvPr>
          <p:cNvPicPr preferRelativeResize="0">
            <a:picLocks/>
          </p:cNvPicPr>
          <p:nvPr/>
        </p:nvPicPr>
        <p:blipFill>
          <a:blip r:embed="rId6">
            <a:extLst>
              <a:ext uri="{28A0092B-C50C-407E-A947-70E740481C1C}">
                <a14:useLocalDpi xmlns:a14="http://schemas.microsoft.com/office/drawing/2010/main" val="0"/>
              </a:ext>
            </a:extLst>
          </a:blip>
          <a:stretch>
            <a:fillRect/>
          </a:stretch>
        </p:blipFill>
        <p:spPr>
          <a:xfrm>
            <a:off x="7454115" y="3405273"/>
            <a:ext cx="1211754" cy="595497"/>
          </a:xfrm>
          <a:prstGeom prst="rect">
            <a:avLst/>
          </a:prstGeom>
          <a:solidFill>
            <a:srgbClr val="B02633"/>
          </a:solidFill>
        </p:spPr>
      </p:pic>
      <p:sp>
        <p:nvSpPr>
          <p:cNvPr id="37" name="TextBox 36">
            <a:extLst>
              <a:ext uri="{FF2B5EF4-FFF2-40B4-BE49-F238E27FC236}">
                <a16:creationId xmlns:a16="http://schemas.microsoft.com/office/drawing/2014/main" id="{7A0317E4-BD40-4306-9BAE-CEF50C49D34F}"/>
              </a:ext>
            </a:extLst>
          </p:cNvPr>
          <p:cNvSpPr txBox="1"/>
          <p:nvPr/>
        </p:nvSpPr>
        <p:spPr>
          <a:xfrm>
            <a:off x="8588040" y="3663548"/>
            <a:ext cx="1344676" cy="369332"/>
          </a:xfrm>
          <a:prstGeom prst="rect">
            <a:avLst/>
          </a:prstGeom>
          <a:noFill/>
        </p:spPr>
        <p:txBody>
          <a:bodyPr wrap="square" rtlCol="0">
            <a:spAutoFit/>
          </a:bodyPr>
          <a:lstStyle/>
          <a:p>
            <a:r>
              <a:rPr lang="en-GB">
                <a:solidFill>
                  <a:srgbClr val="B02633"/>
                </a:solidFill>
                <a:latin typeface="Open Sans" panose="020B0606030504020204" pitchFamily="34" charset="0"/>
              </a:rPr>
              <a:t>2000 MW</a:t>
            </a:r>
          </a:p>
        </p:txBody>
      </p:sp>
      <p:cxnSp>
        <p:nvCxnSpPr>
          <p:cNvPr id="38" name="Straight Arrow Connector 37">
            <a:extLst>
              <a:ext uri="{FF2B5EF4-FFF2-40B4-BE49-F238E27FC236}">
                <a16:creationId xmlns:a16="http://schemas.microsoft.com/office/drawing/2014/main" id="{F88265CA-3944-43C8-A334-7AC618F7A230}"/>
              </a:ext>
            </a:extLst>
          </p:cNvPr>
          <p:cNvCxnSpPr/>
          <p:nvPr/>
        </p:nvCxnSpPr>
        <p:spPr bwMode="auto">
          <a:xfrm>
            <a:off x="4399766" y="3765472"/>
            <a:ext cx="4736" cy="9757"/>
          </a:xfrm>
          <a:prstGeom prst="straightConnector1">
            <a:avLst/>
          </a:prstGeom>
          <a:solidFill>
            <a:srgbClr val="FF6600"/>
          </a:solidFill>
          <a:ln w="2222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9" name="Group 38">
            <a:extLst>
              <a:ext uri="{FF2B5EF4-FFF2-40B4-BE49-F238E27FC236}">
                <a16:creationId xmlns:a16="http://schemas.microsoft.com/office/drawing/2014/main" id="{32D89106-B6D5-409D-9ABD-546C40ED9FCD}"/>
              </a:ext>
            </a:extLst>
          </p:cNvPr>
          <p:cNvGrpSpPr/>
          <p:nvPr/>
        </p:nvGrpSpPr>
        <p:grpSpPr>
          <a:xfrm>
            <a:off x="8654434" y="4587815"/>
            <a:ext cx="1584027" cy="646331"/>
            <a:chOff x="3961766" y="368374"/>
            <a:chExt cx="2988299" cy="1094045"/>
          </a:xfrm>
        </p:grpSpPr>
        <p:sp>
          <p:nvSpPr>
            <p:cNvPr id="40" name="TextBox 39">
              <a:extLst>
                <a:ext uri="{FF2B5EF4-FFF2-40B4-BE49-F238E27FC236}">
                  <a16:creationId xmlns:a16="http://schemas.microsoft.com/office/drawing/2014/main" id="{553D486E-D315-4896-9DB8-88A9A0847188}"/>
                </a:ext>
              </a:extLst>
            </p:cNvPr>
            <p:cNvSpPr txBox="1"/>
            <p:nvPr/>
          </p:nvSpPr>
          <p:spPr>
            <a:xfrm>
              <a:off x="4452286" y="368374"/>
              <a:ext cx="2497779" cy="1094045"/>
            </a:xfrm>
            <a:prstGeom prst="rect">
              <a:avLst/>
            </a:prstGeom>
            <a:noFill/>
          </p:spPr>
          <p:txBody>
            <a:bodyPr wrap="square" rtlCol="0">
              <a:spAutoFit/>
            </a:bodyPr>
            <a:lstStyle/>
            <a:p>
              <a:r>
                <a:rPr lang="en-GB">
                  <a:solidFill>
                    <a:srgbClr val="B02633"/>
                  </a:solidFill>
                  <a:latin typeface="Open Sans" panose="020B0606030504020204" pitchFamily="34" charset="0"/>
                </a:rPr>
                <a:t>2918 horas</a:t>
              </a:r>
            </a:p>
          </p:txBody>
        </p:sp>
        <p:cxnSp>
          <p:nvCxnSpPr>
            <p:cNvPr id="41" name="Straight Arrow Connector 40">
              <a:extLst>
                <a:ext uri="{FF2B5EF4-FFF2-40B4-BE49-F238E27FC236}">
                  <a16:creationId xmlns:a16="http://schemas.microsoft.com/office/drawing/2014/main" id="{E9F54E0B-C4BB-44FA-98A9-CE586A593004}"/>
                </a:ext>
              </a:extLst>
            </p:cNvPr>
            <p:cNvCxnSpPr/>
            <p:nvPr/>
          </p:nvCxnSpPr>
          <p:spPr bwMode="auto">
            <a:xfrm flipH="1">
              <a:off x="3961766" y="1046016"/>
              <a:ext cx="576064" cy="328682"/>
            </a:xfrm>
            <a:prstGeom prst="straightConnector1">
              <a:avLst/>
            </a:prstGeom>
            <a:solidFill>
              <a:srgbClr val="FF6600"/>
            </a:solidFill>
            <a:ln w="22225" cap="flat" cmpd="sng" algn="ctr">
              <a:solidFill>
                <a:srgbClr val="B02633"/>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8" name="Rectangle 27">
            <a:extLst>
              <a:ext uri="{FF2B5EF4-FFF2-40B4-BE49-F238E27FC236}">
                <a16:creationId xmlns:a16="http://schemas.microsoft.com/office/drawing/2014/main" id="{4CC1755A-9897-1C48-84E4-508EFDD39441}"/>
              </a:ext>
            </a:extLst>
          </p:cNvPr>
          <p:cNvSpPr/>
          <p:nvPr/>
        </p:nvSpPr>
        <p:spPr>
          <a:xfrm>
            <a:off x="893841" y="1359856"/>
            <a:ext cx="6217920" cy="369332"/>
          </a:xfrm>
          <a:prstGeom prst="rect">
            <a:avLst/>
          </a:prstGeom>
        </p:spPr>
        <p:txBody>
          <a:bodyPr wrap="square" lIns="91440" tIns="45720" rIns="91440" bIns="45720" anchor="t">
            <a:spAutoFit/>
          </a:bodyPr>
          <a:lstStyle/>
          <a:p>
            <a:pPr eaLnBrk="1" fontAlgn="auto" hangingPunct="1">
              <a:lnSpc>
                <a:spcPct val="90000"/>
              </a:lnSpc>
              <a:spcBef>
                <a:spcPts val="0"/>
              </a:spcBef>
              <a:spcAft>
                <a:spcPts val="1200"/>
              </a:spcAft>
              <a:buClr>
                <a:srgbClr val="333333"/>
              </a:buClr>
              <a:buSzPts val="1600"/>
              <a:defRPr/>
            </a:pPr>
            <a:r>
              <a:rPr lang="en-ZA" sz="2000" b="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Curvas de carga e curvas de duração de carga</a:t>
            </a:r>
          </a:p>
        </p:txBody>
      </p:sp>
      <p:sp>
        <p:nvSpPr>
          <p:cNvPr id="4" name="Title 1">
            <a:extLst>
              <a:ext uri="{FF2B5EF4-FFF2-40B4-BE49-F238E27FC236}">
                <a16:creationId xmlns:a16="http://schemas.microsoft.com/office/drawing/2014/main" id="{B46A0971-5BE4-49AD-99B6-9D5C845D964F}"/>
              </a:ext>
            </a:extLst>
          </p:cNvPr>
          <p:cNvSpPr>
            <a:spLocks noGrp="1"/>
          </p:cNvSpPr>
          <p:nvPr/>
        </p:nvSpPr>
        <p:spPr bwMode="auto">
          <a:xfrm>
            <a:off x="858079" y="345247"/>
            <a:ext cx="954819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GB" dirty="0">
                <a:latin typeface="Open Sans"/>
                <a:sym typeface="Bodoni SvtyTwo ITC TT-Book"/>
              </a:rPr>
              <a:t>Aula 9.2 </a:t>
            </a:r>
            <a:r>
              <a:rPr lang="en-GB" dirty="0" err="1">
                <a:latin typeface="Open Sans"/>
                <a:sym typeface="Bodoni SvtyTwo ITC TT-Book"/>
              </a:rPr>
              <a:t>Objetivo</a:t>
            </a:r>
            <a:r>
              <a:rPr lang="en-GB" dirty="0">
                <a:latin typeface="Open Sans"/>
                <a:sym typeface="Bodoni SvtyTwo ITC TT-Book"/>
              </a:rPr>
              <a:t> do MAED-EL</a:t>
            </a:r>
            <a:endParaRPr lang="en-GB" dirty="0"/>
          </a:p>
        </p:txBody>
      </p:sp>
    </p:spTree>
    <p:extLst>
      <p:ext uri="{BB962C8B-B14F-4D97-AF65-F5344CB8AC3E}">
        <p14:creationId xmlns:p14="http://schemas.microsoft.com/office/powerpoint/2010/main" val="2407278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11</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aphicFrame>
        <p:nvGraphicFramePr>
          <p:cNvPr id="10" name="Diagram 9">
            <a:extLst>
              <a:ext uri="{FF2B5EF4-FFF2-40B4-BE49-F238E27FC236}">
                <a16:creationId xmlns:a16="http://schemas.microsoft.com/office/drawing/2014/main" id="{D3F503A9-3E22-4FEA-970E-969A86AC998F}"/>
              </a:ext>
            </a:extLst>
          </p:cNvPr>
          <p:cNvGraphicFramePr/>
          <p:nvPr>
            <p:extLst>
              <p:ext uri="{D42A27DB-BD31-4B8C-83A1-F6EECF244321}">
                <p14:modId xmlns:p14="http://schemas.microsoft.com/office/powerpoint/2010/main" val="2095097610"/>
              </p:ext>
            </p:extLst>
          </p:nvPr>
        </p:nvGraphicFramePr>
        <p:xfrm>
          <a:off x="2224358" y="1877525"/>
          <a:ext cx="7743282" cy="45776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TextBox 13">
            <a:extLst>
              <a:ext uri="{FF2B5EF4-FFF2-40B4-BE49-F238E27FC236}">
                <a16:creationId xmlns:a16="http://schemas.microsoft.com/office/drawing/2014/main" id="{A5B8E679-F20A-43D3-ACEC-DF05F3761ED3}"/>
              </a:ext>
            </a:extLst>
          </p:cNvPr>
          <p:cNvSpPr txBox="1"/>
          <p:nvPr/>
        </p:nvSpPr>
        <p:spPr>
          <a:xfrm>
            <a:off x="2007387" y="2715588"/>
            <a:ext cx="7743282" cy="523220"/>
          </a:xfrm>
          <a:prstGeom prst="rect">
            <a:avLst/>
          </a:prstGeom>
          <a:noFill/>
        </p:spPr>
        <p:txBody>
          <a:bodyPr wrap="square" rtlCol="0">
            <a:spAutoFit/>
          </a:bodyPr>
          <a:lstStyle/>
          <a:p>
            <a:pPr algn="ctr"/>
            <a:r>
              <a:rPr lang="en-US" sz="2800" dirty="0">
                <a:latin typeface="Open Sans" panose="020B0606030504020204" pitchFamily="34" charset="0"/>
              </a:rPr>
              <a:t>Planejamento do sistema de eletricidade</a:t>
            </a:r>
          </a:p>
        </p:txBody>
      </p:sp>
      <p:sp>
        <p:nvSpPr>
          <p:cNvPr id="12" name="Rectangle 11">
            <a:extLst>
              <a:ext uri="{FF2B5EF4-FFF2-40B4-BE49-F238E27FC236}">
                <a16:creationId xmlns:a16="http://schemas.microsoft.com/office/drawing/2014/main" id="{846AB193-4BF2-F44F-876C-1FE730C80EC2}"/>
              </a:ext>
            </a:extLst>
          </p:cNvPr>
          <p:cNvSpPr/>
          <p:nvPr/>
        </p:nvSpPr>
        <p:spPr>
          <a:xfrm>
            <a:off x="907093" y="1379734"/>
            <a:ext cx="7553400" cy="369332"/>
          </a:xfrm>
          <a:prstGeom prst="rect">
            <a:avLst/>
          </a:prstGeom>
        </p:spPr>
        <p:txBody>
          <a:bodyPr wrap="square" lIns="91440" tIns="45720" rIns="91440" bIns="45720" anchor="t">
            <a:spAutoFit/>
          </a:bodyPr>
          <a:lstStyle/>
          <a:p>
            <a:pPr eaLnBrk="1" fontAlgn="auto" hangingPunct="1">
              <a:lnSpc>
                <a:spcPct val="90000"/>
              </a:lnSpc>
              <a:spcBef>
                <a:spcPts val="0"/>
              </a:spcBef>
              <a:spcAft>
                <a:spcPts val="1200"/>
              </a:spcAft>
              <a:buClr>
                <a:srgbClr val="333333"/>
              </a:buClr>
              <a:buSzPts val="1600"/>
              <a:defRPr/>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Onde o MAED-EL se encaixa no planejamento do sistema elétrico</a:t>
            </a:r>
          </a:p>
        </p:txBody>
      </p:sp>
      <p:sp>
        <p:nvSpPr>
          <p:cNvPr id="19" name="Title 1">
            <a:extLst>
              <a:ext uri="{FF2B5EF4-FFF2-40B4-BE49-F238E27FC236}">
                <a16:creationId xmlns:a16="http://schemas.microsoft.com/office/drawing/2014/main" id="{AD961E59-30D0-4986-8485-2B3E97962B75}"/>
              </a:ext>
            </a:extLst>
          </p:cNvPr>
          <p:cNvSpPr>
            <a:spLocks noGrp="1"/>
          </p:cNvSpPr>
          <p:nvPr/>
        </p:nvSpPr>
        <p:spPr bwMode="auto">
          <a:xfrm>
            <a:off x="858079" y="345247"/>
            <a:ext cx="954819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GB" dirty="0">
                <a:latin typeface="Open Sans"/>
                <a:sym typeface="Bodoni SvtyTwo ITC TT-Book"/>
              </a:rPr>
              <a:t>Aula 9.2 </a:t>
            </a:r>
            <a:r>
              <a:rPr lang="en-GB" dirty="0" err="1">
                <a:latin typeface="Open Sans"/>
                <a:sym typeface="Bodoni SvtyTwo ITC TT-Book"/>
              </a:rPr>
              <a:t>Objetivo</a:t>
            </a:r>
            <a:r>
              <a:rPr lang="en-GB" dirty="0">
                <a:latin typeface="Open Sans"/>
                <a:sym typeface="Bodoni SvtyTwo ITC TT-Book"/>
              </a:rPr>
              <a:t> do MAED-EL</a:t>
            </a:r>
            <a:endParaRPr lang="en-GB" dirty="0"/>
          </a:p>
        </p:txBody>
      </p:sp>
    </p:spTree>
    <p:extLst>
      <p:ext uri="{BB962C8B-B14F-4D97-AF65-F5344CB8AC3E}">
        <p14:creationId xmlns:p14="http://schemas.microsoft.com/office/powerpoint/2010/main" val="791137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dirty="0"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12</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Rectangle 9">
            <a:extLst>
              <a:ext uri="{FF2B5EF4-FFF2-40B4-BE49-F238E27FC236}">
                <a16:creationId xmlns:a16="http://schemas.microsoft.com/office/drawing/2014/main" id="{C7062475-E3BC-F843-9741-27BE8149108A}"/>
              </a:ext>
            </a:extLst>
          </p:cNvPr>
          <p:cNvSpPr/>
          <p:nvPr/>
        </p:nvSpPr>
        <p:spPr>
          <a:xfrm>
            <a:off x="887214" y="1359856"/>
            <a:ext cx="8309539" cy="369332"/>
          </a:xfrm>
          <a:prstGeom prst="rect">
            <a:avLst/>
          </a:prstGeom>
        </p:spPr>
        <p:txBody>
          <a:bodyPr wrap="square" lIns="91440" tIns="45720" rIns="91440" bIns="45720" anchor="t">
            <a:spAutoFit/>
          </a:bodyPr>
          <a:lstStyle/>
          <a:p>
            <a:pPr eaLnBrk="1" fontAlgn="auto" hangingPunct="1">
              <a:lnSpc>
                <a:spcPct val="90000"/>
              </a:lnSpc>
              <a:spcBef>
                <a:spcPts val="0"/>
              </a:spcBef>
              <a:spcAft>
                <a:spcPts val="1200"/>
              </a:spcAft>
              <a:buClr>
                <a:srgbClr val="333333"/>
              </a:buClr>
              <a:buSzPts val="1600"/>
              <a:defRPr/>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Como o MAED-EL modela a demanda em um sistema de eletricidade</a:t>
            </a:r>
          </a:p>
        </p:txBody>
      </p:sp>
      <p:graphicFrame>
        <p:nvGraphicFramePr>
          <p:cNvPr id="12" name="Diagram 11">
            <a:extLst>
              <a:ext uri="{FF2B5EF4-FFF2-40B4-BE49-F238E27FC236}">
                <a16:creationId xmlns:a16="http://schemas.microsoft.com/office/drawing/2014/main" id="{3C666016-61EF-C243-92F0-5D75F207FA2D}"/>
              </a:ext>
            </a:extLst>
          </p:cNvPr>
          <p:cNvGraphicFramePr/>
          <p:nvPr>
            <p:extLst>
              <p:ext uri="{D42A27DB-BD31-4B8C-83A1-F6EECF244321}">
                <p14:modId xmlns:p14="http://schemas.microsoft.com/office/powerpoint/2010/main" val="2808468787"/>
              </p:ext>
            </p:extLst>
          </p:nvPr>
        </p:nvGraphicFramePr>
        <p:xfrm>
          <a:off x="1019736" y="1778892"/>
          <a:ext cx="10534765" cy="44444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6" name="Title 1">
            <a:extLst>
              <a:ext uri="{FF2B5EF4-FFF2-40B4-BE49-F238E27FC236}">
                <a16:creationId xmlns:a16="http://schemas.microsoft.com/office/drawing/2014/main" id="{ED482E1E-1293-45EE-8510-5803BC5E43C7}"/>
              </a:ext>
            </a:extLst>
          </p:cNvPr>
          <p:cNvSpPr>
            <a:spLocks noGrp="1"/>
          </p:cNvSpPr>
          <p:nvPr/>
        </p:nvSpPr>
        <p:spPr bwMode="auto">
          <a:xfrm>
            <a:off x="858079" y="345247"/>
            <a:ext cx="954819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GB" dirty="0">
                <a:latin typeface="Open Sans"/>
                <a:sym typeface="Bodoni SvtyTwo ITC TT-Book"/>
              </a:rPr>
              <a:t>Aula 9.2 </a:t>
            </a:r>
            <a:r>
              <a:rPr lang="en-GB" dirty="0" err="1">
                <a:latin typeface="Open Sans"/>
                <a:sym typeface="Bodoni SvtyTwo ITC TT-Book"/>
              </a:rPr>
              <a:t>Objetivo</a:t>
            </a:r>
            <a:r>
              <a:rPr lang="en-GB" dirty="0">
                <a:latin typeface="Open Sans"/>
                <a:sym typeface="Bodoni SvtyTwo ITC TT-Book"/>
              </a:rPr>
              <a:t> do MAED-EL</a:t>
            </a:r>
            <a:endParaRPr lang="en-GB" dirty="0"/>
          </a:p>
        </p:txBody>
      </p:sp>
    </p:spTree>
    <p:extLst>
      <p:ext uri="{BB962C8B-B14F-4D97-AF65-F5344CB8AC3E}">
        <p14:creationId xmlns:p14="http://schemas.microsoft.com/office/powerpoint/2010/main" val="4151239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13</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aphicFrame>
        <p:nvGraphicFramePr>
          <p:cNvPr id="10" name="Diagram 9">
            <a:extLst>
              <a:ext uri="{FF2B5EF4-FFF2-40B4-BE49-F238E27FC236}">
                <a16:creationId xmlns:a16="http://schemas.microsoft.com/office/drawing/2014/main" id="{1019A617-5222-4750-98AB-FAC7C57203B5}"/>
              </a:ext>
            </a:extLst>
          </p:cNvPr>
          <p:cNvGraphicFramePr/>
          <p:nvPr>
            <p:extLst>
              <p:ext uri="{D42A27DB-BD31-4B8C-83A1-F6EECF244321}">
                <p14:modId xmlns:p14="http://schemas.microsoft.com/office/powerpoint/2010/main" val="1731662193"/>
              </p:ext>
            </p:extLst>
          </p:nvPr>
        </p:nvGraphicFramePr>
        <p:xfrm>
          <a:off x="1590047" y="3064594"/>
          <a:ext cx="8309539" cy="31610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TextBox 10">
            <a:extLst>
              <a:ext uri="{FF2B5EF4-FFF2-40B4-BE49-F238E27FC236}">
                <a16:creationId xmlns:a16="http://schemas.microsoft.com/office/drawing/2014/main" id="{B760A3AA-7024-4D10-8476-499413009A1D}"/>
              </a:ext>
            </a:extLst>
          </p:cNvPr>
          <p:cNvSpPr txBox="1"/>
          <p:nvPr/>
        </p:nvSpPr>
        <p:spPr>
          <a:xfrm>
            <a:off x="2080366" y="2555642"/>
            <a:ext cx="7326109" cy="369332"/>
          </a:xfrm>
          <a:prstGeom prst="rect">
            <a:avLst/>
          </a:prstGeom>
          <a:noFill/>
        </p:spPr>
        <p:txBody>
          <a:bodyPr wrap="square" lIns="91440" tIns="45720" rIns="91440" bIns="45720" rtlCol="0" anchor="t">
            <a:spAutoFit/>
          </a:bodyPr>
          <a:lstStyle/>
          <a:p>
            <a:pPr algn="ctr"/>
            <a:r>
              <a:rPr lang="en-US" sz="1800" dirty="0">
                <a:latin typeface="Open Sans"/>
              </a:rPr>
              <a:t>Previsão da demanda horária de eletricidade no </a:t>
            </a:r>
            <a:r>
              <a:rPr lang="en-US" dirty="0">
                <a:latin typeface="Open Sans"/>
              </a:rPr>
              <a:t>MAED-EL</a:t>
            </a:r>
            <a:endParaRPr lang="en-US" sz="1800" dirty="0">
              <a:latin typeface="Open Sans" panose="020B0606030504020204" pitchFamily="34" charset="0"/>
            </a:endParaRPr>
          </a:p>
        </p:txBody>
      </p:sp>
      <p:sp>
        <p:nvSpPr>
          <p:cNvPr id="14" name="Rectangle 13">
            <a:extLst>
              <a:ext uri="{FF2B5EF4-FFF2-40B4-BE49-F238E27FC236}">
                <a16:creationId xmlns:a16="http://schemas.microsoft.com/office/drawing/2014/main" id="{14C435BF-F40E-CF45-8107-9BEE9DC4F235}"/>
              </a:ext>
            </a:extLst>
          </p:cNvPr>
          <p:cNvSpPr/>
          <p:nvPr/>
        </p:nvSpPr>
        <p:spPr>
          <a:xfrm>
            <a:off x="887214" y="1982708"/>
            <a:ext cx="8309539" cy="369332"/>
          </a:xfrm>
          <a:prstGeom prst="rect">
            <a:avLst/>
          </a:prstGeom>
        </p:spPr>
        <p:txBody>
          <a:bodyPr wrap="square" lIns="91440" tIns="45720" rIns="91440" bIns="45720" anchor="t">
            <a:spAutoFit/>
          </a:bodyPr>
          <a:lstStyle/>
          <a:p>
            <a:pPr eaLnBrk="1" fontAlgn="auto" hangingPunct="1">
              <a:lnSpc>
                <a:spcPct val="90000"/>
              </a:lnSpc>
              <a:spcBef>
                <a:spcPts val="0"/>
              </a:spcBef>
              <a:spcAft>
                <a:spcPts val="1200"/>
              </a:spcAft>
              <a:buClr>
                <a:srgbClr val="333333"/>
              </a:buClr>
              <a:buSzPts val="1600"/>
              <a:defRPr/>
            </a:pPr>
            <a:r>
              <a:rPr lang="en-ZA" sz="20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Etapas para prever a demanda horária de eletricidade</a:t>
            </a:r>
          </a:p>
        </p:txBody>
      </p:sp>
      <p:sp>
        <p:nvSpPr>
          <p:cNvPr id="17" name="Title 1">
            <a:extLst>
              <a:ext uri="{FF2B5EF4-FFF2-40B4-BE49-F238E27FC236}">
                <a16:creationId xmlns:a16="http://schemas.microsoft.com/office/drawing/2014/main" id="{1BAAF3CD-79E0-4814-A25B-D567086FEA28}"/>
              </a:ext>
            </a:extLst>
          </p:cNvPr>
          <p:cNvSpPr txBox="1">
            <a:spLocks/>
          </p:cNvSpPr>
          <p:nvPr/>
        </p:nvSpPr>
        <p:spPr bwMode="auto">
          <a:xfrm>
            <a:off x="860612" y="619125"/>
            <a:ext cx="9498691"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GB" dirty="0">
                <a:latin typeface="Open Sans"/>
                <a:sym typeface="Bodoni SvtyTwo ITC TT-Book"/>
              </a:rPr>
              <a:t>Aula 9.3 Representação da </a:t>
            </a:r>
            <a:br>
              <a:rPr lang="en-GB" dirty="0">
                <a:latin typeface="Open Sans"/>
              </a:rPr>
            </a:br>
            <a:r>
              <a:rPr lang="en-GB" dirty="0">
                <a:latin typeface="Open Sans"/>
                <a:sym typeface="Bodoni SvtyTwo ITC TT-Book"/>
              </a:rPr>
              <a:t>demanda horária de eletricidade </a:t>
            </a:r>
          </a:p>
        </p:txBody>
      </p:sp>
    </p:spTree>
    <p:extLst>
      <p:ext uri="{BB962C8B-B14F-4D97-AF65-F5344CB8AC3E}">
        <p14:creationId xmlns:p14="http://schemas.microsoft.com/office/powerpoint/2010/main" val="2495855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14</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pSp>
        <p:nvGrpSpPr>
          <p:cNvPr id="7" name="Group 6">
            <a:extLst>
              <a:ext uri="{FF2B5EF4-FFF2-40B4-BE49-F238E27FC236}">
                <a16:creationId xmlns:a16="http://schemas.microsoft.com/office/drawing/2014/main" id="{89B045F2-9859-4008-8A2A-DA6779BA96C7}"/>
              </a:ext>
            </a:extLst>
          </p:cNvPr>
          <p:cNvGrpSpPr/>
          <p:nvPr/>
        </p:nvGrpSpPr>
        <p:grpSpPr>
          <a:xfrm>
            <a:off x="1822291" y="1994965"/>
            <a:ext cx="8613427" cy="4113193"/>
            <a:chOff x="1810792" y="1617279"/>
            <a:chExt cx="9400177" cy="4490879"/>
          </a:xfrm>
        </p:grpSpPr>
        <p:grpSp>
          <p:nvGrpSpPr>
            <p:cNvPr id="122" name="Group 121">
              <a:extLst>
                <a:ext uri="{FF2B5EF4-FFF2-40B4-BE49-F238E27FC236}">
                  <a16:creationId xmlns:a16="http://schemas.microsoft.com/office/drawing/2014/main" id="{9A55BE9A-9488-4FCE-8700-A772D9576A6F}"/>
                </a:ext>
              </a:extLst>
            </p:cNvPr>
            <p:cNvGrpSpPr/>
            <p:nvPr/>
          </p:nvGrpSpPr>
          <p:grpSpPr>
            <a:xfrm>
              <a:off x="4353237" y="5383001"/>
              <a:ext cx="6857732" cy="725157"/>
              <a:chOff x="672774" y="5216783"/>
              <a:chExt cx="7950851" cy="1015348"/>
            </a:xfrm>
          </p:grpSpPr>
          <p:sp>
            <p:nvSpPr>
              <p:cNvPr id="123" name="Text Box 7">
                <a:extLst>
                  <a:ext uri="{FF2B5EF4-FFF2-40B4-BE49-F238E27FC236}">
                    <a16:creationId xmlns:a16="http://schemas.microsoft.com/office/drawing/2014/main" id="{C1DD8085-A1E6-46E0-B73E-77DFE41368A5}"/>
                  </a:ext>
                </a:extLst>
              </p:cNvPr>
              <p:cNvSpPr txBox="1">
                <a:spLocks noChangeArrowheads="1"/>
              </p:cNvSpPr>
              <p:nvPr/>
            </p:nvSpPr>
            <p:spPr bwMode="auto">
              <a:xfrm>
                <a:off x="3962400" y="5715001"/>
                <a:ext cx="3886200" cy="51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atin typeface="Open Sans" panose="020B0606030504020204" pitchFamily="34" charset="0"/>
                  </a:rPr>
                  <a:t>Resultado: Carga horária</a:t>
                </a:r>
              </a:p>
            </p:txBody>
          </p:sp>
          <p:sp>
            <p:nvSpPr>
              <p:cNvPr id="124" name="Line 14">
                <a:extLst>
                  <a:ext uri="{FF2B5EF4-FFF2-40B4-BE49-F238E27FC236}">
                    <a16:creationId xmlns:a16="http://schemas.microsoft.com/office/drawing/2014/main" id="{B17F498A-5797-4938-8F68-561A746554BC}"/>
                  </a:ext>
                </a:extLst>
              </p:cNvPr>
              <p:cNvSpPr>
                <a:spLocks noChangeShapeType="1"/>
              </p:cNvSpPr>
              <p:nvPr/>
            </p:nvSpPr>
            <p:spPr bwMode="auto">
              <a:xfrm>
                <a:off x="672774" y="6139002"/>
                <a:ext cx="7950851" cy="13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25" name="Line 16">
                <a:extLst>
                  <a:ext uri="{FF2B5EF4-FFF2-40B4-BE49-F238E27FC236}">
                    <a16:creationId xmlns:a16="http://schemas.microsoft.com/office/drawing/2014/main" id="{8F3305BC-E8D4-47D6-A88B-BE306166E517}"/>
                  </a:ext>
                </a:extLst>
              </p:cNvPr>
              <p:cNvSpPr>
                <a:spLocks noChangeShapeType="1"/>
              </p:cNvSpPr>
              <p:nvPr/>
            </p:nvSpPr>
            <p:spPr bwMode="auto">
              <a:xfrm flipV="1">
                <a:off x="672774" y="5414401"/>
                <a:ext cx="1520" cy="724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26" name="Line 17">
                <a:extLst>
                  <a:ext uri="{FF2B5EF4-FFF2-40B4-BE49-F238E27FC236}">
                    <a16:creationId xmlns:a16="http://schemas.microsoft.com/office/drawing/2014/main" id="{44AF1735-7CD4-42AA-863E-C90F7F2925F1}"/>
                  </a:ext>
                </a:extLst>
              </p:cNvPr>
              <p:cNvSpPr>
                <a:spLocks noChangeShapeType="1"/>
              </p:cNvSpPr>
              <p:nvPr/>
            </p:nvSpPr>
            <p:spPr bwMode="auto">
              <a:xfrm>
                <a:off x="672774" y="5612020"/>
                <a:ext cx="7877908" cy="1372"/>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27" name="Freeform 18">
                <a:extLst>
                  <a:ext uri="{FF2B5EF4-FFF2-40B4-BE49-F238E27FC236}">
                    <a16:creationId xmlns:a16="http://schemas.microsoft.com/office/drawing/2014/main" id="{028022A3-3FC0-4011-B472-C4FF4B9D9CAD}"/>
                  </a:ext>
                </a:extLst>
              </p:cNvPr>
              <p:cNvSpPr>
                <a:spLocks/>
              </p:cNvSpPr>
              <p:nvPr/>
            </p:nvSpPr>
            <p:spPr bwMode="auto">
              <a:xfrm>
                <a:off x="672774" y="5216783"/>
                <a:ext cx="2704991" cy="724600"/>
              </a:xfrm>
              <a:custGeom>
                <a:avLst/>
                <a:gdLst>
                  <a:gd name="T0" fmla="*/ 33 w 3690"/>
                  <a:gd name="T1" fmla="*/ 468 h 902"/>
                  <a:gd name="T2" fmla="*/ 92 w 3690"/>
                  <a:gd name="T3" fmla="*/ 434 h 902"/>
                  <a:gd name="T4" fmla="*/ 175 w 3690"/>
                  <a:gd name="T5" fmla="*/ 426 h 902"/>
                  <a:gd name="T6" fmla="*/ 225 w 3690"/>
                  <a:gd name="T7" fmla="*/ 459 h 902"/>
                  <a:gd name="T8" fmla="*/ 309 w 3690"/>
                  <a:gd name="T9" fmla="*/ 484 h 902"/>
                  <a:gd name="T10" fmla="*/ 417 w 3690"/>
                  <a:gd name="T11" fmla="*/ 526 h 902"/>
                  <a:gd name="T12" fmla="*/ 517 w 3690"/>
                  <a:gd name="T13" fmla="*/ 635 h 902"/>
                  <a:gd name="T14" fmla="*/ 559 w 3690"/>
                  <a:gd name="T15" fmla="*/ 743 h 902"/>
                  <a:gd name="T16" fmla="*/ 609 w 3690"/>
                  <a:gd name="T17" fmla="*/ 635 h 902"/>
                  <a:gd name="T18" fmla="*/ 726 w 3690"/>
                  <a:gd name="T19" fmla="*/ 576 h 902"/>
                  <a:gd name="T20" fmla="*/ 835 w 3690"/>
                  <a:gd name="T21" fmla="*/ 234 h 902"/>
                  <a:gd name="T22" fmla="*/ 876 w 3690"/>
                  <a:gd name="T23" fmla="*/ 309 h 902"/>
                  <a:gd name="T24" fmla="*/ 960 w 3690"/>
                  <a:gd name="T25" fmla="*/ 318 h 902"/>
                  <a:gd name="T26" fmla="*/ 1018 w 3690"/>
                  <a:gd name="T27" fmla="*/ 451 h 902"/>
                  <a:gd name="T28" fmla="*/ 1085 w 3690"/>
                  <a:gd name="T29" fmla="*/ 501 h 902"/>
                  <a:gd name="T30" fmla="*/ 1127 w 3690"/>
                  <a:gd name="T31" fmla="*/ 535 h 902"/>
                  <a:gd name="T32" fmla="*/ 1244 w 3690"/>
                  <a:gd name="T33" fmla="*/ 301 h 902"/>
                  <a:gd name="T34" fmla="*/ 1310 w 3690"/>
                  <a:gd name="T35" fmla="*/ 284 h 902"/>
                  <a:gd name="T36" fmla="*/ 1377 w 3690"/>
                  <a:gd name="T37" fmla="*/ 351 h 902"/>
                  <a:gd name="T38" fmla="*/ 1477 w 3690"/>
                  <a:gd name="T39" fmla="*/ 593 h 902"/>
                  <a:gd name="T40" fmla="*/ 1511 w 3690"/>
                  <a:gd name="T41" fmla="*/ 551 h 902"/>
                  <a:gd name="T42" fmla="*/ 1628 w 3690"/>
                  <a:gd name="T43" fmla="*/ 868 h 902"/>
                  <a:gd name="T44" fmla="*/ 1703 w 3690"/>
                  <a:gd name="T45" fmla="*/ 843 h 902"/>
                  <a:gd name="T46" fmla="*/ 1803 w 3690"/>
                  <a:gd name="T47" fmla="*/ 668 h 902"/>
                  <a:gd name="T48" fmla="*/ 1836 w 3690"/>
                  <a:gd name="T49" fmla="*/ 693 h 902"/>
                  <a:gd name="T50" fmla="*/ 1886 w 3690"/>
                  <a:gd name="T51" fmla="*/ 543 h 902"/>
                  <a:gd name="T52" fmla="*/ 1953 w 3690"/>
                  <a:gd name="T53" fmla="*/ 518 h 902"/>
                  <a:gd name="T54" fmla="*/ 2045 w 3690"/>
                  <a:gd name="T55" fmla="*/ 518 h 902"/>
                  <a:gd name="T56" fmla="*/ 2095 w 3690"/>
                  <a:gd name="T57" fmla="*/ 459 h 902"/>
                  <a:gd name="T58" fmla="*/ 2187 w 3690"/>
                  <a:gd name="T59" fmla="*/ 551 h 902"/>
                  <a:gd name="T60" fmla="*/ 2312 w 3690"/>
                  <a:gd name="T61" fmla="*/ 535 h 902"/>
                  <a:gd name="T62" fmla="*/ 2371 w 3690"/>
                  <a:gd name="T63" fmla="*/ 576 h 902"/>
                  <a:gd name="T64" fmla="*/ 2471 w 3690"/>
                  <a:gd name="T65" fmla="*/ 585 h 902"/>
                  <a:gd name="T66" fmla="*/ 2563 w 3690"/>
                  <a:gd name="T67" fmla="*/ 251 h 902"/>
                  <a:gd name="T68" fmla="*/ 2629 w 3690"/>
                  <a:gd name="T69" fmla="*/ 176 h 902"/>
                  <a:gd name="T70" fmla="*/ 2755 w 3690"/>
                  <a:gd name="T71" fmla="*/ 167 h 902"/>
                  <a:gd name="T72" fmla="*/ 2813 w 3690"/>
                  <a:gd name="T73" fmla="*/ 284 h 902"/>
                  <a:gd name="T74" fmla="*/ 2922 w 3690"/>
                  <a:gd name="T75" fmla="*/ 351 h 902"/>
                  <a:gd name="T76" fmla="*/ 2972 w 3690"/>
                  <a:gd name="T77" fmla="*/ 418 h 902"/>
                  <a:gd name="T78" fmla="*/ 3038 w 3690"/>
                  <a:gd name="T79" fmla="*/ 576 h 902"/>
                  <a:gd name="T80" fmla="*/ 3097 w 3690"/>
                  <a:gd name="T81" fmla="*/ 618 h 902"/>
                  <a:gd name="T82" fmla="*/ 3164 w 3690"/>
                  <a:gd name="T83" fmla="*/ 518 h 902"/>
                  <a:gd name="T84" fmla="*/ 3239 w 3690"/>
                  <a:gd name="T85" fmla="*/ 626 h 902"/>
                  <a:gd name="T86" fmla="*/ 3297 w 3690"/>
                  <a:gd name="T87" fmla="*/ 668 h 902"/>
                  <a:gd name="T88" fmla="*/ 3364 w 3690"/>
                  <a:gd name="T89" fmla="*/ 768 h 902"/>
                  <a:gd name="T90" fmla="*/ 3397 w 3690"/>
                  <a:gd name="T91" fmla="*/ 626 h 902"/>
                  <a:gd name="T92" fmla="*/ 3498 w 3690"/>
                  <a:gd name="T93" fmla="*/ 601 h 902"/>
                  <a:gd name="T94" fmla="*/ 3573 w 3690"/>
                  <a:gd name="T95" fmla="*/ 526 h 902"/>
                  <a:gd name="T96" fmla="*/ 3665 w 3690"/>
                  <a:gd name="T97" fmla="*/ 510 h 902"/>
                  <a:gd name="T98" fmla="*/ 3665 w 3690"/>
                  <a:gd name="T99" fmla="*/ 560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90" h="902">
                    <a:moveTo>
                      <a:pt x="0" y="501"/>
                    </a:moveTo>
                    <a:cubicBezTo>
                      <a:pt x="8" y="498"/>
                      <a:pt x="19" y="499"/>
                      <a:pt x="25" y="493"/>
                    </a:cubicBezTo>
                    <a:cubicBezTo>
                      <a:pt x="31" y="487"/>
                      <a:pt x="24" y="468"/>
                      <a:pt x="33" y="468"/>
                    </a:cubicBezTo>
                    <a:cubicBezTo>
                      <a:pt x="42" y="468"/>
                      <a:pt x="40" y="484"/>
                      <a:pt x="42" y="493"/>
                    </a:cubicBezTo>
                    <a:cubicBezTo>
                      <a:pt x="67" y="592"/>
                      <a:pt x="36" y="492"/>
                      <a:pt x="58" y="560"/>
                    </a:cubicBezTo>
                    <a:cubicBezTo>
                      <a:pt x="69" y="518"/>
                      <a:pt x="77" y="475"/>
                      <a:pt x="92" y="434"/>
                    </a:cubicBezTo>
                    <a:cubicBezTo>
                      <a:pt x="108" y="485"/>
                      <a:pt x="121" y="533"/>
                      <a:pt x="133" y="585"/>
                    </a:cubicBezTo>
                    <a:cubicBezTo>
                      <a:pt x="141" y="535"/>
                      <a:pt x="134" y="482"/>
                      <a:pt x="150" y="434"/>
                    </a:cubicBezTo>
                    <a:cubicBezTo>
                      <a:pt x="153" y="426"/>
                      <a:pt x="167" y="429"/>
                      <a:pt x="175" y="426"/>
                    </a:cubicBezTo>
                    <a:cubicBezTo>
                      <a:pt x="193" y="483"/>
                      <a:pt x="173" y="436"/>
                      <a:pt x="192" y="426"/>
                    </a:cubicBezTo>
                    <a:cubicBezTo>
                      <a:pt x="200" y="422"/>
                      <a:pt x="209" y="431"/>
                      <a:pt x="217" y="434"/>
                    </a:cubicBezTo>
                    <a:cubicBezTo>
                      <a:pt x="220" y="442"/>
                      <a:pt x="216" y="459"/>
                      <a:pt x="225" y="459"/>
                    </a:cubicBezTo>
                    <a:cubicBezTo>
                      <a:pt x="234" y="459"/>
                      <a:pt x="232" y="443"/>
                      <a:pt x="234" y="434"/>
                    </a:cubicBezTo>
                    <a:cubicBezTo>
                      <a:pt x="243" y="394"/>
                      <a:pt x="245" y="356"/>
                      <a:pt x="259" y="318"/>
                    </a:cubicBezTo>
                    <a:cubicBezTo>
                      <a:pt x="291" y="369"/>
                      <a:pt x="293" y="427"/>
                      <a:pt x="309" y="484"/>
                    </a:cubicBezTo>
                    <a:cubicBezTo>
                      <a:pt x="324" y="594"/>
                      <a:pt x="320" y="525"/>
                      <a:pt x="334" y="484"/>
                    </a:cubicBezTo>
                    <a:cubicBezTo>
                      <a:pt x="364" y="531"/>
                      <a:pt x="379" y="564"/>
                      <a:pt x="392" y="618"/>
                    </a:cubicBezTo>
                    <a:cubicBezTo>
                      <a:pt x="403" y="587"/>
                      <a:pt x="411" y="559"/>
                      <a:pt x="417" y="526"/>
                    </a:cubicBezTo>
                    <a:cubicBezTo>
                      <a:pt x="426" y="551"/>
                      <a:pt x="442" y="601"/>
                      <a:pt x="442" y="601"/>
                    </a:cubicBezTo>
                    <a:cubicBezTo>
                      <a:pt x="451" y="673"/>
                      <a:pt x="458" y="746"/>
                      <a:pt x="467" y="818"/>
                    </a:cubicBezTo>
                    <a:cubicBezTo>
                      <a:pt x="488" y="759"/>
                      <a:pt x="498" y="695"/>
                      <a:pt x="517" y="635"/>
                    </a:cubicBezTo>
                    <a:cubicBezTo>
                      <a:pt x="520" y="654"/>
                      <a:pt x="514" y="678"/>
                      <a:pt x="526" y="693"/>
                    </a:cubicBezTo>
                    <a:cubicBezTo>
                      <a:pt x="532" y="701"/>
                      <a:pt x="545" y="668"/>
                      <a:pt x="551" y="676"/>
                    </a:cubicBezTo>
                    <a:cubicBezTo>
                      <a:pt x="563" y="695"/>
                      <a:pt x="556" y="721"/>
                      <a:pt x="559" y="743"/>
                    </a:cubicBezTo>
                    <a:cubicBezTo>
                      <a:pt x="565" y="695"/>
                      <a:pt x="573" y="663"/>
                      <a:pt x="584" y="618"/>
                    </a:cubicBezTo>
                    <a:cubicBezTo>
                      <a:pt x="587" y="632"/>
                      <a:pt x="581" y="652"/>
                      <a:pt x="593" y="660"/>
                    </a:cubicBezTo>
                    <a:cubicBezTo>
                      <a:pt x="601" y="666"/>
                      <a:pt x="606" y="644"/>
                      <a:pt x="609" y="635"/>
                    </a:cubicBezTo>
                    <a:cubicBezTo>
                      <a:pt x="617" y="613"/>
                      <a:pt x="620" y="590"/>
                      <a:pt x="626" y="568"/>
                    </a:cubicBezTo>
                    <a:cubicBezTo>
                      <a:pt x="641" y="511"/>
                      <a:pt x="673" y="463"/>
                      <a:pt x="693" y="409"/>
                    </a:cubicBezTo>
                    <a:cubicBezTo>
                      <a:pt x="724" y="457"/>
                      <a:pt x="726" y="576"/>
                      <a:pt x="726" y="576"/>
                    </a:cubicBezTo>
                    <a:cubicBezTo>
                      <a:pt x="745" y="483"/>
                      <a:pt x="720" y="477"/>
                      <a:pt x="768" y="510"/>
                    </a:cubicBezTo>
                    <a:cubicBezTo>
                      <a:pt x="787" y="568"/>
                      <a:pt x="774" y="539"/>
                      <a:pt x="785" y="434"/>
                    </a:cubicBezTo>
                    <a:cubicBezTo>
                      <a:pt x="792" y="364"/>
                      <a:pt x="817" y="301"/>
                      <a:pt x="835" y="234"/>
                    </a:cubicBezTo>
                    <a:cubicBezTo>
                      <a:pt x="845" y="265"/>
                      <a:pt x="849" y="296"/>
                      <a:pt x="860" y="326"/>
                    </a:cubicBezTo>
                    <a:cubicBezTo>
                      <a:pt x="863" y="312"/>
                      <a:pt x="858" y="294"/>
                      <a:pt x="868" y="284"/>
                    </a:cubicBezTo>
                    <a:cubicBezTo>
                      <a:pt x="874" y="278"/>
                      <a:pt x="873" y="301"/>
                      <a:pt x="876" y="309"/>
                    </a:cubicBezTo>
                    <a:cubicBezTo>
                      <a:pt x="899" y="375"/>
                      <a:pt x="872" y="293"/>
                      <a:pt x="893" y="359"/>
                    </a:cubicBezTo>
                    <a:cubicBezTo>
                      <a:pt x="919" y="321"/>
                      <a:pt x="925" y="271"/>
                      <a:pt x="935" y="226"/>
                    </a:cubicBezTo>
                    <a:cubicBezTo>
                      <a:pt x="947" y="264"/>
                      <a:pt x="954" y="280"/>
                      <a:pt x="960" y="318"/>
                    </a:cubicBezTo>
                    <a:cubicBezTo>
                      <a:pt x="981" y="453"/>
                      <a:pt x="936" y="430"/>
                      <a:pt x="1002" y="451"/>
                    </a:cubicBezTo>
                    <a:cubicBezTo>
                      <a:pt x="1005" y="459"/>
                      <a:pt x="1001" y="476"/>
                      <a:pt x="1010" y="476"/>
                    </a:cubicBezTo>
                    <a:cubicBezTo>
                      <a:pt x="1019" y="476"/>
                      <a:pt x="1015" y="459"/>
                      <a:pt x="1018" y="451"/>
                    </a:cubicBezTo>
                    <a:cubicBezTo>
                      <a:pt x="1041" y="385"/>
                      <a:pt x="1014" y="467"/>
                      <a:pt x="1035" y="401"/>
                    </a:cubicBezTo>
                    <a:cubicBezTo>
                      <a:pt x="1048" y="440"/>
                      <a:pt x="1041" y="452"/>
                      <a:pt x="1077" y="476"/>
                    </a:cubicBezTo>
                    <a:cubicBezTo>
                      <a:pt x="1080" y="484"/>
                      <a:pt x="1081" y="493"/>
                      <a:pt x="1085" y="501"/>
                    </a:cubicBezTo>
                    <a:cubicBezTo>
                      <a:pt x="1090" y="510"/>
                      <a:pt x="1098" y="517"/>
                      <a:pt x="1102" y="526"/>
                    </a:cubicBezTo>
                    <a:cubicBezTo>
                      <a:pt x="1109" y="542"/>
                      <a:pt x="1118" y="576"/>
                      <a:pt x="1118" y="576"/>
                    </a:cubicBezTo>
                    <a:cubicBezTo>
                      <a:pt x="1121" y="562"/>
                      <a:pt x="1123" y="549"/>
                      <a:pt x="1127" y="535"/>
                    </a:cubicBezTo>
                    <a:cubicBezTo>
                      <a:pt x="1132" y="518"/>
                      <a:pt x="1143" y="484"/>
                      <a:pt x="1143" y="484"/>
                    </a:cubicBezTo>
                    <a:cubicBezTo>
                      <a:pt x="1164" y="548"/>
                      <a:pt x="1156" y="517"/>
                      <a:pt x="1169" y="576"/>
                    </a:cubicBezTo>
                    <a:cubicBezTo>
                      <a:pt x="1182" y="480"/>
                      <a:pt x="1220" y="394"/>
                      <a:pt x="1244" y="301"/>
                    </a:cubicBezTo>
                    <a:cubicBezTo>
                      <a:pt x="1254" y="260"/>
                      <a:pt x="1258" y="230"/>
                      <a:pt x="1277" y="192"/>
                    </a:cubicBezTo>
                    <a:cubicBezTo>
                      <a:pt x="1294" y="217"/>
                      <a:pt x="1295" y="214"/>
                      <a:pt x="1302" y="242"/>
                    </a:cubicBezTo>
                    <a:cubicBezTo>
                      <a:pt x="1305" y="256"/>
                      <a:pt x="1303" y="272"/>
                      <a:pt x="1310" y="284"/>
                    </a:cubicBezTo>
                    <a:cubicBezTo>
                      <a:pt x="1315" y="293"/>
                      <a:pt x="1327" y="295"/>
                      <a:pt x="1335" y="301"/>
                    </a:cubicBezTo>
                    <a:cubicBezTo>
                      <a:pt x="1344" y="326"/>
                      <a:pt x="1352" y="351"/>
                      <a:pt x="1361" y="376"/>
                    </a:cubicBezTo>
                    <a:cubicBezTo>
                      <a:pt x="1366" y="368"/>
                      <a:pt x="1367" y="351"/>
                      <a:pt x="1377" y="351"/>
                    </a:cubicBezTo>
                    <a:cubicBezTo>
                      <a:pt x="1387" y="351"/>
                      <a:pt x="1389" y="367"/>
                      <a:pt x="1394" y="376"/>
                    </a:cubicBezTo>
                    <a:cubicBezTo>
                      <a:pt x="1413" y="413"/>
                      <a:pt x="1397" y="416"/>
                      <a:pt x="1436" y="443"/>
                    </a:cubicBezTo>
                    <a:cubicBezTo>
                      <a:pt x="1446" y="494"/>
                      <a:pt x="1461" y="544"/>
                      <a:pt x="1477" y="593"/>
                    </a:cubicBezTo>
                    <a:cubicBezTo>
                      <a:pt x="1480" y="579"/>
                      <a:pt x="1482" y="565"/>
                      <a:pt x="1486" y="551"/>
                    </a:cubicBezTo>
                    <a:cubicBezTo>
                      <a:pt x="1488" y="543"/>
                      <a:pt x="1485" y="526"/>
                      <a:pt x="1494" y="526"/>
                    </a:cubicBezTo>
                    <a:cubicBezTo>
                      <a:pt x="1504" y="526"/>
                      <a:pt x="1505" y="543"/>
                      <a:pt x="1511" y="551"/>
                    </a:cubicBezTo>
                    <a:cubicBezTo>
                      <a:pt x="1539" y="640"/>
                      <a:pt x="1566" y="729"/>
                      <a:pt x="1594" y="818"/>
                    </a:cubicBezTo>
                    <a:cubicBezTo>
                      <a:pt x="1597" y="801"/>
                      <a:pt x="1586" y="768"/>
                      <a:pt x="1603" y="768"/>
                    </a:cubicBezTo>
                    <a:cubicBezTo>
                      <a:pt x="1612" y="768"/>
                      <a:pt x="1627" y="865"/>
                      <a:pt x="1628" y="868"/>
                    </a:cubicBezTo>
                    <a:cubicBezTo>
                      <a:pt x="1664" y="856"/>
                      <a:pt x="1675" y="867"/>
                      <a:pt x="1686" y="902"/>
                    </a:cubicBezTo>
                    <a:cubicBezTo>
                      <a:pt x="1689" y="891"/>
                      <a:pt x="1691" y="879"/>
                      <a:pt x="1694" y="868"/>
                    </a:cubicBezTo>
                    <a:cubicBezTo>
                      <a:pt x="1696" y="859"/>
                      <a:pt x="1694" y="843"/>
                      <a:pt x="1703" y="843"/>
                    </a:cubicBezTo>
                    <a:cubicBezTo>
                      <a:pt x="1713" y="843"/>
                      <a:pt x="1714" y="860"/>
                      <a:pt x="1719" y="868"/>
                    </a:cubicBezTo>
                    <a:cubicBezTo>
                      <a:pt x="1730" y="805"/>
                      <a:pt x="1748" y="745"/>
                      <a:pt x="1770" y="685"/>
                    </a:cubicBezTo>
                    <a:cubicBezTo>
                      <a:pt x="1799" y="776"/>
                      <a:pt x="1785" y="724"/>
                      <a:pt x="1803" y="668"/>
                    </a:cubicBezTo>
                    <a:cubicBezTo>
                      <a:pt x="1809" y="676"/>
                      <a:pt x="1815" y="684"/>
                      <a:pt x="1820" y="693"/>
                    </a:cubicBezTo>
                    <a:cubicBezTo>
                      <a:pt x="1824" y="701"/>
                      <a:pt x="1819" y="718"/>
                      <a:pt x="1828" y="718"/>
                    </a:cubicBezTo>
                    <a:cubicBezTo>
                      <a:pt x="1837" y="718"/>
                      <a:pt x="1833" y="701"/>
                      <a:pt x="1836" y="693"/>
                    </a:cubicBezTo>
                    <a:cubicBezTo>
                      <a:pt x="1839" y="685"/>
                      <a:pt x="1842" y="676"/>
                      <a:pt x="1845" y="668"/>
                    </a:cubicBezTo>
                    <a:cubicBezTo>
                      <a:pt x="1853" y="643"/>
                      <a:pt x="1862" y="618"/>
                      <a:pt x="1870" y="593"/>
                    </a:cubicBezTo>
                    <a:cubicBezTo>
                      <a:pt x="1876" y="576"/>
                      <a:pt x="1886" y="543"/>
                      <a:pt x="1886" y="543"/>
                    </a:cubicBezTo>
                    <a:cubicBezTo>
                      <a:pt x="1896" y="571"/>
                      <a:pt x="1904" y="597"/>
                      <a:pt x="1911" y="626"/>
                    </a:cubicBezTo>
                    <a:cubicBezTo>
                      <a:pt x="1936" y="589"/>
                      <a:pt x="1923" y="614"/>
                      <a:pt x="1937" y="568"/>
                    </a:cubicBezTo>
                    <a:cubicBezTo>
                      <a:pt x="1942" y="551"/>
                      <a:pt x="1953" y="518"/>
                      <a:pt x="1953" y="518"/>
                    </a:cubicBezTo>
                    <a:cubicBezTo>
                      <a:pt x="1965" y="551"/>
                      <a:pt x="1975" y="585"/>
                      <a:pt x="1987" y="618"/>
                    </a:cubicBezTo>
                    <a:cubicBezTo>
                      <a:pt x="1998" y="582"/>
                      <a:pt x="2009" y="546"/>
                      <a:pt x="2020" y="510"/>
                    </a:cubicBezTo>
                    <a:cubicBezTo>
                      <a:pt x="2028" y="513"/>
                      <a:pt x="2040" y="511"/>
                      <a:pt x="2045" y="518"/>
                    </a:cubicBezTo>
                    <a:cubicBezTo>
                      <a:pt x="2049" y="523"/>
                      <a:pt x="2066" y="590"/>
                      <a:pt x="2070" y="601"/>
                    </a:cubicBezTo>
                    <a:cubicBezTo>
                      <a:pt x="2073" y="571"/>
                      <a:pt x="2073" y="540"/>
                      <a:pt x="2078" y="510"/>
                    </a:cubicBezTo>
                    <a:cubicBezTo>
                      <a:pt x="2081" y="492"/>
                      <a:pt x="2095" y="459"/>
                      <a:pt x="2095" y="459"/>
                    </a:cubicBezTo>
                    <a:cubicBezTo>
                      <a:pt x="2105" y="489"/>
                      <a:pt x="2120" y="551"/>
                      <a:pt x="2120" y="551"/>
                    </a:cubicBezTo>
                    <a:cubicBezTo>
                      <a:pt x="2137" y="526"/>
                      <a:pt x="2144" y="504"/>
                      <a:pt x="2154" y="476"/>
                    </a:cubicBezTo>
                    <a:cubicBezTo>
                      <a:pt x="2170" y="501"/>
                      <a:pt x="2178" y="523"/>
                      <a:pt x="2187" y="551"/>
                    </a:cubicBezTo>
                    <a:cubicBezTo>
                      <a:pt x="2220" y="503"/>
                      <a:pt x="2229" y="440"/>
                      <a:pt x="2245" y="384"/>
                    </a:cubicBezTo>
                    <a:cubicBezTo>
                      <a:pt x="2252" y="359"/>
                      <a:pt x="2270" y="309"/>
                      <a:pt x="2270" y="309"/>
                    </a:cubicBezTo>
                    <a:cubicBezTo>
                      <a:pt x="2296" y="380"/>
                      <a:pt x="2298" y="460"/>
                      <a:pt x="2312" y="535"/>
                    </a:cubicBezTo>
                    <a:cubicBezTo>
                      <a:pt x="2315" y="518"/>
                      <a:pt x="2309" y="496"/>
                      <a:pt x="2321" y="484"/>
                    </a:cubicBezTo>
                    <a:cubicBezTo>
                      <a:pt x="2328" y="477"/>
                      <a:pt x="2341" y="492"/>
                      <a:pt x="2346" y="501"/>
                    </a:cubicBezTo>
                    <a:cubicBezTo>
                      <a:pt x="2360" y="523"/>
                      <a:pt x="2362" y="551"/>
                      <a:pt x="2371" y="576"/>
                    </a:cubicBezTo>
                    <a:cubicBezTo>
                      <a:pt x="2398" y="534"/>
                      <a:pt x="2380" y="568"/>
                      <a:pt x="2396" y="510"/>
                    </a:cubicBezTo>
                    <a:cubicBezTo>
                      <a:pt x="2401" y="493"/>
                      <a:pt x="2412" y="459"/>
                      <a:pt x="2412" y="459"/>
                    </a:cubicBezTo>
                    <a:cubicBezTo>
                      <a:pt x="2441" y="503"/>
                      <a:pt x="2454" y="537"/>
                      <a:pt x="2471" y="585"/>
                    </a:cubicBezTo>
                    <a:cubicBezTo>
                      <a:pt x="2496" y="506"/>
                      <a:pt x="2516" y="423"/>
                      <a:pt x="2538" y="343"/>
                    </a:cubicBezTo>
                    <a:cubicBezTo>
                      <a:pt x="2544" y="321"/>
                      <a:pt x="2546" y="298"/>
                      <a:pt x="2554" y="276"/>
                    </a:cubicBezTo>
                    <a:cubicBezTo>
                      <a:pt x="2557" y="268"/>
                      <a:pt x="2560" y="259"/>
                      <a:pt x="2563" y="251"/>
                    </a:cubicBezTo>
                    <a:cubicBezTo>
                      <a:pt x="2569" y="234"/>
                      <a:pt x="2579" y="201"/>
                      <a:pt x="2579" y="201"/>
                    </a:cubicBezTo>
                    <a:cubicBezTo>
                      <a:pt x="2590" y="242"/>
                      <a:pt x="2594" y="284"/>
                      <a:pt x="2604" y="326"/>
                    </a:cubicBezTo>
                    <a:cubicBezTo>
                      <a:pt x="2621" y="278"/>
                      <a:pt x="2622" y="226"/>
                      <a:pt x="2629" y="176"/>
                    </a:cubicBezTo>
                    <a:cubicBezTo>
                      <a:pt x="2640" y="206"/>
                      <a:pt x="2644" y="237"/>
                      <a:pt x="2654" y="267"/>
                    </a:cubicBezTo>
                    <a:cubicBezTo>
                      <a:pt x="2678" y="180"/>
                      <a:pt x="2679" y="89"/>
                      <a:pt x="2696" y="0"/>
                    </a:cubicBezTo>
                    <a:cubicBezTo>
                      <a:pt x="2728" y="47"/>
                      <a:pt x="2740" y="112"/>
                      <a:pt x="2755" y="167"/>
                    </a:cubicBezTo>
                    <a:cubicBezTo>
                      <a:pt x="2758" y="159"/>
                      <a:pt x="2754" y="142"/>
                      <a:pt x="2763" y="142"/>
                    </a:cubicBezTo>
                    <a:cubicBezTo>
                      <a:pt x="2772" y="142"/>
                      <a:pt x="2768" y="159"/>
                      <a:pt x="2771" y="167"/>
                    </a:cubicBezTo>
                    <a:cubicBezTo>
                      <a:pt x="2785" y="209"/>
                      <a:pt x="2804" y="238"/>
                      <a:pt x="2813" y="284"/>
                    </a:cubicBezTo>
                    <a:cubicBezTo>
                      <a:pt x="2832" y="225"/>
                      <a:pt x="2839" y="286"/>
                      <a:pt x="2846" y="309"/>
                    </a:cubicBezTo>
                    <a:cubicBezTo>
                      <a:pt x="2861" y="268"/>
                      <a:pt x="2844" y="246"/>
                      <a:pt x="2888" y="276"/>
                    </a:cubicBezTo>
                    <a:cubicBezTo>
                      <a:pt x="2898" y="304"/>
                      <a:pt x="2905" y="326"/>
                      <a:pt x="2922" y="351"/>
                    </a:cubicBezTo>
                    <a:cubicBezTo>
                      <a:pt x="2925" y="368"/>
                      <a:pt x="2918" y="389"/>
                      <a:pt x="2930" y="401"/>
                    </a:cubicBezTo>
                    <a:cubicBezTo>
                      <a:pt x="2938" y="409"/>
                      <a:pt x="2928" y="364"/>
                      <a:pt x="2938" y="368"/>
                    </a:cubicBezTo>
                    <a:cubicBezTo>
                      <a:pt x="2957" y="376"/>
                      <a:pt x="2972" y="418"/>
                      <a:pt x="2972" y="418"/>
                    </a:cubicBezTo>
                    <a:cubicBezTo>
                      <a:pt x="2981" y="445"/>
                      <a:pt x="2989" y="473"/>
                      <a:pt x="2997" y="501"/>
                    </a:cubicBezTo>
                    <a:cubicBezTo>
                      <a:pt x="2998" y="503"/>
                      <a:pt x="3009" y="555"/>
                      <a:pt x="3013" y="560"/>
                    </a:cubicBezTo>
                    <a:cubicBezTo>
                      <a:pt x="3019" y="568"/>
                      <a:pt x="3030" y="571"/>
                      <a:pt x="3038" y="576"/>
                    </a:cubicBezTo>
                    <a:cubicBezTo>
                      <a:pt x="3047" y="601"/>
                      <a:pt x="3063" y="651"/>
                      <a:pt x="3063" y="651"/>
                    </a:cubicBezTo>
                    <a:cubicBezTo>
                      <a:pt x="3066" y="637"/>
                      <a:pt x="3062" y="620"/>
                      <a:pt x="3072" y="610"/>
                    </a:cubicBezTo>
                    <a:cubicBezTo>
                      <a:pt x="3078" y="604"/>
                      <a:pt x="3091" y="612"/>
                      <a:pt x="3097" y="618"/>
                    </a:cubicBezTo>
                    <a:cubicBezTo>
                      <a:pt x="3109" y="630"/>
                      <a:pt x="3117" y="676"/>
                      <a:pt x="3122" y="693"/>
                    </a:cubicBezTo>
                    <a:cubicBezTo>
                      <a:pt x="3136" y="650"/>
                      <a:pt x="3144" y="604"/>
                      <a:pt x="3155" y="560"/>
                    </a:cubicBezTo>
                    <a:cubicBezTo>
                      <a:pt x="3159" y="546"/>
                      <a:pt x="3160" y="532"/>
                      <a:pt x="3164" y="518"/>
                    </a:cubicBezTo>
                    <a:cubicBezTo>
                      <a:pt x="3169" y="501"/>
                      <a:pt x="3180" y="468"/>
                      <a:pt x="3180" y="468"/>
                    </a:cubicBezTo>
                    <a:cubicBezTo>
                      <a:pt x="3194" y="507"/>
                      <a:pt x="3196" y="579"/>
                      <a:pt x="3214" y="610"/>
                    </a:cubicBezTo>
                    <a:cubicBezTo>
                      <a:pt x="3219" y="619"/>
                      <a:pt x="3231" y="621"/>
                      <a:pt x="3239" y="626"/>
                    </a:cubicBezTo>
                    <a:cubicBezTo>
                      <a:pt x="3250" y="661"/>
                      <a:pt x="3268" y="692"/>
                      <a:pt x="3281" y="727"/>
                    </a:cubicBezTo>
                    <a:cubicBezTo>
                      <a:pt x="3284" y="716"/>
                      <a:pt x="3286" y="704"/>
                      <a:pt x="3289" y="693"/>
                    </a:cubicBezTo>
                    <a:cubicBezTo>
                      <a:pt x="3291" y="685"/>
                      <a:pt x="3288" y="668"/>
                      <a:pt x="3297" y="668"/>
                    </a:cubicBezTo>
                    <a:cubicBezTo>
                      <a:pt x="3309" y="668"/>
                      <a:pt x="3315" y="684"/>
                      <a:pt x="3322" y="693"/>
                    </a:cubicBezTo>
                    <a:cubicBezTo>
                      <a:pt x="3334" y="709"/>
                      <a:pt x="3356" y="743"/>
                      <a:pt x="3356" y="743"/>
                    </a:cubicBezTo>
                    <a:cubicBezTo>
                      <a:pt x="3359" y="751"/>
                      <a:pt x="3355" y="768"/>
                      <a:pt x="3364" y="768"/>
                    </a:cubicBezTo>
                    <a:cubicBezTo>
                      <a:pt x="3373" y="768"/>
                      <a:pt x="3370" y="752"/>
                      <a:pt x="3372" y="743"/>
                    </a:cubicBezTo>
                    <a:cubicBezTo>
                      <a:pt x="3376" y="726"/>
                      <a:pt x="3377" y="710"/>
                      <a:pt x="3381" y="693"/>
                    </a:cubicBezTo>
                    <a:cubicBezTo>
                      <a:pt x="3386" y="671"/>
                      <a:pt x="3397" y="626"/>
                      <a:pt x="3397" y="626"/>
                    </a:cubicBezTo>
                    <a:cubicBezTo>
                      <a:pt x="3414" y="651"/>
                      <a:pt x="3422" y="676"/>
                      <a:pt x="3439" y="702"/>
                    </a:cubicBezTo>
                    <a:cubicBezTo>
                      <a:pt x="3454" y="652"/>
                      <a:pt x="3455" y="601"/>
                      <a:pt x="3473" y="551"/>
                    </a:cubicBezTo>
                    <a:cubicBezTo>
                      <a:pt x="3492" y="580"/>
                      <a:pt x="3488" y="570"/>
                      <a:pt x="3498" y="601"/>
                    </a:cubicBezTo>
                    <a:cubicBezTo>
                      <a:pt x="3504" y="618"/>
                      <a:pt x="3514" y="651"/>
                      <a:pt x="3514" y="651"/>
                    </a:cubicBezTo>
                    <a:cubicBezTo>
                      <a:pt x="3521" y="578"/>
                      <a:pt x="3529" y="505"/>
                      <a:pt x="3548" y="434"/>
                    </a:cubicBezTo>
                    <a:cubicBezTo>
                      <a:pt x="3558" y="464"/>
                      <a:pt x="3565" y="495"/>
                      <a:pt x="3573" y="526"/>
                    </a:cubicBezTo>
                    <a:cubicBezTo>
                      <a:pt x="3579" y="548"/>
                      <a:pt x="3589" y="593"/>
                      <a:pt x="3589" y="593"/>
                    </a:cubicBezTo>
                    <a:cubicBezTo>
                      <a:pt x="3607" y="542"/>
                      <a:pt x="3614" y="486"/>
                      <a:pt x="3631" y="434"/>
                    </a:cubicBezTo>
                    <a:cubicBezTo>
                      <a:pt x="3658" y="473"/>
                      <a:pt x="3645" y="450"/>
                      <a:pt x="3665" y="510"/>
                    </a:cubicBezTo>
                    <a:cubicBezTo>
                      <a:pt x="3668" y="518"/>
                      <a:pt x="3670" y="527"/>
                      <a:pt x="3673" y="535"/>
                    </a:cubicBezTo>
                    <a:cubicBezTo>
                      <a:pt x="3676" y="543"/>
                      <a:pt x="3690" y="560"/>
                      <a:pt x="3681" y="560"/>
                    </a:cubicBezTo>
                    <a:cubicBezTo>
                      <a:pt x="3676" y="560"/>
                      <a:pt x="3670" y="560"/>
                      <a:pt x="3665" y="560"/>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grpSp>
        <p:grpSp>
          <p:nvGrpSpPr>
            <p:cNvPr id="128" name="Group 127">
              <a:extLst>
                <a:ext uri="{FF2B5EF4-FFF2-40B4-BE49-F238E27FC236}">
                  <a16:creationId xmlns:a16="http://schemas.microsoft.com/office/drawing/2014/main" id="{1455DFCA-759A-40FA-9A3D-4AC6A4B70189}"/>
                </a:ext>
              </a:extLst>
            </p:cNvPr>
            <p:cNvGrpSpPr/>
            <p:nvPr/>
          </p:nvGrpSpPr>
          <p:grpSpPr>
            <a:xfrm>
              <a:off x="4382587" y="2272362"/>
              <a:ext cx="6828382" cy="592290"/>
              <a:chOff x="599831" y="4360437"/>
              <a:chExt cx="7950851" cy="725973"/>
            </a:xfrm>
          </p:grpSpPr>
          <p:sp>
            <p:nvSpPr>
              <p:cNvPr id="129" name="Text Box 5">
                <a:extLst>
                  <a:ext uri="{FF2B5EF4-FFF2-40B4-BE49-F238E27FC236}">
                    <a16:creationId xmlns:a16="http://schemas.microsoft.com/office/drawing/2014/main" id="{82DB379A-B1A4-4EEF-9954-496E93E58C1B}"/>
                  </a:ext>
                </a:extLst>
              </p:cNvPr>
              <p:cNvSpPr txBox="1">
                <a:spLocks noChangeArrowheads="1"/>
              </p:cNvSpPr>
              <p:nvPr/>
            </p:nvSpPr>
            <p:spPr bwMode="auto">
              <a:xfrm>
                <a:off x="3962399" y="4624703"/>
                <a:ext cx="3918368" cy="452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atin typeface="Open Sans" panose="020B0606030504020204" pitchFamily="34" charset="0"/>
                  </a:rPr>
                  <a:t>Tendência de crescimento</a:t>
                </a:r>
              </a:p>
            </p:txBody>
          </p:sp>
          <p:sp>
            <p:nvSpPr>
              <p:cNvPr id="130" name="Line 13">
                <a:extLst>
                  <a:ext uri="{FF2B5EF4-FFF2-40B4-BE49-F238E27FC236}">
                    <a16:creationId xmlns:a16="http://schemas.microsoft.com/office/drawing/2014/main" id="{FF99E831-2FCA-4D5E-AC0F-2959BC056CF9}"/>
                  </a:ext>
                </a:extLst>
              </p:cNvPr>
              <p:cNvSpPr>
                <a:spLocks noChangeShapeType="1"/>
              </p:cNvSpPr>
              <p:nvPr/>
            </p:nvSpPr>
            <p:spPr bwMode="auto">
              <a:xfrm>
                <a:off x="599831" y="5085038"/>
                <a:ext cx="7950851" cy="13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31" name="Line 20">
                <a:extLst>
                  <a:ext uri="{FF2B5EF4-FFF2-40B4-BE49-F238E27FC236}">
                    <a16:creationId xmlns:a16="http://schemas.microsoft.com/office/drawing/2014/main" id="{5B48D1A2-31C5-4A33-BE0E-CC955DB59FD4}"/>
                  </a:ext>
                </a:extLst>
              </p:cNvPr>
              <p:cNvSpPr>
                <a:spLocks noChangeShapeType="1"/>
              </p:cNvSpPr>
              <p:nvPr/>
            </p:nvSpPr>
            <p:spPr bwMode="auto">
              <a:xfrm flipV="1">
                <a:off x="599831" y="4360437"/>
                <a:ext cx="1520" cy="724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32" name="Line 25">
                <a:extLst>
                  <a:ext uri="{FF2B5EF4-FFF2-40B4-BE49-F238E27FC236}">
                    <a16:creationId xmlns:a16="http://schemas.microsoft.com/office/drawing/2014/main" id="{CAF0AE95-3608-4C72-9FAC-45450A431143}"/>
                  </a:ext>
                </a:extLst>
              </p:cNvPr>
              <p:cNvSpPr>
                <a:spLocks noChangeShapeType="1"/>
              </p:cNvSpPr>
              <p:nvPr/>
            </p:nvSpPr>
            <p:spPr bwMode="auto">
              <a:xfrm>
                <a:off x="599831" y="4689801"/>
                <a:ext cx="7877908" cy="1372"/>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33" name="Line 30">
                <a:extLst>
                  <a:ext uri="{FF2B5EF4-FFF2-40B4-BE49-F238E27FC236}">
                    <a16:creationId xmlns:a16="http://schemas.microsoft.com/office/drawing/2014/main" id="{37256B8D-6A0C-47E1-B62A-983AFA8CA3F7}"/>
                  </a:ext>
                </a:extLst>
              </p:cNvPr>
              <p:cNvSpPr>
                <a:spLocks noChangeShapeType="1"/>
              </p:cNvSpPr>
              <p:nvPr/>
            </p:nvSpPr>
            <p:spPr bwMode="auto">
              <a:xfrm flipV="1">
                <a:off x="599831" y="4558056"/>
                <a:ext cx="7950851" cy="2634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34" name="Line 70">
                <a:extLst>
                  <a:ext uri="{FF2B5EF4-FFF2-40B4-BE49-F238E27FC236}">
                    <a16:creationId xmlns:a16="http://schemas.microsoft.com/office/drawing/2014/main" id="{1CA16324-F329-4437-B071-7C9CD8E9DF3A}"/>
                  </a:ext>
                </a:extLst>
              </p:cNvPr>
              <p:cNvSpPr>
                <a:spLocks noChangeShapeType="1"/>
              </p:cNvSpPr>
              <p:nvPr/>
            </p:nvSpPr>
            <p:spPr bwMode="auto">
              <a:xfrm>
                <a:off x="2277533" y="5085038"/>
                <a:ext cx="72944" cy="13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grpSp>
        <p:grpSp>
          <p:nvGrpSpPr>
            <p:cNvPr id="135" name="Group 134">
              <a:extLst>
                <a:ext uri="{FF2B5EF4-FFF2-40B4-BE49-F238E27FC236}">
                  <a16:creationId xmlns:a16="http://schemas.microsoft.com/office/drawing/2014/main" id="{3468EA83-BBDD-44AE-A194-5426801D4633}"/>
                </a:ext>
              </a:extLst>
            </p:cNvPr>
            <p:cNvGrpSpPr/>
            <p:nvPr/>
          </p:nvGrpSpPr>
          <p:grpSpPr>
            <a:xfrm>
              <a:off x="4382587" y="4618670"/>
              <a:ext cx="6828382" cy="646032"/>
              <a:chOff x="599831" y="3504092"/>
              <a:chExt cx="7950851" cy="791845"/>
            </a:xfrm>
          </p:grpSpPr>
          <p:sp>
            <p:nvSpPr>
              <p:cNvPr id="136" name="Text Box 6">
                <a:extLst>
                  <a:ext uri="{FF2B5EF4-FFF2-40B4-BE49-F238E27FC236}">
                    <a16:creationId xmlns:a16="http://schemas.microsoft.com/office/drawing/2014/main" id="{8523D5AF-317E-44BB-9DC1-2F98717495AF}"/>
                  </a:ext>
                </a:extLst>
              </p:cNvPr>
              <p:cNvSpPr txBox="1">
                <a:spLocks noChangeArrowheads="1"/>
              </p:cNvSpPr>
              <p:nvPr/>
            </p:nvSpPr>
            <p:spPr bwMode="auto">
              <a:xfrm>
                <a:off x="3962400" y="3810000"/>
                <a:ext cx="3886200" cy="452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atin typeface="Open Sans" panose="020B0606030504020204" pitchFamily="34" charset="0"/>
                  </a:rPr>
                  <a:t>Variações diárias por hora</a:t>
                </a:r>
              </a:p>
            </p:txBody>
          </p:sp>
          <p:sp>
            <p:nvSpPr>
              <p:cNvPr id="137" name="Line 12">
                <a:extLst>
                  <a:ext uri="{FF2B5EF4-FFF2-40B4-BE49-F238E27FC236}">
                    <a16:creationId xmlns:a16="http://schemas.microsoft.com/office/drawing/2014/main" id="{287B29C4-CB56-4898-A6F3-98A52B1ABB0D}"/>
                  </a:ext>
                </a:extLst>
              </p:cNvPr>
              <p:cNvSpPr>
                <a:spLocks noChangeShapeType="1"/>
              </p:cNvSpPr>
              <p:nvPr/>
            </p:nvSpPr>
            <p:spPr bwMode="auto">
              <a:xfrm>
                <a:off x="599831" y="4294565"/>
                <a:ext cx="7950851" cy="13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38" name="Line 21">
                <a:extLst>
                  <a:ext uri="{FF2B5EF4-FFF2-40B4-BE49-F238E27FC236}">
                    <a16:creationId xmlns:a16="http://schemas.microsoft.com/office/drawing/2014/main" id="{D658FE9B-77CF-4459-8D61-36D526AAED0B}"/>
                  </a:ext>
                </a:extLst>
              </p:cNvPr>
              <p:cNvSpPr>
                <a:spLocks noChangeShapeType="1"/>
              </p:cNvSpPr>
              <p:nvPr/>
            </p:nvSpPr>
            <p:spPr bwMode="auto">
              <a:xfrm flipV="1">
                <a:off x="599831" y="3569964"/>
                <a:ext cx="1520" cy="724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39" name="Line 26">
                <a:extLst>
                  <a:ext uri="{FF2B5EF4-FFF2-40B4-BE49-F238E27FC236}">
                    <a16:creationId xmlns:a16="http://schemas.microsoft.com/office/drawing/2014/main" id="{2F881516-53DA-48D6-8453-8E5A778DF6FF}"/>
                  </a:ext>
                </a:extLst>
              </p:cNvPr>
              <p:cNvSpPr>
                <a:spLocks noChangeShapeType="1"/>
              </p:cNvSpPr>
              <p:nvPr/>
            </p:nvSpPr>
            <p:spPr bwMode="auto">
              <a:xfrm>
                <a:off x="599831" y="3899328"/>
                <a:ext cx="7877908" cy="1372"/>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40" name="Line 31">
                <a:extLst>
                  <a:ext uri="{FF2B5EF4-FFF2-40B4-BE49-F238E27FC236}">
                    <a16:creationId xmlns:a16="http://schemas.microsoft.com/office/drawing/2014/main" id="{AA70A87C-CF62-4F48-9AB5-0C7C7A2816AC}"/>
                  </a:ext>
                </a:extLst>
              </p:cNvPr>
              <p:cNvSpPr>
                <a:spLocks noChangeShapeType="1"/>
              </p:cNvSpPr>
              <p:nvPr/>
            </p:nvSpPr>
            <p:spPr bwMode="auto">
              <a:xfrm flipV="1">
                <a:off x="672774"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41" name="Line 32">
                <a:extLst>
                  <a:ext uri="{FF2B5EF4-FFF2-40B4-BE49-F238E27FC236}">
                    <a16:creationId xmlns:a16="http://schemas.microsoft.com/office/drawing/2014/main" id="{AE0C8EA8-AB56-450B-BC1D-004FC0D1415F}"/>
                  </a:ext>
                </a:extLst>
              </p:cNvPr>
              <p:cNvSpPr>
                <a:spLocks noChangeShapeType="1"/>
              </p:cNvSpPr>
              <p:nvPr/>
            </p:nvSpPr>
            <p:spPr bwMode="auto">
              <a:xfrm flipV="1">
                <a:off x="745718"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42" name="Line 33">
                <a:extLst>
                  <a:ext uri="{FF2B5EF4-FFF2-40B4-BE49-F238E27FC236}">
                    <a16:creationId xmlns:a16="http://schemas.microsoft.com/office/drawing/2014/main" id="{E8CF761F-4C51-4032-A038-9516302BED82}"/>
                  </a:ext>
                </a:extLst>
              </p:cNvPr>
              <p:cNvSpPr>
                <a:spLocks noChangeShapeType="1"/>
              </p:cNvSpPr>
              <p:nvPr/>
            </p:nvSpPr>
            <p:spPr bwMode="auto">
              <a:xfrm flipV="1">
                <a:off x="818662"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43" name="Line 34">
                <a:extLst>
                  <a:ext uri="{FF2B5EF4-FFF2-40B4-BE49-F238E27FC236}">
                    <a16:creationId xmlns:a16="http://schemas.microsoft.com/office/drawing/2014/main" id="{70888EF0-53F8-415F-943F-84A076618882}"/>
                  </a:ext>
                </a:extLst>
              </p:cNvPr>
              <p:cNvSpPr>
                <a:spLocks noChangeShapeType="1"/>
              </p:cNvSpPr>
              <p:nvPr/>
            </p:nvSpPr>
            <p:spPr bwMode="auto">
              <a:xfrm flipV="1">
                <a:off x="891605"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44" name="Line 35">
                <a:extLst>
                  <a:ext uri="{FF2B5EF4-FFF2-40B4-BE49-F238E27FC236}">
                    <a16:creationId xmlns:a16="http://schemas.microsoft.com/office/drawing/2014/main" id="{43E00E68-7EB5-42D6-9196-F4BA2700A160}"/>
                  </a:ext>
                </a:extLst>
              </p:cNvPr>
              <p:cNvSpPr>
                <a:spLocks noChangeShapeType="1"/>
              </p:cNvSpPr>
              <p:nvPr/>
            </p:nvSpPr>
            <p:spPr bwMode="auto">
              <a:xfrm flipV="1">
                <a:off x="1037492"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45" name="Line 36">
                <a:extLst>
                  <a:ext uri="{FF2B5EF4-FFF2-40B4-BE49-F238E27FC236}">
                    <a16:creationId xmlns:a16="http://schemas.microsoft.com/office/drawing/2014/main" id="{3FD4B0CD-5C94-45E9-B8F9-BD30409C3583}"/>
                  </a:ext>
                </a:extLst>
              </p:cNvPr>
              <p:cNvSpPr>
                <a:spLocks noChangeShapeType="1"/>
              </p:cNvSpPr>
              <p:nvPr/>
            </p:nvSpPr>
            <p:spPr bwMode="auto">
              <a:xfrm flipV="1">
                <a:off x="964549"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46" name="Line 37">
                <a:extLst>
                  <a:ext uri="{FF2B5EF4-FFF2-40B4-BE49-F238E27FC236}">
                    <a16:creationId xmlns:a16="http://schemas.microsoft.com/office/drawing/2014/main" id="{B74931BE-2E31-48D9-917D-006565F8C979}"/>
                  </a:ext>
                </a:extLst>
              </p:cNvPr>
              <p:cNvSpPr>
                <a:spLocks noChangeShapeType="1"/>
              </p:cNvSpPr>
              <p:nvPr/>
            </p:nvSpPr>
            <p:spPr bwMode="auto">
              <a:xfrm flipV="1">
                <a:off x="1183379"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47" name="Line 38">
                <a:extLst>
                  <a:ext uri="{FF2B5EF4-FFF2-40B4-BE49-F238E27FC236}">
                    <a16:creationId xmlns:a16="http://schemas.microsoft.com/office/drawing/2014/main" id="{FDA8D499-4A44-4BA9-8661-916BFA6B3F9A}"/>
                  </a:ext>
                </a:extLst>
              </p:cNvPr>
              <p:cNvSpPr>
                <a:spLocks noChangeShapeType="1"/>
              </p:cNvSpPr>
              <p:nvPr/>
            </p:nvSpPr>
            <p:spPr bwMode="auto">
              <a:xfrm flipV="1">
                <a:off x="1329267" y="3569964"/>
                <a:ext cx="1520" cy="724600"/>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48" name="Line 39">
                <a:extLst>
                  <a:ext uri="{FF2B5EF4-FFF2-40B4-BE49-F238E27FC236}">
                    <a16:creationId xmlns:a16="http://schemas.microsoft.com/office/drawing/2014/main" id="{3B5CED86-4268-4E09-A02A-7CD265EA9F94}"/>
                  </a:ext>
                </a:extLst>
              </p:cNvPr>
              <p:cNvSpPr>
                <a:spLocks noChangeShapeType="1"/>
              </p:cNvSpPr>
              <p:nvPr/>
            </p:nvSpPr>
            <p:spPr bwMode="auto">
              <a:xfrm flipV="1">
                <a:off x="1475154"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49" name="Line 40">
                <a:extLst>
                  <a:ext uri="{FF2B5EF4-FFF2-40B4-BE49-F238E27FC236}">
                    <a16:creationId xmlns:a16="http://schemas.microsoft.com/office/drawing/2014/main" id="{81C87E5B-64DA-473F-B342-84AE9C1B8B53}"/>
                  </a:ext>
                </a:extLst>
              </p:cNvPr>
              <p:cNvSpPr>
                <a:spLocks noChangeShapeType="1"/>
              </p:cNvSpPr>
              <p:nvPr/>
            </p:nvSpPr>
            <p:spPr bwMode="auto">
              <a:xfrm flipV="1">
                <a:off x="1621041"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50" name="Line 41">
                <a:extLst>
                  <a:ext uri="{FF2B5EF4-FFF2-40B4-BE49-F238E27FC236}">
                    <a16:creationId xmlns:a16="http://schemas.microsoft.com/office/drawing/2014/main" id="{ACA1347C-720C-41AE-9863-4F4808825CF9}"/>
                  </a:ext>
                </a:extLst>
              </p:cNvPr>
              <p:cNvSpPr>
                <a:spLocks noChangeShapeType="1"/>
              </p:cNvSpPr>
              <p:nvPr/>
            </p:nvSpPr>
            <p:spPr bwMode="auto">
              <a:xfrm flipV="1">
                <a:off x="1766928"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51" name="Line 42">
                <a:extLst>
                  <a:ext uri="{FF2B5EF4-FFF2-40B4-BE49-F238E27FC236}">
                    <a16:creationId xmlns:a16="http://schemas.microsoft.com/office/drawing/2014/main" id="{A2906393-257E-4E9F-AE05-E9ECA3C711BA}"/>
                  </a:ext>
                </a:extLst>
              </p:cNvPr>
              <p:cNvSpPr>
                <a:spLocks noChangeShapeType="1"/>
              </p:cNvSpPr>
              <p:nvPr/>
            </p:nvSpPr>
            <p:spPr bwMode="auto">
              <a:xfrm flipV="1">
                <a:off x="1839872" y="3504092"/>
                <a:ext cx="1520" cy="790473"/>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52" name="Line 43">
                <a:extLst>
                  <a:ext uri="{FF2B5EF4-FFF2-40B4-BE49-F238E27FC236}">
                    <a16:creationId xmlns:a16="http://schemas.microsoft.com/office/drawing/2014/main" id="{5CBB2C96-8F01-44C7-BA7A-7763A3501530}"/>
                  </a:ext>
                </a:extLst>
              </p:cNvPr>
              <p:cNvSpPr>
                <a:spLocks noChangeShapeType="1"/>
              </p:cNvSpPr>
              <p:nvPr/>
            </p:nvSpPr>
            <p:spPr bwMode="auto">
              <a:xfrm flipV="1">
                <a:off x="1693985"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53" name="Line 44">
                <a:extLst>
                  <a:ext uri="{FF2B5EF4-FFF2-40B4-BE49-F238E27FC236}">
                    <a16:creationId xmlns:a16="http://schemas.microsoft.com/office/drawing/2014/main" id="{E6828B5A-C55C-4BEF-83CA-36F0E5689CB5}"/>
                  </a:ext>
                </a:extLst>
              </p:cNvPr>
              <p:cNvSpPr>
                <a:spLocks noChangeShapeType="1"/>
              </p:cNvSpPr>
              <p:nvPr/>
            </p:nvSpPr>
            <p:spPr bwMode="auto">
              <a:xfrm flipV="1">
                <a:off x="1548097"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54" name="Line 45">
                <a:extLst>
                  <a:ext uri="{FF2B5EF4-FFF2-40B4-BE49-F238E27FC236}">
                    <a16:creationId xmlns:a16="http://schemas.microsoft.com/office/drawing/2014/main" id="{0AC8CA1A-745E-4A55-B2FA-3DDCFF2AE2C5}"/>
                  </a:ext>
                </a:extLst>
              </p:cNvPr>
              <p:cNvSpPr>
                <a:spLocks noChangeShapeType="1"/>
              </p:cNvSpPr>
              <p:nvPr/>
            </p:nvSpPr>
            <p:spPr bwMode="auto">
              <a:xfrm flipV="1">
                <a:off x="1402210" y="3569964"/>
                <a:ext cx="1520" cy="724600"/>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55" name="Line 46">
                <a:extLst>
                  <a:ext uri="{FF2B5EF4-FFF2-40B4-BE49-F238E27FC236}">
                    <a16:creationId xmlns:a16="http://schemas.microsoft.com/office/drawing/2014/main" id="{1A1C0EE6-3B80-4D89-98BC-9565ECDA275C}"/>
                  </a:ext>
                </a:extLst>
              </p:cNvPr>
              <p:cNvSpPr>
                <a:spLocks noChangeShapeType="1"/>
              </p:cNvSpPr>
              <p:nvPr/>
            </p:nvSpPr>
            <p:spPr bwMode="auto">
              <a:xfrm flipV="1">
                <a:off x="1256323"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56" name="Line 47">
                <a:extLst>
                  <a:ext uri="{FF2B5EF4-FFF2-40B4-BE49-F238E27FC236}">
                    <a16:creationId xmlns:a16="http://schemas.microsoft.com/office/drawing/2014/main" id="{60DC55DD-30AE-4CDB-85A6-ABA2DE7C87AB}"/>
                  </a:ext>
                </a:extLst>
              </p:cNvPr>
              <p:cNvSpPr>
                <a:spLocks noChangeShapeType="1"/>
              </p:cNvSpPr>
              <p:nvPr/>
            </p:nvSpPr>
            <p:spPr bwMode="auto">
              <a:xfrm flipV="1">
                <a:off x="1110436"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57" name="Line 48">
                <a:extLst>
                  <a:ext uri="{FF2B5EF4-FFF2-40B4-BE49-F238E27FC236}">
                    <a16:creationId xmlns:a16="http://schemas.microsoft.com/office/drawing/2014/main" id="{CA21A924-A287-427B-A859-372887D30A56}"/>
                  </a:ext>
                </a:extLst>
              </p:cNvPr>
              <p:cNvSpPr>
                <a:spLocks noChangeShapeType="1"/>
              </p:cNvSpPr>
              <p:nvPr/>
            </p:nvSpPr>
            <p:spPr bwMode="auto">
              <a:xfrm flipV="1">
                <a:off x="1912815" y="3504092"/>
                <a:ext cx="1520" cy="790473"/>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58" name="Line 49">
                <a:extLst>
                  <a:ext uri="{FF2B5EF4-FFF2-40B4-BE49-F238E27FC236}">
                    <a16:creationId xmlns:a16="http://schemas.microsoft.com/office/drawing/2014/main" id="{AB5E45FB-C6B0-4EF5-8264-43AB6F01D5AD}"/>
                  </a:ext>
                </a:extLst>
              </p:cNvPr>
              <p:cNvSpPr>
                <a:spLocks noChangeShapeType="1"/>
              </p:cNvSpPr>
              <p:nvPr/>
            </p:nvSpPr>
            <p:spPr bwMode="auto">
              <a:xfrm flipV="1">
                <a:off x="1985759"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59" name="Line 50">
                <a:extLst>
                  <a:ext uri="{FF2B5EF4-FFF2-40B4-BE49-F238E27FC236}">
                    <a16:creationId xmlns:a16="http://schemas.microsoft.com/office/drawing/2014/main" id="{5AE941C0-B5CA-40F0-AA70-023FFCD56C23}"/>
                  </a:ext>
                </a:extLst>
              </p:cNvPr>
              <p:cNvSpPr>
                <a:spLocks noChangeShapeType="1"/>
              </p:cNvSpPr>
              <p:nvPr/>
            </p:nvSpPr>
            <p:spPr bwMode="auto">
              <a:xfrm flipV="1">
                <a:off x="2131646"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60" name="Line 51">
                <a:extLst>
                  <a:ext uri="{FF2B5EF4-FFF2-40B4-BE49-F238E27FC236}">
                    <a16:creationId xmlns:a16="http://schemas.microsoft.com/office/drawing/2014/main" id="{4FE05C70-FE17-4C04-BEFE-A7262033E431}"/>
                  </a:ext>
                </a:extLst>
              </p:cNvPr>
              <p:cNvSpPr>
                <a:spLocks noChangeShapeType="1"/>
              </p:cNvSpPr>
              <p:nvPr/>
            </p:nvSpPr>
            <p:spPr bwMode="auto">
              <a:xfrm flipV="1">
                <a:off x="2058703"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61" name="Line 52">
                <a:extLst>
                  <a:ext uri="{FF2B5EF4-FFF2-40B4-BE49-F238E27FC236}">
                    <a16:creationId xmlns:a16="http://schemas.microsoft.com/office/drawing/2014/main" id="{8AC94C9B-A0BD-412C-8969-1A00B74B4F13}"/>
                  </a:ext>
                </a:extLst>
              </p:cNvPr>
              <p:cNvSpPr>
                <a:spLocks noChangeShapeType="1"/>
              </p:cNvSpPr>
              <p:nvPr/>
            </p:nvSpPr>
            <p:spPr bwMode="auto">
              <a:xfrm flipV="1">
                <a:off x="2204590"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62" name="Line 53">
                <a:extLst>
                  <a:ext uri="{FF2B5EF4-FFF2-40B4-BE49-F238E27FC236}">
                    <a16:creationId xmlns:a16="http://schemas.microsoft.com/office/drawing/2014/main" id="{6655449B-130A-48AB-B26D-B8A26135AEE7}"/>
                  </a:ext>
                </a:extLst>
              </p:cNvPr>
              <p:cNvSpPr>
                <a:spLocks noChangeShapeType="1"/>
              </p:cNvSpPr>
              <p:nvPr/>
            </p:nvSpPr>
            <p:spPr bwMode="auto">
              <a:xfrm flipV="1">
                <a:off x="2277533"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63" name="Line 54">
                <a:extLst>
                  <a:ext uri="{FF2B5EF4-FFF2-40B4-BE49-F238E27FC236}">
                    <a16:creationId xmlns:a16="http://schemas.microsoft.com/office/drawing/2014/main" id="{DB754CDD-DE27-4C51-8764-6D4D80B0E0FF}"/>
                  </a:ext>
                </a:extLst>
              </p:cNvPr>
              <p:cNvSpPr>
                <a:spLocks noChangeShapeType="1"/>
              </p:cNvSpPr>
              <p:nvPr/>
            </p:nvSpPr>
            <p:spPr bwMode="auto">
              <a:xfrm flipV="1">
                <a:off x="2350477"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64" name="Line 55">
                <a:extLst>
                  <a:ext uri="{FF2B5EF4-FFF2-40B4-BE49-F238E27FC236}">
                    <a16:creationId xmlns:a16="http://schemas.microsoft.com/office/drawing/2014/main" id="{19C26503-9DCE-40D8-992B-3AF3C6363490}"/>
                  </a:ext>
                </a:extLst>
              </p:cNvPr>
              <p:cNvSpPr>
                <a:spLocks noChangeShapeType="1"/>
              </p:cNvSpPr>
              <p:nvPr/>
            </p:nvSpPr>
            <p:spPr bwMode="auto">
              <a:xfrm>
                <a:off x="599831" y="4096946"/>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65" name="Line 56">
                <a:extLst>
                  <a:ext uri="{FF2B5EF4-FFF2-40B4-BE49-F238E27FC236}">
                    <a16:creationId xmlns:a16="http://schemas.microsoft.com/office/drawing/2014/main" id="{8E2F26FC-3F4F-43BB-BC83-A1739A46D886}"/>
                  </a:ext>
                </a:extLst>
              </p:cNvPr>
              <p:cNvSpPr>
                <a:spLocks noChangeShapeType="1"/>
              </p:cNvSpPr>
              <p:nvPr/>
            </p:nvSpPr>
            <p:spPr bwMode="auto">
              <a:xfrm>
                <a:off x="672774" y="4096946"/>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66" name="Line 57">
                <a:extLst>
                  <a:ext uri="{FF2B5EF4-FFF2-40B4-BE49-F238E27FC236}">
                    <a16:creationId xmlns:a16="http://schemas.microsoft.com/office/drawing/2014/main" id="{F1428869-572E-4A91-A805-C31689654F7F}"/>
                  </a:ext>
                </a:extLst>
              </p:cNvPr>
              <p:cNvSpPr>
                <a:spLocks noChangeShapeType="1"/>
              </p:cNvSpPr>
              <p:nvPr/>
            </p:nvSpPr>
            <p:spPr bwMode="auto">
              <a:xfrm>
                <a:off x="891605" y="4294565"/>
                <a:ext cx="72944" cy="13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67" name="Line 58">
                <a:extLst>
                  <a:ext uri="{FF2B5EF4-FFF2-40B4-BE49-F238E27FC236}">
                    <a16:creationId xmlns:a16="http://schemas.microsoft.com/office/drawing/2014/main" id="{4035A7D6-6A9D-4199-9FEF-9F39B50E30E0}"/>
                  </a:ext>
                </a:extLst>
              </p:cNvPr>
              <p:cNvSpPr>
                <a:spLocks noChangeShapeType="1"/>
              </p:cNvSpPr>
              <p:nvPr/>
            </p:nvSpPr>
            <p:spPr bwMode="auto">
              <a:xfrm>
                <a:off x="745718" y="4031074"/>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68" name="Line 59">
                <a:extLst>
                  <a:ext uri="{FF2B5EF4-FFF2-40B4-BE49-F238E27FC236}">
                    <a16:creationId xmlns:a16="http://schemas.microsoft.com/office/drawing/2014/main" id="{57E53219-B6A7-4F3C-B002-F8BB03A8F071}"/>
                  </a:ext>
                </a:extLst>
              </p:cNvPr>
              <p:cNvSpPr>
                <a:spLocks noChangeShapeType="1"/>
              </p:cNvSpPr>
              <p:nvPr/>
            </p:nvSpPr>
            <p:spPr bwMode="auto">
              <a:xfrm>
                <a:off x="818662" y="4031074"/>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69" name="Line 60">
                <a:extLst>
                  <a:ext uri="{FF2B5EF4-FFF2-40B4-BE49-F238E27FC236}">
                    <a16:creationId xmlns:a16="http://schemas.microsoft.com/office/drawing/2014/main" id="{BDA367B7-6CE4-4797-9645-6CE2E1F9324D}"/>
                  </a:ext>
                </a:extLst>
              </p:cNvPr>
              <p:cNvSpPr>
                <a:spLocks noChangeShapeType="1"/>
              </p:cNvSpPr>
              <p:nvPr/>
            </p:nvSpPr>
            <p:spPr bwMode="auto">
              <a:xfrm>
                <a:off x="891605" y="3965201"/>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70" name="Line 61">
                <a:extLst>
                  <a:ext uri="{FF2B5EF4-FFF2-40B4-BE49-F238E27FC236}">
                    <a16:creationId xmlns:a16="http://schemas.microsoft.com/office/drawing/2014/main" id="{072F27BD-4F88-4B7D-BBEF-5E33F6085C3E}"/>
                  </a:ext>
                </a:extLst>
              </p:cNvPr>
              <p:cNvSpPr>
                <a:spLocks noChangeShapeType="1"/>
              </p:cNvSpPr>
              <p:nvPr/>
            </p:nvSpPr>
            <p:spPr bwMode="auto">
              <a:xfrm>
                <a:off x="964549" y="3899328"/>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71" name="Line 62">
                <a:extLst>
                  <a:ext uri="{FF2B5EF4-FFF2-40B4-BE49-F238E27FC236}">
                    <a16:creationId xmlns:a16="http://schemas.microsoft.com/office/drawing/2014/main" id="{684CA91A-A7FC-49D3-B418-611FE0359368}"/>
                  </a:ext>
                </a:extLst>
              </p:cNvPr>
              <p:cNvSpPr>
                <a:spLocks noChangeShapeType="1"/>
              </p:cNvSpPr>
              <p:nvPr/>
            </p:nvSpPr>
            <p:spPr bwMode="auto">
              <a:xfrm>
                <a:off x="1037492" y="3833455"/>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72" name="Line 63">
                <a:extLst>
                  <a:ext uri="{FF2B5EF4-FFF2-40B4-BE49-F238E27FC236}">
                    <a16:creationId xmlns:a16="http://schemas.microsoft.com/office/drawing/2014/main" id="{EFB69CA7-5CFC-4BE3-94EF-BF68E22F3C25}"/>
                  </a:ext>
                </a:extLst>
              </p:cNvPr>
              <p:cNvSpPr>
                <a:spLocks noChangeShapeType="1"/>
              </p:cNvSpPr>
              <p:nvPr/>
            </p:nvSpPr>
            <p:spPr bwMode="auto">
              <a:xfrm>
                <a:off x="1110436" y="3767583"/>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73" name="Line 64">
                <a:extLst>
                  <a:ext uri="{FF2B5EF4-FFF2-40B4-BE49-F238E27FC236}">
                    <a16:creationId xmlns:a16="http://schemas.microsoft.com/office/drawing/2014/main" id="{70308BCB-68BD-47B6-BF2D-CEBB28F1F765}"/>
                  </a:ext>
                </a:extLst>
              </p:cNvPr>
              <p:cNvSpPr>
                <a:spLocks noChangeShapeType="1"/>
              </p:cNvSpPr>
              <p:nvPr/>
            </p:nvSpPr>
            <p:spPr bwMode="auto">
              <a:xfrm>
                <a:off x="1402210" y="4294565"/>
                <a:ext cx="72944" cy="13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74" name="Line 65">
                <a:extLst>
                  <a:ext uri="{FF2B5EF4-FFF2-40B4-BE49-F238E27FC236}">
                    <a16:creationId xmlns:a16="http://schemas.microsoft.com/office/drawing/2014/main" id="{86FC403C-C7D1-4898-B9C4-69AA14BB3CD7}"/>
                  </a:ext>
                </a:extLst>
              </p:cNvPr>
              <p:cNvSpPr>
                <a:spLocks noChangeShapeType="1"/>
              </p:cNvSpPr>
              <p:nvPr/>
            </p:nvSpPr>
            <p:spPr bwMode="auto">
              <a:xfrm>
                <a:off x="1183379" y="3701710"/>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75" name="Line 66">
                <a:extLst>
                  <a:ext uri="{FF2B5EF4-FFF2-40B4-BE49-F238E27FC236}">
                    <a16:creationId xmlns:a16="http://schemas.microsoft.com/office/drawing/2014/main" id="{57C4A266-803B-410F-8BCB-082335BFE52F}"/>
                  </a:ext>
                </a:extLst>
              </p:cNvPr>
              <p:cNvSpPr>
                <a:spLocks noChangeShapeType="1"/>
              </p:cNvSpPr>
              <p:nvPr/>
            </p:nvSpPr>
            <p:spPr bwMode="auto">
              <a:xfrm>
                <a:off x="1256323" y="3635837"/>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76" name="Line 67">
                <a:extLst>
                  <a:ext uri="{FF2B5EF4-FFF2-40B4-BE49-F238E27FC236}">
                    <a16:creationId xmlns:a16="http://schemas.microsoft.com/office/drawing/2014/main" id="{85B3B940-2878-419D-B4E4-A9A06F0AFD15}"/>
                  </a:ext>
                </a:extLst>
              </p:cNvPr>
              <p:cNvSpPr>
                <a:spLocks noChangeShapeType="1"/>
              </p:cNvSpPr>
              <p:nvPr/>
            </p:nvSpPr>
            <p:spPr bwMode="auto">
              <a:xfrm>
                <a:off x="1329267" y="3569964"/>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77" name="Line 68">
                <a:extLst>
                  <a:ext uri="{FF2B5EF4-FFF2-40B4-BE49-F238E27FC236}">
                    <a16:creationId xmlns:a16="http://schemas.microsoft.com/office/drawing/2014/main" id="{82BE183E-C081-46DE-8A83-44FAA6B534BA}"/>
                  </a:ext>
                </a:extLst>
              </p:cNvPr>
              <p:cNvSpPr>
                <a:spLocks noChangeShapeType="1"/>
              </p:cNvSpPr>
              <p:nvPr/>
            </p:nvSpPr>
            <p:spPr bwMode="auto">
              <a:xfrm>
                <a:off x="1402210" y="3635837"/>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78" name="Line 69">
                <a:extLst>
                  <a:ext uri="{FF2B5EF4-FFF2-40B4-BE49-F238E27FC236}">
                    <a16:creationId xmlns:a16="http://schemas.microsoft.com/office/drawing/2014/main" id="{E1F5E89E-6690-4C6E-88A0-E38B73D3670E}"/>
                  </a:ext>
                </a:extLst>
              </p:cNvPr>
              <p:cNvSpPr>
                <a:spLocks noChangeShapeType="1"/>
              </p:cNvSpPr>
              <p:nvPr/>
            </p:nvSpPr>
            <p:spPr bwMode="auto">
              <a:xfrm>
                <a:off x="1475154" y="3701710"/>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79" name="Line 71">
                <a:extLst>
                  <a:ext uri="{FF2B5EF4-FFF2-40B4-BE49-F238E27FC236}">
                    <a16:creationId xmlns:a16="http://schemas.microsoft.com/office/drawing/2014/main" id="{2D62D9CD-C4C8-475D-94BE-ECAE688907B2}"/>
                  </a:ext>
                </a:extLst>
              </p:cNvPr>
              <p:cNvSpPr>
                <a:spLocks noChangeShapeType="1"/>
              </p:cNvSpPr>
              <p:nvPr/>
            </p:nvSpPr>
            <p:spPr bwMode="auto">
              <a:xfrm>
                <a:off x="1548097" y="3767583"/>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80" name="Line 72">
                <a:extLst>
                  <a:ext uri="{FF2B5EF4-FFF2-40B4-BE49-F238E27FC236}">
                    <a16:creationId xmlns:a16="http://schemas.microsoft.com/office/drawing/2014/main" id="{C62A36BE-5E4B-4CF1-816E-583D5CB6409D}"/>
                  </a:ext>
                </a:extLst>
              </p:cNvPr>
              <p:cNvSpPr>
                <a:spLocks noChangeShapeType="1"/>
              </p:cNvSpPr>
              <p:nvPr/>
            </p:nvSpPr>
            <p:spPr bwMode="auto">
              <a:xfrm>
                <a:off x="1693985" y="3767583"/>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81" name="Line 73">
                <a:extLst>
                  <a:ext uri="{FF2B5EF4-FFF2-40B4-BE49-F238E27FC236}">
                    <a16:creationId xmlns:a16="http://schemas.microsoft.com/office/drawing/2014/main" id="{B2EDDFFA-6B1A-4AF7-9724-7F11481E3EE2}"/>
                  </a:ext>
                </a:extLst>
              </p:cNvPr>
              <p:cNvSpPr>
                <a:spLocks noChangeShapeType="1"/>
              </p:cNvSpPr>
              <p:nvPr/>
            </p:nvSpPr>
            <p:spPr bwMode="auto">
              <a:xfrm>
                <a:off x="1621041" y="3833455"/>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82" name="Line 74">
                <a:extLst>
                  <a:ext uri="{FF2B5EF4-FFF2-40B4-BE49-F238E27FC236}">
                    <a16:creationId xmlns:a16="http://schemas.microsoft.com/office/drawing/2014/main" id="{ADF22691-0587-45EE-93F9-2FF03AD9588F}"/>
                  </a:ext>
                </a:extLst>
              </p:cNvPr>
              <p:cNvSpPr>
                <a:spLocks noChangeShapeType="1"/>
              </p:cNvSpPr>
              <p:nvPr/>
            </p:nvSpPr>
            <p:spPr bwMode="auto">
              <a:xfrm>
                <a:off x="1766928" y="3701710"/>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83" name="Line 75">
                <a:extLst>
                  <a:ext uri="{FF2B5EF4-FFF2-40B4-BE49-F238E27FC236}">
                    <a16:creationId xmlns:a16="http://schemas.microsoft.com/office/drawing/2014/main" id="{1DE3B4AB-9762-4E9C-9F50-B8C367E47947}"/>
                  </a:ext>
                </a:extLst>
              </p:cNvPr>
              <p:cNvSpPr>
                <a:spLocks noChangeShapeType="1"/>
              </p:cNvSpPr>
              <p:nvPr/>
            </p:nvSpPr>
            <p:spPr bwMode="auto">
              <a:xfrm>
                <a:off x="2131646" y="4294565"/>
                <a:ext cx="72944" cy="13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84" name="Line 76">
                <a:extLst>
                  <a:ext uri="{FF2B5EF4-FFF2-40B4-BE49-F238E27FC236}">
                    <a16:creationId xmlns:a16="http://schemas.microsoft.com/office/drawing/2014/main" id="{3127CA2B-57AC-41A7-B30C-11B8A1721ED0}"/>
                  </a:ext>
                </a:extLst>
              </p:cNvPr>
              <p:cNvSpPr>
                <a:spLocks noChangeShapeType="1"/>
              </p:cNvSpPr>
              <p:nvPr/>
            </p:nvSpPr>
            <p:spPr bwMode="auto">
              <a:xfrm>
                <a:off x="1839872" y="3504092"/>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85" name="Line 77">
                <a:extLst>
                  <a:ext uri="{FF2B5EF4-FFF2-40B4-BE49-F238E27FC236}">
                    <a16:creationId xmlns:a16="http://schemas.microsoft.com/office/drawing/2014/main" id="{FD2E213A-A338-4A4C-90F2-9CEEF4898CA8}"/>
                  </a:ext>
                </a:extLst>
              </p:cNvPr>
              <p:cNvSpPr>
                <a:spLocks noChangeShapeType="1"/>
              </p:cNvSpPr>
              <p:nvPr/>
            </p:nvSpPr>
            <p:spPr bwMode="auto">
              <a:xfrm>
                <a:off x="1912815" y="3635837"/>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86" name="Line 78">
                <a:extLst>
                  <a:ext uri="{FF2B5EF4-FFF2-40B4-BE49-F238E27FC236}">
                    <a16:creationId xmlns:a16="http://schemas.microsoft.com/office/drawing/2014/main" id="{48862C2C-BF26-4A98-B22A-93FA2FC63238}"/>
                  </a:ext>
                </a:extLst>
              </p:cNvPr>
              <p:cNvSpPr>
                <a:spLocks noChangeShapeType="1"/>
              </p:cNvSpPr>
              <p:nvPr/>
            </p:nvSpPr>
            <p:spPr bwMode="auto">
              <a:xfrm>
                <a:off x="1985759" y="3701710"/>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87" name="Line 79">
                <a:extLst>
                  <a:ext uri="{FF2B5EF4-FFF2-40B4-BE49-F238E27FC236}">
                    <a16:creationId xmlns:a16="http://schemas.microsoft.com/office/drawing/2014/main" id="{EBE8B6FB-319E-4401-B66D-4D7D33C80ADB}"/>
                  </a:ext>
                </a:extLst>
              </p:cNvPr>
              <p:cNvSpPr>
                <a:spLocks noChangeShapeType="1"/>
              </p:cNvSpPr>
              <p:nvPr/>
            </p:nvSpPr>
            <p:spPr bwMode="auto">
              <a:xfrm>
                <a:off x="2058703" y="3833455"/>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88" name="Line 80">
                <a:extLst>
                  <a:ext uri="{FF2B5EF4-FFF2-40B4-BE49-F238E27FC236}">
                    <a16:creationId xmlns:a16="http://schemas.microsoft.com/office/drawing/2014/main" id="{7036107D-5081-4532-9D1A-BE8D0E4CB2FD}"/>
                  </a:ext>
                </a:extLst>
              </p:cNvPr>
              <p:cNvSpPr>
                <a:spLocks noChangeShapeType="1"/>
              </p:cNvSpPr>
              <p:nvPr/>
            </p:nvSpPr>
            <p:spPr bwMode="auto">
              <a:xfrm>
                <a:off x="2131646" y="3965201"/>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89" name="Line 81">
                <a:extLst>
                  <a:ext uri="{FF2B5EF4-FFF2-40B4-BE49-F238E27FC236}">
                    <a16:creationId xmlns:a16="http://schemas.microsoft.com/office/drawing/2014/main" id="{176F96D5-AB15-47EF-BC95-85A8E73A9E17}"/>
                  </a:ext>
                </a:extLst>
              </p:cNvPr>
              <p:cNvSpPr>
                <a:spLocks noChangeShapeType="1"/>
              </p:cNvSpPr>
              <p:nvPr/>
            </p:nvSpPr>
            <p:spPr bwMode="auto">
              <a:xfrm>
                <a:off x="2277533" y="4096946"/>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90" name="Line 82">
                <a:extLst>
                  <a:ext uri="{FF2B5EF4-FFF2-40B4-BE49-F238E27FC236}">
                    <a16:creationId xmlns:a16="http://schemas.microsoft.com/office/drawing/2014/main" id="{6F833274-1D7D-45AF-AC3B-E5B5CF828176}"/>
                  </a:ext>
                </a:extLst>
              </p:cNvPr>
              <p:cNvSpPr>
                <a:spLocks noChangeShapeType="1"/>
              </p:cNvSpPr>
              <p:nvPr/>
            </p:nvSpPr>
            <p:spPr bwMode="auto">
              <a:xfrm>
                <a:off x="2204590" y="4031074"/>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grpSp>
        <p:grpSp>
          <p:nvGrpSpPr>
            <p:cNvPr id="191" name="Group 190">
              <a:extLst>
                <a:ext uri="{FF2B5EF4-FFF2-40B4-BE49-F238E27FC236}">
                  <a16:creationId xmlns:a16="http://schemas.microsoft.com/office/drawing/2014/main" id="{782E88A5-61C2-41BA-9D99-EFB057A0204E}"/>
                </a:ext>
              </a:extLst>
            </p:cNvPr>
            <p:cNvGrpSpPr/>
            <p:nvPr/>
          </p:nvGrpSpPr>
          <p:grpSpPr>
            <a:xfrm>
              <a:off x="4354542" y="3643023"/>
              <a:ext cx="6856427" cy="745159"/>
              <a:chOff x="599831" y="2647746"/>
              <a:chExt cx="7950851" cy="725972"/>
            </a:xfrm>
          </p:grpSpPr>
          <p:sp>
            <p:nvSpPr>
              <p:cNvPr id="192" name="Line 93">
                <a:extLst>
                  <a:ext uri="{FF2B5EF4-FFF2-40B4-BE49-F238E27FC236}">
                    <a16:creationId xmlns:a16="http://schemas.microsoft.com/office/drawing/2014/main" id="{B979AFBD-74BA-446F-AFD1-92F4A394E0D4}"/>
                  </a:ext>
                </a:extLst>
              </p:cNvPr>
              <p:cNvSpPr>
                <a:spLocks noChangeShapeType="1"/>
              </p:cNvSpPr>
              <p:nvPr/>
            </p:nvSpPr>
            <p:spPr bwMode="auto">
              <a:xfrm>
                <a:off x="818662" y="2845364"/>
                <a:ext cx="218831"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93" name="Line 95">
                <a:extLst>
                  <a:ext uri="{FF2B5EF4-FFF2-40B4-BE49-F238E27FC236}">
                    <a16:creationId xmlns:a16="http://schemas.microsoft.com/office/drawing/2014/main" id="{84F71738-31C2-408D-8135-C9F20177C6AA}"/>
                  </a:ext>
                </a:extLst>
              </p:cNvPr>
              <p:cNvSpPr>
                <a:spLocks noChangeShapeType="1"/>
              </p:cNvSpPr>
              <p:nvPr/>
            </p:nvSpPr>
            <p:spPr bwMode="auto">
              <a:xfrm>
                <a:off x="1037492" y="2845364"/>
                <a:ext cx="218831"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94" name="Line 96">
                <a:extLst>
                  <a:ext uri="{FF2B5EF4-FFF2-40B4-BE49-F238E27FC236}">
                    <a16:creationId xmlns:a16="http://schemas.microsoft.com/office/drawing/2014/main" id="{3765E9A0-85D9-49DF-BD12-92411B35CC29}"/>
                  </a:ext>
                </a:extLst>
              </p:cNvPr>
              <p:cNvSpPr>
                <a:spLocks noChangeShapeType="1"/>
              </p:cNvSpPr>
              <p:nvPr/>
            </p:nvSpPr>
            <p:spPr bwMode="auto">
              <a:xfrm>
                <a:off x="1256323" y="2845364"/>
                <a:ext cx="218831"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95" name="Line 97">
                <a:extLst>
                  <a:ext uri="{FF2B5EF4-FFF2-40B4-BE49-F238E27FC236}">
                    <a16:creationId xmlns:a16="http://schemas.microsoft.com/office/drawing/2014/main" id="{A1CC7F32-9457-4D71-864E-A4EE27BED295}"/>
                  </a:ext>
                </a:extLst>
              </p:cNvPr>
              <p:cNvSpPr>
                <a:spLocks noChangeShapeType="1"/>
              </p:cNvSpPr>
              <p:nvPr/>
            </p:nvSpPr>
            <p:spPr bwMode="auto">
              <a:xfrm>
                <a:off x="1475154" y="2845364"/>
                <a:ext cx="218831"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grpSp>
            <p:nvGrpSpPr>
              <p:cNvPr id="196" name="Group 195">
                <a:extLst>
                  <a:ext uri="{FF2B5EF4-FFF2-40B4-BE49-F238E27FC236}">
                    <a16:creationId xmlns:a16="http://schemas.microsoft.com/office/drawing/2014/main" id="{D25ED32A-CF7E-4C2B-A64F-CC8F4848A672}"/>
                  </a:ext>
                </a:extLst>
              </p:cNvPr>
              <p:cNvGrpSpPr/>
              <p:nvPr/>
            </p:nvGrpSpPr>
            <p:grpSpPr>
              <a:xfrm>
                <a:off x="599831" y="2647746"/>
                <a:ext cx="7950851" cy="725972"/>
                <a:chOff x="599831" y="2647746"/>
                <a:chExt cx="7950851" cy="725972"/>
              </a:xfrm>
            </p:grpSpPr>
            <p:sp>
              <p:nvSpPr>
                <p:cNvPr id="197" name="Text Box 4">
                  <a:extLst>
                    <a:ext uri="{FF2B5EF4-FFF2-40B4-BE49-F238E27FC236}">
                      <a16:creationId xmlns:a16="http://schemas.microsoft.com/office/drawing/2014/main" id="{D4FC9875-BBF8-4717-84B1-25485878936C}"/>
                    </a:ext>
                  </a:extLst>
                </p:cNvPr>
                <p:cNvSpPr txBox="1">
                  <a:spLocks noChangeArrowheads="1"/>
                </p:cNvSpPr>
                <p:nvPr/>
              </p:nvSpPr>
              <p:spPr bwMode="auto">
                <a:xfrm>
                  <a:off x="3962401" y="2895600"/>
                  <a:ext cx="4120377" cy="392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dirty="0" err="1">
                      <a:latin typeface="Open Sans" panose="020B0606030504020204" pitchFamily="34" charset="0"/>
                    </a:rPr>
                    <a:t>Variações</a:t>
                  </a:r>
                  <a:r>
                    <a:rPr lang="en-US" dirty="0">
                      <a:latin typeface="Open Sans" panose="020B0606030504020204" pitchFamily="34" charset="0"/>
                    </a:rPr>
                    <a:t> </a:t>
                  </a:r>
                  <a:r>
                    <a:rPr lang="en-US" dirty="0" err="1">
                      <a:latin typeface="Open Sans" panose="020B0606030504020204" pitchFamily="34" charset="0"/>
                    </a:rPr>
                    <a:t>semanais</a:t>
                  </a:r>
                  <a:r>
                    <a:rPr lang="en-US" dirty="0">
                      <a:latin typeface="Open Sans" panose="020B0606030504020204" pitchFamily="34" charset="0"/>
                    </a:rPr>
                    <a:t> </a:t>
                  </a:r>
                  <a:r>
                    <a:rPr lang="en-US" dirty="0" err="1">
                      <a:latin typeface="Open Sans" panose="020B0606030504020204" pitchFamily="34" charset="0"/>
                    </a:rPr>
                    <a:t>por</a:t>
                  </a:r>
                  <a:r>
                    <a:rPr lang="en-US" dirty="0">
                      <a:latin typeface="Open Sans" panose="020B0606030504020204" pitchFamily="34" charset="0"/>
                    </a:rPr>
                    <a:t> </a:t>
                  </a:r>
                  <a:r>
                    <a:rPr lang="en-US" dirty="0" err="1">
                      <a:latin typeface="Open Sans" panose="020B0606030504020204" pitchFamily="34" charset="0"/>
                    </a:rPr>
                    <a:t>dia</a:t>
                  </a:r>
                  <a:endParaRPr lang="en-US" dirty="0">
                    <a:latin typeface="Open Sans" panose="020B0606030504020204" pitchFamily="34" charset="0"/>
                  </a:endParaRPr>
                </a:p>
              </p:txBody>
            </p:sp>
            <p:sp>
              <p:nvSpPr>
                <p:cNvPr id="198" name="Line 11">
                  <a:extLst>
                    <a:ext uri="{FF2B5EF4-FFF2-40B4-BE49-F238E27FC236}">
                      <a16:creationId xmlns:a16="http://schemas.microsoft.com/office/drawing/2014/main" id="{7AF02808-F859-4BC2-8382-892121E38918}"/>
                    </a:ext>
                  </a:extLst>
                </p:cNvPr>
                <p:cNvSpPr>
                  <a:spLocks noChangeShapeType="1"/>
                </p:cNvSpPr>
                <p:nvPr/>
              </p:nvSpPr>
              <p:spPr bwMode="auto">
                <a:xfrm>
                  <a:off x="599831" y="3372346"/>
                  <a:ext cx="7950851" cy="13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99" name="Line 22">
                  <a:extLst>
                    <a:ext uri="{FF2B5EF4-FFF2-40B4-BE49-F238E27FC236}">
                      <a16:creationId xmlns:a16="http://schemas.microsoft.com/office/drawing/2014/main" id="{7B667B7C-ED74-4751-98E6-239A40EA58F3}"/>
                    </a:ext>
                  </a:extLst>
                </p:cNvPr>
                <p:cNvSpPr>
                  <a:spLocks noChangeShapeType="1"/>
                </p:cNvSpPr>
                <p:nvPr/>
              </p:nvSpPr>
              <p:spPr bwMode="auto">
                <a:xfrm flipV="1">
                  <a:off x="599831" y="2647746"/>
                  <a:ext cx="1520" cy="724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00" name="Line 27">
                  <a:extLst>
                    <a:ext uri="{FF2B5EF4-FFF2-40B4-BE49-F238E27FC236}">
                      <a16:creationId xmlns:a16="http://schemas.microsoft.com/office/drawing/2014/main" id="{A7E26228-27F0-4E8B-B774-3923BE9D39B5}"/>
                    </a:ext>
                  </a:extLst>
                </p:cNvPr>
                <p:cNvSpPr>
                  <a:spLocks noChangeShapeType="1"/>
                </p:cNvSpPr>
                <p:nvPr/>
              </p:nvSpPr>
              <p:spPr bwMode="auto">
                <a:xfrm>
                  <a:off x="599831" y="2977110"/>
                  <a:ext cx="7877908" cy="1372"/>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01" name="Line 85">
                  <a:extLst>
                    <a:ext uri="{FF2B5EF4-FFF2-40B4-BE49-F238E27FC236}">
                      <a16:creationId xmlns:a16="http://schemas.microsoft.com/office/drawing/2014/main" id="{3492D1F6-ADED-46B2-817A-A2679EA9828E}"/>
                    </a:ext>
                  </a:extLst>
                </p:cNvPr>
                <p:cNvSpPr>
                  <a:spLocks noChangeShapeType="1"/>
                </p:cNvSpPr>
                <p:nvPr/>
              </p:nvSpPr>
              <p:spPr bwMode="auto">
                <a:xfrm flipV="1">
                  <a:off x="818662" y="2713619"/>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02" name="Line 86">
                  <a:extLst>
                    <a:ext uri="{FF2B5EF4-FFF2-40B4-BE49-F238E27FC236}">
                      <a16:creationId xmlns:a16="http://schemas.microsoft.com/office/drawing/2014/main" id="{ACE525D6-DF0F-4D47-AE93-7C207808B4EA}"/>
                    </a:ext>
                  </a:extLst>
                </p:cNvPr>
                <p:cNvSpPr>
                  <a:spLocks noChangeShapeType="1"/>
                </p:cNvSpPr>
                <p:nvPr/>
              </p:nvSpPr>
              <p:spPr bwMode="auto">
                <a:xfrm flipV="1">
                  <a:off x="1037492" y="2713619"/>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03" name="Line 87">
                  <a:extLst>
                    <a:ext uri="{FF2B5EF4-FFF2-40B4-BE49-F238E27FC236}">
                      <a16:creationId xmlns:a16="http://schemas.microsoft.com/office/drawing/2014/main" id="{861605C9-A0F7-4C8A-9423-6E27FFA16E67}"/>
                    </a:ext>
                  </a:extLst>
                </p:cNvPr>
                <p:cNvSpPr>
                  <a:spLocks noChangeShapeType="1"/>
                </p:cNvSpPr>
                <p:nvPr/>
              </p:nvSpPr>
              <p:spPr bwMode="auto">
                <a:xfrm flipV="1">
                  <a:off x="1256323" y="2713619"/>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04" name="Line 88">
                  <a:extLst>
                    <a:ext uri="{FF2B5EF4-FFF2-40B4-BE49-F238E27FC236}">
                      <a16:creationId xmlns:a16="http://schemas.microsoft.com/office/drawing/2014/main" id="{1998ACCE-89DF-45A4-903C-8C7F85CCBB81}"/>
                    </a:ext>
                  </a:extLst>
                </p:cNvPr>
                <p:cNvSpPr>
                  <a:spLocks noChangeShapeType="1"/>
                </p:cNvSpPr>
                <p:nvPr/>
              </p:nvSpPr>
              <p:spPr bwMode="auto">
                <a:xfrm flipV="1">
                  <a:off x="1475154" y="2713619"/>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05" name="Line 89">
                  <a:extLst>
                    <a:ext uri="{FF2B5EF4-FFF2-40B4-BE49-F238E27FC236}">
                      <a16:creationId xmlns:a16="http://schemas.microsoft.com/office/drawing/2014/main" id="{51584B29-8F4D-4E71-B018-74F8445AB147}"/>
                    </a:ext>
                  </a:extLst>
                </p:cNvPr>
                <p:cNvSpPr>
                  <a:spLocks noChangeShapeType="1"/>
                </p:cNvSpPr>
                <p:nvPr/>
              </p:nvSpPr>
              <p:spPr bwMode="auto">
                <a:xfrm flipV="1">
                  <a:off x="1693985" y="2713619"/>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06" name="Line 90">
                  <a:extLst>
                    <a:ext uri="{FF2B5EF4-FFF2-40B4-BE49-F238E27FC236}">
                      <a16:creationId xmlns:a16="http://schemas.microsoft.com/office/drawing/2014/main" id="{3BBC0708-8F02-48B7-9BDE-AA23E7D24A60}"/>
                    </a:ext>
                  </a:extLst>
                </p:cNvPr>
                <p:cNvSpPr>
                  <a:spLocks noChangeShapeType="1"/>
                </p:cNvSpPr>
                <p:nvPr/>
              </p:nvSpPr>
              <p:spPr bwMode="auto">
                <a:xfrm flipV="1">
                  <a:off x="1912815" y="2713619"/>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07" name="Line 91">
                  <a:extLst>
                    <a:ext uri="{FF2B5EF4-FFF2-40B4-BE49-F238E27FC236}">
                      <a16:creationId xmlns:a16="http://schemas.microsoft.com/office/drawing/2014/main" id="{A45E3A12-21A8-42AA-B9F2-3BADFF2CDDCB}"/>
                    </a:ext>
                  </a:extLst>
                </p:cNvPr>
                <p:cNvSpPr>
                  <a:spLocks noChangeShapeType="1"/>
                </p:cNvSpPr>
                <p:nvPr/>
              </p:nvSpPr>
              <p:spPr bwMode="auto">
                <a:xfrm flipV="1">
                  <a:off x="2131646" y="2713619"/>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08" name="Line 92">
                  <a:extLst>
                    <a:ext uri="{FF2B5EF4-FFF2-40B4-BE49-F238E27FC236}">
                      <a16:creationId xmlns:a16="http://schemas.microsoft.com/office/drawing/2014/main" id="{0ACEEACC-2BE9-4174-98BB-B1925C88DB5C}"/>
                    </a:ext>
                  </a:extLst>
                </p:cNvPr>
                <p:cNvSpPr>
                  <a:spLocks noChangeShapeType="1"/>
                </p:cNvSpPr>
                <p:nvPr/>
              </p:nvSpPr>
              <p:spPr bwMode="auto">
                <a:xfrm>
                  <a:off x="599831" y="3042982"/>
                  <a:ext cx="218831"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09" name="Line 94">
                  <a:extLst>
                    <a:ext uri="{FF2B5EF4-FFF2-40B4-BE49-F238E27FC236}">
                      <a16:creationId xmlns:a16="http://schemas.microsoft.com/office/drawing/2014/main" id="{F4C3865B-21BD-4A4C-9A5F-3DC7315D23A9}"/>
                    </a:ext>
                  </a:extLst>
                </p:cNvPr>
                <p:cNvSpPr>
                  <a:spLocks noChangeShapeType="1"/>
                </p:cNvSpPr>
                <p:nvPr/>
              </p:nvSpPr>
              <p:spPr bwMode="auto">
                <a:xfrm>
                  <a:off x="891605" y="3372346"/>
                  <a:ext cx="218831" cy="13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10" name="Line 98">
                  <a:extLst>
                    <a:ext uri="{FF2B5EF4-FFF2-40B4-BE49-F238E27FC236}">
                      <a16:creationId xmlns:a16="http://schemas.microsoft.com/office/drawing/2014/main" id="{7BCD6C77-0E5E-440F-A29A-A598834CD16A}"/>
                    </a:ext>
                  </a:extLst>
                </p:cNvPr>
                <p:cNvSpPr>
                  <a:spLocks noChangeShapeType="1"/>
                </p:cNvSpPr>
                <p:nvPr/>
              </p:nvSpPr>
              <p:spPr bwMode="auto">
                <a:xfrm>
                  <a:off x="1693985" y="3108855"/>
                  <a:ext cx="218831"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11" name="Line 99">
                  <a:extLst>
                    <a:ext uri="{FF2B5EF4-FFF2-40B4-BE49-F238E27FC236}">
                      <a16:creationId xmlns:a16="http://schemas.microsoft.com/office/drawing/2014/main" id="{CF6AF923-2A88-47E9-88A2-542E303F83F2}"/>
                    </a:ext>
                  </a:extLst>
                </p:cNvPr>
                <p:cNvSpPr>
                  <a:spLocks noChangeShapeType="1"/>
                </p:cNvSpPr>
                <p:nvPr/>
              </p:nvSpPr>
              <p:spPr bwMode="auto">
                <a:xfrm>
                  <a:off x="1621041" y="3372346"/>
                  <a:ext cx="218831" cy="13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12" name="Line 100">
                  <a:extLst>
                    <a:ext uri="{FF2B5EF4-FFF2-40B4-BE49-F238E27FC236}">
                      <a16:creationId xmlns:a16="http://schemas.microsoft.com/office/drawing/2014/main" id="{79B0F348-F651-4DF2-82F1-26081C3543FE}"/>
                    </a:ext>
                  </a:extLst>
                </p:cNvPr>
                <p:cNvSpPr>
                  <a:spLocks noChangeShapeType="1"/>
                </p:cNvSpPr>
                <p:nvPr/>
              </p:nvSpPr>
              <p:spPr bwMode="auto">
                <a:xfrm>
                  <a:off x="1912815" y="3174728"/>
                  <a:ext cx="218831"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grpSp>
        </p:grpSp>
        <p:grpSp>
          <p:nvGrpSpPr>
            <p:cNvPr id="213" name="Group 212">
              <a:extLst>
                <a:ext uri="{FF2B5EF4-FFF2-40B4-BE49-F238E27FC236}">
                  <a16:creationId xmlns:a16="http://schemas.microsoft.com/office/drawing/2014/main" id="{7345E33D-5464-4C2F-A6D5-8A2966CE2B8F}"/>
                </a:ext>
              </a:extLst>
            </p:cNvPr>
            <p:cNvGrpSpPr/>
            <p:nvPr/>
          </p:nvGrpSpPr>
          <p:grpSpPr>
            <a:xfrm>
              <a:off x="4382587" y="3038960"/>
              <a:ext cx="6828382" cy="478864"/>
              <a:chOff x="599831" y="1923146"/>
              <a:chExt cx="7950851" cy="586947"/>
            </a:xfrm>
          </p:grpSpPr>
          <p:sp>
            <p:nvSpPr>
              <p:cNvPr id="217" name="Line 28">
                <a:extLst>
                  <a:ext uri="{FF2B5EF4-FFF2-40B4-BE49-F238E27FC236}">
                    <a16:creationId xmlns:a16="http://schemas.microsoft.com/office/drawing/2014/main" id="{9D5F4DB9-568A-4FB0-80A5-38B6DCE80799}"/>
                  </a:ext>
                </a:extLst>
              </p:cNvPr>
              <p:cNvSpPr>
                <a:spLocks noChangeShapeType="1"/>
              </p:cNvSpPr>
              <p:nvPr/>
            </p:nvSpPr>
            <p:spPr bwMode="auto">
              <a:xfrm>
                <a:off x="599831" y="2120764"/>
                <a:ext cx="7877908" cy="1372"/>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14" name="Text Box 3">
                <a:extLst>
                  <a:ext uri="{FF2B5EF4-FFF2-40B4-BE49-F238E27FC236}">
                    <a16:creationId xmlns:a16="http://schemas.microsoft.com/office/drawing/2014/main" id="{63F49014-4A85-4B2C-91C1-928F27D61E39}"/>
                  </a:ext>
                </a:extLst>
              </p:cNvPr>
              <p:cNvSpPr txBox="1">
                <a:spLocks noChangeArrowheads="1"/>
              </p:cNvSpPr>
              <p:nvPr/>
            </p:nvSpPr>
            <p:spPr bwMode="auto">
              <a:xfrm>
                <a:off x="3962400" y="2057400"/>
                <a:ext cx="3886200" cy="452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atin typeface="Open Sans" panose="020B0606030504020204" pitchFamily="34" charset="0"/>
                  </a:rPr>
                  <a:t>Variações sazonais</a:t>
                </a:r>
              </a:p>
            </p:txBody>
          </p:sp>
          <p:sp>
            <p:nvSpPr>
              <p:cNvPr id="215" name="Line 15">
                <a:extLst>
                  <a:ext uri="{FF2B5EF4-FFF2-40B4-BE49-F238E27FC236}">
                    <a16:creationId xmlns:a16="http://schemas.microsoft.com/office/drawing/2014/main" id="{A8AE13CD-215F-4A16-9092-9BA1709F31A3}"/>
                  </a:ext>
                </a:extLst>
              </p:cNvPr>
              <p:cNvSpPr>
                <a:spLocks noChangeShapeType="1"/>
              </p:cNvSpPr>
              <p:nvPr/>
            </p:nvSpPr>
            <p:spPr bwMode="auto">
              <a:xfrm>
                <a:off x="599831" y="2449502"/>
                <a:ext cx="7950851" cy="13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16" name="Line 23">
                <a:extLst>
                  <a:ext uri="{FF2B5EF4-FFF2-40B4-BE49-F238E27FC236}">
                    <a16:creationId xmlns:a16="http://schemas.microsoft.com/office/drawing/2014/main" id="{5CB6F6BA-AD8B-4EBE-B538-647E59AE6905}"/>
                  </a:ext>
                </a:extLst>
              </p:cNvPr>
              <p:cNvSpPr>
                <a:spLocks noChangeShapeType="1"/>
              </p:cNvSpPr>
              <p:nvPr/>
            </p:nvSpPr>
            <p:spPr bwMode="auto">
              <a:xfrm flipV="1">
                <a:off x="599831" y="1923146"/>
                <a:ext cx="1520" cy="52698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18" name="Line 102">
                <a:extLst>
                  <a:ext uri="{FF2B5EF4-FFF2-40B4-BE49-F238E27FC236}">
                    <a16:creationId xmlns:a16="http://schemas.microsoft.com/office/drawing/2014/main" id="{C54E5313-2CE2-4AAE-86DD-28A32D877D46}"/>
                  </a:ext>
                </a:extLst>
              </p:cNvPr>
              <p:cNvSpPr>
                <a:spLocks noChangeShapeType="1"/>
              </p:cNvSpPr>
              <p:nvPr/>
            </p:nvSpPr>
            <p:spPr bwMode="auto">
              <a:xfrm flipV="1">
                <a:off x="2131646" y="1989018"/>
                <a:ext cx="1520" cy="461109"/>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19" name="Line 103">
                <a:extLst>
                  <a:ext uri="{FF2B5EF4-FFF2-40B4-BE49-F238E27FC236}">
                    <a16:creationId xmlns:a16="http://schemas.microsoft.com/office/drawing/2014/main" id="{8DC7521A-F6E7-4C83-8814-02DD41BAECD5}"/>
                  </a:ext>
                </a:extLst>
              </p:cNvPr>
              <p:cNvSpPr>
                <a:spLocks noChangeShapeType="1"/>
              </p:cNvSpPr>
              <p:nvPr/>
            </p:nvSpPr>
            <p:spPr bwMode="auto">
              <a:xfrm flipV="1">
                <a:off x="3663462" y="1989018"/>
                <a:ext cx="1520" cy="461109"/>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20" name="Line 106">
                <a:extLst>
                  <a:ext uri="{FF2B5EF4-FFF2-40B4-BE49-F238E27FC236}">
                    <a16:creationId xmlns:a16="http://schemas.microsoft.com/office/drawing/2014/main" id="{B05196D8-5948-410A-9757-95FBE7586507}"/>
                  </a:ext>
                </a:extLst>
              </p:cNvPr>
              <p:cNvSpPr>
                <a:spLocks noChangeShapeType="1"/>
              </p:cNvSpPr>
              <p:nvPr/>
            </p:nvSpPr>
            <p:spPr bwMode="auto">
              <a:xfrm>
                <a:off x="599831" y="2186637"/>
                <a:ext cx="1531815"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21" name="Line 107">
                <a:extLst>
                  <a:ext uri="{FF2B5EF4-FFF2-40B4-BE49-F238E27FC236}">
                    <a16:creationId xmlns:a16="http://schemas.microsoft.com/office/drawing/2014/main" id="{442C254B-5589-46E9-B47E-7ED1ADDC9F1F}"/>
                  </a:ext>
                </a:extLst>
              </p:cNvPr>
              <p:cNvSpPr>
                <a:spLocks noChangeShapeType="1"/>
              </p:cNvSpPr>
              <p:nvPr/>
            </p:nvSpPr>
            <p:spPr bwMode="auto">
              <a:xfrm>
                <a:off x="3663462" y="2066321"/>
                <a:ext cx="1531815"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22" name="Line 108">
                <a:extLst>
                  <a:ext uri="{FF2B5EF4-FFF2-40B4-BE49-F238E27FC236}">
                    <a16:creationId xmlns:a16="http://schemas.microsoft.com/office/drawing/2014/main" id="{43560BBC-043C-4BDB-AA38-6D30C4AFE8D1}"/>
                  </a:ext>
                </a:extLst>
              </p:cNvPr>
              <p:cNvSpPr>
                <a:spLocks noChangeShapeType="1"/>
              </p:cNvSpPr>
              <p:nvPr/>
            </p:nvSpPr>
            <p:spPr bwMode="auto">
              <a:xfrm>
                <a:off x="2131646" y="2000448"/>
                <a:ext cx="1531815"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grpSp>
        <p:grpSp>
          <p:nvGrpSpPr>
            <p:cNvPr id="223" name="Group 222">
              <a:extLst>
                <a:ext uri="{FF2B5EF4-FFF2-40B4-BE49-F238E27FC236}">
                  <a16:creationId xmlns:a16="http://schemas.microsoft.com/office/drawing/2014/main" id="{8DE06032-E5A7-4544-A73D-80E7DCA58642}"/>
                </a:ext>
              </a:extLst>
            </p:cNvPr>
            <p:cNvGrpSpPr/>
            <p:nvPr/>
          </p:nvGrpSpPr>
          <p:grpSpPr>
            <a:xfrm>
              <a:off x="4382587" y="1617279"/>
              <a:ext cx="6828382" cy="592289"/>
              <a:chOff x="599831" y="1144103"/>
              <a:chExt cx="7950851" cy="725972"/>
            </a:xfrm>
          </p:grpSpPr>
          <p:sp>
            <p:nvSpPr>
              <p:cNvPr id="224" name="Rectangle 9">
                <a:extLst>
                  <a:ext uri="{FF2B5EF4-FFF2-40B4-BE49-F238E27FC236}">
                    <a16:creationId xmlns:a16="http://schemas.microsoft.com/office/drawing/2014/main" id="{38CB3219-E50E-42BE-A976-AC0F05AE521D}"/>
                  </a:ext>
                </a:extLst>
              </p:cNvPr>
              <p:cNvSpPr>
                <a:spLocks noChangeArrowheads="1"/>
              </p:cNvSpPr>
              <p:nvPr/>
            </p:nvSpPr>
            <p:spPr bwMode="auto">
              <a:xfrm>
                <a:off x="599831" y="1341721"/>
                <a:ext cx="7877908" cy="526982"/>
              </a:xfrm>
              <a:prstGeom prst="rect">
                <a:avLst/>
              </a:prstGeom>
              <a:solidFill>
                <a:srgbClr val="64C8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latin typeface="Open Sans" panose="020B0606030504020204" pitchFamily="34" charset="0"/>
                </a:endParaRPr>
              </a:p>
            </p:txBody>
          </p:sp>
          <p:sp>
            <p:nvSpPr>
              <p:cNvPr id="225" name="Line 10">
                <a:extLst>
                  <a:ext uri="{FF2B5EF4-FFF2-40B4-BE49-F238E27FC236}">
                    <a16:creationId xmlns:a16="http://schemas.microsoft.com/office/drawing/2014/main" id="{C4BD4F6E-C383-4B3B-9AB5-9BA5B5C4BA43}"/>
                  </a:ext>
                </a:extLst>
              </p:cNvPr>
              <p:cNvSpPr>
                <a:spLocks noChangeShapeType="1"/>
              </p:cNvSpPr>
              <p:nvPr/>
            </p:nvSpPr>
            <p:spPr bwMode="auto">
              <a:xfrm>
                <a:off x="599831" y="1868703"/>
                <a:ext cx="7950851" cy="13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26" name="Line 24">
                <a:extLst>
                  <a:ext uri="{FF2B5EF4-FFF2-40B4-BE49-F238E27FC236}">
                    <a16:creationId xmlns:a16="http://schemas.microsoft.com/office/drawing/2014/main" id="{C431291F-0D8E-4E4E-9A20-6C5DF0A75541}"/>
                  </a:ext>
                </a:extLst>
              </p:cNvPr>
              <p:cNvSpPr>
                <a:spLocks noChangeShapeType="1"/>
              </p:cNvSpPr>
              <p:nvPr/>
            </p:nvSpPr>
            <p:spPr bwMode="auto">
              <a:xfrm flipV="1">
                <a:off x="599831" y="1144103"/>
                <a:ext cx="1520" cy="724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27" name="Line 29">
                <a:extLst>
                  <a:ext uri="{FF2B5EF4-FFF2-40B4-BE49-F238E27FC236}">
                    <a16:creationId xmlns:a16="http://schemas.microsoft.com/office/drawing/2014/main" id="{E12FE83D-148D-43A7-B71C-44FC2B1ED60E}"/>
                  </a:ext>
                </a:extLst>
              </p:cNvPr>
              <p:cNvSpPr>
                <a:spLocks noChangeShapeType="1"/>
              </p:cNvSpPr>
              <p:nvPr/>
            </p:nvSpPr>
            <p:spPr bwMode="auto">
              <a:xfrm>
                <a:off x="599831" y="1341721"/>
                <a:ext cx="7877908"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28" name="Line 109">
                <a:extLst>
                  <a:ext uri="{FF2B5EF4-FFF2-40B4-BE49-F238E27FC236}">
                    <a16:creationId xmlns:a16="http://schemas.microsoft.com/office/drawing/2014/main" id="{36449504-E256-4767-A2BC-A6A28181F52B}"/>
                  </a:ext>
                </a:extLst>
              </p:cNvPr>
              <p:cNvSpPr>
                <a:spLocks noChangeShapeType="1"/>
              </p:cNvSpPr>
              <p:nvPr/>
            </p:nvSpPr>
            <p:spPr bwMode="auto">
              <a:xfrm>
                <a:off x="8477738" y="1341721"/>
                <a:ext cx="1520" cy="52698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grpSp>
        <p:sp>
          <p:nvSpPr>
            <p:cNvPr id="229" name="Text Box 5">
              <a:extLst>
                <a:ext uri="{FF2B5EF4-FFF2-40B4-BE49-F238E27FC236}">
                  <a16:creationId xmlns:a16="http://schemas.microsoft.com/office/drawing/2014/main" id="{B0748998-747A-4E47-85DC-AC7151661EA7}"/>
                </a:ext>
              </a:extLst>
            </p:cNvPr>
            <p:cNvSpPr txBox="1">
              <a:spLocks noChangeArrowheads="1"/>
            </p:cNvSpPr>
            <p:nvPr/>
          </p:nvSpPr>
          <p:spPr bwMode="auto">
            <a:xfrm>
              <a:off x="6442783" y="1814131"/>
              <a:ext cx="470470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atin typeface="Open Sans" panose="020B0606030504020204" pitchFamily="34" charset="0"/>
                </a:rPr>
                <a:t>Entrada: Demanda média anual</a:t>
              </a:r>
            </a:p>
          </p:txBody>
        </p:sp>
        <p:sp>
          <p:nvSpPr>
            <p:cNvPr id="230" name="Arrow: Down 229">
              <a:extLst>
                <a:ext uri="{FF2B5EF4-FFF2-40B4-BE49-F238E27FC236}">
                  <a16:creationId xmlns:a16="http://schemas.microsoft.com/office/drawing/2014/main" id="{4C43FF3B-2A15-4974-86FE-BF0AB5861939}"/>
                </a:ext>
              </a:extLst>
            </p:cNvPr>
            <p:cNvSpPr/>
            <p:nvPr/>
          </p:nvSpPr>
          <p:spPr>
            <a:xfrm>
              <a:off x="3646689" y="2132300"/>
              <a:ext cx="462764" cy="3499927"/>
            </a:xfrm>
            <a:prstGeom prst="downArrow">
              <a:avLst/>
            </a:prstGeom>
            <a:solidFill>
              <a:srgbClr val="B0263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latin typeface="Open Sans" panose="020B0606030504020204" pitchFamily="34" charset="0"/>
              </a:endParaRPr>
            </a:p>
          </p:txBody>
        </p:sp>
        <p:sp>
          <p:nvSpPr>
            <p:cNvPr id="231" name="Text Box 5">
              <a:extLst>
                <a:ext uri="{FF2B5EF4-FFF2-40B4-BE49-F238E27FC236}">
                  <a16:creationId xmlns:a16="http://schemas.microsoft.com/office/drawing/2014/main" id="{537768C9-A25E-49DA-A591-A7D3BA2A77D1}"/>
                </a:ext>
              </a:extLst>
            </p:cNvPr>
            <p:cNvSpPr txBox="1">
              <a:spLocks noChangeArrowheads="1"/>
            </p:cNvSpPr>
            <p:nvPr/>
          </p:nvSpPr>
          <p:spPr bwMode="auto">
            <a:xfrm>
              <a:off x="1810792" y="3481929"/>
              <a:ext cx="1922857" cy="907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2400">
                  <a:latin typeface="Open Sans" panose="020B0606030504020204" pitchFamily="34" charset="0"/>
                </a:rPr>
                <a:t>Aumento dos detalhes de tempo</a:t>
              </a:r>
            </a:p>
          </p:txBody>
        </p:sp>
      </p:grpSp>
      <p:sp>
        <p:nvSpPr>
          <p:cNvPr id="117" name="Rectangle 116">
            <a:extLst>
              <a:ext uri="{FF2B5EF4-FFF2-40B4-BE49-F238E27FC236}">
                <a16:creationId xmlns:a16="http://schemas.microsoft.com/office/drawing/2014/main" id="{5CF52A0B-E094-634E-8BEA-B1E6A2554411}"/>
              </a:ext>
            </a:extLst>
          </p:cNvPr>
          <p:cNvSpPr/>
          <p:nvPr/>
        </p:nvSpPr>
        <p:spPr>
          <a:xfrm>
            <a:off x="874478" y="1946128"/>
            <a:ext cx="2603250" cy="916704"/>
          </a:xfrm>
          <a:prstGeom prst="rect">
            <a:avLst/>
          </a:prstGeom>
        </p:spPr>
        <p:txBody>
          <a:bodyPr wrap="square" lIns="91440" tIns="45720" rIns="91440" bIns="45720" anchor="t">
            <a:spAutoFit/>
          </a:bodyPr>
          <a:lstStyle/>
          <a:p>
            <a:pPr eaLnBrk="1" fontAlgn="auto" hangingPunct="1">
              <a:lnSpc>
                <a:spcPct val="90000"/>
              </a:lnSpc>
              <a:spcBef>
                <a:spcPts val="0"/>
              </a:spcBef>
              <a:spcAft>
                <a:spcPts val="1200"/>
              </a:spcAft>
              <a:buClr>
                <a:srgbClr val="333333"/>
              </a:buClr>
              <a:buSzPts val="1600"/>
              <a:defRPr/>
            </a:pPr>
            <a:r>
              <a:rPr lang="en-ZA" sz="20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Etapas para prever a demanda horária de eletricidade</a:t>
            </a:r>
          </a:p>
        </p:txBody>
      </p:sp>
      <p:sp>
        <p:nvSpPr>
          <p:cNvPr id="4" name="Title 1">
            <a:extLst>
              <a:ext uri="{FF2B5EF4-FFF2-40B4-BE49-F238E27FC236}">
                <a16:creationId xmlns:a16="http://schemas.microsoft.com/office/drawing/2014/main" id="{38619CE4-5852-4177-B11A-549620915EBD}"/>
              </a:ext>
            </a:extLst>
          </p:cNvPr>
          <p:cNvSpPr txBox="1">
            <a:spLocks/>
          </p:cNvSpPr>
          <p:nvPr/>
        </p:nvSpPr>
        <p:spPr bwMode="auto">
          <a:xfrm>
            <a:off x="860612" y="619125"/>
            <a:ext cx="9498691"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GB" dirty="0">
                <a:latin typeface="Open Sans"/>
                <a:sym typeface="Bodoni SvtyTwo ITC TT-Book"/>
              </a:rPr>
              <a:t>Aula 9.3 Representação da </a:t>
            </a:r>
            <a:br>
              <a:rPr lang="en-GB" dirty="0">
                <a:latin typeface="Open Sans"/>
              </a:rPr>
            </a:br>
            <a:r>
              <a:rPr lang="en-GB" dirty="0">
                <a:latin typeface="Open Sans"/>
                <a:sym typeface="Bodoni SvtyTwo ITC TT-Book"/>
              </a:rPr>
              <a:t>demanda horária de eletricidade </a:t>
            </a:r>
          </a:p>
        </p:txBody>
      </p:sp>
    </p:spTree>
    <p:extLst>
      <p:ext uri="{BB962C8B-B14F-4D97-AF65-F5344CB8AC3E}">
        <p14:creationId xmlns:p14="http://schemas.microsoft.com/office/powerpoint/2010/main" val="3571959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15</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pSp>
        <p:nvGrpSpPr>
          <p:cNvPr id="9" name="Group 8">
            <a:extLst>
              <a:ext uri="{FF2B5EF4-FFF2-40B4-BE49-F238E27FC236}">
                <a16:creationId xmlns:a16="http://schemas.microsoft.com/office/drawing/2014/main" id="{1E83E24F-FB86-4B23-93F2-8AE7C8350A64}"/>
              </a:ext>
            </a:extLst>
          </p:cNvPr>
          <p:cNvGrpSpPr/>
          <p:nvPr/>
        </p:nvGrpSpPr>
        <p:grpSpPr>
          <a:xfrm>
            <a:off x="1002224" y="2523575"/>
            <a:ext cx="4865768" cy="3709430"/>
            <a:chOff x="1015476" y="2510323"/>
            <a:chExt cx="4865768" cy="3709430"/>
          </a:xfrm>
        </p:grpSpPr>
        <p:pic>
          <p:nvPicPr>
            <p:cNvPr id="116" name="Picture 2">
              <a:extLst>
                <a:ext uri="{FF2B5EF4-FFF2-40B4-BE49-F238E27FC236}">
                  <a16:creationId xmlns:a16="http://schemas.microsoft.com/office/drawing/2014/main" id="{CD034059-7FA8-4448-AF24-FE0F16FC80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5476" y="2510323"/>
              <a:ext cx="4865768" cy="3237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5470A53A-FC3D-4473-B0BD-FF6425BB8BE3}"/>
                </a:ext>
              </a:extLst>
            </p:cNvPr>
            <p:cNvSpPr txBox="1"/>
            <p:nvPr/>
          </p:nvSpPr>
          <p:spPr>
            <a:xfrm>
              <a:off x="1419034" y="5758088"/>
              <a:ext cx="4058653" cy="461665"/>
            </a:xfrm>
            <a:prstGeom prst="rect">
              <a:avLst/>
            </a:prstGeom>
            <a:noFill/>
          </p:spPr>
          <p:txBody>
            <a:bodyPr wrap="square" rtlCol="0">
              <a:spAutoFit/>
            </a:bodyPr>
            <a:lstStyle/>
            <a:p>
              <a:pPr algn="ctr"/>
              <a:r>
                <a:rPr lang="en-US" sz="2400">
                  <a:latin typeface="Open Sans" panose="020B0606030504020204" pitchFamily="34" charset="0"/>
                </a:rPr>
                <a:t>Com tendência de crescimento</a:t>
              </a:r>
            </a:p>
          </p:txBody>
        </p:sp>
      </p:grpSp>
      <p:sp>
        <p:nvSpPr>
          <p:cNvPr id="12" name="Rectangle 11">
            <a:extLst>
              <a:ext uri="{FF2B5EF4-FFF2-40B4-BE49-F238E27FC236}">
                <a16:creationId xmlns:a16="http://schemas.microsoft.com/office/drawing/2014/main" id="{8C1C6CD3-0AAF-F74C-922B-833D9ED2B464}"/>
              </a:ext>
            </a:extLst>
          </p:cNvPr>
          <p:cNvSpPr/>
          <p:nvPr/>
        </p:nvSpPr>
        <p:spPr>
          <a:xfrm>
            <a:off x="887214" y="1936325"/>
            <a:ext cx="8309539" cy="369332"/>
          </a:xfrm>
          <a:prstGeom prst="rect">
            <a:avLst/>
          </a:prstGeom>
        </p:spPr>
        <p:txBody>
          <a:bodyPr wrap="square" lIns="91440" tIns="45720" rIns="91440" bIns="45720" anchor="t">
            <a:spAutoFit/>
          </a:bodyPr>
          <a:lstStyle/>
          <a:p>
            <a:pPr eaLnBrk="1" fontAlgn="auto" hangingPunct="1">
              <a:lnSpc>
                <a:spcPct val="90000"/>
              </a:lnSpc>
              <a:spcBef>
                <a:spcPts val="0"/>
              </a:spcBef>
              <a:spcAft>
                <a:spcPts val="1200"/>
              </a:spcAft>
              <a:buClr>
                <a:srgbClr val="333333"/>
              </a:buClr>
              <a:buSzPts val="1600"/>
              <a:defRPr/>
            </a:pPr>
            <a:r>
              <a:rPr lang="en-ZA" sz="2000" b="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Tendência de crescimento da demanda</a:t>
            </a:r>
          </a:p>
        </p:txBody>
      </p:sp>
      <p:sp>
        <p:nvSpPr>
          <p:cNvPr id="7" name="Title 1">
            <a:extLst>
              <a:ext uri="{FF2B5EF4-FFF2-40B4-BE49-F238E27FC236}">
                <a16:creationId xmlns:a16="http://schemas.microsoft.com/office/drawing/2014/main" id="{3211E2B2-7E66-4EF1-90A1-7C6321E52CFC}"/>
              </a:ext>
            </a:extLst>
          </p:cNvPr>
          <p:cNvSpPr txBox="1">
            <a:spLocks/>
          </p:cNvSpPr>
          <p:nvPr/>
        </p:nvSpPr>
        <p:spPr bwMode="auto">
          <a:xfrm>
            <a:off x="860612" y="619125"/>
            <a:ext cx="9498691"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GB" dirty="0">
                <a:latin typeface="Open Sans"/>
                <a:sym typeface="Bodoni SvtyTwo ITC TT-Book"/>
              </a:rPr>
              <a:t>Aula 9.3 Representação da </a:t>
            </a:r>
            <a:br>
              <a:rPr lang="en-GB" dirty="0">
                <a:latin typeface="Open Sans"/>
              </a:rPr>
            </a:br>
            <a:r>
              <a:rPr lang="en-GB" dirty="0">
                <a:latin typeface="Open Sans"/>
                <a:sym typeface="Bodoni SvtyTwo ITC TT-Book"/>
              </a:rPr>
              <a:t>demanda horária de eletricidade </a:t>
            </a:r>
          </a:p>
        </p:txBody>
      </p:sp>
    </p:spTree>
    <p:extLst>
      <p:ext uri="{BB962C8B-B14F-4D97-AF65-F5344CB8AC3E}">
        <p14:creationId xmlns:p14="http://schemas.microsoft.com/office/powerpoint/2010/main" val="1901919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16</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pSp>
        <p:nvGrpSpPr>
          <p:cNvPr id="8" name="Group 7">
            <a:extLst>
              <a:ext uri="{FF2B5EF4-FFF2-40B4-BE49-F238E27FC236}">
                <a16:creationId xmlns:a16="http://schemas.microsoft.com/office/drawing/2014/main" id="{7562BCE3-85DE-4B97-90AD-CADF34ACE372}"/>
              </a:ext>
            </a:extLst>
          </p:cNvPr>
          <p:cNvGrpSpPr/>
          <p:nvPr/>
        </p:nvGrpSpPr>
        <p:grpSpPr>
          <a:xfrm>
            <a:off x="1001120" y="2520715"/>
            <a:ext cx="10244471" cy="3709430"/>
            <a:chOff x="1001120" y="2520715"/>
            <a:chExt cx="10244471" cy="3709430"/>
          </a:xfrm>
        </p:grpSpPr>
        <p:pic>
          <p:nvPicPr>
            <p:cNvPr id="116" name="Picture 2">
              <a:extLst>
                <a:ext uri="{FF2B5EF4-FFF2-40B4-BE49-F238E27FC236}">
                  <a16:creationId xmlns:a16="http://schemas.microsoft.com/office/drawing/2014/main" id="{CD034059-7FA8-4448-AF24-FE0F16FC80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1120" y="2520715"/>
              <a:ext cx="4865768" cy="3237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7" name="Picture 3">
              <a:extLst>
                <a:ext uri="{FF2B5EF4-FFF2-40B4-BE49-F238E27FC236}">
                  <a16:creationId xmlns:a16="http://schemas.microsoft.com/office/drawing/2014/main" id="{AFF41C49-0374-4E20-B539-EE5A5AC925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4786" y="2520715"/>
              <a:ext cx="4870805" cy="3237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5470A53A-FC3D-4473-B0BD-FF6425BB8BE3}"/>
                </a:ext>
              </a:extLst>
            </p:cNvPr>
            <p:cNvSpPr txBox="1"/>
            <p:nvPr/>
          </p:nvSpPr>
          <p:spPr>
            <a:xfrm>
              <a:off x="1404677" y="5768480"/>
              <a:ext cx="4058653" cy="461665"/>
            </a:xfrm>
            <a:prstGeom prst="rect">
              <a:avLst/>
            </a:prstGeom>
            <a:noFill/>
          </p:spPr>
          <p:txBody>
            <a:bodyPr wrap="square" rtlCol="0">
              <a:spAutoFit/>
            </a:bodyPr>
            <a:lstStyle/>
            <a:p>
              <a:pPr algn="ctr"/>
              <a:r>
                <a:rPr lang="en-US" sz="2400">
                  <a:latin typeface="Open Sans" panose="020B0606030504020204" pitchFamily="34" charset="0"/>
                </a:rPr>
                <a:t>Com tendência de crescimento</a:t>
              </a:r>
            </a:p>
          </p:txBody>
        </p:sp>
        <p:sp>
          <p:nvSpPr>
            <p:cNvPr id="119" name="TextBox 118">
              <a:extLst>
                <a:ext uri="{FF2B5EF4-FFF2-40B4-BE49-F238E27FC236}">
                  <a16:creationId xmlns:a16="http://schemas.microsoft.com/office/drawing/2014/main" id="{90EBCA91-81BF-4B59-AF82-F9D2C91F28B1}"/>
                </a:ext>
              </a:extLst>
            </p:cNvPr>
            <p:cNvSpPr txBox="1"/>
            <p:nvPr/>
          </p:nvSpPr>
          <p:spPr>
            <a:xfrm>
              <a:off x="6367670" y="5768480"/>
              <a:ext cx="4865768" cy="461665"/>
            </a:xfrm>
            <a:prstGeom prst="rect">
              <a:avLst/>
            </a:prstGeom>
            <a:noFill/>
          </p:spPr>
          <p:txBody>
            <a:bodyPr wrap="square" rtlCol="0">
              <a:spAutoFit/>
            </a:bodyPr>
            <a:lstStyle/>
            <a:p>
              <a:pPr algn="ctr"/>
              <a:r>
                <a:rPr lang="en-US" sz="2400">
                  <a:latin typeface="Open Sans" panose="020B0606030504020204" pitchFamily="34" charset="0"/>
                </a:rPr>
                <a:t>Sem tendência de crescimento</a:t>
              </a:r>
            </a:p>
          </p:txBody>
        </p:sp>
      </p:grpSp>
      <p:sp>
        <p:nvSpPr>
          <p:cNvPr id="11" name="Rectangle 10">
            <a:extLst>
              <a:ext uri="{FF2B5EF4-FFF2-40B4-BE49-F238E27FC236}">
                <a16:creationId xmlns:a16="http://schemas.microsoft.com/office/drawing/2014/main" id="{E11A3671-1AF6-9248-985F-5F6B2F8E3584}"/>
              </a:ext>
            </a:extLst>
          </p:cNvPr>
          <p:cNvSpPr/>
          <p:nvPr/>
        </p:nvSpPr>
        <p:spPr>
          <a:xfrm>
            <a:off x="887214" y="1942951"/>
            <a:ext cx="8309539" cy="369332"/>
          </a:xfrm>
          <a:prstGeom prst="rect">
            <a:avLst/>
          </a:prstGeom>
        </p:spPr>
        <p:txBody>
          <a:bodyPr wrap="square" lIns="91440" tIns="45720" rIns="91440" bIns="45720" anchor="t">
            <a:spAutoFit/>
          </a:bodyPr>
          <a:lstStyle/>
          <a:p>
            <a:pPr eaLnBrk="1" fontAlgn="auto" hangingPunct="1">
              <a:lnSpc>
                <a:spcPct val="90000"/>
              </a:lnSpc>
              <a:spcBef>
                <a:spcPts val="0"/>
              </a:spcBef>
              <a:spcAft>
                <a:spcPts val="1200"/>
              </a:spcAft>
              <a:buClr>
                <a:srgbClr val="333333"/>
              </a:buClr>
              <a:buSzPts val="1600"/>
              <a:defRPr/>
            </a:pPr>
            <a:r>
              <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rPr>
              <a:t>Visualização do deflator de tendência de crescimento</a:t>
            </a:r>
            <a:endParaRPr lang="en-ZA" sz="2000" b="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itle 1">
            <a:extLst>
              <a:ext uri="{FF2B5EF4-FFF2-40B4-BE49-F238E27FC236}">
                <a16:creationId xmlns:a16="http://schemas.microsoft.com/office/drawing/2014/main" id="{0F624F34-A7CF-406E-83B8-54FEFB07A5A2}"/>
              </a:ext>
            </a:extLst>
          </p:cNvPr>
          <p:cNvSpPr txBox="1">
            <a:spLocks/>
          </p:cNvSpPr>
          <p:nvPr/>
        </p:nvSpPr>
        <p:spPr bwMode="auto">
          <a:xfrm>
            <a:off x="860612" y="619125"/>
            <a:ext cx="9498691"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GB" dirty="0">
                <a:latin typeface="Open Sans"/>
                <a:sym typeface="Bodoni SvtyTwo ITC TT-Book"/>
              </a:rPr>
              <a:t>Aula 9.3 Representação da </a:t>
            </a:r>
            <a:br>
              <a:rPr lang="en-GB" dirty="0">
                <a:latin typeface="Open Sans"/>
              </a:rPr>
            </a:br>
            <a:r>
              <a:rPr lang="en-GB" dirty="0">
                <a:latin typeface="Open Sans"/>
                <a:sym typeface="Bodoni SvtyTwo ITC TT-Book"/>
              </a:rPr>
              <a:t>demanda horária de eletricidade </a:t>
            </a:r>
          </a:p>
        </p:txBody>
      </p:sp>
    </p:spTree>
    <p:extLst>
      <p:ext uri="{BB962C8B-B14F-4D97-AF65-F5344CB8AC3E}">
        <p14:creationId xmlns:p14="http://schemas.microsoft.com/office/powerpoint/2010/main" val="5433720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17</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3E93771-7123-4A9C-9220-62BD92572652}"/>
                  </a:ext>
                </a:extLst>
              </p:cNvPr>
              <p:cNvSpPr txBox="1"/>
              <p:nvPr/>
            </p:nvSpPr>
            <p:spPr>
              <a:xfrm>
                <a:off x="3616759" y="2109861"/>
                <a:ext cx="4536504" cy="122584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3200" i="1" smtClean="0">
                              <a:solidFill>
                                <a:srgbClr val="000000"/>
                              </a:solidFill>
                              <a:latin typeface="Cambria Math" panose="02040503050406030204" pitchFamily="18" charset="0"/>
                            </a:rPr>
                          </m:ctrlPr>
                        </m:sSubPr>
                        <m:e>
                          <m:r>
                            <a:rPr lang="en-US" sz="3200" b="0" i="1" smtClean="0">
                              <a:solidFill>
                                <a:srgbClr val="000000"/>
                              </a:solidFill>
                              <a:latin typeface="Cambria Math" panose="02040503050406030204" pitchFamily="18" charset="0"/>
                            </a:rPr>
                            <m:t>𝐺</m:t>
                          </m:r>
                        </m:e>
                        <m:sub>
                          <m:r>
                            <a:rPr lang="en-GB" sz="3200" b="0" i="1">
                              <a:solidFill>
                                <a:srgbClr val="000000"/>
                              </a:solidFill>
                              <a:latin typeface="Cambria Math"/>
                            </a:rPr>
                            <m:t>𝑖</m:t>
                          </m:r>
                        </m:sub>
                      </m:sSub>
                      <m:r>
                        <a:rPr lang="en-GB" sz="3200" b="0" i="1">
                          <a:solidFill>
                            <a:srgbClr val="000000"/>
                          </a:solidFill>
                          <a:latin typeface="Cambria Math"/>
                          <a:ea typeface="Cambria Math"/>
                        </a:rPr>
                        <m:t>=</m:t>
                      </m:r>
                      <m:sSup>
                        <m:sSupPr>
                          <m:ctrlPr>
                            <a:rPr lang="en-GB" sz="3200" i="1">
                              <a:solidFill>
                                <a:srgbClr val="000000"/>
                              </a:solidFill>
                              <a:latin typeface="Cambria Math" panose="02040503050406030204" pitchFamily="18" charset="0"/>
                              <a:ea typeface="Cambria Math"/>
                            </a:rPr>
                          </m:ctrlPr>
                        </m:sSupPr>
                        <m:e>
                          <m:d>
                            <m:dPr>
                              <m:ctrlPr>
                                <a:rPr lang="en-GB" sz="3200" i="1">
                                  <a:solidFill>
                                    <a:srgbClr val="000000"/>
                                  </a:solidFill>
                                  <a:latin typeface="Cambria Math" panose="02040503050406030204" pitchFamily="18" charset="0"/>
                                  <a:ea typeface="Cambria Math"/>
                                </a:rPr>
                              </m:ctrlPr>
                            </m:dPr>
                            <m:e>
                              <m:r>
                                <a:rPr lang="en-GB" sz="3200" b="0" i="1">
                                  <a:solidFill>
                                    <a:srgbClr val="000000"/>
                                  </a:solidFill>
                                  <a:latin typeface="Cambria Math"/>
                                  <a:ea typeface="Cambria Math"/>
                                </a:rPr>
                                <m:t>1+</m:t>
                              </m:r>
                              <m:f>
                                <m:fPr>
                                  <m:ctrlPr>
                                    <a:rPr lang="en-GB" sz="3200" i="1">
                                      <a:solidFill>
                                        <a:srgbClr val="000000"/>
                                      </a:solidFill>
                                      <a:latin typeface="Cambria Math" panose="02040503050406030204" pitchFamily="18" charset="0"/>
                                      <a:ea typeface="Cambria Math"/>
                                    </a:rPr>
                                  </m:ctrlPr>
                                </m:fPr>
                                <m:num>
                                  <m:r>
                                    <a:rPr lang="en-US" sz="3200" b="0" i="1" smtClean="0">
                                      <a:solidFill>
                                        <a:srgbClr val="000000"/>
                                      </a:solidFill>
                                      <a:latin typeface="Cambria Math" panose="02040503050406030204" pitchFamily="18" charset="0"/>
                                      <a:ea typeface="Cambria Math"/>
                                    </a:rPr>
                                    <m:t>𝑟</m:t>
                                  </m:r>
                                </m:num>
                                <m:den>
                                  <m:r>
                                    <a:rPr lang="en-GB" sz="3200" b="0" i="1">
                                      <a:solidFill>
                                        <a:srgbClr val="000000"/>
                                      </a:solidFill>
                                      <a:latin typeface="Cambria Math"/>
                                      <a:ea typeface="Cambria Math"/>
                                    </a:rPr>
                                    <m:t>100</m:t>
                                  </m:r>
                                </m:den>
                              </m:f>
                            </m:e>
                          </m:d>
                        </m:e>
                        <m:sup>
                          <m:f>
                            <m:fPr>
                              <m:ctrlPr>
                                <a:rPr lang="en-GB" sz="3200" i="1">
                                  <a:solidFill>
                                    <a:srgbClr val="000000"/>
                                  </a:solidFill>
                                  <a:latin typeface="Cambria Math" panose="02040503050406030204" pitchFamily="18" charset="0"/>
                                  <a:ea typeface="Cambria Math"/>
                                </a:rPr>
                              </m:ctrlPr>
                            </m:fPr>
                            <m:num>
                              <m:r>
                                <a:rPr lang="en-GB" sz="3200" b="0" i="1">
                                  <a:solidFill>
                                    <a:srgbClr val="000000"/>
                                  </a:solidFill>
                                  <a:latin typeface="Cambria Math"/>
                                  <a:ea typeface="Cambria Math"/>
                                </a:rPr>
                                <m:t>𝑖</m:t>
                              </m:r>
                              <m:r>
                                <a:rPr lang="en-GB" sz="3200" b="0" i="1">
                                  <a:solidFill>
                                    <a:srgbClr val="000000"/>
                                  </a:solidFill>
                                  <a:latin typeface="Cambria Math"/>
                                  <a:ea typeface="Cambria Math"/>
                                </a:rPr>
                                <m:t>−26</m:t>
                              </m:r>
                            </m:num>
                            <m:den>
                              <m:r>
                                <a:rPr lang="en-GB" sz="3200" b="0" i="1">
                                  <a:solidFill>
                                    <a:srgbClr val="000000"/>
                                  </a:solidFill>
                                  <a:latin typeface="Cambria Math"/>
                                  <a:ea typeface="Cambria Math"/>
                                </a:rPr>
                                <m:t>52</m:t>
                              </m:r>
                            </m:den>
                          </m:f>
                        </m:sup>
                      </m:sSup>
                    </m:oMath>
                  </m:oMathPara>
                </a14:m>
                <a:endParaRPr lang="en-GB" sz="3200" i="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p:txBody>
          </p:sp>
        </mc:Choice>
        <mc:Fallback xmlns:p14="http://schemas.microsoft.com/office/powerpoint/2010/main" xmlns:a16="http://schemas.microsoft.com/office/drawing/2014/main" xmlns="">
          <p:sp>
            <p:nvSpPr>
              <p:cNvPr id="10" name="TextBox 9">
                <a:extLst>
                  <a:ext uri="{FF2B5EF4-FFF2-40B4-BE49-F238E27FC236}">
                    <a16:creationId xmlns:a16="http://schemas.microsoft.com/office/drawing/2014/main" id="{C3E93771-7123-4A9C-9220-62BD92572652}"/>
                  </a:ext>
                </a:extLst>
              </p:cNvPr>
              <p:cNvSpPr txBox="1">
                <a:spLocks noRot="1" noChangeAspect="1" noMove="1" noResize="1" noEditPoints="1" noAdjustHandles="1" noChangeArrowheads="1" noChangeShapeType="1" noTextEdit="1"/>
              </p:cNvSpPr>
              <p:nvPr/>
            </p:nvSpPr>
            <p:spPr>
              <a:xfrm>
                <a:off x="3616759" y="2109861"/>
                <a:ext cx="4536504" cy="1225848"/>
              </a:xfrm>
              <a:prstGeom prst="rect">
                <a:avLst/>
              </a:prstGeom>
              <a:blipFill>
                <a:blip r:embed="rId4"/>
                <a:stretch>
                  <a:fillRect/>
                </a:stretch>
              </a:blipFill>
            </p:spPr>
            <p:txBody>
              <a:bodyPr/>
              <a:lstStyle/>
              <a:p>
                <a:r>
                  <a:rPr lang="en-US">
                    <a:noFill/>
                  </a:rPr>
                  <a:t> </a:t>
                </a:r>
              </a:p>
            </p:txBody>
          </p:sp>
        </mc:Fallback>
      </mc:AlternateContent>
      <p:grpSp>
        <p:nvGrpSpPr>
          <p:cNvPr id="11" name="Group 10">
            <a:extLst>
              <a:ext uri="{FF2B5EF4-FFF2-40B4-BE49-F238E27FC236}">
                <a16:creationId xmlns:a16="http://schemas.microsoft.com/office/drawing/2014/main" id="{E442373E-A60B-42EB-ADB0-F529F4BD0684}"/>
              </a:ext>
            </a:extLst>
          </p:cNvPr>
          <p:cNvGrpSpPr/>
          <p:nvPr/>
        </p:nvGrpSpPr>
        <p:grpSpPr>
          <a:xfrm>
            <a:off x="2816633" y="3721446"/>
            <a:ext cx="8393644" cy="2517429"/>
            <a:chOff x="1092777" y="4016338"/>
            <a:chExt cx="8393644" cy="2517429"/>
          </a:xfrm>
        </p:grpSpPr>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BD5A9AF-430D-4683-BEA0-A6C2DF6D4801}"/>
                    </a:ext>
                  </a:extLst>
                </p:cNvPr>
                <p:cNvSpPr txBox="1"/>
                <p:nvPr/>
              </p:nvSpPr>
              <p:spPr>
                <a:xfrm>
                  <a:off x="2477200" y="4016338"/>
                  <a:ext cx="3367910" cy="96943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000000"/>
                            </a:solidFill>
                            <a:latin typeface="Cambria Math" panose="02040503050406030204" pitchFamily="18" charset="0"/>
                            <a:ea typeface="Cambria Math"/>
                          </a:rPr>
                          <m:t>𝑟</m:t>
                        </m:r>
                        <m:r>
                          <a:rPr lang="en-GB" sz="2800" b="0" i="1">
                            <a:solidFill>
                              <a:srgbClr val="000000"/>
                            </a:solidFill>
                            <a:latin typeface="Cambria Math"/>
                            <a:ea typeface="Cambria Math"/>
                          </a:rPr>
                          <m:t>=</m:t>
                        </m:r>
                        <m:f>
                          <m:fPr>
                            <m:ctrlPr>
                              <a:rPr lang="en-GB" sz="2800" i="1">
                                <a:solidFill>
                                  <a:srgbClr val="000000"/>
                                </a:solidFill>
                                <a:latin typeface="Cambria Math" panose="02040503050406030204" pitchFamily="18" charset="0"/>
                                <a:ea typeface="Cambria Math"/>
                              </a:rPr>
                            </m:ctrlPr>
                          </m:fPr>
                          <m:num>
                            <m:sSub>
                              <m:sSubPr>
                                <m:ctrlPr>
                                  <a:rPr lang="en-GB" sz="2800" i="1">
                                    <a:solidFill>
                                      <a:srgbClr val="000000"/>
                                    </a:solidFill>
                                    <a:latin typeface="Cambria Math" panose="02040503050406030204" pitchFamily="18" charset="0"/>
                                    <a:ea typeface="Cambria Math"/>
                                  </a:rPr>
                                </m:ctrlPr>
                              </m:sSubPr>
                              <m:e>
                                <m:r>
                                  <a:rPr lang="en-GB" sz="2800" b="0" i="1">
                                    <a:solidFill>
                                      <a:srgbClr val="000000"/>
                                    </a:solidFill>
                                    <a:latin typeface="Cambria Math"/>
                                    <a:ea typeface="Cambria Math"/>
                                  </a:rPr>
                                  <m:t>𝐸</m:t>
                                </m:r>
                              </m:e>
                              <m:sub>
                                <m:r>
                                  <a:rPr lang="en-GB" sz="2800" b="0" i="1">
                                    <a:solidFill>
                                      <a:srgbClr val="000000"/>
                                    </a:solidFill>
                                    <a:latin typeface="Cambria Math"/>
                                    <a:ea typeface="Cambria Math"/>
                                  </a:rPr>
                                  <m:t>𝐴</m:t>
                                </m:r>
                              </m:sub>
                            </m:sSub>
                            <m:r>
                              <a:rPr lang="en-GB" sz="2800" b="0" i="1">
                                <a:solidFill>
                                  <a:srgbClr val="000000"/>
                                </a:solidFill>
                                <a:latin typeface="Cambria Math"/>
                                <a:ea typeface="Cambria Math"/>
                              </a:rPr>
                              <m:t>−</m:t>
                            </m:r>
                            <m:sSub>
                              <m:sSubPr>
                                <m:ctrlPr>
                                  <a:rPr lang="en-GB" sz="2800" i="1">
                                    <a:solidFill>
                                      <a:srgbClr val="000000"/>
                                    </a:solidFill>
                                    <a:latin typeface="Cambria Math" panose="02040503050406030204" pitchFamily="18" charset="0"/>
                                    <a:ea typeface="Cambria Math"/>
                                  </a:rPr>
                                </m:ctrlPr>
                              </m:sSubPr>
                              <m:e>
                                <m:r>
                                  <a:rPr lang="en-GB" sz="2800" b="0" i="1">
                                    <a:solidFill>
                                      <a:srgbClr val="000000"/>
                                    </a:solidFill>
                                    <a:latin typeface="Cambria Math"/>
                                    <a:ea typeface="Cambria Math"/>
                                  </a:rPr>
                                  <m:t>𝐸</m:t>
                                </m:r>
                              </m:e>
                              <m:sub>
                                <m:r>
                                  <a:rPr lang="en-GB" sz="2800" b="0" i="1">
                                    <a:solidFill>
                                      <a:srgbClr val="000000"/>
                                    </a:solidFill>
                                    <a:latin typeface="Cambria Math"/>
                                    <a:ea typeface="Cambria Math"/>
                                  </a:rPr>
                                  <m:t>𝐴</m:t>
                                </m:r>
                                <m:r>
                                  <a:rPr lang="en-GB" sz="2800" b="0" i="1">
                                    <a:solidFill>
                                      <a:srgbClr val="000000"/>
                                    </a:solidFill>
                                    <a:latin typeface="Cambria Math"/>
                                    <a:ea typeface="Cambria Math"/>
                                  </a:rPr>
                                  <m:t>−1</m:t>
                                </m:r>
                              </m:sub>
                            </m:sSub>
                          </m:num>
                          <m:den>
                            <m:sSub>
                              <m:sSubPr>
                                <m:ctrlPr>
                                  <a:rPr lang="en-GB" sz="2800" i="1">
                                    <a:solidFill>
                                      <a:srgbClr val="000000"/>
                                    </a:solidFill>
                                    <a:latin typeface="Cambria Math" panose="02040503050406030204" pitchFamily="18" charset="0"/>
                                    <a:ea typeface="Cambria Math"/>
                                  </a:rPr>
                                </m:ctrlPr>
                              </m:sSubPr>
                              <m:e>
                                <m:r>
                                  <a:rPr lang="en-GB" sz="2800" b="0" i="1">
                                    <a:solidFill>
                                      <a:srgbClr val="000000"/>
                                    </a:solidFill>
                                    <a:latin typeface="Cambria Math"/>
                                    <a:ea typeface="Cambria Math"/>
                                  </a:rPr>
                                  <m:t>𝐸</m:t>
                                </m:r>
                              </m:e>
                              <m:sub>
                                <m:r>
                                  <a:rPr lang="en-GB" sz="2800" b="0" i="1">
                                    <a:solidFill>
                                      <a:srgbClr val="000000"/>
                                    </a:solidFill>
                                    <a:latin typeface="Cambria Math"/>
                                    <a:ea typeface="Cambria Math"/>
                                  </a:rPr>
                                  <m:t>𝐴</m:t>
                                </m:r>
                                <m:r>
                                  <a:rPr lang="en-GB" sz="2800" b="0" i="1">
                                    <a:solidFill>
                                      <a:srgbClr val="000000"/>
                                    </a:solidFill>
                                    <a:latin typeface="Cambria Math"/>
                                    <a:ea typeface="Cambria Math"/>
                                  </a:rPr>
                                  <m:t>−1</m:t>
                                </m:r>
                              </m:sub>
                            </m:sSub>
                          </m:den>
                        </m:f>
                        <m:r>
                          <a:rPr lang="en-GB" sz="2800" b="0" i="1">
                            <a:solidFill>
                              <a:srgbClr val="000000"/>
                            </a:solidFill>
                            <a:latin typeface="Cambria Math"/>
                            <a:ea typeface="Cambria Math"/>
                          </a:rPr>
                          <m:t>∗100</m:t>
                        </m:r>
                      </m:oMath>
                    </m:oMathPara>
                  </a14:m>
                  <a:endParaRPr lang="en-GB" sz="2800" i="1"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p:txBody>
            </p:sp>
          </mc:Choice>
          <mc:Fallback xmlns:p14="http://schemas.microsoft.com/office/powerpoint/2010/main" xmlns:a16="http://schemas.microsoft.com/office/drawing/2014/main" xmlns="">
            <p:sp>
              <p:nvSpPr>
                <p:cNvPr id="12" name="TextBox 11">
                  <a:extLst>
                    <a:ext uri="{FF2B5EF4-FFF2-40B4-BE49-F238E27FC236}">
                      <a16:creationId xmlns:a16="http://schemas.microsoft.com/office/drawing/2014/main" id="{7BD5A9AF-430D-4683-BEA0-A6C2DF6D4801}"/>
                    </a:ext>
                  </a:extLst>
                </p:cNvPr>
                <p:cNvSpPr txBox="1">
                  <a:spLocks noRot="1" noChangeAspect="1" noMove="1" noResize="1" noEditPoints="1" noAdjustHandles="1" noChangeArrowheads="1" noChangeShapeType="1" noTextEdit="1"/>
                </p:cNvSpPr>
                <p:nvPr/>
              </p:nvSpPr>
              <p:spPr>
                <a:xfrm>
                  <a:off x="2477200" y="4016338"/>
                  <a:ext cx="3367910" cy="969433"/>
                </a:xfrm>
                <a:prstGeom prst="rect">
                  <a:avLst/>
                </a:prstGeom>
                <a:blipFill>
                  <a:blip r:embed="rId5"/>
                  <a:stretch>
                    <a:fillRect b="-3846"/>
                  </a:stretch>
                </a:blipFill>
              </p:spPr>
              <p:txBody>
                <a:bodyPr/>
                <a:lstStyle/>
                <a:p>
                  <a:r>
                    <a:rPr lang="en-GB">
                      <a:noFill/>
                    </a:rPr>
                    <a:t> </a:t>
                  </a:r>
                </a:p>
              </p:txBody>
            </p:sp>
          </mc:Fallback>
        </mc:AlternateContent>
        <p:sp>
          <p:nvSpPr>
            <p:cNvPr id="13" name="TextBox 12">
              <a:extLst>
                <a:ext uri="{FF2B5EF4-FFF2-40B4-BE49-F238E27FC236}">
                  <a16:creationId xmlns:a16="http://schemas.microsoft.com/office/drawing/2014/main" id="{CA42D436-B4E0-4C22-AE98-12A4C696A885}"/>
                </a:ext>
              </a:extLst>
            </p:cNvPr>
            <p:cNvSpPr txBox="1"/>
            <p:nvPr/>
          </p:nvSpPr>
          <p:spPr>
            <a:xfrm>
              <a:off x="1092777" y="4299131"/>
              <a:ext cx="1096775" cy="400110"/>
            </a:xfrm>
            <a:prstGeom prst="rect">
              <a:avLst/>
            </a:prstGeom>
            <a:noFill/>
          </p:spPr>
          <p:txBody>
            <a:bodyPr wrap="none" rtlCol="0">
              <a:spAutoFit/>
            </a:bodyPr>
            <a:lstStyle/>
            <a:p>
              <a:r>
                <a:rPr lang="en-GB" sz="2000" b="1" dirty="0">
                  <a:solidFill>
                    <a:srgbClr val="000000"/>
                  </a:solidFill>
                  <a:latin typeface="Open Sans" panose="020B0606030504020204" pitchFamily="34" charset="0"/>
                </a:rPr>
                <a:t>Onde:</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E300C80-E530-49B2-A18E-E8322E3400B2}"/>
                    </a:ext>
                  </a:extLst>
                </p:cNvPr>
                <p:cNvSpPr txBox="1"/>
                <p:nvPr/>
              </p:nvSpPr>
              <p:spPr>
                <a:xfrm>
                  <a:off x="1092777" y="5210328"/>
                  <a:ext cx="8393644" cy="1323439"/>
                </a:xfrm>
                <a:prstGeom prst="rect">
                  <a:avLst/>
                </a:prstGeom>
                <a:noFill/>
              </p:spPr>
              <p:txBody>
                <a:bodyPr wrap="none" rtlCol="0">
                  <a:spAutoFit/>
                </a:bodyPr>
                <a:lstStyle/>
                <a:p>
                  <a14:m>
                    <m:oMath xmlns:m="http://schemas.openxmlformats.org/officeDocument/2006/math">
                      <m:sSub>
                        <m:sSubPr>
                          <m:ctrlPr>
                            <a:rPr lang="en-GB" sz="2000" i="1" smtClean="0">
                              <a:solidFill>
                                <a:srgbClr val="000000"/>
                              </a:solidFill>
                              <a:latin typeface="Cambria Math" panose="02040503050406030204" pitchFamily="18" charset="0"/>
                              <a:ea typeface="Cambria Math"/>
                            </a:rPr>
                          </m:ctrlPr>
                        </m:sSubPr>
                        <m:e>
                          <m:r>
                            <m:rPr>
                              <m:sty m:val="p"/>
                            </m:rPr>
                            <a:rPr lang="en-GB" sz="2000" b="0" i="0">
                              <a:solidFill>
                                <a:srgbClr val="000000"/>
                              </a:solidFill>
                              <a:latin typeface="Cambria Math"/>
                              <a:ea typeface="Cambria Math"/>
                            </a:rPr>
                            <m:t>E</m:t>
                          </m:r>
                        </m:e>
                        <m:sub>
                          <m:r>
                            <m:rPr>
                              <m:sty m:val="p"/>
                            </m:rPr>
                            <a:rPr lang="en-GB" sz="2000" b="0" i="0">
                              <a:solidFill>
                                <a:srgbClr val="000000"/>
                              </a:solidFill>
                              <a:latin typeface="Cambria Math"/>
                              <a:ea typeface="Cambria Math"/>
                            </a:rPr>
                            <m:t>A</m:t>
                          </m:r>
                        </m:sub>
                      </m:sSub>
                    </m:oMath>
                  </a14:m>
                  <a:r>
                    <a:rPr lang="en-GB" sz="20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Demanda de eletricidade no ano A</a:t>
                  </a:r>
                </a:p>
                <a:p>
                  <a14:m>
                    <m:oMath xmlns:m="http://schemas.openxmlformats.org/officeDocument/2006/math">
                      <m:sSub>
                        <m:sSubPr>
                          <m:ctrlPr>
                            <a:rPr lang="en-GB" sz="2000" i="1" smtClean="0">
                              <a:solidFill>
                                <a:srgbClr val="000000"/>
                              </a:solidFill>
                              <a:latin typeface="Cambria Math" panose="02040503050406030204" pitchFamily="18" charset="0"/>
                              <a:ea typeface="Cambria Math"/>
                            </a:rPr>
                          </m:ctrlPr>
                        </m:sSubPr>
                        <m:e>
                          <m:r>
                            <m:rPr>
                              <m:sty m:val="p"/>
                            </m:rPr>
                            <a:rPr lang="en-GB" sz="2000" b="0" i="0">
                              <a:solidFill>
                                <a:srgbClr val="000000"/>
                              </a:solidFill>
                              <a:latin typeface="Cambria Math"/>
                              <a:ea typeface="Cambria Math"/>
                            </a:rPr>
                            <m:t>E</m:t>
                          </m:r>
                        </m:e>
                        <m:sub>
                          <m:r>
                            <m:rPr>
                              <m:sty m:val="p"/>
                            </m:rPr>
                            <a:rPr lang="en-GB" sz="2000" b="0" i="0">
                              <a:solidFill>
                                <a:srgbClr val="000000"/>
                              </a:solidFill>
                              <a:latin typeface="Cambria Math"/>
                              <a:ea typeface="Cambria Math"/>
                            </a:rPr>
                            <m:t>A</m:t>
                          </m:r>
                          <m:r>
                            <a:rPr lang="en-GB" sz="2000" b="0" i="0">
                              <a:solidFill>
                                <a:srgbClr val="000000"/>
                              </a:solidFill>
                              <a:latin typeface="Cambria Math"/>
                              <a:ea typeface="Cambria Math"/>
                            </a:rPr>
                            <m:t>−1</m:t>
                          </m:r>
                        </m:sub>
                      </m:sSub>
                    </m:oMath>
                  </a14:m>
                  <a:r>
                    <a:rPr lang="en-GB" sz="20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Demanda de eletricidade no ano A-1</a:t>
                  </a:r>
                </a:p>
                <a:p>
                  <a:r>
                    <a:rPr lang="en-GB" sz="2000" dirty="0">
                      <a:solidFill>
                        <a:srgbClr val="000000"/>
                      </a:solidFill>
                      <a:latin typeface="Cambria Math" panose="02040503050406030204" pitchFamily="18" charset="0"/>
                      <a:ea typeface="Cambria Math"/>
                    </a:rPr>
                    <a:t>r</a:t>
                  </a:r>
                  <a:r>
                    <a:rPr lang="en-GB" sz="20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Taxa média anual de crescimento da demanda de eletricidade (em %)</a:t>
                  </a:r>
                </a:p>
                <a:p>
                  <a14:m>
                    <m:oMath xmlns:m="http://schemas.openxmlformats.org/officeDocument/2006/math">
                      <m:sSub>
                        <m:sSubPr>
                          <m:ctrlPr>
                            <a:rPr lang="en-GB" sz="2000" b="1" i="1" smtClean="0">
                              <a:solidFill>
                                <a:srgbClr val="000000"/>
                              </a:solidFill>
                              <a:latin typeface="Cambria Math" panose="02040503050406030204" pitchFamily="18" charset="0"/>
                              <a:ea typeface="Cambria Math"/>
                            </a:rPr>
                          </m:ctrlPr>
                        </m:sSubPr>
                        <m:e>
                          <m:r>
                            <a:rPr lang="en-US" sz="2000" b="1">
                              <a:solidFill>
                                <a:srgbClr val="000000"/>
                              </a:solidFill>
                              <a:latin typeface="Cambria Math" panose="02040503050406030204" pitchFamily="18" charset="0"/>
                              <a:ea typeface="Cambria Math"/>
                            </a:rPr>
                            <m:t>𝐆</m:t>
                          </m:r>
                        </m:e>
                        <m:sub>
                          <m:r>
                            <a:rPr lang="en-GB" sz="2000" b="1">
                              <a:solidFill>
                                <a:srgbClr val="000000"/>
                              </a:solidFill>
                              <a:latin typeface="Cambria Math"/>
                              <a:ea typeface="Cambria Math"/>
                            </a:rPr>
                            <m:t>𝐢</m:t>
                          </m:r>
                        </m:sub>
                      </m:sSub>
                    </m:oMath>
                  </a14:m>
                  <a:r>
                    <a:rPr lang="en-GB" sz="20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Coeficiente de tendência de crescimento para a semana I</a:t>
                  </a:r>
                </a:p>
              </p:txBody>
            </p:sp>
          </mc:Choice>
          <mc:Fallback xmlns="">
            <p:sp>
              <p:nvSpPr>
                <p:cNvPr id="14" name="TextBox 13">
                  <a:extLst>
                    <a:ext uri="{FF2B5EF4-FFF2-40B4-BE49-F238E27FC236}">
                      <a16:creationId xmlns:a16="http://schemas.microsoft.com/office/drawing/2014/main" id="{9E300C80-E530-49B2-A18E-E8322E3400B2}"/>
                    </a:ext>
                  </a:extLst>
                </p:cNvPr>
                <p:cNvSpPr txBox="1">
                  <a:spLocks noRot="1" noChangeAspect="1" noMove="1" noResize="1" noEditPoints="1" noAdjustHandles="1" noChangeArrowheads="1" noChangeShapeType="1" noTextEdit="1"/>
                </p:cNvSpPr>
                <p:nvPr/>
              </p:nvSpPr>
              <p:spPr>
                <a:xfrm>
                  <a:off x="1092777" y="5210328"/>
                  <a:ext cx="8393644" cy="1323439"/>
                </a:xfrm>
                <a:prstGeom prst="rect">
                  <a:avLst/>
                </a:prstGeom>
                <a:blipFill>
                  <a:blip r:embed="rId6"/>
                  <a:stretch>
                    <a:fillRect l="-726" t="-2304" b="-7373"/>
                  </a:stretch>
                </a:blipFill>
              </p:spPr>
              <p:txBody>
                <a:bodyPr/>
                <a:lstStyle/>
                <a:p>
                  <a:r>
                    <a:rPr lang="pt-BR">
                      <a:noFill/>
                    </a:rPr>
                    <a:t> </a:t>
                  </a:r>
                </a:p>
              </p:txBody>
            </p:sp>
          </mc:Fallback>
        </mc:AlternateContent>
      </p:grpSp>
      <p:sp>
        <p:nvSpPr>
          <p:cNvPr id="16" name="Rectangle 15">
            <a:extLst>
              <a:ext uri="{FF2B5EF4-FFF2-40B4-BE49-F238E27FC236}">
                <a16:creationId xmlns:a16="http://schemas.microsoft.com/office/drawing/2014/main" id="{18E01027-5D3F-3B45-99EC-AAB83B090765}"/>
              </a:ext>
            </a:extLst>
          </p:cNvPr>
          <p:cNvSpPr/>
          <p:nvPr/>
        </p:nvSpPr>
        <p:spPr>
          <a:xfrm>
            <a:off x="887214" y="1969456"/>
            <a:ext cx="8309539" cy="369332"/>
          </a:xfrm>
          <a:prstGeom prst="rect">
            <a:avLst/>
          </a:prstGeom>
        </p:spPr>
        <p:txBody>
          <a:bodyPr wrap="square" lIns="91440" tIns="45720" rIns="91440" bIns="45720" anchor="t">
            <a:spAutoFit/>
          </a:bodyPr>
          <a:lstStyle/>
          <a:p>
            <a:pPr eaLnBrk="1" fontAlgn="auto" hangingPunct="1">
              <a:lnSpc>
                <a:spcPct val="90000"/>
              </a:lnSpc>
              <a:spcBef>
                <a:spcPts val="0"/>
              </a:spcBef>
              <a:spcAft>
                <a:spcPts val="1200"/>
              </a:spcAft>
              <a:buClr>
                <a:srgbClr val="333333"/>
              </a:buClr>
              <a:buSzPts val="1600"/>
              <a:defRPr/>
            </a:pPr>
            <a:r>
              <a:rPr lang="en-ZA" sz="2000" b="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Cálculo do deflator de tendência de crescimento</a:t>
            </a:r>
          </a:p>
        </p:txBody>
      </p:sp>
      <p:sp>
        <p:nvSpPr>
          <p:cNvPr id="4" name="Title 1">
            <a:extLst>
              <a:ext uri="{FF2B5EF4-FFF2-40B4-BE49-F238E27FC236}">
                <a16:creationId xmlns:a16="http://schemas.microsoft.com/office/drawing/2014/main" id="{2879F6F2-5F25-4E82-A2E7-9E0ACC43C21F}"/>
              </a:ext>
            </a:extLst>
          </p:cNvPr>
          <p:cNvSpPr txBox="1">
            <a:spLocks/>
          </p:cNvSpPr>
          <p:nvPr/>
        </p:nvSpPr>
        <p:spPr bwMode="auto">
          <a:xfrm>
            <a:off x="860612" y="619125"/>
            <a:ext cx="9498691"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GB">
                <a:latin typeface="Open Sans"/>
                <a:sym typeface="Bodoni SvtyTwo ITC TT-Book"/>
              </a:rPr>
              <a:t>Aula 9.3 Representação da </a:t>
            </a:r>
            <a:br>
              <a:rPr lang="en-GB">
                <a:latin typeface="Open Sans"/>
              </a:rPr>
            </a:br>
            <a:r>
              <a:rPr lang="en-GB">
                <a:latin typeface="Open Sans"/>
                <a:sym typeface="Bodoni SvtyTwo ITC TT-Book"/>
              </a:rPr>
              <a:t>demanda horária de eletricidade </a:t>
            </a:r>
          </a:p>
        </p:txBody>
      </p:sp>
    </p:spTree>
    <p:extLst>
      <p:ext uri="{BB962C8B-B14F-4D97-AF65-F5344CB8AC3E}">
        <p14:creationId xmlns:p14="http://schemas.microsoft.com/office/powerpoint/2010/main" val="20888658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18</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aphicFrame>
        <p:nvGraphicFramePr>
          <p:cNvPr id="2" name="Table 2">
            <a:extLst>
              <a:ext uri="{FF2B5EF4-FFF2-40B4-BE49-F238E27FC236}">
                <a16:creationId xmlns:a16="http://schemas.microsoft.com/office/drawing/2014/main" id="{9569DE12-9DB8-4A69-8F6E-D70D944A6234}"/>
              </a:ext>
            </a:extLst>
          </p:cNvPr>
          <p:cNvGraphicFramePr>
            <a:graphicFrameLocks noGrp="1"/>
          </p:cNvGraphicFramePr>
          <p:nvPr>
            <p:extLst>
              <p:ext uri="{D42A27DB-BD31-4B8C-83A1-F6EECF244321}">
                <p14:modId xmlns:p14="http://schemas.microsoft.com/office/powerpoint/2010/main" val="3923837601"/>
              </p:ext>
            </p:extLst>
          </p:nvPr>
        </p:nvGraphicFramePr>
        <p:xfrm>
          <a:off x="1072662" y="2661704"/>
          <a:ext cx="10181493" cy="2377440"/>
        </p:xfrm>
        <a:graphic>
          <a:graphicData uri="http://schemas.openxmlformats.org/drawingml/2006/table">
            <a:tbl>
              <a:tblPr firstRow="1" bandRow="1">
                <a:tableStyleId>{5940675A-B579-460E-94D1-54222C63F5DA}</a:tableStyleId>
              </a:tblPr>
              <a:tblGrid>
                <a:gridCol w="3393831">
                  <a:extLst>
                    <a:ext uri="{9D8B030D-6E8A-4147-A177-3AD203B41FA5}">
                      <a16:colId xmlns:a16="http://schemas.microsoft.com/office/drawing/2014/main" val="184200232"/>
                    </a:ext>
                  </a:extLst>
                </a:gridCol>
                <a:gridCol w="3393831">
                  <a:extLst>
                    <a:ext uri="{9D8B030D-6E8A-4147-A177-3AD203B41FA5}">
                      <a16:colId xmlns:a16="http://schemas.microsoft.com/office/drawing/2014/main" val="2949147422"/>
                    </a:ext>
                  </a:extLst>
                </a:gridCol>
                <a:gridCol w="3393831">
                  <a:extLst>
                    <a:ext uri="{9D8B030D-6E8A-4147-A177-3AD203B41FA5}">
                      <a16:colId xmlns:a16="http://schemas.microsoft.com/office/drawing/2014/main" val="2034468360"/>
                    </a:ext>
                  </a:extLst>
                </a:gridCol>
              </a:tblGrid>
              <a:tr h="370840">
                <a:tc>
                  <a:txBody>
                    <a:bodyPr/>
                    <a:lstStyle/>
                    <a:p>
                      <a:r>
                        <a:rPr lang="en-US" sz="2000" b="1" i="1">
                          <a:latin typeface="Open Sans"/>
                          <a:ea typeface="Open Sans Light" panose="020B0306030504020204" pitchFamily="34" charset="0"/>
                          <a:cs typeface="Open Sans Light" panose="020B0306030504020204" pitchFamily="34" charset="0"/>
                        </a:rPr>
                        <a:t>Subscrito</a:t>
                      </a:r>
                    </a:p>
                  </a:txBody>
                  <a:tcPr/>
                </a:tc>
                <a:tc>
                  <a:txBody>
                    <a:bodyPr/>
                    <a:lstStyle/>
                    <a:p>
                      <a:r>
                        <a:rPr lang="en-US" sz="2000" b="1" i="1" kern="1200">
                          <a:solidFill>
                            <a:schemeClr val="tx1"/>
                          </a:solidFill>
                          <a:latin typeface="Open Sans"/>
                          <a:ea typeface="Open Sans Light" panose="020B0306030504020204" pitchFamily="34" charset="0"/>
                          <a:cs typeface="Open Sans Light" panose="020B0306030504020204" pitchFamily="34" charset="0"/>
                        </a:rPr>
                        <a:t>Significado</a:t>
                      </a:r>
                    </a:p>
                  </a:txBody>
                  <a:tcPr/>
                </a:tc>
                <a:tc>
                  <a:txBody>
                    <a:bodyPr/>
                    <a:lstStyle/>
                    <a:p>
                      <a:r>
                        <a:rPr lang="en-US" sz="2000" b="1" i="1" kern="1200">
                          <a:solidFill>
                            <a:schemeClr val="tx1"/>
                          </a:solidFill>
                          <a:latin typeface="Open Sans"/>
                          <a:ea typeface="Open Sans Light" panose="020B0306030504020204" pitchFamily="34" charset="0"/>
                          <a:cs typeface="Open Sans Light" panose="020B0306030504020204" pitchFamily="34" charset="0"/>
                        </a:rPr>
                        <a:t>Valores</a:t>
                      </a:r>
                    </a:p>
                  </a:txBody>
                  <a:tcPr/>
                </a:tc>
                <a:extLst>
                  <a:ext uri="{0D108BD9-81ED-4DB2-BD59-A6C34878D82A}">
                    <a16:rowId xmlns:a16="http://schemas.microsoft.com/office/drawing/2014/main" val="831177754"/>
                  </a:ext>
                </a:extLst>
              </a:tr>
              <a:tr h="370840">
                <a:tc>
                  <a:txBody>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a:txBody>
                  <a:tcPr/>
                </a:tc>
                <a:tc>
                  <a:txBody>
                    <a:bodyPr/>
                    <a:lstStyle/>
                    <a:p>
                      <a:r>
                        <a:rPr lang="en-US" sz="2000" b="0" i="0" dirty="0" err="1">
                          <a:latin typeface="Open Sans Light" panose="020B0306030504020204" pitchFamily="34" charset="0"/>
                          <a:ea typeface="Open Sans Light" panose="020B0306030504020204" pitchFamily="34" charset="0"/>
                          <a:cs typeface="Open Sans Light" panose="020B0306030504020204" pitchFamily="34" charset="0"/>
                        </a:rPr>
                        <a:t>Número</a:t>
                      </a:r>
                      <a:r>
                        <a:rPr lang="en-US" sz="2000" b="0" i="0" dirty="0">
                          <a:latin typeface="Open Sans Light" panose="020B0306030504020204" pitchFamily="34" charset="0"/>
                          <a:ea typeface="Open Sans Light" panose="020B0306030504020204" pitchFamily="34" charset="0"/>
                          <a:cs typeface="Open Sans Light" panose="020B0306030504020204" pitchFamily="34" charset="0"/>
                        </a:rPr>
                        <a:t> da </a:t>
                      </a:r>
                      <a:r>
                        <a:rPr lang="en-US" sz="2000" b="0" i="0" dirty="0" err="1">
                          <a:latin typeface="Open Sans Light" panose="020B0306030504020204" pitchFamily="34" charset="0"/>
                          <a:ea typeface="Open Sans Light" panose="020B0306030504020204" pitchFamily="34" charset="0"/>
                          <a:cs typeface="Open Sans Light" panose="020B0306030504020204" pitchFamily="34" charset="0"/>
                        </a:rPr>
                        <a:t>semana</a:t>
                      </a:r>
                      <a:r>
                        <a:rPr lang="en-US" sz="2000" b="0" i="0" dirty="0">
                          <a:latin typeface="Open Sans Light" panose="020B0306030504020204" pitchFamily="34" charset="0"/>
                          <a:ea typeface="Open Sans Light" panose="020B0306030504020204" pitchFamily="34" charset="0"/>
                          <a:cs typeface="Open Sans Light" panose="020B0306030504020204" pitchFamily="34" charset="0"/>
                        </a:rPr>
                        <a:t> do </a:t>
                      </a:r>
                      <a:r>
                        <a:rPr lang="en-US" sz="2000" b="0" i="0" dirty="0" err="1">
                          <a:latin typeface="Open Sans Light" panose="020B0306030504020204" pitchFamily="34" charset="0"/>
                          <a:ea typeface="Open Sans Light" panose="020B0306030504020204" pitchFamily="34" charset="0"/>
                          <a:cs typeface="Open Sans Light" panose="020B0306030504020204" pitchFamily="34" charset="0"/>
                        </a:rPr>
                        <a:t>ano</a:t>
                      </a:r>
                      <a:endParaRPr lang="en-US" sz="2000" b="0" i="0" dirty="0">
                        <a:latin typeface="Open Sans Light" panose="020B0306030504020204" pitchFamily="34" charset="0"/>
                        <a:ea typeface="Open Sans Light" panose="020B0306030504020204" pitchFamily="34" charset="0"/>
                        <a:cs typeface="Open Sans Light" panose="020B0306030504020204" pitchFamily="34" charset="0"/>
                      </a:endParaRPr>
                    </a:p>
                  </a:txBody>
                  <a:tcPr/>
                </a:tc>
                <a:tc>
                  <a:txBody>
                    <a:bodyPr/>
                    <a:lstStyle/>
                    <a:p>
                      <a:r>
                        <a:rPr lang="en-US" sz="2000" b="0" i="0">
                          <a:latin typeface="Open Sans Light" panose="020B0306030504020204" pitchFamily="34" charset="0"/>
                          <a:ea typeface="Open Sans Light" panose="020B0306030504020204" pitchFamily="34" charset="0"/>
                          <a:cs typeface="Open Sans Light" panose="020B0306030504020204" pitchFamily="34" charset="0"/>
                        </a:rPr>
                        <a:t>1...53</a:t>
                      </a:r>
                    </a:p>
                  </a:txBody>
                  <a:tcPr/>
                </a:tc>
                <a:extLst>
                  <a:ext uri="{0D108BD9-81ED-4DB2-BD59-A6C34878D82A}">
                    <a16:rowId xmlns:a16="http://schemas.microsoft.com/office/drawing/2014/main" val="470860012"/>
                  </a:ext>
                </a:extLst>
              </a:tr>
              <a:tr h="370840">
                <a:tc>
                  <a:txBody>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a:txBody>
                  <a:tcPr/>
                </a:tc>
                <a:tc>
                  <a:txBody>
                    <a:bodyPr/>
                    <a:lstStyle/>
                    <a:p>
                      <a:r>
                        <a:rPr lang="en-US" sz="2000" b="0" i="0">
                          <a:latin typeface="Open Sans Light" panose="020B0306030504020204" pitchFamily="34" charset="0"/>
                          <a:ea typeface="Open Sans Light" panose="020B0306030504020204" pitchFamily="34" charset="0"/>
                          <a:cs typeface="Open Sans Light" panose="020B0306030504020204" pitchFamily="34" charset="0"/>
                        </a:rPr>
                        <a:t>Tipo de dia da semana</a:t>
                      </a:r>
                    </a:p>
                  </a:txBody>
                  <a:tcPr/>
                </a:tc>
                <a:tc>
                  <a:txBody>
                    <a:bodyPr/>
                    <a:lstStyle/>
                    <a:p>
                      <a:r>
                        <a:rPr lang="en-US" sz="2000" b="0" i="0">
                          <a:latin typeface="Open Sans Light" panose="020B0306030504020204" pitchFamily="34" charset="0"/>
                          <a:ea typeface="Open Sans Light" panose="020B0306030504020204" pitchFamily="34" charset="0"/>
                          <a:cs typeface="Open Sans Light" panose="020B0306030504020204" pitchFamily="34" charset="0"/>
                        </a:rPr>
                        <a:t>1...7</a:t>
                      </a:r>
                    </a:p>
                  </a:txBody>
                  <a:tcPr/>
                </a:tc>
                <a:extLst>
                  <a:ext uri="{0D108BD9-81ED-4DB2-BD59-A6C34878D82A}">
                    <a16:rowId xmlns:a16="http://schemas.microsoft.com/office/drawing/2014/main" val="3171761569"/>
                  </a:ext>
                </a:extLst>
              </a:tr>
              <a:tr h="370840">
                <a:tc>
                  <a:txBody>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a:txBody>
                  <a:tcPr/>
                </a:tc>
                <a:tc>
                  <a:txBody>
                    <a:bodyPr/>
                    <a:lstStyle/>
                    <a:p>
                      <a:r>
                        <a:rPr lang="en-US" sz="2000" b="0" i="0">
                          <a:latin typeface="Open Sans Light" panose="020B0306030504020204" pitchFamily="34" charset="0"/>
                          <a:ea typeface="Open Sans Light" panose="020B0306030504020204" pitchFamily="34" charset="0"/>
                          <a:cs typeface="Open Sans Light" panose="020B0306030504020204" pitchFamily="34" charset="0"/>
                        </a:rPr>
                        <a:t>Época do ano</a:t>
                      </a:r>
                    </a:p>
                  </a:txBody>
                  <a:tcPr/>
                </a:tc>
                <a:tc>
                  <a:txBody>
                    <a:bodyPr/>
                    <a:lstStyle/>
                    <a:p>
                      <a:r>
                        <a:rPr lang="en-US" sz="2000" b="0" i="0">
                          <a:latin typeface="Open Sans Light" panose="020B0306030504020204" pitchFamily="34" charset="0"/>
                          <a:ea typeface="Open Sans Light" panose="020B0306030504020204" pitchFamily="34" charset="0"/>
                          <a:cs typeface="Open Sans Light" panose="020B0306030504020204" pitchFamily="34" charset="0"/>
                        </a:rPr>
                        <a:t>(especificado pelo usuário)</a:t>
                      </a:r>
                    </a:p>
                  </a:txBody>
                  <a:tcPr/>
                </a:tc>
                <a:extLst>
                  <a:ext uri="{0D108BD9-81ED-4DB2-BD59-A6C34878D82A}">
                    <a16:rowId xmlns:a16="http://schemas.microsoft.com/office/drawing/2014/main" val="170436355"/>
                  </a:ext>
                </a:extLst>
              </a:tr>
              <a:tr h="370840">
                <a:tc>
                  <a:txBody>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a:txBody>
                  <a:tcPr/>
                </a:tc>
                <a:tc>
                  <a:txBody>
                    <a:bodyPr/>
                    <a:lstStyle/>
                    <a:p>
                      <a:r>
                        <a:rPr lang="en-US" sz="2000" b="0" i="0">
                          <a:latin typeface="Open Sans Light" panose="020B0306030504020204" pitchFamily="34" charset="0"/>
                          <a:ea typeface="Open Sans Light" panose="020B0306030504020204" pitchFamily="34" charset="0"/>
                          <a:cs typeface="Open Sans Light" panose="020B0306030504020204" pitchFamily="34" charset="0"/>
                        </a:rPr>
                        <a:t>Cliente</a:t>
                      </a:r>
                    </a:p>
                  </a:txBody>
                  <a:tcPr/>
                </a:tc>
                <a:tc>
                  <a:txBody>
                    <a:bodyPr/>
                    <a:lstStyle/>
                    <a:p>
                      <a:r>
                        <a:rPr lang="en-US" sz="2000" b="0" i="0">
                          <a:latin typeface="Open Sans Light" panose="020B0306030504020204" pitchFamily="34" charset="0"/>
                          <a:ea typeface="Open Sans Light" panose="020B0306030504020204" pitchFamily="34" charset="0"/>
                          <a:cs typeface="Open Sans Light" panose="020B0306030504020204" pitchFamily="34" charset="0"/>
                        </a:rPr>
                        <a:t>(nomes dos clientes)</a:t>
                      </a:r>
                    </a:p>
                  </a:txBody>
                  <a:tcPr/>
                </a:tc>
                <a:extLst>
                  <a:ext uri="{0D108BD9-81ED-4DB2-BD59-A6C34878D82A}">
                    <a16:rowId xmlns:a16="http://schemas.microsoft.com/office/drawing/2014/main" val="1669568828"/>
                  </a:ext>
                </a:extLst>
              </a:tr>
              <a:tr h="370840">
                <a:tc>
                  <a:txBody>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a:txBody>
                  <a:tcPr/>
                </a:tc>
                <a:tc>
                  <a:txBody>
                    <a:bodyPr/>
                    <a:lstStyle/>
                    <a:p>
                      <a:r>
                        <a:rPr lang="en-US" sz="2000" b="0" i="0">
                          <a:latin typeface="Open Sans Light" panose="020B0306030504020204" pitchFamily="34" charset="0"/>
                          <a:ea typeface="Open Sans Light" panose="020B0306030504020204" pitchFamily="34" charset="0"/>
                          <a:cs typeface="Open Sans Light" panose="020B0306030504020204" pitchFamily="34" charset="0"/>
                        </a:rPr>
                        <a:t>Hora do dia</a:t>
                      </a:r>
                    </a:p>
                  </a:txBody>
                  <a:tcPr/>
                </a:tc>
                <a:tc>
                  <a:txBody>
                    <a:bodyPr/>
                    <a:lstStyle/>
                    <a:p>
                      <a:r>
                        <a:rPr lang="en-US" sz="2000" b="0" i="0" dirty="0">
                          <a:latin typeface="Open Sans Light" panose="020B0306030504020204" pitchFamily="34" charset="0"/>
                          <a:ea typeface="Open Sans Light" panose="020B0306030504020204" pitchFamily="34" charset="0"/>
                          <a:cs typeface="Open Sans Light" panose="020B0306030504020204" pitchFamily="34" charset="0"/>
                        </a:rPr>
                        <a:t>1...24</a:t>
                      </a:r>
                    </a:p>
                  </a:txBody>
                  <a:tcPr/>
                </a:tc>
                <a:extLst>
                  <a:ext uri="{0D108BD9-81ED-4DB2-BD59-A6C34878D82A}">
                    <a16:rowId xmlns:a16="http://schemas.microsoft.com/office/drawing/2014/main" val="886296139"/>
                  </a:ext>
                </a:extLst>
              </a:tr>
            </a:tbl>
          </a:graphicData>
        </a:graphic>
      </p:graphicFrame>
      <p:sp>
        <p:nvSpPr>
          <p:cNvPr id="27" name="TextBox 26">
            <a:extLst>
              <a:ext uri="{FF2B5EF4-FFF2-40B4-BE49-F238E27FC236}">
                <a16:creationId xmlns:a16="http://schemas.microsoft.com/office/drawing/2014/main" id="{485E4A53-7D72-4060-8DA8-D7C8D817616F}"/>
              </a:ext>
            </a:extLst>
          </p:cNvPr>
          <p:cNvSpPr txBox="1"/>
          <p:nvPr/>
        </p:nvSpPr>
        <p:spPr>
          <a:xfrm>
            <a:off x="1513256" y="3082111"/>
            <a:ext cx="2658534" cy="400110"/>
          </a:xfrm>
          <a:prstGeom prst="rect">
            <a:avLst/>
          </a:prstGeom>
          <a:noFill/>
        </p:spPr>
        <p:txBody>
          <a:bodyPr wrap="square">
            <a:spAutoFit/>
          </a:bodyPr>
          <a:lstStyle/>
          <a:p>
            <a:pPr marL="1076325"/>
            <a:r>
              <a:rPr lang="en-GB" sz="2000"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i</a:t>
            </a:r>
            <a:endParaRPr lang="en-GB" sz="20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8" name="TextBox 27">
            <a:extLst>
              <a:ext uri="{FF2B5EF4-FFF2-40B4-BE49-F238E27FC236}">
                <a16:creationId xmlns:a16="http://schemas.microsoft.com/office/drawing/2014/main" id="{841486DC-BCB1-4172-B89B-DD94D6C8CD7A}"/>
              </a:ext>
            </a:extLst>
          </p:cNvPr>
          <p:cNvSpPr txBox="1"/>
          <p:nvPr/>
        </p:nvSpPr>
        <p:spPr>
          <a:xfrm>
            <a:off x="1535589" y="3470530"/>
            <a:ext cx="2658534" cy="400110"/>
          </a:xfrm>
          <a:prstGeom prst="rect">
            <a:avLst/>
          </a:prstGeom>
          <a:noFill/>
        </p:spPr>
        <p:txBody>
          <a:bodyPr wrap="square">
            <a:spAutoFit/>
          </a:bodyPr>
          <a:lstStyle/>
          <a:p>
            <a:pPr marL="1076325"/>
            <a:r>
              <a:rPr lang="en-GB" sz="20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id</a:t>
            </a:r>
          </a:p>
        </p:txBody>
      </p:sp>
      <p:sp>
        <p:nvSpPr>
          <p:cNvPr id="29" name="TextBox 28">
            <a:extLst>
              <a:ext uri="{FF2B5EF4-FFF2-40B4-BE49-F238E27FC236}">
                <a16:creationId xmlns:a16="http://schemas.microsoft.com/office/drawing/2014/main" id="{9AB75839-AF85-46C6-A825-E1785CB1195D}"/>
              </a:ext>
            </a:extLst>
          </p:cNvPr>
          <p:cNvSpPr txBox="1"/>
          <p:nvPr/>
        </p:nvSpPr>
        <p:spPr>
          <a:xfrm>
            <a:off x="1535589" y="3875032"/>
            <a:ext cx="2658534" cy="400110"/>
          </a:xfrm>
          <a:prstGeom prst="rect">
            <a:avLst/>
          </a:prstGeom>
          <a:noFill/>
        </p:spPr>
        <p:txBody>
          <a:bodyPr wrap="square">
            <a:spAutoFit/>
          </a:bodyPr>
          <a:lstStyle/>
          <a:p>
            <a:pPr marL="1076325"/>
            <a:r>
              <a:rPr lang="en-GB" sz="20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é</a:t>
            </a:r>
          </a:p>
        </p:txBody>
      </p:sp>
      <p:sp>
        <p:nvSpPr>
          <p:cNvPr id="30" name="TextBox 29">
            <a:extLst>
              <a:ext uri="{FF2B5EF4-FFF2-40B4-BE49-F238E27FC236}">
                <a16:creationId xmlns:a16="http://schemas.microsoft.com/office/drawing/2014/main" id="{8B627FEA-EFBF-44BC-9F3B-98A025EED90A}"/>
              </a:ext>
            </a:extLst>
          </p:cNvPr>
          <p:cNvSpPr txBox="1"/>
          <p:nvPr/>
        </p:nvSpPr>
        <p:spPr>
          <a:xfrm>
            <a:off x="1513256" y="4248223"/>
            <a:ext cx="2658534" cy="400110"/>
          </a:xfrm>
          <a:prstGeom prst="rect">
            <a:avLst/>
          </a:prstGeom>
          <a:noFill/>
        </p:spPr>
        <p:txBody>
          <a:bodyPr wrap="square">
            <a:spAutoFit/>
          </a:bodyPr>
          <a:lstStyle/>
          <a:p>
            <a:pPr marL="1076325"/>
            <a:r>
              <a:rPr lang="en-GB" sz="20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ic</a:t>
            </a:r>
            <a:endParaRPr lang="en-GB" sz="20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1" name="TextBox 30">
            <a:extLst>
              <a:ext uri="{FF2B5EF4-FFF2-40B4-BE49-F238E27FC236}">
                <a16:creationId xmlns:a16="http://schemas.microsoft.com/office/drawing/2014/main" id="{8A656029-F7E1-4D51-965F-381958A99643}"/>
              </a:ext>
            </a:extLst>
          </p:cNvPr>
          <p:cNvSpPr txBox="1"/>
          <p:nvPr/>
        </p:nvSpPr>
        <p:spPr>
          <a:xfrm>
            <a:off x="1535589" y="4658092"/>
            <a:ext cx="2658534" cy="400110"/>
          </a:xfrm>
          <a:prstGeom prst="rect">
            <a:avLst/>
          </a:prstGeom>
          <a:noFill/>
        </p:spPr>
        <p:txBody>
          <a:bodyPr wrap="square">
            <a:spAutoFit/>
          </a:bodyPr>
          <a:lstStyle/>
          <a:p>
            <a:pPr marL="1076325"/>
            <a:r>
              <a:rPr lang="en-GB" sz="20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h</a:t>
            </a:r>
          </a:p>
        </p:txBody>
      </p:sp>
      <p:sp>
        <p:nvSpPr>
          <p:cNvPr id="12" name="Title 1">
            <a:extLst>
              <a:ext uri="{FF2B5EF4-FFF2-40B4-BE49-F238E27FC236}">
                <a16:creationId xmlns:a16="http://schemas.microsoft.com/office/drawing/2014/main" id="{8804E7F1-BB51-EE49-9D37-04B68CAFC389}"/>
              </a:ext>
            </a:extLst>
          </p:cNvPr>
          <p:cNvSpPr>
            <a:spLocks noGrp="1"/>
          </p:cNvSpPr>
          <p:nvPr>
            <p:ph type="title"/>
          </p:nvPr>
        </p:nvSpPr>
        <p:spPr>
          <a:xfrm>
            <a:off x="858078" y="345247"/>
            <a:ext cx="9892748" cy="1325563"/>
          </a:xfrm>
        </p:spPr>
        <p:txBody>
          <a:bodyPr/>
          <a:lstStyle/>
          <a:p>
            <a:r>
              <a:rPr lang="en-GB">
                <a:latin typeface="Open Sans"/>
                <a:sym typeface="Bodoni SvtyTwo ITC TT-Book"/>
              </a:rPr>
              <a:t>Aula 9.4 Coeficientes de modulação</a:t>
            </a:r>
          </a:p>
        </p:txBody>
      </p:sp>
      <p:sp>
        <p:nvSpPr>
          <p:cNvPr id="13" name="Rectangle 12">
            <a:extLst>
              <a:ext uri="{FF2B5EF4-FFF2-40B4-BE49-F238E27FC236}">
                <a16:creationId xmlns:a16="http://schemas.microsoft.com/office/drawing/2014/main" id="{CA47B724-8AB4-0444-A110-5E51CA055528}"/>
              </a:ext>
            </a:extLst>
          </p:cNvPr>
          <p:cNvSpPr/>
          <p:nvPr/>
        </p:nvSpPr>
        <p:spPr>
          <a:xfrm>
            <a:off x="873962" y="1373108"/>
            <a:ext cx="8309539" cy="369332"/>
          </a:xfrm>
          <a:prstGeom prst="rect">
            <a:avLst/>
          </a:prstGeom>
        </p:spPr>
        <p:txBody>
          <a:bodyPr wrap="square" lIns="91440" tIns="45720" rIns="91440" bIns="45720" anchor="t">
            <a:spAutoFit/>
          </a:bodyPr>
          <a:lstStyle/>
          <a:p>
            <a:pPr eaLnBrk="1" fontAlgn="auto" hangingPunct="1">
              <a:lnSpc>
                <a:spcPct val="90000"/>
              </a:lnSpc>
              <a:spcBef>
                <a:spcPts val="0"/>
              </a:spcBef>
              <a:spcAft>
                <a:spcPts val="1200"/>
              </a:spcAft>
              <a:buClr>
                <a:srgbClr val="333333"/>
              </a:buClr>
              <a:buSzPts val="1600"/>
              <a:defRPr/>
            </a:pPr>
            <a:r>
              <a:rPr lang="en-ZA" sz="2000" b="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Subscritos</a:t>
            </a:r>
          </a:p>
        </p:txBody>
      </p:sp>
    </p:spTree>
    <p:extLst>
      <p:ext uri="{BB962C8B-B14F-4D97-AF65-F5344CB8AC3E}">
        <p14:creationId xmlns:p14="http://schemas.microsoft.com/office/powerpoint/2010/main" val="10562270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19</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F3B98C3-58D3-45B2-AB36-11C4B915B712}"/>
                  </a:ext>
                </a:extLst>
              </p:cNvPr>
              <p:cNvSpPr txBox="1"/>
              <p:nvPr/>
            </p:nvSpPr>
            <p:spPr>
              <a:xfrm>
                <a:off x="5996354" y="1843560"/>
                <a:ext cx="5688623" cy="3760004"/>
              </a:xfrm>
              <a:prstGeom prst="rect">
                <a:avLst/>
              </a:prstGeom>
              <a:noFill/>
            </p:spPr>
            <p:txBody>
              <a:bodyPr wrap="square" rtlCol="0">
                <a:spAutoFit/>
              </a:bodyPr>
              <a:lstStyle/>
              <a:p>
                <a:pPr>
                  <a:spcBef>
                    <a:spcPts val="1000"/>
                  </a:spcBef>
                </a:pPr>
                <a:r>
                  <a:rPr lang="en-GB" sz="2000" b="1"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Onde:</a:t>
                </a:r>
              </a:p>
              <a:p>
                <a:pPr>
                  <a:spcBef>
                    <a:spcPts val="1000"/>
                  </a:spcBef>
                </a:pPr>
                <a:r>
                  <a:rPr lang="en-GB" sz="2000" b="1"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i</a:t>
                </a:r>
                <a:r>
                  <a:rPr lang="en-GB" sz="20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número de semanas no ano (1...53)</a:t>
                </a:r>
              </a:p>
              <a:p>
                <a:pPr>
                  <a:spcBef>
                    <a:spcPts val="1000"/>
                  </a:spcBef>
                </a:pPr>
                <a14:m>
                  <m:oMath xmlns:m="http://schemas.openxmlformats.org/officeDocument/2006/math">
                    <m:sSub>
                      <m:sSubPr>
                        <m:ctrlPr>
                          <a:rPr lang="en-GB" sz="2000" b="1" i="1" smtClean="0">
                            <a:solidFill>
                              <a:srgbClr val="000000"/>
                            </a:solidFill>
                            <a:latin typeface="Cambria Math" panose="02040503050406030204" pitchFamily="18" charset="0"/>
                            <a:ea typeface="Cambria Math"/>
                          </a:rPr>
                        </m:ctrlPr>
                      </m:sSubPr>
                      <m:e>
                        <m:r>
                          <a:rPr lang="en-US" sz="2000" b="1" i="0" smtClean="0">
                            <a:solidFill>
                              <a:srgbClr val="000000"/>
                            </a:solidFill>
                            <a:latin typeface="Cambria Math" panose="02040503050406030204" pitchFamily="18" charset="0"/>
                            <a:ea typeface="Cambria Math"/>
                          </a:rPr>
                          <m:t>𝐄</m:t>
                        </m:r>
                      </m:e>
                      <m:sub>
                        <m:r>
                          <a:rPr lang="en-GB" sz="2000" b="1" i="0" smtClean="0">
                            <a:solidFill>
                              <a:srgbClr val="000000"/>
                            </a:solidFill>
                            <a:latin typeface="Cambria Math"/>
                            <a:ea typeface="Cambria Math"/>
                          </a:rPr>
                          <m:t>𝐢</m:t>
                        </m:r>
                      </m:sub>
                    </m:sSub>
                  </m:oMath>
                </a14:m>
                <a:r>
                  <a:rPr lang="en-GB" sz="20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Demanda de eletricidade na semana </a:t>
                </a:r>
                <a:r>
                  <a:rPr lang="en-GB" sz="2000"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i</a:t>
                </a:r>
                <a:endParaRPr lang="en-GB" sz="20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a:p>
                <a:pPr>
                  <a:spcBef>
                    <a:spcPts val="1000"/>
                  </a:spcBef>
                </a:pPr>
                <a14:m>
                  <m:oMath xmlns:m="http://schemas.openxmlformats.org/officeDocument/2006/math">
                    <m:sSub>
                      <m:sSubPr>
                        <m:ctrlPr>
                          <a:rPr lang="en-GB" sz="2000" b="1" i="1" smtClean="0">
                            <a:solidFill>
                              <a:srgbClr val="000000"/>
                            </a:solidFill>
                            <a:latin typeface="Cambria Math" panose="02040503050406030204" pitchFamily="18" charset="0"/>
                            <a:ea typeface="Cambria Math"/>
                          </a:rPr>
                        </m:ctrlPr>
                      </m:sSubPr>
                      <m:e>
                        <m:r>
                          <a:rPr lang="en-US" sz="2000" b="1" i="0" smtClean="0">
                            <a:solidFill>
                              <a:srgbClr val="000000"/>
                            </a:solidFill>
                            <a:latin typeface="Cambria Math" panose="02040503050406030204" pitchFamily="18" charset="0"/>
                            <a:ea typeface="Cambria Math"/>
                          </a:rPr>
                          <m:t>𝐆</m:t>
                        </m:r>
                      </m:e>
                      <m:sub>
                        <m:r>
                          <a:rPr lang="en-GB" sz="2000" b="1" i="0" smtClean="0">
                            <a:solidFill>
                              <a:srgbClr val="000000"/>
                            </a:solidFill>
                            <a:latin typeface="Cambria Math"/>
                            <a:ea typeface="Cambria Math"/>
                          </a:rPr>
                          <m:t>𝐢</m:t>
                        </m:r>
                      </m:sub>
                    </m:sSub>
                  </m:oMath>
                </a14:m>
                <a:r>
                  <a:rPr lang="en-GB" sz="20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Coeficiente de tendência de crescimento para a semana I</a:t>
                </a:r>
              </a:p>
              <a:p>
                <a:pPr>
                  <a:spcBef>
                    <a:spcPts val="1000"/>
                  </a:spcBef>
                </a:pPr>
                <a:r>
                  <a:rPr lang="en-GB" sz="2000" b="1"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AWC</a:t>
                </a:r>
                <a:r>
                  <a:rPr lang="en-GB" sz="20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Consumo médio semanal</a:t>
                </a:r>
              </a:p>
              <a:p>
                <a:pPr>
                  <a:spcBef>
                    <a:spcPts val="1000"/>
                  </a:spcBef>
                </a:pPr>
                <a14:m>
                  <m:oMath xmlns:m="http://schemas.openxmlformats.org/officeDocument/2006/math">
                    <m:sSub>
                      <m:sSubPr>
                        <m:ctrlPr>
                          <a:rPr lang="en-GB" sz="2000" b="1" i="1" smtClean="0">
                            <a:solidFill>
                              <a:srgbClr val="000000"/>
                            </a:solidFill>
                            <a:latin typeface="Cambria Math" panose="02040503050406030204" pitchFamily="18" charset="0"/>
                            <a:ea typeface="Cambria Math"/>
                          </a:rPr>
                        </m:ctrlPr>
                      </m:sSubPr>
                      <m:e>
                        <m:r>
                          <a:rPr lang="en-GB" sz="2000" b="1" i="1" smtClean="0">
                            <a:solidFill>
                              <a:srgbClr val="000000"/>
                            </a:solidFill>
                            <a:latin typeface="Cambria Math" panose="02040503050406030204" pitchFamily="18" charset="0"/>
                            <a:ea typeface="Cambria Math"/>
                          </a:rPr>
                          <m:t>𝑺</m:t>
                        </m:r>
                      </m:e>
                      <m:sub>
                        <m:r>
                          <a:rPr lang="en-GB" sz="2000" b="1">
                            <a:solidFill>
                              <a:srgbClr val="000000"/>
                            </a:solidFill>
                            <a:latin typeface="Cambria Math"/>
                            <a:ea typeface="Cambria Math"/>
                          </a:rPr>
                          <m:t>𝐢</m:t>
                        </m:r>
                      </m:sub>
                    </m:sSub>
                  </m:oMath>
                </a14:m>
                <a:r>
                  <a:rPr lang="en-GB" sz="20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Coeficiente sazonal</a:t>
                </a:r>
              </a:p>
              <a:p>
                <a:pPr>
                  <a:spcBef>
                    <a:spcPts val="1000"/>
                  </a:spcBef>
                </a:pPr>
                <a:endParaRPr lang="en-GB" sz="20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a:p>
                <a:pPr>
                  <a:spcBef>
                    <a:spcPts val="1000"/>
                  </a:spcBef>
                </a:pPr>
                <a:endParaRPr lang="en-GB" sz="20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p:txBody>
          </p:sp>
        </mc:Choice>
        <mc:Fallback xmlns="">
          <p:sp>
            <p:nvSpPr>
              <p:cNvPr id="18" name="TextBox 17">
                <a:extLst>
                  <a:ext uri="{FF2B5EF4-FFF2-40B4-BE49-F238E27FC236}">
                    <a16:creationId xmlns:a16="http://schemas.microsoft.com/office/drawing/2014/main" id="{FF3B98C3-58D3-45B2-AB36-11C4B915B712}"/>
                  </a:ext>
                </a:extLst>
              </p:cNvPr>
              <p:cNvSpPr txBox="1">
                <a:spLocks noRot="1" noChangeAspect="1" noMove="1" noResize="1" noEditPoints="1" noAdjustHandles="1" noChangeArrowheads="1" noChangeShapeType="1" noTextEdit="1"/>
              </p:cNvSpPr>
              <p:nvPr/>
            </p:nvSpPr>
            <p:spPr>
              <a:xfrm>
                <a:off x="5996354" y="1843560"/>
                <a:ext cx="5688623" cy="3760004"/>
              </a:xfrm>
              <a:prstGeom prst="rect">
                <a:avLst/>
              </a:prstGeom>
              <a:blipFill>
                <a:blip r:embed="rId4"/>
                <a:stretch>
                  <a:fillRect l="-1179" t="-810"/>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352DACD3-2219-452B-B317-64E12BC9E875}"/>
                  </a:ext>
                </a:extLst>
              </p:cNvPr>
              <p:cNvSpPr txBox="1"/>
              <p:nvPr/>
            </p:nvSpPr>
            <p:spPr>
              <a:xfrm>
                <a:off x="1100097" y="3321012"/>
                <a:ext cx="3075522" cy="139679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3000" b="0" i="1" smtClean="0">
                          <a:solidFill>
                            <a:srgbClr val="000000"/>
                          </a:solidFill>
                          <a:latin typeface="Cambria Math"/>
                        </a:rPr>
                        <m:t>𝐴𝑊𝐶</m:t>
                      </m:r>
                      <m:r>
                        <a:rPr lang="en-GB" sz="3000" b="0" i="1">
                          <a:solidFill>
                            <a:srgbClr val="000000"/>
                          </a:solidFill>
                          <a:latin typeface="Cambria Math"/>
                          <a:ea typeface="Cambria Math"/>
                        </a:rPr>
                        <m:t>=</m:t>
                      </m:r>
                      <m:f>
                        <m:fPr>
                          <m:ctrlPr>
                            <a:rPr lang="en-GB" sz="3000" i="1">
                              <a:solidFill>
                                <a:srgbClr val="000000"/>
                              </a:solidFill>
                              <a:latin typeface="Cambria Math" panose="02040503050406030204" pitchFamily="18" charset="0"/>
                              <a:ea typeface="Cambria Math"/>
                            </a:rPr>
                          </m:ctrlPr>
                        </m:fPr>
                        <m:num>
                          <m:r>
                            <a:rPr lang="en-GB" sz="3000" b="0" i="1">
                              <a:solidFill>
                                <a:srgbClr val="000000"/>
                              </a:solidFill>
                              <a:latin typeface="Cambria Math"/>
                              <a:ea typeface="Cambria Math"/>
                            </a:rPr>
                            <m:t>1</m:t>
                          </m:r>
                        </m:num>
                        <m:den>
                          <m:r>
                            <a:rPr lang="en-GB" sz="3000" b="0" i="1">
                              <a:solidFill>
                                <a:srgbClr val="000000"/>
                              </a:solidFill>
                              <a:latin typeface="Cambria Math"/>
                              <a:ea typeface="Cambria Math"/>
                            </a:rPr>
                            <m:t>53</m:t>
                          </m:r>
                        </m:den>
                      </m:f>
                      <m:nary>
                        <m:naryPr>
                          <m:chr m:val="∑"/>
                          <m:ctrlPr>
                            <a:rPr lang="en-GB" sz="3000" i="1">
                              <a:solidFill>
                                <a:srgbClr val="000000"/>
                              </a:solidFill>
                              <a:latin typeface="Cambria Math" panose="02040503050406030204" pitchFamily="18" charset="0"/>
                              <a:ea typeface="Cambria Math"/>
                            </a:rPr>
                          </m:ctrlPr>
                        </m:naryPr>
                        <m:sub>
                          <m:r>
                            <m:rPr>
                              <m:brk m:alnAt="23"/>
                            </m:rPr>
                            <a:rPr lang="en-GB" sz="3000" b="0" i="1">
                              <a:solidFill>
                                <a:srgbClr val="000000"/>
                              </a:solidFill>
                              <a:latin typeface="Cambria Math"/>
                              <a:ea typeface="Cambria Math"/>
                            </a:rPr>
                            <m:t>𝑖</m:t>
                          </m:r>
                          <m:r>
                            <a:rPr lang="en-GB" sz="3000" b="0" i="1">
                              <a:solidFill>
                                <a:srgbClr val="000000"/>
                              </a:solidFill>
                              <a:latin typeface="Cambria Math"/>
                              <a:ea typeface="Cambria Math"/>
                            </a:rPr>
                            <m:t>=1</m:t>
                          </m:r>
                        </m:sub>
                        <m:sup>
                          <m:r>
                            <a:rPr lang="en-GB" sz="3000" b="0" i="1">
                              <a:solidFill>
                                <a:srgbClr val="000000"/>
                              </a:solidFill>
                              <a:latin typeface="Cambria Math"/>
                              <a:ea typeface="Cambria Math"/>
                            </a:rPr>
                            <m:t>53</m:t>
                          </m:r>
                        </m:sup>
                        <m:e>
                          <m:sSubSup>
                            <m:sSubSupPr>
                              <m:ctrlPr>
                                <a:rPr lang="en-GB" sz="3000" i="1">
                                  <a:solidFill>
                                    <a:srgbClr val="000000"/>
                                  </a:solidFill>
                                  <a:latin typeface="Cambria Math" panose="02040503050406030204" pitchFamily="18" charset="0"/>
                                  <a:ea typeface="Cambria Math"/>
                                </a:rPr>
                              </m:ctrlPr>
                            </m:sSubSupPr>
                            <m:e>
                              <m:r>
                                <a:rPr lang="en-US" sz="3000" b="0" i="1" smtClean="0">
                                  <a:solidFill>
                                    <a:srgbClr val="000000"/>
                                  </a:solidFill>
                                  <a:latin typeface="Cambria Math" panose="02040503050406030204" pitchFamily="18" charset="0"/>
                                  <a:ea typeface="Cambria Math"/>
                                </a:rPr>
                                <m:t>𝐸</m:t>
                              </m:r>
                            </m:e>
                            <m:sub>
                              <m:r>
                                <a:rPr lang="en-GB" sz="3000" b="0" i="1">
                                  <a:solidFill>
                                    <a:srgbClr val="000000"/>
                                  </a:solidFill>
                                  <a:latin typeface="Cambria Math"/>
                                  <a:ea typeface="Cambria Math"/>
                                </a:rPr>
                                <m:t>𝑖</m:t>
                              </m:r>
                            </m:sub>
                            <m:sup>
                              <m:r>
                                <a:rPr lang="en-GB" sz="3000" b="0" i="1">
                                  <a:solidFill>
                                    <a:srgbClr val="000000"/>
                                  </a:solidFill>
                                  <a:latin typeface="Cambria Math"/>
                                  <a:ea typeface="Cambria Math"/>
                                </a:rPr>
                                <m:t>′</m:t>
                              </m:r>
                            </m:sup>
                          </m:sSubSup>
                        </m:e>
                      </m:nary>
                    </m:oMath>
                  </m:oMathPara>
                </a14:m>
                <a:endParaRPr lang="en-GB" sz="3000" i="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p:txBody>
          </p:sp>
        </mc:Choice>
        <mc:Fallback xmlns:p14="http://schemas.microsoft.com/office/powerpoint/2010/main" xmlns:a16="http://schemas.microsoft.com/office/drawing/2014/main" xmlns="">
          <p:sp>
            <p:nvSpPr>
              <p:cNvPr id="20" name="TextBox 19">
                <a:extLst>
                  <a:ext uri="{FF2B5EF4-FFF2-40B4-BE49-F238E27FC236}">
                    <a16:creationId xmlns:a16="http://schemas.microsoft.com/office/drawing/2014/main" id="{352DACD3-2219-452B-B317-64E12BC9E875}"/>
                  </a:ext>
                </a:extLst>
              </p:cNvPr>
              <p:cNvSpPr txBox="1">
                <a:spLocks noRot="1" noChangeAspect="1" noMove="1" noResize="1" noEditPoints="1" noAdjustHandles="1" noChangeArrowheads="1" noChangeShapeType="1" noTextEdit="1"/>
              </p:cNvSpPr>
              <p:nvPr/>
            </p:nvSpPr>
            <p:spPr>
              <a:xfrm>
                <a:off x="1100097" y="3321012"/>
                <a:ext cx="3075522" cy="139679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C8D47AE3-EE26-4F51-B743-FAB6F242554A}"/>
                  </a:ext>
                </a:extLst>
              </p:cNvPr>
              <p:cNvSpPr txBox="1"/>
              <p:nvPr/>
            </p:nvSpPr>
            <p:spPr>
              <a:xfrm>
                <a:off x="1648741" y="4994063"/>
                <a:ext cx="1978234" cy="10018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3000" b="1" i="1" smtClean="0">
                              <a:solidFill>
                                <a:srgbClr val="000000"/>
                              </a:solidFill>
                              <a:latin typeface="Cambria Math" panose="02040503050406030204" pitchFamily="18" charset="0"/>
                            </a:rPr>
                          </m:ctrlPr>
                        </m:sSubPr>
                        <m:e>
                          <m:r>
                            <a:rPr lang="en-US" sz="3000" b="1" i="1" smtClean="0">
                              <a:solidFill>
                                <a:srgbClr val="000000"/>
                              </a:solidFill>
                              <a:latin typeface="Cambria Math" panose="02040503050406030204" pitchFamily="18" charset="0"/>
                            </a:rPr>
                            <m:t>𝑺</m:t>
                          </m:r>
                        </m:e>
                        <m:sub>
                          <m:r>
                            <a:rPr lang="en-GB" sz="3000" b="1" i="1">
                              <a:solidFill>
                                <a:srgbClr val="000000"/>
                              </a:solidFill>
                              <a:latin typeface="Cambria Math"/>
                            </a:rPr>
                            <m:t>𝒊</m:t>
                          </m:r>
                        </m:sub>
                      </m:sSub>
                      <m:r>
                        <a:rPr lang="en-GB" sz="3000" i="1">
                          <a:solidFill>
                            <a:srgbClr val="000000"/>
                          </a:solidFill>
                          <a:latin typeface="Cambria Math"/>
                          <a:ea typeface="Cambria Math"/>
                        </a:rPr>
                        <m:t>=</m:t>
                      </m:r>
                      <m:f>
                        <m:fPr>
                          <m:ctrlPr>
                            <a:rPr lang="en-GB" sz="3000" i="1">
                              <a:solidFill>
                                <a:srgbClr val="000000"/>
                              </a:solidFill>
                              <a:latin typeface="Cambria Math" panose="02040503050406030204" pitchFamily="18" charset="0"/>
                              <a:ea typeface="Cambria Math"/>
                            </a:rPr>
                          </m:ctrlPr>
                        </m:fPr>
                        <m:num>
                          <m:sSubSup>
                            <m:sSubSupPr>
                              <m:ctrlPr>
                                <a:rPr lang="en-GB" sz="3000" i="1">
                                  <a:solidFill>
                                    <a:srgbClr val="000000"/>
                                  </a:solidFill>
                                  <a:latin typeface="Cambria Math" panose="02040503050406030204" pitchFamily="18" charset="0"/>
                                  <a:ea typeface="Cambria Math"/>
                                </a:rPr>
                              </m:ctrlPr>
                            </m:sSubSupPr>
                            <m:e>
                              <m:r>
                                <a:rPr lang="en-US" sz="3000" b="0" i="1" smtClean="0">
                                  <a:solidFill>
                                    <a:srgbClr val="000000"/>
                                  </a:solidFill>
                                  <a:latin typeface="Cambria Math" panose="02040503050406030204" pitchFamily="18" charset="0"/>
                                  <a:ea typeface="Cambria Math"/>
                                </a:rPr>
                                <m:t>𝐸</m:t>
                              </m:r>
                            </m:e>
                            <m:sub>
                              <m:r>
                                <a:rPr lang="en-GB" sz="3000" i="1">
                                  <a:solidFill>
                                    <a:srgbClr val="000000"/>
                                  </a:solidFill>
                                  <a:latin typeface="Cambria Math"/>
                                  <a:ea typeface="Cambria Math"/>
                                </a:rPr>
                                <m:t>𝑖</m:t>
                              </m:r>
                            </m:sub>
                            <m:sup>
                              <m:r>
                                <a:rPr lang="en-GB" sz="3000" i="1">
                                  <a:solidFill>
                                    <a:srgbClr val="000000"/>
                                  </a:solidFill>
                                  <a:latin typeface="Cambria Math"/>
                                  <a:ea typeface="Cambria Math"/>
                                </a:rPr>
                                <m:t>′</m:t>
                              </m:r>
                            </m:sup>
                          </m:sSubSup>
                        </m:num>
                        <m:den>
                          <m:r>
                            <a:rPr lang="en-GB" sz="3000" i="1">
                              <a:solidFill>
                                <a:srgbClr val="000000"/>
                              </a:solidFill>
                              <a:latin typeface="Cambria Math"/>
                              <a:ea typeface="Cambria Math"/>
                            </a:rPr>
                            <m:t>𝐴𝑊𝐶</m:t>
                          </m:r>
                        </m:den>
                      </m:f>
                    </m:oMath>
                  </m:oMathPara>
                </a14:m>
                <a:endParaRPr lang="en-GB" sz="3000">
                  <a:solidFill>
                    <a:srgbClr val="000000"/>
                  </a:solidFill>
                  <a:latin typeface="Open Sans" panose="020B0606030504020204" pitchFamily="34" charset="0"/>
                </a:endParaRPr>
              </a:p>
            </p:txBody>
          </p:sp>
        </mc:Choice>
        <mc:Fallback xmlns:p14="http://schemas.microsoft.com/office/powerpoint/2010/main" xmlns:a16="http://schemas.microsoft.com/office/drawing/2014/main" xmlns="">
          <p:sp>
            <p:nvSpPr>
              <p:cNvPr id="22" name="TextBox 21">
                <a:extLst>
                  <a:ext uri="{FF2B5EF4-FFF2-40B4-BE49-F238E27FC236}">
                    <a16:creationId xmlns:a16="http://schemas.microsoft.com/office/drawing/2014/main" id="{C8D47AE3-EE26-4F51-B743-FAB6F242554A}"/>
                  </a:ext>
                </a:extLst>
              </p:cNvPr>
              <p:cNvSpPr txBox="1">
                <a:spLocks noRot="1" noChangeAspect="1" noMove="1" noResize="1" noEditPoints="1" noAdjustHandles="1" noChangeArrowheads="1" noChangeShapeType="1" noTextEdit="1"/>
              </p:cNvSpPr>
              <p:nvPr/>
            </p:nvSpPr>
            <p:spPr>
              <a:xfrm>
                <a:off x="1648741" y="4994063"/>
                <a:ext cx="1978234" cy="100187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9247C918-9804-4722-AEE8-C8F3BA4FBFDD}"/>
                  </a:ext>
                </a:extLst>
              </p:cNvPr>
              <p:cNvSpPr txBox="1"/>
              <p:nvPr/>
            </p:nvSpPr>
            <p:spPr>
              <a:xfrm>
                <a:off x="7228329" y="4858064"/>
                <a:ext cx="1968424" cy="11378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GB" sz="2800" i="1" smtClean="0">
                              <a:solidFill>
                                <a:srgbClr val="000000"/>
                              </a:solidFill>
                              <a:latin typeface="Cambria Math" panose="02040503050406030204" pitchFamily="18" charset="0"/>
                            </a:rPr>
                          </m:ctrlPr>
                        </m:naryPr>
                        <m:sub>
                          <m:r>
                            <m:rPr>
                              <m:brk m:alnAt="7"/>
                            </m:rPr>
                            <a:rPr lang="en-GB" sz="2800" i="1" smtClean="0">
                              <a:solidFill>
                                <a:srgbClr val="000000"/>
                              </a:solidFill>
                              <a:latin typeface="Cambria Math"/>
                            </a:rPr>
                            <m:t>𝑖</m:t>
                          </m:r>
                        </m:sub>
                        <m:sup/>
                        <m:e>
                          <m:sSub>
                            <m:sSubPr>
                              <m:ctrlPr>
                                <a:rPr lang="en-GB" sz="2800" i="1" smtClean="0">
                                  <a:solidFill>
                                    <a:srgbClr val="000000"/>
                                  </a:solidFill>
                                  <a:latin typeface="Cambria Math" panose="02040503050406030204" pitchFamily="18" charset="0"/>
                                </a:rPr>
                              </m:ctrlPr>
                            </m:sSubPr>
                            <m:e>
                              <m:r>
                                <a:rPr lang="en-US" sz="2800" b="0" i="1" smtClean="0">
                                  <a:solidFill>
                                    <a:srgbClr val="000000"/>
                                  </a:solidFill>
                                  <a:latin typeface="Cambria Math" panose="02040503050406030204" pitchFamily="18" charset="0"/>
                                </a:rPr>
                                <m:t>𝑆</m:t>
                              </m:r>
                            </m:e>
                            <m:sub>
                              <m:r>
                                <a:rPr lang="en-GB" sz="2800" i="1" smtClean="0">
                                  <a:solidFill>
                                    <a:srgbClr val="000000"/>
                                  </a:solidFill>
                                  <a:latin typeface="Cambria Math"/>
                                </a:rPr>
                                <m:t>𝑖</m:t>
                              </m:r>
                            </m:sub>
                          </m:sSub>
                          <m:r>
                            <a:rPr lang="en-GB" sz="2800" i="1" smtClean="0">
                              <a:solidFill>
                                <a:srgbClr val="000000"/>
                              </a:solidFill>
                              <a:latin typeface="Cambria Math"/>
                              <a:ea typeface="Cambria Math"/>
                            </a:rPr>
                            <m:t>=53</m:t>
                          </m:r>
                        </m:e>
                      </m:nary>
                    </m:oMath>
                  </m:oMathPara>
                </a14:m>
                <a:endParaRPr lang="en-GB" sz="2800">
                  <a:solidFill>
                    <a:srgbClr val="000000"/>
                  </a:solidFill>
                  <a:latin typeface="Open Sans" panose="020B0606030504020204" pitchFamily="34" charset="0"/>
                </a:endParaRPr>
              </a:p>
            </p:txBody>
          </p:sp>
        </mc:Choice>
        <mc:Fallback xmlns:p14="http://schemas.microsoft.com/office/powerpoint/2010/main" xmlns:a16="http://schemas.microsoft.com/office/drawing/2014/main" xmlns="">
          <p:sp>
            <p:nvSpPr>
              <p:cNvPr id="23" name="TextBox 22">
                <a:extLst>
                  <a:ext uri="{FF2B5EF4-FFF2-40B4-BE49-F238E27FC236}">
                    <a16:creationId xmlns:a16="http://schemas.microsoft.com/office/drawing/2014/main" id="{9247C918-9804-4722-AEE8-C8F3BA4FBFDD}"/>
                  </a:ext>
                </a:extLst>
              </p:cNvPr>
              <p:cNvSpPr txBox="1">
                <a:spLocks noRot="1" noChangeAspect="1" noMove="1" noResize="1" noEditPoints="1" noAdjustHandles="1" noChangeArrowheads="1" noChangeShapeType="1" noTextEdit="1"/>
              </p:cNvSpPr>
              <p:nvPr/>
            </p:nvSpPr>
            <p:spPr>
              <a:xfrm>
                <a:off x="7228329" y="4858064"/>
                <a:ext cx="1968424" cy="1137876"/>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A2C3D5AE-BEEB-4B95-8931-DDDEC13A9204}"/>
                  </a:ext>
                </a:extLst>
              </p:cNvPr>
              <p:cNvSpPr txBox="1"/>
              <p:nvPr/>
            </p:nvSpPr>
            <p:spPr>
              <a:xfrm>
                <a:off x="2747722" y="2174088"/>
                <a:ext cx="638188" cy="10347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3000" i="1" smtClean="0">
                              <a:solidFill>
                                <a:srgbClr val="000000"/>
                              </a:solidFill>
                              <a:latin typeface="Cambria Math" panose="02040503050406030204" pitchFamily="18" charset="0"/>
                              <a:ea typeface="Cambria Math"/>
                            </a:rPr>
                          </m:ctrlPr>
                        </m:fPr>
                        <m:num>
                          <m:sSub>
                            <m:sSubPr>
                              <m:ctrlPr>
                                <a:rPr lang="en-GB" sz="3000" i="1">
                                  <a:solidFill>
                                    <a:srgbClr val="000000"/>
                                  </a:solidFill>
                                  <a:latin typeface="Cambria Math" panose="02040503050406030204" pitchFamily="18" charset="0"/>
                                  <a:ea typeface="Cambria Math"/>
                                </a:rPr>
                              </m:ctrlPr>
                            </m:sSubPr>
                            <m:e>
                              <m:r>
                                <a:rPr lang="en-US" sz="3000" b="0" i="1" smtClean="0">
                                  <a:solidFill>
                                    <a:srgbClr val="000000"/>
                                  </a:solidFill>
                                  <a:latin typeface="Cambria Math" panose="02040503050406030204" pitchFamily="18" charset="0"/>
                                  <a:ea typeface="Cambria Math"/>
                                </a:rPr>
                                <m:t>𝐸</m:t>
                              </m:r>
                            </m:e>
                            <m:sub>
                              <m:r>
                                <a:rPr lang="en-GB" sz="3000" b="0" i="1">
                                  <a:solidFill>
                                    <a:srgbClr val="000000"/>
                                  </a:solidFill>
                                  <a:latin typeface="Cambria Math"/>
                                  <a:ea typeface="Cambria Math"/>
                                </a:rPr>
                                <m:t>𝑖</m:t>
                              </m:r>
                            </m:sub>
                          </m:sSub>
                        </m:num>
                        <m:den>
                          <m:sSub>
                            <m:sSubPr>
                              <m:ctrlPr>
                                <a:rPr lang="en-GB" sz="3000" i="1">
                                  <a:solidFill>
                                    <a:srgbClr val="000000"/>
                                  </a:solidFill>
                                  <a:latin typeface="Cambria Math" panose="02040503050406030204" pitchFamily="18" charset="0"/>
                                  <a:ea typeface="Cambria Math"/>
                                </a:rPr>
                              </m:ctrlPr>
                            </m:sSubPr>
                            <m:e>
                              <m:r>
                                <a:rPr lang="en-US" sz="3000" b="0" i="1" smtClean="0">
                                  <a:solidFill>
                                    <a:srgbClr val="000000"/>
                                  </a:solidFill>
                                  <a:latin typeface="Cambria Math" panose="02040503050406030204" pitchFamily="18" charset="0"/>
                                  <a:ea typeface="Cambria Math"/>
                                </a:rPr>
                                <m:t>𝐺</m:t>
                              </m:r>
                            </m:e>
                            <m:sub>
                              <m:r>
                                <a:rPr lang="en-GB" sz="3000" b="0" i="1">
                                  <a:solidFill>
                                    <a:srgbClr val="000000"/>
                                  </a:solidFill>
                                  <a:latin typeface="Cambria Math"/>
                                  <a:ea typeface="Cambria Math"/>
                                </a:rPr>
                                <m:t>𝑖</m:t>
                              </m:r>
                            </m:sub>
                          </m:sSub>
                        </m:den>
                      </m:f>
                    </m:oMath>
                  </m:oMathPara>
                </a14:m>
                <a:endParaRPr lang="en-GB" sz="3000" i="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p:txBody>
          </p:sp>
        </mc:Choice>
        <mc:Fallback xmlns:p14="http://schemas.microsoft.com/office/powerpoint/2010/main" xmlns:a16="http://schemas.microsoft.com/office/drawing/2014/main" xmlns="">
          <p:sp>
            <p:nvSpPr>
              <p:cNvPr id="24" name="TextBox 23">
                <a:extLst>
                  <a:ext uri="{FF2B5EF4-FFF2-40B4-BE49-F238E27FC236}">
                    <a16:creationId xmlns:a16="http://schemas.microsoft.com/office/drawing/2014/main" id="{A2C3D5AE-BEEB-4B95-8931-DDDEC13A9204}"/>
                  </a:ext>
                </a:extLst>
              </p:cNvPr>
              <p:cNvSpPr txBox="1">
                <a:spLocks noRot="1" noChangeAspect="1" noMove="1" noResize="1" noEditPoints="1" noAdjustHandles="1" noChangeArrowheads="1" noChangeShapeType="1" noTextEdit="1"/>
              </p:cNvSpPr>
              <p:nvPr/>
            </p:nvSpPr>
            <p:spPr>
              <a:xfrm>
                <a:off x="2747722" y="2174088"/>
                <a:ext cx="638188" cy="1034707"/>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B7F2DC3E-6B71-4ACE-86F9-DF4468D67104}"/>
                  </a:ext>
                </a:extLst>
              </p:cNvPr>
              <p:cNvSpPr txBox="1"/>
              <p:nvPr/>
            </p:nvSpPr>
            <p:spPr>
              <a:xfrm>
                <a:off x="1606352" y="2488087"/>
                <a:ext cx="1048684" cy="5543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GB" sz="3000" i="1" smtClean="0">
                              <a:solidFill>
                                <a:srgbClr val="000000"/>
                              </a:solidFill>
                              <a:latin typeface="Cambria Math" panose="02040503050406030204" pitchFamily="18" charset="0"/>
                              <a:ea typeface="Cambria Math"/>
                            </a:rPr>
                          </m:ctrlPr>
                        </m:sSubSupPr>
                        <m:e>
                          <m:r>
                            <a:rPr lang="en-US" sz="3000" b="0" i="1" smtClean="0">
                              <a:solidFill>
                                <a:srgbClr val="000000"/>
                              </a:solidFill>
                              <a:latin typeface="Cambria Math" panose="02040503050406030204" pitchFamily="18" charset="0"/>
                              <a:ea typeface="Cambria Math"/>
                            </a:rPr>
                            <m:t>𝐸</m:t>
                          </m:r>
                        </m:e>
                        <m:sub>
                          <m:r>
                            <a:rPr lang="en-GB" sz="3000" b="0" i="1">
                              <a:solidFill>
                                <a:srgbClr val="000000"/>
                              </a:solidFill>
                              <a:latin typeface="Cambria Math"/>
                              <a:ea typeface="Cambria Math"/>
                            </a:rPr>
                            <m:t>𝑖</m:t>
                          </m:r>
                        </m:sub>
                        <m:sup>
                          <m:r>
                            <a:rPr lang="en-GB" sz="3000" b="0" i="1">
                              <a:solidFill>
                                <a:srgbClr val="000000"/>
                              </a:solidFill>
                              <a:latin typeface="Cambria Math"/>
                              <a:ea typeface="Cambria Math"/>
                            </a:rPr>
                            <m:t>′</m:t>
                          </m:r>
                        </m:sup>
                      </m:sSubSup>
                      <m:r>
                        <a:rPr lang="en-GB" sz="3000" b="0" i="1">
                          <a:solidFill>
                            <a:srgbClr val="000000"/>
                          </a:solidFill>
                          <a:latin typeface="Cambria Math"/>
                          <a:ea typeface="Cambria Math"/>
                        </a:rPr>
                        <m:t>=</m:t>
                      </m:r>
                    </m:oMath>
                  </m:oMathPara>
                </a14:m>
                <a:endParaRPr lang="en-GB" sz="3000" i="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p:txBody>
          </p:sp>
        </mc:Choice>
        <mc:Fallback xmlns:p14="http://schemas.microsoft.com/office/powerpoint/2010/main" xmlns:a16="http://schemas.microsoft.com/office/drawing/2014/main" xmlns="">
          <p:sp>
            <p:nvSpPr>
              <p:cNvPr id="25" name="TextBox 24">
                <a:extLst>
                  <a:ext uri="{FF2B5EF4-FFF2-40B4-BE49-F238E27FC236}">
                    <a16:creationId xmlns:a16="http://schemas.microsoft.com/office/drawing/2014/main" id="{B7F2DC3E-6B71-4ACE-86F9-DF4468D67104}"/>
                  </a:ext>
                </a:extLst>
              </p:cNvPr>
              <p:cNvSpPr txBox="1">
                <a:spLocks noRot="1" noChangeAspect="1" noMove="1" noResize="1" noEditPoints="1" noAdjustHandles="1" noChangeArrowheads="1" noChangeShapeType="1" noTextEdit="1"/>
              </p:cNvSpPr>
              <p:nvPr/>
            </p:nvSpPr>
            <p:spPr>
              <a:xfrm>
                <a:off x="1606352" y="2488087"/>
                <a:ext cx="1048684" cy="554383"/>
              </a:xfrm>
              <a:prstGeom prst="rect">
                <a:avLst/>
              </a:prstGeom>
              <a:blipFill>
                <a:blip r:embed="rId9"/>
                <a:stretch>
                  <a:fillRect/>
                </a:stretch>
              </a:blipFill>
            </p:spPr>
            <p:txBody>
              <a:bodyPr/>
              <a:lstStyle/>
              <a:p>
                <a:r>
                  <a:rPr lang="en-US">
                    <a:noFill/>
                  </a:rPr>
                  <a:t> </a:t>
                </a:r>
              </a:p>
            </p:txBody>
          </p:sp>
        </mc:Fallback>
      </mc:AlternateContent>
      <p:sp>
        <p:nvSpPr>
          <p:cNvPr id="27" name="Rectangle 26">
            <a:extLst>
              <a:ext uri="{FF2B5EF4-FFF2-40B4-BE49-F238E27FC236}">
                <a16:creationId xmlns:a16="http://schemas.microsoft.com/office/drawing/2014/main" id="{1B88448E-35BA-B744-9505-7176D2127FEC}"/>
              </a:ext>
            </a:extLst>
          </p:cNvPr>
          <p:cNvSpPr/>
          <p:nvPr/>
        </p:nvSpPr>
        <p:spPr>
          <a:xfrm>
            <a:off x="887214" y="1387854"/>
            <a:ext cx="8309539" cy="369332"/>
          </a:xfrm>
          <a:prstGeom prst="rect">
            <a:avLst/>
          </a:prstGeom>
        </p:spPr>
        <p:txBody>
          <a:bodyPr wrap="square" lIns="91440" tIns="45720" rIns="91440" bIns="45720" anchor="t">
            <a:spAutoFit/>
          </a:bodyPr>
          <a:lstStyle/>
          <a:p>
            <a:pPr eaLnBrk="1" fontAlgn="auto" hangingPunct="1">
              <a:lnSpc>
                <a:spcPct val="90000"/>
              </a:lnSpc>
              <a:spcBef>
                <a:spcPts val="0"/>
              </a:spcBef>
              <a:spcAft>
                <a:spcPts val="1200"/>
              </a:spcAft>
              <a:buClr>
                <a:srgbClr val="333333"/>
              </a:buClr>
              <a:buSzPts val="1600"/>
              <a:defRPr/>
            </a:pPr>
            <a:r>
              <a:rPr lang="en-ZA" sz="2000" b="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Coeficientes sazonais</a:t>
            </a:r>
          </a:p>
        </p:txBody>
      </p:sp>
      <p:sp>
        <p:nvSpPr>
          <p:cNvPr id="4" name="Title 1">
            <a:extLst>
              <a:ext uri="{FF2B5EF4-FFF2-40B4-BE49-F238E27FC236}">
                <a16:creationId xmlns:a16="http://schemas.microsoft.com/office/drawing/2014/main" id="{EA2CBE4B-187B-42E7-A772-BD0B375175F3}"/>
              </a:ext>
            </a:extLst>
          </p:cNvPr>
          <p:cNvSpPr txBox="1">
            <a:spLocks/>
          </p:cNvSpPr>
          <p:nvPr/>
        </p:nvSpPr>
        <p:spPr bwMode="auto">
          <a:xfrm>
            <a:off x="858078" y="345247"/>
            <a:ext cx="989274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GB">
                <a:latin typeface="Open Sans"/>
                <a:sym typeface="Bodoni SvtyTwo ITC TT-Book"/>
              </a:rPr>
              <a:t>Aula 9.4 Coeficientes de modulação</a:t>
            </a:r>
          </a:p>
        </p:txBody>
      </p:sp>
    </p:spTree>
    <p:extLst>
      <p:ext uri="{BB962C8B-B14F-4D97-AF65-F5344CB8AC3E}">
        <p14:creationId xmlns:p14="http://schemas.microsoft.com/office/powerpoint/2010/main" val="3081367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al user interface, text&#10;&#10;Description automatically generated">
            <a:extLst>
              <a:ext uri="{FF2B5EF4-FFF2-40B4-BE49-F238E27FC236}">
                <a16:creationId xmlns:a16="http://schemas.microsoft.com/office/drawing/2014/main" id="{A47B5B5C-9825-44E7-9AE8-0E0DD39BCC5E}"/>
              </a:ext>
            </a:extLst>
          </p:cNvPr>
          <p:cNvPicPr>
            <a:picLocks noChangeAspect="1"/>
          </p:cNvPicPr>
          <p:nvPr/>
        </p:nvPicPr>
        <p:blipFill>
          <a:blip r:embed="rId3"/>
          <a:stretch>
            <a:fillRect/>
          </a:stretch>
        </p:blipFill>
        <p:spPr>
          <a:xfrm>
            <a:off x="-3565" y="-1605"/>
            <a:ext cx="12192000" cy="6858000"/>
          </a:xfrm>
          <a:prstGeom prst="rect">
            <a:avLst/>
          </a:prstGeom>
        </p:spPr>
      </p:pic>
      <p:sp>
        <p:nvSpPr>
          <p:cNvPr id="5" name="TextBox 4">
            <a:extLst>
              <a:ext uri="{FF2B5EF4-FFF2-40B4-BE49-F238E27FC236}">
                <a16:creationId xmlns:a16="http://schemas.microsoft.com/office/drawing/2014/main" id="{7A64E691-7814-FE47-A332-0A7257AB0132}"/>
              </a:ext>
            </a:extLst>
          </p:cNvPr>
          <p:cNvSpPr txBox="1"/>
          <p:nvPr/>
        </p:nvSpPr>
        <p:spPr>
          <a:xfrm>
            <a:off x="747853" y="4067268"/>
            <a:ext cx="8050696" cy="369332"/>
          </a:xfrm>
          <a:prstGeom prst="rect">
            <a:avLst/>
          </a:prstGeom>
          <a:noFill/>
        </p:spPr>
        <p:txBody>
          <a:bodyPr wrap="square" rtlCol="0" anchor="b">
            <a:spAutoFit/>
          </a:bodyPr>
          <a:lstStyle/>
          <a:p>
            <a:r>
              <a:rPr lang="en-ZA"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Nome do curso</a:t>
            </a:r>
            <a:endParaRPr lang="en-US"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7" name="TextBox 6">
            <a:extLst>
              <a:ext uri="{FF2B5EF4-FFF2-40B4-BE49-F238E27FC236}">
                <a16:creationId xmlns:a16="http://schemas.microsoft.com/office/drawing/2014/main" id="{3C276C9C-C4DA-D54A-9115-ED5E65939740}"/>
              </a:ext>
            </a:extLst>
          </p:cNvPr>
          <p:cNvSpPr txBox="1"/>
          <p:nvPr/>
        </p:nvSpPr>
        <p:spPr>
          <a:xfrm>
            <a:off x="735496" y="5628342"/>
            <a:ext cx="8050696" cy="523220"/>
          </a:xfrm>
          <a:prstGeom prst="rect">
            <a:avLst/>
          </a:prstGeom>
          <a:noFill/>
        </p:spPr>
        <p:txBody>
          <a:bodyPr wrap="square" rtlCol="0" anchor="b">
            <a:spAutoFit/>
          </a:bodyPr>
          <a:lstStyle/>
          <a:p>
            <a:r>
              <a:rPr lang="en-ZA" sz="2800">
                <a:solidFill>
                  <a:schemeClr val="bg1"/>
                </a:solidFill>
                <a:latin typeface="Open Sans" panose="020B0606030504020204" pitchFamily="34" charset="0"/>
                <a:ea typeface="Open Sans" panose="020B0606030504020204" pitchFamily="34" charset="0"/>
                <a:cs typeface="Open Sans" panose="020B0606030504020204" pitchFamily="34" charset="0"/>
              </a:rPr>
              <a:t>Mini-palestra Objetivo de aprendizado</a:t>
            </a:r>
            <a:endParaRPr lang="en-US" sz="28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Slide Number Placeholder 5">
            <a:extLst>
              <a:ext uri="{FF2B5EF4-FFF2-40B4-BE49-F238E27FC236}">
                <a16:creationId xmlns:a16="http://schemas.microsoft.com/office/drawing/2014/main" id="{B2F663CD-B10E-614F-8733-E8EDA512C1D0}"/>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2</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Rectangle 9">
            <a:extLst>
              <a:ext uri="{FF2B5EF4-FFF2-40B4-BE49-F238E27FC236}">
                <a16:creationId xmlns:a16="http://schemas.microsoft.com/office/drawing/2014/main" id="{DE12BCC7-83F1-3944-B152-68F1A272FE71}"/>
              </a:ext>
            </a:extLst>
          </p:cNvPr>
          <p:cNvSpPr/>
          <p:nvPr/>
        </p:nvSpPr>
        <p:spPr>
          <a:xfrm>
            <a:off x="887215" y="1820940"/>
            <a:ext cx="6217920" cy="1077218"/>
          </a:xfrm>
          <a:prstGeom prst="rect">
            <a:avLst/>
          </a:prstGeom>
        </p:spPr>
        <p:txBody>
          <a:bodyPr wrap="square" lIns="91440" tIns="45720" rIns="91440" bIns="45720" anchor="t">
            <a:spAutoFit/>
          </a:bodyPr>
          <a:lstStyle/>
          <a:p>
            <a:pPr>
              <a:spcAft>
                <a:spcPts val="1200"/>
              </a:spcAft>
            </a:pPr>
            <a:endParaRPr lang="en-ZA">
              <a:latin typeface="Open Sans" panose="020B0606030504020204" pitchFamily="34" charset="0"/>
              <a:ea typeface="Open Sans" panose="020B0606030504020204" pitchFamily="34" charset="0"/>
              <a:cs typeface="Open Sans" panose="020B0606030504020204" pitchFamily="34" charset="0"/>
            </a:endParaRPr>
          </a:p>
          <a:p>
            <a:br>
              <a:rPr lang="en-ZA">
                <a:latin typeface="Open Sans" panose="020B0606030504020204" pitchFamily="34" charset="0"/>
              </a:rPr>
            </a:br>
            <a:endParaRPr lang="en-US">
              <a:latin typeface="Open Sans" panose="020B0606030504020204" pitchFamily="34" charset="0"/>
            </a:endParaRPr>
          </a:p>
        </p:txBody>
      </p:sp>
      <p:sp>
        <p:nvSpPr>
          <p:cNvPr id="11" name="Title 10">
            <a:extLst>
              <a:ext uri="{FF2B5EF4-FFF2-40B4-BE49-F238E27FC236}">
                <a16:creationId xmlns:a16="http://schemas.microsoft.com/office/drawing/2014/main" id="{E3F33BE3-7756-EF44-9269-DDA634DF88BE}"/>
              </a:ext>
            </a:extLst>
          </p:cNvPr>
          <p:cNvSpPr txBox="1">
            <a:spLocks/>
          </p:cNvSpPr>
          <p:nvPr/>
        </p:nvSpPr>
        <p:spPr>
          <a:xfrm>
            <a:off x="887214" y="-2611"/>
            <a:ext cx="9882385"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err="1">
                <a:latin typeface="Open Sans" panose="020B0606030504020204" pitchFamily="34" charset="0"/>
              </a:rPr>
              <a:t>Resultados</a:t>
            </a:r>
            <a:r>
              <a:rPr lang="en-GB" sz="4400" dirty="0">
                <a:latin typeface="Open Sans" panose="020B0606030504020204" pitchFamily="34" charset="0"/>
              </a:rPr>
              <a:t> </a:t>
            </a:r>
            <a:r>
              <a:rPr lang="en-GB" sz="4400" dirty="0" err="1">
                <a:latin typeface="Open Sans" panose="020B0606030504020204" pitchFamily="34" charset="0"/>
              </a:rPr>
              <a:t>pretendidos</a:t>
            </a:r>
            <a:r>
              <a:rPr lang="en-GB" sz="4400" dirty="0">
                <a:latin typeface="Open Sans" panose="020B0606030504020204" pitchFamily="34" charset="0"/>
              </a:rPr>
              <a:t> de </a:t>
            </a:r>
            <a:r>
              <a:rPr lang="en-GB" sz="4400" dirty="0" err="1">
                <a:latin typeface="Open Sans" panose="020B0606030504020204" pitchFamily="34" charset="0"/>
              </a:rPr>
              <a:t>aprendizado</a:t>
            </a:r>
            <a:r>
              <a:rPr lang="en-GB" sz="4400" dirty="0">
                <a:latin typeface="Open Sans" panose="020B0606030504020204" pitchFamily="34" charset="0"/>
              </a:rPr>
              <a:t> (RPA)</a:t>
            </a:r>
          </a:p>
        </p:txBody>
      </p:sp>
      <p:sp>
        <p:nvSpPr>
          <p:cNvPr id="14" name="Content Placeholder 13">
            <a:extLst>
              <a:ext uri="{FF2B5EF4-FFF2-40B4-BE49-F238E27FC236}">
                <a16:creationId xmlns:a16="http://schemas.microsoft.com/office/drawing/2014/main" id="{D2B48615-9B59-FC42-8A1C-39AC6AD2B38A}"/>
              </a:ext>
            </a:extLst>
          </p:cNvPr>
          <p:cNvSpPr txBox="1">
            <a:spLocks/>
          </p:cNvSpPr>
          <p:nvPr/>
        </p:nvSpPr>
        <p:spPr>
          <a:xfrm>
            <a:off x="1" y="1366464"/>
            <a:ext cx="7726306" cy="4623836"/>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Bef>
                <a:spcPts val="0"/>
              </a:spcBef>
              <a:spcAft>
                <a:spcPts val="1200"/>
              </a:spcAft>
              <a:buClr>
                <a:srgbClr val="333333"/>
              </a:buClr>
              <a:buSzPts val="1600"/>
              <a:defRPr/>
            </a:pPr>
            <a:r>
              <a:rPr lang="en-GB" sz="20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Esta aula </a:t>
            </a:r>
            <a:r>
              <a:rPr lang="en-GB" sz="2000" b="1" dirty="0" err="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tem</a:t>
            </a:r>
            <a:r>
              <a:rPr lang="en-GB" sz="20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 </a:t>
            </a:r>
            <a:r>
              <a:rPr lang="en-GB" sz="2000" b="1" dirty="0" err="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quatro</a:t>
            </a:r>
            <a:r>
              <a:rPr lang="en-GB" sz="20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 </a:t>
            </a:r>
            <a:r>
              <a:rPr lang="en-GB" sz="2000" b="1" dirty="0" err="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resultados</a:t>
            </a:r>
            <a:r>
              <a:rPr lang="en-GB" sz="20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 de </a:t>
            </a:r>
            <a:r>
              <a:rPr lang="en-GB" sz="2000" b="1" dirty="0" err="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aprendizagem</a:t>
            </a:r>
            <a:r>
              <a:rPr lang="en-GB" sz="20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 </a:t>
            </a:r>
            <a:r>
              <a:rPr lang="en-GB" sz="2000" b="1" dirty="0" err="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pretendidos</a:t>
            </a:r>
            <a:r>
              <a:rPr lang="en-GB" sz="20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a:t>
            </a:r>
            <a:endParaRPr lang="en-US" sz="20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endParaRPr>
          </a:p>
          <a:p>
            <a:pPr marL="342900" indent="-342900" algn="l">
              <a:lnSpc>
                <a:spcPct val="110000"/>
              </a:lnSpc>
              <a:buFont typeface="Arial" panose="020B0604020202020204" pitchFamily="34" charset="0"/>
              <a:buChar char="•"/>
            </a:pPr>
            <a:r>
              <a:rPr lang="en-GB" sz="2000" dirty="0">
                <a:latin typeface="Open Sans" panose="020B0606030504020204" pitchFamily="34" charset="0"/>
                <a:ea typeface="Open Sans" panose="020B0606030504020204" pitchFamily="34" charset="0"/>
                <a:cs typeface="Open Sans" panose="020B0606030504020204" pitchFamily="34" charset="0"/>
              </a:rPr>
              <a:t>RPA1: </a:t>
            </a:r>
            <a:r>
              <a:rPr lang="en-US" sz="2000" dirty="0" err="1">
                <a:latin typeface="Open Sans" panose="020B0606030504020204" pitchFamily="34" charset="0"/>
                <a:ea typeface="Open Sans" panose="020B0606030504020204" pitchFamily="34" charset="0"/>
                <a:cs typeface="Open Sans" panose="020B0606030504020204" pitchFamily="34" charset="0"/>
              </a:rPr>
              <a:t>explicar</a:t>
            </a:r>
            <a:r>
              <a:rPr lang="en-US" sz="2000" dirty="0">
                <a:latin typeface="Open Sans" panose="020B0606030504020204" pitchFamily="34" charset="0"/>
                <a:ea typeface="Open Sans" panose="020B0606030504020204" pitchFamily="34" charset="0"/>
                <a:cs typeface="Open Sans" panose="020B0606030504020204" pitchFamily="34" charset="0"/>
              </a:rPr>
              <a:t> a </a:t>
            </a:r>
            <a:r>
              <a:rPr lang="en-US" sz="2000" dirty="0" err="1">
                <a:latin typeface="Open Sans" panose="020B0606030504020204" pitchFamily="34" charset="0"/>
                <a:ea typeface="Open Sans" panose="020B0606030504020204" pitchFamily="34" charset="0"/>
                <a:cs typeface="Open Sans" panose="020B0606030504020204" pitchFamily="34" charset="0"/>
              </a:rPr>
              <a:t>importância</a:t>
            </a:r>
            <a:r>
              <a:rPr lang="en-US" sz="2000" dirty="0">
                <a:latin typeface="Open Sans" panose="020B0606030504020204" pitchFamily="34" charset="0"/>
                <a:ea typeface="Open Sans" panose="020B0606030504020204" pitchFamily="34" charset="0"/>
                <a:cs typeface="Open Sans" panose="020B0606030504020204" pitchFamily="34" charset="0"/>
              </a:rPr>
              <a:t> de </a:t>
            </a:r>
            <a:r>
              <a:rPr lang="en-US" sz="2000" dirty="0" err="1">
                <a:latin typeface="Open Sans" panose="020B0606030504020204" pitchFamily="34" charset="0"/>
                <a:ea typeface="Open Sans" panose="020B0606030504020204" pitchFamily="34" charset="0"/>
                <a:cs typeface="Open Sans" panose="020B0606030504020204" pitchFamily="34" charset="0"/>
              </a:rPr>
              <a:t>adequar</a:t>
            </a:r>
            <a:r>
              <a:rPr lang="en-US" sz="2000" dirty="0">
                <a:latin typeface="Open Sans" panose="020B0606030504020204" pitchFamily="34" charset="0"/>
                <a:ea typeface="Open Sans" panose="020B0606030504020204" pitchFamily="34" charset="0"/>
                <a:cs typeface="Open Sans" panose="020B0606030504020204" pitchFamily="34" charset="0"/>
              </a:rPr>
              <a:t> o </a:t>
            </a:r>
            <a:r>
              <a:rPr lang="en-US" sz="2000" dirty="0" err="1">
                <a:latin typeface="Open Sans" panose="020B0606030504020204" pitchFamily="34" charset="0"/>
                <a:ea typeface="Open Sans" panose="020B0606030504020204" pitchFamily="34" charset="0"/>
                <a:cs typeface="Open Sans" panose="020B0606030504020204" pitchFamily="34" charset="0"/>
              </a:rPr>
              <a:t>fornecimento</a:t>
            </a:r>
            <a:r>
              <a:rPr lang="en-US" sz="2000" dirty="0">
                <a:latin typeface="Open Sans" panose="020B0606030504020204" pitchFamily="34" charset="0"/>
                <a:ea typeface="Open Sans" panose="020B0606030504020204" pitchFamily="34" charset="0"/>
                <a:cs typeface="Open Sans" panose="020B0606030504020204" pitchFamily="34" charset="0"/>
              </a:rPr>
              <a:t> de </a:t>
            </a:r>
            <a:r>
              <a:rPr lang="en-US" sz="2000" dirty="0" err="1">
                <a:latin typeface="Open Sans" panose="020B0606030504020204" pitchFamily="34" charset="0"/>
                <a:ea typeface="Open Sans" panose="020B0606030504020204" pitchFamily="34" charset="0"/>
                <a:cs typeface="Open Sans" panose="020B0606030504020204" pitchFamily="34" charset="0"/>
              </a:rPr>
              <a:t>eletricidade</a:t>
            </a:r>
            <a:r>
              <a:rPr lang="en-US" sz="2000" dirty="0">
                <a:latin typeface="Open Sans" panose="020B0606030504020204" pitchFamily="34" charset="0"/>
                <a:ea typeface="Open Sans" panose="020B0606030504020204" pitchFamily="34" charset="0"/>
                <a:cs typeface="Open Sans" panose="020B0606030504020204" pitchFamily="34" charset="0"/>
              </a:rPr>
              <a:t> à </a:t>
            </a:r>
            <a:r>
              <a:rPr lang="en-US" sz="2000" dirty="0" err="1">
                <a:latin typeface="Open Sans" panose="020B0606030504020204" pitchFamily="34" charset="0"/>
                <a:ea typeface="Open Sans" panose="020B0606030504020204" pitchFamily="34" charset="0"/>
                <a:cs typeface="Open Sans" panose="020B0606030504020204" pitchFamily="34" charset="0"/>
              </a:rPr>
              <a:t>demanda</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horária</a:t>
            </a:r>
            <a:endParaRPr lang="en-GB" sz="2000" dirty="0">
              <a:latin typeface="Open Sans" panose="020B0606030504020204" pitchFamily="34" charset="0"/>
              <a:ea typeface="Open Sans" panose="020B0606030504020204" pitchFamily="34" charset="0"/>
              <a:cs typeface="Open Sans" panose="020B0606030504020204" pitchFamily="34" charset="0"/>
            </a:endParaRPr>
          </a:p>
          <a:p>
            <a:pPr marL="342900" indent="-342900" algn="l">
              <a:lnSpc>
                <a:spcPct val="110000"/>
              </a:lnSpc>
              <a:buFont typeface="Arial" panose="020B0604020202020204" pitchFamily="34" charset="0"/>
              <a:buChar char="•"/>
            </a:pPr>
            <a:r>
              <a:rPr lang="en-GB" sz="2000" dirty="0">
                <a:latin typeface="Open Sans"/>
                <a:ea typeface="Open Sans" panose="020B0606030504020204" pitchFamily="34" charset="0"/>
                <a:cs typeface="Open Sans" panose="020B0606030504020204" pitchFamily="34" charset="0"/>
              </a:rPr>
              <a:t>RPA2: </a:t>
            </a:r>
            <a:r>
              <a:rPr lang="en-US" sz="2000" dirty="0" err="1">
                <a:latin typeface="Open Sans"/>
                <a:ea typeface="Open Sans" panose="020B0606030504020204" pitchFamily="34" charset="0"/>
                <a:cs typeface="Open Sans" panose="020B0606030504020204" pitchFamily="34" charset="0"/>
              </a:rPr>
              <a:t>compreender</a:t>
            </a:r>
            <a:r>
              <a:rPr lang="en-US" sz="2000" dirty="0">
                <a:latin typeface="Open Sans"/>
                <a:ea typeface="Open Sans" panose="020B0606030504020204" pitchFamily="34" charset="0"/>
                <a:cs typeface="Open Sans" panose="020B0606030504020204" pitchFamily="34" charset="0"/>
              </a:rPr>
              <a:t> </a:t>
            </a:r>
            <a:r>
              <a:rPr lang="en-US" sz="2000" dirty="0" err="1">
                <a:latin typeface="Open Sans"/>
                <a:ea typeface="Open Sans" panose="020B0606030504020204" pitchFamily="34" charset="0"/>
                <a:cs typeface="Open Sans" panose="020B0606030504020204" pitchFamily="34" charset="0"/>
              </a:rPr>
              <a:t>como</a:t>
            </a:r>
            <a:r>
              <a:rPr lang="en-US" sz="2000" dirty="0">
                <a:latin typeface="Open Sans"/>
                <a:ea typeface="Open Sans" panose="020B0606030504020204" pitchFamily="34" charset="0"/>
                <a:cs typeface="Open Sans" panose="020B0606030504020204" pitchFamily="34" charset="0"/>
              </a:rPr>
              <a:t> o MAED-EL </a:t>
            </a:r>
            <a:r>
              <a:rPr lang="en-US" sz="2000" dirty="0" err="1">
                <a:latin typeface="Open Sans"/>
                <a:ea typeface="Open Sans" panose="020B0606030504020204" pitchFamily="34" charset="0"/>
                <a:cs typeface="Open Sans" panose="020B0606030504020204" pitchFamily="34" charset="0"/>
              </a:rPr>
              <a:t>pode</a:t>
            </a:r>
            <a:r>
              <a:rPr lang="en-US" sz="2000" dirty="0">
                <a:latin typeface="Open Sans"/>
                <a:ea typeface="Open Sans" panose="020B0606030504020204" pitchFamily="34" charset="0"/>
                <a:cs typeface="Open Sans" panose="020B0606030504020204" pitchFamily="34" charset="0"/>
              </a:rPr>
              <a:t> </a:t>
            </a:r>
            <a:r>
              <a:rPr lang="en-US" sz="2000" dirty="0" err="1">
                <a:latin typeface="Open Sans"/>
                <a:ea typeface="Open Sans" panose="020B0606030504020204" pitchFamily="34" charset="0"/>
                <a:cs typeface="Open Sans" panose="020B0606030504020204" pitchFamily="34" charset="0"/>
              </a:rPr>
              <a:t>ajudar</a:t>
            </a:r>
            <a:r>
              <a:rPr lang="en-US" sz="2000" dirty="0">
                <a:latin typeface="Open Sans"/>
                <a:ea typeface="Open Sans" panose="020B0606030504020204" pitchFamily="34" charset="0"/>
                <a:cs typeface="Open Sans" panose="020B0606030504020204" pitchFamily="34" charset="0"/>
              </a:rPr>
              <a:t> no </a:t>
            </a:r>
            <a:r>
              <a:rPr lang="en-US" sz="2000" dirty="0" err="1">
                <a:latin typeface="Open Sans"/>
                <a:ea typeface="Open Sans" panose="020B0606030504020204" pitchFamily="34" charset="0"/>
                <a:cs typeface="Open Sans" panose="020B0606030504020204" pitchFamily="34" charset="0"/>
              </a:rPr>
              <a:t>planejamento</a:t>
            </a:r>
            <a:r>
              <a:rPr lang="en-US" sz="2000" dirty="0">
                <a:latin typeface="Open Sans"/>
                <a:ea typeface="Open Sans" panose="020B0606030504020204" pitchFamily="34" charset="0"/>
                <a:cs typeface="Open Sans" panose="020B0606030504020204" pitchFamily="34" charset="0"/>
              </a:rPr>
              <a:t> da </a:t>
            </a:r>
            <a:r>
              <a:rPr lang="en-US" sz="2000" dirty="0" err="1">
                <a:latin typeface="Open Sans"/>
                <a:ea typeface="Open Sans" panose="020B0606030504020204" pitchFamily="34" charset="0"/>
                <a:cs typeface="Open Sans" panose="020B0606030504020204" pitchFamily="34" charset="0"/>
              </a:rPr>
              <a:t>expansão</a:t>
            </a:r>
            <a:r>
              <a:rPr lang="en-US" sz="2000" dirty="0">
                <a:latin typeface="Open Sans"/>
                <a:ea typeface="Open Sans" panose="020B0606030504020204" pitchFamily="34" charset="0"/>
                <a:cs typeface="Open Sans" panose="020B0606030504020204" pitchFamily="34" charset="0"/>
              </a:rPr>
              <a:t> do </a:t>
            </a:r>
            <a:r>
              <a:rPr lang="en-US" sz="2000" dirty="0" err="1">
                <a:latin typeface="Open Sans"/>
                <a:ea typeface="Open Sans" panose="020B0606030504020204" pitchFamily="34" charset="0"/>
                <a:cs typeface="Open Sans" panose="020B0606030504020204" pitchFamily="34" charset="0"/>
              </a:rPr>
              <a:t>sistema</a:t>
            </a:r>
            <a:r>
              <a:rPr lang="en-US" sz="2000" dirty="0">
                <a:latin typeface="Open Sans"/>
                <a:ea typeface="Open Sans" panose="020B0606030504020204" pitchFamily="34" charset="0"/>
                <a:cs typeface="Open Sans" panose="020B0606030504020204" pitchFamily="34" charset="0"/>
              </a:rPr>
              <a:t> </a:t>
            </a:r>
            <a:r>
              <a:rPr lang="en-US" sz="2000" dirty="0" err="1">
                <a:latin typeface="Open Sans"/>
                <a:ea typeface="Open Sans" panose="020B0606030504020204" pitchFamily="34" charset="0"/>
                <a:cs typeface="Open Sans" panose="020B0606030504020204" pitchFamily="34" charset="0"/>
              </a:rPr>
              <a:t>elétrico</a:t>
            </a:r>
            <a:r>
              <a:rPr lang="en-US" sz="2000" dirty="0">
                <a:latin typeface="Open Sans"/>
                <a:ea typeface="Open Sans" panose="020B0606030504020204" pitchFamily="34" charset="0"/>
                <a:cs typeface="Open Sans" panose="020B0606030504020204" pitchFamily="34" charset="0"/>
              </a:rPr>
              <a:t>, </a:t>
            </a:r>
            <a:r>
              <a:rPr lang="en-US" sz="2000" dirty="0" err="1">
                <a:latin typeface="Open Sans"/>
                <a:ea typeface="Open Sans" panose="020B0606030504020204" pitchFamily="34" charset="0"/>
                <a:cs typeface="Open Sans" panose="020B0606030504020204" pitchFamily="34" charset="0"/>
              </a:rPr>
              <a:t>prevendo</a:t>
            </a:r>
            <a:r>
              <a:rPr lang="en-US" sz="2000" dirty="0">
                <a:latin typeface="Open Sans"/>
                <a:ea typeface="Open Sans" panose="020B0606030504020204" pitchFamily="34" charset="0"/>
                <a:cs typeface="Open Sans" panose="020B0606030504020204" pitchFamily="34" charset="0"/>
              </a:rPr>
              <a:t> dados de </a:t>
            </a:r>
            <a:r>
              <a:rPr lang="en-US" sz="2000" dirty="0" err="1">
                <a:latin typeface="Open Sans"/>
                <a:ea typeface="Open Sans" panose="020B0606030504020204" pitchFamily="34" charset="0"/>
                <a:cs typeface="Open Sans" panose="020B0606030504020204" pitchFamily="34" charset="0"/>
              </a:rPr>
              <a:t>demanda</a:t>
            </a:r>
            <a:r>
              <a:rPr lang="en-US" sz="2000" dirty="0">
                <a:latin typeface="Open Sans"/>
                <a:ea typeface="Open Sans" panose="020B0606030504020204" pitchFamily="34" charset="0"/>
                <a:cs typeface="Open Sans" panose="020B0606030504020204" pitchFamily="34" charset="0"/>
              </a:rPr>
              <a:t> de </a:t>
            </a:r>
            <a:r>
              <a:rPr lang="en-US" sz="2000" dirty="0" err="1">
                <a:latin typeface="Open Sans"/>
                <a:ea typeface="Open Sans" panose="020B0606030504020204" pitchFamily="34" charset="0"/>
                <a:cs typeface="Open Sans" panose="020B0606030504020204" pitchFamily="34" charset="0"/>
              </a:rPr>
              <a:t>eletricidade</a:t>
            </a:r>
            <a:r>
              <a:rPr lang="en-US" sz="2000" dirty="0">
                <a:latin typeface="Open Sans"/>
                <a:ea typeface="Open Sans" panose="020B0606030504020204" pitchFamily="34" charset="0"/>
                <a:cs typeface="Open Sans" panose="020B0606030504020204" pitchFamily="34" charset="0"/>
              </a:rPr>
              <a:t> </a:t>
            </a:r>
            <a:r>
              <a:rPr lang="en-US" sz="2000" dirty="0" err="1">
                <a:latin typeface="Open Sans"/>
                <a:ea typeface="Open Sans" panose="020B0606030504020204" pitchFamily="34" charset="0"/>
                <a:cs typeface="Open Sans" panose="020B0606030504020204" pitchFamily="34" charset="0"/>
              </a:rPr>
              <a:t>por</a:t>
            </a:r>
            <a:r>
              <a:rPr lang="en-US" sz="2000" dirty="0">
                <a:latin typeface="Open Sans"/>
                <a:ea typeface="Open Sans" panose="020B0606030504020204" pitchFamily="34" charset="0"/>
                <a:cs typeface="Open Sans" panose="020B0606030504020204" pitchFamily="34" charset="0"/>
              </a:rPr>
              <a:t> hora</a:t>
            </a:r>
            <a:endParaRPr lang="en-GB" sz="2000" dirty="0">
              <a:latin typeface="Open Sans"/>
              <a:ea typeface="Open Sans" panose="020B0606030504020204" pitchFamily="34" charset="0"/>
              <a:cs typeface="Open Sans" panose="020B0606030504020204" pitchFamily="34" charset="0"/>
            </a:endParaRPr>
          </a:p>
          <a:p>
            <a:pPr marL="342900" indent="-342900" algn="l">
              <a:lnSpc>
                <a:spcPct val="110000"/>
              </a:lnSpc>
              <a:buFont typeface="Arial" panose="020B0604020202020204" pitchFamily="34" charset="0"/>
              <a:buChar char="•"/>
            </a:pPr>
            <a:r>
              <a:rPr lang="en-GB" sz="2000" dirty="0">
                <a:latin typeface="Open Sans"/>
                <a:ea typeface="Open Sans" panose="020B0606030504020204" pitchFamily="34" charset="0"/>
                <a:cs typeface="Open Sans" panose="020B0606030504020204" pitchFamily="34" charset="0"/>
              </a:rPr>
              <a:t>RPA3: </a:t>
            </a:r>
            <a:r>
              <a:rPr lang="en-US" sz="2000" dirty="0" err="1">
                <a:latin typeface="Open Sans"/>
                <a:ea typeface="Open Sans" panose="020B0606030504020204" pitchFamily="34" charset="0"/>
                <a:cs typeface="Open Sans" panose="020B0606030504020204" pitchFamily="34" charset="0"/>
              </a:rPr>
              <a:t>considerar</a:t>
            </a:r>
            <a:r>
              <a:rPr lang="en-US" sz="2000" dirty="0">
                <a:latin typeface="Open Sans"/>
                <a:ea typeface="Open Sans" panose="020B0606030504020204" pitchFamily="34" charset="0"/>
                <a:cs typeface="Open Sans" panose="020B0606030504020204" pitchFamily="34" charset="0"/>
              </a:rPr>
              <a:t> as </a:t>
            </a:r>
            <a:r>
              <a:rPr lang="en-US" sz="2000" dirty="0" err="1">
                <a:latin typeface="Open Sans"/>
                <a:ea typeface="Open Sans" panose="020B0606030504020204" pitchFamily="34" charset="0"/>
                <a:cs typeface="Open Sans" panose="020B0606030504020204" pitchFamily="34" charset="0"/>
              </a:rPr>
              <a:t>tendências</a:t>
            </a:r>
            <a:r>
              <a:rPr lang="en-US" sz="2000" dirty="0">
                <a:latin typeface="Open Sans"/>
                <a:ea typeface="Open Sans" panose="020B0606030504020204" pitchFamily="34" charset="0"/>
                <a:cs typeface="Open Sans" panose="020B0606030504020204" pitchFamily="34" charset="0"/>
              </a:rPr>
              <a:t> de </a:t>
            </a:r>
            <a:r>
              <a:rPr lang="en-US" sz="2000" dirty="0" err="1">
                <a:latin typeface="Open Sans"/>
                <a:ea typeface="Open Sans" panose="020B0606030504020204" pitchFamily="34" charset="0"/>
                <a:cs typeface="Open Sans" panose="020B0606030504020204" pitchFamily="34" charset="0"/>
              </a:rPr>
              <a:t>crescimento</a:t>
            </a:r>
            <a:r>
              <a:rPr lang="en-US" sz="2000" dirty="0">
                <a:latin typeface="Open Sans"/>
                <a:ea typeface="Open Sans" panose="020B0606030504020204" pitchFamily="34" charset="0"/>
                <a:cs typeface="Open Sans" panose="020B0606030504020204" pitchFamily="34" charset="0"/>
              </a:rPr>
              <a:t> </a:t>
            </a:r>
            <a:r>
              <a:rPr lang="en-US" sz="2000" dirty="0" err="1">
                <a:latin typeface="Open Sans"/>
                <a:ea typeface="Open Sans" panose="020B0606030504020204" pitchFamily="34" charset="0"/>
                <a:cs typeface="Open Sans" panose="020B0606030504020204" pitchFamily="34" charset="0"/>
              </a:rPr>
              <a:t>previstas</a:t>
            </a:r>
            <a:r>
              <a:rPr lang="en-US" sz="2000" dirty="0">
                <a:latin typeface="Open Sans"/>
                <a:ea typeface="Open Sans" panose="020B0606030504020204" pitchFamily="34" charset="0"/>
                <a:cs typeface="Open Sans" panose="020B0606030504020204" pitchFamily="34" charset="0"/>
              </a:rPr>
              <a:t> </a:t>
            </a:r>
            <a:r>
              <a:rPr lang="en-US" sz="2000" dirty="0" err="1">
                <a:latin typeface="Open Sans"/>
                <a:ea typeface="Open Sans" panose="020B0606030504020204" pitchFamily="34" charset="0"/>
                <a:cs typeface="Open Sans" panose="020B0606030504020204" pitchFamily="34" charset="0"/>
              </a:rPr>
              <a:t>pelo</a:t>
            </a:r>
            <a:r>
              <a:rPr lang="en-US" sz="2000" dirty="0">
                <a:latin typeface="Open Sans"/>
                <a:ea typeface="Open Sans" panose="020B0606030504020204" pitchFamily="34" charset="0"/>
                <a:cs typeface="Open Sans" panose="020B0606030504020204" pitchFamily="34" charset="0"/>
              </a:rPr>
              <a:t> MAED-D </a:t>
            </a:r>
            <a:r>
              <a:rPr lang="en-US" sz="2000" dirty="0" err="1">
                <a:latin typeface="Open Sans"/>
                <a:ea typeface="Open Sans" panose="020B0606030504020204" pitchFamily="34" charset="0"/>
                <a:cs typeface="Open Sans" panose="020B0606030504020204" pitchFamily="34" charset="0"/>
              </a:rPr>
              <a:t>nos</a:t>
            </a:r>
            <a:r>
              <a:rPr lang="en-US" sz="2000" dirty="0">
                <a:latin typeface="Open Sans"/>
                <a:ea typeface="Open Sans" panose="020B0606030504020204" pitchFamily="34" charset="0"/>
                <a:cs typeface="Open Sans" panose="020B0606030504020204" pitchFamily="34" charset="0"/>
              </a:rPr>
              <a:t> dados de </a:t>
            </a:r>
            <a:r>
              <a:rPr lang="en-US" sz="2000" dirty="0" err="1">
                <a:latin typeface="Open Sans"/>
                <a:ea typeface="Open Sans" panose="020B0606030504020204" pitchFamily="34" charset="0"/>
                <a:cs typeface="Open Sans" panose="020B0606030504020204" pitchFamily="34" charset="0"/>
              </a:rPr>
              <a:t>demanda</a:t>
            </a:r>
            <a:r>
              <a:rPr lang="en-US" sz="2000" dirty="0">
                <a:latin typeface="Open Sans"/>
                <a:ea typeface="Open Sans" panose="020B0606030504020204" pitchFamily="34" charset="0"/>
                <a:cs typeface="Open Sans" panose="020B0606030504020204" pitchFamily="34" charset="0"/>
              </a:rPr>
              <a:t> </a:t>
            </a:r>
            <a:r>
              <a:rPr lang="en-US" sz="2000" dirty="0" err="1">
                <a:latin typeface="Open Sans"/>
                <a:ea typeface="Open Sans" panose="020B0606030504020204" pitchFamily="34" charset="0"/>
                <a:cs typeface="Open Sans" panose="020B0606030504020204" pitchFamily="34" charset="0"/>
              </a:rPr>
              <a:t>por</a:t>
            </a:r>
            <a:r>
              <a:rPr lang="en-US" sz="2000" dirty="0">
                <a:latin typeface="Open Sans"/>
                <a:ea typeface="Open Sans" panose="020B0606030504020204" pitchFamily="34" charset="0"/>
                <a:cs typeface="Open Sans" panose="020B0606030504020204" pitchFamily="34" charset="0"/>
              </a:rPr>
              <a:t> hora a </a:t>
            </a:r>
            <a:r>
              <a:rPr lang="en-US" sz="2000" dirty="0" err="1">
                <a:latin typeface="Open Sans"/>
                <a:ea typeface="Open Sans" panose="020B0606030504020204" pitchFamily="34" charset="0"/>
                <a:cs typeface="Open Sans" panose="020B0606030504020204" pitchFamily="34" charset="0"/>
              </a:rPr>
              <a:t>partir</a:t>
            </a:r>
            <a:r>
              <a:rPr lang="en-US" sz="2000" dirty="0">
                <a:latin typeface="Open Sans"/>
                <a:ea typeface="Open Sans" panose="020B0606030504020204" pitchFamily="34" charset="0"/>
                <a:cs typeface="Open Sans" panose="020B0606030504020204" pitchFamily="34" charset="0"/>
              </a:rPr>
              <a:t> de um </a:t>
            </a:r>
            <a:r>
              <a:rPr lang="en-US" sz="2000" dirty="0" err="1">
                <a:latin typeface="Open Sans"/>
                <a:ea typeface="Open Sans" panose="020B0606030504020204" pitchFamily="34" charset="0"/>
                <a:cs typeface="Open Sans" panose="020B0606030504020204" pitchFamily="34" charset="0"/>
              </a:rPr>
              <a:t>ano</a:t>
            </a:r>
            <a:r>
              <a:rPr lang="en-US" sz="2000" dirty="0">
                <a:latin typeface="Open Sans"/>
                <a:ea typeface="Open Sans" panose="020B0606030504020204" pitchFamily="34" charset="0"/>
                <a:cs typeface="Open Sans" panose="020B0606030504020204" pitchFamily="34" charset="0"/>
              </a:rPr>
              <a:t>-base </a:t>
            </a:r>
            <a:r>
              <a:rPr lang="en-US" sz="2000" dirty="0" err="1">
                <a:latin typeface="Open Sans"/>
                <a:ea typeface="Open Sans" panose="020B0606030504020204" pitchFamily="34" charset="0"/>
                <a:cs typeface="Open Sans" panose="020B0606030504020204" pitchFamily="34" charset="0"/>
              </a:rPr>
              <a:t>usando</a:t>
            </a:r>
            <a:r>
              <a:rPr lang="en-US" sz="2000" dirty="0">
                <a:latin typeface="Open Sans"/>
                <a:ea typeface="Open Sans" panose="020B0606030504020204" pitchFamily="34" charset="0"/>
                <a:cs typeface="Open Sans" panose="020B0606030504020204" pitchFamily="34" charset="0"/>
              </a:rPr>
              <a:t> o deflator de </a:t>
            </a:r>
            <a:r>
              <a:rPr lang="en-US" sz="2000" dirty="0" err="1">
                <a:latin typeface="Open Sans"/>
                <a:ea typeface="Open Sans" panose="020B0606030504020204" pitchFamily="34" charset="0"/>
                <a:cs typeface="Open Sans" panose="020B0606030504020204" pitchFamily="34" charset="0"/>
              </a:rPr>
              <a:t>tendência</a:t>
            </a:r>
            <a:r>
              <a:rPr lang="en-US" sz="2000" dirty="0">
                <a:latin typeface="Open Sans"/>
                <a:ea typeface="Open Sans" panose="020B0606030504020204" pitchFamily="34" charset="0"/>
                <a:cs typeface="Open Sans" panose="020B0606030504020204" pitchFamily="34" charset="0"/>
              </a:rPr>
              <a:t> de </a:t>
            </a:r>
            <a:r>
              <a:rPr lang="en-US" sz="2000" dirty="0" err="1">
                <a:latin typeface="Open Sans"/>
                <a:ea typeface="Open Sans" panose="020B0606030504020204" pitchFamily="34" charset="0"/>
                <a:cs typeface="Open Sans" panose="020B0606030504020204" pitchFamily="34" charset="0"/>
              </a:rPr>
              <a:t>crescimento</a:t>
            </a:r>
            <a:endParaRPr lang="en-US" sz="2000" dirty="0">
              <a:latin typeface="Open Sans"/>
              <a:ea typeface="Open Sans" panose="020B0606030504020204" pitchFamily="34" charset="0"/>
              <a:cs typeface="Open Sans" panose="020B0606030504020204" pitchFamily="34" charset="0"/>
            </a:endParaRPr>
          </a:p>
          <a:p>
            <a:pPr marL="342900" indent="-342900" algn="l">
              <a:lnSpc>
                <a:spcPct val="110000"/>
              </a:lnSpc>
              <a:buFont typeface="Arial" panose="020B0604020202020204" pitchFamily="34" charset="0"/>
              <a:buChar char="•"/>
            </a:pPr>
            <a:r>
              <a:rPr lang="en-GB" sz="2000" dirty="0">
                <a:latin typeface="Open Sans" panose="020B0606030504020204" pitchFamily="34" charset="0"/>
                <a:ea typeface="Open Sans" panose="020B0606030504020204" pitchFamily="34" charset="0"/>
                <a:cs typeface="Open Sans" panose="020B0606030504020204" pitchFamily="34" charset="0"/>
              </a:rPr>
              <a:t>RPA4: </a:t>
            </a:r>
            <a:r>
              <a:rPr lang="en-US" sz="2000" dirty="0" err="1">
                <a:latin typeface="Open Sans" panose="020B0606030504020204" pitchFamily="34" charset="0"/>
                <a:ea typeface="Open Sans" panose="020B0606030504020204" pitchFamily="34" charset="0"/>
                <a:cs typeface="Open Sans" panose="020B0606030504020204" pitchFamily="34" charset="0"/>
              </a:rPr>
              <a:t>calcular</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coeficientes</a:t>
            </a:r>
            <a:r>
              <a:rPr lang="en-US" sz="2000" dirty="0">
                <a:latin typeface="Open Sans" panose="020B0606030504020204" pitchFamily="34" charset="0"/>
                <a:ea typeface="Open Sans" panose="020B0606030504020204" pitchFamily="34" charset="0"/>
                <a:cs typeface="Open Sans" panose="020B0606030504020204" pitchFamily="34" charset="0"/>
              </a:rPr>
              <a:t> de </a:t>
            </a:r>
            <a:r>
              <a:rPr lang="en-US" sz="2000" dirty="0" err="1">
                <a:latin typeface="Open Sans" panose="020B0606030504020204" pitchFamily="34" charset="0"/>
                <a:ea typeface="Open Sans" panose="020B0606030504020204" pitchFamily="34" charset="0"/>
                <a:cs typeface="Open Sans" panose="020B0606030504020204" pitchFamily="34" charset="0"/>
              </a:rPr>
              <a:t>modulação</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sazonais</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diários</a:t>
            </a:r>
            <a:r>
              <a:rPr lang="en-US" sz="2000" dirty="0">
                <a:latin typeface="Open Sans" panose="020B0606030504020204" pitchFamily="34" charset="0"/>
                <a:ea typeface="Open Sans" panose="020B0606030504020204" pitchFamily="34" charset="0"/>
                <a:cs typeface="Open Sans" panose="020B0606030504020204" pitchFamily="34" charset="0"/>
              </a:rPr>
              <a:t> e </a:t>
            </a:r>
            <a:r>
              <a:rPr lang="en-US" sz="2000" dirty="0" err="1">
                <a:latin typeface="Open Sans" panose="020B0606030504020204" pitchFamily="34" charset="0"/>
                <a:ea typeface="Open Sans" panose="020B0606030504020204" pitchFamily="34" charset="0"/>
                <a:cs typeface="Open Sans" panose="020B0606030504020204" pitchFamily="34" charset="0"/>
              </a:rPr>
              <a:t>horários</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usando</a:t>
            </a:r>
            <a:r>
              <a:rPr lang="en-US" sz="2000" dirty="0">
                <a:latin typeface="Open Sans" panose="020B0606030504020204" pitchFamily="34" charset="0"/>
                <a:ea typeface="Open Sans" panose="020B0606030504020204" pitchFamily="34" charset="0"/>
                <a:cs typeface="Open Sans" panose="020B0606030504020204" pitchFamily="34" charset="0"/>
              </a:rPr>
              <a:t> dados de </a:t>
            </a:r>
            <a:r>
              <a:rPr lang="en-US" sz="2000" dirty="0" err="1">
                <a:latin typeface="Open Sans" panose="020B0606030504020204" pitchFamily="34" charset="0"/>
                <a:ea typeface="Open Sans" panose="020B0606030504020204" pitchFamily="34" charset="0"/>
                <a:cs typeface="Open Sans" panose="020B0606030504020204" pitchFamily="34" charset="0"/>
              </a:rPr>
              <a:t>demanda</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horária</a:t>
            </a:r>
            <a:r>
              <a:rPr lang="en-US" sz="2000" dirty="0">
                <a:latin typeface="Open Sans" panose="020B0606030504020204" pitchFamily="34" charset="0"/>
                <a:ea typeface="Open Sans" panose="020B0606030504020204" pitchFamily="34" charset="0"/>
                <a:cs typeface="Open Sans" panose="020B0606030504020204" pitchFamily="34" charset="0"/>
              </a:rPr>
              <a:t> de um </a:t>
            </a:r>
            <a:r>
              <a:rPr lang="en-US" sz="2000" dirty="0" err="1">
                <a:latin typeface="Open Sans" panose="020B0606030504020204" pitchFamily="34" charset="0"/>
                <a:ea typeface="Open Sans" panose="020B0606030504020204" pitchFamily="34" charset="0"/>
                <a:cs typeface="Open Sans" panose="020B0606030504020204" pitchFamily="34" charset="0"/>
              </a:rPr>
              <a:t>ano</a:t>
            </a:r>
            <a:r>
              <a:rPr lang="en-US" sz="2000" dirty="0">
                <a:latin typeface="Open Sans" panose="020B0606030504020204" pitchFamily="34" charset="0"/>
                <a:ea typeface="Open Sans" panose="020B0606030504020204" pitchFamily="34" charset="0"/>
                <a:cs typeface="Open Sans" panose="020B0606030504020204" pitchFamily="34" charset="0"/>
              </a:rPr>
              <a:t>-base</a:t>
            </a:r>
            <a:endParaRPr lang="en-GB" sz="2000" dirty="0">
              <a:latin typeface="Open Sans" panose="020B0606030504020204" pitchFamily="34" charset="0"/>
              <a:ea typeface="Open Sans" panose="020B0606030504020204" pitchFamily="34" charset="0"/>
              <a:cs typeface="Open Sans" panose="020B0606030504020204" pitchFamily="34" charset="0"/>
            </a:endParaRPr>
          </a:p>
          <a:p>
            <a:pPr algn="l">
              <a:lnSpc>
                <a:spcPct val="100000"/>
              </a:lnSpc>
            </a:pPr>
            <a:endParaRPr lang="en-GB" sz="2000" dirty="0">
              <a:latin typeface="Open Sans" panose="020B0606030504020204" pitchFamily="34" charset="0"/>
            </a:endParaRPr>
          </a:p>
        </p:txBody>
      </p:sp>
      <p:grpSp>
        <p:nvGrpSpPr>
          <p:cNvPr id="13" name="Google Shape;101;p15">
            <a:extLst>
              <a:ext uri="{FF2B5EF4-FFF2-40B4-BE49-F238E27FC236}">
                <a16:creationId xmlns:a16="http://schemas.microsoft.com/office/drawing/2014/main" id="{6384C9B6-0E7E-8743-B9C6-90D766E69A61}"/>
              </a:ext>
            </a:extLst>
          </p:cNvPr>
          <p:cNvGrpSpPr>
            <a:grpSpLocks/>
          </p:cNvGrpSpPr>
          <p:nvPr/>
        </p:nvGrpSpPr>
        <p:grpSpPr bwMode="auto">
          <a:xfrm>
            <a:off x="8138124" y="2039006"/>
            <a:ext cx="3359151" cy="3589341"/>
            <a:chOff x="5322277" y="1528650"/>
            <a:chExt cx="3214025" cy="2447800"/>
          </a:xfrm>
        </p:grpSpPr>
        <p:sp>
          <p:nvSpPr>
            <p:cNvPr id="15" name="Google Shape;102;p15">
              <a:extLst>
                <a:ext uri="{FF2B5EF4-FFF2-40B4-BE49-F238E27FC236}">
                  <a16:creationId xmlns:a16="http://schemas.microsoft.com/office/drawing/2014/main" id="{0815A229-27D9-C642-A267-728954EBC6DA}"/>
                </a:ext>
              </a:extLst>
            </p:cNvPr>
            <p:cNvSpPr>
              <a:spLocks noChangeArrowheads="1"/>
            </p:cNvSpPr>
            <p:nvPr/>
          </p:nvSpPr>
          <p:spPr bwMode="auto">
            <a:xfrm>
              <a:off x="5322277" y="1528650"/>
              <a:ext cx="3214025" cy="466500"/>
            </a:xfrm>
            <a:prstGeom prst="roundRect">
              <a:avLst>
                <a:gd name="adj" fmla="val 16667"/>
              </a:avLst>
            </a:prstGeom>
            <a:solidFill>
              <a:schemeClr val="bg2"/>
            </a:solidFill>
            <a:ln w="9525">
              <a:solidFill>
                <a:schemeClr val="tx2"/>
              </a:solidFill>
              <a:round/>
              <a:headEnd type="none" w="sm" len="sm"/>
              <a:tailEnd type="none" w="sm" len="sm"/>
            </a:ln>
          </p:spPr>
          <p:txBody>
            <a:bodyPr lIns="121900" tIns="121900" rIns="121900" bIns="121900"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Bef>
                  <a:spcPct val="0"/>
                </a:spcBef>
                <a:buNone/>
              </a:pPr>
              <a:r>
                <a:rPr lang="en-GB" altLang="en-US" sz="1600">
                  <a:ea typeface="Open Sans" panose="020B0606030504020204" pitchFamily="34" charset="0"/>
                  <a:cs typeface="Open Sans" panose="020B0606030504020204" pitchFamily="34" charset="0"/>
                </a:rPr>
                <a:t>9.1. Oferta e demanda de eletricidade</a:t>
              </a:r>
              <a:endParaRPr lang="en-US" altLang="en-US" sz="1600" err="1">
                <a:ea typeface="Open Sans" panose="020B0606030504020204" pitchFamily="34" charset="0"/>
                <a:cs typeface="Open Sans" panose="020B0606030504020204" pitchFamily="34" charset="0"/>
              </a:endParaRPr>
            </a:p>
          </p:txBody>
        </p:sp>
        <p:sp>
          <p:nvSpPr>
            <p:cNvPr id="16" name="Google Shape;103;p15">
              <a:extLst>
                <a:ext uri="{FF2B5EF4-FFF2-40B4-BE49-F238E27FC236}">
                  <a16:creationId xmlns:a16="http://schemas.microsoft.com/office/drawing/2014/main" id="{13AFE2B8-3D2D-3545-916C-01D859FD4736}"/>
                </a:ext>
              </a:extLst>
            </p:cNvPr>
            <p:cNvSpPr>
              <a:spLocks noChangeArrowheads="1"/>
            </p:cNvSpPr>
            <p:nvPr/>
          </p:nvSpPr>
          <p:spPr bwMode="auto">
            <a:xfrm>
              <a:off x="5322277" y="2212350"/>
              <a:ext cx="3214025" cy="466500"/>
            </a:xfrm>
            <a:prstGeom prst="roundRect">
              <a:avLst>
                <a:gd name="adj" fmla="val 16667"/>
              </a:avLst>
            </a:prstGeom>
            <a:solidFill>
              <a:schemeClr val="bg2"/>
            </a:solidFill>
            <a:ln w="9525">
              <a:solidFill>
                <a:schemeClr val="tx2"/>
              </a:solidFill>
              <a:round/>
              <a:headEnd type="none" w="sm" len="sm"/>
              <a:tailEnd type="none" w="sm" len="sm"/>
            </a:ln>
          </p:spPr>
          <p:txBody>
            <a:bodyPr lIns="121900" tIns="121900" rIns="121900" bIns="121900"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Bef>
                  <a:spcPct val="0"/>
                </a:spcBef>
                <a:buNone/>
              </a:pPr>
              <a:r>
                <a:rPr lang="en-GB" altLang="en-US" sz="1600">
                  <a:ea typeface="Open Sans" panose="020B0606030504020204" pitchFamily="34" charset="0"/>
                  <a:cs typeface="Open Sans" panose="020B0606030504020204" pitchFamily="34" charset="0"/>
                </a:rPr>
                <a:t>9.2. Objetivo do MAED-EL</a:t>
              </a:r>
            </a:p>
          </p:txBody>
        </p:sp>
        <p:sp>
          <p:nvSpPr>
            <p:cNvPr id="17" name="Google Shape;104;p15">
              <a:extLst>
                <a:ext uri="{FF2B5EF4-FFF2-40B4-BE49-F238E27FC236}">
                  <a16:creationId xmlns:a16="http://schemas.microsoft.com/office/drawing/2014/main" id="{9355C89A-BB69-3446-89D9-D44BD4986DF3}"/>
                </a:ext>
              </a:extLst>
            </p:cNvPr>
            <p:cNvSpPr>
              <a:spLocks noChangeArrowheads="1"/>
            </p:cNvSpPr>
            <p:nvPr/>
          </p:nvSpPr>
          <p:spPr bwMode="auto">
            <a:xfrm>
              <a:off x="5322277" y="2861138"/>
              <a:ext cx="3214025" cy="466500"/>
            </a:xfrm>
            <a:prstGeom prst="roundRect">
              <a:avLst>
                <a:gd name="adj" fmla="val 16667"/>
              </a:avLst>
            </a:prstGeom>
            <a:solidFill>
              <a:schemeClr val="bg2"/>
            </a:solidFill>
            <a:ln w="9525">
              <a:solidFill>
                <a:schemeClr val="tx2"/>
              </a:solidFill>
              <a:round/>
              <a:headEnd type="none" w="sm" len="sm"/>
              <a:tailEnd type="none" w="sm" len="sm"/>
            </a:ln>
          </p:spPr>
          <p:txBody>
            <a:bodyPr lIns="121900" tIns="121900" rIns="121900" bIns="121900"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Bef>
                  <a:spcPct val="0"/>
                </a:spcBef>
                <a:buNone/>
              </a:pPr>
              <a:r>
                <a:rPr lang="en-GB" altLang="en-US" sz="1600">
                  <a:ea typeface="Open Sans" panose="020B0606030504020204" pitchFamily="34" charset="0"/>
                  <a:cs typeface="Open Sans" panose="020B0606030504020204" pitchFamily="34" charset="0"/>
                </a:rPr>
                <a:t>9.3 Representação da demanda horária</a:t>
              </a:r>
              <a:endParaRPr lang="en-US" altLang="en-US" sz="1600">
                <a:ea typeface="Open Sans" panose="020B0606030504020204" pitchFamily="34" charset="0"/>
                <a:cs typeface="Open Sans" panose="020B0606030504020204" pitchFamily="34" charset="0"/>
              </a:endParaRPr>
            </a:p>
          </p:txBody>
        </p:sp>
        <p:sp>
          <p:nvSpPr>
            <p:cNvPr id="18" name="Google Shape;105;p15">
              <a:extLst>
                <a:ext uri="{FF2B5EF4-FFF2-40B4-BE49-F238E27FC236}">
                  <a16:creationId xmlns:a16="http://schemas.microsoft.com/office/drawing/2014/main" id="{DF261196-30D5-A94F-BF3E-70480BA28273}"/>
                </a:ext>
              </a:extLst>
            </p:cNvPr>
            <p:cNvSpPr>
              <a:spLocks noChangeArrowheads="1"/>
            </p:cNvSpPr>
            <p:nvPr/>
          </p:nvSpPr>
          <p:spPr bwMode="auto">
            <a:xfrm>
              <a:off x="5322277" y="3509950"/>
              <a:ext cx="3214025" cy="466500"/>
            </a:xfrm>
            <a:prstGeom prst="roundRect">
              <a:avLst>
                <a:gd name="adj" fmla="val 16667"/>
              </a:avLst>
            </a:prstGeom>
            <a:solidFill>
              <a:schemeClr val="bg2"/>
            </a:solidFill>
            <a:ln w="9525">
              <a:solidFill>
                <a:schemeClr val="tx2"/>
              </a:solidFill>
              <a:round/>
              <a:headEnd type="none" w="sm" len="sm"/>
              <a:tailEnd type="none" w="sm" len="sm"/>
            </a:ln>
          </p:spPr>
          <p:txBody>
            <a:bodyPr lIns="121900" tIns="121900" rIns="121900" bIns="121900"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Bef>
                  <a:spcPct val="0"/>
                </a:spcBef>
                <a:buNone/>
              </a:pPr>
              <a:r>
                <a:rPr lang="en-GB" altLang="en-US" sz="1600" dirty="0">
                  <a:ea typeface="Open Sans" panose="020B0606030504020204" pitchFamily="34" charset="0"/>
                  <a:cs typeface="Open Sans" panose="020B0606030504020204" pitchFamily="34" charset="0"/>
                </a:rPr>
                <a:t>9.4. Coeficientes de tempo</a:t>
              </a:r>
              <a:endParaRPr lang="en-US" altLang="en-US" sz="1600" dirty="0">
                <a:ea typeface="Open Sans" panose="020B0606030504020204" pitchFamily="34" charset="0"/>
                <a:cs typeface="Open Sans" panose="020B0606030504020204" pitchFamily="34" charset="0"/>
              </a:endParaRPr>
            </a:p>
          </p:txBody>
        </p:sp>
        <p:cxnSp>
          <p:nvCxnSpPr>
            <p:cNvPr id="19" name="Google Shape;106;p15">
              <a:extLst>
                <a:ext uri="{FF2B5EF4-FFF2-40B4-BE49-F238E27FC236}">
                  <a16:creationId xmlns:a16="http://schemas.microsoft.com/office/drawing/2014/main" id="{9BDB072D-2866-3E46-9E6E-8F9EDB6E3C03}"/>
                </a:ext>
              </a:extLst>
            </p:cNvPr>
            <p:cNvCxnSpPr>
              <a:cxnSpLocks/>
              <a:stCxn id="15" idx="2"/>
              <a:endCxn id="16" idx="0"/>
            </p:cNvCxnSpPr>
            <p:nvPr/>
          </p:nvCxnSpPr>
          <p:spPr bwMode="auto">
            <a:xfrm>
              <a:off x="6929290" y="1995150"/>
              <a:ext cx="0" cy="217200"/>
            </a:xfrm>
            <a:prstGeom prst="straightConnector1">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20" name="Google Shape;107;p15">
              <a:extLst>
                <a:ext uri="{FF2B5EF4-FFF2-40B4-BE49-F238E27FC236}">
                  <a16:creationId xmlns:a16="http://schemas.microsoft.com/office/drawing/2014/main" id="{33F36E50-256E-BE44-924F-9C43EECC47C1}"/>
                </a:ext>
              </a:extLst>
            </p:cNvPr>
            <p:cNvCxnSpPr>
              <a:cxnSpLocks/>
              <a:stCxn id="16" idx="2"/>
              <a:endCxn id="17" idx="0"/>
            </p:cNvCxnSpPr>
            <p:nvPr/>
          </p:nvCxnSpPr>
          <p:spPr bwMode="auto">
            <a:xfrm>
              <a:off x="6929290" y="2678850"/>
              <a:ext cx="0" cy="182288"/>
            </a:xfrm>
            <a:prstGeom prst="straightConnector1">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21" name="Google Shape;108;p15">
              <a:extLst>
                <a:ext uri="{FF2B5EF4-FFF2-40B4-BE49-F238E27FC236}">
                  <a16:creationId xmlns:a16="http://schemas.microsoft.com/office/drawing/2014/main" id="{C5BDA266-7D26-774E-984B-968D659F7B71}"/>
                </a:ext>
              </a:extLst>
            </p:cNvPr>
            <p:cNvCxnSpPr>
              <a:cxnSpLocks/>
              <a:stCxn id="17" idx="2"/>
              <a:endCxn id="18" idx="0"/>
            </p:cNvCxnSpPr>
            <p:nvPr/>
          </p:nvCxnSpPr>
          <p:spPr bwMode="auto">
            <a:xfrm>
              <a:off x="6929290" y="3327638"/>
              <a:ext cx="0" cy="182312"/>
            </a:xfrm>
            <a:prstGeom prst="straightConnector1">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233813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20</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51DF0072-2E0C-4592-BF9B-D603FE5CE0E9}"/>
                  </a:ext>
                </a:extLst>
              </p:cNvPr>
              <p:cNvSpPr txBox="1"/>
              <p:nvPr/>
            </p:nvSpPr>
            <p:spPr>
              <a:xfrm>
                <a:off x="872588" y="2823006"/>
                <a:ext cx="1508490" cy="5582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2800" i="1" smtClean="0">
                              <a:solidFill>
                                <a:srgbClr val="000000"/>
                              </a:solidFill>
                              <a:latin typeface="Cambria Math" panose="02040503050406030204" pitchFamily="18" charset="0"/>
                            </a:rPr>
                          </m:ctrlPr>
                        </m:sSubPr>
                        <m:e>
                          <m:r>
                            <a:rPr lang="en-US" sz="2800" b="0" i="1" smtClean="0">
                              <a:solidFill>
                                <a:srgbClr val="000000"/>
                              </a:solidFill>
                              <a:latin typeface="Cambria Math" panose="02040503050406030204" pitchFamily="18" charset="0"/>
                            </a:rPr>
                            <m:t>𝐸</m:t>
                          </m:r>
                        </m:e>
                        <m:sub>
                          <m:r>
                            <a:rPr lang="en-US" sz="2800" b="0" i="1" smtClean="0">
                              <a:solidFill>
                                <a:srgbClr val="000000"/>
                              </a:solidFill>
                              <a:latin typeface="Cambria Math" panose="02040503050406030204" pitchFamily="18" charset="0"/>
                            </a:rPr>
                            <m:t>𝑎𝑣𝑔</m:t>
                          </m:r>
                          <m:r>
                            <a:rPr lang="en-US" sz="2800" b="0" i="1" smtClean="0">
                              <a:solidFill>
                                <a:srgbClr val="000000"/>
                              </a:solidFill>
                              <a:latin typeface="Cambria Math" panose="02040503050406030204" pitchFamily="18" charset="0"/>
                            </a:rPr>
                            <m:t>, </m:t>
                          </m:r>
                          <m:r>
                            <a:rPr lang="en-GB" sz="2800" i="1">
                              <a:solidFill>
                                <a:srgbClr val="000000"/>
                              </a:solidFill>
                              <a:latin typeface="Cambria Math"/>
                            </a:rPr>
                            <m:t>𝑖</m:t>
                          </m:r>
                        </m:sub>
                      </m:sSub>
                      <m:r>
                        <a:rPr lang="en-GB" sz="2800" i="1">
                          <a:solidFill>
                            <a:srgbClr val="000000"/>
                          </a:solidFill>
                          <a:latin typeface="Cambria Math"/>
                          <a:ea typeface="Cambria Math"/>
                        </a:rPr>
                        <m:t>=</m:t>
                      </m:r>
                    </m:oMath>
                  </m:oMathPara>
                </a14:m>
                <a:endParaRPr lang="en-GB" sz="2800">
                  <a:solidFill>
                    <a:srgbClr val="000000"/>
                  </a:solidFill>
                  <a:latin typeface="Open Sans" panose="020B0606030504020204" pitchFamily="34" charset="0"/>
                </a:endParaRPr>
              </a:p>
            </p:txBody>
          </p:sp>
        </mc:Choice>
        <mc:Fallback xmlns:p14="http://schemas.microsoft.com/office/powerpoint/2010/main" xmlns:a16="http://schemas.microsoft.com/office/drawing/2014/main" xmlns="">
          <p:sp>
            <p:nvSpPr>
              <p:cNvPr id="26" name="TextBox 25">
                <a:extLst>
                  <a:ext uri="{FF2B5EF4-FFF2-40B4-BE49-F238E27FC236}">
                    <a16:creationId xmlns:a16="http://schemas.microsoft.com/office/drawing/2014/main" id="{51DF0072-2E0C-4592-BF9B-D603FE5CE0E9}"/>
                  </a:ext>
                </a:extLst>
              </p:cNvPr>
              <p:cNvSpPr txBox="1">
                <a:spLocks noRot="1" noChangeAspect="1" noMove="1" noResize="1" noEditPoints="1" noAdjustHandles="1" noChangeArrowheads="1" noChangeShapeType="1" noTextEdit="1"/>
              </p:cNvSpPr>
              <p:nvPr/>
            </p:nvSpPr>
            <p:spPr>
              <a:xfrm>
                <a:off x="872588" y="2823006"/>
                <a:ext cx="1508490" cy="55823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AC270892-1B60-470A-A30C-81598FA13730}"/>
                  </a:ext>
                </a:extLst>
              </p:cNvPr>
              <p:cNvSpPr txBox="1"/>
              <p:nvPr/>
            </p:nvSpPr>
            <p:spPr>
              <a:xfrm>
                <a:off x="6281368" y="1843560"/>
                <a:ext cx="5494626" cy="2382255"/>
              </a:xfrm>
              <a:prstGeom prst="rect">
                <a:avLst/>
              </a:prstGeom>
              <a:noFill/>
            </p:spPr>
            <p:txBody>
              <a:bodyPr wrap="square" rtlCol="0">
                <a:spAutoFit/>
              </a:bodyPr>
              <a:lstStyle/>
              <a:p>
                <a:pPr>
                  <a:spcBef>
                    <a:spcPts val="1000"/>
                  </a:spcBef>
                </a:pPr>
                <a:r>
                  <a:rPr lang="en-GB" sz="2000" b="1"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Onde</a:t>
                </a:r>
                <a:r>
                  <a:rPr lang="en-GB" sz="20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a:t>
                </a:r>
              </a:p>
              <a:p>
                <a:pPr>
                  <a:spcBef>
                    <a:spcPts val="1000"/>
                  </a:spcBef>
                </a:pPr>
                <a14:m>
                  <m:oMath xmlns:m="http://schemas.openxmlformats.org/officeDocument/2006/math">
                    <m:sSub>
                      <m:sSubPr>
                        <m:ctrlPr>
                          <a:rPr lang="en-GB" sz="2000" i="1" smtClean="0">
                            <a:solidFill>
                              <a:srgbClr val="000000"/>
                            </a:solidFill>
                            <a:latin typeface="Cambria Math" panose="02040503050406030204" pitchFamily="18" charset="0"/>
                            <a:ea typeface="Cambria Math"/>
                          </a:rPr>
                        </m:ctrlPr>
                      </m:sSubPr>
                      <m:e>
                        <m:r>
                          <m:rPr>
                            <m:sty m:val="p"/>
                          </m:rPr>
                          <a:rPr lang="en-US" sz="2000" b="0" i="0" smtClean="0">
                            <a:solidFill>
                              <a:srgbClr val="000000"/>
                            </a:solidFill>
                            <a:latin typeface="Cambria Math" panose="02040503050406030204" pitchFamily="18" charset="0"/>
                            <a:ea typeface="Cambria Math"/>
                          </a:rPr>
                          <m:t>E</m:t>
                        </m:r>
                      </m:e>
                      <m:sub>
                        <m:r>
                          <m:rPr>
                            <m:sty m:val="p"/>
                          </m:rPr>
                          <a:rPr lang="en-GB" sz="2000" b="0" i="0" smtClean="0">
                            <a:solidFill>
                              <a:srgbClr val="000000"/>
                            </a:solidFill>
                            <a:latin typeface="Cambria Math"/>
                            <a:ea typeface="Cambria Math"/>
                          </a:rPr>
                          <m:t>i</m:t>
                        </m:r>
                      </m:sub>
                    </m:sSub>
                  </m:oMath>
                </a14:m>
                <a:r>
                  <a:rPr lang="en-GB" sz="20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GB" sz="2000"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Demanda</a:t>
                </a:r>
                <a:r>
                  <a:rPr lang="en-GB" sz="20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de </a:t>
                </a:r>
                <a:r>
                  <a:rPr lang="en-GB" sz="2000"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eletricidade</a:t>
                </a:r>
                <a:r>
                  <a:rPr lang="en-GB" sz="20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GB" sz="2000"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na</a:t>
                </a:r>
                <a:r>
                  <a:rPr lang="en-GB" sz="20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GB" sz="2000"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semana</a:t>
                </a:r>
                <a:r>
                  <a:rPr lang="en-GB" sz="20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GB" sz="2000"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i</a:t>
                </a:r>
                <a:endParaRPr lang="en-GB" sz="20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a:p>
                <a:pPr>
                  <a:spcBef>
                    <a:spcPts val="1000"/>
                  </a:spcBef>
                </a:pPr>
                <a14:m>
                  <m:oMath xmlns:m="http://schemas.openxmlformats.org/officeDocument/2006/math">
                    <m:sSub>
                      <m:sSubPr>
                        <m:ctrlPr>
                          <a:rPr lang="en-GB" sz="2000" i="1" smtClean="0">
                            <a:solidFill>
                              <a:srgbClr val="000000"/>
                            </a:solidFill>
                            <a:latin typeface="Cambria Math" panose="02040503050406030204" pitchFamily="18" charset="0"/>
                          </a:rPr>
                        </m:ctrlPr>
                      </m:sSubPr>
                      <m:e>
                        <m:r>
                          <m:rPr>
                            <m:sty m:val="p"/>
                          </m:rPr>
                          <a:rPr lang="en-US" sz="2000" b="0" i="0" smtClean="0">
                            <a:solidFill>
                              <a:srgbClr val="000000"/>
                            </a:solidFill>
                            <a:latin typeface="Cambria Math" panose="02040503050406030204" pitchFamily="18" charset="0"/>
                          </a:rPr>
                          <m:t>D</m:t>
                        </m:r>
                      </m:e>
                      <m:sub>
                        <m:r>
                          <m:rPr>
                            <m:sty m:val="p"/>
                          </m:rPr>
                          <a:rPr lang="en-US" sz="2000" b="0" i="0" smtClean="0">
                            <a:solidFill>
                              <a:srgbClr val="000000"/>
                            </a:solidFill>
                            <a:latin typeface="Cambria Math" panose="02040503050406030204" pitchFamily="18" charset="0"/>
                          </a:rPr>
                          <m:t>avg</m:t>
                        </m:r>
                        <m:r>
                          <a:rPr lang="en-US" sz="2000" b="0" i="0" smtClean="0">
                            <a:solidFill>
                              <a:srgbClr val="000000"/>
                            </a:solidFill>
                            <a:latin typeface="Cambria Math" panose="02040503050406030204" pitchFamily="18" charset="0"/>
                          </a:rPr>
                          <m:t>, </m:t>
                        </m:r>
                        <m:r>
                          <m:rPr>
                            <m:sty m:val="p"/>
                          </m:rPr>
                          <a:rPr lang="en-GB" sz="2000" b="0" i="0" smtClean="0">
                            <a:solidFill>
                              <a:srgbClr val="000000"/>
                            </a:solidFill>
                            <a:latin typeface="Cambria Math"/>
                          </a:rPr>
                          <m:t>i</m:t>
                        </m:r>
                      </m:sub>
                    </m:sSub>
                  </m:oMath>
                </a14:m>
                <a:r>
                  <a:rPr lang="en-GB" sz="20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GB" sz="2000"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Demanda</a:t>
                </a:r>
                <a:r>
                  <a:rPr lang="en-GB" sz="20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GB" sz="2000"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média</a:t>
                </a:r>
                <a:r>
                  <a:rPr lang="en-GB" sz="20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GB" sz="2000"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diária</a:t>
                </a:r>
                <a:r>
                  <a:rPr lang="en-GB" sz="20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de </a:t>
                </a:r>
                <a:r>
                  <a:rPr lang="en-GB" sz="2000"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eletricidade</a:t>
                </a:r>
                <a:r>
                  <a:rPr lang="en-GB" sz="20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GB" sz="2000"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na</a:t>
                </a:r>
                <a:r>
                  <a:rPr lang="en-GB" sz="20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GB" sz="2000"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semana</a:t>
                </a:r>
                <a:r>
                  <a:rPr lang="en-GB" sz="20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I</a:t>
                </a:r>
              </a:p>
              <a:p>
                <a:pPr>
                  <a:spcBef>
                    <a:spcPts val="1000"/>
                  </a:spcBef>
                </a:pPr>
                <a14:m>
                  <m:oMath xmlns:m="http://schemas.openxmlformats.org/officeDocument/2006/math">
                    <m:sSub>
                      <m:sSubPr>
                        <m:ctrlPr>
                          <a:rPr lang="en-GB" sz="2000" i="1" smtClean="0">
                            <a:solidFill>
                              <a:srgbClr val="000000"/>
                            </a:solidFill>
                            <a:latin typeface="Cambria Math" panose="02040503050406030204" pitchFamily="18" charset="0"/>
                            <a:ea typeface="Cambria Math"/>
                          </a:rPr>
                        </m:ctrlPr>
                      </m:sSubPr>
                      <m:e>
                        <m:r>
                          <m:rPr>
                            <m:sty m:val="p"/>
                          </m:rPr>
                          <a:rPr lang="en-US" sz="2000" b="0" i="0" smtClean="0">
                            <a:solidFill>
                              <a:srgbClr val="000000"/>
                            </a:solidFill>
                            <a:latin typeface="Cambria Math" panose="02040503050406030204" pitchFamily="18" charset="0"/>
                            <a:ea typeface="Cambria Math"/>
                          </a:rPr>
                          <m:t>E</m:t>
                        </m:r>
                      </m:e>
                      <m:sub>
                        <m:r>
                          <a:rPr lang="en-GB" sz="2000" b="0" i="0" smtClean="0">
                            <a:solidFill>
                              <a:srgbClr val="000000"/>
                            </a:solidFill>
                            <a:latin typeface="Cambria Math"/>
                            <a:ea typeface="Cambria Math"/>
                          </a:rPr>
                          <m:t>(</m:t>
                        </m:r>
                        <m:r>
                          <m:rPr>
                            <m:sty m:val="p"/>
                          </m:rPr>
                          <a:rPr lang="en-GB" sz="2000" b="0" i="0" smtClean="0">
                            <a:solidFill>
                              <a:srgbClr val="000000"/>
                            </a:solidFill>
                            <a:latin typeface="Cambria Math"/>
                            <a:ea typeface="Cambria Math"/>
                          </a:rPr>
                          <m:t>i</m:t>
                        </m:r>
                        <m:r>
                          <a:rPr lang="en-GB" sz="2000" b="0" i="0" smtClean="0">
                            <a:solidFill>
                              <a:srgbClr val="000000"/>
                            </a:solidFill>
                            <a:latin typeface="Cambria Math"/>
                            <a:ea typeface="Cambria Math"/>
                          </a:rPr>
                          <m:t>,</m:t>
                        </m:r>
                        <m:r>
                          <m:rPr>
                            <m:sty m:val="p"/>
                          </m:rPr>
                          <a:rPr lang="en-GB" sz="2000" b="0" i="0" smtClean="0">
                            <a:solidFill>
                              <a:srgbClr val="000000"/>
                            </a:solidFill>
                            <a:latin typeface="Cambria Math"/>
                            <a:ea typeface="Cambria Math"/>
                          </a:rPr>
                          <m:t>id</m:t>
                        </m:r>
                        <m:r>
                          <a:rPr lang="en-GB" sz="2000" b="0" i="0" smtClean="0">
                            <a:solidFill>
                              <a:srgbClr val="000000"/>
                            </a:solidFill>
                            <a:latin typeface="Cambria Math"/>
                            <a:ea typeface="Cambria Math"/>
                          </a:rPr>
                          <m:t>)</m:t>
                        </m:r>
                      </m:sub>
                    </m:sSub>
                  </m:oMath>
                </a14:m>
                <a:r>
                  <a:rPr lang="en-GB" sz="20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GB" sz="2000"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Demanda</a:t>
                </a:r>
                <a:r>
                  <a:rPr lang="en-GB" sz="20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de </a:t>
                </a:r>
                <a:r>
                  <a:rPr lang="en-GB" sz="2000"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eletricidade</a:t>
                </a:r>
                <a:r>
                  <a:rPr lang="en-GB" sz="20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no </a:t>
                </a:r>
                <a:r>
                  <a:rPr lang="en-GB" sz="2000"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dia</a:t>
                </a:r>
                <a:r>
                  <a:rPr lang="en-GB" sz="20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id da </a:t>
                </a:r>
                <a:r>
                  <a:rPr lang="en-GB" sz="2000"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semana</a:t>
                </a:r>
                <a:r>
                  <a:rPr lang="en-GB" sz="20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GB" sz="2000"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i</a:t>
                </a:r>
                <a:r>
                  <a:rPr lang="en-GB" sz="20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(id: 1...7)</a:t>
                </a:r>
              </a:p>
            </p:txBody>
          </p:sp>
        </mc:Choice>
        <mc:Fallback xmlns="">
          <p:sp>
            <p:nvSpPr>
              <p:cNvPr id="29" name="TextBox 28">
                <a:extLst>
                  <a:ext uri="{FF2B5EF4-FFF2-40B4-BE49-F238E27FC236}">
                    <a16:creationId xmlns:a16="http://schemas.microsoft.com/office/drawing/2014/main" id="{AC270892-1B60-470A-A30C-81598FA13730}"/>
                  </a:ext>
                </a:extLst>
              </p:cNvPr>
              <p:cNvSpPr txBox="1">
                <a:spLocks noRot="1" noChangeAspect="1" noMove="1" noResize="1" noEditPoints="1" noAdjustHandles="1" noChangeArrowheads="1" noChangeShapeType="1" noTextEdit="1"/>
              </p:cNvSpPr>
              <p:nvPr/>
            </p:nvSpPr>
            <p:spPr>
              <a:xfrm>
                <a:off x="6281368" y="1843560"/>
                <a:ext cx="5494626" cy="2382255"/>
              </a:xfrm>
              <a:prstGeom prst="rect">
                <a:avLst/>
              </a:prstGeom>
              <a:blipFill>
                <a:blip r:embed="rId5"/>
                <a:stretch>
                  <a:fillRect l="-1109" t="-1279" b="-3581"/>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0DCBA54F-E047-4D08-A9AE-4B71EADA5EF9}"/>
                  </a:ext>
                </a:extLst>
              </p:cNvPr>
              <p:cNvSpPr txBox="1"/>
              <p:nvPr/>
            </p:nvSpPr>
            <p:spPr>
              <a:xfrm>
                <a:off x="792402" y="3861292"/>
                <a:ext cx="1565685" cy="56470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2800" i="1" smtClean="0">
                              <a:solidFill>
                                <a:srgbClr val="000000"/>
                              </a:solidFill>
                              <a:latin typeface="Cambria Math" panose="02040503050406030204" pitchFamily="18" charset="0"/>
                              <a:ea typeface="Cambria Math"/>
                            </a:rPr>
                          </m:ctrlPr>
                        </m:sSubPr>
                        <m:e>
                          <m:r>
                            <a:rPr lang="en-US" sz="2800" b="0" i="1" smtClean="0">
                              <a:solidFill>
                                <a:srgbClr val="000000"/>
                              </a:solidFill>
                              <a:latin typeface="Cambria Math" panose="02040503050406030204" pitchFamily="18" charset="0"/>
                              <a:ea typeface="Cambria Math"/>
                            </a:rPr>
                            <m:t>𝐷</m:t>
                          </m:r>
                        </m:e>
                        <m:sub>
                          <m:r>
                            <a:rPr lang="en-GB" sz="2800" b="0" i="1">
                              <a:solidFill>
                                <a:srgbClr val="000000"/>
                              </a:solidFill>
                              <a:latin typeface="Cambria Math"/>
                              <a:ea typeface="Cambria Math"/>
                            </a:rPr>
                            <m:t>(</m:t>
                          </m:r>
                          <m:r>
                            <a:rPr lang="en-GB" sz="2800" b="0" i="1">
                              <a:solidFill>
                                <a:srgbClr val="000000"/>
                              </a:solidFill>
                              <a:latin typeface="Cambria Math"/>
                              <a:ea typeface="Cambria Math"/>
                            </a:rPr>
                            <m:t>𝑖</m:t>
                          </m:r>
                          <m:r>
                            <a:rPr lang="en-GB" sz="2800" b="0" i="1">
                              <a:solidFill>
                                <a:srgbClr val="000000"/>
                              </a:solidFill>
                              <a:latin typeface="Cambria Math"/>
                              <a:ea typeface="Cambria Math"/>
                            </a:rPr>
                            <m:t>,</m:t>
                          </m:r>
                          <m:r>
                            <a:rPr lang="en-GB" sz="2800" b="0" i="1">
                              <a:solidFill>
                                <a:srgbClr val="000000"/>
                              </a:solidFill>
                              <a:latin typeface="Cambria Math"/>
                              <a:ea typeface="Cambria Math"/>
                            </a:rPr>
                            <m:t>𝑖𝑑</m:t>
                          </m:r>
                          <m:r>
                            <a:rPr lang="en-GB" sz="2800" b="0" i="1">
                              <a:solidFill>
                                <a:srgbClr val="000000"/>
                              </a:solidFill>
                              <a:latin typeface="Cambria Math"/>
                              <a:ea typeface="Cambria Math"/>
                            </a:rPr>
                            <m:t>)</m:t>
                          </m:r>
                        </m:sub>
                      </m:sSub>
                      <m:r>
                        <a:rPr lang="en-GB" sz="2800" b="0" i="1">
                          <a:solidFill>
                            <a:srgbClr val="000000"/>
                          </a:solidFill>
                          <a:latin typeface="Cambria Math"/>
                          <a:ea typeface="Cambria Math"/>
                        </a:rPr>
                        <m:t>=</m:t>
                      </m:r>
                    </m:oMath>
                  </m:oMathPara>
                </a14:m>
                <a:endParaRPr lang="en-GB" sz="2800">
                  <a:solidFill>
                    <a:srgbClr val="000000"/>
                  </a:solidFill>
                  <a:latin typeface="Open Sans" panose="020B0606030504020204" pitchFamily="34" charset="0"/>
                </a:endParaRPr>
              </a:p>
            </p:txBody>
          </p:sp>
        </mc:Choice>
        <mc:Fallback xmlns:p14="http://schemas.microsoft.com/office/powerpoint/2010/main" xmlns:a16="http://schemas.microsoft.com/office/drawing/2014/main" xmlns="">
          <p:sp>
            <p:nvSpPr>
              <p:cNvPr id="30" name="TextBox 29">
                <a:extLst>
                  <a:ext uri="{FF2B5EF4-FFF2-40B4-BE49-F238E27FC236}">
                    <a16:creationId xmlns:a16="http://schemas.microsoft.com/office/drawing/2014/main" id="{0DCBA54F-E047-4D08-A9AE-4B71EADA5EF9}"/>
                  </a:ext>
                </a:extLst>
              </p:cNvPr>
              <p:cNvSpPr txBox="1">
                <a:spLocks noRot="1" noChangeAspect="1" noMove="1" noResize="1" noEditPoints="1" noAdjustHandles="1" noChangeArrowheads="1" noChangeShapeType="1" noTextEdit="1"/>
              </p:cNvSpPr>
              <p:nvPr/>
            </p:nvSpPr>
            <p:spPr>
              <a:xfrm>
                <a:off x="792402" y="3861292"/>
                <a:ext cx="1565685" cy="56470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97CB463E-9BBF-4250-926E-B49BF1ADCFE0}"/>
                  </a:ext>
                </a:extLst>
              </p:cNvPr>
              <p:cNvSpPr txBox="1"/>
              <p:nvPr/>
            </p:nvSpPr>
            <p:spPr>
              <a:xfrm>
                <a:off x="7032183" y="4794526"/>
                <a:ext cx="2638322" cy="113787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GB" sz="2800" i="1" smtClean="0">
                              <a:solidFill>
                                <a:srgbClr val="000000"/>
                              </a:solidFill>
                              <a:latin typeface="Cambria Math" panose="02040503050406030204" pitchFamily="18" charset="0"/>
                            </a:rPr>
                          </m:ctrlPr>
                        </m:naryPr>
                        <m:sub>
                          <m:r>
                            <m:rPr>
                              <m:brk m:alnAt="7"/>
                            </m:rPr>
                            <a:rPr lang="en-GB" sz="2800" i="1">
                              <a:solidFill>
                                <a:srgbClr val="000000"/>
                              </a:solidFill>
                              <a:latin typeface="Cambria Math"/>
                            </a:rPr>
                            <m:t>𝑖</m:t>
                          </m:r>
                        </m:sub>
                        <m:sup/>
                        <m:e>
                          <m:sSub>
                            <m:sSubPr>
                              <m:ctrlPr>
                                <a:rPr lang="en-GB" sz="2800" b="1" i="1">
                                  <a:solidFill>
                                    <a:srgbClr val="000000"/>
                                  </a:solidFill>
                                  <a:latin typeface="Cambria Math" panose="02040503050406030204" pitchFamily="18" charset="0"/>
                                  <a:ea typeface="Cambria Math"/>
                                </a:rPr>
                              </m:ctrlPr>
                            </m:sSubPr>
                            <m:e>
                              <m:r>
                                <a:rPr lang="en-US" sz="2800" b="1" i="1">
                                  <a:solidFill>
                                    <a:srgbClr val="000000"/>
                                  </a:solidFill>
                                  <a:latin typeface="Cambria Math" panose="02040503050406030204" pitchFamily="18" charset="0"/>
                                  <a:ea typeface="Cambria Math"/>
                                </a:rPr>
                                <m:t>𝑫</m:t>
                              </m:r>
                            </m:e>
                            <m:sub>
                              <m:r>
                                <a:rPr lang="en-GB" sz="2800" b="1" i="1">
                                  <a:solidFill>
                                    <a:srgbClr val="000000"/>
                                  </a:solidFill>
                                  <a:latin typeface="Cambria Math"/>
                                  <a:ea typeface="Cambria Math"/>
                                </a:rPr>
                                <m:t>(</m:t>
                              </m:r>
                              <m:r>
                                <a:rPr lang="en-GB" sz="2800" b="1" i="1">
                                  <a:solidFill>
                                    <a:srgbClr val="000000"/>
                                  </a:solidFill>
                                  <a:latin typeface="Cambria Math"/>
                                  <a:ea typeface="Cambria Math"/>
                                </a:rPr>
                                <m:t>𝒊</m:t>
                              </m:r>
                              <m:r>
                                <a:rPr lang="en-GB" sz="2800" b="1" i="1">
                                  <a:solidFill>
                                    <a:srgbClr val="000000"/>
                                  </a:solidFill>
                                  <a:latin typeface="Cambria Math"/>
                                  <a:ea typeface="Cambria Math"/>
                                </a:rPr>
                                <m:t>,</m:t>
                              </m:r>
                              <m:r>
                                <a:rPr lang="en-GB" sz="2800" b="1" i="1">
                                  <a:solidFill>
                                    <a:srgbClr val="000000"/>
                                  </a:solidFill>
                                  <a:latin typeface="Cambria Math"/>
                                  <a:ea typeface="Cambria Math"/>
                                </a:rPr>
                                <m:t>𝒊𝒅</m:t>
                              </m:r>
                              <m:r>
                                <a:rPr lang="en-GB" sz="2800" b="1" i="1">
                                  <a:solidFill>
                                    <a:srgbClr val="000000"/>
                                  </a:solidFill>
                                  <a:latin typeface="Cambria Math"/>
                                  <a:ea typeface="Cambria Math"/>
                                </a:rPr>
                                <m:t>)</m:t>
                              </m:r>
                            </m:sub>
                          </m:sSub>
                        </m:e>
                      </m:nary>
                      <m:r>
                        <a:rPr lang="en-GB" sz="2800" i="1">
                          <a:solidFill>
                            <a:srgbClr val="000000"/>
                          </a:solidFill>
                          <a:latin typeface="Cambria Math"/>
                          <a:ea typeface="Cambria Math"/>
                        </a:rPr>
                        <m:t>=7</m:t>
                      </m:r>
                    </m:oMath>
                  </m:oMathPara>
                </a14:m>
                <a:endParaRPr lang="en-GB" sz="2800">
                  <a:solidFill>
                    <a:srgbClr val="000000"/>
                  </a:solidFill>
                  <a:latin typeface="Open Sans" panose="020B0606030504020204" pitchFamily="34" charset="0"/>
                </a:endParaRPr>
              </a:p>
            </p:txBody>
          </p:sp>
        </mc:Choice>
        <mc:Fallback xmlns:p14="http://schemas.microsoft.com/office/powerpoint/2010/main" xmlns:a16="http://schemas.microsoft.com/office/drawing/2014/main" xmlns="">
          <p:sp>
            <p:nvSpPr>
              <p:cNvPr id="32" name="TextBox 31">
                <a:extLst>
                  <a:ext uri="{FF2B5EF4-FFF2-40B4-BE49-F238E27FC236}">
                    <a16:creationId xmlns:a16="http://schemas.microsoft.com/office/drawing/2014/main" id="{97CB463E-9BBF-4250-926E-B49BF1ADCFE0}"/>
                  </a:ext>
                </a:extLst>
              </p:cNvPr>
              <p:cNvSpPr txBox="1">
                <a:spLocks noRot="1" noChangeAspect="1" noMove="1" noResize="1" noEditPoints="1" noAdjustHandles="1" noChangeArrowheads="1" noChangeShapeType="1" noTextEdit="1"/>
              </p:cNvSpPr>
              <p:nvPr/>
            </p:nvSpPr>
            <p:spPr>
              <a:xfrm>
                <a:off x="7032183" y="4794526"/>
                <a:ext cx="2638322" cy="1137876"/>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19399651-A6F9-43E8-8D8F-90F4B1970FF5}"/>
                  </a:ext>
                </a:extLst>
              </p:cNvPr>
              <p:cNvSpPr txBox="1"/>
              <p:nvPr/>
            </p:nvSpPr>
            <p:spPr>
              <a:xfrm>
                <a:off x="2558900" y="2609131"/>
                <a:ext cx="597921" cy="89742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2800" i="1" smtClean="0">
                              <a:solidFill>
                                <a:srgbClr val="000000"/>
                              </a:solidFill>
                              <a:latin typeface="Cambria Math" panose="02040503050406030204" pitchFamily="18" charset="0"/>
                              <a:ea typeface="Cambria Math"/>
                            </a:rPr>
                          </m:ctrlPr>
                        </m:fPr>
                        <m:num>
                          <m:sSub>
                            <m:sSubPr>
                              <m:ctrlPr>
                                <a:rPr lang="en-GB" sz="2800" i="1">
                                  <a:solidFill>
                                    <a:srgbClr val="000000"/>
                                  </a:solidFill>
                                  <a:latin typeface="Cambria Math" panose="02040503050406030204" pitchFamily="18" charset="0"/>
                                  <a:ea typeface="Cambria Math"/>
                                </a:rPr>
                              </m:ctrlPr>
                            </m:sSubPr>
                            <m:e>
                              <m:r>
                                <a:rPr lang="en-US" sz="2800" b="0" i="1" smtClean="0">
                                  <a:solidFill>
                                    <a:srgbClr val="000000"/>
                                  </a:solidFill>
                                  <a:latin typeface="Cambria Math" panose="02040503050406030204" pitchFamily="18" charset="0"/>
                                  <a:ea typeface="Cambria Math"/>
                                </a:rPr>
                                <m:t>𝐸</m:t>
                              </m:r>
                            </m:e>
                            <m:sub>
                              <m:r>
                                <a:rPr lang="en-GB" sz="2800" i="1">
                                  <a:solidFill>
                                    <a:srgbClr val="000000"/>
                                  </a:solidFill>
                                  <a:latin typeface="Cambria Math"/>
                                  <a:ea typeface="Cambria Math"/>
                                </a:rPr>
                                <m:t>𝑖</m:t>
                              </m:r>
                            </m:sub>
                          </m:sSub>
                        </m:num>
                        <m:den>
                          <m:r>
                            <a:rPr lang="en-GB" sz="2800" i="1">
                              <a:solidFill>
                                <a:srgbClr val="000000"/>
                              </a:solidFill>
                              <a:latin typeface="Cambria Math"/>
                              <a:ea typeface="Cambria Math"/>
                            </a:rPr>
                            <m:t>7</m:t>
                          </m:r>
                        </m:den>
                      </m:f>
                    </m:oMath>
                  </m:oMathPara>
                </a14:m>
                <a:endParaRPr lang="en-GB" sz="2800">
                  <a:solidFill>
                    <a:srgbClr val="000000"/>
                  </a:solidFill>
                  <a:latin typeface="Open Sans" panose="020B0606030504020204" pitchFamily="34" charset="0"/>
                </a:endParaRPr>
              </a:p>
            </p:txBody>
          </p:sp>
        </mc:Choice>
        <mc:Fallback xmlns:p14="http://schemas.microsoft.com/office/powerpoint/2010/main" xmlns:a16="http://schemas.microsoft.com/office/drawing/2014/main" xmlns="">
          <p:sp>
            <p:nvSpPr>
              <p:cNvPr id="35" name="TextBox 34">
                <a:extLst>
                  <a:ext uri="{FF2B5EF4-FFF2-40B4-BE49-F238E27FC236}">
                    <a16:creationId xmlns:a16="http://schemas.microsoft.com/office/drawing/2014/main" id="{19399651-A6F9-43E8-8D8F-90F4B1970FF5}"/>
                  </a:ext>
                </a:extLst>
              </p:cNvPr>
              <p:cNvSpPr txBox="1">
                <a:spLocks noRot="1" noChangeAspect="1" noMove="1" noResize="1" noEditPoints="1" noAdjustHandles="1" noChangeArrowheads="1" noChangeShapeType="1" noTextEdit="1"/>
              </p:cNvSpPr>
              <p:nvPr/>
            </p:nvSpPr>
            <p:spPr>
              <a:xfrm>
                <a:off x="2558900" y="2609131"/>
                <a:ext cx="597921" cy="89742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15AA7C9C-6405-4C0A-A0AE-380985988CD9}"/>
                  </a:ext>
                </a:extLst>
              </p:cNvPr>
              <p:cNvSpPr txBox="1"/>
              <p:nvPr/>
            </p:nvSpPr>
            <p:spPr>
              <a:xfrm>
                <a:off x="2558900" y="3655603"/>
                <a:ext cx="1534217" cy="104015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2800" i="1" smtClean="0">
                              <a:solidFill>
                                <a:srgbClr val="000000"/>
                              </a:solidFill>
                              <a:latin typeface="Cambria Math" panose="02040503050406030204" pitchFamily="18" charset="0"/>
                              <a:ea typeface="Cambria Math"/>
                            </a:rPr>
                          </m:ctrlPr>
                        </m:fPr>
                        <m:num>
                          <m:sSub>
                            <m:sSubPr>
                              <m:ctrlPr>
                                <a:rPr lang="en-GB" sz="2800" i="1">
                                  <a:solidFill>
                                    <a:srgbClr val="000000"/>
                                  </a:solidFill>
                                  <a:latin typeface="Cambria Math" panose="02040503050406030204" pitchFamily="18" charset="0"/>
                                  <a:ea typeface="Cambria Math"/>
                                </a:rPr>
                              </m:ctrlPr>
                            </m:sSubPr>
                            <m:e>
                              <m:r>
                                <a:rPr lang="en-US" sz="2800" b="0" i="1" smtClean="0">
                                  <a:solidFill>
                                    <a:srgbClr val="000000"/>
                                  </a:solidFill>
                                  <a:latin typeface="Cambria Math" panose="02040503050406030204" pitchFamily="18" charset="0"/>
                                  <a:ea typeface="Cambria Math"/>
                                </a:rPr>
                                <m:t>𝐸</m:t>
                              </m:r>
                            </m:e>
                            <m:sub>
                              <m:r>
                                <a:rPr lang="en-GB" sz="2800" i="1">
                                  <a:solidFill>
                                    <a:srgbClr val="000000"/>
                                  </a:solidFill>
                                  <a:latin typeface="Cambria Math"/>
                                  <a:ea typeface="Cambria Math"/>
                                </a:rPr>
                                <m:t>(</m:t>
                              </m:r>
                              <m:r>
                                <a:rPr lang="en-GB" sz="2800" i="1">
                                  <a:solidFill>
                                    <a:srgbClr val="000000"/>
                                  </a:solidFill>
                                  <a:latin typeface="Cambria Math"/>
                                  <a:ea typeface="Cambria Math"/>
                                </a:rPr>
                                <m:t>𝑖</m:t>
                              </m:r>
                              <m:r>
                                <a:rPr lang="en-GB" sz="2800" i="1">
                                  <a:solidFill>
                                    <a:srgbClr val="000000"/>
                                  </a:solidFill>
                                  <a:latin typeface="Cambria Math"/>
                                  <a:ea typeface="Cambria Math"/>
                                </a:rPr>
                                <m:t>,</m:t>
                              </m:r>
                              <m:r>
                                <a:rPr lang="en-GB" sz="2800" i="1">
                                  <a:solidFill>
                                    <a:srgbClr val="000000"/>
                                  </a:solidFill>
                                  <a:latin typeface="Cambria Math"/>
                                  <a:ea typeface="Cambria Math"/>
                                </a:rPr>
                                <m:t>𝑖𝑑</m:t>
                              </m:r>
                              <m:r>
                                <a:rPr lang="en-GB" sz="2800" i="1">
                                  <a:solidFill>
                                    <a:srgbClr val="000000"/>
                                  </a:solidFill>
                                  <a:latin typeface="Cambria Math"/>
                                  <a:ea typeface="Cambria Math"/>
                                </a:rPr>
                                <m:t>)</m:t>
                              </m:r>
                            </m:sub>
                          </m:sSub>
                        </m:num>
                        <m:den>
                          <m:sSub>
                            <m:sSubPr>
                              <m:ctrlPr>
                                <a:rPr lang="en-GB" sz="2800" i="1">
                                  <a:solidFill>
                                    <a:srgbClr val="000000"/>
                                  </a:solidFill>
                                  <a:latin typeface="Cambria Math" panose="02040503050406030204" pitchFamily="18" charset="0"/>
                                  <a:ea typeface="Cambria Math"/>
                                </a:rPr>
                              </m:ctrlPr>
                            </m:sSubPr>
                            <m:e>
                              <m:r>
                                <a:rPr lang="en-US" sz="2800" b="0" i="1" smtClean="0">
                                  <a:solidFill>
                                    <a:srgbClr val="000000"/>
                                  </a:solidFill>
                                  <a:latin typeface="Cambria Math" panose="02040503050406030204" pitchFamily="18" charset="0"/>
                                  <a:ea typeface="Cambria Math"/>
                                </a:rPr>
                                <m:t>𝐸</m:t>
                              </m:r>
                            </m:e>
                            <m:sub>
                              <m:r>
                                <a:rPr lang="en-US" sz="2800" b="0" i="1" smtClean="0">
                                  <a:solidFill>
                                    <a:srgbClr val="000000"/>
                                  </a:solidFill>
                                  <a:latin typeface="Cambria Math" panose="02040503050406030204" pitchFamily="18" charset="0"/>
                                  <a:ea typeface="Cambria Math"/>
                                </a:rPr>
                                <m:t>𝑎𝑣𝑔</m:t>
                              </m:r>
                              <m:r>
                                <a:rPr lang="en-US" sz="2800" b="0" i="1" smtClean="0">
                                  <a:solidFill>
                                    <a:srgbClr val="000000"/>
                                  </a:solidFill>
                                  <a:latin typeface="Cambria Math" panose="02040503050406030204" pitchFamily="18" charset="0"/>
                                  <a:ea typeface="Cambria Math"/>
                                </a:rPr>
                                <m:t>,</m:t>
                              </m:r>
                              <m:r>
                                <a:rPr lang="en-GB" sz="2800" i="1">
                                  <a:solidFill>
                                    <a:srgbClr val="000000"/>
                                  </a:solidFill>
                                  <a:latin typeface="Cambria Math"/>
                                  <a:ea typeface="Cambria Math"/>
                                </a:rPr>
                                <m:t>𝑖</m:t>
                              </m:r>
                            </m:sub>
                          </m:sSub>
                        </m:den>
                      </m:f>
                    </m:oMath>
                  </m:oMathPara>
                </a14:m>
                <a:endParaRPr lang="en-GB" sz="2800">
                  <a:solidFill>
                    <a:srgbClr val="000000"/>
                  </a:solidFill>
                  <a:latin typeface="Open Sans" panose="020B0606030504020204" pitchFamily="34" charset="0"/>
                </a:endParaRPr>
              </a:p>
            </p:txBody>
          </p:sp>
        </mc:Choice>
        <mc:Fallback xmlns:p14="http://schemas.microsoft.com/office/powerpoint/2010/main" xmlns:a16="http://schemas.microsoft.com/office/drawing/2014/main" xmlns="">
          <p:sp>
            <p:nvSpPr>
              <p:cNvPr id="37" name="TextBox 36">
                <a:extLst>
                  <a:ext uri="{FF2B5EF4-FFF2-40B4-BE49-F238E27FC236}">
                    <a16:creationId xmlns:a16="http://schemas.microsoft.com/office/drawing/2014/main" id="{15AA7C9C-6405-4C0A-A0AE-380985988CD9}"/>
                  </a:ext>
                </a:extLst>
              </p:cNvPr>
              <p:cNvSpPr txBox="1">
                <a:spLocks noRot="1" noChangeAspect="1" noMove="1" noResize="1" noEditPoints="1" noAdjustHandles="1" noChangeArrowheads="1" noChangeShapeType="1" noTextEdit="1"/>
              </p:cNvSpPr>
              <p:nvPr/>
            </p:nvSpPr>
            <p:spPr>
              <a:xfrm>
                <a:off x="2558900" y="3655603"/>
                <a:ext cx="1534217" cy="1040157"/>
              </a:xfrm>
              <a:prstGeom prst="rect">
                <a:avLst/>
              </a:prstGeom>
              <a:blipFill>
                <a:blip r:embed="rId9"/>
                <a:stretch>
                  <a:fillRect/>
                </a:stretch>
              </a:blipFill>
            </p:spPr>
            <p:txBody>
              <a:bodyPr/>
              <a:lstStyle/>
              <a:p>
                <a:r>
                  <a:rPr lang="en-US">
                    <a:noFill/>
                  </a:rPr>
                  <a:t> </a:t>
                </a:r>
              </a:p>
            </p:txBody>
          </p:sp>
        </mc:Fallback>
      </mc:AlternateContent>
      <p:sp>
        <p:nvSpPr>
          <p:cNvPr id="16" name="Rectangle 15">
            <a:extLst>
              <a:ext uri="{FF2B5EF4-FFF2-40B4-BE49-F238E27FC236}">
                <a16:creationId xmlns:a16="http://schemas.microsoft.com/office/drawing/2014/main" id="{07A574AE-CC84-0644-8AB0-47B5D5A7BE0D}"/>
              </a:ext>
            </a:extLst>
          </p:cNvPr>
          <p:cNvSpPr/>
          <p:nvPr/>
        </p:nvSpPr>
        <p:spPr>
          <a:xfrm>
            <a:off x="894685" y="1365442"/>
            <a:ext cx="8309539" cy="369332"/>
          </a:xfrm>
          <a:prstGeom prst="rect">
            <a:avLst/>
          </a:prstGeom>
        </p:spPr>
        <p:txBody>
          <a:bodyPr wrap="square" lIns="91440" tIns="45720" rIns="91440" bIns="45720" anchor="t">
            <a:spAutoFit/>
          </a:bodyPr>
          <a:lstStyle/>
          <a:p>
            <a:pPr eaLnBrk="1" fontAlgn="auto" hangingPunct="1">
              <a:lnSpc>
                <a:spcPct val="90000"/>
              </a:lnSpc>
              <a:spcBef>
                <a:spcPts val="0"/>
              </a:spcBef>
              <a:spcAft>
                <a:spcPts val="1200"/>
              </a:spcAft>
              <a:buClr>
                <a:srgbClr val="333333"/>
              </a:buClr>
              <a:buSzPts val="1600"/>
              <a:defRPr/>
            </a:pPr>
            <a:r>
              <a:rPr lang="en-ZA" sz="2000" b="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Coeficientes diários</a:t>
            </a:r>
          </a:p>
        </p:txBody>
      </p:sp>
      <p:sp>
        <p:nvSpPr>
          <p:cNvPr id="4" name="Title 1">
            <a:extLst>
              <a:ext uri="{FF2B5EF4-FFF2-40B4-BE49-F238E27FC236}">
                <a16:creationId xmlns:a16="http://schemas.microsoft.com/office/drawing/2014/main" id="{672DCE21-5271-46DF-BFFC-FCACD8301F40}"/>
              </a:ext>
            </a:extLst>
          </p:cNvPr>
          <p:cNvSpPr txBox="1">
            <a:spLocks/>
          </p:cNvSpPr>
          <p:nvPr/>
        </p:nvSpPr>
        <p:spPr bwMode="auto">
          <a:xfrm>
            <a:off x="858078" y="345247"/>
            <a:ext cx="989274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GB">
                <a:latin typeface="Open Sans"/>
                <a:sym typeface="Bodoni SvtyTwo ITC TT-Book"/>
              </a:rPr>
              <a:t>Aula 9.4 Coeficientes de modulação</a:t>
            </a:r>
          </a:p>
        </p:txBody>
      </p:sp>
    </p:spTree>
    <p:extLst>
      <p:ext uri="{BB962C8B-B14F-4D97-AF65-F5344CB8AC3E}">
        <p14:creationId xmlns:p14="http://schemas.microsoft.com/office/powerpoint/2010/main" val="4284175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21</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A52B6807-4C7A-468B-9756-9F0CE7D0F5FC}"/>
                  </a:ext>
                </a:extLst>
              </p:cNvPr>
              <p:cNvSpPr txBox="1"/>
              <p:nvPr/>
            </p:nvSpPr>
            <p:spPr>
              <a:xfrm>
                <a:off x="887214" y="2406931"/>
                <a:ext cx="3176675" cy="56470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GB" sz="2800" i="1" smtClean="0">
                              <a:solidFill>
                                <a:srgbClr val="000000"/>
                              </a:solidFill>
                              <a:latin typeface="Cambria Math" panose="02040503050406030204" pitchFamily="18" charset="0"/>
                            </a:rPr>
                          </m:ctrlPr>
                        </m:sSubPr>
                        <m:e>
                          <m:r>
                            <a:rPr lang="en-US" sz="2800" b="0" i="1" smtClean="0">
                              <a:solidFill>
                                <a:srgbClr val="000000"/>
                              </a:solidFill>
                              <a:latin typeface="Cambria Math" panose="02040503050406030204" pitchFamily="18" charset="0"/>
                            </a:rPr>
                            <m:t>𝐻</m:t>
                          </m:r>
                        </m:e>
                        <m:sub>
                          <m:r>
                            <a:rPr lang="en-GB" sz="2800" b="0" i="1">
                              <a:solidFill>
                                <a:srgbClr val="000000"/>
                              </a:solidFill>
                              <a:latin typeface="Cambria Math"/>
                            </a:rPr>
                            <m:t>(</m:t>
                          </m:r>
                          <m:r>
                            <a:rPr lang="en-GB" sz="2800" b="0" i="1">
                              <a:solidFill>
                                <a:srgbClr val="000000"/>
                              </a:solidFill>
                              <a:latin typeface="Cambria Math"/>
                            </a:rPr>
                            <m:t>h</m:t>
                          </m:r>
                          <m:r>
                            <a:rPr lang="en-GB" sz="2800" b="0" i="1">
                              <a:solidFill>
                                <a:srgbClr val="000000"/>
                              </a:solidFill>
                              <a:latin typeface="Cambria Math"/>
                            </a:rPr>
                            <m:t>,</m:t>
                          </m:r>
                          <m:r>
                            <a:rPr lang="en-GB" sz="2800" b="0" i="1">
                              <a:solidFill>
                                <a:srgbClr val="000000"/>
                              </a:solidFill>
                              <a:latin typeface="Cambria Math"/>
                            </a:rPr>
                            <m:t>𝑖𝑐</m:t>
                          </m:r>
                          <m:r>
                            <a:rPr lang="en-GB" sz="2800" b="0" i="1">
                              <a:solidFill>
                                <a:srgbClr val="000000"/>
                              </a:solidFill>
                              <a:latin typeface="Cambria Math"/>
                            </a:rPr>
                            <m:t>,</m:t>
                          </m:r>
                          <m:r>
                            <a:rPr lang="en-GB" sz="2800" b="0" i="1">
                              <a:solidFill>
                                <a:srgbClr val="000000"/>
                              </a:solidFill>
                              <a:latin typeface="Cambria Math"/>
                            </a:rPr>
                            <m:t>𝑖𝑑</m:t>
                          </m:r>
                          <m:r>
                            <a:rPr lang="en-GB" sz="2800" b="0" i="1">
                              <a:solidFill>
                                <a:srgbClr val="000000"/>
                              </a:solidFill>
                              <a:latin typeface="Cambria Math"/>
                            </a:rPr>
                            <m:t>,</m:t>
                          </m:r>
                          <m:r>
                            <a:rPr lang="en-GB" sz="2800" b="0" i="1">
                              <a:solidFill>
                                <a:srgbClr val="000000"/>
                              </a:solidFill>
                              <a:latin typeface="Cambria Math"/>
                            </a:rPr>
                            <m:t>𝑖𝑠</m:t>
                          </m:r>
                          <m:r>
                            <a:rPr lang="en-GB" sz="2800" b="0" i="1">
                              <a:solidFill>
                                <a:srgbClr val="000000"/>
                              </a:solidFill>
                              <a:latin typeface="Cambria Math"/>
                            </a:rPr>
                            <m:t>)</m:t>
                          </m:r>
                        </m:sub>
                      </m:sSub>
                      <m:r>
                        <a:rPr lang="en-GB" sz="2800" b="0" i="1">
                          <a:solidFill>
                            <a:srgbClr val="000000"/>
                          </a:solidFill>
                          <a:latin typeface="Cambria Math"/>
                          <a:ea typeface="Cambria Math"/>
                        </a:rPr>
                        <m:t>=</m:t>
                      </m:r>
                    </m:oMath>
                  </m:oMathPara>
                </a14:m>
                <a:endParaRPr lang="en-GB" sz="2800" i="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p:txBody>
          </p:sp>
        </mc:Choice>
        <mc:Fallback xmlns:p14="http://schemas.microsoft.com/office/powerpoint/2010/main" xmlns:a16="http://schemas.microsoft.com/office/drawing/2014/main" xmlns="">
          <p:sp>
            <p:nvSpPr>
              <p:cNvPr id="22" name="TextBox 21">
                <a:extLst>
                  <a:ext uri="{FF2B5EF4-FFF2-40B4-BE49-F238E27FC236}">
                    <a16:creationId xmlns:a16="http://schemas.microsoft.com/office/drawing/2014/main" id="{A52B6807-4C7A-468B-9756-9F0CE7D0F5FC}"/>
                  </a:ext>
                </a:extLst>
              </p:cNvPr>
              <p:cNvSpPr txBox="1">
                <a:spLocks noRot="1" noChangeAspect="1" noMove="1" noResize="1" noEditPoints="1" noAdjustHandles="1" noChangeArrowheads="1" noChangeShapeType="1" noTextEdit="1"/>
              </p:cNvSpPr>
              <p:nvPr/>
            </p:nvSpPr>
            <p:spPr>
              <a:xfrm>
                <a:off x="887214" y="2406931"/>
                <a:ext cx="3176675" cy="56470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7F0B10B6-95BD-4D04-AD71-851D89F4219D}"/>
                  </a:ext>
                </a:extLst>
              </p:cNvPr>
              <p:cNvSpPr txBox="1"/>
              <p:nvPr/>
            </p:nvSpPr>
            <p:spPr>
              <a:xfrm>
                <a:off x="6319768" y="2168849"/>
                <a:ext cx="5051294" cy="1968552"/>
              </a:xfrm>
              <a:prstGeom prst="rect">
                <a:avLst/>
              </a:prstGeom>
              <a:noFill/>
            </p:spPr>
            <p:txBody>
              <a:bodyPr wrap="square" rtlCol="0">
                <a:spAutoFit/>
              </a:bodyPr>
              <a:lstStyle/>
              <a:p>
                <a:pPr marL="1076325" indent="-1076325"/>
                <a:r>
                  <a:rPr lang="en-GB" sz="2000"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Onde</a:t>
                </a:r>
                <a:r>
                  <a:rPr lang="en-GB" sz="20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a:t>
                </a:r>
              </a:p>
              <a:p>
                <a:pPr marL="1076325" indent="-1076325"/>
                <a14:m>
                  <m:oMath xmlns:m="http://schemas.openxmlformats.org/officeDocument/2006/math">
                    <m:sSub>
                      <m:sSubPr>
                        <m:ctrlPr>
                          <a:rPr lang="en-GB" sz="2000" b="1" i="1" smtClean="0">
                            <a:solidFill>
                              <a:srgbClr val="000000"/>
                            </a:solidFill>
                            <a:latin typeface="Cambria Math" panose="02040503050406030204" pitchFamily="18" charset="0"/>
                            <a:ea typeface="Cambria Math"/>
                          </a:rPr>
                        </m:ctrlPr>
                      </m:sSubPr>
                      <m:e>
                        <m:r>
                          <a:rPr lang="en-GB" sz="2000" b="1" i="0" smtClean="0">
                            <a:solidFill>
                              <a:srgbClr val="000000"/>
                            </a:solidFill>
                            <a:latin typeface="Cambria Math"/>
                            <a:ea typeface="Cambria Math"/>
                          </a:rPr>
                          <m:t>𝐄</m:t>
                        </m:r>
                      </m:e>
                      <m:sub>
                        <m:r>
                          <a:rPr lang="en-GB" sz="2000" b="1" i="0" smtClean="0">
                            <a:solidFill>
                              <a:srgbClr val="000000"/>
                            </a:solidFill>
                            <a:latin typeface="Cambria Math"/>
                            <a:ea typeface="Cambria Math"/>
                          </a:rPr>
                          <m:t>(</m:t>
                        </m:r>
                        <m:r>
                          <a:rPr lang="en-GB" sz="2000" b="1" i="0" smtClean="0">
                            <a:solidFill>
                              <a:srgbClr val="000000"/>
                            </a:solidFill>
                            <a:latin typeface="Cambria Math"/>
                            <a:ea typeface="Cambria Math"/>
                          </a:rPr>
                          <m:t>𝐡</m:t>
                        </m:r>
                        <m:r>
                          <a:rPr lang="en-GB" sz="2000" b="1" i="0" smtClean="0">
                            <a:solidFill>
                              <a:srgbClr val="000000"/>
                            </a:solidFill>
                            <a:latin typeface="Cambria Math"/>
                            <a:ea typeface="Cambria Math"/>
                          </a:rPr>
                          <m:t>,</m:t>
                        </m:r>
                        <m:r>
                          <a:rPr lang="en-GB" sz="2000" b="1" i="0" smtClean="0">
                            <a:solidFill>
                              <a:srgbClr val="000000"/>
                            </a:solidFill>
                            <a:latin typeface="Cambria Math"/>
                            <a:ea typeface="Cambria Math"/>
                          </a:rPr>
                          <m:t>𝐢𝐜</m:t>
                        </m:r>
                        <m:r>
                          <a:rPr lang="en-GB" sz="2000" b="1" i="0" smtClean="0">
                            <a:solidFill>
                              <a:srgbClr val="000000"/>
                            </a:solidFill>
                            <a:latin typeface="Cambria Math"/>
                            <a:ea typeface="Cambria Math"/>
                          </a:rPr>
                          <m:t>,</m:t>
                        </m:r>
                        <m:r>
                          <a:rPr lang="en-GB" sz="2000" b="1" i="0" smtClean="0">
                            <a:solidFill>
                              <a:srgbClr val="000000"/>
                            </a:solidFill>
                            <a:latin typeface="Cambria Math"/>
                            <a:ea typeface="Cambria Math"/>
                          </a:rPr>
                          <m:t>𝐢𝐝</m:t>
                        </m:r>
                        <m:r>
                          <a:rPr lang="en-GB" sz="2000" b="1" i="0" smtClean="0">
                            <a:solidFill>
                              <a:srgbClr val="000000"/>
                            </a:solidFill>
                            <a:latin typeface="Cambria Math"/>
                            <a:ea typeface="Cambria Math"/>
                          </a:rPr>
                          <m:t>,</m:t>
                        </m:r>
                        <m:r>
                          <a:rPr lang="en-GB" sz="2000" b="1" i="0" smtClean="0">
                            <a:solidFill>
                              <a:srgbClr val="000000"/>
                            </a:solidFill>
                            <a:latin typeface="Cambria Math"/>
                            <a:ea typeface="Cambria Math"/>
                          </a:rPr>
                          <m:t>𝐢𝐬</m:t>
                        </m:r>
                        <m:r>
                          <a:rPr lang="en-GB" sz="2000" b="1" i="0" smtClean="0">
                            <a:solidFill>
                              <a:srgbClr val="000000"/>
                            </a:solidFill>
                            <a:latin typeface="Cambria Math"/>
                            <a:ea typeface="Cambria Math"/>
                          </a:rPr>
                          <m:t>)</m:t>
                        </m:r>
                      </m:sub>
                    </m:sSub>
                    <m:r>
                      <a:rPr lang="en-GB" sz="2000" b="1" i="1" smtClean="0">
                        <a:solidFill>
                          <a:srgbClr val="000000"/>
                        </a:solidFill>
                        <a:latin typeface="Cambria Math" panose="02040503050406030204" pitchFamily="18" charset="0"/>
                        <a:ea typeface="Cambria Math"/>
                      </a:rPr>
                      <m:t> </m:t>
                    </m:r>
                  </m:oMath>
                </a14:m>
                <a:r>
                  <a:rPr lang="en-GB" sz="20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GB" sz="2000"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Demanda</a:t>
                </a:r>
                <a:r>
                  <a:rPr lang="en-GB" sz="20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GB" sz="2000"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média</a:t>
                </a:r>
                <a:r>
                  <a:rPr lang="en-GB" sz="20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de </a:t>
                </a:r>
                <a:r>
                  <a:rPr lang="en-GB" sz="2000"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eletricidade</a:t>
                </a:r>
                <a:r>
                  <a:rPr lang="en-GB" sz="20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GB" sz="2000"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na</a:t>
                </a:r>
                <a:r>
                  <a:rPr lang="en-GB" sz="20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hora h do </a:t>
                </a:r>
                <a:r>
                  <a:rPr lang="en-GB" sz="2000"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tipo</a:t>
                </a:r>
                <a:r>
                  <a:rPr lang="en-GB" sz="20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de </a:t>
                </a:r>
                <a:r>
                  <a:rPr lang="en-GB" sz="2000"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dia</a:t>
                </a:r>
                <a:r>
                  <a:rPr lang="en-GB" sz="20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id, </a:t>
                </a:r>
                <a:r>
                  <a:rPr lang="en-GB" sz="2000"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na</a:t>
                </a:r>
                <a:r>
                  <a:rPr lang="en-GB" sz="20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GB" sz="2000"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estação</a:t>
                </a:r>
                <a:r>
                  <a:rPr lang="en-GB" sz="20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is, para o </a:t>
                </a:r>
                <a:r>
                  <a:rPr lang="en-GB" sz="2000"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cliente</a:t>
                </a:r>
                <a:r>
                  <a:rPr lang="en-GB" sz="20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GB" sz="2000"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ic</a:t>
                </a:r>
                <a:endParaRPr lang="en-GB" sz="20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a:p>
                <a:endParaRPr lang="en-GB" sz="20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a:p>
                <a:pPr marL="1076325"/>
                <a:r>
                  <a:rPr lang="en-GB" sz="20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(h: 1...24; id: 1...7; </a:t>
                </a:r>
                <a:r>
                  <a:rPr lang="en-GB" sz="2000"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ic</a:t>
                </a:r>
                <a:r>
                  <a:rPr lang="en-GB" sz="20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1...6)</a:t>
                </a:r>
              </a:p>
            </p:txBody>
          </p:sp>
        </mc:Choice>
        <mc:Fallback xmlns="">
          <p:sp>
            <p:nvSpPr>
              <p:cNvPr id="25" name="TextBox 24">
                <a:extLst>
                  <a:ext uri="{FF2B5EF4-FFF2-40B4-BE49-F238E27FC236}">
                    <a16:creationId xmlns:a16="http://schemas.microsoft.com/office/drawing/2014/main" id="{7F0B10B6-95BD-4D04-AD71-851D89F4219D}"/>
                  </a:ext>
                </a:extLst>
              </p:cNvPr>
              <p:cNvSpPr txBox="1">
                <a:spLocks noRot="1" noChangeAspect="1" noMove="1" noResize="1" noEditPoints="1" noAdjustHandles="1" noChangeArrowheads="1" noChangeShapeType="1" noTextEdit="1"/>
              </p:cNvSpPr>
              <p:nvPr/>
            </p:nvSpPr>
            <p:spPr>
              <a:xfrm>
                <a:off x="6319768" y="2168849"/>
                <a:ext cx="5051294" cy="1968552"/>
              </a:xfrm>
              <a:prstGeom prst="rect">
                <a:avLst/>
              </a:prstGeom>
              <a:blipFill>
                <a:blip r:embed="rId5"/>
                <a:stretch>
                  <a:fillRect l="-1329" t="-1858" r="-604" b="-4644"/>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193F5622-A195-4A83-938D-4A7A3F8AE387}"/>
                  </a:ext>
                </a:extLst>
              </p:cNvPr>
              <p:cNvSpPr txBox="1"/>
              <p:nvPr/>
            </p:nvSpPr>
            <p:spPr>
              <a:xfrm>
                <a:off x="7490674" y="4615562"/>
                <a:ext cx="3096344" cy="113787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GB" sz="2800" i="1" smtClean="0">
                              <a:solidFill>
                                <a:srgbClr val="000000"/>
                              </a:solidFill>
                              <a:latin typeface="Cambria Math" panose="02040503050406030204" pitchFamily="18" charset="0"/>
                            </a:rPr>
                          </m:ctrlPr>
                        </m:naryPr>
                        <m:sub>
                          <m:r>
                            <m:rPr>
                              <m:brk m:alnAt="7"/>
                            </m:rPr>
                            <a:rPr lang="en-GB" sz="2800" i="1">
                              <a:solidFill>
                                <a:srgbClr val="000000"/>
                              </a:solidFill>
                              <a:latin typeface="Cambria Math"/>
                            </a:rPr>
                            <m:t>h</m:t>
                          </m:r>
                        </m:sub>
                        <m:sup/>
                        <m:e>
                          <m:sSub>
                            <m:sSubPr>
                              <m:ctrlPr>
                                <a:rPr lang="en-GB" sz="2800" i="1">
                                  <a:solidFill>
                                    <a:srgbClr val="000000"/>
                                  </a:solidFill>
                                  <a:latin typeface="Cambria Math" panose="02040503050406030204" pitchFamily="18" charset="0"/>
                                </a:rPr>
                              </m:ctrlPr>
                            </m:sSubPr>
                            <m:e>
                              <m:r>
                                <a:rPr lang="en-US" sz="2800" b="0" i="1" smtClean="0">
                                  <a:solidFill>
                                    <a:srgbClr val="000000"/>
                                  </a:solidFill>
                                  <a:latin typeface="Cambria Math" panose="02040503050406030204" pitchFamily="18" charset="0"/>
                                </a:rPr>
                                <m:t>𝐻</m:t>
                              </m:r>
                            </m:e>
                            <m:sub>
                              <m:r>
                                <a:rPr lang="en-GB" sz="2800" i="1">
                                  <a:solidFill>
                                    <a:srgbClr val="000000"/>
                                  </a:solidFill>
                                  <a:latin typeface="Cambria Math"/>
                                </a:rPr>
                                <m:t>(</m:t>
                              </m:r>
                              <m:r>
                                <a:rPr lang="en-GB" sz="2800" i="1">
                                  <a:solidFill>
                                    <a:srgbClr val="000000"/>
                                  </a:solidFill>
                                  <a:latin typeface="Cambria Math"/>
                                </a:rPr>
                                <m:t>h</m:t>
                              </m:r>
                              <m:r>
                                <a:rPr lang="en-GB" sz="2800" i="1">
                                  <a:solidFill>
                                    <a:srgbClr val="000000"/>
                                  </a:solidFill>
                                  <a:latin typeface="Cambria Math"/>
                                </a:rPr>
                                <m:t>,</m:t>
                              </m:r>
                              <m:r>
                                <a:rPr lang="en-GB" sz="2800" i="1">
                                  <a:solidFill>
                                    <a:srgbClr val="000000"/>
                                  </a:solidFill>
                                  <a:latin typeface="Cambria Math"/>
                                </a:rPr>
                                <m:t>𝑖𝑐</m:t>
                              </m:r>
                              <m:r>
                                <a:rPr lang="en-GB" sz="2800" i="1">
                                  <a:solidFill>
                                    <a:srgbClr val="000000"/>
                                  </a:solidFill>
                                  <a:latin typeface="Cambria Math"/>
                                </a:rPr>
                                <m:t>,</m:t>
                              </m:r>
                              <m:r>
                                <a:rPr lang="en-GB" sz="2800" i="1">
                                  <a:solidFill>
                                    <a:srgbClr val="000000"/>
                                  </a:solidFill>
                                  <a:latin typeface="Cambria Math"/>
                                </a:rPr>
                                <m:t>𝑖𝑑</m:t>
                              </m:r>
                              <m:r>
                                <a:rPr lang="en-GB" sz="2800" i="1">
                                  <a:solidFill>
                                    <a:srgbClr val="000000"/>
                                  </a:solidFill>
                                  <a:latin typeface="Cambria Math"/>
                                </a:rPr>
                                <m:t>,</m:t>
                              </m:r>
                              <m:r>
                                <a:rPr lang="en-GB" sz="2800" i="1">
                                  <a:solidFill>
                                    <a:srgbClr val="000000"/>
                                  </a:solidFill>
                                  <a:latin typeface="Cambria Math"/>
                                </a:rPr>
                                <m:t>𝑖𝑠</m:t>
                              </m:r>
                              <m:r>
                                <a:rPr lang="en-GB" sz="2800" i="1">
                                  <a:solidFill>
                                    <a:srgbClr val="000000"/>
                                  </a:solidFill>
                                  <a:latin typeface="Cambria Math"/>
                                </a:rPr>
                                <m:t>)</m:t>
                              </m:r>
                            </m:sub>
                          </m:sSub>
                        </m:e>
                      </m:nary>
                      <m:r>
                        <a:rPr lang="en-GB" sz="2800" i="1">
                          <a:solidFill>
                            <a:srgbClr val="000000"/>
                          </a:solidFill>
                          <a:latin typeface="Cambria Math"/>
                          <a:ea typeface="Cambria Math"/>
                        </a:rPr>
                        <m:t>=24</m:t>
                      </m:r>
                    </m:oMath>
                  </m:oMathPara>
                </a14:m>
                <a:endParaRPr lang="en-GB" sz="2800">
                  <a:solidFill>
                    <a:srgbClr val="000000"/>
                  </a:solidFill>
                  <a:latin typeface="Open Sans" panose="020B0606030504020204" pitchFamily="34" charset="0"/>
                </a:endParaRPr>
              </a:p>
            </p:txBody>
          </p:sp>
        </mc:Choice>
        <mc:Fallback xmlns:p14="http://schemas.microsoft.com/office/powerpoint/2010/main" xmlns:a16="http://schemas.microsoft.com/office/drawing/2014/main" xmlns="">
          <p:sp>
            <p:nvSpPr>
              <p:cNvPr id="33" name="TextBox 32">
                <a:extLst>
                  <a:ext uri="{FF2B5EF4-FFF2-40B4-BE49-F238E27FC236}">
                    <a16:creationId xmlns:a16="http://schemas.microsoft.com/office/drawing/2014/main" id="{193F5622-A195-4A83-938D-4A7A3F8AE387}"/>
                  </a:ext>
                </a:extLst>
              </p:cNvPr>
              <p:cNvSpPr txBox="1">
                <a:spLocks noRot="1" noChangeAspect="1" noMove="1" noResize="1" noEditPoints="1" noAdjustHandles="1" noChangeArrowheads="1" noChangeShapeType="1" noTextEdit="1"/>
              </p:cNvSpPr>
              <p:nvPr/>
            </p:nvSpPr>
            <p:spPr>
              <a:xfrm>
                <a:off x="7490674" y="4615562"/>
                <a:ext cx="3096344" cy="113787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398F14AB-55E2-457D-BD9B-6A0319470512}"/>
                  </a:ext>
                </a:extLst>
              </p:cNvPr>
              <p:cNvSpPr txBox="1"/>
              <p:nvPr/>
            </p:nvSpPr>
            <p:spPr>
              <a:xfrm>
                <a:off x="3061523" y="2163273"/>
                <a:ext cx="3248683" cy="137916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f>
                        <m:fPr>
                          <m:ctrlPr>
                            <a:rPr lang="en-GB" sz="2800" i="1" smtClean="0">
                              <a:solidFill>
                                <a:srgbClr val="000000"/>
                              </a:solidFill>
                              <a:latin typeface="Cambria Math" panose="02040503050406030204" pitchFamily="18" charset="0"/>
                              <a:ea typeface="Cambria Math"/>
                            </a:rPr>
                          </m:ctrlPr>
                        </m:fPr>
                        <m:num>
                          <m:sSub>
                            <m:sSubPr>
                              <m:ctrlPr>
                                <a:rPr lang="en-GB" sz="2800" i="1">
                                  <a:solidFill>
                                    <a:srgbClr val="000000"/>
                                  </a:solidFill>
                                  <a:latin typeface="Cambria Math" panose="02040503050406030204" pitchFamily="18" charset="0"/>
                                  <a:ea typeface="Cambria Math"/>
                                </a:rPr>
                              </m:ctrlPr>
                            </m:sSubPr>
                            <m:e>
                              <m:r>
                                <a:rPr lang="en-GB" sz="2800" b="0" i="1" smtClean="0">
                                  <a:solidFill>
                                    <a:srgbClr val="000000"/>
                                  </a:solidFill>
                                  <a:latin typeface="Cambria Math"/>
                                  <a:ea typeface="Cambria Math"/>
                                </a:rPr>
                                <m:t>𝐸</m:t>
                              </m:r>
                            </m:e>
                            <m:sub>
                              <m:r>
                                <a:rPr lang="en-GB" sz="2800" b="0" i="1">
                                  <a:solidFill>
                                    <a:srgbClr val="000000"/>
                                  </a:solidFill>
                                  <a:latin typeface="Cambria Math"/>
                                  <a:ea typeface="Cambria Math"/>
                                </a:rPr>
                                <m:t>(</m:t>
                              </m:r>
                              <m:r>
                                <a:rPr lang="en-GB" sz="2800" b="0" i="1">
                                  <a:solidFill>
                                    <a:srgbClr val="000000"/>
                                  </a:solidFill>
                                  <a:latin typeface="Cambria Math"/>
                                  <a:ea typeface="Cambria Math"/>
                                </a:rPr>
                                <m:t>h</m:t>
                              </m:r>
                              <m:r>
                                <a:rPr lang="en-GB" sz="2800" b="0" i="1">
                                  <a:solidFill>
                                    <a:srgbClr val="000000"/>
                                  </a:solidFill>
                                  <a:latin typeface="Cambria Math"/>
                                  <a:ea typeface="Cambria Math"/>
                                </a:rPr>
                                <m:t>,</m:t>
                              </m:r>
                              <m:r>
                                <a:rPr lang="en-GB" sz="2800" b="0" i="1">
                                  <a:solidFill>
                                    <a:srgbClr val="000000"/>
                                  </a:solidFill>
                                  <a:latin typeface="Cambria Math"/>
                                  <a:ea typeface="Cambria Math"/>
                                </a:rPr>
                                <m:t>𝑖𝑐</m:t>
                              </m:r>
                              <m:r>
                                <a:rPr lang="en-GB" sz="2800" b="0" i="1">
                                  <a:solidFill>
                                    <a:srgbClr val="000000"/>
                                  </a:solidFill>
                                  <a:latin typeface="Cambria Math"/>
                                  <a:ea typeface="Cambria Math"/>
                                </a:rPr>
                                <m:t>,</m:t>
                              </m:r>
                              <m:r>
                                <a:rPr lang="en-GB" sz="2800" b="0" i="1">
                                  <a:solidFill>
                                    <a:srgbClr val="000000"/>
                                  </a:solidFill>
                                  <a:latin typeface="Cambria Math"/>
                                  <a:ea typeface="Cambria Math"/>
                                </a:rPr>
                                <m:t>𝑖𝑑</m:t>
                              </m:r>
                              <m:r>
                                <a:rPr lang="en-GB" sz="2800" b="0" i="1">
                                  <a:solidFill>
                                    <a:srgbClr val="000000"/>
                                  </a:solidFill>
                                  <a:latin typeface="Cambria Math"/>
                                  <a:ea typeface="Cambria Math"/>
                                </a:rPr>
                                <m:t>,</m:t>
                              </m:r>
                              <m:r>
                                <a:rPr lang="en-GB" sz="2800" b="0" i="1">
                                  <a:solidFill>
                                    <a:srgbClr val="000000"/>
                                  </a:solidFill>
                                  <a:latin typeface="Cambria Math"/>
                                  <a:ea typeface="Cambria Math"/>
                                </a:rPr>
                                <m:t>𝑖𝑠</m:t>
                              </m:r>
                              <m:r>
                                <a:rPr lang="en-GB" sz="2800" b="0" i="1">
                                  <a:solidFill>
                                    <a:srgbClr val="000000"/>
                                  </a:solidFill>
                                  <a:latin typeface="Cambria Math"/>
                                  <a:ea typeface="Cambria Math"/>
                                </a:rPr>
                                <m:t>)</m:t>
                              </m:r>
                            </m:sub>
                          </m:sSub>
                        </m:num>
                        <m:den>
                          <m:d>
                            <m:dPr>
                              <m:ctrlPr>
                                <a:rPr lang="en-GB" sz="2800" i="1">
                                  <a:solidFill>
                                    <a:srgbClr val="000000"/>
                                  </a:solidFill>
                                  <a:latin typeface="Cambria Math" panose="02040503050406030204" pitchFamily="18" charset="0"/>
                                  <a:ea typeface="Cambria Math"/>
                                </a:rPr>
                              </m:ctrlPr>
                            </m:dPr>
                            <m:e>
                              <m:f>
                                <m:fPr>
                                  <m:ctrlPr>
                                    <a:rPr lang="en-GB" sz="2800" i="1">
                                      <a:solidFill>
                                        <a:srgbClr val="000000"/>
                                      </a:solidFill>
                                      <a:latin typeface="Cambria Math" panose="02040503050406030204" pitchFamily="18" charset="0"/>
                                      <a:ea typeface="Cambria Math"/>
                                    </a:rPr>
                                  </m:ctrlPr>
                                </m:fPr>
                                <m:num>
                                  <m:nary>
                                    <m:naryPr>
                                      <m:chr m:val="∑"/>
                                      <m:ctrlPr>
                                        <a:rPr lang="en-GB" sz="2800" i="1">
                                          <a:solidFill>
                                            <a:srgbClr val="000000"/>
                                          </a:solidFill>
                                          <a:latin typeface="Cambria Math" panose="02040503050406030204" pitchFamily="18" charset="0"/>
                                          <a:ea typeface="Cambria Math"/>
                                        </a:rPr>
                                      </m:ctrlPr>
                                    </m:naryPr>
                                    <m:sub>
                                      <m:r>
                                        <m:rPr>
                                          <m:brk m:alnAt="23"/>
                                        </m:rPr>
                                        <a:rPr lang="en-GB" sz="2800" b="0" i="1">
                                          <a:solidFill>
                                            <a:srgbClr val="000000"/>
                                          </a:solidFill>
                                          <a:latin typeface="Cambria Math"/>
                                          <a:ea typeface="Cambria Math"/>
                                        </a:rPr>
                                        <m:t>h</m:t>
                                      </m:r>
                                      <m:r>
                                        <a:rPr lang="en-GB" sz="2800" b="0" i="1">
                                          <a:solidFill>
                                            <a:srgbClr val="000000"/>
                                          </a:solidFill>
                                          <a:latin typeface="Cambria Math"/>
                                          <a:ea typeface="Cambria Math"/>
                                        </a:rPr>
                                        <m:t>=</m:t>
                                      </m:r>
                                      <m:r>
                                        <m:rPr>
                                          <m:brk m:alnAt="23"/>
                                        </m:rPr>
                                        <a:rPr lang="en-GB" sz="2800" b="0" i="1">
                                          <a:solidFill>
                                            <a:srgbClr val="000000"/>
                                          </a:solidFill>
                                          <a:latin typeface="Cambria Math"/>
                                          <a:ea typeface="Cambria Math"/>
                                        </a:rPr>
                                        <m:t>1</m:t>
                                      </m:r>
                                    </m:sub>
                                    <m:sup>
                                      <m:r>
                                        <a:rPr lang="en-GB" sz="2800" b="0" i="1">
                                          <a:solidFill>
                                            <a:srgbClr val="000000"/>
                                          </a:solidFill>
                                          <a:latin typeface="Cambria Math"/>
                                          <a:ea typeface="Cambria Math"/>
                                        </a:rPr>
                                        <m:t>24</m:t>
                                      </m:r>
                                    </m:sup>
                                    <m:e>
                                      <m:sSub>
                                        <m:sSubPr>
                                          <m:ctrlPr>
                                            <a:rPr lang="en-GB" sz="2800" i="1">
                                              <a:solidFill>
                                                <a:srgbClr val="000000"/>
                                              </a:solidFill>
                                              <a:latin typeface="Cambria Math" panose="02040503050406030204" pitchFamily="18" charset="0"/>
                                              <a:ea typeface="Cambria Math"/>
                                            </a:rPr>
                                          </m:ctrlPr>
                                        </m:sSubPr>
                                        <m:e>
                                          <m:r>
                                            <a:rPr lang="en-GB" sz="2800" b="0" i="1">
                                              <a:solidFill>
                                                <a:srgbClr val="000000"/>
                                              </a:solidFill>
                                              <a:latin typeface="Cambria Math"/>
                                              <a:ea typeface="Cambria Math"/>
                                            </a:rPr>
                                            <m:t>𝐸</m:t>
                                          </m:r>
                                        </m:e>
                                        <m:sub>
                                          <m:r>
                                            <a:rPr lang="en-GB" sz="2800" b="0" i="1">
                                              <a:solidFill>
                                                <a:srgbClr val="000000"/>
                                              </a:solidFill>
                                              <a:latin typeface="Cambria Math"/>
                                              <a:ea typeface="Cambria Math"/>
                                            </a:rPr>
                                            <m:t>(</m:t>
                                          </m:r>
                                          <m:r>
                                            <a:rPr lang="en-GB" sz="2800" b="0" i="1">
                                              <a:solidFill>
                                                <a:srgbClr val="000000"/>
                                              </a:solidFill>
                                              <a:latin typeface="Cambria Math"/>
                                              <a:ea typeface="Cambria Math"/>
                                            </a:rPr>
                                            <m:t>h</m:t>
                                          </m:r>
                                          <m:r>
                                            <a:rPr lang="en-GB" sz="2800" b="0" i="1">
                                              <a:solidFill>
                                                <a:srgbClr val="000000"/>
                                              </a:solidFill>
                                              <a:latin typeface="Cambria Math"/>
                                              <a:ea typeface="Cambria Math"/>
                                            </a:rPr>
                                            <m:t>,</m:t>
                                          </m:r>
                                          <m:r>
                                            <a:rPr lang="en-GB" sz="2800" b="0" i="1">
                                              <a:solidFill>
                                                <a:srgbClr val="000000"/>
                                              </a:solidFill>
                                              <a:latin typeface="Cambria Math"/>
                                              <a:ea typeface="Cambria Math"/>
                                            </a:rPr>
                                            <m:t>𝑖𝑐</m:t>
                                          </m:r>
                                          <m:r>
                                            <a:rPr lang="en-GB" sz="2800" b="0" i="1">
                                              <a:solidFill>
                                                <a:srgbClr val="000000"/>
                                              </a:solidFill>
                                              <a:latin typeface="Cambria Math"/>
                                              <a:ea typeface="Cambria Math"/>
                                            </a:rPr>
                                            <m:t>,</m:t>
                                          </m:r>
                                          <m:r>
                                            <a:rPr lang="en-GB" sz="2800" b="0" i="1">
                                              <a:solidFill>
                                                <a:srgbClr val="000000"/>
                                              </a:solidFill>
                                              <a:latin typeface="Cambria Math"/>
                                              <a:ea typeface="Cambria Math"/>
                                            </a:rPr>
                                            <m:t>𝑖𝑑</m:t>
                                          </m:r>
                                          <m:r>
                                            <a:rPr lang="en-GB" sz="2800" b="0" i="1">
                                              <a:solidFill>
                                                <a:srgbClr val="000000"/>
                                              </a:solidFill>
                                              <a:latin typeface="Cambria Math"/>
                                              <a:ea typeface="Cambria Math"/>
                                            </a:rPr>
                                            <m:t>,</m:t>
                                          </m:r>
                                          <m:r>
                                            <a:rPr lang="en-GB" sz="2800" b="0" i="1">
                                              <a:solidFill>
                                                <a:srgbClr val="000000"/>
                                              </a:solidFill>
                                              <a:latin typeface="Cambria Math"/>
                                              <a:ea typeface="Cambria Math"/>
                                            </a:rPr>
                                            <m:t>𝑖𝑠</m:t>
                                          </m:r>
                                          <m:r>
                                            <a:rPr lang="en-GB" sz="2800" b="0" i="1">
                                              <a:solidFill>
                                                <a:srgbClr val="000000"/>
                                              </a:solidFill>
                                              <a:latin typeface="Cambria Math"/>
                                              <a:ea typeface="Cambria Math"/>
                                            </a:rPr>
                                            <m:t>)</m:t>
                                          </m:r>
                                        </m:sub>
                                      </m:sSub>
                                    </m:e>
                                  </m:nary>
                                </m:num>
                                <m:den>
                                  <m:r>
                                    <a:rPr lang="en-GB" sz="2800" b="0" i="1">
                                      <a:solidFill>
                                        <a:srgbClr val="000000"/>
                                      </a:solidFill>
                                      <a:latin typeface="Cambria Math"/>
                                      <a:ea typeface="Cambria Math"/>
                                    </a:rPr>
                                    <m:t>24</m:t>
                                  </m:r>
                                </m:den>
                              </m:f>
                            </m:e>
                          </m:d>
                        </m:den>
                      </m:f>
                    </m:oMath>
                  </m:oMathPara>
                </a14:m>
                <a:endParaRPr lang="en-GB" sz="2800" i="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p:txBody>
          </p:sp>
        </mc:Choice>
        <mc:Fallback xmlns:p14="http://schemas.microsoft.com/office/powerpoint/2010/main" xmlns:a16="http://schemas.microsoft.com/office/drawing/2014/main" xmlns="">
          <p:sp>
            <p:nvSpPr>
              <p:cNvPr id="34" name="TextBox 33">
                <a:extLst>
                  <a:ext uri="{FF2B5EF4-FFF2-40B4-BE49-F238E27FC236}">
                    <a16:creationId xmlns:a16="http://schemas.microsoft.com/office/drawing/2014/main" id="{398F14AB-55E2-457D-BD9B-6A0319470512}"/>
                  </a:ext>
                </a:extLst>
              </p:cNvPr>
              <p:cNvSpPr txBox="1">
                <a:spLocks noRot="1" noChangeAspect="1" noMove="1" noResize="1" noEditPoints="1" noAdjustHandles="1" noChangeArrowheads="1" noChangeShapeType="1" noTextEdit="1"/>
              </p:cNvSpPr>
              <p:nvPr/>
            </p:nvSpPr>
            <p:spPr>
              <a:xfrm>
                <a:off x="3061523" y="2163273"/>
                <a:ext cx="3248683" cy="1379160"/>
              </a:xfrm>
              <a:prstGeom prst="rect">
                <a:avLst/>
              </a:prstGeom>
              <a:blipFill>
                <a:blip r:embed="rId7"/>
                <a:stretch>
                  <a:fillRect/>
                </a:stretch>
              </a:blipFill>
            </p:spPr>
            <p:txBody>
              <a:bodyPr/>
              <a:lstStyle/>
              <a:p>
                <a:r>
                  <a:rPr lang="en-US">
                    <a:noFill/>
                  </a:rPr>
                  <a:t> </a:t>
                </a:r>
              </a:p>
            </p:txBody>
          </p:sp>
        </mc:Fallback>
      </mc:AlternateContent>
      <p:sp>
        <p:nvSpPr>
          <p:cNvPr id="13" name="Rectangle 12">
            <a:extLst>
              <a:ext uri="{FF2B5EF4-FFF2-40B4-BE49-F238E27FC236}">
                <a16:creationId xmlns:a16="http://schemas.microsoft.com/office/drawing/2014/main" id="{0A1E4837-E568-5645-A037-4DA3F9F7976B}"/>
              </a:ext>
            </a:extLst>
          </p:cNvPr>
          <p:cNvSpPr/>
          <p:nvPr/>
        </p:nvSpPr>
        <p:spPr>
          <a:xfrm>
            <a:off x="887214" y="1353230"/>
            <a:ext cx="8309539" cy="369332"/>
          </a:xfrm>
          <a:prstGeom prst="rect">
            <a:avLst/>
          </a:prstGeom>
        </p:spPr>
        <p:txBody>
          <a:bodyPr wrap="square" lIns="91440" tIns="45720" rIns="91440" bIns="45720" anchor="t">
            <a:spAutoFit/>
          </a:bodyPr>
          <a:lstStyle/>
          <a:p>
            <a:pPr eaLnBrk="1" fontAlgn="auto" hangingPunct="1">
              <a:lnSpc>
                <a:spcPct val="90000"/>
              </a:lnSpc>
              <a:spcBef>
                <a:spcPts val="0"/>
              </a:spcBef>
              <a:spcAft>
                <a:spcPts val="1200"/>
              </a:spcAft>
              <a:buClr>
                <a:srgbClr val="333333"/>
              </a:buClr>
              <a:buSzPts val="1600"/>
              <a:defRPr/>
            </a:pPr>
            <a:r>
              <a:rPr lang="en-ZA" sz="2000" b="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Coeficientes horários</a:t>
            </a:r>
          </a:p>
        </p:txBody>
      </p:sp>
      <p:sp>
        <p:nvSpPr>
          <p:cNvPr id="4" name="Title 1">
            <a:extLst>
              <a:ext uri="{FF2B5EF4-FFF2-40B4-BE49-F238E27FC236}">
                <a16:creationId xmlns:a16="http://schemas.microsoft.com/office/drawing/2014/main" id="{91FFEF84-D1BE-4420-A327-66CEC1D55551}"/>
              </a:ext>
            </a:extLst>
          </p:cNvPr>
          <p:cNvSpPr txBox="1">
            <a:spLocks/>
          </p:cNvSpPr>
          <p:nvPr/>
        </p:nvSpPr>
        <p:spPr bwMode="auto">
          <a:xfrm>
            <a:off x="858078" y="345247"/>
            <a:ext cx="989274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GB">
                <a:latin typeface="Open Sans"/>
                <a:sym typeface="Bodoni SvtyTwo ITC TT-Book"/>
              </a:rPr>
              <a:t>Aula 9.4 Coeficientes de modulação</a:t>
            </a:r>
          </a:p>
        </p:txBody>
      </p:sp>
    </p:spTree>
    <p:extLst>
      <p:ext uri="{BB962C8B-B14F-4D97-AF65-F5344CB8AC3E}">
        <p14:creationId xmlns:p14="http://schemas.microsoft.com/office/powerpoint/2010/main" val="10525063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22</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pSp>
        <p:nvGrpSpPr>
          <p:cNvPr id="122" name="Group 121">
            <a:extLst>
              <a:ext uri="{FF2B5EF4-FFF2-40B4-BE49-F238E27FC236}">
                <a16:creationId xmlns:a16="http://schemas.microsoft.com/office/drawing/2014/main" id="{9A55BE9A-9488-4FCE-8700-A772D9576A6F}"/>
              </a:ext>
            </a:extLst>
          </p:cNvPr>
          <p:cNvGrpSpPr/>
          <p:nvPr/>
        </p:nvGrpSpPr>
        <p:grpSpPr>
          <a:xfrm>
            <a:off x="1947131" y="5508214"/>
            <a:ext cx="6857732" cy="725157"/>
            <a:chOff x="672774" y="5216783"/>
            <a:chExt cx="7950851" cy="1015348"/>
          </a:xfrm>
        </p:grpSpPr>
        <p:sp>
          <p:nvSpPr>
            <p:cNvPr id="123" name="Text Box 7">
              <a:extLst>
                <a:ext uri="{FF2B5EF4-FFF2-40B4-BE49-F238E27FC236}">
                  <a16:creationId xmlns:a16="http://schemas.microsoft.com/office/drawing/2014/main" id="{C1DD8085-A1E6-46E0-B73E-77DFE41368A5}"/>
                </a:ext>
              </a:extLst>
            </p:cNvPr>
            <p:cNvSpPr txBox="1">
              <a:spLocks noChangeArrowheads="1"/>
            </p:cNvSpPr>
            <p:nvPr/>
          </p:nvSpPr>
          <p:spPr bwMode="auto">
            <a:xfrm>
              <a:off x="3962400" y="5715001"/>
              <a:ext cx="3886200" cy="51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atin typeface="Open Sans" panose="020B0606030504020204" pitchFamily="34" charset="0"/>
                </a:rPr>
                <a:t>Resultado: Carga horária</a:t>
              </a:r>
            </a:p>
          </p:txBody>
        </p:sp>
        <p:sp>
          <p:nvSpPr>
            <p:cNvPr id="124" name="Line 14">
              <a:extLst>
                <a:ext uri="{FF2B5EF4-FFF2-40B4-BE49-F238E27FC236}">
                  <a16:creationId xmlns:a16="http://schemas.microsoft.com/office/drawing/2014/main" id="{B17F498A-5797-4938-8F68-561A746554BC}"/>
                </a:ext>
              </a:extLst>
            </p:cNvPr>
            <p:cNvSpPr>
              <a:spLocks noChangeShapeType="1"/>
            </p:cNvSpPr>
            <p:nvPr/>
          </p:nvSpPr>
          <p:spPr bwMode="auto">
            <a:xfrm>
              <a:off x="672774" y="6139002"/>
              <a:ext cx="7950851" cy="13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25" name="Line 16">
              <a:extLst>
                <a:ext uri="{FF2B5EF4-FFF2-40B4-BE49-F238E27FC236}">
                  <a16:creationId xmlns:a16="http://schemas.microsoft.com/office/drawing/2014/main" id="{8F3305BC-E8D4-47D6-A88B-BE306166E517}"/>
                </a:ext>
              </a:extLst>
            </p:cNvPr>
            <p:cNvSpPr>
              <a:spLocks noChangeShapeType="1"/>
            </p:cNvSpPr>
            <p:nvPr/>
          </p:nvSpPr>
          <p:spPr bwMode="auto">
            <a:xfrm flipV="1">
              <a:off x="672774" y="5414401"/>
              <a:ext cx="1520" cy="724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26" name="Line 17">
              <a:extLst>
                <a:ext uri="{FF2B5EF4-FFF2-40B4-BE49-F238E27FC236}">
                  <a16:creationId xmlns:a16="http://schemas.microsoft.com/office/drawing/2014/main" id="{44AF1735-7CD4-42AA-863E-C90F7F2925F1}"/>
                </a:ext>
              </a:extLst>
            </p:cNvPr>
            <p:cNvSpPr>
              <a:spLocks noChangeShapeType="1"/>
            </p:cNvSpPr>
            <p:nvPr/>
          </p:nvSpPr>
          <p:spPr bwMode="auto">
            <a:xfrm>
              <a:off x="672774" y="5612020"/>
              <a:ext cx="7877908" cy="1372"/>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27" name="Freeform 18">
              <a:extLst>
                <a:ext uri="{FF2B5EF4-FFF2-40B4-BE49-F238E27FC236}">
                  <a16:creationId xmlns:a16="http://schemas.microsoft.com/office/drawing/2014/main" id="{028022A3-3FC0-4011-B472-C4FF4B9D9CAD}"/>
                </a:ext>
              </a:extLst>
            </p:cNvPr>
            <p:cNvSpPr>
              <a:spLocks/>
            </p:cNvSpPr>
            <p:nvPr/>
          </p:nvSpPr>
          <p:spPr bwMode="auto">
            <a:xfrm>
              <a:off x="672774" y="5216783"/>
              <a:ext cx="2704991" cy="724600"/>
            </a:xfrm>
            <a:custGeom>
              <a:avLst/>
              <a:gdLst>
                <a:gd name="T0" fmla="*/ 33 w 3690"/>
                <a:gd name="T1" fmla="*/ 468 h 902"/>
                <a:gd name="T2" fmla="*/ 92 w 3690"/>
                <a:gd name="T3" fmla="*/ 434 h 902"/>
                <a:gd name="T4" fmla="*/ 175 w 3690"/>
                <a:gd name="T5" fmla="*/ 426 h 902"/>
                <a:gd name="T6" fmla="*/ 225 w 3690"/>
                <a:gd name="T7" fmla="*/ 459 h 902"/>
                <a:gd name="T8" fmla="*/ 309 w 3690"/>
                <a:gd name="T9" fmla="*/ 484 h 902"/>
                <a:gd name="T10" fmla="*/ 417 w 3690"/>
                <a:gd name="T11" fmla="*/ 526 h 902"/>
                <a:gd name="T12" fmla="*/ 517 w 3690"/>
                <a:gd name="T13" fmla="*/ 635 h 902"/>
                <a:gd name="T14" fmla="*/ 559 w 3690"/>
                <a:gd name="T15" fmla="*/ 743 h 902"/>
                <a:gd name="T16" fmla="*/ 609 w 3690"/>
                <a:gd name="T17" fmla="*/ 635 h 902"/>
                <a:gd name="T18" fmla="*/ 726 w 3690"/>
                <a:gd name="T19" fmla="*/ 576 h 902"/>
                <a:gd name="T20" fmla="*/ 835 w 3690"/>
                <a:gd name="T21" fmla="*/ 234 h 902"/>
                <a:gd name="T22" fmla="*/ 876 w 3690"/>
                <a:gd name="T23" fmla="*/ 309 h 902"/>
                <a:gd name="T24" fmla="*/ 960 w 3690"/>
                <a:gd name="T25" fmla="*/ 318 h 902"/>
                <a:gd name="T26" fmla="*/ 1018 w 3690"/>
                <a:gd name="T27" fmla="*/ 451 h 902"/>
                <a:gd name="T28" fmla="*/ 1085 w 3690"/>
                <a:gd name="T29" fmla="*/ 501 h 902"/>
                <a:gd name="T30" fmla="*/ 1127 w 3690"/>
                <a:gd name="T31" fmla="*/ 535 h 902"/>
                <a:gd name="T32" fmla="*/ 1244 w 3690"/>
                <a:gd name="T33" fmla="*/ 301 h 902"/>
                <a:gd name="T34" fmla="*/ 1310 w 3690"/>
                <a:gd name="T35" fmla="*/ 284 h 902"/>
                <a:gd name="T36" fmla="*/ 1377 w 3690"/>
                <a:gd name="T37" fmla="*/ 351 h 902"/>
                <a:gd name="T38" fmla="*/ 1477 w 3690"/>
                <a:gd name="T39" fmla="*/ 593 h 902"/>
                <a:gd name="T40" fmla="*/ 1511 w 3690"/>
                <a:gd name="T41" fmla="*/ 551 h 902"/>
                <a:gd name="T42" fmla="*/ 1628 w 3690"/>
                <a:gd name="T43" fmla="*/ 868 h 902"/>
                <a:gd name="T44" fmla="*/ 1703 w 3690"/>
                <a:gd name="T45" fmla="*/ 843 h 902"/>
                <a:gd name="T46" fmla="*/ 1803 w 3690"/>
                <a:gd name="T47" fmla="*/ 668 h 902"/>
                <a:gd name="T48" fmla="*/ 1836 w 3690"/>
                <a:gd name="T49" fmla="*/ 693 h 902"/>
                <a:gd name="T50" fmla="*/ 1886 w 3690"/>
                <a:gd name="T51" fmla="*/ 543 h 902"/>
                <a:gd name="T52" fmla="*/ 1953 w 3690"/>
                <a:gd name="T53" fmla="*/ 518 h 902"/>
                <a:gd name="T54" fmla="*/ 2045 w 3690"/>
                <a:gd name="T55" fmla="*/ 518 h 902"/>
                <a:gd name="T56" fmla="*/ 2095 w 3690"/>
                <a:gd name="T57" fmla="*/ 459 h 902"/>
                <a:gd name="T58" fmla="*/ 2187 w 3690"/>
                <a:gd name="T59" fmla="*/ 551 h 902"/>
                <a:gd name="T60" fmla="*/ 2312 w 3690"/>
                <a:gd name="T61" fmla="*/ 535 h 902"/>
                <a:gd name="T62" fmla="*/ 2371 w 3690"/>
                <a:gd name="T63" fmla="*/ 576 h 902"/>
                <a:gd name="T64" fmla="*/ 2471 w 3690"/>
                <a:gd name="T65" fmla="*/ 585 h 902"/>
                <a:gd name="T66" fmla="*/ 2563 w 3690"/>
                <a:gd name="T67" fmla="*/ 251 h 902"/>
                <a:gd name="T68" fmla="*/ 2629 w 3690"/>
                <a:gd name="T69" fmla="*/ 176 h 902"/>
                <a:gd name="T70" fmla="*/ 2755 w 3690"/>
                <a:gd name="T71" fmla="*/ 167 h 902"/>
                <a:gd name="T72" fmla="*/ 2813 w 3690"/>
                <a:gd name="T73" fmla="*/ 284 h 902"/>
                <a:gd name="T74" fmla="*/ 2922 w 3690"/>
                <a:gd name="T75" fmla="*/ 351 h 902"/>
                <a:gd name="T76" fmla="*/ 2972 w 3690"/>
                <a:gd name="T77" fmla="*/ 418 h 902"/>
                <a:gd name="T78" fmla="*/ 3038 w 3690"/>
                <a:gd name="T79" fmla="*/ 576 h 902"/>
                <a:gd name="T80" fmla="*/ 3097 w 3690"/>
                <a:gd name="T81" fmla="*/ 618 h 902"/>
                <a:gd name="T82" fmla="*/ 3164 w 3690"/>
                <a:gd name="T83" fmla="*/ 518 h 902"/>
                <a:gd name="T84" fmla="*/ 3239 w 3690"/>
                <a:gd name="T85" fmla="*/ 626 h 902"/>
                <a:gd name="T86" fmla="*/ 3297 w 3690"/>
                <a:gd name="T87" fmla="*/ 668 h 902"/>
                <a:gd name="T88" fmla="*/ 3364 w 3690"/>
                <a:gd name="T89" fmla="*/ 768 h 902"/>
                <a:gd name="T90" fmla="*/ 3397 w 3690"/>
                <a:gd name="T91" fmla="*/ 626 h 902"/>
                <a:gd name="T92" fmla="*/ 3498 w 3690"/>
                <a:gd name="T93" fmla="*/ 601 h 902"/>
                <a:gd name="T94" fmla="*/ 3573 w 3690"/>
                <a:gd name="T95" fmla="*/ 526 h 902"/>
                <a:gd name="T96" fmla="*/ 3665 w 3690"/>
                <a:gd name="T97" fmla="*/ 510 h 902"/>
                <a:gd name="T98" fmla="*/ 3665 w 3690"/>
                <a:gd name="T99" fmla="*/ 560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90" h="902">
                  <a:moveTo>
                    <a:pt x="0" y="501"/>
                  </a:moveTo>
                  <a:cubicBezTo>
                    <a:pt x="8" y="498"/>
                    <a:pt x="19" y="499"/>
                    <a:pt x="25" y="493"/>
                  </a:cubicBezTo>
                  <a:cubicBezTo>
                    <a:pt x="31" y="487"/>
                    <a:pt x="24" y="468"/>
                    <a:pt x="33" y="468"/>
                  </a:cubicBezTo>
                  <a:cubicBezTo>
                    <a:pt x="42" y="468"/>
                    <a:pt x="40" y="484"/>
                    <a:pt x="42" y="493"/>
                  </a:cubicBezTo>
                  <a:cubicBezTo>
                    <a:pt x="67" y="592"/>
                    <a:pt x="36" y="492"/>
                    <a:pt x="58" y="560"/>
                  </a:cubicBezTo>
                  <a:cubicBezTo>
                    <a:pt x="69" y="518"/>
                    <a:pt x="77" y="475"/>
                    <a:pt x="92" y="434"/>
                  </a:cubicBezTo>
                  <a:cubicBezTo>
                    <a:pt x="108" y="485"/>
                    <a:pt x="121" y="533"/>
                    <a:pt x="133" y="585"/>
                  </a:cubicBezTo>
                  <a:cubicBezTo>
                    <a:pt x="141" y="535"/>
                    <a:pt x="134" y="482"/>
                    <a:pt x="150" y="434"/>
                  </a:cubicBezTo>
                  <a:cubicBezTo>
                    <a:pt x="153" y="426"/>
                    <a:pt x="167" y="429"/>
                    <a:pt x="175" y="426"/>
                  </a:cubicBezTo>
                  <a:cubicBezTo>
                    <a:pt x="193" y="483"/>
                    <a:pt x="173" y="436"/>
                    <a:pt x="192" y="426"/>
                  </a:cubicBezTo>
                  <a:cubicBezTo>
                    <a:pt x="200" y="422"/>
                    <a:pt x="209" y="431"/>
                    <a:pt x="217" y="434"/>
                  </a:cubicBezTo>
                  <a:cubicBezTo>
                    <a:pt x="220" y="442"/>
                    <a:pt x="216" y="459"/>
                    <a:pt x="225" y="459"/>
                  </a:cubicBezTo>
                  <a:cubicBezTo>
                    <a:pt x="234" y="459"/>
                    <a:pt x="232" y="443"/>
                    <a:pt x="234" y="434"/>
                  </a:cubicBezTo>
                  <a:cubicBezTo>
                    <a:pt x="243" y="394"/>
                    <a:pt x="245" y="356"/>
                    <a:pt x="259" y="318"/>
                  </a:cubicBezTo>
                  <a:cubicBezTo>
                    <a:pt x="291" y="369"/>
                    <a:pt x="293" y="427"/>
                    <a:pt x="309" y="484"/>
                  </a:cubicBezTo>
                  <a:cubicBezTo>
                    <a:pt x="324" y="594"/>
                    <a:pt x="320" y="525"/>
                    <a:pt x="334" y="484"/>
                  </a:cubicBezTo>
                  <a:cubicBezTo>
                    <a:pt x="364" y="531"/>
                    <a:pt x="379" y="564"/>
                    <a:pt x="392" y="618"/>
                  </a:cubicBezTo>
                  <a:cubicBezTo>
                    <a:pt x="403" y="587"/>
                    <a:pt x="411" y="559"/>
                    <a:pt x="417" y="526"/>
                  </a:cubicBezTo>
                  <a:cubicBezTo>
                    <a:pt x="426" y="551"/>
                    <a:pt x="442" y="601"/>
                    <a:pt x="442" y="601"/>
                  </a:cubicBezTo>
                  <a:cubicBezTo>
                    <a:pt x="451" y="673"/>
                    <a:pt x="458" y="746"/>
                    <a:pt x="467" y="818"/>
                  </a:cubicBezTo>
                  <a:cubicBezTo>
                    <a:pt x="488" y="759"/>
                    <a:pt x="498" y="695"/>
                    <a:pt x="517" y="635"/>
                  </a:cubicBezTo>
                  <a:cubicBezTo>
                    <a:pt x="520" y="654"/>
                    <a:pt x="514" y="678"/>
                    <a:pt x="526" y="693"/>
                  </a:cubicBezTo>
                  <a:cubicBezTo>
                    <a:pt x="532" y="701"/>
                    <a:pt x="545" y="668"/>
                    <a:pt x="551" y="676"/>
                  </a:cubicBezTo>
                  <a:cubicBezTo>
                    <a:pt x="563" y="695"/>
                    <a:pt x="556" y="721"/>
                    <a:pt x="559" y="743"/>
                  </a:cubicBezTo>
                  <a:cubicBezTo>
                    <a:pt x="565" y="695"/>
                    <a:pt x="573" y="663"/>
                    <a:pt x="584" y="618"/>
                  </a:cubicBezTo>
                  <a:cubicBezTo>
                    <a:pt x="587" y="632"/>
                    <a:pt x="581" y="652"/>
                    <a:pt x="593" y="660"/>
                  </a:cubicBezTo>
                  <a:cubicBezTo>
                    <a:pt x="601" y="666"/>
                    <a:pt x="606" y="644"/>
                    <a:pt x="609" y="635"/>
                  </a:cubicBezTo>
                  <a:cubicBezTo>
                    <a:pt x="617" y="613"/>
                    <a:pt x="620" y="590"/>
                    <a:pt x="626" y="568"/>
                  </a:cubicBezTo>
                  <a:cubicBezTo>
                    <a:pt x="641" y="511"/>
                    <a:pt x="673" y="463"/>
                    <a:pt x="693" y="409"/>
                  </a:cubicBezTo>
                  <a:cubicBezTo>
                    <a:pt x="724" y="457"/>
                    <a:pt x="726" y="576"/>
                    <a:pt x="726" y="576"/>
                  </a:cubicBezTo>
                  <a:cubicBezTo>
                    <a:pt x="745" y="483"/>
                    <a:pt x="720" y="477"/>
                    <a:pt x="768" y="510"/>
                  </a:cubicBezTo>
                  <a:cubicBezTo>
                    <a:pt x="787" y="568"/>
                    <a:pt x="774" y="539"/>
                    <a:pt x="785" y="434"/>
                  </a:cubicBezTo>
                  <a:cubicBezTo>
                    <a:pt x="792" y="364"/>
                    <a:pt x="817" y="301"/>
                    <a:pt x="835" y="234"/>
                  </a:cubicBezTo>
                  <a:cubicBezTo>
                    <a:pt x="845" y="265"/>
                    <a:pt x="849" y="296"/>
                    <a:pt x="860" y="326"/>
                  </a:cubicBezTo>
                  <a:cubicBezTo>
                    <a:pt x="863" y="312"/>
                    <a:pt x="858" y="294"/>
                    <a:pt x="868" y="284"/>
                  </a:cubicBezTo>
                  <a:cubicBezTo>
                    <a:pt x="874" y="278"/>
                    <a:pt x="873" y="301"/>
                    <a:pt x="876" y="309"/>
                  </a:cubicBezTo>
                  <a:cubicBezTo>
                    <a:pt x="899" y="375"/>
                    <a:pt x="872" y="293"/>
                    <a:pt x="893" y="359"/>
                  </a:cubicBezTo>
                  <a:cubicBezTo>
                    <a:pt x="919" y="321"/>
                    <a:pt x="925" y="271"/>
                    <a:pt x="935" y="226"/>
                  </a:cubicBezTo>
                  <a:cubicBezTo>
                    <a:pt x="947" y="264"/>
                    <a:pt x="954" y="280"/>
                    <a:pt x="960" y="318"/>
                  </a:cubicBezTo>
                  <a:cubicBezTo>
                    <a:pt x="981" y="453"/>
                    <a:pt x="936" y="430"/>
                    <a:pt x="1002" y="451"/>
                  </a:cubicBezTo>
                  <a:cubicBezTo>
                    <a:pt x="1005" y="459"/>
                    <a:pt x="1001" y="476"/>
                    <a:pt x="1010" y="476"/>
                  </a:cubicBezTo>
                  <a:cubicBezTo>
                    <a:pt x="1019" y="476"/>
                    <a:pt x="1015" y="459"/>
                    <a:pt x="1018" y="451"/>
                  </a:cubicBezTo>
                  <a:cubicBezTo>
                    <a:pt x="1041" y="385"/>
                    <a:pt x="1014" y="467"/>
                    <a:pt x="1035" y="401"/>
                  </a:cubicBezTo>
                  <a:cubicBezTo>
                    <a:pt x="1048" y="440"/>
                    <a:pt x="1041" y="452"/>
                    <a:pt x="1077" y="476"/>
                  </a:cubicBezTo>
                  <a:cubicBezTo>
                    <a:pt x="1080" y="484"/>
                    <a:pt x="1081" y="493"/>
                    <a:pt x="1085" y="501"/>
                  </a:cubicBezTo>
                  <a:cubicBezTo>
                    <a:pt x="1090" y="510"/>
                    <a:pt x="1098" y="517"/>
                    <a:pt x="1102" y="526"/>
                  </a:cubicBezTo>
                  <a:cubicBezTo>
                    <a:pt x="1109" y="542"/>
                    <a:pt x="1118" y="576"/>
                    <a:pt x="1118" y="576"/>
                  </a:cubicBezTo>
                  <a:cubicBezTo>
                    <a:pt x="1121" y="562"/>
                    <a:pt x="1123" y="549"/>
                    <a:pt x="1127" y="535"/>
                  </a:cubicBezTo>
                  <a:cubicBezTo>
                    <a:pt x="1132" y="518"/>
                    <a:pt x="1143" y="484"/>
                    <a:pt x="1143" y="484"/>
                  </a:cubicBezTo>
                  <a:cubicBezTo>
                    <a:pt x="1164" y="548"/>
                    <a:pt x="1156" y="517"/>
                    <a:pt x="1169" y="576"/>
                  </a:cubicBezTo>
                  <a:cubicBezTo>
                    <a:pt x="1182" y="480"/>
                    <a:pt x="1220" y="394"/>
                    <a:pt x="1244" y="301"/>
                  </a:cubicBezTo>
                  <a:cubicBezTo>
                    <a:pt x="1254" y="260"/>
                    <a:pt x="1258" y="230"/>
                    <a:pt x="1277" y="192"/>
                  </a:cubicBezTo>
                  <a:cubicBezTo>
                    <a:pt x="1294" y="217"/>
                    <a:pt x="1295" y="214"/>
                    <a:pt x="1302" y="242"/>
                  </a:cubicBezTo>
                  <a:cubicBezTo>
                    <a:pt x="1305" y="256"/>
                    <a:pt x="1303" y="272"/>
                    <a:pt x="1310" y="284"/>
                  </a:cubicBezTo>
                  <a:cubicBezTo>
                    <a:pt x="1315" y="293"/>
                    <a:pt x="1327" y="295"/>
                    <a:pt x="1335" y="301"/>
                  </a:cubicBezTo>
                  <a:cubicBezTo>
                    <a:pt x="1344" y="326"/>
                    <a:pt x="1352" y="351"/>
                    <a:pt x="1361" y="376"/>
                  </a:cubicBezTo>
                  <a:cubicBezTo>
                    <a:pt x="1366" y="368"/>
                    <a:pt x="1367" y="351"/>
                    <a:pt x="1377" y="351"/>
                  </a:cubicBezTo>
                  <a:cubicBezTo>
                    <a:pt x="1387" y="351"/>
                    <a:pt x="1389" y="367"/>
                    <a:pt x="1394" y="376"/>
                  </a:cubicBezTo>
                  <a:cubicBezTo>
                    <a:pt x="1413" y="413"/>
                    <a:pt x="1397" y="416"/>
                    <a:pt x="1436" y="443"/>
                  </a:cubicBezTo>
                  <a:cubicBezTo>
                    <a:pt x="1446" y="494"/>
                    <a:pt x="1461" y="544"/>
                    <a:pt x="1477" y="593"/>
                  </a:cubicBezTo>
                  <a:cubicBezTo>
                    <a:pt x="1480" y="579"/>
                    <a:pt x="1482" y="565"/>
                    <a:pt x="1486" y="551"/>
                  </a:cubicBezTo>
                  <a:cubicBezTo>
                    <a:pt x="1488" y="543"/>
                    <a:pt x="1485" y="526"/>
                    <a:pt x="1494" y="526"/>
                  </a:cubicBezTo>
                  <a:cubicBezTo>
                    <a:pt x="1504" y="526"/>
                    <a:pt x="1505" y="543"/>
                    <a:pt x="1511" y="551"/>
                  </a:cubicBezTo>
                  <a:cubicBezTo>
                    <a:pt x="1539" y="640"/>
                    <a:pt x="1566" y="729"/>
                    <a:pt x="1594" y="818"/>
                  </a:cubicBezTo>
                  <a:cubicBezTo>
                    <a:pt x="1597" y="801"/>
                    <a:pt x="1586" y="768"/>
                    <a:pt x="1603" y="768"/>
                  </a:cubicBezTo>
                  <a:cubicBezTo>
                    <a:pt x="1612" y="768"/>
                    <a:pt x="1627" y="865"/>
                    <a:pt x="1628" y="868"/>
                  </a:cubicBezTo>
                  <a:cubicBezTo>
                    <a:pt x="1664" y="856"/>
                    <a:pt x="1675" y="867"/>
                    <a:pt x="1686" y="902"/>
                  </a:cubicBezTo>
                  <a:cubicBezTo>
                    <a:pt x="1689" y="891"/>
                    <a:pt x="1691" y="879"/>
                    <a:pt x="1694" y="868"/>
                  </a:cubicBezTo>
                  <a:cubicBezTo>
                    <a:pt x="1696" y="859"/>
                    <a:pt x="1694" y="843"/>
                    <a:pt x="1703" y="843"/>
                  </a:cubicBezTo>
                  <a:cubicBezTo>
                    <a:pt x="1713" y="843"/>
                    <a:pt x="1714" y="860"/>
                    <a:pt x="1719" y="868"/>
                  </a:cubicBezTo>
                  <a:cubicBezTo>
                    <a:pt x="1730" y="805"/>
                    <a:pt x="1748" y="745"/>
                    <a:pt x="1770" y="685"/>
                  </a:cubicBezTo>
                  <a:cubicBezTo>
                    <a:pt x="1799" y="776"/>
                    <a:pt x="1785" y="724"/>
                    <a:pt x="1803" y="668"/>
                  </a:cubicBezTo>
                  <a:cubicBezTo>
                    <a:pt x="1809" y="676"/>
                    <a:pt x="1815" y="684"/>
                    <a:pt x="1820" y="693"/>
                  </a:cubicBezTo>
                  <a:cubicBezTo>
                    <a:pt x="1824" y="701"/>
                    <a:pt x="1819" y="718"/>
                    <a:pt x="1828" y="718"/>
                  </a:cubicBezTo>
                  <a:cubicBezTo>
                    <a:pt x="1837" y="718"/>
                    <a:pt x="1833" y="701"/>
                    <a:pt x="1836" y="693"/>
                  </a:cubicBezTo>
                  <a:cubicBezTo>
                    <a:pt x="1839" y="685"/>
                    <a:pt x="1842" y="676"/>
                    <a:pt x="1845" y="668"/>
                  </a:cubicBezTo>
                  <a:cubicBezTo>
                    <a:pt x="1853" y="643"/>
                    <a:pt x="1862" y="618"/>
                    <a:pt x="1870" y="593"/>
                  </a:cubicBezTo>
                  <a:cubicBezTo>
                    <a:pt x="1876" y="576"/>
                    <a:pt x="1886" y="543"/>
                    <a:pt x="1886" y="543"/>
                  </a:cubicBezTo>
                  <a:cubicBezTo>
                    <a:pt x="1896" y="571"/>
                    <a:pt x="1904" y="597"/>
                    <a:pt x="1911" y="626"/>
                  </a:cubicBezTo>
                  <a:cubicBezTo>
                    <a:pt x="1936" y="589"/>
                    <a:pt x="1923" y="614"/>
                    <a:pt x="1937" y="568"/>
                  </a:cubicBezTo>
                  <a:cubicBezTo>
                    <a:pt x="1942" y="551"/>
                    <a:pt x="1953" y="518"/>
                    <a:pt x="1953" y="518"/>
                  </a:cubicBezTo>
                  <a:cubicBezTo>
                    <a:pt x="1965" y="551"/>
                    <a:pt x="1975" y="585"/>
                    <a:pt x="1987" y="618"/>
                  </a:cubicBezTo>
                  <a:cubicBezTo>
                    <a:pt x="1998" y="582"/>
                    <a:pt x="2009" y="546"/>
                    <a:pt x="2020" y="510"/>
                  </a:cubicBezTo>
                  <a:cubicBezTo>
                    <a:pt x="2028" y="513"/>
                    <a:pt x="2040" y="511"/>
                    <a:pt x="2045" y="518"/>
                  </a:cubicBezTo>
                  <a:cubicBezTo>
                    <a:pt x="2049" y="523"/>
                    <a:pt x="2066" y="590"/>
                    <a:pt x="2070" y="601"/>
                  </a:cubicBezTo>
                  <a:cubicBezTo>
                    <a:pt x="2073" y="571"/>
                    <a:pt x="2073" y="540"/>
                    <a:pt x="2078" y="510"/>
                  </a:cubicBezTo>
                  <a:cubicBezTo>
                    <a:pt x="2081" y="492"/>
                    <a:pt x="2095" y="459"/>
                    <a:pt x="2095" y="459"/>
                  </a:cubicBezTo>
                  <a:cubicBezTo>
                    <a:pt x="2105" y="489"/>
                    <a:pt x="2120" y="551"/>
                    <a:pt x="2120" y="551"/>
                  </a:cubicBezTo>
                  <a:cubicBezTo>
                    <a:pt x="2137" y="526"/>
                    <a:pt x="2144" y="504"/>
                    <a:pt x="2154" y="476"/>
                  </a:cubicBezTo>
                  <a:cubicBezTo>
                    <a:pt x="2170" y="501"/>
                    <a:pt x="2178" y="523"/>
                    <a:pt x="2187" y="551"/>
                  </a:cubicBezTo>
                  <a:cubicBezTo>
                    <a:pt x="2220" y="503"/>
                    <a:pt x="2229" y="440"/>
                    <a:pt x="2245" y="384"/>
                  </a:cubicBezTo>
                  <a:cubicBezTo>
                    <a:pt x="2252" y="359"/>
                    <a:pt x="2270" y="309"/>
                    <a:pt x="2270" y="309"/>
                  </a:cubicBezTo>
                  <a:cubicBezTo>
                    <a:pt x="2296" y="380"/>
                    <a:pt x="2298" y="460"/>
                    <a:pt x="2312" y="535"/>
                  </a:cubicBezTo>
                  <a:cubicBezTo>
                    <a:pt x="2315" y="518"/>
                    <a:pt x="2309" y="496"/>
                    <a:pt x="2321" y="484"/>
                  </a:cubicBezTo>
                  <a:cubicBezTo>
                    <a:pt x="2328" y="477"/>
                    <a:pt x="2341" y="492"/>
                    <a:pt x="2346" y="501"/>
                  </a:cubicBezTo>
                  <a:cubicBezTo>
                    <a:pt x="2360" y="523"/>
                    <a:pt x="2362" y="551"/>
                    <a:pt x="2371" y="576"/>
                  </a:cubicBezTo>
                  <a:cubicBezTo>
                    <a:pt x="2398" y="534"/>
                    <a:pt x="2380" y="568"/>
                    <a:pt x="2396" y="510"/>
                  </a:cubicBezTo>
                  <a:cubicBezTo>
                    <a:pt x="2401" y="493"/>
                    <a:pt x="2412" y="459"/>
                    <a:pt x="2412" y="459"/>
                  </a:cubicBezTo>
                  <a:cubicBezTo>
                    <a:pt x="2441" y="503"/>
                    <a:pt x="2454" y="537"/>
                    <a:pt x="2471" y="585"/>
                  </a:cubicBezTo>
                  <a:cubicBezTo>
                    <a:pt x="2496" y="506"/>
                    <a:pt x="2516" y="423"/>
                    <a:pt x="2538" y="343"/>
                  </a:cubicBezTo>
                  <a:cubicBezTo>
                    <a:pt x="2544" y="321"/>
                    <a:pt x="2546" y="298"/>
                    <a:pt x="2554" y="276"/>
                  </a:cubicBezTo>
                  <a:cubicBezTo>
                    <a:pt x="2557" y="268"/>
                    <a:pt x="2560" y="259"/>
                    <a:pt x="2563" y="251"/>
                  </a:cubicBezTo>
                  <a:cubicBezTo>
                    <a:pt x="2569" y="234"/>
                    <a:pt x="2579" y="201"/>
                    <a:pt x="2579" y="201"/>
                  </a:cubicBezTo>
                  <a:cubicBezTo>
                    <a:pt x="2590" y="242"/>
                    <a:pt x="2594" y="284"/>
                    <a:pt x="2604" y="326"/>
                  </a:cubicBezTo>
                  <a:cubicBezTo>
                    <a:pt x="2621" y="278"/>
                    <a:pt x="2622" y="226"/>
                    <a:pt x="2629" y="176"/>
                  </a:cubicBezTo>
                  <a:cubicBezTo>
                    <a:pt x="2640" y="206"/>
                    <a:pt x="2644" y="237"/>
                    <a:pt x="2654" y="267"/>
                  </a:cubicBezTo>
                  <a:cubicBezTo>
                    <a:pt x="2678" y="180"/>
                    <a:pt x="2679" y="89"/>
                    <a:pt x="2696" y="0"/>
                  </a:cubicBezTo>
                  <a:cubicBezTo>
                    <a:pt x="2728" y="47"/>
                    <a:pt x="2740" y="112"/>
                    <a:pt x="2755" y="167"/>
                  </a:cubicBezTo>
                  <a:cubicBezTo>
                    <a:pt x="2758" y="159"/>
                    <a:pt x="2754" y="142"/>
                    <a:pt x="2763" y="142"/>
                  </a:cubicBezTo>
                  <a:cubicBezTo>
                    <a:pt x="2772" y="142"/>
                    <a:pt x="2768" y="159"/>
                    <a:pt x="2771" y="167"/>
                  </a:cubicBezTo>
                  <a:cubicBezTo>
                    <a:pt x="2785" y="209"/>
                    <a:pt x="2804" y="238"/>
                    <a:pt x="2813" y="284"/>
                  </a:cubicBezTo>
                  <a:cubicBezTo>
                    <a:pt x="2832" y="225"/>
                    <a:pt x="2839" y="286"/>
                    <a:pt x="2846" y="309"/>
                  </a:cubicBezTo>
                  <a:cubicBezTo>
                    <a:pt x="2861" y="268"/>
                    <a:pt x="2844" y="246"/>
                    <a:pt x="2888" y="276"/>
                  </a:cubicBezTo>
                  <a:cubicBezTo>
                    <a:pt x="2898" y="304"/>
                    <a:pt x="2905" y="326"/>
                    <a:pt x="2922" y="351"/>
                  </a:cubicBezTo>
                  <a:cubicBezTo>
                    <a:pt x="2925" y="368"/>
                    <a:pt x="2918" y="389"/>
                    <a:pt x="2930" y="401"/>
                  </a:cubicBezTo>
                  <a:cubicBezTo>
                    <a:pt x="2938" y="409"/>
                    <a:pt x="2928" y="364"/>
                    <a:pt x="2938" y="368"/>
                  </a:cubicBezTo>
                  <a:cubicBezTo>
                    <a:pt x="2957" y="376"/>
                    <a:pt x="2972" y="418"/>
                    <a:pt x="2972" y="418"/>
                  </a:cubicBezTo>
                  <a:cubicBezTo>
                    <a:pt x="2981" y="445"/>
                    <a:pt x="2989" y="473"/>
                    <a:pt x="2997" y="501"/>
                  </a:cubicBezTo>
                  <a:cubicBezTo>
                    <a:pt x="2998" y="503"/>
                    <a:pt x="3009" y="555"/>
                    <a:pt x="3013" y="560"/>
                  </a:cubicBezTo>
                  <a:cubicBezTo>
                    <a:pt x="3019" y="568"/>
                    <a:pt x="3030" y="571"/>
                    <a:pt x="3038" y="576"/>
                  </a:cubicBezTo>
                  <a:cubicBezTo>
                    <a:pt x="3047" y="601"/>
                    <a:pt x="3063" y="651"/>
                    <a:pt x="3063" y="651"/>
                  </a:cubicBezTo>
                  <a:cubicBezTo>
                    <a:pt x="3066" y="637"/>
                    <a:pt x="3062" y="620"/>
                    <a:pt x="3072" y="610"/>
                  </a:cubicBezTo>
                  <a:cubicBezTo>
                    <a:pt x="3078" y="604"/>
                    <a:pt x="3091" y="612"/>
                    <a:pt x="3097" y="618"/>
                  </a:cubicBezTo>
                  <a:cubicBezTo>
                    <a:pt x="3109" y="630"/>
                    <a:pt x="3117" y="676"/>
                    <a:pt x="3122" y="693"/>
                  </a:cubicBezTo>
                  <a:cubicBezTo>
                    <a:pt x="3136" y="650"/>
                    <a:pt x="3144" y="604"/>
                    <a:pt x="3155" y="560"/>
                  </a:cubicBezTo>
                  <a:cubicBezTo>
                    <a:pt x="3159" y="546"/>
                    <a:pt x="3160" y="532"/>
                    <a:pt x="3164" y="518"/>
                  </a:cubicBezTo>
                  <a:cubicBezTo>
                    <a:pt x="3169" y="501"/>
                    <a:pt x="3180" y="468"/>
                    <a:pt x="3180" y="468"/>
                  </a:cubicBezTo>
                  <a:cubicBezTo>
                    <a:pt x="3194" y="507"/>
                    <a:pt x="3196" y="579"/>
                    <a:pt x="3214" y="610"/>
                  </a:cubicBezTo>
                  <a:cubicBezTo>
                    <a:pt x="3219" y="619"/>
                    <a:pt x="3231" y="621"/>
                    <a:pt x="3239" y="626"/>
                  </a:cubicBezTo>
                  <a:cubicBezTo>
                    <a:pt x="3250" y="661"/>
                    <a:pt x="3268" y="692"/>
                    <a:pt x="3281" y="727"/>
                  </a:cubicBezTo>
                  <a:cubicBezTo>
                    <a:pt x="3284" y="716"/>
                    <a:pt x="3286" y="704"/>
                    <a:pt x="3289" y="693"/>
                  </a:cubicBezTo>
                  <a:cubicBezTo>
                    <a:pt x="3291" y="685"/>
                    <a:pt x="3288" y="668"/>
                    <a:pt x="3297" y="668"/>
                  </a:cubicBezTo>
                  <a:cubicBezTo>
                    <a:pt x="3309" y="668"/>
                    <a:pt x="3315" y="684"/>
                    <a:pt x="3322" y="693"/>
                  </a:cubicBezTo>
                  <a:cubicBezTo>
                    <a:pt x="3334" y="709"/>
                    <a:pt x="3356" y="743"/>
                    <a:pt x="3356" y="743"/>
                  </a:cubicBezTo>
                  <a:cubicBezTo>
                    <a:pt x="3359" y="751"/>
                    <a:pt x="3355" y="768"/>
                    <a:pt x="3364" y="768"/>
                  </a:cubicBezTo>
                  <a:cubicBezTo>
                    <a:pt x="3373" y="768"/>
                    <a:pt x="3370" y="752"/>
                    <a:pt x="3372" y="743"/>
                  </a:cubicBezTo>
                  <a:cubicBezTo>
                    <a:pt x="3376" y="726"/>
                    <a:pt x="3377" y="710"/>
                    <a:pt x="3381" y="693"/>
                  </a:cubicBezTo>
                  <a:cubicBezTo>
                    <a:pt x="3386" y="671"/>
                    <a:pt x="3397" y="626"/>
                    <a:pt x="3397" y="626"/>
                  </a:cubicBezTo>
                  <a:cubicBezTo>
                    <a:pt x="3414" y="651"/>
                    <a:pt x="3422" y="676"/>
                    <a:pt x="3439" y="702"/>
                  </a:cubicBezTo>
                  <a:cubicBezTo>
                    <a:pt x="3454" y="652"/>
                    <a:pt x="3455" y="601"/>
                    <a:pt x="3473" y="551"/>
                  </a:cubicBezTo>
                  <a:cubicBezTo>
                    <a:pt x="3492" y="580"/>
                    <a:pt x="3488" y="570"/>
                    <a:pt x="3498" y="601"/>
                  </a:cubicBezTo>
                  <a:cubicBezTo>
                    <a:pt x="3504" y="618"/>
                    <a:pt x="3514" y="651"/>
                    <a:pt x="3514" y="651"/>
                  </a:cubicBezTo>
                  <a:cubicBezTo>
                    <a:pt x="3521" y="578"/>
                    <a:pt x="3529" y="505"/>
                    <a:pt x="3548" y="434"/>
                  </a:cubicBezTo>
                  <a:cubicBezTo>
                    <a:pt x="3558" y="464"/>
                    <a:pt x="3565" y="495"/>
                    <a:pt x="3573" y="526"/>
                  </a:cubicBezTo>
                  <a:cubicBezTo>
                    <a:pt x="3579" y="548"/>
                    <a:pt x="3589" y="593"/>
                    <a:pt x="3589" y="593"/>
                  </a:cubicBezTo>
                  <a:cubicBezTo>
                    <a:pt x="3607" y="542"/>
                    <a:pt x="3614" y="486"/>
                    <a:pt x="3631" y="434"/>
                  </a:cubicBezTo>
                  <a:cubicBezTo>
                    <a:pt x="3658" y="473"/>
                    <a:pt x="3645" y="450"/>
                    <a:pt x="3665" y="510"/>
                  </a:cubicBezTo>
                  <a:cubicBezTo>
                    <a:pt x="3668" y="518"/>
                    <a:pt x="3670" y="527"/>
                    <a:pt x="3673" y="535"/>
                  </a:cubicBezTo>
                  <a:cubicBezTo>
                    <a:pt x="3676" y="543"/>
                    <a:pt x="3690" y="560"/>
                    <a:pt x="3681" y="560"/>
                  </a:cubicBezTo>
                  <a:cubicBezTo>
                    <a:pt x="3676" y="560"/>
                    <a:pt x="3670" y="560"/>
                    <a:pt x="3665" y="560"/>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grpSp>
      <p:grpSp>
        <p:nvGrpSpPr>
          <p:cNvPr id="128" name="Group 127">
            <a:extLst>
              <a:ext uri="{FF2B5EF4-FFF2-40B4-BE49-F238E27FC236}">
                <a16:creationId xmlns:a16="http://schemas.microsoft.com/office/drawing/2014/main" id="{1455DFCA-759A-40FA-9A3D-4AC6A4B70189}"/>
              </a:ext>
            </a:extLst>
          </p:cNvPr>
          <p:cNvGrpSpPr/>
          <p:nvPr/>
        </p:nvGrpSpPr>
        <p:grpSpPr>
          <a:xfrm>
            <a:off x="2008640" y="2430625"/>
            <a:ext cx="6828382" cy="592290"/>
            <a:chOff x="599831" y="4360437"/>
            <a:chExt cx="7950851" cy="725973"/>
          </a:xfrm>
        </p:grpSpPr>
        <p:sp>
          <p:nvSpPr>
            <p:cNvPr id="129" name="Text Box 5">
              <a:extLst>
                <a:ext uri="{FF2B5EF4-FFF2-40B4-BE49-F238E27FC236}">
                  <a16:creationId xmlns:a16="http://schemas.microsoft.com/office/drawing/2014/main" id="{82DB379A-B1A4-4EEF-9954-496E93E58C1B}"/>
                </a:ext>
              </a:extLst>
            </p:cNvPr>
            <p:cNvSpPr txBox="1">
              <a:spLocks noChangeArrowheads="1"/>
            </p:cNvSpPr>
            <p:nvPr/>
          </p:nvSpPr>
          <p:spPr bwMode="auto">
            <a:xfrm>
              <a:off x="3962399" y="4624703"/>
              <a:ext cx="3918368" cy="452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atin typeface="Open Sans" panose="020B0606030504020204" pitchFamily="34" charset="0"/>
                </a:rPr>
                <a:t>Tendência de crescimento</a:t>
              </a:r>
            </a:p>
          </p:txBody>
        </p:sp>
        <p:sp>
          <p:nvSpPr>
            <p:cNvPr id="130" name="Line 13">
              <a:extLst>
                <a:ext uri="{FF2B5EF4-FFF2-40B4-BE49-F238E27FC236}">
                  <a16:creationId xmlns:a16="http://schemas.microsoft.com/office/drawing/2014/main" id="{FF99E831-2FCA-4D5E-AC0F-2959BC056CF9}"/>
                </a:ext>
              </a:extLst>
            </p:cNvPr>
            <p:cNvSpPr>
              <a:spLocks noChangeShapeType="1"/>
            </p:cNvSpPr>
            <p:nvPr/>
          </p:nvSpPr>
          <p:spPr bwMode="auto">
            <a:xfrm>
              <a:off x="599831" y="5085038"/>
              <a:ext cx="7950851" cy="13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31" name="Line 20">
              <a:extLst>
                <a:ext uri="{FF2B5EF4-FFF2-40B4-BE49-F238E27FC236}">
                  <a16:creationId xmlns:a16="http://schemas.microsoft.com/office/drawing/2014/main" id="{5B48D1A2-31C5-4A33-BE0E-CC955DB59FD4}"/>
                </a:ext>
              </a:extLst>
            </p:cNvPr>
            <p:cNvSpPr>
              <a:spLocks noChangeShapeType="1"/>
            </p:cNvSpPr>
            <p:nvPr/>
          </p:nvSpPr>
          <p:spPr bwMode="auto">
            <a:xfrm flipV="1">
              <a:off x="599831" y="4360437"/>
              <a:ext cx="1520" cy="724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32" name="Line 25">
              <a:extLst>
                <a:ext uri="{FF2B5EF4-FFF2-40B4-BE49-F238E27FC236}">
                  <a16:creationId xmlns:a16="http://schemas.microsoft.com/office/drawing/2014/main" id="{CAF0AE95-3608-4C72-9FAC-45450A431143}"/>
                </a:ext>
              </a:extLst>
            </p:cNvPr>
            <p:cNvSpPr>
              <a:spLocks noChangeShapeType="1"/>
            </p:cNvSpPr>
            <p:nvPr/>
          </p:nvSpPr>
          <p:spPr bwMode="auto">
            <a:xfrm>
              <a:off x="599831" y="4689801"/>
              <a:ext cx="7877908" cy="1372"/>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33" name="Line 30">
              <a:extLst>
                <a:ext uri="{FF2B5EF4-FFF2-40B4-BE49-F238E27FC236}">
                  <a16:creationId xmlns:a16="http://schemas.microsoft.com/office/drawing/2014/main" id="{37256B8D-6A0C-47E1-B62A-983AFA8CA3F7}"/>
                </a:ext>
              </a:extLst>
            </p:cNvPr>
            <p:cNvSpPr>
              <a:spLocks noChangeShapeType="1"/>
            </p:cNvSpPr>
            <p:nvPr/>
          </p:nvSpPr>
          <p:spPr bwMode="auto">
            <a:xfrm flipV="1">
              <a:off x="599831" y="4558056"/>
              <a:ext cx="7950851" cy="2634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34" name="Line 70">
              <a:extLst>
                <a:ext uri="{FF2B5EF4-FFF2-40B4-BE49-F238E27FC236}">
                  <a16:creationId xmlns:a16="http://schemas.microsoft.com/office/drawing/2014/main" id="{1CA16324-F329-4437-B071-7C9CD8E9DF3A}"/>
                </a:ext>
              </a:extLst>
            </p:cNvPr>
            <p:cNvSpPr>
              <a:spLocks noChangeShapeType="1"/>
            </p:cNvSpPr>
            <p:nvPr/>
          </p:nvSpPr>
          <p:spPr bwMode="auto">
            <a:xfrm>
              <a:off x="2277533" y="5085038"/>
              <a:ext cx="72944" cy="13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grpSp>
      <p:grpSp>
        <p:nvGrpSpPr>
          <p:cNvPr id="135" name="Group 134">
            <a:extLst>
              <a:ext uri="{FF2B5EF4-FFF2-40B4-BE49-F238E27FC236}">
                <a16:creationId xmlns:a16="http://schemas.microsoft.com/office/drawing/2014/main" id="{3468EA83-BBDD-44AE-A194-5426801D4633}"/>
              </a:ext>
            </a:extLst>
          </p:cNvPr>
          <p:cNvGrpSpPr/>
          <p:nvPr/>
        </p:nvGrpSpPr>
        <p:grpSpPr>
          <a:xfrm>
            <a:off x="1976481" y="4776933"/>
            <a:ext cx="6828382" cy="646032"/>
            <a:chOff x="599831" y="3504092"/>
            <a:chExt cx="7950851" cy="791845"/>
          </a:xfrm>
        </p:grpSpPr>
        <p:sp>
          <p:nvSpPr>
            <p:cNvPr id="136" name="Text Box 6">
              <a:extLst>
                <a:ext uri="{FF2B5EF4-FFF2-40B4-BE49-F238E27FC236}">
                  <a16:creationId xmlns:a16="http://schemas.microsoft.com/office/drawing/2014/main" id="{8523D5AF-317E-44BB-9DC1-2F98717495AF}"/>
                </a:ext>
              </a:extLst>
            </p:cNvPr>
            <p:cNvSpPr txBox="1">
              <a:spLocks noChangeArrowheads="1"/>
            </p:cNvSpPr>
            <p:nvPr/>
          </p:nvSpPr>
          <p:spPr bwMode="auto">
            <a:xfrm>
              <a:off x="3962400" y="3810000"/>
              <a:ext cx="3886200" cy="452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atin typeface="Open Sans" panose="020B0606030504020204" pitchFamily="34" charset="0"/>
                </a:rPr>
                <a:t>Variações diárias por hora</a:t>
              </a:r>
            </a:p>
          </p:txBody>
        </p:sp>
        <p:sp>
          <p:nvSpPr>
            <p:cNvPr id="137" name="Line 12">
              <a:extLst>
                <a:ext uri="{FF2B5EF4-FFF2-40B4-BE49-F238E27FC236}">
                  <a16:creationId xmlns:a16="http://schemas.microsoft.com/office/drawing/2014/main" id="{287B29C4-CB56-4898-A6F3-98A52B1ABB0D}"/>
                </a:ext>
              </a:extLst>
            </p:cNvPr>
            <p:cNvSpPr>
              <a:spLocks noChangeShapeType="1"/>
            </p:cNvSpPr>
            <p:nvPr/>
          </p:nvSpPr>
          <p:spPr bwMode="auto">
            <a:xfrm>
              <a:off x="599831" y="4294565"/>
              <a:ext cx="7950851" cy="13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38" name="Line 21">
              <a:extLst>
                <a:ext uri="{FF2B5EF4-FFF2-40B4-BE49-F238E27FC236}">
                  <a16:creationId xmlns:a16="http://schemas.microsoft.com/office/drawing/2014/main" id="{D658FE9B-77CF-4459-8D61-36D526AAED0B}"/>
                </a:ext>
              </a:extLst>
            </p:cNvPr>
            <p:cNvSpPr>
              <a:spLocks noChangeShapeType="1"/>
            </p:cNvSpPr>
            <p:nvPr/>
          </p:nvSpPr>
          <p:spPr bwMode="auto">
            <a:xfrm flipV="1">
              <a:off x="599831" y="3569964"/>
              <a:ext cx="1520" cy="724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39" name="Line 26">
              <a:extLst>
                <a:ext uri="{FF2B5EF4-FFF2-40B4-BE49-F238E27FC236}">
                  <a16:creationId xmlns:a16="http://schemas.microsoft.com/office/drawing/2014/main" id="{2F881516-53DA-48D6-8453-8E5A778DF6FF}"/>
                </a:ext>
              </a:extLst>
            </p:cNvPr>
            <p:cNvSpPr>
              <a:spLocks noChangeShapeType="1"/>
            </p:cNvSpPr>
            <p:nvPr/>
          </p:nvSpPr>
          <p:spPr bwMode="auto">
            <a:xfrm>
              <a:off x="599831" y="3899328"/>
              <a:ext cx="7877908" cy="1372"/>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40" name="Line 31">
              <a:extLst>
                <a:ext uri="{FF2B5EF4-FFF2-40B4-BE49-F238E27FC236}">
                  <a16:creationId xmlns:a16="http://schemas.microsoft.com/office/drawing/2014/main" id="{AA70A87C-CF62-4F48-9AB5-0C7C7A2816AC}"/>
                </a:ext>
              </a:extLst>
            </p:cNvPr>
            <p:cNvSpPr>
              <a:spLocks noChangeShapeType="1"/>
            </p:cNvSpPr>
            <p:nvPr/>
          </p:nvSpPr>
          <p:spPr bwMode="auto">
            <a:xfrm flipV="1">
              <a:off x="672774"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41" name="Line 32">
              <a:extLst>
                <a:ext uri="{FF2B5EF4-FFF2-40B4-BE49-F238E27FC236}">
                  <a16:creationId xmlns:a16="http://schemas.microsoft.com/office/drawing/2014/main" id="{AE0C8EA8-AB56-450B-BC1D-004FC0D1415F}"/>
                </a:ext>
              </a:extLst>
            </p:cNvPr>
            <p:cNvSpPr>
              <a:spLocks noChangeShapeType="1"/>
            </p:cNvSpPr>
            <p:nvPr/>
          </p:nvSpPr>
          <p:spPr bwMode="auto">
            <a:xfrm flipV="1">
              <a:off x="745718"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42" name="Line 33">
              <a:extLst>
                <a:ext uri="{FF2B5EF4-FFF2-40B4-BE49-F238E27FC236}">
                  <a16:creationId xmlns:a16="http://schemas.microsoft.com/office/drawing/2014/main" id="{E8CF761F-4C51-4032-A038-9516302BED82}"/>
                </a:ext>
              </a:extLst>
            </p:cNvPr>
            <p:cNvSpPr>
              <a:spLocks noChangeShapeType="1"/>
            </p:cNvSpPr>
            <p:nvPr/>
          </p:nvSpPr>
          <p:spPr bwMode="auto">
            <a:xfrm flipV="1">
              <a:off x="818662"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43" name="Line 34">
              <a:extLst>
                <a:ext uri="{FF2B5EF4-FFF2-40B4-BE49-F238E27FC236}">
                  <a16:creationId xmlns:a16="http://schemas.microsoft.com/office/drawing/2014/main" id="{70888EF0-53F8-415F-943F-84A076618882}"/>
                </a:ext>
              </a:extLst>
            </p:cNvPr>
            <p:cNvSpPr>
              <a:spLocks noChangeShapeType="1"/>
            </p:cNvSpPr>
            <p:nvPr/>
          </p:nvSpPr>
          <p:spPr bwMode="auto">
            <a:xfrm flipV="1">
              <a:off x="891605"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44" name="Line 35">
              <a:extLst>
                <a:ext uri="{FF2B5EF4-FFF2-40B4-BE49-F238E27FC236}">
                  <a16:creationId xmlns:a16="http://schemas.microsoft.com/office/drawing/2014/main" id="{43E00E68-7EB5-42D6-9196-F4BA2700A160}"/>
                </a:ext>
              </a:extLst>
            </p:cNvPr>
            <p:cNvSpPr>
              <a:spLocks noChangeShapeType="1"/>
            </p:cNvSpPr>
            <p:nvPr/>
          </p:nvSpPr>
          <p:spPr bwMode="auto">
            <a:xfrm flipV="1">
              <a:off x="1037492"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45" name="Line 36">
              <a:extLst>
                <a:ext uri="{FF2B5EF4-FFF2-40B4-BE49-F238E27FC236}">
                  <a16:creationId xmlns:a16="http://schemas.microsoft.com/office/drawing/2014/main" id="{3FD4B0CD-5C94-45E9-B8F9-BD30409C3583}"/>
                </a:ext>
              </a:extLst>
            </p:cNvPr>
            <p:cNvSpPr>
              <a:spLocks noChangeShapeType="1"/>
            </p:cNvSpPr>
            <p:nvPr/>
          </p:nvSpPr>
          <p:spPr bwMode="auto">
            <a:xfrm flipV="1">
              <a:off x="964549"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46" name="Line 37">
              <a:extLst>
                <a:ext uri="{FF2B5EF4-FFF2-40B4-BE49-F238E27FC236}">
                  <a16:creationId xmlns:a16="http://schemas.microsoft.com/office/drawing/2014/main" id="{B74931BE-2E31-48D9-917D-006565F8C979}"/>
                </a:ext>
              </a:extLst>
            </p:cNvPr>
            <p:cNvSpPr>
              <a:spLocks noChangeShapeType="1"/>
            </p:cNvSpPr>
            <p:nvPr/>
          </p:nvSpPr>
          <p:spPr bwMode="auto">
            <a:xfrm flipV="1">
              <a:off x="1183379"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47" name="Line 38">
              <a:extLst>
                <a:ext uri="{FF2B5EF4-FFF2-40B4-BE49-F238E27FC236}">
                  <a16:creationId xmlns:a16="http://schemas.microsoft.com/office/drawing/2014/main" id="{FDA8D499-4A44-4BA9-8661-916BFA6B3F9A}"/>
                </a:ext>
              </a:extLst>
            </p:cNvPr>
            <p:cNvSpPr>
              <a:spLocks noChangeShapeType="1"/>
            </p:cNvSpPr>
            <p:nvPr/>
          </p:nvSpPr>
          <p:spPr bwMode="auto">
            <a:xfrm flipV="1">
              <a:off x="1329267" y="3569964"/>
              <a:ext cx="1520" cy="724600"/>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48" name="Line 39">
              <a:extLst>
                <a:ext uri="{FF2B5EF4-FFF2-40B4-BE49-F238E27FC236}">
                  <a16:creationId xmlns:a16="http://schemas.microsoft.com/office/drawing/2014/main" id="{3B5CED86-4268-4E09-A02A-7CD265EA9F94}"/>
                </a:ext>
              </a:extLst>
            </p:cNvPr>
            <p:cNvSpPr>
              <a:spLocks noChangeShapeType="1"/>
            </p:cNvSpPr>
            <p:nvPr/>
          </p:nvSpPr>
          <p:spPr bwMode="auto">
            <a:xfrm flipV="1">
              <a:off x="1475154"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49" name="Line 40">
              <a:extLst>
                <a:ext uri="{FF2B5EF4-FFF2-40B4-BE49-F238E27FC236}">
                  <a16:creationId xmlns:a16="http://schemas.microsoft.com/office/drawing/2014/main" id="{81C87E5B-64DA-473F-B342-84AE9C1B8B53}"/>
                </a:ext>
              </a:extLst>
            </p:cNvPr>
            <p:cNvSpPr>
              <a:spLocks noChangeShapeType="1"/>
            </p:cNvSpPr>
            <p:nvPr/>
          </p:nvSpPr>
          <p:spPr bwMode="auto">
            <a:xfrm flipV="1">
              <a:off x="1621041"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50" name="Line 41">
              <a:extLst>
                <a:ext uri="{FF2B5EF4-FFF2-40B4-BE49-F238E27FC236}">
                  <a16:creationId xmlns:a16="http://schemas.microsoft.com/office/drawing/2014/main" id="{ACA1347C-720C-41AE-9863-4F4808825CF9}"/>
                </a:ext>
              </a:extLst>
            </p:cNvPr>
            <p:cNvSpPr>
              <a:spLocks noChangeShapeType="1"/>
            </p:cNvSpPr>
            <p:nvPr/>
          </p:nvSpPr>
          <p:spPr bwMode="auto">
            <a:xfrm flipV="1">
              <a:off x="1766928"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51" name="Line 42">
              <a:extLst>
                <a:ext uri="{FF2B5EF4-FFF2-40B4-BE49-F238E27FC236}">
                  <a16:creationId xmlns:a16="http://schemas.microsoft.com/office/drawing/2014/main" id="{A2906393-257E-4E9F-AE05-E9ECA3C711BA}"/>
                </a:ext>
              </a:extLst>
            </p:cNvPr>
            <p:cNvSpPr>
              <a:spLocks noChangeShapeType="1"/>
            </p:cNvSpPr>
            <p:nvPr/>
          </p:nvSpPr>
          <p:spPr bwMode="auto">
            <a:xfrm flipV="1">
              <a:off x="1839872" y="3504092"/>
              <a:ext cx="1520" cy="790473"/>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52" name="Line 43">
              <a:extLst>
                <a:ext uri="{FF2B5EF4-FFF2-40B4-BE49-F238E27FC236}">
                  <a16:creationId xmlns:a16="http://schemas.microsoft.com/office/drawing/2014/main" id="{5CBB2C96-8F01-44C7-BA7A-7763A3501530}"/>
                </a:ext>
              </a:extLst>
            </p:cNvPr>
            <p:cNvSpPr>
              <a:spLocks noChangeShapeType="1"/>
            </p:cNvSpPr>
            <p:nvPr/>
          </p:nvSpPr>
          <p:spPr bwMode="auto">
            <a:xfrm flipV="1">
              <a:off x="1693985"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53" name="Line 44">
              <a:extLst>
                <a:ext uri="{FF2B5EF4-FFF2-40B4-BE49-F238E27FC236}">
                  <a16:creationId xmlns:a16="http://schemas.microsoft.com/office/drawing/2014/main" id="{E6828B5A-C55C-4BEF-83CA-36F0E5689CB5}"/>
                </a:ext>
              </a:extLst>
            </p:cNvPr>
            <p:cNvSpPr>
              <a:spLocks noChangeShapeType="1"/>
            </p:cNvSpPr>
            <p:nvPr/>
          </p:nvSpPr>
          <p:spPr bwMode="auto">
            <a:xfrm flipV="1">
              <a:off x="1548097"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54" name="Line 45">
              <a:extLst>
                <a:ext uri="{FF2B5EF4-FFF2-40B4-BE49-F238E27FC236}">
                  <a16:creationId xmlns:a16="http://schemas.microsoft.com/office/drawing/2014/main" id="{0AC8CA1A-745E-4A55-B2FA-3DDCFF2AE2C5}"/>
                </a:ext>
              </a:extLst>
            </p:cNvPr>
            <p:cNvSpPr>
              <a:spLocks noChangeShapeType="1"/>
            </p:cNvSpPr>
            <p:nvPr/>
          </p:nvSpPr>
          <p:spPr bwMode="auto">
            <a:xfrm flipV="1">
              <a:off x="1402210" y="3569964"/>
              <a:ext cx="1520" cy="724600"/>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55" name="Line 46">
              <a:extLst>
                <a:ext uri="{FF2B5EF4-FFF2-40B4-BE49-F238E27FC236}">
                  <a16:creationId xmlns:a16="http://schemas.microsoft.com/office/drawing/2014/main" id="{1A1C0EE6-3B80-4D89-98BC-9565ECDA275C}"/>
                </a:ext>
              </a:extLst>
            </p:cNvPr>
            <p:cNvSpPr>
              <a:spLocks noChangeShapeType="1"/>
            </p:cNvSpPr>
            <p:nvPr/>
          </p:nvSpPr>
          <p:spPr bwMode="auto">
            <a:xfrm flipV="1">
              <a:off x="1256323"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56" name="Line 47">
              <a:extLst>
                <a:ext uri="{FF2B5EF4-FFF2-40B4-BE49-F238E27FC236}">
                  <a16:creationId xmlns:a16="http://schemas.microsoft.com/office/drawing/2014/main" id="{60DC55DD-30AE-4CDB-85A6-ABA2DE7C87AB}"/>
                </a:ext>
              </a:extLst>
            </p:cNvPr>
            <p:cNvSpPr>
              <a:spLocks noChangeShapeType="1"/>
            </p:cNvSpPr>
            <p:nvPr/>
          </p:nvSpPr>
          <p:spPr bwMode="auto">
            <a:xfrm flipV="1">
              <a:off x="1110436"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57" name="Line 48">
              <a:extLst>
                <a:ext uri="{FF2B5EF4-FFF2-40B4-BE49-F238E27FC236}">
                  <a16:creationId xmlns:a16="http://schemas.microsoft.com/office/drawing/2014/main" id="{CA21A924-A287-427B-A859-372887D30A56}"/>
                </a:ext>
              </a:extLst>
            </p:cNvPr>
            <p:cNvSpPr>
              <a:spLocks noChangeShapeType="1"/>
            </p:cNvSpPr>
            <p:nvPr/>
          </p:nvSpPr>
          <p:spPr bwMode="auto">
            <a:xfrm flipV="1">
              <a:off x="1912815" y="3504092"/>
              <a:ext cx="1520" cy="790473"/>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58" name="Line 49">
              <a:extLst>
                <a:ext uri="{FF2B5EF4-FFF2-40B4-BE49-F238E27FC236}">
                  <a16:creationId xmlns:a16="http://schemas.microsoft.com/office/drawing/2014/main" id="{AB5E45FB-C6B0-4EF5-8264-43AB6F01D5AD}"/>
                </a:ext>
              </a:extLst>
            </p:cNvPr>
            <p:cNvSpPr>
              <a:spLocks noChangeShapeType="1"/>
            </p:cNvSpPr>
            <p:nvPr/>
          </p:nvSpPr>
          <p:spPr bwMode="auto">
            <a:xfrm flipV="1">
              <a:off x="1985759"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59" name="Line 50">
              <a:extLst>
                <a:ext uri="{FF2B5EF4-FFF2-40B4-BE49-F238E27FC236}">
                  <a16:creationId xmlns:a16="http://schemas.microsoft.com/office/drawing/2014/main" id="{5AE941C0-B5CA-40F0-AA70-023FFCD56C23}"/>
                </a:ext>
              </a:extLst>
            </p:cNvPr>
            <p:cNvSpPr>
              <a:spLocks noChangeShapeType="1"/>
            </p:cNvSpPr>
            <p:nvPr/>
          </p:nvSpPr>
          <p:spPr bwMode="auto">
            <a:xfrm flipV="1">
              <a:off x="2131646"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60" name="Line 51">
              <a:extLst>
                <a:ext uri="{FF2B5EF4-FFF2-40B4-BE49-F238E27FC236}">
                  <a16:creationId xmlns:a16="http://schemas.microsoft.com/office/drawing/2014/main" id="{4FE05C70-FE17-4C04-BEFE-A7262033E431}"/>
                </a:ext>
              </a:extLst>
            </p:cNvPr>
            <p:cNvSpPr>
              <a:spLocks noChangeShapeType="1"/>
            </p:cNvSpPr>
            <p:nvPr/>
          </p:nvSpPr>
          <p:spPr bwMode="auto">
            <a:xfrm flipV="1">
              <a:off x="2058703"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61" name="Line 52">
              <a:extLst>
                <a:ext uri="{FF2B5EF4-FFF2-40B4-BE49-F238E27FC236}">
                  <a16:creationId xmlns:a16="http://schemas.microsoft.com/office/drawing/2014/main" id="{8AC94C9B-A0BD-412C-8969-1A00B74B4F13}"/>
                </a:ext>
              </a:extLst>
            </p:cNvPr>
            <p:cNvSpPr>
              <a:spLocks noChangeShapeType="1"/>
            </p:cNvSpPr>
            <p:nvPr/>
          </p:nvSpPr>
          <p:spPr bwMode="auto">
            <a:xfrm flipV="1">
              <a:off x="2204590"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62" name="Line 53">
              <a:extLst>
                <a:ext uri="{FF2B5EF4-FFF2-40B4-BE49-F238E27FC236}">
                  <a16:creationId xmlns:a16="http://schemas.microsoft.com/office/drawing/2014/main" id="{6655449B-130A-48AB-B26D-B8A26135AEE7}"/>
                </a:ext>
              </a:extLst>
            </p:cNvPr>
            <p:cNvSpPr>
              <a:spLocks noChangeShapeType="1"/>
            </p:cNvSpPr>
            <p:nvPr/>
          </p:nvSpPr>
          <p:spPr bwMode="auto">
            <a:xfrm flipV="1">
              <a:off x="2277533"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63" name="Line 54">
              <a:extLst>
                <a:ext uri="{FF2B5EF4-FFF2-40B4-BE49-F238E27FC236}">
                  <a16:creationId xmlns:a16="http://schemas.microsoft.com/office/drawing/2014/main" id="{DB754CDD-DE27-4C51-8764-6D4D80B0E0FF}"/>
                </a:ext>
              </a:extLst>
            </p:cNvPr>
            <p:cNvSpPr>
              <a:spLocks noChangeShapeType="1"/>
            </p:cNvSpPr>
            <p:nvPr/>
          </p:nvSpPr>
          <p:spPr bwMode="auto">
            <a:xfrm flipV="1">
              <a:off x="2350477"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64" name="Line 55">
              <a:extLst>
                <a:ext uri="{FF2B5EF4-FFF2-40B4-BE49-F238E27FC236}">
                  <a16:creationId xmlns:a16="http://schemas.microsoft.com/office/drawing/2014/main" id="{19C26503-9DCE-40D8-992B-3AF3C6363490}"/>
                </a:ext>
              </a:extLst>
            </p:cNvPr>
            <p:cNvSpPr>
              <a:spLocks noChangeShapeType="1"/>
            </p:cNvSpPr>
            <p:nvPr/>
          </p:nvSpPr>
          <p:spPr bwMode="auto">
            <a:xfrm>
              <a:off x="599831" y="4096946"/>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65" name="Line 56">
              <a:extLst>
                <a:ext uri="{FF2B5EF4-FFF2-40B4-BE49-F238E27FC236}">
                  <a16:creationId xmlns:a16="http://schemas.microsoft.com/office/drawing/2014/main" id="{8E2F26FC-3F4F-43BB-BC83-A1739A46D886}"/>
                </a:ext>
              </a:extLst>
            </p:cNvPr>
            <p:cNvSpPr>
              <a:spLocks noChangeShapeType="1"/>
            </p:cNvSpPr>
            <p:nvPr/>
          </p:nvSpPr>
          <p:spPr bwMode="auto">
            <a:xfrm>
              <a:off x="672774" y="4096946"/>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66" name="Line 57">
              <a:extLst>
                <a:ext uri="{FF2B5EF4-FFF2-40B4-BE49-F238E27FC236}">
                  <a16:creationId xmlns:a16="http://schemas.microsoft.com/office/drawing/2014/main" id="{F1428869-572E-4A91-A805-C31689654F7F}"/>
                </a:ext>
              </a:extLst>
            </p:cNvPr>
            <p:cNvSpPr>
              <a:spLocks noChangeShapeType="1"/>
            </p:cNvSpPr>
            <p:nvPr/>
          </p:nvSpPr>
          <p:spPr bwMode="auto">
            <a:xfrm>
              <a:off x="891605" y="4294565"/>
              <a:ext cx="72944" cy="13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67" name="Line 58">
              <a:extLst>
                <a:ext uri="{FF2B5EF4-FFF2-40B4-BE49-F238E27FC236}">
                  <a16:creationId xmlns:a16="http://schemas.microsoft.com/office/drawing/2014/main" id="{4035A7D6-6A9D-4199-9FEF-9F39B50E30E0}"/>
                </a:ext>
              </a:extLst>
            </p:cNvPr>
            <p:cNvSpPr>
              <a:spLocks noChangeShapeType="1"/>
            </p:cNvSpPr>
            <p:nvPr/>
          </p:nvSpPr>
          <p:spPr bwMode="auto">
            <a:xfrm>
              <a:off x="745718" y="4031074"/>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68" name="Line 59">
              <a:extLst>
                <a:ext uri="{FF2B5EF4-FFF2-40B4-BE49-F238E27FC236}">
                  <a16:creationId xmlns:a16="http://schemas.microsoft.com/office/drawing/2014/main" id="{57E53219-B6A7-4F3C-B002-F8BB03A8F071}"/>
                </a:ext>
              </a:extLst>
            </p:cNvPr>
            <p:cNvSpPr>
              <a:spLocks noChangeShapeType="1"/>
            </p:cNvSpPr>
            <p:nvPr/>
          </p:nvSpPr>
          <p:spPr bwMode="auto">
            <a:xfrm>
              <a:off x="818662" y="4031074"/>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69" name="Line 60">
              <a:extLst>
                <a:ext uri="{FF2B5EF4-FFF2-40B4-BE49-F238E27FC236}">
                  <a16:creationId xmlns:a16="http://schemas.microsoft.com/office/drawing/2014/main" id="{BDA367B7-6CE4-4797-9645-6CE2E1F9324D}"/>
                </a:ext>
              </a:extLst>
            </p:cNvPr>
            <p:cNvSpPr>
              <a:spLocks noChangeShapeType="1"/>
            </p:cNvSpPr>
            <p:nvPr/>
          </p:nvSpPr>
          <p:spPr bwMode="auto">
            <a:xfrm>
              <a:off x="891605" y="3965201"/>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70" name="Line 61">
              <a:extLst>
                <a:ext uri="{FF2B5EF4-FFF2-40B4-BE49-F238E27FC236}">
                  <a16:creationId xmlns:a16="http://schemas.microsoft.com/office/drawing/2014/main" id="{072F27BD-4F88-4B7D-BBEF-5E33F6085C3E}"/>
                </a:ext>
              </a:extLst>
            </p:cNvPr>
            <p:cNvSpPr>
              <a:spLocks noChangeShapeType="1"/>
            </p:cNvSpPr>
            <p:nvPr/>
          </p:nvSpPr>
          <p:spPr bwMode="auto">
            <a:xfrm>
              <a:off x="964549" y="3899328"/>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71" name="Line 62">
              <a:extLst>
                <a:ext uri="{FF2B5EF4-FFF2-40B4-BE49-F238E27FC236}">
                  <a16:creationId xmlns:a16="http://schemas.microsoft.com/office/drawing/2014/main" id="{684CA91A-A7FC-49D3-B418-611FE0359368}"/>
                </a:ext>
              </a:extLst>
            </p:cNvPr>
            <p:cNvSpPr>
              <a:spLocks noChangeShapeType="1"/>
            </p:cNvSpPr>
            <p:nvPr/>
          </p:nvSpPr>
          <p:spPr bwMode="auto">
            <a:xfrm>
              <a:off x="1037492" y="3833455"/>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72" name="Line 63">
              <a:extLst>
                <a:ext uri="{FF2B5EF4-FFF2-40B4-BE49-F238E27FC236}">
                  <a16:creationId xmlns:a16="http://schemas.microsoft.com/office/drawing/2014/main" id="{EFB69CA7-5CFC-4BE3-94EF-BF68E22F3C25}"/>
                </a:ext>
              </a:extLst>
            </p:cNvPr>
            <p:cNvSpPr>
              <a:spLocks noChangeShapeType="1"/>
            </p:cNvSpPr>
            <p:nvPr/>
          </p:nvSpPr>
          <p:spPr bwMode="auto">
            <a:xfrm>
              <a:off x="1110436" y="3767583"/>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73" name="Line 64">
              <a:extLst>
                <a:ext uri="{FF2B5EF4-FFF2-40B4-BE49-F238E27FC236}">
                  <a16:creationId xmlns:a16="http://schemas.microsoft.com/office/drawing/2014/main" id="{70308BCB-68BD-47B6-BF2D-CEBB28F1F765}"/>
                </a:ext>
              </a:extLst>
            </p:cNvPr>
            <p:cNvSpPr>
              <a:spLocks noChangeShapeType="1"/>
            </p:cNvSpPr>
            <p:nvPr/>
          </p:nvSpPr>
          <p:spPr bwMode="auto">
            <a:xfrm>
              <a:off x="1402210" y="4294565"/>
              <a:ext cx="72944" cy="13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74" name="Line 65">
              <a:extLst>
                <a:ext uri="{FF2B5EF4-FFF2-40B4-BE49-F238E27FC236}">
                  <a16:creationId xmlns:a16="http://schemas.microsoft.com/office/drawing/2014/main" id="{86FC403C-C7D1-4898-B9C4-69AA14BB3CD7}"/>
                </a:ext>
              </a:extLst>
            </p:cNvPr>
            <p:cNvSpPr>
              <a:spLocks noChangeShapeType="1"/>
            </p:cNvSpPr>
            <p:nvPr/>
          </p:nvSpPr>
          <p:spPr bwMode="auto">
            <a:xfrm>
              <a:off x="1183379" y="3701710"/>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75" name="Line 66">
              <a:extLst>
                <a:ext uri="{FF2B5EF4-FFF2-40B4-BE49-F238E27FC236}">
                  <a16:creationId xmlns:a16="http://schemas.microsoft.com/office/drawing/2014/main" id="{57C4A266-803B-410F-8BCB-082335BFE52F}"/>
                </a:ext>
              </a:extLst>
            </p:cNvPr>
            <p:cNvSpPr>
              <a:spLocks noChangeShapeType="1"/>
            </p:cNvSpPr>
            <p:nvPr/>
          </p:nvSpPr>
          <p:spPr bwMode="auto">
            <a:xfrm>
              <a:off x="1256323" y="3635837"/>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76" name="Line 67">
              <a:extLst>
                <a:ext uri="{FF2B5EF4-FFF2-40B4-BE49-F238E27FC236}">
                  <a16:creationId xmlns:a16="http://schemas.microsoft.com/office/drawing/2014/main" id="{85B3B940-2878-419D-B4E4-A9A06F0AFD15}"/>
                </a:ext>
              </a:extLst>
            </p:cNvPr>
            <p:cNvSpPr>
              <a:spLocks noChangeShapeType="1"/>
            </p:cNvSpPr>
            <p:nvPr/>
          </p:nvSpPr>
          <p:spPr bwMode="auto">
            <a:xfrm>
              <a:off x="1329267" y="3569964"/>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77" name="Line 68">
              <a:extLst>
                <a:ext uri="{FF2B5EF4-FFF2-40B4-BE49-F238E27FC236}">
                  <a16:creationId xmlns:a16="http://schemas.microsoft.com/office/drawing/2014/main" id="{82BE183E-C081-46DE-8A83-44FAA6B534BA}"/>
                </a:ext>
              </a:extLst>
            </p:cNvPr>
            <p:cNvSpPr>
              <a:spLocks noChangeShapeType="1"/>
            </p:cNvSpPr>
            <p:nvPr/>
          </p:nvSpPr>
          <p:spPr bwMode="auto">
            <a:xfrm>
              <a:off x="1402210" y="3635837"/>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78" name="Line 69">
              <a:extLst>
                <a:ext uri="{FF2B5EF4-FFF2-40B4-BE49-F238E27FC236}">
                  <a16:creationId xmlns:a16="http://schemas.microsoft.com/office/drawing/2014/main" id="{E1F5E89E-6690-4C6E-88A0-E38B73D3670E}"/>
                </a:ext>
              </a:extLst>
            </p:cNvPr>
            <p:cNvSpPr>
              <a:spLocks noChangeShapeType="1"/>
            </p:cNvSpPr>
            <p:nvPr/>
          </p:nvSpPr>
          <p:spPr bwMode="auto">
            <a:xfrm>
              <a:off x="1475154" y="3701710"/>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79" name="Line 71">
              <a:extLst>
                <a:ext uri="{FF2B5EF4-FFF2-40B4-BE49-F238E27FC236}">
                  <a16:creationId xmlns:a16="http://schemas.microsoft.com/office/drawing/2014/main" id="{2D62D9CD-C4C8-475D-94BE-ECAE688907B2}"/>
                </a:ext>
              </a:extLst>
            </p:cNvPr>
            <p:cNvSpPr>
              <a:spLocks noChangeShapeType="1"/>
            </p:cNvSpPr>
            <p:nvPr/>
          </p:nvSpPr>
          <p:spPr bwMode="auto">
            <a:xfrm>
              <a:off x="1548097" y="3767583"/>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80" name="Line 72">
              <a:extLst>
                <a:ext uri="{FF2B5EF4-FFF2-40B4-BE49-F238E27FC236}">
                  <a16:creationId xmlns:a16="http://schemas.microsoft.com/office/drawing/2014/main" id="{C62A36BE-5E4B-4CF1-816E-583D5CB6409D}"/>
                </a:ext>
              </a:extLst>
            </p:cNvPr>
            <p:cNvSpPr>
              <a:spLocks noChangeShapeType="1"/>
            </p:cNvSpPr>
            <p:nvPr/>
          </p:nvSpPr>
          <p:spPr bwMode="auto">
            <a:xfrm>
              <a:off x="1693985" y="3767583"/>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81" name="Line 73">
              <a:extLst>
                <a:ext uri="{FF2B5EF4-FFF2-40B4-BE49-F238E27FC236}">
                  <a16:creationId xmlns:a16="http://schemas.microsoft.com/office/drawing/2014/main" id="{B2EDDFFA-6B1A-4AF7-9724-7F11481E3EE2}"/>
                </a:ext>
              </a:extLst>
            </p:cNvPr>
            <p:cNvSpPr>
              <a:spLocks noChangeShapeType="1"/>
            </p:cNvSpPr>
            <p:nvPr/>
          </p:nvSpPr>
          <p:spPr bwMode="auto">
            <a:xfrm>
              <a:off x="1621041" y="3833455"/>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82" name="Line 74">
              <a:extLst>
                <a:ext uri="{FF2B5EF4-FFF2-40B4-BE49-F238E27FC236}">
                  <a16:creationId xmlns:a16="http://schemas.microsoft.com/office/drawing/2014/main" id="{ADF22691-0587-45EE-93F9-2FF03AD9588F}"/>
                </a:ext>
              </a:extLst>
            </p:cNvPr>
            <p:cNvSpPr>
              <a:spLocks noChangeShapeType="1"/>
            </p:cNvSpPr>
            <p:nvPr/>
          </p:nvSpPr>
          <p:spPr bwMode="auto">
            <a:xfrm>
              <a:off x="1766928" y="3701710"/>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83" name="Line 75">
              <a:extLst>
                <a:ext uri="{FF2B5EF4-FFF2-40B4-BE49-F238E27FC236}">
                  <a16:creationId xmlns:a16="http://schemas.microsoft.com/office/drawing/2014/main" id="{1DE3B4AB-9762-4E9C-9F50-B8C367E47947}"/>
                </a:ext>
              </a:extLst>
            </p:cNvPr>
            <p:cNvSpPr>
              <a:spLocks noChangeShapeType="1"/>
            </p:cNvSpPr>
            <p:nvPr/>
          </p:nvSpPr>
          <p:spPr bwMode="auto">
            <a:xfrm>
              <a:off x="2131646" y="4294565"/>
              <a:ext cx="72944" cy="13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84" name="Line 76">
              <a:extLst>
                <a:ext uri="{FF2B5EF4-FFF2-40B4-BE49-F238E27FC236}">
                  <a16:creationId xmlns:a16="http://schemas.microsoft.com/office/drawing/2014/main" id="{3127CA2B-57AC-41A7-B30C-11B8A1721ED0}"/>
                </a:ext>
              </a:extLst>
            </p:cNvPr>
            <p:cNvSpPr>
              <a:spLocks noChangeShapeType="1"/>
            </p:cNvSpPr>
            <p:nvPr/>
          </p:nvSpPr>
          <p:spPr bwMode="auto">
            <a:xfrm>
              <a:off x="1839872" y="3504092"/>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85" name="Line 77">
              <a:extLst>
                <a:ext uri="{FF2B5EF4-FFF2-40B4-BE49-F238E27FC236}">
                  <a16:creationId xmlns:a16="http://schemas.microsoft.com/office/drawing/2014/main" id="{FD2E213A-A338-4A4C-90F2-9CEEF4898CA8}"/>
                </a:ext>
              </a:extLst>
            </p:cNvPr>
            <p:cNvSpPr>
              <a:spLocks noChangeShapeType="1"/>
            </p:cNvSpPr>
            <p:nvPr/>
          </p:nvSpPr>
          <p:spPr bwMode="auto">
            <a:xfrm>
              <a:off x="1912815" y="3635837"/>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86" name="Line 78">
              <a:extLst>
                <a:ext uri="{FF2B5EF4-FFF2-40B4-BE49-F238E27FC236}">
                  <a16:creationId xmlns:a16="http://schemas.microsoft.com/office/drawing/2014/main" id="{48862C2C-BF26-4A98-B22A-93FA2FC63238}"/>
                </a:ext>
              </a:extLst>
            </p:cNvPr>
            <p:cNvSpPr>
              <a:spLocks noChangeShapeType="1"/>
            </p:cNvSpPr>
            <p:nvPr/>
          </p:nvSpPr>
          <p:spPr bwMode="auto">
            <a:xfrm>
              <a:off x="1985759" y="3701710"/>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87" name="Line 79">
              <a:extLst>
                <a:ext uri="{FF2B5EF4-FFF2-40B4-BE49-F238E27FC236}">
                  <a16:creationId xmlns:a16="http://schemas.microsoft.com/office/drawing/2014/main" id="{EBE8B6FB-319E-4401-B66D-4D7D33C80ADB}"/>
                </a:ext>
              </a:extLst>
            </p:cNvPr>
            <p:cNvSpPr>
              <a:spLocks noChangeShapeType="1"/>
            </p:cNvSpPr>
            <p:nvPr/>
          </p:nvSpPr>
          <p:spPr bwMode="auto">
            <a:xfrm>
              <a:off x="2058703" y="3833455"/>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88" name="Line 80">
              <a:extLst>
                <a:ext uri="{FF2B5EF4-FFF2-40B4-BE49-F238E27FC236}">
                  <a16:creationId xmlns:a16="http://schemas.microsoft.com/office/drawing/2014/main" id="{7036107D-5081-4532-9D1A-BE8D0E4CB2FD}"/>
                </a:ext>
              </a:extLst>
            </p:cNvPr>
            <p:cNvSpPr>
              <a:spLocks noChangeShapeType="1"/>
            </p:cNvSpPr>
            <p:nvPr/>
          </p:nvSpPr>
          <p:spPr bwMode="auto">
            <a:xfrm>
              <a:off x="2131646" y="3965201"/>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89" name="Line 81">
              <a:extLst>
                <a:ext uri="{FF2B5EF4-FFF2-40B4-BE49-F238E27FC236}">
                  <a16:creationId xmlns:a16="http://schemas.microsoft.com/office/drawing/2014/main" id="{176F96D5-AB15-47EF-BC95-85A8E73A9E17}"/>
                </a:ext>
              </a:extLst>
            </p:cNvPr>
            <p:cNvSpPr>
              <a:spLocks noChangeShapeType="1"/>
            </p:cNvSpPr>
            <p:nvPr/>
          </p:nvSpPr>
          <p:spPr bwMode="auto">
            <a:xfrm>
              <a:off x="2277533" y="4096946"/>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90" name="Line 82">
              <a:extLst>
                <a:ext uri="{FF2B5EF4-FFF2-40B4-BE49-F238E27FC236}">
                  <a16:creationId xmlns:a16="http://schemas.microsoft.com/office/drawing/2014/main" id="{6F833274-1D7D-45AF-AC3B-E5B5CF828176}"/>
                </a:ext>
              </a:extLst>
            </p:cNvPr>
            <p:cNvSpPr>
              <a:spLocks noChangeShapeType="1"/>
            </p:cNvSpPr>
            <p:nvPr/>
          </p:nvSpPr>
          <p:spPr bwMode="auto">
            <a:xfrm>
              <a:off x="2204590" y="4031074"/>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grpSp>
      <p:grpSp>
        <p:nvGrpSpPr>
          <p:cNvPr id="191" name="Group 190">
            <a:extLst>
              <a:ext uri="{FF2B5EF4-FFF2-40B4-BE49-F238E27FC236}">
                <a16:creationId xmlns:a16="http://schemas.microsoft.com/office/drawing/2014/main" id="{782E88A5-61C2-41BA-9D99-EFB057A0204E}"/>
              </a:ext>
            </a:extLst>
          </p:cNvPr>
          <p:cNvGrpSpPr/>
          <p:nvPr/>
        </p:nvGrpSpPr>
        <p:grpSpPr>
          <a:xfrm>
            <a:off x="1976481" y="3801286"/>
            <a:ext cx="6856427" cy="745159"/>
            <a:chOff x="599831" y="2647746"/>
            <a:chExt cx="7950851" cy="725972"/>
          </a:xfrm>
        </p:grpSpPr>
        <p:sp>
          <p:nvSpPr>
            <p:cNvPr id="192" name="Line 93">
              <a:extLst>
                <a:ext uri="{FF2B5EF4-FFF2-40B4-BE49-F238E27FC236}">
                  <a16:creationId xmlns:a16="http://schemas.microsoft.com/office/drawing/2014/main" id="{B979AFBD-74BA-446F-AFD1-92F4A394E0D4}"/>
                </a:ext>
              </a:extLst>
            </p:cNvPr>
            <p:cNvSpPr>
              <a:spLocks noChangeShapeType="1"/>
            </p:cNvSpPr>
            <p:nvPr/>
          </p:nvSpPr>
          <p:spPr bwMode="auto">
            <a:xfrm>
              <a:off x="818662" y="2845364"/>
              <a:ext cx="218831"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93" name="Line 95">
              <a:extLst>
                <a:ext uri="{FF2B5EF4-FFF2-40B4-BE49-F238E27FC236}">
                  <a16:creationId xmlns:a16="http://schemas.microsoft.com/office/drawing/2014/main" id="{84F71738-31C2-408D-8135-C9F20177C6AA}"/>
                </a:ext>
              </a:extLst>
            </p:cNvPr>
            <p:cNvSpPr>
              <a:spLocks noChangeShapeType="1"/>
            </p:cNvSpPr>
            <p:nvPr/>
          </p:nvSpPr>
          <p:spPr bwMode="auto">
            <a:xfrm>
              <a:off x="1037492" y="2845364"/>
              <a:ext cx="218831"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94" name="Line 96">
              <a:extLst>
                <a:ext uri="{FF2B5EF4-FFF2-40B4-BE49-F238E27FC236}">
                  <a16:creationId xmlns:a16="http://schemas.microsoft.com/office/drawing/2014/main" id="{3765E9A0-85D9-49DF-BD12-92411B35CC29}"/>
                </a:ext>
              </a:extLst>
            </p:cNvPr>
            <p:cNvSpPr>
              <a:spLocks noChangeShapeType="1"/>
            </p:cNvSpPr>
            <p:nvPr/>
          </p:nvSpPr>
          <p:spPr bwMode="auto">
            <a:xfrm>
              <a:off x="1256323" y="2845364"/>
              <a:ext cx="218831"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95" name="Line 97">
              <a:extLst>
                <a:ext uri="{FF2B5EF4-FFF2-40B4-BE49-F238E27FC236}">
                  <a16:creationId xmlns:a16="http://schemas.microsoft.com/office/drawing/2014/main" id="{A1CC7F32-9457-4D71-864E-A4EE27BED295}"/>
                </a:ext>
              </a:extLst>
            </p:cNvPr>
            <p:cNvSpPr>
              <a:spLocks noChangeShapeType="1"/>
            </p:cNvSpPr>
            <p:nvPr/>
          </p:nvSpPr>
          <p:spPr bwMode="auto">
            <a:xfrm>
              <a:off x="1475154" y="2845364"/>
              <a:ext cx="218831"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grpSp>
          <p:nvGrpSpPr>
            <p:cNvPr id="196" name="Group 195">
              <a:extLst>
                <a:ext uri="{FF2B5EF4-FFF2-40B4-BE49-F238E27FC236}">
                  <a16:creationId xmlns:a16="http://schemas.microsoft.com/office/drawing/2014/main" id="{D25ED32A-CF7E-4C2B-A64F-CC8F4848A672}"/>
                </a:ext>
              </a:extLst>
            </p:cNvPr>
            <p:cNvGrpSpPr/>
            <p:nvPr/>
          </p:nvGrpSpPr>
          <p:grpSpPr>
            <a:xfrm>
              <a:off x="599831" y="2647746"/>
              <a:ext cx="7950851" cy="725972"/>
              <a:chOff x="599831" y="2647746"/>
              <a:chExt cx="7950851" cy="725972"/>
            </a:xfrm>
          </p:grpSpPr>
          <p:sp>
            <p:nvSpPr>
              <p:cNvPr id="197" name="Text Box 4">
                <a:extLst>
                  <a:ext uri="{FF2B5EF4-FFF2-40B4-BE49-F238E27FC236}">
                    <a16:creationId xmlns:a16="http://schemas.microsoft.com/office/drawing/2014/main" id="{D4FC9875-BBF8-4717-84B1-25485878936C}"/>
                  </a:ext>
                </a:extLst>
              </p:cNvPr>
              <p:cNvSpPr txBox="1">
                <a:spLocks noChangeArrowheads="1"/>
              </p:cNvSpPr>
              <p:nvPr/>
            </p:nvSpPr>
            <p:spPr bwMode="auto">
              <a:xfrm>
                <a:off x="3962401" y="2895600"/>
                <a:ext cx="3886201" cy="359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atin typeface="Open Sans" panose="020B0606030504020204" pitchFamily="34" charset="0"/>
                  </a:rPr>
                  <a:t>Variações semanais por dia</a:t>
                </a:r>
              </a:p>
            </p:txBody>
          </p:sp>
          <p:sp>
            <p:nvSpPr>
              <p:cNvPr id="198" name="Line 11">
                <a:extLst>
                  <a:ext uri="{FF2B5EF4-FFF2-40B4-BE49-F238E27FC236}">
                    <a16:creationId xmlns:a16="http://schemas.microsoft.com/office/drawing/2014/main" id="{7AF02808-F859-4BC2-8382-892121E38918}"/>
                  </a:ext>
                </a:extLst>
              </p:cNvPr>
              <p:cNvSpPr>
                <a:spLocks noChangeShapeType="1"/>
              </p:cNvSpPr>
              <p:nvPr/>
            </p:nvSpPr>
            <p:spPr bwMode="auto">
              <a:xfrm>
                <a:off x="599831" y="3372346"/>
                <a:ext cx="7950851" cy="13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99" name="Line 22">
                <a:extLst>
                  <a:ext uri="{FF2B5EF4-FFF2-40B4-BE49-F238E27FC236}">
                    <a16:creationId xmlns:a16="http://schemas.microsoft.com/office/drawing/2014/main" id="{7B667B7C-ED74-4751-98E6-239A40EA58F3}"/>
                  </a:ext>
                </a:extLst>
              </p:cNvPr>
              <p:cNvSpPr>
                <a:spLocks noChangeShapeType="1"/>
              </p:cNvSpPr>
              <p:nvPr/>
            </p:nvSpPr>
            <p:spPr bwMode="auto">
              <a:xfrm flipV="1">
                <a:off x="599831" y="2647746"/>
                <a:ext cx="1520" cy="724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00" name="Line 27">
                <a:extLst>
                  <a:ext uri="{FF2B5EF4-FFF2-40B4-BE49-F238E27FC236}">
                    <a16:creationId xmlns:a16="http://schemas.microsoft.com/office/drawing/2014/main" id="{A7E26228-27F0-4E8B-B774-3923BE9D39B5}"/>
                  </a:ext>
                </a:extLst>
              </p:cNvPr>
              <p:cNvSpPr>
                <a:spLocks noChangeShapeType="1"/>
              </p:cNvSpPr>
              <p:nvPr/>
            </p:nvSpPr>
            <p:spPr bwMode="auto">
              <a:xfrm>
                <a:off x="599831" y="2977110"/>
                <a:ext cx="7877908" cy="1372"/>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01" name="Line 85">
                <a:extLst>
                  <a:ext uri="{FF2B5EF4-FFF2-40B4-BE49-F238E27FC236}">
                    <a16:creationId xmlns:a16="http://schemas.microsoft.com/office/drawing/2014/main" id="{3492D1F6-ADED-46B2-817A-A2679EA9828E}"/>
                  </a:ext>
                </a:extLst>
              </p:cNvPr>
              <p:cNvSpPr>
                <a:spLocks noChangeShapeType="1"/>
              </p:cNvSpPr>
              <p:nvPr/>
            </p:nvSpPr>
            <p:spPr bwMode="auto">
              <a:xfrm flipV="1">
                <a:off x="818662" y="2713619"/>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02" name="Line 86">
                <a:extLst>
                  <a:ext uri="{FF2B5EF4-FFF2-40B4-BE49-F238E27FC236}">
                    <a16:creationId xmlns:a16="http://schemas.microsoft.com/office/drawing/2014/main" id="{ACE525D6-DF0F-4D47-AE93-7C207808B4EA}"/>
                  </a:ext>
                </a:extLst>
              </p:cNvPr>
              <p:cNvSpPr>
                <a:spLocks noChangeShapeType="1"/>
              </p:cNvSpPr>
              <p:nvPr/>
            </p:nvSpPr>
            <p:spPr bwMode="auto">
              <a:xfrm flipV="1">
                <a:off x="1037492" y="2713619"/>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03" name="Line 87">
                <a:extLst>
                  <a:ext uri="{FF2B5EF4-FFF2-40B4-BE49-F238E27FC236}">
                    <a16:creationId xmlns:a16="http://schemas.microsoft.com/office/drawing/2014/main" id="{861605C9-A0F7-4C8A-9423-6E27FFA16E67}"/>
                  </a:ext>
                </a:extLst>
              </p:cNvPr>
              <p:cNvSpPr>
                <a:spLocks noChangeShapeType="1"/>
              </p:cNvSpPr>
              <p:nvPr/>
            </p:nvSpPr>
            <p:spPr bwMode="auto">
              <a:xfrm flipV="1">
                <a:off x="1256323" y="2713619"/>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04" name="Line 88">
                <a:extLst>
                  <a:ext uri="{FF2B5EF4-FFF2-40B4-BE49-F238E27FC236}">
                    <a16:creationId xmlns:a16="http://schemas.microsoft.com/office/drawing/2014/main" id="{1998ACCE-89DF-45A4-903C-8C7F85CCBB81}"/>
                  </a:ext>
                </a:extLst>
              </p:cNvPr>
              <p:cNvSpPr>
                <a:spLocks noChangeShapeType="1"/>
              </p:cNvSpPr>
              <p:nvPr/>
            </p:nvSpPr>
            <p:spPr bwMode="auto">
              <a:xfrm flipV="1">
                <a:off x="1475154" y="2713619"/>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05" name="Line 89">
                <a:extLst>
                  <a:ext uri="{FF2B5EF4-FFF2-40B4-BE49-F238E27FC236}">
                    <a16:creationId xmlns:a16="http://schemas.microsoft.com/office/drawing/2014/main" id="{51584B29-8F4D-4E71-B018-74F8445AB147}"/>
                  </a:ext>
                </a:extLst>
              </p:cNvPr>
              <p:cNvSpPr>
                <a:spLocks noChangeShapeType="1"/>
              </p:cNvSpPr>
              <p:nvPr/>
            </p:nvSpPr>
            <p:spPr bwMode="auto">
              <a:xfrm flipV="1">
                <a:off x="1693985" y="2713619"/>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06" name="Line 90">
                <a:extLst>
                  <a:ext uri="{FF2B5EF4-FFF2-40B4-BE49-F238E27FC236}">
                    <a16:creationId xmlns:a16="http://schemas.microsoft.com/office/drawing/2014/main" id="{3BBC0708-8F02-48B7-9BDE-AA23E7D24A60}"/>
                  </a:ext>
                </a:extLst>
              </p:cNvPr>
              <p:cNvSpPr>
                <a:spLocks noChangeShapeType="1"/>
              </p:cNvSpPr>
              <p:nvPr/>
            </p:nvSpPr>
            <p:spPr bwMode="auto">
              <a:xfrm flipV="1">
                <a:off x="1912815" y="2713619"/>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07" name="Line 91">
                <a:extLst>
                  <a:ext uri="{FF2B5EF4-FFF2-40B4-BE49-F238E27FC236}">
                    <a16:creationId xmlns:a16="http://schemas.microsoft.com/office/drawing/2014/main" id="{A45E3A12-21A8-42AA-B9F2-3BADFF2CDDCB}"/>
                  </a:ext>
                </a:extLst>
              </p:cNvPr>
              <p:cNvSpPr>
                <a:spLocks noChangeShapeType="1"/>
              </p:cNvSpPr>
              <p:nvPr/>
            </p:nvSpPr>
            <p:spPr bwMode="auto">
              <a:xfrm flipV="1">
                <a:off x="2131646" y="2713619"/>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08" name="Line 92">
                <a:extLst>
                  <a:ext uri="{FF2B5EF4-FFF2-40B4-BE49-F238E27FC236}">
                    <a16:creationId xmlns:a16="http://schemas.microsoft.com/office/drawing/2014/main" id="{0ACEEACC-2BE9-4174-98BB-B1925C88DB5C}"/>
                  </a:ext>
                </a:extLst>
              </p:cNvPr>
              <p:cNvSpPr>
                <a:spLocks noChangeShapeType="1"/>
              </p:cNvSpPr>
              <p:nvPr/>
            </p:nvSpPr>
            <p:spPr bwMode="auto">
              <a:xfrm>
                <a:off x="599831" y="3042982"/>
                <a:ext cx="218831"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09" name="Line 94">
                <a:extLst>
                  <a:ext uri="{FF2B5EF4-FFF2-40B4-BE49-F238E27FC236}">
                    <a16:creationId xmlns:a16="http://schemas.microsoft.com/office/drawing/2014/main" id="{F4C3865B-21BD-4A4C-9A5F-3DC7315D23A9}"/>
                  </a:ext>
                </a:extLst>
              </p:cNvPr>
              <p:cNvSpPr>
                <a:spLocks noChangeShapeType="1"/>
              </p:cNvSpPr>
              <p:nvPr/>
            </p:nvSpPr>
            <p:spPr bwMode="auto">
              <a:xfrm>
                <a:off x="891605" y="3372346"/>
                <a:ext cx="218831" cy="13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10" name="Line 98">
                <a:extLst>
                  <a:ext uri="{FF2B5EF4-FFF2-40B4-BE49-F238E27FC236}">
                    <a16:creationId xmlns:a16="http://schemas.microsoft.com/office/drawing/2014/main" id="{7BCD6C77-0E5E-440F-A29A-A598834CD16A}"/>
                  </a:ext>
                </a:extLst>
              </p:cNvPr>
              <p:cNvSpPr>
                <a:spLocks noChangeShapeType="1"/>
              </p:cNvSpPr>
              <p:nvPr/>
            </p:nvSpPr>
            <p:spPr bwMode="auto">
              <a:xfrm>
                <a:off x="1693985" y="3108855"/>
                <a:ext cx="218831"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11" name="Line 99">
                <a:extLst>
                  <a:ext uri="{FF2B5EF4-FFF2-40B4-BE49-F238E27FC236}">
                    <a16:creationId xmlns:a16="http://schemas.microsoft.com/office/drawing/2014/main" id="{CF6AF923-2A88-47E9-88A2-542E303F83F2}"/>
                  </a:ext>
                </a:extLst>
              </p:cNvPr>
              <p:cNvSpPr>
                <a:spLocks noChangeShapeType="1"/>
              </p:cNvSpPr>
              <p:nvPr/>
            </p:nvSpPr>
            <p:spPr bwMode="auto">
              <a:xfrm>
                <a:off x="1621041" y="3372346"/>
                <a:ext cx="218831" cy="13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12" name="Line 100">
                <a:extLst>
                  <a:ext uri="{FF2B5EF4-FFF2-40B4-BE49-F238E27FC236}">
                    <a16:creationId xmlns:a16="http://schemas.microsoft.com/office/drawing/2014/main" id="{79B0F348-F651-4DF2-82F1-26081C3543FE}"/>
                  </a:ext>
                </a:extLst>
              </p:cNvPr>
              <p:cNvSpPr>
                <a:spLocks noChangeShapeType="1"/>
              </p:cNvSpPr>
              <p:nvPr/>
            </p:nvSpPr>
            <p:spPr bwMode="auto">
              <a:xfrm>
                <a:off x="1912815" y="3174728"/>
                <a:ext cx="218831"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grpSp>
      </p:grpSp>
      <p:grpSp>
        <p:nvGrpSpPr>
          <p:cNvPr id="213" name="Group 212">
            <a:extLst>
              <a:ext uri="{FF2B5EF4-FFF2-40B4-BE49-F238E27FC236}">
                <a16:creationId xmlns:a16="http://schemas.microsoft.com/office/drawing/2014/main" id="{7345E33D-5464-4C2F-A6D5-8A2966CE2B8F}"/>
              </a:ext>
            </a:extLst>
          </p:cNvPr>
          <p:cNvGrpSpPr/>
          <p:nvPr/>
        </p:nvGrpSpPr>
        <p:grpSpPr>
          <a:xfrm>
            <a:off x="1976481" y="3197223"/>
            <a:ext cx="6828382" cy="478864"/>
            <a:chOff x="599831" y="1923146"/>
            <a:chExt cx="7950851" cy="586947"/>
          </a:xfrm>
        </p:grpSpPr>
        <p:sp>
          <p:nvSpPr>
            <p:cNvPr id="217" name="Line 28">
              <a:extLst>
                <a:ext uri="{FF2B5EF4-FFF2-40B4-BE49-F238E27FC236}">
                  <a16:creationId xmlns:a16="http://schemas.microsoft.com/office/drawing/2014/main" id="{9D5F4DB9-568A-4FB0-80A5-38B6DCE80799}"/>
                </a:ext>
              </a:extLst>
            </p:cNvPr>
            <p:cNvSpPr>
              <a:spLocks noChangeShapeType="1"/>
            </p:cNvSpPr>
            <p:nvPr/>
          </p:nvSpPr>
          <p:spPr bwMode="auto">
            <a:xfrm>
              <a:off x="599831" y="2120764"/>
              <a:ext cx="7877908" cy="1372"/>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14" name="Text Box 3">
              <a:extLst>
                <a:ext uri="{FF2B5EF4-FFF2-40B4-BE49-F238E27FC236}">
                  <a16:creationId xmlns:a16="http://schemas.microsoft.com/office/drawing/2014/main" id="{63F49014-4A85-4B2C-91C1-928F27D61E39}"/>
                </a:ext>
              </a:extLst>
            </p:cNvPr>
            <p:cNvSpPr txBox="1">
              <a:spLocks noChangeArrowheads="1"/>
            </p:cNvSpPr>
            <p:nvPr/>
          </p:nvSpPr>
          <p:spPr bwMode="auto">
            <a:xfrm>
              <a:off x="3962400" y="2057400"/>
              <a:ext cx="3886200" cy="452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atin typeface="Open Sans" panose="020B0606030504020204" pitchFamily="34" charset="0"/>
                </a:rPr>
                <a:t>Variações sazonais</a:t>
              </a:r>
            </a:p>
          </p:txBody>
        </p:sp>
        <p:sp>
          <p:nvSpPr>
            <p:cNvPr id="215" name="Line 15">
              <a:extLst>
                <a:ext uri="{FF2B5EF4-FFF2-40B4-BE49-F238E27FC236}">
                  <a16:creationId xmlns:a16="http://schemas.microsoft.com/office/drawing/2014/main" id="{A8AE13CD-215F-4A16-9092-9BA1709F31A3}"/>
                </a:ext>
              </a:extLst>
            </p:cNvPr>
            <p:cNvSpPr>
              <a:spLocks noChangeShapeType="1"/>
            </p:cNvSpPr>
            <p:nvPr/>
          </p:nvSpPr>
          <p:spPr bwMode="auto">
            <a:xfrm>
              <a:off x="599831" y="2449502"/>
              <a:ext cx="7950851" cy="13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16" name="Line 23">
              <a:extLst>
                <a:ext uri="{FF2B5EF4-FFF2-40B4-BE49-F238E27FC236}">
                  <a16:creationId xmlns:a16="http://schemas.microsoft.com/office/drawing/2014/main" id="{5CB6F6BA-AD8B-4EBE-B538-647E59AE6905}"/>
                </a:ext>
              </a:extLst>
            </p:cNvPr>
            <p:cNvSpPr>
              <a:spLocks noChangeShapeType="1"/>
            </p:cNvSpPr>
            <p:nvPr/>
          </p:nvSpPr>
          <p:spPr bwMode="auto">
            <a:xfrm flipV="1">
              <a:off x="599831" y="1923146"/>
              <a:ext cx="1520" cy="52698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18" name="Line 102">
              <a:extLst>
                <a:ext uri="{FF2B5EF4-FFF2-40B4-BE49-F238E27FC236}">
                  <a16:creationId xmlns:a16="http://schemas.microsoft.com/office/drawing/2014/main" id="{C54E5313-2CE2-4AAE-86DD-28A32D877D46}"/>
                </a:ext>
              </a:extLst>
            </p:cNvPr>
            <p:cNvSpPr>
              <a:spLocks noChangeShapeType="1"/>
            </p:cNvSpPr>
            <p:nvPr/>
          </p:nvSpPr>
          <p:spPr bwMode="auto">
            <a:xfrm flipV="1">
              <a:off x="2131646" y="1989018"/>
              <a:ext cx="1520" cy="461109"/>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19" name="Line 103">
              <a:extLst>
                <a:ext uri="{FF2B5EF4-FFF2-40B4-BE49-F238E27FC236}">
                  <a16:creationId xmlns:a16="http://schemas.microsoft.com/office/drawing/2014/main" id="{8DC7521A-F6E7-4C83-8814-02DD41BAECD5}"/>
                </a:ext>
              </a:extLst>
            </p:cNvPr>
            <p:cNvSpPr>
              <a:spLocks noChangeShapeType="1"/>
            </p:cNvSpPr>
            <p:nvPr/>
          </p:nvSpPr>
          <p:spPr bwMode="auto">
            <a:xfrm flipV="1">
              <a:off x="3663462" y="1989018"/>
              <a:ext cx="1520" cy="461109"/>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20" name="Line 106">
              <a:extLst>
                <a:ext uri="{FF2B5EF4-FFF2-40B4-BE49-F238E27FC236}">
                  <a16:creationId xmlns:a16="http://schemas.microsoft.com/office/drawing/2014/main" id="{B05196D8-5948-410A-9757-95FBE7586507}"/>
                </a:ext>
              </a:extLst>
            </p:cNvPr>
            <p:cNvSpPr>
              <a:spLocks noChangeShapeType="1"/>
            </p:cNvSpPr>
            <p:nvPr/>
          </p:nvSpPr>
          <p:spPr bwMode="auto">
            <a:xfrm>
              <a:off x="599831" y="2186637"/>
              <a:ext cx="1531815"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21" name="Line 107">
              <a:extLst>
                <a:ext uri="{FF2B5EF4-FFF2-40B4-BE49-F238E27FC236}">
                  <a16:creationId xmlns:a16="http://schemas.microsoft.com/office/drawing/2014/main" id="{442C254B-5589-46E9-B47E-7ED1ADDC9F1F}"/>
                </a:ext>
              </a:extLst>
            </p:cNvPr>
            <p:cNvSpPr>
              <a:spLocks noChangeShapeType="1"/>
            </p:cNvSpPr>
            <p:nvPr/>
          </p:nvSpPr>
          <p:spPr bwMode="auto">
            <a:xfrm>
              <a:off x="3663462" y="2066321"/>
              <a:ext cx="1531815"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22" name="Line 108">
              <a:extLst>
                <a:ext uri="{FF2B5EF4-FFF2-40B4-BE49-F238E27FC236}">
                  <a16:creationId xmlns:a16="http://schemas.microsoft.com/office/drawing/2014/main" id="{43560BBC-043C-4BDB-AA38-6D30C4AFE8D1}"/>
                </a:ext>
              </a:extLst>
            </p:cNvPr>
            <p:cNvSpPr>
              <a:spLocks noChangeShapeType="1"/>
            </p:cNvSpPr>
            <p:nvPr/>
          </p:nvSpPr>
          <p:spPr bwMode="auto">
            <a:xfrm>
              <a:off x="2131646" y="2000448"/>
              <a:ext cx="1531815"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grpSp>
      <p:grpSp>
        <p:nvGrpSpPr>
          <p:cNvPr id="223" name="Group 222">
            <a:extLst>
              <a:ext uri="{FF2B5EF4-FFF2-40B4-BE49-F238E27FC236}">
                <a16:creationId xmlns:a16="http://schemas.microsoft.com/office/drawing/2014/main" id="{8DE06032-E5A7-4544-A73D-80E7DCA58642}"/>
              </a:ext>
            </a:extLst>
          </p:cNvPr>
          <p:cNvGrpSpPr/>
          <p:nvPr/>
        </p:nvGrpSpPr>
        <p:grpSpPr>
          <a:xfrm>
            <a:off x="2008640" y="1758951"/>
            <a:ext cx="6828382" cy="592289"/>
            <a:chOff x="599831" y="1144103"/>
            <a:chExt cx="7950851" cy="725972"/>
          </a:xfrm>
        </p:grpSpPr>
        <p:sp>
          <p:nvSpPr>
            <p:cNvPr id="224" name="Rectangle 9">
              <a:extLst>
                <a:ext uri="{FF2B5EF4-FFF2-40B4-BE49-F238E27FC236}">
                  <a16:creationId xmlns:a16="http://schemas.microsoft.com/office/drawing/2014/main" id="{38CB3219-E50E-42BE-A976-AC0F05AE521D}"/>
                </a:ext>
              </a:extLst>
            </p:cNvPr>
            <p:cNvSpPr>
              <a:spLocks noChangeArrowheads="1"/>
            </p:cNvSpPr>
            <p:nvPr/>
          </p:nvSpPr>
          <p:spPr bwMode="auto">
            <a:xfrm>
              <a:off x="599831" y="1341721"/>
              <a:ext cx="7877908" cy="526982"/>
            </a:xfrm>
            <a:prstGeom prst="rect">
              <a:avLst/>
            </a:prstGeom>
            <a:solidFill>
              <a:srgbClr val="64C8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latin typeface="Open Sans" panose="020B0606030504020204" pitchFamily="34" charset="0"/>
              </a:endParaRPr>
            </a:p>
          </p:txBody>
        </p:sp>
        <p:sp>
          <p:nvSpPr>
            <p:cNvPr id="225" name="Line 10">
              <a:extLst>
                <a:ext uri="{FF2B5EF4-FFF2-40B4-BE49-F238E27FC236}">
                  <a16:creationId xmlns:a16="http://schemas.microsoft.com/office/drawing/2014/main" id="{C4BD4F6E-C383-4B3B-9AB5-9BA5B5C4BA43}"/>
                </a:ext>
              </a:extLst>
            </p:cNvPr>
            <p:cNvSpPr>
              <a:spLocks noChangeShapeType="1"/>
            </p:cNvSpPr>
            <p:nvPr/>
          </p:nvSpPr>
          <p:spPr bwMode="auto">
            <a:xfrm>
              <a:off x="599831" y="1868703"/>
              <a:ext cx="7950851" cy="13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26" name="Line 24">
              <a:extLst>
                <a:ext uri="{FF2B5EF4-FFF2-40B4-BE49-F238E27FC236}">
                  <a16:creationId xmlns:a16="http://schemas.microsoft.com/office/drawing/2014/main" id="{C431291F-0D8E-4E4E-9A20-6C5DF0A75541}"/>
                </a:ext>
              </a:extLst>
            </p:cNvPr>
            <p:cNvSpPr>
              <a:spLocks noChangeShapeType="1"/>
            </p:cNvSpPr>
            <p:nvPr/>
          </p:nvSpPr>
          <p:spPr bwMode="auto">
            <a:xfrm flipV="1">
              <a:off x="599831" y="1144103"/>
              <a:ext cx="1520" cy="724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27" name="Line 29">
              <a:extLst>
                <a:ext uri="{FF2B5EF4-FFF2-40B4-BE49-F238E27FC236}">
                  <a16:creationId xmlns:a16="http://schemas.microsoft.com/office/drawing/2014/main" id="{E12FE83D-148D-43A7-B71C-44FC2B1ED60E}"/>
                </a:ext>
              </a:extLst>
            </p:cNvPr>
            <p:cNvSpPr>
              <a:spLocks noChangeShapeType="1"/>
            </p:cNvSpPr>
            <p:nvPr/>
          </p:nvSpPr>
          <p:spPr bwMode="auto">
            <a:xfrm>
              <a:off x="599831" y="1341721"/>
              <a:ext cx="7877908"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28" name="Line 109">
              <a:extLst>
                <a:ext uri="{FF2B5EF4-FFF2-40B4-BE49-F238E27FC236}">
                  <a16:creationId xmlns:a16="http://schemas.microsoft.com/office/drawing/2014/main" id="{36449504-E256-4767-A2BC-A6A28181F52B}"/>
                </a:ext>
              </a:extLst>
            </p:cNvPr>
            <p:cNvSpPr>
              <a:spLocks noChangeShapeType="1"/>
            </p:cNvSpPr>
            <p:nvPr/>
          </p:nvSpPr>
          <p:spPr bwMode="auto">
            <a:xfrm>
              <a:off x="8477738" y="1341721"/>
              <a:ext cx="1520" cy="52698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grpSp>
      <p:sp>
        <p:nvSpPr>
          <p:cNvPr id="229" name="Text Box 5">
            <a:extLst>
              <a:ext uri="{FF2B5EF4-FFF2-40B4-BE49-F238E27FC236}">
                <a16:creationId xmlns:a16="http://schemas.microsoft.com/office/drawing/2014/main" id="{B0748998-747A-4E47-85DC-AC7151661EA7}"/>
              </a:ext>
            </a:extLst>
          </p:cNvPr>
          <p:cNvSpPr txBox="1">
            <a:spLocks noChangeArrowheads="1"/>
          </p:cNvSpPr>
          <p:nvPr/>
        </p:nvSpPr>
        <p:spPr bwMode="auto">
          <a:xfrm>
            <a:off x="4813080" y="1970946"/>
            <a:ext cx="381654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atin typeface="Open Sans" panose="020B0606030504020204" pitchFamily="34" charset="0"/>
              </a:rPr>
              <a:t>Entrada: Demanda média anual</a:t>
            </a:r>
          </a:p>
        </p:txBody>
      </p:sp>
      <p:sp>
        <p:nvSpPr>
          <p:cNvPr id="230" name="Arrow: Down 229">
            <a:extLst>
              <a:ext uri="{FF2B5EF4-FFF2-40B4-BE49-F238E27FC236}">
                <a16:creationId xmlns:a16="http://schemas.microsoft.com/office/drawing/2014/main" id="{4C43FF3B-2A15-4974-86FE-BF0AB5861939}"/>
              </a:ext>
            </a:extLst>
          </p:cNvPr>
          <p:cNvSpPr/>
          <p:nvPr/>
        </p:nvSpPr>
        <p:spPr>
          <a:xfrm>
            <a:off x="8920437" y="2350121"/>
            <a:ext cx="462764" cy="3499927"/>
          </a:xfrm>
          <a:prstGeom prst="downArrow">
            <a:avLst/>
          </a:prstGeom>
          <a:solidFill>
            <a:srgbClr val="C0000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latin typeface="Open Sans" panose="020B0606030504020204" pitchFamily="34" charset="0"/>
            </a:endParaRPr>
          </a:p>
        </p:txBody>
      </p:sp>
      <p:sp>
        <p:nvSpPr>
          <p:cNvPr id="231" name="Text Box 5">
            <a:extLst>
              <a:ext uri="{FF2B5EF4-FFF2-40B4-BE49-F238E27FC236}">
                <a16:creationId xmlns:a16="http://schemas.microsoft.com/office/drawing/2014/main" id="{537768C9-A25E-49DA-A591-A7D3BA2A77D1}"/>
              </a:ext>
            </a:extLst>
          </p:cNvPr>
          <p:cNvSpPr txBox="1">
            <a:spLocks noChangeArrowheads="1"/>
          </p:cNvSpPr>
          <p:nvPr/>
        </p:nvSpPr>
        <p:spPr bwMode="auto">
          <a:xfrm>
            <a:off x="9392208" y="3574357"/>
            <a:ext cx="171314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p>
            <a:pPr algn="ctr">
              <a:spcBef>
                <a:spcPct val="50000"/>
              </a:spcBef>
            </a:pPr>
            <a:r>
              <a:rPr lang="en-US" sz="2400" i="1">
                <a:latin typeface="Open Sans"/>
              </a:rPr>
              <a:t>Aumento dos detalhes de tempo</a:t>
            </a:r>
          </a:p>
        </p:txBody>
      </p:sp>
      <mc:AlternateContent xmlns:mc="http://schemas.openxmlformats.org/markup-compatibility/2006" xmlns:a14="http://schemas.microsoft.com/office/drawing/2010/main">
        <mc:Choice Requires="a14">
          <p:sp>
            <p:nvSpPr>
              <p:cNvPr id="117" name="TextBox 116">
                <a:extLst>
                  <a:ext uri="{FF2B5EF4-FFF2-40B4-BE49-F238E27FC236}">
                    <a16:creationId xmlns:a16="http://schemas.microsoft.com/office/drawing/2014/main" id="{6B5DA13C-40A1-415B-A02B-8D2B57ADC27F}"/>
                  </a:ext>
                </a:extLst>
              </p:cNvPr>
              <p:cNvSpPr txBox="1"/>
              <p:nvPr/>
            </p:nvSpPr>
            <p:spPr>
              <a:xfrm>
                <a:off x="823178" y="2406951"/>
                <a:ext cx="524906" cy="584775"/>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sz="3200" i="1" smtClean="0">
                              <a:solidFill>
                                <a:srgbClr val="000000"/>
                              </a:solidFill>
                              <a:latin typeface="Cambria Math" panose="02040503050406030204" pitchFamily="18" charset="0"/>
                            </a:rPr>
                          </m:ctrlPr>
                        </m:sSubPr>
                        <m:e>
                          <m:r>
                            <a:rPr lang="en-US" sz="3200" b="0" i="1" smtClean="0">
                              <a:solidFill>
                                <a:srgbClr val="000000"/>
                              </a:solidFill>
                              <a:latin typeface="Cambria Math" panose="02040503050406030204" pitchFamily="18" charset="0"/>
                            </a:rPr>
                            <m:t>𝐺</m:t>
                          </m:r>
                        </m:e>
                        <m:sub>
                          <m:r>
                            <a:rPr lang="en-GB" sz="3200" b="0" i="1">
                              <a:solidFill>
                                <a:srgbClr val="000000"/>
                              </a:solidFill>
                              <a:latin typeface="Cambria Math"/>
                            </a:rPr>
                            <m:t>𝑖</m:t>
                          </m:r>
                        </m:sub>
                      </m:sSub>
                    </m:oMath>
                  </m:oMathPara>
                </a14:m>
                <a:endParaRPr lang="en-US" sz="3200" i="1">
                  <a:latin typeface="Open Sans Light" panose="020B0306030504020204" pitchFamily="34" charset="0"/>
                  <a:ea typeface="Open Sans Light" panose="020B0306030504020204" pitchFamily="34" charset="0"/>
                  <a:cs typeface="Open Sans Light" panose="020B0306030504020204" pitchFamily="34" charset="0"/>
                </a:endParaRPr>
              </a:p>
            </p:txBody>
          </p:sp>
        </mc:Choice>
        <mc:Fallback xmlns:p14="http://schemas.microsoft.com/office/powerpoint/2010/main" xmlns:a16="http://schemas.microsoft.com/office/drawing/2014/main" xmlns="">
          <p:sp>
            <p:nvSpPr>
              <p:cNvPr id="117" name="TextBox 116">
                <a:extLst>
                  <a:ext uri="{FF2B5EF4-FFF2-40B4-BE49-F238E27FC236}">
                    <a16:creationId xmlns:a16="http://schemas.microsoft.com/office/drawing/2014/main" id="{6B5DA13C-40A1-415B-A02B-8D2B57ADC27F}"/>
                  </a:ext>
                </a:extLst>
              </p:cNvPr>
              <p:cNvSpPr txBox="1">
                <a:spLocks noRot="1" noChangeAspect="1" noMove="1" noResize="1" noEditPoints="1" noAdjustHandles="1" noChangeArrowheads="1" noChangeShapeType="1" noTextEdit="1"/>
              </p:cNvSpPr>
              <p:nvPr/>
            </p:nvSpPr>
            <p:spPr>
              <a:xfrm>
                <a:off x="823178" y="2406951"/>
                <a:ext cx="524906" cy="58477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8" name="TextBox 117">
                <a:extLst>
                  <a:ext uri="{FF2B5EF4-FFF2-40B4-BE49-F238E27FC236}">
                    <a16:creationId xmlns:a16="http://schemas.microsoft.com/office/drawing/2014/main" id="{ED11158C-2C44-4AF4-A55C-DAE9B08F3C32}"/>
                  </a:ext>
                </a:extLst>
              </p:cNvPr>
              <p:cNvSpPr txBox="1"/>
              <p:nvPr/>
            </p:nvSpPr>
            <p:spPr>
              <a:xfrm>
                <a:off x="846669" y="3156809"/>
                <a:ext cx="537239" cy="585455"/>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sz="3200" i="1" smtClean="0">
                              <a:solidFill>
                                <a:srgbClr val="000000"/>
                              </a:solidFill>
                              <a:latin typeface="Cambria Math" panose="02040503050406030204" pitchFamily="18" charset="0"/>
                            </a:rPr>
                          </m:ctrlPr>
                        </m:sSubPr>
                        <m:e>
                          <m:r>
                            <a:rPr lang="en-US" sz="3200" b="0" i="1" smtClean="0">
                              <a:solidFill>
                                <a:srgbClr val="000000"/>
                              </a:solidFill>
                              <a:latin typeface="Cambria Math" panose="02040503050406030204" pitchFamily="18" charset="0"/>
                            </a:rPr>
                            <m:t>𝑆</m:t>
                          </m:r>
                        </m:e>
                        <m:sub>
                          <m:r>
                            <a:rPr lang="en-GB" sz="3200" b="0" i="1">
                              <a:solidFill>
                                <a:srgbClr val="000000"/>
                              </a:solidFill>
                              <a:latin typeface="Cambria Math"/>
                            </a:rPr>
                            <m:t>𝑖</m:t>
                          </m:r>
                        </m:sub>
                      </m:sSub>
                    </m:oMath>
                  </m:oMathPara>
                </a14:m>
                <a:endParaRPr lang="en-US" sz="3200" i="1">
                  <a:latin typeface="Open Sans Light" panose="020B0306030504020204" pitchFamily="34" charset="0"/>
                  <a:ea typeface="Open Sans Light" panose="020B0306030504020204" pitchFamily="34" charset="0"/>
                  <a:cs typeface="Open Sans Light" panose="020B0306030504020204" pitchFamily="34" charset="0"/>
                </a:endParaRPr>
              </a:p>
            </p:txBody>
          </p:sp>
        </mc:Choice>
        <mc:Fallback xmlns:p14="http://schemas.microsoft.com/office/powerpoint/2010/main" xmlns:a16="http://schemas.microsoft.com/office/drawing/2014/main" xmlns="">
          <p:sp>
            <p:nvSpPr>
              <p:cNvPr id="118" name="TextBox 117">
                <a:extLst>
                  <a:ext uri="{FF2B5EF4-FFF2-40B4-BE49-F238E27FC236}">
                    <a16:creationId xmlns:a16="http://schemas.microsoft.com/office/drawing/2014/main" id="{ED11158C-2C44-4AF4-A55C-DAE9B08F3C32}"/>
                  </a:ext>
                </a:extLst>
              </p:cNvPr>
              <p:cNvSpPr txBox="1">
                <a:spLocks noRot="1" noChangeAspect="1" noMove="1" noResize="1" noEditPoints="1" noAdjustHandles="1" noChangeArrowheads="1" noChangeShapeType="1" noTextEdit="1"/>
              </p:cNvSpPr>
              <p:nvPr/>
            </p:nvSpPr>
            <p:spPr>
              <a:xfrm>
                <a:off x="846669" y="3156809"/>
                <a:ext cx="537239" cy="58545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9" name="TextBox 118">
                <a:extLst>
                  <a:ext uri="{FF2B5EF4-FFF2-40B4-BE49-F238E27FC236}">
                    <a16:creationId xmlns:a16="http://schemas.microsoft.com/office/drawing/2014/main" id="{68FFE7D8-8AF7-4A4F-9ECC-FF76E147B666}"/>
                  </a:ext>
                </a:extLst>
              </p:cNvPr>
              <p:cNvSpPr txBox="1"/>
              <p:nvPr/>
            </p:nvSpPr>
            <p:spPr>
              <a:xfrm>
                <a:off x="625770" y="3920237"/>
                <a:ext cx="902900" cy="606384"/>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sz="3200" i="1" smtClean="0">
                              <a:solidFill>
                                <a:srgbClr val="000000"/>
                              </a:solidFill>
                              <a:latin typeface="Cambria Math" panose="02040503050406030204" pitchFamily="18" charset="0"/>
                            </a:rPr>
                          </m:ctrlPr>
                        </m:sSubPr>
                        <m:e>
                          <m:r>
                            <a:rPr lang="en-US" sz="3200" b="0" i="1" smtClean="0">
                              <a:solidFill>
                                <a:srgbClr val="000000"/>
                              </a:solidFill>
                              <a:latin typeface="Cambria Math" panose="02040503050406030204" pitchFamily="18" charset="0"/>
                            </a:rPr>
                            <m:t>𝐷</m:t>
                          </m:r>
                        </m:e>
                        <m:sub>
                          <m:r>
                            <a:rPr lang="en-GB" sz="3200" b="0" i="1">
                              <a:solidFill>
                                <a:srgbClr val="000000"/>
                              </a:solidFill>
                              <a:latin typeface="Cambria Math"/>
                            </a:rPr>
                            <m:t>𝑖</m:t>
                          </m:r>
                          <m:r>
                            <a:rPr lang="en-US" sz="3200" b="0" i="1" smtClean="0">
                              <a:solidFill>
                                <a:srgbClr val="000000"/>
                              </a:solidFill>
                              <a:latin typeface="Cambria Math" panose="02040503050406030204" pitchFamily="18" charset="0"/>
                            </a:rPr>
                            <m:t>,</m:t>
                          </m:r>
                          <m:r>
                            <a:rPr lang="en-US" sz="3200" b="0" i="1" smtClean="0">
                              <a:solidFill>
                                <a:srgbClr val="000000"/>
                              </a:solidFill>
                              <a:latin typeface="Cambria Math" panose="02040503050406030204" pitchFamily="18" charset="0"/>
                            </a:rPr>
                            <m:t>𝑖𝑑</m:t>
                          </m:r>
                        </m:sub>
                      </m:sSub>
                    </m:oMath>
                  </m:oMathPara>
                </a14:m>
                <a:endParaRPr lang="en-US" sz="3200" i="1">
                  <a:latin typeface="Open Sans Light" panose="020B0306030504020204" pitchFamily="34" charset="0"/>
                  <a:ea typeface="Open Sans Light" panose="020B0306030504020204" pitchFamily="34" charset="0"/>
                  <a:cs typeface="Open Sans Light" panose="020B0306030504020204" pitchFamily="34" charset="0"/>
                </a:endParaRPr>
              </a:p>
            </p:txBody>
          </p:sp>
        </mc:Choice>
        <mc:Fallback xmlns:p14="http://schemas.microsoft.com/office/powerpoint/2010/main" xmlns:a16="http://schemas.microsoft.com/office/drawing/2014/main" xmlns="">
          <p:sp>
            <p:nvSpPr>
              <p:cNvPr id="119" name="TextBox 118">
                <a:extLst>
                  <a:ext uri="{FF2B5EF4-FFF2-40B4-BE49-F238E27FC236}">
                    <a16:creationId xmlns:a16="http://schemas.microsoft.com/office/drawing/2014/main" id="{68FFE7D8-8AF7-4A4F-9ECC-FF76E147B666}"/>
                  </a:ext>
                </a:extLst>
              </p:cNvPr>
              <p:cNvSpPr txBox="1">
                <a:spLocks noRot="1" noChangeAspect="1" noMove="1" noResize="1" noEditPoints="1" noAdjustHandles="1" noChangeArrowheads="1" noChangeShapeType="1" noTextEdit="1"/>
              </p:cNvSpPr>
              <p:nvPr/>
            </p:nvSpPr>
            <p:spPr>
              <a:xfrm>
                <a:off x="625770" y="3920237"/>
                <a:ext cx="902900" cy="606384"/>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0" name="TextBox 119">
                <a:extLst>
                  <a:ext uri="{FF2B5EF4-FFF2-40B4-BE49-F238E27FC236}">
                    <a16:creationId xmlns:a16="http://schemas.microsoft.com/office/drawing/2014/main" id="{C7525FB0-F967-481E-963F-D0EB7E23BB0C}"/>
                  </a:ext>
                </a:extLst>
              </p:cNvPr>
              <p:cNvSpPr txBox="1"/>
              <p:nvPr/>
            </p:nvSpPr>
            <p:spPr>
              <a:xfrm>
                <a:off x="219652" y="4776933"/>
                <a:ext cx="1664747" cy="606384"/>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sz="3200" i="1" smtClean="0">
                              <a:solidFill>
                                <a:srgbClr val="000000"/>
                              </a:solidFill>
                              <a:latin typeface="Cambria Math" panose="02040503050406030204" pitchFamily="18" charset="0"/>
                            </a:rPr>
                          </m:ctrlPr>
                        </m:sSubPr>
                        <m:e>
                          <m:r>
                            <a:rPr lang="en-US" sz="3200" b="0" i="1" smtClean="0">
                              <a:solidFill>
                                <a:srgbClr val="000000"/>
                              </a:solidFill>
                              <a:latin typeface="Cambria Math" panose="02040503050406030204" pitchFamily="18" charset="0"/>
                            </a:rPr>
                            <m:t>𝐻</m:t>
                          </m:r>
                        </m:e>
                        <m:sub>
                          <m:r>
                            <a:rPr lang="en-US" sz="3200" b="0" i="1" smtClean="0">
                              <a:solidFill>
                                <a:srgbClr val="000000"/>
                              </a:solidFill>
                              <a:latin typeface="Cambria Math" panose="02040503050406030204" pitchFamily="18" charset="0"/>
                            </a:rPr>
                            <m:t>h</m:t>
                          </m:r>
                          <m:r>
                            <a:rPr lang="en-US" sz="3200" b="0" i="1" smtClean="0">
                              <a:solidFill>
                                <a:srgbClr val="000000"/>
                              </a:solidFill>
                              <a:latin typeface="Cambria Math" panose="02040503050406030204" pitchFamily="18" charset="0"/>
                            </a:rPr>
                            <m:t>,</m:t>
                          </m:r>
                          <m:r>
                            <a:rPr lang="en-US" sz="3200" b="0" i="1" smtClean="0">
                              <a:solidFill>
                                <a:srgbClr val="000000"/>
                              </a:solidFill>
                              <a:latin typeface="Cambria Math" panose="02040503050406030204" pitchFamily="18" charset="0"/>
                            </a:rPr>
                            <m:t>𝑖𝑐</m:t>
                          </m:r>
                          <m:r>
                            <a:rPr lang="en-US" sz="3200" b="0" i="1" smtClean="0">
                              <a:solidFill>
                                <a:srgbClr val="000000"/>
                              </a:solidFill>
                              <a:latin typeface="Cambria Math" panose="02040503050406030204" pitchFamily="18" charset="0"/>
                            </a:rPr>
                            <m:t>,</m:t>
                          </m:r>
                          <m:r>
                            <a:rPr lang="en-US" sz="3200" b="0" i="1" smtClean="0">
                              <a:solidFill>
                                <a:srgbClr val="000000"/>
                              </a:solidFill>
                              <a:latin typeface="Cambria Math" panose="02040503050406030204" pitchFamily="18" charset="0"/>
                            </a:rPr>
                            <m:t>𝑖𝑑</m:t>
                          </m:r>
                          <m:r>
                            <a:rPr lang="en-US" sz="3200" b="0" i="1" smtClean="0">
                              <a:solidFill>
                                <a:srgbClr val="000000"/>
                              </a:solidFill>
                              <a:latin typeface="Cambria Math" panose="02040503050406030204" pitchFamily="18" charset="0"/>
                            </a:rPr>
                            <m:t>,</m:t>
                          </m:r>
                          <m:r>
                            <a:rPr lang="en-GB" sz="3200" b="0" i="1">
                              <a:solidFill>
                                <a:srgbClr val="000000"/>
                              </a:solidFill>
                              <a:latin typeface="Cambria Math"/>
                            </a:rPr>
                            <m:t>𝑖</m:t>
                          </m:r>
                          <m:r>
                            <a:rPr lang="en-US" sz="3200" b="0" i="1" smtClean="0">
                              <a:solidFill>
                                <a:srgbClr val="000000"/>
                              </a:solidFill>
                              <a:latin typeface="Cambria Math" panose="02040503050406030204" pitchFamily="18" charset="0"/>
                            </a:rPr>
                            <m:t>𝑠</m:t>
                          </m:r>
                        </m:sub>
                      </m:sSub>
                    </m:oMath>
                  </m:oMathPara>
                </a14:m>
                <a:endParaRPr lang="en-US" sz="3200" i="1">
                  <a:latin typeface="Open Sans Light" panose="020B0306030504020204" pitchFamily="34" charset="0"/>
                  <a:ea typeface="Open Sans Light" panose="020B0306030504020204" pitchFamily="34" charset="0"/>
                  <a:cs typeface="Open Sans Light" panose="020B0306030504020204" pitchFamily="34" charset="0"/>
                </a:endParaRPr>
              </a:p>
            </p:txBody>
          </p:sp>
        </mc:Choice>
        <mc:Fallback xmlns:p14="http://schemas.microsoft.com/office/powerpoint/2010/main" xmlns:a16="http://schemas.microsoft.com/office/drawing/2014/main" xmlns="">
          <p:sp>
            <p:nvSpPr>
              <p:cNvPr id="120" name="TextBox 119">
                <a:extLst>
                  <a:ext uri="{FF2B5EF4-FFF2-40B4-BE49-F238E27FC236}">
                    <a16:creationId xmlns:a16="http://schemas.microsoft.com/office/drawing/2014/main" id="{C7525FB0-F967-481E-963F-D0EB7E23BB0C}"/>
                  </a:ext>
                </a:extLst>
              </p:cNvPr>
              <p:cNvSpPr txBox="1">
                <a:spLocks noRot="1" noChangeAspect="1" noMove="1" noResize="1" noEditPoints="1" noAdjustHandles="1" noChangeArrowheads="1" noChangeShapeType="1" noTextEdit="1"/>
              </p:cNvSpPr>
              <p:nvPr/>
            </p:nvSpPr>
            <p:spPr>
              <a:xfrm>
                <a:off x="219652" y="4776933"/>
                <a:ext cx="1664747" cy="606384"/>
              </a:xfrm>
              <a:prstGeom prst="rect">
                <a:avLst/>
              </a:prstGeom>
              <a:blipFill>
                <a:blip r:embed="rId7"/>
                <a:stretch>
                  <a:fillRect/>
                </a:stretch>
              </a:blipFill>
            </p:spPr>
            <p:txBody>
              <a:bodyPr/>
              <a:lstStyle/>
              <a:p>
                <a:r>
                  <a:rPr lang="en-US">
                    <a:noFill/>
                  </a:rPr>
                  <a:t> </a:t>
                </a:r>
              </a:p>
            </p:txBody>
          </p:sp>
        </mc:Fallback>
      </mc:AlternateContent>
      <p:sp>
        <p:nvSpPr>
          <p:cNvPr id="232" name="Rectangle 231">
            <a:extLst>
              <a:ext uri="{FF2B5EF4-FFF2-40B4-BE49-F238E27FC236}">
                <a16:creationId xmlns:a16="http://schemas.microsoft.com/office/drawing/2014/main" id="{DAAA7283-7F6A-794D-97B2-C50A43D3B141}"/>
              </a:ext>
            </a:extLst>
          </p:cNvPr>
          <p:cNvSpPr/>
          <p:nvPr/>
        </p:nvSpPr>
        <p:spPr>
          <a:xfrm>
            <a:off x="898963" y="1361361"/>
            <a:ext cx="8309539" cy="369332"/>
          </a:xfrm>
          <a:prstGeom prst="rect">
            <a:avLst/>
          </a:prstGeom>
        </p:spPr>
        <p:txBody>
          <a:bodyPr wrap="square" lIns="91440" tIns="45720" rIns="91440" bIns="45720" anchor="t">
            <a:spAutoFit/>
          </a:bodyPr>
          <a:lstStyle/>
          <a:p>
            <a:pPr eaLnBrk="1" fontAlgn="auto" hangingPunct="1">
              <a:lnSpc>
                <a:spcPct val="90000"/>
              </a:lnSpc>
              <a:spcBef>
                <a:spcPts val="0"/>
              </a:spcBef>
              <a:spcAft>
                <a:spcPts val="1200"/>
              </a:spcAft>
              <a:buClr>
                <a:srgbClr val="333333"/>
              </a:buClr>
              <a:buSzPts val="1600"/>
              <a:defRPr/>
            </a:pPr>
            <a:r>
              <a:rPr lang="en-ZA" sz="2000" b="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Etapas para prever a demanda horária de eletricidade</a:t>
            </a:r>
          </a:p>
        </p:txBody>
      </p:sp>
      <p:sp>
        <p:nvSpPr>
          <p:cNvPr id="4" name="Title 1">
            <a:extLst>
              <a:ext uri="{FF2B5EF4-FFF2-40B4-BE49-F238E27FC236}">
                <a16:creationId xmlns:a16="http://schemas.microsoft.com/office/drawing/2014/main" id="{A720C849-BF4A-4D95-B4C5-4EAEEE413D5A}"/>
              </a:ext>
            </a:extLst>
          </p:cNvPr>
          <p:cNvSpPr txBox="1">
            <a:spLocks/>
          </p:cNvSpPr>
          <p:nvPr/>
        </p:nvSpPr>
        <p:spPr bwMode="auto">
          <a:xfrm>
            <a:off x="858078" y="345247"/>
            <a:ext cx="989274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GB">
                <a:latin typeface="Open Sans"/>
                <a:sym typeface="Bodoni SvtyTwo ITC TT-Book"/>
              </a:rPr>
              <a:t>Aula 9.4 Coeficientes de modulação</a:t>
            </a:r>
          </a:p>
        </p:txBody>
      </p:sp>
    </p:spTree>
    <p:extLst>
      <p:ext uri="{BB962C8B-B14F-4D97-AF65-F5344CB8AC3E}">
        <p14:creationId xmlns:p14="http://schemas.microsoft.com/office/powerpoint/2010/main" val="17499693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website&#10;&#10;Description automatically generated">
            <a:extLst>
              <a:ext uri="{FF2B5EF4-FFF2-40B4-BE49-F238E27FC236}">
                <a16:creationId xmlns:a16="http://schemas.microsoft.com/office/drawing/2014/main" id="{6C4C5C85-F371-40F0-BEE1-F5209D8E5470}"/>
              </a:ext>
            </a:extLst>
          </p:cNvPr>
          <p:cNvPicPr>
            <a:picLocks noChangeAspect="1"/>
          </p:cNvPicPr>
          <p:nvPr/>
        </p:nvPicPr>
        <p:blipFill>
          <a:blip r:embed="rId2"/>
          <a:stretch>
            <a:fillRect/>
          </a:stretch>
        </p:blipFill>
        <p:spPr>
          <a:xfrm>
            <a:off x="708" y="-19299"/>
            <a:ext cx="12190521" cy="6892739"/>
          </a:xfrm>
          <a:prstGeom prst="rect">
            <a:avLst/>
          </a:prstGeom>
        </p:spPr>
      </p:pic>
      <p:sp>
        <p:nvSpPr>
          <p:cNvPr id="6" name="TextBox 3">
            <a:extLst>
              <a:ext uri="{FF2B5EF4-FFF2-40B4-BE49-F238E27FC236}">
                <a16:creationId xmlns:a16="http://schemas.microsoft.com/office/drawing/2014/main" id="{EF67DE6C-FAAA-4DC3-B341-271D4428A06B}"/>
              </a:ext>
            </a:extLst>
          </p:cNvPr>
          <p:cNvSpPr txBox="1"/>
          <p:nvPr/>
        </p:nvSpPr>
        <p:spPr>
          <a:xfrm>
            <a:off x="9899301" y="5905083"/>
            <a:ext cx="1930957" cy="5847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800">
                <a:solidFill>
                  <a:schemeClr val="bg1"/>
                </a:solidFill>
                <a:latin typeface="Open Sans"/>
                <a:ea typeface="+mn-lt"/>
                <a:cs typeface="+mn-lt"/>
              </a:rPr>
              <a:t>Cursos do CCG (isso o levará </a:t>
            </a:r>
            <a:br>
              <a:rPr lang="en-US" sz="800">
                <a:latin typeface="Open Sans"/>
                <a:ea typeface="+mn-lt"/>
                <a:cs typeface="+mn-lt"/>
              </a:rPr>
            </a:br>
            <a:r>
              <a:rPr lang="en-US" sz="800">
                <a:solidFill>
                  <a:schemeClr val="bg1"/>
                </a:solidFill>
                <a:latin typeface="Open Sans"/>
                <a:ea typeface="+mn-lt"/>
                <a:cs typeface="+mn-lt"/>
              </a:rPr>
              <a:t>para o link do site http://www.ClimateCompatibleGrowth.com/teachingmaterials)</a:t>
            </a:r>
          </a:p>
        </p:txBody>
      </p:sp>
      <p:sp>
        <p:nvSpPr>
          <p:cNvPr id="2" name="Slide Number Placeholder 5">
            <a:extLst>
              <a:ext uri="{FF2B5EF4-FFF2-40B4-BE49-F238E27FC236}">
                <a16:creationId xmlns:a16="http://schemas.microsoft.com/office/drawing/2014/main" id="{D1638732-48F0-481B-B35A-00D883510C71}"/>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EF9BA991-4999-4D12-B349-31C2E30B197D}" type="slidenum">
              <a:rPr lang="en-US" altLang="en-US" sz="1400" b="1" dirty="0">
                <a:solidFill>
                  <a:schemeClr val="bg1"/>
                </a:solidFill>
                <a:latin typeface="Open Sans ExtraBold"/>
                <a:ea typeface="Open Sans ExtraBold"/>
                <a:cs typeface="Open Sans ExtraBold"/>
              </a:rPr>
              <a:t>23</a:t>
            </a:fld>
            <a:endParaRPr lang="en-US" altLang="en-US" sz="1400" b="1">
              <a:solidFill>
                <a:schemeClr val="bg1"/>
              </a:solidFill>
              <a:latin typeface="Open Sans ExtraBold"/>
              <a:ea typeface="Open Sans ExtraBold"/>
              <a:cs typeface="Open Sans ExtraBold"/>
            </a:endParaRPr>
          </a:p>
        </p:txBody>
      </p:sp>
      <p:sp>
        <p:nvSpPr>
          <p:cNvPr id="3" name="TextBox 2">
            <a:extLst>
              <a:ext uri="{FF2B5EF4-FFF2-40B4-BE49-F238E27FC236}">
                <a16:creationId xmlns:a16="http://schemas.microsoft.com/office/drawing/2014/main" id="{D087B6C2-5F35-E135-CD33-61B4F78FA754}"/>
              </a:ext>
            </a:extLst>
          </p:cNvPr>
          <p:cNvSpPr txBox="1"/>
          <p:nvPr/>
        </p:nvSpPr>
        <p:spPr>
          <a:xfrm>
            <a:off x="8811492" y="4675914"/>
            <a:ext cx="3231203"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solidFill>
                  <a:schemeClr val="bg1"/>
                </a:solidFill>
                <a:latin typeface="Open Sans"/>
                <a:ea typeface="+mn-lt"/>
                <a:cs typeface="+mn-lt"/>
              </a:rPr>
              <a:t>Cannone, C., Collett, K.A., Charbonnier F., Ahsan A., Halloran C., Vijay,A.,</a:t>
            </a:r>
            <a:r>
              <a:rPr lang="en-US" sz="800" dirty="0" err="1">
                <a:solidFill>
                  <a:schemeClr val="bg1"/>
                </a:solidFill>
                <a:latin typeface="Open Sans"/>
                <a:ea typeface="+mn-lt"/>
                <a:cs typeface="+mn-lt"/>
              </a:rPr>
              <a:t>Berdellans </a:t>
            </a:r>
            <a:r>
              <a:rPr lang="en-US" sz="800" dirty="0">
                <a:solidFill>
                  <a:schemeClr val="bg1"/>
                </a:solidFill>
                <a:latin typeface="Open Sans"/>
                <a:ea typeface="+mn-lt"/>
                <a:cs typeface="+mn-lt"/>
              </a:rPr>
              <a:t>I., </a:t>
            </a:r>
            <a:r>
              <a:rPr lang="en-US" sz="800" dirty="0" err="1">
                <a:solidFill>
                  <a:schemeClr val="bg1"/>
                </a:solidFill>
                <a:latin typeface="Open Sans"/>
                <a:ea typeface="+mn-lt"/>
                <a:cs typeface="+mn-lt"/>
              </a:rPr>
              <a:t>Hasanovic </a:t>
            </a:r>
            <a:r>
              <a:rPr lang="en-US" sz="800" dirty="0">
                <a:solidFill>
                  <a:schemeClr val="bg1"/>
                </a:solidFill>
                <a:latin typeface="Open Sans"/>
                <a:ea typeface="+mn-lt"/>
                <a:cs typeface="+mn-lt"/>
              </a:rPr>
              <a:t>S., Gritsevskyi </a:t>
            </a:r>
            <a:r>
              <a:rPr lang="en-US" sz="800" dirty="0" err="1">
                <a:solidFill>
                  <a:schemeClr val="bg1"/>
                </a:solidFill>
                <a:latin typeface="Open Sans"/>
                <a:ea typeface="+mn-lt"/>
                <a:cs typeface="+mn-lt"/>
              </a:rPr>
              <a:t>A,Stankeviciute </a:t>
            </a:r>
            <a:r>
              <a:rPr lang="en-US" sz="800" dirty="0">
                <a:solidFill>
                  <a:schemeClr val="bg1"/>
                </a:solidFill>
                <a:latin typeface="Open Sans"/>
                <a:ea typeface="+mn-lt"/>
                <a:cs typeface="+mn-lt"/>
              </a:rPr>
              <a:t>L., Tot M.; Welsch M., </a:t>
            </a:r>
            <a:r>
              <a:rPr lang="en-US" sz="800" dirty="0" err="1">
                <a:solidFill>
                  <a:schemeClr val="bg1"/>
                </a:solidFill>
                <a:latin typeface="Open Sans"/>
                <a:ea typeface="+mn-lt"/>
                <a:cs typeface="+mn-lt"/>
              </a:rPr>
              <a:t>Hirmer </a:t>
            </a:r>
            <a:r>
              <a:rPr lang="en-US" sz="800" dirty="0">
                <a:solidFill>
                  <a:schemeClr val="bg1"/>
                </a:solidFill>
                <a:latin typeface="Open Sans"/>
                <a:ea typeface="+mn-lt"/>
                <a:cs typeface="+mn-lt"/>
              </a:rPr>
              <a:t>S., 2023. </a:t>
            </a:r>
            <a:r>
              <a:rPr lang="en-US" sz="800">
                <a:solidFill>
                  <a:schemeClr val="bg1"/>
                </a:solidFill>
                <a:latin typeface="Open Sans"/>
                <a:ea typeface="+mn-lt"/>
                <a:cs typeface="+mn-lt"/>
              </a:rPr>
              <a:t>Palestra 9: </a:t>
            </a:r>
            <a:r>
              <a:rPr lang="en-US" sz="800" dirty="0">
                <a:solidFill>
                  <a:schemeClr val="bg1"/>
                </a:solidFill>
                <a:latin typeface="Open Sans"/>
                <a:ea typeface="+mn-lt"/>
                <a:cs typeface="+mn-lt"/>
              </a:rPr>
              <a:t>"</a:t>
            </a:r>
            <a:r>
              <a:rPr lang="en-GB" sz="800" dirty="0">
                <a:solidFill>
                  <a:schemeClr val="bg1"/>
                </a:solidFill>
                <a:latin typeface="Open Sans"/>
                <a:ea typeface="+mn-lt"/>
                <a:cs typeface="+mn-lt"/>
              </a:rPr>
              <a:t>INTRODUÇÃO AO MAED-EL &amp; CURVAS DE DEMANDA DE ELETRICIDADE</a:t>
            </a:r>
            <a:r>
              <a:rPr lang="en-US" sz="800" dirty="0">
                <a:solidFill>
                  <a:schemeClr val="bg1"/>
                </a:solidFill>
                <a:latin typeface="Open Sans"/>
                <a:ea typeface="+mn-lt"/>
                <a:cs typeface="+mn-lt"/>
              </a:rPr>
              <a:t>" , Projeções de demanda de energia com o MAED (Model for Analysis of Energy Demand). Versão de lançamento 2.0.  [apresentação on-line]. Climate Compatible Growth &amp; </a:t>
            </a:r>
            <a:r>
              <a:rPr lang="en-US" sz="800" dirty="0" err="1">
                <a:solidFill>
                  <a:schemeClr val="bg1"/>
                </a:solidFill>
                <a:latin typeface="Open Sans"/>
                <a:ea typeface="+mn-lt"/>
                <a:cs typeface="+mn-lt"/>
              </a:rPr>
              <a:t>Programme </a:t>
            </a:r>
            <a:r>
              <a:rPr lang="en-US" sz="800" dirty="0">
                <a:solidFill>
                  <a:schemeClr val="bg1"/>
                </a:solidFill>
                <a:latin typeface="Open Sans"/>
                <a:ea typeface="+mn-lt"/>
                <a:cs typeface="+mn-lt"/>
              </a:rPr>
              <a:t>e Agência Internacional de Energia Atômica.</a:t>
            </a:r>
            <a:endParaRPr lang="en-US" sz="800" dirty="0">
              <a:solidFill>
                <a:schemeClr val="bg1"/>
              </a:solidFill>
              <a:cs typeface="Calibri"/>
            </a:endParaRPr>
          </a:p>
        </p:txBody>
      </p:sp>
    </p:spTree>
    <p:extLst>
      <p:ext uri="{BB962C8B-B14F-4D97-AF65-F5344CB8AC3E}">
        <p14:creationId xmlns:p14="http://schemas.microsoft.com/office/powerpoint/2010/main" val="144697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3565" y="-1605"/>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3</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861068" y="1940678"/>
            <a:ext cx="6217920" cy="369332"/>
          </a:xfrm>
          <a:prstGeom prst="rect">
            <a:avLst/>
          </a:prstGeom>
        </p:spPr>
        <p:txBody>
          <a:bodyPr wrap="square" lIns="91440" tIns="45720" rIns="91440" bIns="45720" anchor="t">
            <a:spAutoFit/>
          </a:bodyPr>
          <a:lstStyle/>
          <a:p>
            <a:pPr eaLnBrk="1" fontAlgn="auto" hangingPunct="1">
              <a:lnSpc>
                <a:spcPct val="90000"/>
              </a:lnSpc>
              <a:spcBef>
                <a:spcPts val="0"/>
              </a:spcBef>
              <a:spcAft>
                <a:spcPts val="1200"/>
              </a:spcAft>
              <a:buClr>
                <a:srgbClr val="333333"/>
              </a:buClr>
              <a:buSzPts val="1600"/>
              <a:defRPr/>
            </a:pPr>
            <a:r>
              <a:rPr lang="en-ZA" sz="2000" b="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O desafio do uso da eletricidade</a:t>
            </a:r>
          </a:p>
        </p:txBody>
      </p:sp>
      <p:pic>
        <p:nvPicPr>
          <p:cNvPr id="10" name="Picture 9">
            <a:extLst>
              <a:ext uri="{FF2B5EF4-FFF2-40B4-BE49-F238E27FC236}">
                <a16:creationId xmlns:a16="http://schemas.microsoft.com/office/drawing/2014/main" id="{FC6CB6B2-FED7-4615-8336-2072C659AF06}"/>
              </a:ext>
            </a:extLst>
          </p:cNvPr>
          <p:cNvPicPr>
            <a:picLocks noChangeAspect="1"/>
          </p:cNvPicPr>
          <p:nvPr/>
        </p:nvPicPr>
        <p:blipFill>
          <a:blip r:embed="rId4"/>
          <a:stretch>
            <a:fillRect/>
          </a:stretch>
        </p:blipFill>
        <p:spPr>
          <a:xfrm flipH="1">
            <a:off x="1114815" y="3101433"/>
            <a:ext cx="1515635" cy="957995"/>
          </a:xfrm>
          <a:prstGeom prst="rect">
            <a:avLst/>
          </a:prstGeom>
        </p:spPr>
      </p:pic>
      <p:sp>
        <p:nvSpPr>
          <p:cNvPr id="11" name="TextBox 10">
            <a:extLst>
              <a:ext uri="{FF2B5EF4-FFF2-40B4-BE49-F238E27FC236}">
                <a16:creationId xmlns:a16="http://schemas.microsoft.com/office/drawing/2014/main" id="{38A2F523-FA69-49D3-9368-EBBEDA34BA0D}"/>
              </a:ext>
            </a:extLst>
          </p:cNvPr>
          <p:cNvSpPr txBox="1"/>
          <p:nvPr/>
        </p:nvSpPr>
        <p:spPr>
          <a:xfrm>
            <a:off x="808682" y="2420396"/>
            <a:ext cx="1799194" cy="369332"/>
          </a:xfrm>
          <a:prstGeom prst="rect">
            <a:avLst/>
          </a:prstGeom>
          <a:noFill/>
        </p:spPr>
        <p:txBody>
          <a:bodyPr wrap="square" rtlCol="0">
            <a:spAutoFit/>
          </a:bodyPr>
          <a:lstStyle/>
          <a:p>
            <a:pPr algn="ctr"/>
            <a:r>
              <a:rPr lang="en-US">
                <a:latin typeface="Open Sans Light" panose="020B0306030504020204" pitchFamily="34" charset="0"/>
                <a:ea typeface="Open Sans Light" panose="020B0306030504020204" pitchFamily="34" charset="0"/>
                <a:cs typeface="Open Sans Light" panose="020B0306030504020204" pitchFamily="34" charset="0"/>
              </a:rPr>
              <a:t>Vetor de energia</a:t>
            </a:r>
          </a:p>
        </p:txBody>
      </p:sp>
      <p:sp>
        <p:nvSpPr>
          <p:cNvPr id="12" name="TextBox 11">
            <a:extLst>
              <a:ext uri="{FF2B5EF4-FFF2-40B4-BE49-F238E27FC236}">
                <a16:creationId xmlns:a16="http://schemas.microsoft.com/office/drawing/2014/main" id="{3B01A332-8B7C-443B-807E-C6AEEE7AD215}"/>
              </a:ext>
            </a:extLst>
          </p:cNvPr>
          <p:cNvSpPr txBox="1"/>
          <p:nvPr/>
        </p:nvSpPr>
        <p:spPr>
          <a:xfrm>
            <a:off x="5589925" y="2414564"/>
            <a:ext cx="1129249" cy="369332"/>
          </a:xfrm>
          <a:prstGeom prst="rect">
            <a:avLst/>
          </a:prstGeom>
          <a:noFill/>
        </p:spPr>
        <p:txBody>
          <a:bodyPr wrap="square" rtlCol="0">
            <a:spAutoFit/>
          </a:bodyPr>
          <a:lstStyle/>
          <a:p>
            <a:pPr algn="ctr"/>
            <a:r>
              <a:rPr lang="en-US">
                <a:latin typeface="Open Sans Light" panose="020B0306030504020204" pitchFamily="34" charset="0"/>
                <a:ea typeface="Open Sans Light" panose="020B0306030504020204" pitchFamily="34" charset="0"/>
                <a:cs typeface="Open Sans Light" panose="020B0306030504020204" pitchFamily="34" charset="0"/>
              </a:rPr>
              <a:t>Armazenamento</a:t>
            </a:r>
          </a:p>
        </p:txBody>
      </p:sp>
      <p:sp>
        <p:nvSpPr>
          <p:cNvPr id="13" name="TextBox 12">
            <a:extLst>
              <a:ext uri="{FF2B5EF4-FFF2-40B4-BE49-F238E27FC236}">
                <a16:creationId xmlns:a16="http://schemas.microsoft.com/office/drawing/2014/main" id="{5B425046-D997-4368-AB96-2E4B4FD1CB3C}"/>
              </a:ext>
            </a:extLst>
          </p:cNvPr>
          <p:cNvSpPr txBox="1"/>
          <p:nvPr/>
        </p:nvSpPr>
        <p:spPr>
          <a:xfrm>
            <a:off x="9342486" y="2412925"/>
            <a:ext cx="1202633" cy="369332"/>
          </a:xfrm>
          <a:prstGeom prst="rect">
            <a:avLst/>
          </a:prstGeom>
          <a:noFill/>
        </p:spPr>
        <p:txBody>
          <a:bodyPr wrap="square" lIns="91440" tIns="45720" rIns="91440" bIns="45720" rtlCol="0" anchor="t">
            <a:spAutoFit/>
          </a:bodyPr>
          <a:lstStyle/>
          <a:p>
            <a:pPr algn="ctr"/>
            <a:r>
              <a:rPr lang="en-US">
                <a:latin typeface="Open Sans Light"/>
                <a:ea typeface="Open Sans Light" panose="020B0306030504020204" pitchFamily="34" charset="0"/>
                <a:cs typeface="Open Sans Light" panose="020B0306030504020204" pitchFamily="34" charset="0"/>
              </a:rPr>
              <a:t>Uso final</a:t>
            </a:r>
          </a:p>
        </p:txBody>
      </p:sp>
      <p:pic>
        <p:nvPicPr>
          <p:cNvPr id="14" name="Picture 13" descr="Icon&#10;&#10;Description automatically generated">
            <a:extLst>
              <a:ext uri="{FF2B5EF4-FFF2-40B4-BE49-F238E27FC236}">
                <a16:creationId xmlns:a16="http://schemas.microsoft.com/office/drawing/2014/main" id="{4C50BC05-C549-47B2-9C50-C37474E05B85}"/>
              </a:ext>
            </a:extLst>
          </p:cNvPr>
          <p:cNvPicPr>
            <a:picLocks noChangeAspect="1"/>
          </p:cNvPicPr>
          <p:nvPr/>
        </p:nvPicPr>
        <p:blipFill>
          <a:blip r:embed="rId5"/>
          <a:stretch>
            <a:fillRect/>
          </a:stretch>
        </p:blipFill>
        <p:spPr>
          <a:xfrm>
            <a:off x="5617520" y="2997681"/>
            <a:ext cx="1074058" cy="1099835"/>
          </a:xfrm>
          <a:prstGeom prst="rect">
            <a:avLst/>
          </a:prstGeom>
        </p:spPr>
      </p:pic>
      <p:pic>
        <p:nvPicPr>
          <p:cNvPr id="15" name="Picture 14">
            <a:extLst>
              <a:ext uri="{FF2B5EF4-FFF2-40B4-BE49-F238E27FC236}">
                <a16:creationId xmlns:a16="http://schemas.microsoft.com/office/drawing/2014/main" id="{7D67159E-4D89-4021-93A5-82225350DBE5}"/>
              </a:ext>
            </a:extLst>
          </p:cNvPr>
          <p:cNvPicPr>
            <a:picLocks noChangeAspect="1"/>
          </p:cNvPicPr>
          <p:nvPr/>
        </p:nvPicPr>
        <p:blipFill>
          <a:blip r:embed="rId6"/>
          <a:stretch>
            <a:fillRect/>
          </a:stretch>
        </p:blipFill>
        <p:spPr>
          <a:xfrm>
            <a:off x="9582839" y="4529129"/>
            <a:ext cx="721927" cy="1140824"/>
          </a:xfrm>
          <a:prstGeom prst="rect">
            <a:avLst/>
          </a:prstGeom>
        </p:spPr>
      </p:pic>
      <p:pic>
        <p:nvPicPr>
          <p:cNvPr id="16" name="Picture 15" descr="A yellow letter on a black background&#10;&#10;Description automatically generated with low confidence">
            <a:extLst>
              <a:ext uri="{FF2B5EF4-FFF2-40B4-BE49-F238E27FC236}">
                <a16:creationId xmlns:a16="http://schemas.microsoft.com/office/drawing/2014/main" id="{D2C9E2D4-455E-4424-9F59-AF56C6EE2A7F}"/>
              </a:ext>
            </a:extLst>
          </p:cNvPr>
          <p:cNvPicPr>
            <a:picLocks noChangeAspect="1"/>
          </p:cNvPicPr>
          <p:nvPr/>
        </p:nvPicPr>
        <p:blipFill>
          <a:blip r:embed="rId7"/>
          <a:stretch>
            <a:fillRect/>
          </a:stretch>
        </p:blipFill>
        <p:spPr>
          <a:xfrm>
            <a:off x="1429074" y="4473000"/>
            <a:ext cx="887117" cy="1263081"/>
          </a:xfrm>
          <a:prstGeom prst="rect">
            <a:avLst/>
          </a:prstGeom>
        </p:spPr>
      </p:pic>
      <p:sp>
        <p:nvSpPr>
          <p:cNvPr id="17" name="Arrow: Right 16">
            <a:extLst>
              <a:ext uri="{FF2B5EF4-FFF2-40B4-BE49-F238E27FC236}">
                <a16:creationId xmlns:a16="http://schemas.microsoft.com/office/drawing/2014/main" id="{8FE1CAAD-49B4-429C-9B21-DEECDA57CB21}"/>
              </a:ext>
            </a:extLst>
          </p:cNvPr>
          <p:cNvSpPr/>
          <p:nvPr/>
        </p:nvSpPr>
        <p:spPr>
          <a:xfrm>
            <a:off x="2488670" y="3438410"/>
            <a:ext cx="2842194" cy="26431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atin typeface="Open Sans" panose="020B0606030504020204" pitchFamily="34" charset="0"/>
            </a:endParaRPr>
          </a:p>
        </p:txBody>
      </p:sp>
      <p:sp>
        <p:nvSpPr>
          <p:cNvPr id="18" name="Arrow: Right 17">
            <a:extLst>
              <a:ext uri="{FF2B5EF4-FFF2-40B4-BE49-F238E27FC236}">
                <a16:creationId xmlns:a16="http://schemas.microsoft.com/office/drawing/2014/main" id="{CC39468E-2D94-4497-B7EE-F8DC51206C24}"/>
              </a:ext>
            </a:extLst>
          </p:cNvPr>
          <p:cNvSpPr/>
          <p:nvPr/>
        </p:nvSpPr>
        <p:spPr>
          <a:xfrm>
            <a:off x="6629339" y="3438408"/>
            <a:ext cx="2134269" cy="26431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atin typeface="Open Sans" panose="020B0606030504020204" pitchFamily="34" charset="0"/>
            </a:endParaRPr>
          </a:p>
        </p:txBody>
      </p:sp>
      <p:sp>
        <p:nvSpPr>
          <p:cNvPr id="19" name="Arrow: Right 18">
            <a:extLst>
              <a:ext uri="{FF2B5EF4-FFF2-40B4-BE49-F238E27FC236}">
                <a16:creationId xmlns:a16="http://schemas.microsoft.com/office/drawing/2014/main" id="{881AD175-5F7D-4A62-B4ED-C32565E61F6B}"/>
              </a:ext>
            </a:extLst>
          </p:cNvPr>
          <p:cNvSpPr/>
          <p:nvPr/>
        </p:nvSpPr>
        <p:spPr>
          <a:xfrm>
            <a:off x="2267660" y="4969823"/>
            <a:ext cx="7410967" cy="26347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atin typeface="Open Sans" panose="020B0606030504020204" pitchFamily="34" charset="0"/>
            </a:endParaRPr>
          </a:p>
        </p:txBody>
      </p:sp>
      <p:pic>
        <p:nvPicPr>
          <p:cNvPr id="20" name="Picture 19" descr="A picture containing toy&#10;&#10;Description automatically generated">
            <a:extLst>
              <a:ext uri="{FF2B5EF4-FFF2-40B4-BE49-F238E27FC236}">
                <a16:creationId xmlns:a16="http://schemas.microsoft.com/office/drawing/2014/main" id="{491DD83D-F194-4DA1-96AE-E4E5E2B7ED12}"/>
              </a:ext>
            </a:extLst>
          </p:cNvPr>
          <p:cNvPicPr>
            <a:picLocks noChangeAspect="1"/>
          </p:cNvPicPr>
          <p:nvPr/>
        </p:nvPicPr>
        <p:blipFill>
          <a:blip r:embed="rId8"/>
          <a:stretch>
            <a:fillRect/>
          </a:stretch>
        </p:blipFill>
        <p:spPr>
          <a:xfrm>
            <a:off x="8763609" y="2990333"/>
            <a:ext cx="2360386" cy="1180193"/>
          </a:xfrm>
          <a:prstGeom prst="rect">
            <a:avLst/>
          </a:prstGeom>
        </p:spPr>
      </p:pic>
      <p:sp>
        <p:nvSpPr>
          <p:cNvPr id="2" name="Title 1">
            <a:extLst>
              <a:ext uri="{FF2B5EF4-FFF2-40B4-BE49-F238E27FC236}">
                <a16:creationId xmlns:a16="http://schemas.microsoft.com/office/drawing/2014/main" id="{146DAEA3-B9BB-1842-A034-CFBE07534222}"/>
              </a:ext>
            </a:extLst>
          </p:cNvPr>
          <p:cNvSpPr>
            <a:spLocks noGrp="1"/>
          </p:cNvSpPr>
          <p:nvPr>
            <p:ph type="title"/>
          </p:nvPr>
        </p:nvSpPr>
        <p:spPr>
          <a:xfrm>
            <a:off x="860612" y="619125"/>
            <a:ext cx="9498691" cy="1325563"/>
          </a:xfrm>
        </p:spPr>
        <p:txBody>
          <a:bodyPr/>
          <a:lstStyle/>
          <a:p>
            <a:r>
              <a:rPr lang="en-GB" dirty="0">
                <a:latin typeface="Open Sans"/>
                <a:sym typeface="Bodoni SvtyTwo ITC TT-Book"/>
              </a:rPr>
              <a:t>Aula 9.1</a:t>
            </a:r>
            <a:br>
              <a:rPr lang="en-GB" dirty="0">
                <a:latin typeface="Open Sans"/>
              </a:rPr>
            </a:br>
            <a:r>
              <a:rPr lang="en-GB" dirty="0" err="1">
                <a:latin typeface="Open Sans"/>
                <a:sym typeface="Bodoni SvtyTwo ITC TT-Book"/>
              </a:rPr>
              <a:t>Oferta</a:t>
            </a:r>
            <a:r>
              <a:rPr lang="en-GB" dirty="0">
                <a:latin typeface="Open Sans"/>
                <a:sym typeface="Bodoni SvtyTwo ITC TT-Book"/>
              </a:rPr>
              <a:t> e </a:t>
            </a:r>
            <a:r>
              <a:rPr lang="en-GB" dirty="0" err="1">
                <a:latin typeface="Open Sans"/>
                <a:sym typeface="Bodoni SvtyTwo ITC TT-Book"/>
              </a:rPr>
              <a:t>demanda</a:t>
            </a:r>
            <a:r>
              <a:rPr lang="en-GB" dirty="0">
                <a:latin typeface="Open Sans"/>
                <a:sym typeface="Bodoni SvtyTwo ITC TT-Book"/>
              </a:rPr>
              <a:t> de </a:t>
            </a:r>
            <a:r>
              <a:rPr lang="en-GB" dirty="0" err="1">
                <a:latin typeface="Open Sans"/>
                <a:sym typeface="Bodoni SvtyTwo ITC TT-Book"/>
              </a:rPr>
              <a:t>eletricidade</a:t>
            </a:r>
            <a:r>
              <a:rPr lang="en-GB" dirty="0">
                <a:latin typeface="Open Sans"/>
                <a:sym typeface="Bodoni SvtyTwo ITC TT-Book"/>
              </a:rPr>
              <a:t> </a:t>
            </a:r>
            <a:endParaRPr lang="en-GB" dirty="0"/>
          </a:p>
        </p:txBody>
      </p:sp>
    </p:spTree>
    <p:extLst>
      <p:ext uri="{BB962C8B-B14F-4D97-AF65-F5344CB8AC3E}">
        <p14:creationId xmlns:p14="http://schemas.microsoft.com/office/powerpoint/2010/main" val="1099387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3565" y="-1605"/>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4</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1" name="TextBox 20">
            <a:extLst>
              <a:ext uri="{FF2B5EF4-FFF2-40B4-BE49-F238E27FC236}">
                <a16:creationId xmlns:a16="http://schemas.microsoft.com/office/drawing/2014/main" id="{E11A9BFA-F18C-45D1-86FF-DFE82F5A77BE}"/>
              </a:ext>
            </a:extLst>
          </p:cNvPr>
          <p:cNvSpPr txBox="1"/>
          <p:nvPr/>
        </p:nvSpPr>
        <p:spPr>
          <a:xfrm>
            <a:off x="2170942" y="4545051"/>
            <a:ext cx="7385836" cy="923330"/>
          </a:xfrm>
          <a:prstGeom prst="rect">
            <a:avLst/>
          </a:prstGeom>
          <a:noFill/>
        </p:spPr>
        <p:txBody>
          <a:bodyPr wrap="square" lIns="91440" tIns="45720" rIns="91440" bIns="45720" rtlCol="0" anchor="t">
            <a:spAutoFit/>
          </a:bodyPr>
          <a:lstStyle/>
          <a:p>
            <a:pPr algn="ctr"/>
            <a:r>
              <a:rPr lang="en-US" sz="5400">
                <a:solidFill>
                  <a:schemeClr val="accent5">
                    <a:lumMod val="60000"/>
                    <a:lumOff val="40000"/>
                  </a:schemeClr>
                </a:solidFill>
                <a:latin typeface="Open Sans"/>
              </a:rPr>
              <a:t>Em todos os momentos!</a:t>
            </a:r>
          </a:p>
        </p:txBody>
      </p:sp>
      <p:sp>
        <p:nvSpPr>
          <p:cNvPr id="22" name="TextBox 21">
            <a:extLst>
              <a:ext uri="{FF2B5EF4-FFF2-40B4-BE49-F238E27FC236}">
                <a16:creationId xmlns:a16="http://schemas.microsoft.com/office/drawing/2014/main" id="{16CB763F-DEBE-4A8D-9E5D-9A6A9F9E1950}"/>
              </a:ext>
            </a:extLst>
          </p:cNvPr>
          <p:cNvSpPr txBox="1"/>
          <p:nvPr/>
        </p:nvSpPr>
        <p:spPr>
          <a:xfrm>
            <a:off x="298939" y="2502763"/>
            <a:ext cx="4853632" cy="1754326"/>
          </a:xfrm>
          <a:prstGeom prst="rect">
            <a:avLst/>
          </a:prstGeom>
          <a:noFill/>
        </p:spPr>
        <p:txBody>
          <a:bodyPr wrap="square" lIns="91440" tIns="45720" rIns="91440" bIns="45720" rtlCol="0" anchor="t">
            <a:spAutoFit/>
          </a:bodyPr>
          <a:lstStyle/>
          <a:p>
            <a:pPr algn="r"/>
            <a:r>
              <a:rPr lang="en-US" sz="5400" i="1" dirty="0" err="1">
                <a:solidFill>
                  <a:schemeClr val="accent5">
                    <a:lumMod val="75000"/>
                  </a:schemeClr>
                </a:solidFill>
                <a:latin typeface="Open Sans"/>
              </a:rPr>
              <a:t>Fornecimento</a:t>
            </a:r>
            <a:r>
              <a:rPr lang="en-US" sz="5400" i="1" dirty="0">
                <a:solidFill>
                  <a:schemeClr val="accent5">
                    <a:lumMod val="75000"/>
                  </a:schemeClr>
                </a:solidFill>
                <a:latin typeface="Open Sans"/>
              </a:rPr>
              <a:t> de </a:t>
            </a:r>
            <a:r>
              <a:rPr lang="en-US" sz="5400" i="1" dirty="0" err="1">
                <a:solidFill>
                  <a:schemeClr val="accent5">
                    <a:lumMod val="75000"/>
                  </a:schemeClr>
                </a:solidFill>
                <a:latin typeface="Open Sans"/>
              </a:rPr>
              <a:t>eletricidade</a:t>
            </a:r>
            <a:endParaRPr lang="en-US" sz="5400" i="1" dirty="0">
              <a:solidFill>
                <a:schemeClr val="accent5">
                  <a:lumMod val="75000"/>
                </a:schemeClr>
              </a:solidFill>
              <a:latin typeface="Open Sans"/>
            </a:endParaRPr>
          </a:p>
        </p:txBody>
      </p:sp>
      <p:sp>
        <p:nvSpPr>
          <p:cNvPr id="23" name="TextBox 22">
            <a:extLst>
              <a:ext uri="{FF2B5EF4-FFF2-40B4-BE49-F238E27FC236}">
                <a16:creationId xmlns:a16="http://schemas.microsoft.com/office/drawing/2014/main" id="{3E29E566-645B-42D6-8A23-BB11E9174EC8}"/>
              </a:ext>
            </a:extLst>
          </p:cNvPr>
          <p:cNvSpPr txBox="1"/>
          <p:nvPr/>
        </p:nvSpPr>
        <p:spPr>
          <a:xfrm>
            <a:off x="4997282" y="2964644"/>
            <a:ext cx="1257574" cy="923330"/>
          </a:xfrm>
          <a:prstGeom prst="rect">
            <a:avLst/>
          </a:prstGeom>
          <a:noFill/>
        </p:spPr>
        <p:txBody>
          <a:bodyPr wrap="square" rtlCol="0">
            <a:spAutoFit/>
          </a:bodyPr>
          <a:lstStyle/>
          <a:p>
            <a:pPr algn="ctr"/>
            <a:r>
              <a:rPr lang="en-US" sz="5400">
                <a:latin typeface="Open Sans" panose="020B0606030504020204" pitchFamily="34" charset="0"/>
              </a:rPr>
              <a:t>=</a:t>
            </a:r>
            <a:endParaRPr lang="en-US" sz="5400">
              <a:solidFill>
                <a:schemeClr val="accent6">
                  <a:lumMod val="50000"/>
                </a:schemeClr>
              </a:solidFill>
              <a:latin typeface="Open Sans" panose="020B0606030504020204" pitchFamily="34" charset="0"/>
            </a:endParaRPr>
          </a:p>
        </p:txBody>
      </p:sp>
      <p:sp>
        <p:nvSpPr>
          <p:cNvPr id="24" name="TextBox 23">
            <a:extLst>
              <a:ext uri="{FF2B5EF4-FFF2-40B4-BE49-F238E27FC236}">
                <a16:creationId xmlns:a16="http://schemas.microsoft.com/office/drawing/2014/main" id="{9063DB28-74E9-4059-8149-F7AA94A533CF}"/>
              </a:ext>
            </a:extLst>
          </p:cNvPr>
          <p:cNvSpPr txBox="1"/>
          <p:nvPr/>
        </p:nvSpPr>
        <p:spPr>
          <a:xfrm>
            <a:off x="6099566" y="2502763"/>
            <a:ext cx="4853631" cy="1754326"/>
          </a:xfrm>
          <a:prstGeom prst="rect">
            <a:avLst/>
          </a:prstGeom>
          <a:noFill/>
        </p:spPr>
        <p:txBody>
          <a:bodyPr wrap="square" lIns="91440" tIns="45720" rIns="91440" bIns="45720" rtlCol="0" anchor="t">
            <a:spAutoFit/>
          </a:bodyPr>
          <a:lstStyle/>
          <a:p>
            <a:r>
              <a:rPr lang="en-US" sz="5400" i="1" dirty="0" err="1">
                <a:solidFill>
                  <a:srgbClr val="C00000"/>
                </a:solidFill>
                <a:latin typeface="Open Sans"/>
              </a:rPr>
              <a:t>Demanda</a:t>
            </a:r>
            <a:r>
              <a:rPr lang="en-US" sz="5400" i="1" dirty="0">
                <a:solidFill>
                  <a:srgbClr val="C00000"/>
                </a:solidFill>
                <a:latin typeface="Open Sans"/>
              </a:rPr>
              <a:t> de </a:t>
            </a:r>
            <a:r>
              <a:rPr lang="en-US" sz="5400" i="1" dirty="0" err="1">
                <a:solidFill>
                  <a:srgbClr val="C00000"/>
                </a:solidFill>
                <a:latin typeface="Open Sans"/>
              </a:rPr>
              <a:t>eletricidade</a:t>
            </a:r>
            <a:endParaRPr lang="en-US" sz="5400" i="1" dirty="0">
              <a:solidFill>
                <a:srgbClr val="C00000"/>
              </a:solidFill>
              <a:latin typeface="Open Sans"/>
            </a:endParaRPr>
          </a:p>
        </p:txBody>
      </p:sp>
      <p:sp>
        <p:nvSpPr>
          <p:cNvPr id="13" name="Rectangle 12">
            <a:extLst>
              <a:ext uri="{FF2B5EF4-FFF2-40B4-BE49-F238E27FC236}">
                <a16:creationId xmlns:a16="http://schemas.microsoft.com/office/drawing/2014/main" id="{990EBA3E-5792-7746-B10E-F5C104DB5A53}"/>
              </a:ext>
            </a:extLst>
          </p:cNvPr>
          <p:cNvSpPr/>
          <p:nvPr/>
        </p:nvSpPr>
        <p:spPr>
          <a:xfrm>
            <a:off x="887215" y="1903195"/>
            <a:ext cx="6217920" cy="369332"/>
          </a:xfrm>
          <a:prstGeom prst="rect">
            <a:avLst/>
          </a:prstGeom>
        </p:spPr>
        <p:txBody>
          <a:bodyPr wrap="square" lIns="91440" tIns="45720" rIns="91440" bIns="45720" anchor="t">
            <a:spAutoFit/>
          </a:bodyPr>
          <a:lstStyle/>
          <a:p>
            <a:pPr eaLnBrk="1" fontAlgn="auto" hangingPunct="1">
              <a:lnSpc>
                <a:spcPct val="90000"/>
              </a:lnSpc>
              <a:spcBef>
                <a:spcPts val="0"/>
              </a:spcBef>
              <a:spcAft>
                <a:spcPts val="1200"/>
              </a:spcAft>
              <a:buClr>
                <a:srgbClr val="333333"/>
              </a:buClr>
              <a:buSzPts val="1600"/>
              <a:defRPr/>
            </a:pPr>
            <a:r>
              <a:rPr lang="en-ZA" sz="2000" b="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Balanço de eletricidade</a:t>
            </a:r>
          </a:p>
        </p:txBody>
      </p:sp>
      <p:sp>
        <p:nvSpPr>
          <p:cNvPr id="2" name="Title 1">
            <a:extLst>
              <a:ext uri="{FF2B5EF4-FFF2-40B4-BE49-F238E27FC236}">
                <a16:creationId xmlns:a16="http://schemas.microsoft.com/office/drawing/2014/main" id="{31CB3229-A789-429A-8B9F-F3D71614EFCC}"/>
              </a:ext>
            </a:extLst>
          </p:cNvPr>
          <p:cNvSpPr txBox="1">
            <a:spLocks/>
          </p:cNvSpPr>
          <p:nvPr/>
        </p:nvSpPr>
        <p:spPr bwMode="auto">
          <a:xfrm>
            <a:off x="860612" y="619125"/>
            <a:ext cx="9498691"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GB">
                <a:latin typeface="Open Sans"/>
                <a:sym typeface="Bodoni SvtyTwo ITC TT-Book"/>
              </a:rPr>
              <a:t>Aula 9.1</a:t>
            </a:r>
            <a:br>
              <a:rPr lang="en-GB">
                <a:latin typeface="Open Sans"/>
              </a:rPr>
            </a:br>
            <a:r>
              <a:rPr lang="en-GB">
                <a:latin typeface="Open Sans"/>
                <a:sym typeface="Bodoni SvtyTwo ITC TT-Book"/>
              </a:rPr>
              <a:t>Oferta e demanda de eletricidade </a:t>
            </a:r>
            <a:endParaRPr lang="en-GB"/>
          </a:p>
        </p:txBody>
      </p:sp>
    </p:spTree>
    <p:extLst>
      <p:ext uri="{BB962C8B-B14F-4D97-AF65-F5344CB8AC3E}">
        <p14:creationId xmlns:p14="http://schemas.microsoft.com/office/powerpoint/2010/main" val="979858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19455"/>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5</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3" name="Content Placeholder 2">
            <a:extLst>
              <a:ext uri="{FF2B5EF4-FFF2-40B4-BE49-F238E27FC236}">
                <a16:creationId xmlns:a16="http://schemas.microsoft.com/office/drawing/2014/main" id="{A80200A3-5513-410D-AAC0-6D6ED82BB55B}"/>
              </a:ext>
            </a:extLst>
          </p:cNvPr>
          <p:cNvSpPr>
            <a:spLocks noGrp="1"/>
          </p:cNvSpPr>
          <p:nvPr>
            <p:ph idx="1"/>
          </p:nvPr>
        </p:nvSpPr>
        <p:spPr>
          <a:xfrm>
            <a:off x="0" y="1944895"/>
            <a:ext cx="11775994" cy="4351338"/>
          </a:xfrm>
        </p:spPr>
        <p:txBody>
          <a:bodyPr/>
          <a:lstStyle/>
          <a:p>
            <a:pPr marL="0" indent="0">
              <a:lnSpc>
                <a:spcPct val="100000"/>
              </a:lnSpc>
              <a:buNone/>
            </a:pPr>
            <a:r>
              <a:rPr lang="en-ZA" sz="2000" b="1" dirty="0">
                <a:solidFill>
                  <a:schemeClr val="accent5">
                    <a:lumMod val="60000"/>
                    <a:lumOff val="40000"/>
                  </a:schemeClr>
                </a:solidFill>
              </a:rPr>
              <a:t>Consequências da incompatibilidade </a:t>
            </a:r>
            <a:endParaRPr lang="en-US" sz="2000" b="1" dirty="0">
              <a:solidFill>
                <a:schemeClr val="accent5">
                  <a:lumMod val="60000"/>
                  <a:lumOff val="40000"/>
                </a:schemeClr>
              </a:solidFill>
            </a:endParaRPr>
          </a:p>
          <a:p>
            <a:pPr>
              <a:lnSpc>
                <a:spcPct val="100000"/>
              </a:lnSpc>
            </a:pPr>
            <a:r>
              <a:rPr lang="en-US" sz="2000" dirty="0">
                <a:latin typeface="Open Sans"/>
              </a:rPr>
              <a:t>As grandes redes de eletricidade transportam corrente alternada e são projetadas para uma </a:t>
            </a:r>
            <a:br>
              <a:rPr lang="en-US" sz="2000" dirty="0">
                <a:latin typeface="Open Sans"/>
              </a:rPr>
            </a:br>
            <a:r>
              <a:rPr lang="en-US" sz="2000" dirty="0">
                <a:latin typeface="Open Sans"/>
              </a:rPr>
              <a:t>frequência de corrente</a:t>
            </a:r>
            <a:endParaRPr lang="en-US" sz="2000" dirty="0"/>
          </a:p>
          <a:p>
            <a:pPr lvl="1">
              <a:lnSpc>
                <a:spcPct val="100000"/>
              </a:lnSpc>
            </a:pPr>
            <a:r>
              <a:rPr lang="en-US" sz="1600" dirty="0"/>
              <a:t>Dependendo do país, essa frequência pode ser de 50 ou 60 Hz</a:t>
            </a:r>
          </a:p>
          <a:p>
            <a:pPr>
              <a:lnSpc>
                <a:spcPct val="100000"/>
              </a:lnSpc>
            </a:pPr>
            <a:r>
              <a:rPr lang="en-US" sz="2000" dirty="0"/>
              <a:t>Se houver mais demanda de eletricidade do que oferta, a frequência da rede cairá</a:t>
            </a:r>
          </a:p>
          <a:p>
            <a:pPr>
              <a:lnSpc>
                <a:spcPct val="100000"/>
              </a:lnSpc>
            </a:pPr>
            <a:r>
              <a:rPr lang="en-US" sz="2000" dirty="0">
                <a:latin typeface="Open Sans"/>
              </a:rPr>
              <a:t>Se a frequência da rede ficar baixa o suficiente, os geradores serão desconectados porque </a:t>
            </a:r>
            <a:br>
              <a:rPr lang="en-US" sz="2000" dirty="0">
                <a:latin typeface="Open Sans"/>
              </a:rPr>
            </a:br>
            <a:r>
              <a:rPr lang="en-US" sz="2000" dirty="0">
                <a:latin typeface="Open Sans"/>
              </a:rPr>
              <a:t>não correspondem suficientemente bem à frequência da rede</a:t>
            </a:r>
            <a:endParaRPr lang="en-US" sz="2000" dirty="0"/>
          </a:p>
          <a:p>
            <a:pPr>
              <a:lnSpc>
                <a:spcPct val="100000"/>
              </a:lnSpc>
            </a:pPr>
            <a:r>
              <a:rPr lang="en-US" sz="2000" dirty="0">
                <a:latin typeface="Open Sans"/>
              </a:rPr>
              <a:t>A desconexão de geradores causa blecautes que podem durar horas ou até dias, até que os geradores sejam reiniciados</a:t>
            </a:r>
          </a:p>
          <a:p>
            <a:pPr>
              <a:lnSpc>
                <a:spcPct val="100000"/>
              </a:lnSpc>
            </a:pPr>
            <a:r>
              <a:rPr lang="en-US" sz="2000" dirty="0"/>
              <a:t>Para evitar apagões, a maioria das redes tem planos de redução de carga para desconectar cargas de eletricidade</a:t>
            </a:r>
          </a:p>
          <a:p>
            <a:pPr>
              <a:lnSpc>
                <a:spcPct val="100000"/>
              </a:lnSpc>
            </a:pPr>
            <a:r>
              <a:rPr lang="en-US" sz="2000" dirty="0"/>
              <a:t>O planejamento para atender à oferta e à demanda é importante para manter as luzes acesas!</a:t>
            </a:r>
          </a:p>
        </p:txBody>
      </p:sp>
      <p:sp>
        <p:nvSpPr>
          <p:cNvPr id="9" name="Title 1">
            <a:extLst>
              <a:ext uri="{FF2B5EF4-FFF2-40B4-BE49-F238E27FC236}">
                <a16:creationId xmlns:a16="http://schemas.microsoft.com/office/drawing/2014/main" id="{89E9323A-0927-4F71-A07D-4EE9137872A1}"/>
              </a:ext>
            </a:extLst>
          </p:cNvPr>
          <p:cNvSpPr txBox="1">
            <a:spLocks/>
          </p:cNvSpPr>
          <p:nvPr/>
        </p:nvSpPr>
        <p:spPr bwMode="auto">
          <a:xfrm>
            <a:off x="860612" y="619125"/>
            <a:ext cx="9498691"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GB">
                <a:latin typeface="Open Sans"/>
                <a:sym typeface="Bodoni SvtyTwo ITC TT-Book"/>
              </a:rPr>
              <a:t>Aula 9.1</a:t>
            </a:r>
            <a:br>
              <a:rPr lang="en-GB">
                <a:latin typeface="Open Sans"/>
              </a:rPr>
            </a:br>
            <a:r>
              <a:rPr lang="en-GB">
                <a:latin typeface="Open Sans"/>
                <a:sym typeface="Bodoni SvtyTwo ITC TT-Book"/>
              </a:rPr>
              <a:t>Oferta e demanda de eletricidade </a:t>
            </a:r>
            <a:endParaRPr lang="en-GB"/>
          </a:p>
        </p:txBody>
      </p:sp>
    </p:spTree>
    <p:extLst>
      <p:ext uri="{BB962C8B-B14F-4D97-AF65-F5344CB8AC3E}">
        <p14:creationId xmlns:p14="http://schemas.microsoft.com/office/powerpoint/2010/main" val="2585298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6</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pSp>
        <p:nvGrpSpPr>
          <p:cNvPr id="7" name="Group 6">
            <a:extLst>
              <a:ext uri="{FF2B5EF4-FFF2-40B4-BE49-F238E27FC236}">
                <a16:creationId xmlns:a16="http://schemas.microsoft.com/office/drawing/2014/main" id="{B34263AA-2AEA-4932-9233-F7C305BDF853}"/>
              </a:ext>
            </a:extLst>
          </p:cNvPr>
          <p:cNvGrpSpPr/>
          <p:nvPr/>
        </p:nvGrpSpPr>
        <p:grpSpPr>
          <a:xfrm>
            <a:off x="7260182" y="1925516"/>
            <a:ext cx="2856149" cy="4017219"/>
            <a:chOff x="7028269" y="1541203"/>
            <a:chExt cx="3419365" cy="4805722"/>
          </a:xfrm>
        </p:grpSpPr>
        <p:pic>
          <p:nvPicPr>
            <p:cNvPr id="10" name="Picture 9">
              <a:extLst>
                <a:ext uri="{FF2B5EF4-FFF2-40B4-BE49-F238E27FC236}">
                  <a16:creationId xmlns:a16="http://schemas.microsoft.com/office/drawing/2014/main" id="{415C635A-A3BE-4460-87DD-6F8265472DA3}"/>
                </a:ext>
              </a:extLst>
            </p:cNvPr>
            <p:cNvPicPr>
              <a:picLocks noChangeAspect="1"/>
            </p:cNvPicPr>
            <p:nvPr/>
          </p:nvPicPr>
          <p:blipFill>
            <a:blip r:embed="rId4"/>
            <a:stretch>
              <a:fillRect/>
            </a:stretch>
          </p:blipFill>
          <p:spPr>
            <a:xfrm>
              <a:off x="7028269" y="4296215"/>
              <a:ext cx="3419365" cy="2050710"/>
            </a:xfrm>
            <a:prstGeom prst="rect">
              <a:avLst/>
            </a:prstGeom>
          </p:spPr>
        </p:pic>
        <p:pic>
          <p:nvPicPr>
            <p:cNvPr id="11" name="Picture 10">
              <a:extLst>
                <a:ext uri="{FF2B5EF4-FFF2-40B4-BE49-F238E27FC236}">
                  <a16:creationId xmlns:a16="http://schemas.microsoft.com/office/drawing/2014/main" id="{52A35059-7B43-49C8-B598-4C6CB18D0719}"/>
                </a:ext>
              </a:extLst>
            </p:cNvPr>
            <p:cNvPicPr>
              <a:picLocks noChangeAspect="1"/>
            </p:cNvPicPr>
            <p:nvPr/>
          </p:nvPicPr>
          <p:blipFill>
            <a:blip r:embed="rId5"/>
            <a:stretch>
              <a:fillRect/>
            </a:stretch>
          </p:blipFill>
          <p:spPr>
            <a:xfrm>
              <a:off x="7028269" y="1541203"/>
              <a:ext cx="3419365" cy="2055256"/>
            </a:xfrm>
            <a:prstGeom prst="rect">
              <a:avLst/>
            </a:prstGeom>
          </p:spPr>
        </p:pic>
      </p:grpSp>
      <p:pic>
        <p:nvPicPr>
          <p:cNvPr id="12" name="Picture 11">
            <a:extLst>
              <a:ext uri="{FF2B5EF4-FFF2-40B4-BE49-F238E27FC236}">
                <a16:creationId xmlns:a16="http://schemas.microsoft.com/office/drawing/2014/main" id="{B6A6AA77-CF96-4805-A1EC-D7CFCB4072D8}"/>
              </a:ext>
            </a:extLst>
          </p:cNvPr>
          <p:cNvPicPr>
            <a:picLocks noChangeAspect="1"/>
          </p:cNvPicPr>
          <p:nvPr/>
        </p:nvPicPr>
        <p:blipFill>
          <a:blip r:embed="rId6"/>
          <a:stretch>
            <a:fillRect/>
          </a:stretch>
        </p:blipFill>
        <p:spPr>
          <a:xfrm>
            <a:off x="1013111" y="2765879"/>
            <a:ext cx="4075427" cy="2452854"/>
          </a:xfrm>
          <a:prstGeom prst="rect">
            <a:avLst/>
          </a:prstGeom>
        </p:spPr>
      </p:pic>
      <p:sp>
        <p:nvSpPr>
          <p:cNvPr id="13" name="TextBox 12">
            <a:extLst>
              <a:ext uri="{FF2B5EF4-FFF2-40B4-BE49-F238E27FC236}">
                <a16:creationId xmlns:a16="http://schemas.microsoft.com/office/drawing/2014/main" id="{3B18551F-BD03-43F7-A010-7A894E281734}"/>
              </a:ext>
            </a:extLst>
          </p:cNvPr>
          <p:cNvSpPr txBox="1"/>
          <p:nvPr/>
        </p:nvSpPr>
        <p:spPr>
          <a:xfrm>
            <a:off x="5304342" y="3323074"/>
            <a:ext cx="1284021" cy="1200329"/>
          </a:xfrm>
          <a:prstGeom prst="rect">
            <a:avLst/>
          </a:prstGeom>
          <a:noFill/>
        </p:spPr>
        <p:txBody>
          <a:bodyPr wrap="square" rtlCol="0" anchor="ctr">
            <a:spAutoFit/>
          </a:bodyPr>
          <a:lstStyle/>
          <a:p>
            <a:pPr algn="ctr"/>
            <a:r>
              <a:rPr lang="en-US" sz="7200">
                <a:latin typeface="Open Sans" panose="020B0606030504020204" pitchFamily="34" charset="0"/>
              </a:rPr>
              <a:t>=</a:t>
            </a:r>
            <a:endParaRPr lang="en-US" sz="7200" baseline="30000">
              <a:latin typeface="Open Sans" panose="020B0606030504020204" pitchFamily="34" charset="0"/>
            </a:endParaRPr>
          </a:p>
        </p:txBody>
      </p:sp>
      <p:sp>
        <p:nvSpPr>
          <p:cNvPr id="14" name="TextBox 13">
            <a:extLst>
              <a:ext uri="{FF2B5EF4-FFF2-40B4-BE49-F238E27FC236}">
                <a16:creationId xmlns:a16="http://schemas.microsoft.com/office/drawing/2014/main" id="{A649021A-B548-4544-87E9-617A4DE4169C}"/>
              </a:ext>
            </a:extLst>
          </p:cNvPr>
          <p:cNvSpPr txBox="1"/>
          <p:nvPr/>
        </p:nvSpPr>
        <p:spPr>
          <a:xfrm>
            <a:off x="8011980" y="3429630"/>
            <a:ext cx="1284021" cy="1015663"/>
          </a:xfrm>
          <a:prstGeom prst="rect">
            <a:avLst/>
          </a:prstGeom>
          <a:noFill/>
        </p:spPr>
        <p:txBody>
          <a:bodyPr wrap="square" rtlCol="0">
            <a:spAutoFit/>
          </a:bodyPr>
          <a:lstStyle/>
          <a:p>
            <a:pPr algn="ctr"/>
            <a:r>
              <a:rPr lang="en-US" sz="6000">
                <a:latin typeface="Open Sans" panose="020B0606030504020204" pitchFamily="34" charset="0"/>
              </a:rPr>
              <a:t>+</a:t>
            </a:r>
            <a:endParaRPr lang="en-US" sz="6000" baseline="30000">
              <a:latin typeface="Open Sans" panose="020B0606030504020204" pitchFamily="34" charset="0"/>
            </a:endParaRPr>
          </a:p>
        </p:txBody>
      </p:sp>
      <p:sp>
        <p:nvSpPr>
          <p:cNvPr id="16" name="Rectangle 15">
            <a:extLst>
              <a:ext uri="{FF2B5EF4-FFF2-40B4-BE49-F238E27FC236}">
                <a16:creationId xmlns:a16="http://schemas.microsoft.com/office/drawing/2014/main" id="{4C07EFCE-2112-174C-888C-659C616D9FA6}"/>
              </a:ext>
            </a:extLst>
          </p:cNvPr>
          <p:cNvSpPr/>
          <p:nvPr/>
        </p:nvSpPr>
        <p:spPr>
          <a:xfrm>
            <a:off x="893841" y="1942951"/>
            <a:ext cx="6217920" cy="369332"/>
          </a:xfrm>
          <a:prstGeom prst="rect">
            <a:avLst/>
          </a:prstGeom>
        </p:spPr>
        <p:txBody>
          <a:bodyPr wrap="square" lIns="91440" tIns="45720" rIns="91440" bIns="45720" anchor="t">
            <a:spAutoFit/>
          </a:bodyPr>
          <a:lstStyle/>
          <a:p>
            <a:pPr eaLnBrk="1" fontAlgn="auto" hangingPunct="1">
              <a:lnSpc>
                <a:spcPct val="90000"/>
              </a:lnSpc>
              <a:spcBef>
                <a:spcPts val="0"/>
              </a:spcBef>
              <a:spcAft>
                <a:spcPts val="1200"/>
              </a:spcAft>
              <a:buClr>
                <a:srgbClr val="333333"/>
              </a:buClr>
              <a:buSzPts val="1600"/>
              <a:defRPr/>
            </a:pPr>
            <a:r>
              <a:rPr lang="en-ZA" sz="2000" b="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Energias renováveis intermitentes</a:t>
            </a:r>
          </a:p>
        </p:txBody>
      </p:sp>
      <p:sp>
        <p:nvSpPr>
          <p:cNvPr id="19" name="Rectangle 18">
            <a:extLst>
              <a:ext uri="{FF2B5EF4-FFF2-40B4-BE49-F238E27FC236}">
                <a16:creationId xmlns:a16="http://schemas.microsoft.com/office/drawing/2014/main" id="{38FA6E3A-4A5E-924D-91F2-6A2408443169}"/>
              </a:ext>
            </a:extLst>
          </p:cNvPr>
          <p:cNvSpPr/>
          <p:nvPr/>
        </p:nvSpPr>
        <p:spPr>
          <a:xfrm>
            <a:off x="6175706" y="3627773"/>
            <a:ext cx="469871" cy="590931"/>
          </a:xfrm>
          <a:prstGeom prst="rect">
            <a:avLst/>
          </a:prstGeom>
        </p:spPr>
        <p:txBody>
          <a:bodyPr wrap="square" lIns="91440" tIns="45720" rIns="91440" bIns="45720" anchor="t">
            <a:spAutoFit/>
          </a:bodyPr>
          <a:lstStyle/>
          <a:p>
            <a:pPr eaLnBrk="1" fontAlgn="auto" hangingPunct="1">
              <a:lnSpc>
                <a:spcPct val="90000"/>
              </a:lnSpc>
              <a:spcBef>
                <a:spcPts val="0"/>
              </a:spcBef>
              <a:spcAft>
                <a:spcPts val="1200"/>
              </a:spcAft>
              <a:buClr>
                <a:srgbClr val="333333"/>
              </a:buClr>
              <a:buSzPts val="1600"/>
              <a:defRPr/>
            </a:pPr>
            <a:r>
              <a:rPr lang="en-ZA" sz="3600" b="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4" name="Title 1">
            <a:extLst>
              <a:ext uri="{FF2B5EF4-FFF2-40B4-BE49-F238E27FC236}">
                <a16:creationId xmlns:a16="http://schemas.microsoft.com/office/drawing/2014/main" id="{571EADFB-5403-49DF-A0FA-AD1D78BABF03}"/>
              </a:ext>
            </a:extLst>
          </p:cNvPr>
          <p:cNvSpPr txBox="1">
            <a:spLocks/>
          </p:cNvSpPr>
          <p:nvPr/>
        </p:nvSpPr>
        <p:spPr bwMode="auto">
          <a:xfrm>
            <a:off x="860612" y="619125"/>
            <a:ext cx="9498691"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GB">
                <a:latin typeface="Open Sans"/>
                <a:sym typeface="Bodoni SvtyTwo ITC TT-Book"/>
              </a:rPr>
              <a:t>Aula 9.1</a:t>
            </a:r>
            <a:br>
              <a:rPr lang="en-GB">
                <a:latin typeface="Open Sans"/>
              </a:rPr>
            </a:br>
            <a:r>
              <a:rPr lang="en-GB">
                <a:latin typeface="Open Sans"/>
                <a:sym typeface="Bodoni SvtyTwo ITC TT-Book"/>
              </a:rPr>
              <a:t>Oferta e demanda de eletricidade </a:t>
            </a:r>
            <a:endParaRPr lang="en-GB"/>
          </a:p>
        </p:txBody>
      </p:sp>
    </p:spTree>
    <p:extLst>
      <p:ext uri="{BB962C8B-B14F-4D97-AF65-F5344CB8AC3E}">
        <p14:creationId xmlns:p14="http://schemas.microsoft.com/office/powerpoint/2010/main" val="1607807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1223"/>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7</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aphicFrame>
        <p:nvGraphicFramePr>
          <p:cNvPr id="2" name="Diagram 1">
            <a:extLst>
              <a:ext uri="{FF2B5EF4-FFF2-40B4-BE49-F238E27FC236}">
                <a16:creationId xmlns:a16="http://schemas.microsoft.com/office/drawing/2014/main" id="{8A974E87-55BC-4BAA-B412-A9084BD68426}"/>
              </a:ext>
            </a:extLst>
          </p:cNvPr>
          <p:cNvGraphicFramePr/>
          <p:nvPr>
            <p:extLst>
              <p:ext uri="{D42A27DB-BD31-4B8C-83A1-F6EECF244321}">
                <p14:modId xmlns:p14="http://schemas.microsoft.com/office/powerpoint/2010/main" val="2851657275"/>
              </p:ext>
            </p:extLst>
          </p:nvPr>
        </p:nvGraphicFramePr>
        <p:xfrm>
          <a:off x="244484" y="2365764"/>
          <a:ext cx="10888779" cy="39628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Rectangle 9">
            <a:extLst>
              <a:ext uri="{FF2B5EF4-FFF2-40B4-BE49-F238E27FC236}">
                <a16:creationId xmlns:a16="http://schemas.microsoft.com/office/drawing/2014/main" id="{107E17D4-3D6A-9147-A5C4-077E546F904E}"/>
              </a:ext>
            </a:extLst>
          </p:cNvPr>
          <p:cNvSpPr/>
          <p:nvPr/>
        </p:nvSpPr>
        <p:spPr>
          <a:xfrm>
            <a:off x="893841" y="1962830"/>
            <a:ext cx="6217920" cy="369332"/>
          </a:xfrm>
          <a:prstGeom prst="rect">
            <a:avLst/>
          </a:prstGeom>
        </p:spPr>
        <p:txBody>
          <a:bodyPr wrap="square" lIns="91440" tIns="45720" rIns="91440" bIns="45720" anchor="t">
            <a:spAutoFit/>
          </a:bodyPr>
          <a:lstStyle/>
          <a:p>
            <a:pPr eaLnBrk="1" fontAlgn="auto" hangingPunct="1">
              <a:lnSpc>
                <a:spcPct val="90000"/>
              </a:lnSpc>
              <a:spcBef>
                <a:spcPts val="0"/>
              </a:spcBef>
              <a:spcAft>
                <a:spcPts val="1200"/>
              </a:spcAft>
              <a:buClr>
                <a:srgbClr val="333333"/>
              </a:buClr>
              <a:buSzPts val="1600"/>
              <a:defRPr/>
            </a:pPr>
            <a:r>
              <a:rPr lang="en-ZA" sz="2000" b="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Armazenamento de eletricidade e flexibilidade de carga</a:t>
            </a:r>
          </a:p>
        </p:txBody>
      </p:sp>
      <p:sp>
        <p:nvSpPr>
          <p:cNvPr id="19" name="Title 1">
            <a:extLst>
              <a:ext uri="{FF2B5EF4-FFF2-40B4-BE49-F238E27FC236}">
                <a16:creationId xmlns:a16="http://schemas.microsoft.com/office/drawing/2014/main" id="{33A09E55-15D5-46F4-AB75-CA362E46E779}"/>
              </a:ext>
            </a:extLst>
          </p:cNvPr>
          <p:cNvSpPr txBox="1">
            <a:spLocks/>
          </p:cNvSpPr>
          <p:nvPr/>
        </p:nvSpPr>
        <p:spPr bwMode="auto">
          <a:xfrm>
            <a:off x="860612" y="619125"/>
            <a:ext cx="9498691"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GB">
                <a:latin typeface="Open Sans"/>
                <a:sym typeface="Bodoni SvtyTwo ITC TT-Book"/>
              </a:rPr>
              <a:t>Aula 9.1</a:t>
            </a:r>
            <a:br>
              <a:rPr lang="en-GB">
                <a:latin typeface="Open Sans"/>
              </a:rPr>
            </a:br>
            <a:r>
              <a:rPr lang="en-GB">
                <a:latin typeface="Open Sans"/>
                <a:sym typeface="Bodoni SvtyTwo ITC TT-Book"/>
              </a:rPr>
              <a:t>Oferta e demanda de eletricidade </a:t>
            </a:r>
            <a:endParaRPr lang="en-GB"/>
          </a:p>
        </p:txBody>
      </p:sp>
    </p:spTree>
    <p:extLst>
      <p:ext uri="{BB962C8B-B14F-4D97-AF65-F5344CB8AC3E}">
        <p14:creationId xmlns:p14="http://schemas.microsoft.com/office/powerpoint/2010/main" val="2151780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8</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pic>
        <p:nvPicPr>
          <p:cNvPr id="15" name="Picture 14" descr="MAED - Mozilla Firefox">
            <a:extLst>
              <a:ext uri="{FF2B5EF4-FFF2-40B4-BE49-F238E27FC236}">
                <a16:creationId xmlns:a16="http://schemas.microsoft.com/office/drawing/2014/main" id="{93D87408-7CE2-46C7-BAB1-7C87EE776B80}"/>
              </a:ext>
            </a:extLst>
          </p:cNvPr>
          <p:cNvPicPr>
            <a:picLocks noChangeAspect="1"/>
          </p:cNvPicPr>
          <p:nvPr/>
        </p:nvPicPr>
        <p:blipFill rotWithShape="1">
          <a:blip r:embed="rId4">
            <a:extLst>
              <a:ext uri="{28A0092B-C50C-407E-A947-70E740481C1C}">
                <a14:useLocalDpi xmlns:a14="http://schemas.microsoft.com/office/drawing/2010/main" val="0"/>
              </a:ext>
            </a:extLst>
          </a:blip>
          <a:srcRect l="1212" t="3030" r="2423" b="5163"/>
          <a:stretch/>
        </p:blipFill>
        <p:spPr>
          <a:xfrm>
            <a:off x="3046286" y="1846286"/>
            <a:ext cx="5249278" cy="4156766"/>
          </a:xfrm>
          <a:prstGeom prst="rect">
            <a:avLst/>
          </a:prstGeom>
        </p:spPr>
      </p:pic>
      <p:sp>
        <p:nvSpPr>
          <p:cNvPr id="16" name="Rectangle 15">
            <a:extLst>
              <a:ext uri="{FF2B5EF4-FFF2-40B4-BE49-F238E27FC236}">
                <a16:creationId xmlns:a16="http://schemas.microsoft.com/office/drawing/2014/main" id="{DAB6F49A-15CA-464B-B439-633856E054A6}"/>
              </a:ext>
            </a:extLst>
          </p:cNvPr>
          <p:cNvSpPr/>
          <p:nvPr/>
        </p:nvSpPr>
        <p:spPr bwMode="auto">
          <a:xfrm>
            <a:off x="5722017" y="5012342"/>
            <a:ext cx="2526740" cy="747725"/>
          </a:xfrm>
          <a:prstGeom prst="rect">
            <a:avLst/>
          </a:prstGeom>
          <a:noFill/>
          <a:ln w="28575" cap="flat" cmpd="sng" algn="ctr">
            <a:solidFill>
              <a:srgbClr val="B0263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GB">
              <a:latin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00C307A4-50FC-8944-91EB-B51B1FCF419E}"/>
              </a:ext>
            </a:extLst>
          </p:cNvPr>
          <p:cNvSpPr/>
          <p:nvPr/>
        </p:nvSpPr>
        <p:spPr>
          <a:xfrm>
            <a:off x="900467" y="1399612"/>
            <a:ext cx="6217920" cy="369332"/>
          </a:xfrm>
          <a:prstGeom prst="rect">
            <a:avLst/>
          </a:prstGeom>
        </p:spPr>
        <p:txBody>
          <a:bodyPr wrap="square" lIns="91440" tIns="45720" rIns="91440" bIns="45720" anchor="t">
            <a:spAutoFit/>
          </a:bodyPr>
          <a:lstStyle/>
          <a:p>
            <a:pPr eaLnBrk="1" fontAlgn="auto" hangingPunct="1">
              <a:lnSpc>
                <a:spcPct val="90000"/>
              </a:lnSpc>
              <a:spcBef>
                <a:spcPts val="0"/>
              </a:spcBef>
              <a:spcAft>
                <a:spcPts val="1200"/>
              </a:spcAft>
              <a:buClr>
                <a:srgbClr val="333333"/>
              </a:buClr>
              <a:buSzPts val="1600"/>
              <a:defRPr/>
            </a:pPr>
            <a:r>
              <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rPr>
              <a:t>Introdução ao MAED-EL</a:t>
            </a:r>
            <a:endParaRPr lang="en-ZA" sz="2000" b="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2B02257-A7A2-44E1-BD8F-5883AF0EA5CC}"/>
              </a:ext>
            </a:extLst>
          </p:cNvPr>
          <p:cNvSpPr>
            <a:spLocks noGrp="1"/>
          </p:cNvSpPr>
          <p:nvPr/>
        </p:nvSpPr>
        <p:spPr bwMode="auto">
          <a:xfrm>
            <a:off x="858079" y="345247"/>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GB" dirty="0">
                <a:latin typeface="Open Sans"/>
                <a:sym typeface="Bodoni SvtyTwo ITC TT-Book"/>
              </a:rPr>
              <a:t>Aula 9.2 </a:t>
            </a:r>
            <a:r>
              <a:rPr lang="en-GB" dirty="0" err="1">
                <a:latin typeface="Open Sans"/>
                <a:sym typeface="Bodoni SvtyTwo ITC TT-Book"/>
              </a:rPr>
              <a:t>Objetivo</a:t>
            </a:r>
            <a:r>
              <a:rPr lang="en-GB" dirty="0">
                <a:latin typeface="Open Sans"/>
                <a:sym typeface="Bodoni SvtyTwo ITC TT-Book"/>
              </a:rPr>
              <a:t> do MAED-EL</a:t>
            </a:r>
            <a:endParaRPr lang="en-GB" dirty="0"/>
          </a:p>
        </p:txBody>
      </p:sp>
    </p:spTree>
    <p:extLst>
      <p:ext uri="{BB962C8B-B14F-4D97-AF65-F5344CB8AC3E}">
        <p14:creationId xmlns:p14="http://schemas.microsoft.com/office/powerpoint/2010/main" val="2217398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9</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pic>
        <p:nvPicPr>
          <p:cNvPr id="11" name="Picture 4">
            <a:extLst>
              <a:ext uri="{FF2B5EF4-FFF2-40B4-BE49-F238E27FC236}">
                <a16:creationId xmlns:a16="http://schemas.microsoft.com/office/drawing/2014/main" id="{C3D6A6D5-07A9-466F-9B38-DEBFC2B4804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9216" y="1797873"/>
            <a:ext cx="5586772" cy="4384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Connector 11">
            <a:extLst>
              <a:ext uri="{FF2B5EF4-FFF2-40B4-BE49-F238E27FC236}">
                <a16:creationId xmlns:a16="http://schemas.microsoft.com/office/drawing/2014/main" id="{DAF1DC7C-15A0-4A78-A6E3-8BA6621D19DA}"/>
              </a:ext>
            </a:extLst>
          </p:cNvPr>
          <p:cNvCxnSpPr/>
          <p:nvPr/>
        </p:nvCxnSpPr>
        <p:spPr bwMode="auto">
          <a:xfrm>
            <a:off x="3401760" y="3686769"/>
            <a:ext cx="4929849" cy="0"/>
          </a:xfrm>
          <a:prstGeom prst="line">
            <a:avLst/>
          </a:prstGeom>
          <a:solidFill>
            <a:srgbClr val="FF6600"/>
          </a:solidFill>
          <a:ln w="38100" cap="flat" cmpd="sng" algn="ctr">
            <a:solidFill>
              <a:srgbClr val="B026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Box 12">
            <a:extLst>
              <a:ext uri="{FF2B5EF4-FFF2-40B4-BE49-F238E27FC236}">
                <a16:creationId xmlns:a16="http://schemas.microsoft.com/office/drawing/2014/main" id="{B30222B2-F842-47CF-936E-8FAA835B0D5E}"/>
              </a:ext>
            </a:extLst>
          </p:cNvPr>
          <p:cNvSpPr txBox="1"/>
          <p:nvPr/>
        </p:nvSpPr>
        <p:spPr>
          <a:xfrm>
            <a:off x="3407763" y="3734895"/>
            <a:ext cx="1183217" cy="369332"/>
          </a:xfrm>
          <a:prstGeom prst="rect">
            <a:avLst/>
          </a:prstGeom>
          <a:noFill/>
          <a:ln>
            <a:noFill/>
          </a:ln>
        </p:spPr>
        <p:txBody>
          <a:bodyPr wrap="square" lIns="91440" tIns="45720" rIns="91440" bIns="45720" rtlCol="0" anchor="t">
            <a:spAutoFit/>
          </a:bodyPr>
          <a:lstStyle/>
          <a:p>
            <a:r>
              <a:rPr lang="en-GB">
                <a:solidFill>
                  <a:schemeClr val="bg1"/>
                </a:solidFill>
                <a:effectLst>
                  <a:outerShdw blurRad="38100" dist="38100" dir="2700000" algn="tl">
                    <a:srgbClr val="000000">
                      <a:alpha val="43137"/>
                    </a:srgbClr>
                  </a:outerShdw>
                </a:effectLst>
                <a:latin typeface="Open Sans"/>
              </a:rPr>
              <a:t>1820 MW</a:t>
            </a:r>
          </a:p>
        </p:txBody>
      </p:sp>
      <p:sp>
        <p:nvSpPr>
          <p:cNvPr id="14" name="Rectangle 13">
            <a:extLst>
              <a:ext uri="{FF2B5EF4-FFF2-40B4-BE49-F238E27FC236}">
                <a16:creationId xmlns:a16="http://schemas.microsoft.com/office/drawing/2014/main" id="{BD7BCDC0-9934-CB49-9427-BC75A8072090}"/>
              </a:ext>
            </a:extLst>
          </p:cNvPr>
          <p:cNvSpPr/>
          <p:nvPr/>
        </p:nvSpPr>
        <p:spPr>
          <a:xfrm>
            <a:off x="900467" y="1366482"/>
            <a:ext cx="6217920" cy="369332"/>
          </a:xfrm>
          <a:prstGeom prst="rect">
            <a:avLst/>
          </a:prstGeom>
        </p:spPr>
        <p:txBody>
          <a:bodyPr wrap="square" lIns="91440" tIns="45720" rIns="91440" bIns="45720" anchor="t">
            <a:spAutoFit/>
          </a:bodyPr>
          <a:lstStyle/>
          <a:p>
            <a:pPr eaLnBrk="1" fontAlgn="auto" hangingPunct="1">
              <a:lnSpc>
                <a:spcPct val="90000"/>
              </a:lnSpc>
              <a:spcBef>
                <a:spcPts val="0"/>
              </a:spcBef>
              <a:spcAft>
                <a:spcPts val="1200"/>
              </a:spcAft>
              <a:buClr>
                <a:srgbClr val="333333"/>
              </a:buClr>
              <a:buSzPts val="1600"/>
              <a:defRPr/>
            </a:pPr>
            <a:r>
              <a:rPr lang="en-ZA" sz="2000" b="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Demanda anual vs. demanda horária</a:t>
            </a:r>
          </a:p>
        </p:txBody>
      </p:sp>
      <p:sp>
        <p:nvSpPr>
          <p:cNvPr id="4" name="Title 1">
            <a:extLst>
              <a:ext uri="{FF2B5EF4-FFF2-40B4-BE49-F238E27FC236}">
                <a16:creationId xmlns:a16="http://schemas.microsoft.com/office/drawing/2014/main" id="{7D31F400-F1BB-4DEC-8F97-AB0B8753CA64}"/>
              </a:ext>
            </a:extLst>
          </p:cNvPr>
          <p:cNvSpPr>
            <a:spLocks noGrp="1"/>
          </p:cNvSpPr>
          <p:nvPr/>
        </p:nvSpPr>
        <p:spPr bwMode="auto">
          <a:xfrm>
            <a:off x="858079" y="345247"/>
            <a:ext cx="954819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GB" dirty="0">
                <a:latin typeface="Open Sans"/>
                <a:sym typeface="Bodoni SvtyTwo ITC TT-Book"/>
              </a:rPr>
              <a:t>Aula 9.2 </a:t>
            </a:r>
            <a:r>
              <a:rPr lang="en-GB" dirty="0" err="1">
                <a:latin typeface="Open Sans"/>
                <a:sym typeface="Bodoni SvtyTwo ITC TT-Book"/>
              </a:rPr>
              <a:t>Objetivo</a:t>
            </a:r>
            <a:r>
              <a:rPr lang="en-GB" dirty="0">
                <a:latin typeface="Open Sans"/>
                <a:sym typeface="Bodoni SvtyTwo ITC TT-Book"/>
              </a:rPr>
              <a:t> do MAED-EL</a:t>
            </a:r>
            <a:endParaRPr lang="en-GB" dirty="0"/>
          </a:p>
        </p:txBody>
      </p:sp>
    </p:spTree>
    <p:extLst>
      <p:ext uri="{BB962C8B-B14F-4D97-AF65-F5344CB8AC3E}">
        <p14:creationId xmlns:p14="http://schemas.microsoft.com/office/powerpoint/2010/main" val="36536321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CG Lecture template #1" id="{B1076AA6-E498-414D-959F-C8C31CA10DD2}" vid="{4133C198-BDD4-A94D-B11D-63DC68BCAD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b696a8a-ab1a-459b-a09e-44df7cbe9330">
      <Terms xmlns="http://schemas.microsoft.com/office/infopath/2007/PartnerControls"/>
    </lcf76f155ced4ddcb4097134ff3c332f>
    <TaxCatchAll xmlns="35b8b66e-5759-43c1-a138-f967a8bf5a2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33F727AA7180443A862CD9A25741398" ma:contentTypeVersion="16" ma:contentTypeDescription="Create a new document." ma:contentTypeScope="" ma:versionID="5c5271b6eea6cf06d8bd49b1980e8fd8">
  <xsd:schema xmlns:xsd="http://www.w3.org/2001/XMLSchema" xmlns:xs="http://www.w3.org/2001/XMLSchema" xmlns:p="http://schemas.microsoft.com/office/2006/metadata/properties" xmlns:ns2="35b8b66e-5759-43c1-a138-f967a8bf5a20" xmlns:ns3="0b696a8a-ab1a-459b-a09e-44df7cbe9330" targetNamespace="http://schemas.microsoft.com/office/2006/metadata/properties" ma:root="true" ma:fieldsID="a164612495bc351ca287521813184f0e" ns2:_="" ns3:_="">
    <xsd:import namespace="35b8b66e-5759-43c1-a138-f967a8bf5a20"/>
    <xsd:import namespace="0b696a8a-ab1a-459b-a09e-44df7cbe933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b8b66e-5759-43c1-a138-f967a8bf5a2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581a30b-7206-4dc0-86e4-cd83cec9bd9f}" ma:internalName="TaxCatchAll" ma:showField="CatchAllData" ma:web="35b8b66e-5759-43c1-a138-f967a8bf5a2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b696a8a-ab1a-459b-a09e-44df7cbe933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3b1f9f8-f5cc-49a8-8ca6-8016371bfcc4"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7F587A4-2E70-45EC-BE7D-17F9D27F3F2F}">
  <ds:schemaRefs>
    <ds:schemaRef ds:uri="http://schemas.openxmlformats.org/package/2006/metadata/core-properties"/>
    <ds:schemaRef ds:uri="http://schemas.microsoft.com/office/2006/documentManagement/types"/>
    <ds:schemaRef ds:uri="http://schemas.microsoft.com/office/2006/metadata/properties"/>
    <ds:schemaRef ds:uri="http://purl.org/dc/dcmitype/"/>
    <ds:schemaRef ds:uri="http://www.w3.org/XML/1998/namespace"/>
    <ds:schemaRef ds:uri="35b8b66e-5759-43c1-a138-f967a8bf5a20"/>
    <ds:schemaRef ds:uri="http://purl.org/dc/elements/1.1/"/>
    <ds:schemaRef ds:uri="http://schemas.microsoft.com/office/infopath/2007/PartnerControls"/>
    <ds:schemaRef ds:uri="0b696a8a-ab1a-459b-a09e-44df7cbe9330"/>
    <ds:schemaRef ds:uri="http://purl.org/dc/terms/"/>
  </ds:schemaRefs>
</ds:datastoreItem>
</file>

<file path=customXml/itemProps2.xml><?xml version="1.0" encoding="utf-8"?>
<ds:datastoreItem xmlns:ds="http://schemas.openxmlformats.org/officeDocument/2006/customXml" ds:itemID="{EBD3A15B-AEAB-49E0-A6B6-1926D65CA3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b8b66e-5759-43c1-a138-f967a8bf5a20"/>
    <ds:schemaRef ds:uri="0b696a8a-ab1a-459b-a09e-44df7cbe93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EB3F4BA-3ED4-445A-AA25-511F9A78EF6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177</TotalTime>
  <Words>5162</Words>
  <Application>Microsoft Office PowerPoint</Application>
  <PresentationFormat>Widescreen</PresentationFormat>
  <Paragraphs>337</Paragraphs>
  <Slides>23</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Calibri Light</vt:lpstr>
      <vt:lpstr>Cambria Math</vt:lpstr>
      <vt:lpstr>Open Sans</vt:lpstr>
      <vt:lpstr>Open Sans ExtraBold</vt:lpstr>
      <vt:lpstr>Open Sans Light</vt:lpstr>
      <vt:lpstr>Office Theme</vt:lpstr>
      <vt:lpstr>PowerPoint Presentation</vt:lpstr>
      <vt:lpstr>PowerPoint Presentation</vt:lpstr>
      <vt:lpstr>Aula 9.1 Oferta e demanda de eletricidade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Aula 9.4 Coeficientes de modulação</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Sarel Greyling</dc:creator>
  <cp:keywords>, docId:8ED17507FF3BC96CE5E0A4738FFA6084</cp:keywords>
  <cp:lastModifiedBy>Ashutosh.Bhagurkar</cp:lastModifiedBy>
  <cp:revision>156</cp:revision>
  <dcterms:created xsi:type="dcterms:W3CDTF">2021-02-10T16:48:02Z</dcterms:created>
  <dcterms:modified xsi:type="dcterms:W3CDTF">2025-09-04T12:14:41Z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ies>
</file>