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70" r:id="rId6"/>
    <p:sldId id="256" r:id="rId7"/>
    <p:sldId id="269" r:id="rId8"/>
    <p:sldId id="273" r:id="rId9"/>
    <p:sldId id="259" r:id="rId10"/>
    <p:sldId id="274" r:id="rId11"/>
    <p:sldId id="275" r:id="rId12"/>
    <p:sldId id="276" r:id="rId13"/>
    <p:sldId id="266" r:id="rId14"/>
    <p:sldId id="277" r:id="rId15"/>
    <p:sldId id="279" r:id="rId16"/>
    <p:sldId id="278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D7714-EB54-403E-B614-6EB9C43F1A2F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52D9C-16EA-4CB7-8E18-15631B6F8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5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B9EF-1D0A-4030-BA10-3B16571D4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0E0D3-9747-4094-B79E-CD27AC6F0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62A6-5ABF-453D-9A4E-89541A46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8611-DBDD-4D21-B80D-D0A2B1BE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56424-11F0-4B17-898C-93D00685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6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7E49-53FC-4004-B727-F64B0936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5CAD6-1D88-4D91-B158-3ED759CBB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25A03-B36C-40BF-8286-B0DD5B08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CA8C8-02E3-4457-8685-CFEE75E9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1C324-76A5-4DA6-B6E1-47B2378C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6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1F9AA-9A8E-4E74-803D-EAC8A5EDE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2B6C1-9E59-4C51-B664-FE92C5DC3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FF19E-AC42-4113-B93F-B4F5EFBF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18D8E-9699-4E2C-87BB-61C7DBAB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18674-AFAE-48F3-B47D-58F3929D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97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3E2ADF-473E-4DA7-AF9C-423E023C7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4086603"/>
            <a:ext cx="2743200" cy="277139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54C8420-F3C4-4AD7-9F4C-54151C5B9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45" y="0"/>
            <a:ext cx="2637855" cy="2668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8384D-DD9E-4F4F-8530-D8DD96B21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770" y="28909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FD934-18FC-48E4-A957-CC87A942C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939" y="27791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A7015-B78C-4322-BDC2-1AD85A0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4170" y="6019898"/>
            <a:ext cx="2570329" cy="365125"/>
          </a:xfrm>
        </p:spPr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DA80-937D-4BC5-AA42-8545060A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370" y="601809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8654-1E1F-42DD-8326-C6101141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5A9DC7-EF79-4552-AB76-9C979E5C8BDD}"/>
              </a:ext>
            </a:extLst>
          </p:cNvPr>
          <p:cNvGrpSpPr/>
          <p:nvPr userDrawn="1"/>
        </p:nvGrpSpPr>
        <p:grpSpPr>
          <a:xfrm>
            <a:off x="-107301" y="176528"/>
            <a:ext cx="12299301" cy="6897920"/>
            <a:chOff x="-232593" y="-188800"/>
            <a:chExt cx="9384213" cy="548973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D25077C-2315-4E29-B599-6C5678449D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77269"/>
              <a:ext cx="3131820" cy="2946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5A57D0-EDAD-45E2-BC94-5343F5A1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833800"/>
              <a:ext cx="4191000" cy="29289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46AFD2F7-DB16-4BF9-BCC3-4B2F4206E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534" y="-188800"/>
              <a:ext cx="533400" cy="564599"/>
            </a:xfrm>
            <a:prstGeom prst="rect">
              <a:avLst/>
            </a:prstGeom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D475F83A-EF2E-42A7-9CE2-3DB4CA462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7855" y="-186046"/>
              <a:ext cx="853478" cy="2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Funded by: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0329F0B-7C74-4FBB-A8FA-9D6BE478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593" y="4157933"/>
              <a:ext cx="11430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3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  <a:lvl2pPr>
              <a:defRPr>
                <a:latin typeface="Adobe Kaiti Std R" pitchFamily="18" charset="-128"/>
                <a:ea typeface="Adobe Kaiti Std R" pitchFamily="18" charset="-128"/>
              </a:defRPr>
            </a:lvl2pPr>
            <a:lvl3pPr>
              <a:defRPr>
                <a:latin typeface="Adobe Kaiti Std R" pitchFamily="18" charset="-128"/>
                <a:ea typeface="Adobe Kaiti Std R" pitchFamily="18" charset="-128"/>
              </a:defRPr>
            </a:lvl3pPr>
            <a:lvl4pPr>
              <a:defRPr>
                <a:latin typeface="Adobe Kaiti Std R" pitchFamily="18" charset="-128"/>
                <a:ea typeface="Adobe Kaiti Std R" pitchFamily="18" charset="-128"/>
              </a:defRPr>
            </a:lvl4pPr>
            <a:lvl5pPr>
              <a:defRPr>
                <a:latin typeface="Adobe Kaiti Std R" pitchFamily="18" charset="-128"/>
                <a:ea typeface="Adobe Kaiti Std R" pitchFamily="18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8A88-5B97-41EE-B129-2D4EBEC3E2C7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CCE8-CD04-4158-86EA-2ED06E688D2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D:\JOB\British Council\TREE\template\NewTemplate\PowerPoint Template_F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1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8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1919-D54D-445E-AF8D-F63E7845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2A0D-BB05-4D84-B8AE-0C291CDD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B084-06CE-4A5E-96A2-3A0F63A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87F4-F991-4706-A873-1F1FEE60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2EA0-8B7E-4D69-ADE3-3CCA159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3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D441-0F9F-44C8-80D3-FCF2834F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6469-5FBD-4673-98D3-EF45D7A0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C6F1-F2BE-4846-B5A9-4F36801B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30DC-F0D7-44D3-8188-F8C0EA62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B9CB-98D1-49EA-AEFC-7099CA7F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6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6090-B1BE-49D2-BA1D-061B4A57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DE2A-577C-4E09-BB12-B6B05DC3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6E129-0064-4AFA-A1F7-C086E1BF5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72A2-84E8-4BEA-BABC-4CFC52C8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7AB9B-7CA3-4EE4-8089-E116AEC4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B988-C59B-443B-B469-3C33D917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644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FA31-8F5F-4AE6-AFAE-D213D04D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78AE-769C-4AEF-B73D-87575A6E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1BB4A-00AB-4EBE-9C6D-6FF13EB5F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02CD5-A81B-4B59-AB36-FBCF25713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FDB1B-2B42-42EE-A455-234309995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A5143-722A-4A21-B251-EB7528D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43845-1EFD-4B76-8611-6D188C9D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EE79C-82FF-4D09-B45B-EF98D134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4D2-A39B-404F-A614-3A9563E4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C2D0A-83AB-46B1-A564-5577A513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AA7C4-0B45-461E-9A00-01E519D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3951-FB7C-4948-8BCA-E6934590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138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EFA4E-F8BE-4820-A841-AA3215DB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02813-7FFC-4AB6-B67A-5E7D4B5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6790F-8239-45AB-80C1-E7FCBEF6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42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5D18-1F79-4DFF-873F-4953664D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9393-589F-45C9-A186-E221D242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FEAD-1B80-4625-93F8-D2FC2277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91040-105D-420C-8D9A-089C72C8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8FB02-511E-44A1-A845-2788DFFF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1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4162-2845-42ED-9CAD-A8AAF0F5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11CB-79EC-4730-9AB7-90B21B48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9DDE-EDDE-4752-9E18-717BD59CB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170B1-C9AE-4A07-B407-8E3838B0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DDEB0-6151-4494-9CE7-E4B4D2C0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8D4C-DAE2-4015-88D2-0C2121F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9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3221-199C-4F5A-8C26-7ED5ECEE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3315A-7F4B-41C5-B4F5-90D855B9F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DDD4-28AF-4D3F-A335-1F4EB9E2A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3688-BC21-4715-AF72-6384D61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6027F-5EB0-4818-B5EB-7E2F4BCD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FB21-8A61-427B-93AB-C692A54E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9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951D-0F06-4754-ADD7-CFC618D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574A-6EE1-41D2-98D8-E888D867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473-BE0F-4396-8F57-02DBCA7F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F187-4517-4293-885B-B796AD0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9528-2F69-4B86-BA21-21BE1D6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2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E8183-4F0F-481C-8758-D46C7E297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937E-C70B-4BB7-BD2E-3B060ACCD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165E1-A48F-49C0-B0D9-56BFBBB7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B356-95E4-41F7-AC33-D27421A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D91A-E741-4600-97F9-8F453ED5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7A45-D47A-4965-ABDB-AC1A7642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6DEE1-7B30-4C2C-94C3-EE946B9CF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D61C4-5836-438B-94C8-F9E9B8B8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57E53-044D-46F2-BA83-3F4DCB47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C8A9-9502-4396-BF64-549EADB9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7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C89A-B48F-4DCE-BEF9-7B9B73FA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43CE-9753-45DE-9B5F-4F5439C2A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888A1-878C-46F6-B379-3A3A0A35D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39981-E640-441A-BBF3-2C1C76FA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69A43-9E89-4FD3-BE9D-DD8BE189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07350-D17D-4C0D-AAE9-FD089BC0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F795-A0BF-431A-80AF-C96D40BC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6F2CC-AE9B-4622-8F0F-B2D6AD319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C531-632C-4C1C-82C3-AE24C54F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80DDA-37D7-4F49-A049-1AE1A642E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11E9-F01C-411B-ADF7-F57584B3E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56B97-48F0-40C3-AD9C-0DF324EA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475D3-6D3C-4D50-8ED4-53F871F0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809B4-C373-49A5-BF59-B45E8E58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0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859A-F86D-422F-8586-074E0EE7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9B501-5E7C-45D7-A5BF-DE8AE21F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9911C-DFE4-4DCB-95F1-F8C14C36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C53F5-40DA-4BEB-95E8-01330BBC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1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22702-0BC1-4FF5-9CE1-351A3E28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57AE-8B25-41D1-B9F7-EA22874C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30CCF-D7B7-4B0B-BDFC-5D22661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8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9DB6-FD39-47EA-A661-7FD515F0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CA719-2F87-43E6-9B68-53D7CEDF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E2A79-A86F-4D7F-9D1A-AAE0DEBF2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365AC-42E7-4345-B77E-EB4C55C7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AEEC1-1306-45D9-95FC-E3921D38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7C9CB-D588-43D0-A284-78A696F2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E365-E7BC-4A82-9220-2A5C186C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CADB2-65DE-44E1-A735-001978CC1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C5C5E-ADED-4ACE-8B95-BE8A8B67D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3D57C-7A2E-44A9-853D-B5286BBC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CA3B9-43AC-4A51-BE83-5C7F0CEB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242DB-431F-41D4-8BF9-551A84BD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06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297D2-7E99-4493-A2F2-0A87BD1B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A8836-8BCE-4FD5-B443-657D2E3C0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13354-B717-4C69-9A00-1D4CE6DD6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2BF3-686E-4718-8735-77FDFADAD0A3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BF9F-5CC5-43EB-A973-BB6D92CD1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0E10-D323-45B0-B8C2-4808F2EB1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E929-01C8-4C3E-AF2B-8042EF60C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3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57F1-2E6F-4AF5-8438-FAE18A0E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CA10-D5EF-4AC8-8BCE-CAA276030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F725-9856-48B6-BE22-1F67755B9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0F24D0B-8C35-4C37-8895-78F4822E62D5}" type="datetimeFigureOut">
              <a:rPr lang="en-GB" smtClean="0"/>
              <a:pPr/>
              <a:t>24/05/2021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E479-9CAC-41F4-AFAC-3AC6FF8A6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F948-5663-4536-A206-7DE8C8174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89C580-C195-4E0E-862B-B6949D7BE1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36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-e-reader.net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text, nature, outdoor, cloud&#10;&#10;Description automatically generated">
            <a:extLst>
              <a:ext uri="{FF2B5EF4-FFF2-40B4-BE49-F238E27FC236}">
                <a16:creationId xmlns:a16="http://schemas.microsoft.com/office/drawing/2014/main" id="{3E089921-A0CC-4079-9917-2CE1F38E1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418" y="0"/>
            <a:ext cx="729532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A9B225-49D7-4458-AAA9-A0611B9892D6}"/>
              </a:ext>
            </a:extLst>
          </p:cNvPr>
          <p:cNvSpPr/>
          <p:nvPr/>
        </p:nvSpPr>
        <p:spPr>
          <a:xfrm>
            <a:off x="9210260" y="583095"/>
            <a:ext cx="26901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latin typeface="Arial" panose="020B0604020202020204" pitchFamily="34" charset="0"/>
                <a:ea typeface="Times New Roman" panose="02020603050405020304" pitchFamily="18" charset="0"/>
              </a:rPr>
              <a:t>English e-Reader</a:t>
            </a: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28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https://english-e-reader.net/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809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8E81-8B45-4679-BFB7-F205EFBF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  <a:latin typeface="+mn-lt"/>
              </a:rPr>
              <a:t>Part 3 -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F8F5-D578-4A03-BA23-9819C2A0B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73"/>
            <a:ext cx="10515600" cy="424968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latin typeface="+mn-lt"/>
              </a:rPr>
              <a:t>What is Dr Perry going  to do next ?</a:t>
            </a:r>
          </a:p>
          <a:p>
            <a:pPr marL="0" indent="0">
              <a:buNone/>
            </a:pPr>
            <a:endParaRPr lang="en-US" sz="4000" dirty="0">
              <a:latin typeface="+mn-lt"/>
            </a:endParaRPr>
          </a:p>
          <a:p>
            <a:pPr marL="0" indent="0">
              <a:buNone/>
            </a:pPr>
            <a:endParaRPr lang="en-US" sz="4000" dirty="0">
              <a:latin typeface="+mn-lt"/>
            </a:endParaRPr>
          </a:p>
          <a:p>
            <a:pPr marL="0" indent="0">
              <a:buNone/>
            </a:pPr>
            <a:r>
              <a:rPr lang="en-US" sz="4000" dirty="0">
                <a:latin typeface="+mn-lt"/>
              </a:rPr>
              <a:t>How does he get the sharks to move away from him while he is swimming ?</a:t>
            </a:r>
            <a:endParaRPr lang="en-GB" sz="4000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3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A32FA-83BB-475A-946D-67B5D3CF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365125"/>
            <a:ext cx="1122719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What happens next ?</a:t>
            </a:r>
            <a:br>
              <a:rPr lang="en-US" sz="4000" dirty="0"/>
            </a:br>
            <a:endParaRPr lang="en-GB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C16551-7CF3-41F7-B373-475CA5CC5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4" y="-1"/>
            <a:ext cx="5692726" cy="59084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EC2618-F7C8-464E-B9EC-8A941205E9D0}"/>
              </a:ext>
            </a:extLst>
          </p:cNvPr>
          <p:cNvSpPr/>
          <p:nvPr/>
        </p:nvSpPr>
        <p:spPr>
          <a:xfrm>
            <a:off x="126609" y="2293034"/>
            <a:ext cx="62038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Were the sharks hungry ?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b="1" dirty="0">
                <a:solidFill>
                  <a:schemeClr val="bg1"/>
                </a:solidFill>
              </a:rPr>
              <a:t>		</a:t>
            </a:r>
            <a:r>
              <a:rPr lang="en-US" sz="4400" b="1" dirty="0">
                <a:highlight>
                  <a:srgbClr val="FFFF00"/>
                </a:highlight>
              </a:rPr>
              <a:t>The End  </a:t>
            </a:r>
            <a:endParaRPr lang="en-GB" sz="4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952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6891-0334-4257-A7EF-E8593116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746"/>
            <a:ext cx="10515600" cy="9988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Further tasks</a:t>
            </a:r>
            <a:br>
              <a:rPr lang="en-US" dirty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40F4-9D81-40B7-87C2-2B881ABD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829994"/>
            <a:ext cx="10692618" cy="5346969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AutoNum type="arabicPeriod"/>
            </a:pPr>
            <a:r>
              <a:rPr lang="en-US" sz="5100" dirty="0">
                <a:latin typeface="+mn-lt"/>
              </a:rPr>
              <a:t>Work  in pairs/groups – retell the story to each other. </a:t>
            </a:r>
          </a:p>
          <a:p>
            <a:endParaRPr lang="en-US" sz="5100" dirty="0">
              <a:latin typeface="+mn-lt"/>
            </a:endParaRPr>
          </a:p>
          <a:p>
            <a:pPr marL="0" indent="0">
              <a:buNone/>
            </a:pPr>
            <a:r>
              <a:rPr lang="en-US" sz="5100" dirty="0">
                <a:latin typeface="+mn-lt"/>
              </a:rPr>
              <a:t>2. Change the ending – think of  a different ending to the story.</a:t>
            </a:r>
          </a:p>
          <a:p>
            <a:pPr marL="0" indent="0">
              <a:buNone/>
            </a:pPr>
            <a:endParaRPr lang="en-US" sz="5100" dirty="0">
              <a:latin typeface="+mn-lt"/>
            </a:endParaRPr>
          </a:p>
          <a:p>
            <a:pPr marL="0" indent="0">
              <a:buNone/>
            </a:pPr>
            <a:r>
              <a:rPr lang="en-US" sz="5100" dirty="0">
                <a:latin typeface="+mn-lt"/>
              </a:rPr>
              <a:t>3. Dr Perry – tells the story after he comes back to the shore: </a:t>
            </a:r>
          </a:p>
          <a:p>
            <a:pPr marL="342900" indent="-342900">
              <a:buAutoNum type="arabicPeriod" startAt="2"/>
            </a:pPr>
            <a:endParaRPr lang="en-US" sz="5100" dirty="0">
              <a:latin typeface="+mn-lt"/>
            </a:endParaRPr>
          </a:p>
          <a:p>
            <a:pPr lvl="1"/>
            <a:r>
              <a:rPr lang="en-US" sz="4700" dirty="0">
                <a:latin typeface="+mn-lt"/>
              </a:rPr>
              <a:t>One Teacher is Dr. Perry. </a:t>
            </a:r>
          </a:p>
          <a:p>
            <a:endParaRPr lang="en-US" sz="5100" dirty="0">
              <a:latin typeface="+mn-lt"/>
            </a:endParaRPr>
          </a:p>
          <a:p>
            <a:pPr lvl="1"/>
            <a:r>
              <a:rPr lang="en-US" sz="4700" dirty="0">
                <a:latin typeface="+mn-lt"/>
              </a:rPr>
              <a:t>Others react and ask questions </a:t>
            </a:r>
          </a:p>
          <a:p>
            <a:pPr marL="0" indent="0">
              <a:buNone/>
            </a:pPr>
            <a:r>
              <a:rPr lang="en-US" sz="5100" dirty="0">
                <a:latin typeface="+mn-lt"/>
              </a:rPr>
              <a:t>    </a:t>
            </a:r>
          </a:p>
          <a:p>
            <a:r>
              <a:rPr lang="en-US" sz="5100" dirty="0">
                <a:latin typeface="+mn-lt"/>
              </a:rPr>
              <a:t>For example: What do you say to him when he is telling the story?    </a:t>
            </a:r>
          </a:p>
          <a:p>
            <a:pPr marL="0" indent="0">
              <a:buNone/>
            </a:pPr>
            <a:r>
              <a:rPr lang="en-US" sz="5100" dirty="0">
                <a:latin typeface="+mn-lt"/>
              </a:rPr>
              <a:t>        	           		How do you react to the story ?</a:t>
            </a:r>
          </a:p>
          <a:p>
            <a:pPr marL="0" indent="0">
              <a:buNone/>
            </a:pPr>
            <a:r>
              <a:rPr lang="en-US" sz="5100" dirty="0">
                <a:latin typeface="+mn-lt"/>
              </a:rPr>
              <a:t>        	           		 	What questions do you ask 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68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picture containing text, nature, outdoor, cloud&#10;&#10;Description automatically generated">
            <a:extLst>
              <a:ext uri="{FF2B5EF4-FFF2-40B4-BE49-F238E27FC236}">
                <a16:creationId xmlns:a16="http://schemas.microsoft.com/office/drawing/2014/main" id="{9A7F6CE1-BC77-4B6B-9B3D-12F101F9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79" y="1075188"/>
            <a:ext cx="3756930" cy="51029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929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A108E9-0F18-4BFB-A0DF-454A6A2D6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>
          <a:xfrm>
            <a:off x="20" y="0"/>
            <a:ext cx="12191980" cy="7003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06F23-D3A1-4FC4-9D65-A0208B902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4" y="965200"/>
            <a:ext cx="10776226" cy="3564869"/>
          </a:xfrm>
        </p:spPr>
        <p:txBody>
          <a:bodyPr>
            <a:normAutofit/>
          </a:bodyPr>
          <a:lstStyle/>
          <a:p>
            <a:pPr algn="l"/>
            <a:r>
              <a:rPr lang="en-US" sz="118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+mn-lt"/>
              </a:rPr>
              <a:t>Sharks</a:t>
            </a:r>
            <a:b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endParaRPr lang="en-GB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D7614-9E4C-48E6-91E1-21AD35533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049" y="3286540"/>
            <a:ext cx="8535734" cy="12435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dirty="0"/>
              <a:t>	What do you know about sharks ?  </a:t>
            </a:r>
            <a:endParaRPr lang="en-US" sz="4000" dirty="0">
              <a:cs typeface="Calibri"/>
            </a:endParaRPr>
          </a:p>
          <a:p>
            <a:pPr algn="l"/>
            <a:endParaRPr lang="en-US" sz="3600" dirty="0"/>
          </a:p>
          <a:p>
            <a:pPr algn="l"/>
            <a:endParaRPr lang="en-US" sz="3600" dirty="0"/>
          </a:p>
          <a:p>
            <a:pPr algn="l"/>
            <a:r>
              <a:rPr lang="en-US" sz="3600" dirty="0"/>
              <a:t>		</a:t>
            </a:r>
            <a:r>
              <a:rPr lang="en-US" sz="4000" dirty="0"/>
              <a:t>Think of 3 examples</a:t>
            </a:r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598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163D-A942-4A75-93B7-C14101F4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+mn-lt"/>
              </a:rPr>
            </a:br>
            <a:r>
              <a:rPr lang="en-US" dirty="0">
                <a:highlight>
                  <a:srgbClr val="FFFF00"/>
                </a:highlight>
                <a:latin typeface="+mn-lt"/>
              </a:rPr>
              <a:t>Part 1</a:t>
            </a:r>
            <a:br>
              <a:rPr lang="en-US" dirty="0">
                <a:highlight>
                  <a:srgbClr val="FFFF00"/>
                </a:highlight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What’s the title of the story ?</a:t>
            </a:r>
            <a:br>
              <a:rPr lang="en-US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613D-5435-453F-847B-6FBCFFBB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The Sharks _______  ___________</a:t>
            </a: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4000" dirty="0">
                <a:latin typeface="+mn-lt"/>
              </a:rPr>
              <a:t>Discuss your ideas about the story </a:t>
            </a:r>
          </a:p>
          <a:p>
            <a:pPr marL="0" indent="0">
              <a:buNone/>
            </a:pPr>
            <a:endParaRPr lang="en-US" sz="4000" dirty="0">
              <a:latin typeface="+mn-lt"/>
            </a:endParaRPr>
          </a:p>
          <a:p>
            <a:pPr marL="0" indent="0">
              <a:buNone/>
            </a:pPr>
            <a:r>
              <a:rPr lang="en-US" sz="4000" dirty="0">
                <a:latin typeface="+mn-lt"/>
              </a:rPr>
              <a:t>Then…….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343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613D-5435-453F-847B-6FBCFFBB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08383"/>
            <a:ext cx="10611678" cy="536858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prstClr val="black"/>
                </a:solidFill>
                <a:highlight>
                  <a:srgbClr val="FFFF00"/>
                </a:highlight>
                <a:latin typeface="Calibri Light" panose="020F0302020204030204"/>
                <a:ea typeface="+mj-ea"/>
                <a:cs typeface="+mj-cs"/>
              </a:rPr>
              <a:t>Read Part 1 </a:t>
            </a:r>
            <a:br>
              <a:rPr lang="en-US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sz="4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4000" dirty="0">
                <a:latin typeface="+mn-lt"/>
              </a:rPr>
              <a:t>Answer the questions:</a:t>
            </a:r>
            <a:endParaRPr lang="en-US" sz="4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br>
              <a:rPr lang="en-US" sz="4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en-US" sz="4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What’s his name ?</a:t>
            </a:r>
            <a:br>
              <a:rPr lang="en-US" sz="4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endParaRPr lang="en-US" sz="4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What does Dr. Perry do after he sees the sharks ?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19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4885A-DE00-41A9-A985-D9B35C9E7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24509A-70A9-495E-BBEE-B6EC0B910B63}"/>
              </a:ext>
            </a:extLst>
          </p:cNvPr>
          <p:cNvSpPr txBox="1"/>
          <p:nvPr/>
        </p:nvSpPr>
        <p:spPr>
          <a:xfrm>
            <a:off x="1524000" y="397565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FF"/>
                </a:solidFill>
                <a:ea typeface="+mj-ea"/>
                <a:cs typeface="+mj-cs"/>
              </a:rPr>
              <a:t>What would you do in this situation 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rgbClr val="FFFFFF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rgbClr val="FFFFFF"/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FF"/>
                </a:solidFill>
                <a:ea typeface="+mj-ea"/>
                <a:cs typeface="+mj-cs"/>
              </a:rPr>
              <a:t>Discuss in breakout rooms…</a:t>
            </a:r>
          </a:p>
        </p:txBody>
      </p:sp>
    </p:spTree>
    <p:extLst>
      <p:ext uri="{BB962C8B-B14F-4D97-AF65-F5344CB8AC3E}">
        <p14:creationId xmlns:p14="http://schemas.microsoft.com/office/powerpoint/2010/main" val="193667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D72E-A1EE-475B-9181-5A44B3D8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highlight>
                  <a:srgbClr val="FFFF00"/>
                </a:highlight>
              </a:rPr>
            </a:br>
            <a:br>
              <a:rPr lang="en-US" dirty="0">
                <a:highlight>
                  <a:srgbClr val="FFFF00"/>
                </a:highlight>
              </a:rPr>
            </a:br>
            <a:br>
              <a:rPr lang="en-US" dirty="0">
                <a:highlight>
                  <a:srgbClr val="FFFF00"/>
                </a:highlight>
              </a:rPr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35D3-5E2F-4F78-9E8F-AE1538B3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pPr marL="0" indent="0">
              <a:buNone/>
            </a:pPr>
            <a:endParaRPr lang="en-US" sz="4400" dirty="0">
              <a:highlight>
                <a:srgbClr val="FFFF00"/>
              </a:highlight>
              <a:latin typeface="+mn-lt"/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4000" dirty="0">
                <a:latin typeface="+mn-lt"/>
              </a:rPr>
              <a:t>How does Dr. Perry react to the sharks ?</a:t>
            </a:r>
          </a:p>
          <a:p>
            <a:endParaRPr lang="en-US" dirty="0"/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342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BA45-C4B9-4424-9D4F-5217E5F6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highlight>
                  <a:srgbClr val="FFFF00"/>
                </a:highlight>
              </a:rPr>
              <a:t>Part 2 -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44F1-9FA0-4B71-A731-1BDBB866E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does Dr Perry do that night ?</a:t>
            </a: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Is it a good idea or a bad idea ? 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38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2D18-CF8E-4AEB-B47A-5EAFA921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+mn-lt"/>
              </a:rPr>
              <a:t>Part 3 </a:t>
            </a:r>
            <a:br>
              <a:rPr lang="en-US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37A7A-DDBA-4F72-BB92-7DD156D5E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44511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i="1" dirty="0">
                <a:latin typeface="+mn-lt"/>
              </a:rPr>
              <a:t>Predict</a:t>
            </a:r>
            <a:r>
              <a:rPr lang="en-US" sz="4000" dirty="0">
                <a:latin typeface="+mn-lt"/>
              </a:rPr>
              <a:t>: Are the sharks there the next morning ?</a:t>
            </a:r>
          </a:p>
          <a:p>
            <a:endParaRPr lang="en-US" sz="4000" dirty="0">
              <a:latin typeface="+mn-lt"/>
            </a:endParaRPr>
          </a:p>
          <a:p>
            <a:pPr marL="0" indent="0">
              <a:buNone/>
            </a:pPr>
            <a:endParaRPr lang="en-US" sz="4000" dirty="0">
              <a:latin typeface="+mn-lt"/>
            </a:endParaRPr>
          </a:p>
          <a:p>
            <a:pPr marL="0" indent="0">
              <a:buNone/>
            </a:pPr>
            <a:r>
              <a:rPr lang="en-US" sz="4000" i="1" dirty="0">
                <a:latin typeface="+mn-lt"/>
              </a:rPr>
              <a:t>Predict</a:t>
            </a:r>
            <a:r>
              <a:rPr lang="en-US" sz="4000" dirty="0">
                <a:latin typeface="+mn-lt"/>
              </a:rPr>
              <a:t>: What are the sharks doing  ?</a:t>
            </a:r>
            <a:endParaRPr lang="en-GB" sz="4000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41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sky, fish&#10;&#10;Description automatically generated">
            <a:extLst>
              <a:ext uri="{FF2B5EF4-FFF2-40B4-BE49-F238E27FC236}">
                <a16:creationId xmlns:a16="http://schemas.microsoft.com/office/drawing/2014/main" id="{F6F8A34D-443E-4850-8F26-6A9299E0B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r="9108" b="1"/>
          <a:stretch/>
        </p:blipFill>
        <p:spPr>
          <a:xfrm>
            <a:off x="4760298" y="-966"/>
            <a:ext cx="7431702" cy="685847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689ECA-D2A1-4AD8-87CC-D7B6DDAA4A7B}"/>
              </a:ext>
            </a:extLst>
          </p:cNvPr>
          <p:cNvSpPr txBox="1"/>
          <p:nvPr/>
        </p:nvSpPr>
        <p:spPr>
          <a:xfrm>
            <a:off x="1" y="371061"/>
            <a:ext cx="6652590" cy="58059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2"/>
                </a:solidFill>
                <a:highlight>
                  <a:srgbClr val="FFFF00"/>
                </a:highlight>
              </a:rPr>
              <a:t>Part 3 – Read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 </a:t>
            </a:r>
            <a:r>
              <a:rPr lang="en-US" sz="4000" dirty="0"/>
              <a:t>Are the sharks there the next morning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What are the sharks doing  ?</a:t>
            </a:r>
          </a:p>
        </p:txBody>
      </p:sp>
    </p:spTree>
    <p:extLst>
      <p:ext uri="{BB962C8B-B14F-4D97-AF65-F5344CB8AC3E}">
        <p14:creationId xmlns:p14="http://schemas.microsoft.com/office/powerpoint/2010/main" val="3199681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BA6E0D0580B499C4F0BCC264DE0E2" ma:contentTypeVersion="12" ma:contentTypeDescription="Create a new document." ma:contentTypeScope="" ma:versionID="7c2f208282779d579a6ab6d1b584d4e1">
  <xsd:schema xmlns:xsd="http://www.w3.org/2001/XMLSchema" xmlns:xs="http://www.w3.org/2001/XMLSchema" xmlns:p="http://schemas.microsoft.com/office/2006/metadata/properties" xmlns:ns2="fd4bc9ef-c111-460f-808e-4de0462dc25a" xmlns:ns3="61ceb53a-92cc-40c1-a438-9322f3340fc8" targetNamespace="http://schemas.microsoft.com/office/2006/metadata/properties" ma:root="true" ma:fieldsID="90271c73fdeba9917f95ca19f9b69583" ns2:_="" ns3:_="">
    <xsd:import namespace="fd4bc9ef-c111-460f-808e-4de0462dc25a"/>
    <xsd:import namespace="61ceb53a-92cc-40c1-a438-9322f3340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c9ef-c111-460f-808e-4de0462dc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b53a-92cc-40c1-a438-9322f3340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B08D2F-E74E-483B-856B-3B3A967D6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bc9ef-c111-460f-808e-4de0462dc25a"/>
    <ds:schemaRef ds:uri="61ceb53a-92cc-40c1-a438-9322f3340f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C21EF-5A3C-4AF8-A97B-AA20B473DB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AF242-BA95-4F9C-8DF9-4C60516076E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311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Kaiti Std R</vt:lpstr>
      <vt:lpstr>Arial</vt:lpstr>
      <vt:lpstr>Calibri</vt:lpstr>
      <vt:lpstr>Calibri Light</vt:lpstr>
      <vt:lpstr>Source Sans Pro</vt:lpstr>
      <vt:lpstr>Office Theme</vt:lpstr>
      <vt:lpstr>1_Office Theme</vt:lpstr>
      <vt:lpstr>PowerPoint Presentation</vt:lpstr>
      <vt:lpstr>Sharks </vt:lpstr>
      <vt:lpstr> Part 1  What’s the title of the story ? </vt:lpstr>
      <vt:lpstr>PowerPoint Presentation</vt:lpstr>
      <vt:lpstr>PowerPoint Presentation</vt:lpstr>
      <vt:lpstr>     </vt:lpstr>
      <vt:lpstr>Part 2 - Questions </vt:lpstr>
      <vt:lpstr>Part 3  </vt:lpstr>
      <vt:lpstr>PowerPoint Presentation</vt:lpstr>
      <vt:lpstr>Part 3 - Questions</vt:lpstr>
      <vt:lpstr>What happens next ? </vt:lpstr>
      <vt:lpstr>Further tasks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Knowlson, Felicity (Myanmar)</dc:creator>
  <cp:lastModifiedBy>Knowlson, Felicity (Myanmar)</cp:lastModifiedBy>
  <cp:revision>119</cp:revision>
  <dcterms:created xsi:type="dcterms:W3CDTF">2021-03-04T17:20:42Z</dcterms:created>
  <dcterms:modified xsi:type="dcterms:W3CDTF">2021-05-24T13:21:57Z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0x010100B4BBA6E0D0580B499C4F0BCC264DE0E2</vt:lpwstr>
  </property>
</Properties>
</file>