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8"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01D365-1404-7482-6A1A-9CBFF4AB7837}" name="Matiss.Ippolito" initials="Ma" userId="S::mi2884@open.ac.uk::0cf093f6-5496-4823-9017-aaf645359f24" providerId="AD"/>
  <p188:author id="{8C94FA7C-2170-4A80-441E-F56A7073DB4A}" name="Zoe.Tompkins" initials="Zo" userId="S::zlt2@open.ac.uk::09b8bd6a-b842-43fe-b623-3325ed7e2daa" providerId="AD"/>
  <p188:author id="{F9C7A087-BD62-5D0B-D14B-4E3DE7FB128C}" name="Brent.Cunningham" initials="Br" userId="S::bc5835@open.ac.uk::74055d5a-e06d-41f7-9835-efab18c92af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61A60-F985-7B9F-0B2F-106380D66780}" v="60" dt="2025-09-30T06:55:27.039"/>
    <p1510:client id="{9E5FE5B5-7B8D-DEC7-11BB-20BF27F57CA9}" v="2" dt="2025-10-01T11:31:04.9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Simpson" userId="S::es23676@open.ac.uk::b984c68f-e7f2-4a14-821c-76f06e079c57" providerId="AD" clId="Web-{9E5FE5B5-7B8D-DEC7-11BB-20BF27F57CA9}"/>
    <pc:docChg chg="modSld">
      <pc:chgData name="Elizabeth.Simpson" userId="S::es23676@open.ac.uk::b984c68f-e7f2-4a14-821c-76f06e079c57" providerId="AD" clId="Web-{9E5FE5B5-7B8D-DEC7-11BB-20BF27F57CA9}" dt="2025-10-01T11:31:03.757" v="0" actId="20577"/>
      <pc:docMkLst>
        <pc:docMk/>
      </pc:docMkLst>
      <pc:sldChg chg="modSp">
        <pc:chgData name="Elizabeth.Simpson" userId="S::es23676@open.ac.uk::b984c68f-e7f2-4a14-821c-76f06e079c57" providerId="AD" clId="Web-{9E5FE5B5-7B8D-DEC7-11BB-20BF27F57CA9}" dt="2025-10-01T11:31:03.757" v="0" actId="20577"/>
        <pc:sldMkLst>
          <pc:docMk/>
          <pc:sldMk cId="30831175" sldId="266"/>
        </pc:sldMkLst>
        <pc:spChg chg="mod">
          <ac:chgData name="Elizabeth.Simpson" userId="S::es23676@open.ac.uk::b984c68f-e7f2-4a14-821c-76f06e079c57" providerId="AD" clId="Web-{9E5FE5B5-7B8D-DEC7-11BB-20BF27F57CA9}" dt="2025-10-01T11:31:03.757" v="0" actId="20577"/>
          <ac:spMkLst>
            <pc:docMk/>
            <pc:sldMk cId="30831175" sldId="266"/>
            <ac:spMk id="18" creationId="{83EF1A71-A243-4295-A91F-BB2F158ECB35}"/>
          </ac:spMkLst>
        </pc:spChg>
      </pc:sldChg>
    </pc:docChg>
  </pc:docChgLst>
  <pc:docChgLst>
    <pc:chgData name="Elizabeth.Simpson" userId="S::es23676@open.ac.uk::b984c68f-e7f2-4a14-821c-76f06e079c57" providerId="AD" clId="Web-{EC75CD27-6A2C-2F68-89FF-5F6F0D82A7BF}"/>
    <pc:docChg chg="modSld">
      <pc:chgData name="Elizabeth.Simpson" userId="S::es23676@open.ac.uk::b984c68f-e7f2-4a14-821c-76f06e079c57" providerId="AD" clId="Web-{EC75CD27-6A2C-2F68-89FF-5F6F0D82A7BF}" dt="2025-09-28T09:38:23.445" v="1001" actId="14100"/>
      <pc:docMkLst>
        <pc:docMk/>
      </pc:docMkLst>
      <pc:sldChg chg="modSp">
        <pc:chgData name="Elizabeth.Simpson" userId="S::es23676@open.ac.uk::b984c68f-e7f2-4a14-821c-76f06e079c57" providerId="AD" clId="Web-{EC75CD27-6A2C-2F68-89FF-5F6F0D82A7BF}" dt="2025-09-28T06:10:03.181" v="92" actId="20577"/>
        <pc:sldMkLst>
          <pc:docMk/>
          <pc:sldMk cId="30831175" sldId="266"/>
        </pc:sldMkLst>
        <pc:spChg chg="mod">
          <ac:chgData name="Elizabeth.Simpson" userId="S::es23676@open.ac.uk::b984c68f-e7f2-4a14-821c-76f06e079c57" providerId="AD" clId="Web-{EC75CD27-6A2C-2F68-89FF-5F6F0D82A7BF}" dt="2025-09-27T18:38:25.047" v="10" actId="20577"/>
          <ac:spMkLst>
            <pc:docMk/>
            <pc:sldMk cId="30831175" sldId="266"/>
            <ac:spMk id="7" creationId="{AAA12D25-254C-C1D7-89BB-8034D8776413}"/>
          </ac:spMkLst>
        </pc:spChg>
        <pc:spChg chg="mod">
          <ac:chgData name="Elizabeth.Simpson" userId="S::es23676@open.ac.uk::b984c68f-e7f2-4a14-821c-76f06e079c57" providerId="AD" clId="Web-{EC75CD27-6A2C-2F68-89FF-5F6F0D82A7BF}" dt="2025-09-28T06:03:14.666" v="26" actId="20577"/>
          <ac:spMkLst>
            <pc:docMk/>
            <pc:sldMk cId="30831175" sldId="266"/>
            <ac:spMk id="10" creationId="{A64E47F7-6AE9-B002-09E8-A8A7540AAA5B}"/>
          </ac:spMkLst>
        </pc:spChg>
        <pc:spChg chg="mod">
          <ac:chgData name="Elizabeth.Simpson" userId="S::es23676@open.ac.uk::b984c68f-e7f2-4a14-821c-76f06e079c57" providerId="AD" clId="Web-{EC75CD27-6A2C-2F68-89FF-5F6F0D82A7BF}" dt="2025-09-28T06:10:03.181" v="92" actId="20577"/>
          <ac:spMkLst>
            <pc:docMk/>
            <pc:sldMk cId="30831175" sldId="266"/>
            <ac:spMk id="18" creationId="{83EF1A71-A243-4295-A91F-BB2F158ECB35}"/>
          </ac:spMkLst>
        </pc:spChg>
        <pc:picChg chg="mod">
          <ac:chgData name="Elizabeth.Simpson" userId="S::es23676@open.ac.uk::b984c68f-e7f2-4a14-821c-76f06e079c57" providerId="AD" clId="Web-{EC75CD27-6A2C-2F68-89FF-5F6F0D82A7BF}" dt="2025-09-27T18:37:08.800" v="0"/>
          <ac:picMkLst>
            <pc:docMk/>
            <pc:sldMk cId="30831175" sldId="266"/>
            <ac:picMk id="6" creationId="{D1760D39-F65C-1A89-DB30-FE405C629498}"/>
          </ac:picMkLst>
        </pc:picChg>
      </pc:sldChg>
      <pc:sldChg chg="modSp">
        <pc:chgData name="Elizabeth.Simpson" userId="S::es23676@open.ac.uk::b984c68f-e7f2-4a14-821c-76f06e079c57" providerId="AD" clId="Web-{EC75CD27-6A2C-2F68-89FF-5F6F0D82A7BF}" dt="2025-09-28T09:38:23.445" v="1001" actId="14100"/>
        <pc:sldMkLst>
          <pc:docMk/>
          <pc:sldMk cId="540167010" sldId="268"/>
        </pc:sldMkLst>
        <pc:spChg chg="mod">
          <ac:chgData name="Elizabeth.Simpson" userId="S::es23676@open.ac.uk::b984c68f-e7f2-4a14-821c-76f06e079c57" providerId="AD" clId="Web-{EC75CD27-6A2C-2F68-89FF-5F6F0D82A7BF}" dt="2025-09-28T09:38:23.445" v="1001" actId="14100"/>
          <ac:spMkLst>
            <pc:docMk/>
            <pc:sldMk cId="540167010" sldId="268"/>
            <ac:spMk id="3" creationId="{30EEF228-DB29-174D-47C9-2331D4419DB9}"/>
          </ac:spMkLst>
        </pc:spChg>
        <pc:spChg chg="mod">
          <ac:chgData name="Elizabeth.Simpson" userId="S::es23676@open.ac.uk::b984c68f-e7f2-4a14-821c-76f06e079c57" providerId="AD" clId="Web-{EC75CD27-6A2C-2F68-89FF-5F6F0D82A7BF}" dt="2025-09-27T18:37:18.567" v="2" actId="20577"/>
          <ac:spMkLst>
            <pc:docMk/>
            <pc:sldMk cId="540167010" sldId="268"/>
            <ac:spMk id="6" creationId="{DC1866F1-A433-E64B-BAEB-DA00E608B5CC}"/>
          </ac:spMkLst>
        </pc:spChg>
      </pc:sldChg>
      <pc:sldChg chg="modSp">
        <pc:chgData name="Elizabeth.Simpson" userId="S::es23676@open.ac.uk::b984c68f-e7f2-4a14-821c-76f06e079c57" providerId="AD" clId="Web-{EC75CD27-6A2C-2F68-89FF-5F6F0D82A7BF}" dt="2025-09-28T09:24:00.763" v="798" actId="20577"/>
        <pc:sldMkLst>
          <pc:docMk/>
          <pc:sldMk cId="3701872733" sldId="269"/>
        </pc:sldMkLst>
        <pc:spChg chg="mod">
          <ac:chgData name="Elizabeth.Simpson" userId="S::es23676@open.ac.uk::b984c68f-e7f2-4a14-821c-76f06e079c57" providerId="AD" clId="Web-{EC75CD27-6A2C-2F68-89FF-5F6F0D82A7BF}" dt="2025-09-28T09:24:00.763" v="798" actId="20577"/>
          <ac:spMkLst>
            <pc:docMk/>
            <pc:sldMk cId="3701872733" sldId="269"/>
            <ac:spMk id="3" creationId="{64D0C595-40A5-263F-0087-76ED671C1C4A}"/>
          </ac:spMkLst>
        </pc:spChg>
        <pc:spChg chg="mod">
          <ac:chgData name="Elizabeth.Simpson" userId="S::es23676@open.ac.uk::b984c68f-e7f2-4a14-821c-76f06e079c57" providerId="AD" clId="Web-{EC75CD27-6A2C-2F68-89FF-5F6F0D82A7BF}" dt="2025-09-27T18:37:21.084" v="4" actId="20577"/>
          <ac:spMkLst>
            <pc:docMk/>
            <pc:sldMk cId="3701872733" sldId="269"/>
            <ac:spMk id="13" creationId="{B7D6D1D6-9A59-09F3-18AF-18D428F575E0}"/>
          </ac:spMkLst>
        </pc:spChg>
      </pc:sldChg>
    </pc:docChg>
  </pc:docChgLst>
  <pc:docChgLst>
    <pc:chgData name="Elizabeth.Simpson" userId="S::es23676@open.ac.uk::b984c68f-e7f2-4a14-821c-76f06e079c57" providerId="AD" clId="Web-{9A461A60-F985-7B9F-0B2F-106380D66780}"/>
    <pc:docChg chg="modSld">
      <pc:chgData name="Elizabeth.Simpson" userId="S::es23676@open.ac.uk::b984c68f-e7f2-4a14-821c-76f06e079c57" providerId="AD" clId="Web-{9A461A60-F985-7B9F-0B2F-106380D66780}" dt="2025-09-30T06:55:23.367" v="55" actId="20577"/>
      <pc:docMkLst>
        <pc:docMk/>
      </pc:docMkLst>
      <pc:sldChg chg="modSp">
        <pc:chgData name="Elizabeth.Simpson" userId="S::es23676@open.ac.uk::b984c68f-e7f2-4a14-821c-76f06e079c57" providerId="AD" clId="Web-{9A461A60-F985-7B9F-0B2F-106380D66780}" dt="2025-09-30T06:54:19.601" v="27" actId="20577"/>
        <pc:sldMkLst>
          <pc:docMk/>
          <pc:sldMk cId="30831175" sldId="266"/>
        </pc:sldMkLst>
        <pc:spChg chg="mod">
          <ac:chgData name="Elizabeth.Simpson" userId="S::es23676@open.ac.uk::b984c68f-e7f2-4a14-821c-76f06e079c57" providerId="AD" clId="Web-{9A461A60-F985-7B9F-0B2F-106380D66780}" dt="2025-09-30T06:54:19.601" v="27" actId="20577"/>
          <ac:spMkLst>
            <pc:docMk/>
            <pc:sldMk cId="30831175" sldId="266"/>
            <ac:spMk id="10" creationId="{A64E47F7-6AE9-B002-09E8-A8A7540AAA5B}"/>
          </ac:spMkLst>
        </pc:spChg>
        <pc:spChg chg="mod">
          <ac:chgData name="Elizabeth.Simpson" userId="S::es23676@open.ac.uk::b984c68f-e7f2-4a14-821c-76f06e079c57" providerId="AD" clId="Web-{9A461A60-F985-7B9F-0B2F-106380D66780}" dt="2025-09-30T06:52:29.802" v="4" actId="20577"/>
          <ac:spMkLst>
            <pc:docMk/>
            <pc:sldMk cId="30831175" sldId="266"/>
            <ac:spMk id="18" creationId="{83EF1A71-A243-4295-A91F-BB2F158ECB35}"/>
          </ac:spMkLst>
        </pc:spChg>
      </pc:sldChg>
      <pc:sldChg chg="modSp">
        <pc:chgData name="Elizabeth.Simpson" userId="S::es23676@open.ac.uk::b984c68f-e7f2-4a14-821c-76f06e079c57" providerId="AD" clId="Web-{9A461A60-F985-7B9F-0B2F-106380D66780}" dt="2025-09-30T06:55:10.102" v="52" actId="20577"/>
        <pc:sldMkLst>
          <pc:docMk/>
          <pc:sldMk cId="540167010" sldId="268"/>
        </pc:sldMkLst>
        <pc:spChg chg="mod">
          <ac:chgData name="Elizabeth.Simpson" userId="S::es23676@open.ac.uk::b984c68f-e7f2-4a14-821c-76f06e079c57" providerId="AD" clId="Web-{9A461A60-F985-7B9F-0B2F-106380D66780}" dt="2025-09-30T06:53:12.022" v="21" actId="14100"/>
          <ac:spMkLst>
            <pc:docMk/>
            <pc:sldMk cId="540167010" sldId="268"/>
            <ac:spMk id="3" creationId="{30EEF228-DB29-174D-47C9-2331D4419DB9}"/>
          </ac:spMkLst>
        </pc:spChg>
        <pc:spChg chg="mod">
          <ac:chgData name="Elizabeth.Simpson" userId="S::es23676@open.ac.uk::b984c68f-e7f2-4a14-821c-76f06e079c57" providerId="AD" clId="Web-{9A461A60-F985-7B9F-0B2F-106380D66780}" dt="2025-09-30T06:55:10.102" v="52" actId="20577"/>
          <ac:spMkLst>
            <pc:docMk/>
            <pc:sldMk cId="540167010" sldId="268"/>
            <ac:spMk id="6" creationId="{DC1866F1-A433-E64B-BAEB-DA00E608B5CC}"/>
          </ac:spMkLst>
        </pc:spChg>
      </pc:sldChg>
      <pc:sldChg chg="modSp">
        <pc:chgData name="Elizabeth.Simpson" userId="S::es23676@open.ac.uk::b984c68f-e7f2-4a14-821c-76f06e079c57" providerId="AD" clId="Web-{9A461A60-F985-7B9F-0B2F-106380D66780}" dt="2025-09-30T06:55:23.367" v="55" actId="20577"/>
        <pc:sldMkLst>
          <pc:docMk/>
          <pc:sldMk cId="3701872733" sldId="269"/>
        </pc:sldMkLst>
        <pc:spChg chg="mod">
          <ac:chgData name="Elizabeth.Simpson" userId="S::es23676@open.ac.uk::b984c68f-e7f2-4a14-821c-76f06e079c57" providerId="AD" clId="Web-{9A461A60-F985-7B9F-0B2F-106380D66780}" dt="2025-09-30T06:55:23.367" v="55" actId="20577"/>
          <ac:spMkLst>
            <pc:docMk/>
            <pc:sldMk cId="3701872733" sldId="269"/>
            <ac:spMk id="13" creationId="{B7D6D1D6-9A59-09F3-18AF-18D428F575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9E59F-2A87-FBB9-FEE6-C9E9E16FD7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B9854C7-7617-28D9-27F2-88C7D0489A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FC4457B-CFDB-8702-C7E5-4C5F76B3BEB6}"/>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71C4A58F-7D6E-636B-1D02-1046B2DB3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0DC39-854D-65E3-AAEA-88F53402E1B8}"/>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50592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E2F9-FD68-0541-5CCD-F181EA9D08D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39C1A-0716-A291-2BB6-0A3F52A88C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68E83C-07EA-7D57-AD85-3AC0B839E68C}"/>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8401D2AD-CDA8-D712-4C05-540836A019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657D40-BB85-22DD-D6EA-589FB330660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71731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A6E7A0-8583-E117-0885-D7AED9D48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8FE3C6-11CC-067E-5EBC-3D52AAD844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1A7FAC-F042-C0AE-327C-CBD2A805D46D}"/>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BBCD5DAF-7747-5AAD-43C0-8AB19C1A70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6FD723-98F3-1F9D-2083-FE68AD51738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50730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6EB9F-EAD3-CD6E-BFF6-6B65B6C6C5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37E5B5-577D-59A7-E7A4-0A5402968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0A3E82-9367-5546-13F6-9B97F426A5C9}"/>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B30604C4-5005-B768-3EBD-A231122886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B073AB-793D-5528-D125-EA9649E6C44A}"/>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83605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C90B9-361C-30ED-EA56-4C82A734CB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95A1DB-EFEF-2404-177B-989D33FD13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BBB0CD-5B39-5FEE-4DA9-3CA0B04A79DA}"/>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6AB26C74-320E-1ECC-B5E6-FAD4A9ED78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1B5EE-413C-3F45-A6B8-4B11FB4D0EAD}"/>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503040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DAD9-48C7-1C63-D9C6-57F266EA43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7BA656-B6BE-F96F-0767-632127AEB9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16F9E6-0F8B-E84B-DB5B-73F02BB223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76942C-BA76-BBE8-5C1B-D9DE10BE8CED}"/>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6" name="Footer Placeholder 5">
            <a:extLst>
              <a:ext uri="{FF2B5EF4-FFF2-40B4-BE49-F238E27FC236}">
                <a16:creationId xmlns:a16="http://schemas.microsoft.com/office/drawing/2014/main" id="{6BB06580-D8E7-4E40-E45F-73B99B27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1A4ACF-5C16-2544-157F-F03EC4DBA0E9}"/>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66727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1DCF9-532A-1C3D-DAA3-83327E27E52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6D0822-2A05-5B09-E560-61316298A7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406CC9-70AB-9EE1-06F1-8856CADCB8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0AA1791-0422-2911-2E04-C1A7A6A71B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B653A1-2EF7-C038-9432-07CBD9D72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8E5E4D-84D9-CE11-A7F8-6C9F2D7B5CB2}"/>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8" name="Footer Placeholder 7">
            <a:extLst>
              <a:ext uri="{FF2B5EF4-FFF2-40B4-BE49-F238E27FC236}">
                <a16:creationId xmlns:a16="http://schemas.microsoft.com/office/drawing/2014/main" id="{404BEFBB-D265-626E-6FAA-8CAA65A4B1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11FCEA-3325-3C9B-2487-C2D8FA9783C2}"/>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9166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F0F8E-9F7C-CED1-E76E-9C8C3AB5A1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37CAA00-40E6-BA6B-08A8-161B3D822B54}"/>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4" name="Footer Placeholder 3">
            <a:extLst>
              <a:ext uri="{FF2B5EF4-FFF2-40B4-BE49-F238E27FC236}">
                <a16:creationId xmlns:a16="http://schemas.microsoft.com/office/drawing/2014/main" id="{234564AA-2871-CA0F-9709-0A231573241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304396-E9F9-E75A-CAE7-B886AB10942E}"/>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1474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E49B54-63AA-33DA-2CD7-601EA0E9676E}"/>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3" name="Footer Placeholder 2">
            <a:extLst>
              <a:ext uri="{FF2B5EF4-FFF2-40B4-BE49-F238E27FC236}">
                <a16:creationId xmlns:a16="http://schemas.microsoft.com/office/drawing/2014/main" id="{3095BD02-005E-2172-0901-7E33FCBC3D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312386-6580-534A-D894-039767DC3075}"/>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312940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EB89D-5FF0-A3AA-D9BE-E443D33FFB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37018E-BEF7-1006-2FC8-E5BEE1EF8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35C3C2-A119-D294-1A07-BAE386F8A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DB05B-FB10-42D2-A5B6-B5784EB7FCF6}"/>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6" name="Footer Placeholder 5">
            <a:extLst>
              <a:ext uri="{FF2B5EF4-FFF2-40B4-BE49-F238E27FC236}">
                <a16:creationId xmlns:a16="http://schemas.microsoft.com/office/drawing/2014/main" id="{2AC07167-A89C-16E7-C722-B3CC60FAA9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85BB59-376C-D9CC-4472-E5073B15732B}"/>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726492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8C7A-7825-B91E-8F2F-B75204618F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A5A523-0461-2371-6F98-818D114C2D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87F8DD2-363D-1B0A-E9C9-1CBE63993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FAF3BA-48E7-62CB-27E0-38D254119742}"/>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6" name="Footer Placeholder 5">
            <a:extLst>
              <a:ext uri="{FF2B5EF4-FFF2-40B4-BE49-F238E27FC236}">
                <a16:creationId xmlns:a16="http://schemas.microsoft.com/office/drawing/2014/main" id="{B060B021-D6EC-6DD7-EBA1-1CE59A7F89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3F431C-07D8-8916-4295-8C655927B86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413493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95485C-FFF7-A23E-1B18-0FD8BD9050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D73411-2D77-9258-E13D-D2E10D8DC1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64F723-1273-83F1-2FFE-01C9D9497D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7B17118E-0B53-5CA9-083F-E3597E9C2E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2F96DEB-E949-3AA7-D4D4-AE5916A713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D62A6A-FB10-41E4-824E-E4F25D1178A9}" type="slidenum">
              <a:rPr lang="en-GB" smtClean="0"/>
              <a:t>‹#›</a:t>
            </a:fld>
            <a:endParaRPr lang="en-GB"/>
          </a:p>
        </p:txBody>
      </p:sp>
    </p:spTree>
    <p:extLst>
      <p:ext uri="{BB962C8B-B14F-4D97-AF65-F5344CB8AC3E}">
        <p14:creationId xmlns:p14="http://schemas.microsoft.com/office/powerpoint/2010/main" val="3979921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u.wikipedia.org/wiki/%D0%A4%D0%B0%D0%B9%D0%BB:Lukianov_VS.jpg"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valeman.medium.com/soviet-analog-and-early-digital-computers-pioneers-capabilities-and-legacy-4c8bab8aaef2" TargetMode="External"/><Relationship Id="rId7" Type="http://schemas.openxmlformats.org/officeDocument/2006/relationships/image" Target="../media/image4.png"/><Relationship Id="rId2" Type="http://schemas.openxmlformats.org/officeDocument/2006/relationships/hyperlink" Target="http://www.computer-timeline.com/timeline/vladimir-lukianov/"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open.edu/openlearncreate/diverse-computing-pioneers"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81937-D96D-E92C-B16A-EBF96FE38B99}"/>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ntent Placeholder 17">
            <a:extLst>
              <a:ext uri="{FF2B5EF4-FFF2-40B4-BE49-F238E27FC236}">
                <a16:creationId xmlns:a16="http://schemas.microsoft.com/office/drawing/2014/main" id="{83EF1A71-A243-4295-A91F-BB2F158ECB35}"/>
              </a:ext>
            </a:extLst>
          </p:cNvPr>
          <p:cNvSpPr>
            <a:spLocks noGrp="1"/>
          </p:cNvSpPr>
          <p:nvPr>
            <p:ph idx="1"/>
          </p:nvPr>
        </p:nvSpPr>
        <p:spPr>
          <a:xfrm>
            <a:off x="5297762" y="2706624"/>
            <a:ext cx="6251110" cy="3483864"/>
          </a:xfrm>
        </p:spPr>
        <p:txBody>
          <a:bodyPr vert="horz" lIns="91440" tIns="45720" rIns="91440" bIns="45720" rtlCol="0" anchor="t">
            <a:normAutofit/>
          </a:bodyPr>
          <a:lstStyle/>
          <a:p>
            <a:pPr marL="0" indent="0">
              <a:buNone/>
            </a:pPr>
            <a:r>
              <a:rPr lang="en-US" sz="2200" dirty="0"/>
              <a:t>Vladimir Sergeevich Lukyanov (</a:t>
            </a:r>
            <a:r>
              <a:rPr lang="en-US" sz="2200" dirty="0" err="1"/>
              <a:t>Владимир</a:t>
            </a:r>
            <a:r>
              <a:rPr lang="en-US" sz="2200" dirty="0"/>
              <a:t> </a:t>
            </a:r>
            <a:r>
              <a:rPr lang="en-US" sz="2200" dirty="0" err="1"/>
              <a:t>Сергеевич</a:t>
            </a:r>
            <a:r>
              <a:rPr lang="en-US" sz="2200" dirty="0"/>
              <a:t> </a:t>
            </a:r>
            <a:r>
              <a:rPr lang="en-US" sz="2200" dirty="0" err="1"/>
              <a:t>Лукья́нов</a:t>
            </a:r>
            <a:r>
              <a:rPr lang="en-US" sz="2200" dirty="0"/>
              <a:t>) was a Soviet engineer.</a:t>
            </a:r>
          </a:p>
          <a:p>
            <a:pPr marL="0" indent="0">
              <a:buNone/>
            </a:pPr>
            <a:endParaRPr lang="en-US" sz="2200" dirty="0"/>
          </a:p>
          <a:p>
            <a:pPr marL="0" indent="0">
              <a:buNone/>
            </a:pPr>
            <a:r>
              <a:rPr lang="en-US" sz="2200" dirty="0"/>
              <a:t>He is credited with creating the world's first modern hydraulic analog computer, the "Water Integrator".</a:t>
            </a:r>
          </a:p>
        </p:txBody>
      </p:sp>
      <p:pic>
        <p:nvPicPr>
          <p:cNvPr id="6" name="Content Placeholder 6" descr="A person with a mustache&#10;&#10;AI-generated content may be incorrect.">
            <a:extLst>
              <a:ext uri="{FF2B5EF4-FFF2-40B4-BE49-F238E27FC236}">
                <a16:creationId xmlns:a16="http://schemas.microsoft.com/office/drawing/2014/main" id="{D1760D39-F65C-1A89-DB30-FE405C629498}"/>
              </a:ext>
            </a:extLst>
          </p:cNvPr>
          <p:cNvPicPr>
            <a:picLocks noChangeAspect="1"/>
          </p:cNvPicPr>
          <p:nvPr/>
        </p:nvPicPr>
        <p:blipFill>
          <a:blip r:embed="rId2"/>
          <a:srcRect l="4875" r="4875"/>
          <a:stretch/>
        </p:blipFill>
        <p:spPr>
          <a:xfrm>
            <a:off x="0" y="0"/>
            <a:ext cx="4657344" cy="6569233"/>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7" name="TextBox 6">
            <a:extLst>
              <a:ext uri="{FF2B5EF4-FFF2-40B4-BE49-F238E27FC236}">
                <a16:creationId xmlns:a16="http://schemas.microsoft.com/office/drawing/2014/main" id="{AAA12D25-254C-C1D7-89BB-8034D8776413}"/>
              </a:ext>
            </a:extLst>
          </p:cNvPr>
          <p:cNvSpPr txBox="1"/>
          <p:nvPr/>
        </p:nvSpPr>
        <p:spPr>
          <a:xfrm>
            <a:off x="-175" y="6571304"/>
            <a:ext cx="435707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ea typeface="+mn-lt"/>
                <a:cs typeface="+mn-lt"/>
              </a:rPr>
              <a:t>Image source: </a:t>
            </a:r>
            <a:r>
              <a:rPr lang="en-US" sz="1300" b="1" dirty="0">
                <a:solidFill>
                  <a:srgbClr val="002060"/>
                </a:solidFill>
                <a:latin typeface="Arial"/>
                <a:cs typeface="Arial"/>
                <a:hlinkClick r:id="rId3">
                  <a:extLst>
                    <a:ext uri="{A12FA001-AC4F-418D-AE19-62706E023703}">
                      <ahyp:hlinkClr xmlns:ahyp="http://schemas.microsoft.com/office/drawing/2018/hyperlinkcolor" val="tx"/>
                    </a:ext>
                  </a:extLst>
                </a:hlinkClick>
              </a:rPr>
              <a:t>Wikipedia</a:t>
            </a:r>
            <a:endParaRPr lang="en-US" dirty="0"/>
          </a:p>
        </p:txBody>
      </p:sp>
      <p:sp>
        <p:nvSpPr>
          <p:cNvPr id="10" name="Title 1">
            <a:extLst>
              <a:ext uri="{FF2B5EF4-FFF2-40B4-BE49-F238E27FC236}">
                <a16:creationId xmlns:a16="http://schemas.microsoft.com/office/drawing/2014/main" id="{A64E47F7-6AE9-B002-09E8-A8A7540AAA5B}"/>
              </a:ext>
            </a:extLst>
          </p:cNvPr>
          <p:cNvSpPr txBox="1">
            <a:spLocks/>
          </p:cNvSpPr>
          <p:nvPr/>
        </p:nvSpPr>
        <p:spPr>
          <a:xfrm>
            <a:off x="5297762" y="329184"/>
            <a:ext cx="6251110" cy="178308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dirty="0"/>
              <a:t>Computing with Water: </a:t>
            </a:r>
            <a:endParaRPr lang="en-US" sz="3400" b="1" dirty="0">
              <a:latin typeface="Aptos"/>
            </a:endParaRPr>
          </a:p>
          <a:p>
            <a:r>
              <a:rPr lang="en-US" sz="3400" b="1" dirty="0"/>
              <a:t>Vladimir Lukyanov </a:t>
            </a:r>
            <a:r>
              <a:rPr lang="en-US" sz="3400" b="1" dirty="0">
                <a:latin typeface="Aptos"/>
              </a:rPr>
              <a:t>[1902</a:t>
            </a:r>
            <a:r>
              <a:rPr lang="en-US" sz="3400" b="1" dirty="0">
                <a:latin typeface="Aptos"/>
                <a:ea typeface="+mj-lt"/>
                <a:cs typeface="+mj-lt"/>
              </a:rPr>
              <a:t> – 1980]</a:t>
            </a:r>
            <a:endParaRPr lang="en-US" sz="3400" b="1" dirty="0">
              <a:latin typeface="Aptos"/>
            </a:endParaRPr>
          </a:p>
        </p:txBody>
      </p:sp>
    </p:spTree>
    <p:extLst>
      <p:ext uri="{BB962C8B-B14F-4D97-AF65-F5344CB8AC3E}">
        <p14:creationId xmlns:p14="http://schemas.microsoft.com/office/powerpoint/2010/main" val="3083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ADEB2-1ABE-8A12-1A90-E3F58C69D9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438AB5-3CC7-C6A1-4DB2-4072C3928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CB7EDDDC-3D6A-E79C-A6BA-642BF72AF3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0EEF228-DB29-174D-47C9-2331D4419DB9}"/>
              </a:ext>
            </a:extLst>
          </p:cNvPr>
          <p:cNvSpPr>
            <a:spLocks noGrp="1"/>
          </p:cNvSpPr>
          <p:nvPr>
            <p:ph idx="1"/>
          </p:nvPr>
        </p:nvSpPr>
        <p:spPr>
          <a:xfrm>
            <a:off x="838200" y="1929384"/>
            <a:ext cx="10674943" cy="4721973"/>
          </a:xfrm>
        </p:spPr>
        <p:txBody>
          <a:bodyPr vert="horz" lIns="91440" tIns="45720" rIns="91440" bIns="45720" rtlCol="0" anchor="t">
            <a:normAutofit/>
          </a:bodyPr>
          <a:lstStyle/>
          <a:p>
            <a:pPr marL="0" indent="0">
              <a:buNone/>
            </a:pPr>
            <a:r>
              <a:rPr lang="en-GB" sz="1800" b="1" dirty="0"/>
              <a:t>Background</a:t>
            </a:r>
            <a:endParaRPr lang="en-GB" sz="1800" b="1"/>
          </a:p>
          <a:p>
            <a:pPr marL="0" indent="0">
              <a:buNone/>
            </a:pPr>
            <a:r>
              <a:rPr lang="en-GB" sz="1800" dirty="0"/>
              <a:t>Lukyanov was born in 1902, in Moscow, the Russian Empire, where he graduated from Moscow Classical Gymnasium in 1919.</a:t>
            </a:r>
            <a:endParaRPr lang="en-GB" sz="1800"/>
          </a:p>
          <a:p>
            <a:pPr marL="0" indent="0">
              <a:buNone/>
            </a:pPr>
            <a:r>
              <a:rPr lang="en-GB" sz="1800" dirty="0"/>
              <a:t>He studied construction at the Moscow Institute of Railway Engineers, graduating in 1925, and began working on railway construction, quickly progressing to head of the technical department.  </a:t>
            </a:r>
          </a:p>
          <a:p>
            <a:pPr marL="0" indent="0">
              <a:buNone/>
            </a:pPr>
            <a:r>
              <a:rPr lang="en-GB" sz="1800" b="1" dirty="0"/>
              <a:t>Contributions</a:t>
            </a:r>
            <a:endParaRPr lang="en-GB" sz="1800" b="1"/>
          </a:p>
          <a:p>
            <a:pPr marL="0" indent="0">
              <a:buNone/>
            </a:pPr>
            <a:r>
              <a:rPr lang="en-GB" sz="1800" dirty="0"/>
              <a:t>In 1936, while working at the Central Research Institute of Building Structures in Moscow, Lukyanov developed the first dimensional Hydraulic Integrator, to simulate and solve complex partial differentiation equations.</a:t>
            </a:r>
            <a:endParaRPr lang="en-GB" sz="1800">
              <a:highlight>
                <a:srgbClr val="FFFF00"/>
              </a:highlight>
            </a:endParaRPr>
          </a:p>
          <a:p>
            <a:pPr marL="0" indent="0">
              <a:buNone/>
            </a:pPr>
            <a:r>
              <a:rPr lang="en-GB" sz="1800" dirty="0"/>
              <a:t>Made of just tin, iron, and glass tubes, the first Integrator was able to successfully model a longstanding engineering problem – investigating the temperature in concrete to avoid cracks.</a:t>
            </a:r>
            <a:endParaRPr lang="en-GB" sz="1800"/>
          </a:p>
          <a:p>
            <a:pPr marL="0" indent="0">
              <a:buNone/>
            </a:pPr>
            <a:r>
              <a:rPr lang="en-GB" sz="1800" dirty="0"/>
              <a:t>He later developed two and three-dimensional Hydraulic Integrators from 1941 which were put into production in Moscow. These more advanced computers were used to support the construction of buildings and supported research into areas such as metallurgy and rocket science and were still in use in some scientific and educational sectors until the 1990's.</a:t>
            </a:r>
          </a:p>
        </p:txBody>
      </p:sp>
      <p:sp>
        <p:nvSpPr>
          <p:cNvPr id="6" name="Title 1">
            <a:extLst>
              <a:ext uri="{FF2B5EF4-FFF2-40B4-BE49-F238E27FC236}">
                <a16:creationId xmlns:a16="http://schemas.microsoft.com/office/drawing/2014/main" id="{DC1866F1-A433-E64B-BAEB-DA00E608B5CC}"/>
              </a:ext>
            </a:extLst>
          </p:cNvPr>
          <p:cNvSpPr>
            <a:spLocks noGrp="1"/>
          </p:cNvSpPr>
          <p:nvPr>
            <p:ph type="title"/>
          </p:nvPr>
        </p:nvSpPr>
        <p:spPr>
          <a:xfrm>
            <a:off x="838200" y="365125"/>
            <a:ext cx="10515600" cy="1325563"/>
          </a:xfrm>
        </p:spPr>
        <p:txBody>
          <a:bodyPr>
            <a:normAutofit/>
          </a:bodyPr>
          <a:lstStyle/>
          <a:p>
            <a:r>
              <a:rPr lang="en-US" sz="3400" b="1" dirty="0"/>
              <a:t>Engineering Precision with Physical Simulation</a:t>
            </a:r>
          </a:p>
        </p:txBody>
      </p:sp>
    </p:spTree>
    <p:extLst>
      <p:ext uri="{BB962C8B-B14F-4D97-AF65-F5344CB8AC3E}">
        <p14:creationId xmlns:p14="http://schemas.microsoft.com/office/powerpoint/2010/main" val="540167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BE148-43ED-BC07-9908-AD0DB541AB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3AF850-D454-B0CC-687C-BD4412540C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BC959B60-2269-1BBA-45FB-DB12FF5EF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64D0C595-40A5-263F-0087-76ED671C1C4A}"/>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buNone/>
            </a:pPr>
            <a:r>
              <a:rPr lang="en-GB" sz="1800" b="1" dirty="0"/>
              <a:t>Further Reading</a:t>
            </a:r>
            <a:endParaRPr lang="en-US" sz="1800" dirty="0"/>
          </a:p>
          <a:p>
            <a:pPr marL="0" indent="0">
              <a:buNone/>
            </a:pPr>
            <a:r>
              <a:rPr lang="en-GB" sz="1800" dirty="0"/>
              <a:t>Computer Timeline (no date) </a:t>
            </a:r>
            <a:r>
              <a:rPr lang="en-GB" sz="1800" i="1" dirty="0"/>
              <a:t>Vladimir Lukianov.</a:t>
            </a:r>
            <a:r>
              <a:rPr lang="en-GB" sz="1800" dirty="0"/>
              <a:t> Available at: </a:t>
            </a:r>
            <a:r>
              <a:rPr lang="en-GB" sz="1800" dirty="0">
                <a:hlinkClick r:id="rId2"/>
              </a:rPr>
              <a:t>http://www.computer-timeline.com/timeline/vladimir-lukianov/</a:t>
            </a:r>
            <a:r>
              <a:rPr lang="en-GB" sz="1800" dirty="0"/>
              <a:t> (Accessed: 14 September 2025).</a:t>
            </a:r>
          </a:p>
          <a:p>
            <a:pPr marL="0" indent="0">
              <a:buNone/>
            </a:pPr>
            <a:r>
              <a:rPr lang="en-GB" sz="1800" dirty="0" err="1">
                <a:latin typeface="Aptos"/>
                <a:ea typeface="Calibri"/>
                <a:cs typeface="Calibri"/>
              </a:rPr>
              <a:t>Manokhin</a:t>
            </a:r>
            <a:r>
              <a:rPr lang="en-GB" sz="1800" dirty="0">
                <a:latin typeface="Aptos"/>
                <a:ea typeface="Calibri"/>
                <a:cs typeface="Calibri"/>
              </a:rPr>
              <a:t>, V. (2025) </a:t>
            </a:r>
            <a:r>
              <a:rPr lang="en-GB" sz="1800" i="1" dirty="0">
                <a:latin typeface="Aptos"/>
                <a:ea typeface="Calibri"/>
                <a:cs typeface="Calibri"/>
              </a:rPr>
              <a:t>Soviet Analog and Early Digital Computers: Pioneers, Capabilities, and Legacy.</a:t>
            </a:r>
            <a:r>
              <a:rPr lang="en-GB" sz="1800" dirty="0">
                <a:latin typeface="Aptos"/>
                <a:ea typeface="Calibri"/>
                <a:cs typeface="Calibri"/>
              </a:rPr>
              <a:t> Available at: </a:t>
            </a:r>
            <a:r>
              <a:rPr lang="en-GB" sz="1800" dirty="0">
                <a:latin typeface="Aptos"/>
                <a:ea typeface="Calibri"/>
                <a:cs typeface="Calibri"/>
                <a:hlinkClick r:id="rId3"/>
              </a:rPr>
              <a:t>https://valeman.medium.com/soviet-analog-and-early-digital-computers-pioneers-capabilities-and-legacy-4c8bab8aaef2</a:t>
            </a:r>
            <a:r>
              <a:rPr lang="en-GB" sz="1800" dirty="0">
                <a:latin typeface="Aptos"/>
                <a:ea typeface="Calibri"/>
                <a:cs typeface="Calibri"/>
              </a:rPr>
              <a:t> (Accessed: 14 September 2025).</a:t>
            </a:r>
          </a:p>
          <a:p>
            <a:pPr marL="0" indent="0">
              <a:buNone/>
            </a:pPr>
            <a:r>
              <a:rPr lang="en-GB" sz="1800" b="1" dirty="0"/>
              <a:t>The Project</a:t>
            </a:r>
          </a:p>
          <a:p>
            <a:pPr marL="0" indent="0">
              <a:buNone/>
            </a:pPr>
            <a:r>
              <a:rPr lang="en-GB" sz="1800" dirty="0"/>
              <a:t>This resource is part of the </a:t>
            </a:r>
            <a:r>
              <a:rPr lang="en-GB" sz="1800" b="1" dirty="0"/>
              <a:t>Diverse Computing Pioneers Project</a:t>
            </a:r>
            <a:r>
              <a:rPr lang="en-GB" sz="1800" dirty="0"/>
              <a:t> — funded by the Council of Professors and Heads of Computing and created by a diverse interdisciplinary team from The Open University, University of Strathclyde, and Queen Mary University of London. </a:t>
            </a:r>
          </a:p>
          <a:p>
            <a:pPr marL="0" indent="0">
              <a:buNone/>
            </a:pPr>
            <a:r>
              <a:rPr lang="en-GB" sz="1800" dirty="0"/>
              <a:t>More information </a:t>
            </a:r>
            <a:r>
              <a:rPr lang="en-GB" sz="1800" dirty="0">
                <a:ea typeface="+mn-lt"/>
                <a:cs typeface="+mn-lt"/>
              </a:rPr>
              <a:t>is available at: </a:t>
            </a:r>
            <a:r>
              <a:rPr lang="en-GB" sz="1800" dirty="0">
                <a:ea typeface="+mn-lt"/>
                <a:cs typeface="+mn-lt"/>
                <a:hlinkClick r:id="rId4"/>
              </a:rPr>
              <a:t>www.open.edu/openlearncreate/diverse-computing-pioneers</a:t>
            </a:r>
            <a:endParaRPr lang="en-GB" sz="1800" dirty="0"/>
          </a:p>
          <a:p>
            <a:pPr marL="0" indent="0">
              <a:buNone/>
            </a:pPr>
            <a:endParaRPr lang="en-GB" sz="2000" dirty="0"/>
          </a:p>
        </p:txBody>
      </p:sp>
      <p:pic>
        <p:nvPicPr>
          <p:cNvPr id="4" name="Picture 3" descr="A qr code on a white background&#10;&#10;AI-generated content may be incorrect.">
            <a:extLst>
              <a:ext uri="{FF2B5EF4-FFF2-40B4-BE49-F238E27FC236}">
                <a16:creationId xmlns:a16="http://schemas.microsoft.com/office/drawing/2014/main" id="{9830FE7B-D6CE-1923-490C-6ACAD8CC73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8326" y="5544182"/>
            <a:ext cx="1199747" cy="1199747"/>
          </a:xfrm>
          <a:prstGeom prst="rect">
            <a:avLst/>
          </a:prstGeom>
        </p:spPr>
      </p:pic>
      <p:pic>
        <p:nvPicPr>
          <p:cNvPr id="5" name="Picture 4" descr="A blue and black logo&#10;&#10;AI-generated content may be incorrect.">
            <a:extLst>
              <a:ext uri="{FF2B5EF4-FFF2-40B4-BE49-F238E27FC236}">
                <a16:creationId xmlns:a16="http://schemas.microsoft.com/office/drawing/2014/main" id="{5878F949-694E-AB04-A329-4E1E0A8DCCE9}"/>
              </a:ext>
            </a:extLst>
          </p:cNvPr>
          <p:cNvPicPr>
            <a:picLocks noChangeAspect="1"/>
          </p:cNvPicPr>
          <p:nvPr/>
        </p:nvPicPr>
        <p:blipFill>
          <a:blip r:embed="rId6">
            <a:extLst>
              <a:ext uri="{28A0092B-C50C-407E-A947-70E740481C1C}">
                <a14:useLocalDpi xmlns:a14="http://schemas.microsoft.com/office/drawing/2010/main" val="0"/>
              </a:ext>
            </a:extLst>
          </a:blip>
          <a:srcRect l="39162" r="39458"/>
          <a:stretch/>
        </p:blipFill>
        <p:spPr>
          <a:xfrm>
            <a:off x="6863745" y="5572383"/>
            <a:ext cx="808093" cy="1143344"/>
          </a:xfrm>
          <a:prstGeom prst="rect">
            <a:avLst/>
          </a:prstGeom>
        </p:spPr>
      </p:pic>
      <p:pic>
        <p:nvPicPr>
          <p:cNvPr id="6" name="Picture 5" descr="A blue and white logo&#10;&#10;AI-generated content may be incorrect.">
            <a:extLst>
              <a:ext uri="{FF2B5EF4-FFF2-40B4-BE49-F238E27FC236}">
                <a16:creationId xmlns:a16="http://schemas.microsoft.com/office/drawing/2014/main" id="{4E8F5478-A22B-8996-825D-6892C1CB30C7}"/>
              </a:ext>
            </a:extLst>
          </p:cNvPr>
          <p:cNvPicPr>
            <a:picLocks noChangeAspect="1"/>
          </p:cNvPicPr>
          <p:nvPr/>
        </p:nvPicPr>
        <p:blipFill>
          <a:blip r:embed="rId7">
            <a:extLst>
              <a:ext uri="{28A0092B-C50C-407E-A947-70E740481C1C}">
                <a14:useLocalDpi xmlns:a14="http://schemas.microsoft.com/office/drawing/2010/main" val="0"/>
              </a:ext>
            </a:extLst>
          </a:blip>
          <a:srcRect t="14895" b="11196"/>
          <a:stretch/>
        </p:blipFill>
        <p:spPr>
          <a:xfrm>
            <a:off x="10298478" y="5522532"/>
            <a:ext cx="1681856" cy="1243047"/>
          </a:xfrm>
          <a:prstGeom prst="rect">
            <a:avLst/>
          </a:prstGeom>
        </p:spPr>
      </p:pic>
      <p:pic>
        <p:nvPicPr>
          <p:cNvPr id="7" name="Picture 6" descr="A logo of a university&#10;&#10;AI-generated content may be incorrect.">
            <a:extLst>
              <a:ext uri="{FF2B5EF4-FFF2-40B4-BE49-F238E27FC236}">
                <a16:creationId xmlns:a16="http://schemas.microsoft.com/office/drawing/2014/main" id="{B91D0103-792F-3DA4-5477-433F8814E294}"/>
              </a:ext>
            </a:extLst>
          </p:cNvPr>
          <p:cNvPicPr>
            <a:picLocks noChangeAspect="1"/>
          </p:cNvPicPr>
          <p:nvPr/>
        </p:nvPicPr>
        <p:blipFill>
          <a:blip r:embed="rId8">
            <a:extLst>
              <a:ext uri="{28A0092B-C50C-407E-A947-70E740481C1C}">
                <a14:useLocalDpi xmlns:a14="http://schemas.microsoft.com/office/drawing/2010/main" val="0"/>
              </a:ext>
            </a:extLst>
          </a:blip>
          <a:srcRect l="11935" r="11398"/>
          <a:stretch/>
        </p:blipFill>
        <p:spPr>
          <a:xfrm>
            <a:off x="8066525" y="5544954"/>
            <a:ext cx="1837266" cy="1198202"/>
          </a:xfrm>
          <a:prstGeom prst="rect">
            <a:avLst/>
          </a:prstGeom>
        </p:spPr>
      </p:pic>
      <p:pic>
        <p:nvPicPr>
          <p:cNvPr id="9" name="Picture 8" descr="Blue text on a black background&#10;&#10;AI-generated content may be incorrect.">
            <a:extLst>
              <a:ext uri="{FF2B5EF4-FFF2-40B4-BE49-F238E27FC236}">
                <a16:creationId xmlns:a16="http://schemas.microsoft.com/office/drawing/2014/main" id="{D0528F01-782E-FEF0-C7B2-94DA5E87363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32760" y="5573573"/>
            <a:ext cx="4636298" cy="1140964"/>
          </a:xfrm>
          <a:prstGeom prst="rect">
            <a:avLst/>
          </a:prstGeom>
        </p:spPr>
      </p:pic>
      <p:sp>
        <p:nvSpPr>
          <p:cNvPr id="13" name="Title 1">
            <a:extLst>
              <a:ext uri="{FF2B5EF4-FFF2-40B4-BE49-F238E27FC236}">
                <a16:creationId xmlns:a16="http://schemas.microsoft.com/office/drawing/2014/main" id="{B7D6D1D6-9A59-09F3-18AF-18D428F575E0}"/>
              </a:ext>
            </a:extLst>
          </p:cNvPr>
          <p:cNvSpPr>
            <a:spLocks noGrp="1"/>
          </p:cNvSpPr>
          <p:nvPr>
            <p:ph type="title"/>
          </p:nvPr>
        </p:nvSpPr>
        <p:spPr>
          <a:xfrm>
            <a:off x="838200" y="365125"/>
            <a:ext cx="10515600" cy="1325563"/>
          </a:xfrm>
        </p:spPr>
        <p:txBody>
          <a:bodyPr>
            <a:normAutofit/>
          </a:bodyPr>
          <a:lstStyle/>
          <a:p>
            <a:r>
              <a:rPr lang="en-US" sz="3400" b="1" dirty="0"/>
              <a:t>Rethinking Computers</a:t>
            </a:r>
          </a:p>
        </p:txBody>
      </p:sp>
    </p:spTree>
    <p:extLst>
      <p:ext uri="{BB962C8B-B14F-4D97-AF65-F5344CB8AC3E}">
        <p14:creationId xmlns:p14="http://schemas.microsoft.com/office/powerpoint/2010/main" val="3701872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A03C3EBE5F744FAC86159C8BD04AB0" ma:contentTypeVersion="10" ma:contentTypeDescription="Create a new document." ma:contentTypeScope="" ma:versionID="68ad44ca874766f063e8b3ca8e73a1a0">
  <xsd:schema xmlns:xsd="http://www.w3.org/2001/XMLSchema" xmlns:xs="http://www.w3.org/2001/XMLSchema" xmlns:p="http://schemas.microsoft.com/office/2006/metadata/properties" xmlns:ns2="0b375246-e7a5-4cd3-9260-ba7fb55e9fdc" xmlns:ns3="29232704-331d-4124-9428-a3a78b19a65d" targetNamespace="http://schemas.microsoft.com/office/2006/metadata/properties" ma:root="true" ma:fieldsID="9f4cb67ae8f1ff71a7798a62fc267cc6" ns2:_="" ns3:_="">
    <xsd:import namespace="0b375246-e7a5-4cd3-9260-ba7fb55e9fdc"/>
    <xsd:import namespace="29232704-331d-4124-9428-a3a78b19a65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375246-e7a5-4cd3-9260-ba7fb55e9f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fb35f09-1364-44fa-bda6-079b81d03a2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232704-331d-4124-9428-a3a78b19a65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2953b8d-d69f-4704-b965-2cb0f7d780f1}" ma:internalName="TaxCatchAll" ma:showField="CatchAllData" ma:web="29232704-331d-4124-9428-a3a78b19a6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9232704-331d-4124-9428-a3a78b19a65d" xsi:nil="true"/>
    <lcf76f155ced4ddcb4097134ff3c332f xmlns="0b375246-e7a5-4cd3-9260-ba7fb55e9fd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5C451C-6953-49C3-8462-5231146478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375246-e7a5-4cd3-9260-ba7fb55e9fdc"/>
    <ds:schemaRef ds:uri="29232704-331d-4124-9428-a3a78b19a6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87D7B2-127F-4ACA-8927-0D4A0867028D}">
  <ds:schemaRefs>
    <ds:schemaRef ds:uri="http://schemas.microsoft.com/sharepoint/v3/contenttype/forms"/>
  </ds:schemaRefs>
</ds:datastoreItem>
</file>

<file path=customXml/itemProps3.xml><?xml version="1.0" encoding="utf-8"?>
<ds:datastoreItem xmlns:ds="http://schemas.openxmlformats.org/officeDocument/2006/customXml" ds:itemID="{77271A8C-435F-4317-97D9-D3FB77FE945D}">
  <ds:schemaRefs>
    <ds:schemaRef ds:uri="http://schemas.microsoft.com/office/infopath/2007/PartnerControls"/>
    <ds:schemaRef ds:uri="http://schemas.openxmlformats.org/package/2006/metadata/core-properties"/>
    <ds:schemaRef ds:uri="http://schemas.microsoft.com/office/2006/documentManagement/types"/>
    <ds:schemaRef ds:uri="http://purl.org/dc/terms/"/>
    <ds:schemaRef ds:uri="http://www.w3.org/XML/1998/namespace"/>
    <ds:schemaRef ds:uri="0b375246-e7a5-4cd3-9260-ba7fb55e9fdc"/>
    <ds:schemaRef ds:uri="http://schemas.microsoft.com/office/2006/metadata/properties"/>
    <ds:schemaRef ds:uri="http://purl.org/dc/dcmitype/"/>
    <ds:schemaRef ds:uri="http://purl.org/dc/elements/1.1/"/>
    <ds:schemaRef ds:uri="29232704-331d-4124-9428-a3a78b19a65d"/>
  </ds:schemaRefs>
</ds:datastoreItem>
</file>

<file path=docProps/app.xml><?xml version="1.0" encoding="utf-8"?>
<Properties xmlns="http://schemas.openxmlformats.org/officeDocument/2006/extended-properties" xmlns:vt="http://schemas.openxmlformats.org/officeDocument/2006/docPropsVTypes">
  <TotalTime>0</TotalTime>
  <Words>97</Words>
  <Application>Microsoft Office PowerPoint</Application>
  <PresentationFormat>Widescreen</PresentationFormat>
  <Paragraphs>16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Engineering Precision with Physical Simulation</vt:lpstr>
      <vt:lpstr>Rethinking Computers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Matiss Ipolito</dc:creator>
  <cp:lastModifiedBy>Elizabeth Simpson (Student)</cp:lastModifiedBy>
  <cp:revision>257</cp:revision>
  <dcterms:created xsi:type="dcterms:W3CDTF">2025-06-11T21:29:33Z</dcterms:created>
  <dcterms:modified xsi:type="dcterms:W3CDTF">2025-10-01T11:31:14Z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0x0101005EA03C3EBE5F744FAC86159C8BD04AB0</vt:lpwstr>
  </property>
  <property fmtid="{D5CDD505-2E9C-101B-9397-08002B2CF9AE}" pid="3" name="MediaServiceImageTags">
    <vt:lpwstr/>
  </property>
</Properties>
</file>