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16"/>
  </p:notesMasterIdLst>
  <p:sldIdLst>
    <p:sldId id="270" r:id="rId3"/>
    <p:sldId id="257" r:id="rId4"/>
    <p:sldId id="258" r:id="rId5"/>
    <p:sldId id="259" r:id="rId6"/>
    <p:sldId id="260" r:id="rId7"/>
    <p:sldId id="261" r:id="rId8"/>
    <p:sldId id="262" r:id="rId9"/>
    <p:sldId id="263" r:id="rId10"/>
    <p:sldId id="264" r:id="rId11"/>
    <p:sldId id="267" r:id="rId12"/>
    <p:sldId id="268" r:id="rId13"/>
    <p:sldId id="269" r:id="rId14"/>
    <p:sldId id="30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ckIV1q0PoV1LdlfVNrts8A==" hashData="LNYOwuoIbfIdysDcVJMkBfzr272inF8/17EQRsljdSov33ucuY6XgliGWfRmg+AVt/QQUpRYakV1icFKtNAP0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792" autoAdjust="0"/>
  </p:normalViewPr>
  <p:slideViewPr>
    <p:cSldViewPr snapToGrid="0">
      <p:cViewPr varScale="1">
        <p:scale>
          <a:sx n="107" d="100"/>
          <a:sy n="107" d="100"/>
        </p:scale>
        <p:origin x="7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a Walters" userId="0082c520-c2c8-4944-9e5a-2aa07d58029d" providerId="ADAL" clId="{90C4798A-410E-46D7-B4C1-E034BB06793C}"/>
    <pc:docChg chg="custSel addSld delSld modSld">
      <pc:chgData name="Helena Walters" userId="0082c520-c2c8-4944-9e5a-2aa07d58029d" providerId="ADAL" clId="{90C4798A-410E-46D7-B4C1-E034BB06793C}" dt="2023-10-11T13:28:04.072" v="24" actId="20577"/>
      <pc:docMkLst>
        <pc:docMk/>
      </pc:docMkLst>
      <pc:sldChg chg="del">
        <pc:chgData name="Helena Walters" userId="0082c520-c2c8-4944-9e5a-2aa07d58029d" providerId="ADAL" clId="{90C4798A-410E-46D7-B4C1-E034BB06793C}" dt="2023-10-11T11:36:56.465" v="9" actId="2696"/>
        <pc:sldMkLst>
          <pc:docMk/>
          <pc:sldMk cId="0" sldId="256"/>
        </pc:sldMkLst>
      </pc:sldChg>
      <pc:sldChg chg="addSp delSp modSp mod">
        <pc:chgData name="Helena Walters" userId="0082c520-c2c8-4944-9e5a-2aa07d58029d" providerId="ADAL" clId="{90C4798A-410E-46D7-B4C1-E034BB06793C}" dt="2023-10-11T10:15:05.252" v="7"/>
        <pc:sldMkLst>
          <pc:docMk/>
          <pc:sldMk cId="0" sldId="269"/>
        </pc:sldMkLst>
        <pc:spChg chg="mod">
          <ac:chgData name="Helena Walters" userId="0082c520-c2c8-4944-9e5a-2aa07d58029d" providerId="ADAL" clId="{90C4798A-410E-46D7-B4C1-E034BB06793C}" dt="2023-10-10T13:37:55.857" v="3" actId="1076"/>
          <ac:spMkLst>
            <pc:docMk/>
            <pc:sldMk cId="0" sldId="269"/>
            <ac:spMk id="3" creationId="{722E5EB2-2CFF-2416-E4A0-3F9CDA4179C4}"/>
          </ac:spMkLst>
        </pc:spChg>
        <pc:spChg chg="mod">
          <ac:chgData name="Helena Walters" userId="0082c520-c2c8-4944-9e5a-2aa07d58029d" providerId="ADAL" clId="{90C4798A-410E-46D7-B4C1-E034BB06793C}" dt="2023-10-10T13:37:55.857" v="3" actId="1076"/>
          <ac:spMkLst>
            <pc:docMk/>
            <pc:sldMk cId="0" sldId="269"/>
            <ac:spMk id="4" creationId="{611688BC-CDBC-0184-1771-A20213F7AC4F}"/>
          </ac:spMkLst>
        </pc:spChg>
        <pc:spChg chg="mod">
          <ac:chgData name="Helena Walters" userId="0082c520-c2c8-4944-9e5a-2aa07d58029d" providerId="ADAL" clId="{90C4798A-410E-46D7-B4C1-E034BB06793C}" dt="2023-10-10T13:37:55.857" v="3" actId="1076"/>
          <ac:spMkLst>
            <pc:docMk/>
            <pc:sldMk cId="0" sldId="269"/>
            <ac:spMk id="6" creationId="{93D80A10-512D-B251-AF50-02CDA338F8BE}"/>
          </ac:spMkLst>
        </pc:spChg>
        <pc:spChg chg="mod">
          <ac:chgData name="Helena Walters" userId="0082c520-c2c8-4944-9e5a-2aa07d58029d" providerId="ADAL" clId="{90C4798A-410E-46D7-B4C1-E034BB06793C}" dt="2023-10-10T13:37:55.857" v="3" actId="1076"/>
          <ac:spMkLst>
            <pc:docMk/>
            <pc:sldMk cId="0" sldId="269"/>
            <ac:spMk id="8" creationId="{7F428A1C-4592-AA42-BB87-32ADCC16D453}"/>
          </ac:spMkLst>
        </pc:spChg>
        <pc:spChg chg="mod">
          <ac:chgData name="Helena Walters" userId="0082c520-c2c8-4944-9e5a-2aa07d58029d" providerId="ADAL" clId="{90C4798A-410E-46D7-B4C1-E034BB06793C}" dt="2023-10-10T13:37:55.857" v="3" actId="1076"/>
          <ac:spMkLst>
            <pc:docMk/>
            <pc:sldMk cId="0" sldId="269"/>
            <ac:spMk id="10" creationId="{0736CF2E-FE3D-49FE-4ABD-6377E4E78F9B}"/>
          </ac:spMkLst>
        </pc:spChg>
        <pc:spChg chg="mod">
          <ac:chgData name="Helena Walters" userId="0082c520-c2c8-4944-9e5a-2aa07d58029d" providerId="ADAL" clId="{90C4798A-410E-46D7-B4C1-E034BB06793C}" dt="2023-10-11T10:14:11.140" v="5"/>
          <ac:spMkLst>
            <pc:docMk/>
            <pc:sldMk cId="0" sldId="269"/>
            <ac:spMk id="13" creationId="{D4FE78D7-6B94-E2E3-FD5C-DF8D8C4F0B8B}"/>
          </ac:spMkLst>
        </pc:spChg>
        <pc:spChg chg="mod">
          <ac:chgData name="Helena Walters" userId="0082c520-c2c8-4944-9e5a-2aa07d58029d" providerId="ADAL" clId="{90C4798A-410E-46D7-B4C1-E034BB06793C}" dt="2023-10-11T10:14:11.140" v="5"/>
          <ac:spMkLst>
            <pc:docMk/>
            <pc:sldMk cId="0" sldId="269"/>
            <ac:spMk id="15" creationId="{5ECAE47B-9D0F-611C-99F4-80114570E7FD}"/>
          </ac:spMkLst>
        </pc:spChg>
        <pc:spChg chg="mod">
          <ac:chgData name="Helena Walters" userId="0082c520-c2c8-4944-9e5a-2aa07d58029d" providerId="ADAL" clId="{90C4798A-410E-46D7-B4C1-E034BB06793C}" dt="2023-10-11T10:14:11.140" v="5"/>
          <ac:spMkLst>
            <pc:docMk/>
            <pc:sldMk cId="0" sldId="269"/>
            <ac:spMk id="17" creationId="{BB8A33C6-74C0-F07B-9699-A868C27EBB1E}"/>
          </ac:spMkLst>
        </pc:spChg>
        <pc:spChg chg="mod">
          <ac:chgData name="Helena Walters" userId="0082c520-c2c8-4944-9e5a-2aa07d58029d" providerId="ADAL" clId="{90C4798A-410E-46D7-B4C1-E034BB06793C}" dt="2023-10-11T10:15:05.252" v="7"/>
          <ac:spMkLst>
            <pc:docMk/>
            <pc:sldMk cId="0" sldId="269"/>
            <ac:spMk id="20" creationId="{4DB91CAF-10BB-7B7F-C20A-C6DF03BC07FC}"/>
          </ac:spMkLst>
        </pc:spChg>
        <pc:spChg chg="mod">
          <ac:chgData name="Helena Walters" userId="0082c520-c2c8-4944-9e5a-2aa07d58029d" providerId="ADAL" clId="{90C4798A-410E-46D7-B4C1-E034BB06793C}" dt="2023-10-11T10:15:05.252" v="7"/>
          <ac:spMkLst>
            <pc:docMk/>
            <pc:sldMk cId="0" sldId="269"/>
            <ac:spMk id="22" creationId="{E7F91670-DB45-9233-C6E6-D4FABC0A3EA7}"/>
          </ac:spMkLst>
        </pc:spChg>
        <pc:spChg chg="mod">
          <ac:chgData name="Helena Walters" userId="0082c520-c2c8-4944-9e5a-2aa07d58029d" providerId="ADAL" clId="{90C4798A-410E-46D7-B4C1-E034BB06793C}" dt="2023-10-11T10:15:05.252" v="7"/>
          <ac:spMkLst>
            <pc:docMk/>
            <pc:sldMk cId="0" sldId="269"/>
            <ac:spMk id="24" creationId="{1F295604-36FB-4B3B-2B3D-CF05F3CD2E19}"/>
          </ac:spMkLst>
        </pc:spChg>
        <pc:grpChg chg="add del mod">
          <ac:chgData name="Helena Walters" userId="0082c520-c2c8-4944-9e5a-2aa07d58029d" providerId="ADAL" clId="{90C4798A-410E-46D7-B4C1-E034BB06793C}" dt="2023-10-11T10:14:08.797" v="4" actId="478"/>
          <ac:grpSpMkLst>
            <pc:docMk/>
            <pc:sldMk cId="0" sldId="269"/>
            <ac:grpSpMk id="2" creationId="{871DDB3A-A1F3-62C2-2F4D-87B45AB8DAE6}"/>
          </ac:grpSpMkLst>
        </pc:grpChg>
        <pc:grpChg chg="add del mod">
          <ac:chgData name="Helena Walters" userId="0082c520-c2c8-4944-9e5a-2aa07d58029d" providerId="ADAL" clId="{90C4798A-410E-46D7-B4C1-E034BB06793C}" dt="2023-10-11T10:14:14.649" v="6" actId="478"/>
          <ac:grpSpMkLst>
            <pc:docMk/>
            <pc:sldMk cId="0" sldId="269"/>
            <ac:grpSpMk id="11" creationId="{C06AFCAE-4A10-C388-3B43-C368BA4A7A2A}"/>
          </ac:grpSpMkLst>
        </pc:grpChg>
        <pc:grpChg chg="add mod">
          <ac:chgData name="Helena Walters" userId="0082c520-c2c8-4944-9e5a-2aa07d58029d" providerId="ADAL" clId="{90C4798A-410E-46D7-B4C1-E034BB06793C}" dt="2023-10-11T10:15:05.252" v="7"/>
          <ac:grpSpMkLst>
            <pc:docMk/>
            <pc:sldMk cId="0" sldId="269"/>
            <ac:grpSpMk id="18" creationId="{8B0E94D6-E263-E549-8255-9C908AFFD5D5}"/>
          </ac:grpSpMkLst>
        </pc:grpChg>
        <pc:picChg chg="mod">
          <ac:chgData name="Helena Walters" userId="0082c520-c2c8-4944-9e5a-2aa07d58029d" providerId="ADAL" clId="{90C4798A-410E-46D7-B4C1-E034BB06793C}" dt="2023-10-10T13:37:55.857" v="3" actId="1076"/>
          <ac:picMkLst>
            <pc:docMk/>
            <pc:sldMk cId="0" sldId="269"/>
            <ac:picMk id="5" creationId="{84AE6598-CD5C-645D-9A2E-694150050AF4}"/>
          </ac:picMkLst>
        </pc:picChg>
        <pc:picChg chg="mod">
          <ac:chgData name="Helena Walters" userId="0082c520-c2c8-4944-9e5a-2aa07d58029d" providerId="ADAL" clId="{90C4798A-410E-46D7-B4C1-E034BB06793C}" dt="2023-10-10T13:37:55.857" v="3" actId="1076"/>
          <ac:picMkLst>
            <pc:docMk/>
            <pc:sldMk cId="0" sldId="269"/>
            <ac:picMk id="7" creationId="{F410798F-A1F7-6ECF-F20D-84C90A7C3112}"/>
          </ac:picMkLst>
        </pc:picChg>
        <pc:picChg chg="mod">
          <ac:chgData name="Helena Walters" userId="0082c520-c2c8-4944-9e5a-2aa07d58029d" providerId="ADAL" clId="{90C4798A-410E-46D7-B4C1-E034BB06793C}" dt="2023-10-10T13:37:55.857" v="3" actId="1076"/>
          <ac:picMkLst>
            <pc:docMk/>
            <pc:sldMk cId="0" sldId="269"/>
            <ac:picMk id="9" creationId="{683A2342-EBF4-57A0-4F4D-AC4DBDABF942}"/>
          </ac:picMkLst>
        </pc:picChg>
        <pc:picChg chg="mod">
          <ac:chgData name="Helena Walters" userId="0082c520-c2c8-4944-9e5a-2aa07d58029d" providerId="ADAL" clId="{90C4798A-410E-46D7-B4C1-E034BB06793C}" dt="2023-10-11T10:14:11.140" v="5"/>
          <ac:picMkLst>
            <pc:docMk/>
            <pc:sldMk cId="0" sldId="269"/>
            <ac:picMk id="12" creationId="{E69B446D-50CA-9536-7AA6-CFBF6229168A}"/>
          </ac:picMkLst>
        </pc:picChg>
        <pc:picChg chg="mod">
          <ac:chgData name="Helena Walters" userId="0082c520-c2c8-4944-9e5a-2aa07d58029d" providerId="ADAL" clId="{90C4798A-410E-46D7-B4C1-E034BB06793C}" dt="2023-10-11T10:14:11.140" v="5"/>
          <ac:picMkLst>
            <pc:docMk/>
            <pc:sldMk cId="0" sldId="269"/>
            <ac:picMk id="14" creationId="{1992DF7C-74D3-55C1-1FD2-7BD058F5836B}"/>
          </ac:picMkLst>
        </pc:picChg>
        <pc:picChg chg="mod">
          <ac:chgData name="Helena Walters" userId="0082c520-c2c8-4944-9e5a-2aa07d58029d" providerId="ADAL" clId="{90C4798A-410E-46D7-B4C1-E034BB06793C}" dt="2023-10-11T10:14:11.140" v="5"/>
          <ac:picMkLst>
            <pc:docMk/>
            <pc:sldMk cId="0" sldId="269"/>
            <ac:picMk id="16" creationId="{817FBB7D-2D1B-8F95-E1B3-E75D931FCC30}"/>
          </ac:picMkLst>
        </pc:picChg>
        <pc:picChg chg="mod">
          <ac:chgData name="Helena Walters" userId="0082c520-c2c8-4944-9e5a-2aa07d58029d" providerId="ADAL" clId="{90C4798A-410E-46D7-B4C1-E034BB06793C}" dt="2023-10-11T10:15:05.252" v="7"/>
          <ac:picMkLst>
            <pc:docMk/>
            <pc:sldMk cId="0" sldId="269"/>
            <ac:picMk id="19" creationId="{2D05DF3E-E0F1-0D37-97D4-0E89E71D999C}"/>
          </ac:picMkLst>
        </pc:picChg>
        <pc:picChg chg="mod">
          <ac:chgData name="Helena Walters" userId="0082c520-c2c8-4944-9e5a-2aa07d58029d" providerId="ADAL" clId="{90C4798A-410E-46D7-B4C1-E034BB06793C}" dt="2023-10-11T10:15:05.252" v="7"/>
          <ac:picMkLst>
            <pc:docMk/>
            <pc:sldMk cId="0" sldId="269"/>
            <ac:picMk id="21" creationId="{F757F597-81E5-700C-475F-28B02AFE7342}"/>
          </ac:picMkLst>
        </pc:picChg>
        <pc:picChg chg="mod">
          <ac:chgData name="Helena Walters" userId="0082c520-c2c8-4944-9e5a-2aa07d58029d" providerId="ADAL" clId="{90C4798A-410E-46D7-B4C1-E034BB06793C}" dt="2023-10-11T10:15:05.252" v="7"/>
          <ac:picMkLst>
            <pc:docMk/>
            <pc:sldMk cId="0" sldId="269"/>
            <ac:picMk id="23" creationId="{BDDE1E87-C052-403A-6E3A-F2603A769718}"/>
          </ac:picMkLst>
        </pc:picChg>
        <pc:picChg chg="del">
          <ac:chgData name="Helena Walters" userId="0082c520-c2c8-4944-9e5a-2aa07d58029d" providerId="ADAL" clId="{90C4798A-410E-46D7-B4C1-E034BB06793C}" dt="2023-10-10T13:37:37.128" v="0" actId="478"/>
          <ac:picMkLst>
            <pc:docMk/>
            <pc:sldMk cId="0" sldId="269"/>
            <ac:picMk id="163" creationId="{00000000-0000-0000-0000-000000000000}"/>
          </ac:picMkLst>
        </pc:picChg>
      </pc:sldChg>
      <pc:sldChg chg="modSp add mod">
        <pc:chgData name="Helena Walters" userId="0082c520-c2c8-4944-9e5a-2aa07d58029d" providerId="ADAL" clId="{90C4798A-410E-46D7-B4C1-E034BB06793C}" dt="2023-10-11T13:28:04.072" v="24" actId="20577"/>
        <pc:sldMkLst>
          <pc:docMk/>
          <pc:sldMk cId="3049800406" sldId="270"/>
        </pc:sldMkLst>
        <pc:spChg chg="mod">
          <ac:chgData name="Helena Walters" userId="0082c520-c2c8-4944-9e5a-2aa07d58029d" providerId="ADAL" clId="{90C4798A-410E-46D7-B4C1-E034BB06793C}" dt="2023-10-11T11:38:30.907" v="11" actId="20577"/>
          <ac:spMkLst>
            <pc:docMk/>
            <pc:sldMk cId="3049800406" sldId="270"/>
            <ac:spMk id="2" creationId="{5D3F1E9C-79C5-E84E-B08F-06797F27B6F6}"/>
          </ac:spMkLst>
        </pc:spChg>
        <pc:spChg chg="mod">
          <ac:chgData name="Helena Walters" userId="0082c520-c2c8-4944-9e5a-2aa07d58029d" providerId="ADAL" clId="{90C4798A-410E-46D7-B4C1-E034BB06793C}" dt="2023-10-11T13:28:04.072" v="24" actId="20577"/>
          <ac:spMkLst>
            <pc:docMk/>
            <pc:sldMk cId="3049800406" sldId="270"/>
            <ac:spMk id="6" creationId="{8EF35676-49DE-E547-B19F-0A8B69E1FA3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3"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r>
              <a:rPr lang="en-US" sz="1800" b="0" strike="noStrike" spc="-1">
                <a:solidFill>
                  <a:srgbClr val="000000"/>
                </a:solidFill>
                <a:latin typeface="Calibri"/>
              </a:rPr>
              <a:t>Click to move the slide</a:t>
            </a:r>
          </a:p>
        </p:txBody>
      </p:sp>
      <p:sp>
        <p:nvSpPr>
          <p:cNvPr id="84"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r>
              <a:rPr lang="en-ZA" sz="2000" b="0" strike="noStrike" spc="-1">
                <a:solidFill>
                  <a:srgbClr val="000000"/>
                </a:solidFill>
                <a:latin typeface="Arial"/>
              </a:rPr>
              <a:t>Click to edit the notes format</a:t>
            </a:r>
          </a:p>
        </p:txBody>
      </p:sp>
      <p:sp>
        <p:nvSpPr>
          <p:cNvPr id="85"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pPr indent="0">
              <a:buNone/>
            </a:pPr>
            <a:r>
              <a:rPr lang="en-ZA" sz="1400" b="0" strike="noStrike" spc="-1">
                <a:solidFill>
                  <a:srgbClr val="000000"/>
                </a:solidFill>
                <a:latin typeface="Times New Roman"/>
              </a:rPr>
              <a:t>&lt;header&gt;</a:t>
            </a:r>
          </a:p>
        </p:txBody>
      </p:sp>
      <p:sp>
        <p:nvSpPr>
          <p:cNvPr id="86" name="PlaceHolder 4"/>
          <p:cNvSpPr>
            <a:spLocks noGrp="1"/>
          </p:cNvSpPr>
          <p:nvPr>
            <p:ph type="dt" idx="6"/>
          </p:nvPr>
        </p:nvSpPr>
        <p:spPr>
          <a:xfrm>
            <a:off x="4278960" y="0"/>
            <a:ext cx="3280680" cy="534240"/>
          </a:xfrm>
          <a:prstGeom prst="rect">
            <a:avLst/>
          </a:prstGeom>
          <a:noFill/>
          <a:ln w="0">
            <a:noFill/>
          </a:ln>
        </p:spPr>
        <p:txBody>
          <a:bodyPr lIns="0" tIns="0" rIns="0" bIns="0" anchor="t">
            <a:noAutofit/>
          </a:bodyPr>
          <a:lstStyle>
            <a:lvl1pPr indent="0" algn="r">
              <a:buNone/>
              <a:defRPr lang="en-ZA" sz="1400" b="0" strike="noStrike" spc="-1">
                <a:solidFill>
                  <a:srgbClr val="000000"/>
                </a:solidFill>
                <a:latin typeface="Times New Roman"/>
              </a:defRPr>
            </a:lvl1pPr>
          </a:lstStyle>
          <a:p>
            <a:pPr indent="0" algn="r">
              <a:buNone/>
            </a:pPr>
            <a:r>
              <a:rPr lang="en-ZA" sz="1400" b="0" strike="noStrike" spc="-1">
                <a:solidFill>
                  <a:srgbClr val="000000"/>
                </a:solidFill>
                <a:latin typeface="Times New Roman"/>
              </a:rPr>
              <a:t>&lt;date/time&gt;</a:t>
            </a:r>
          </a:p>
        </p:txBody>
      </p:sp>
      <p:sp>
        <p:nvSpPr>
          <p:cNvPr id="87" name="PlaceHolder 5"/>
          <p:cNvSpPr>
            <a:spLocks noGrp="1"/>
          </p:cNvSpPr>
          <p:nvPr>
            <p:ph type="ftr" idx="7"/>
          </p:nvPr>
        </p:nvSpPr>
        <p:spPr>
          <a:xfrm>
            <a:off x="0" y="10157400"/>
            <a:ext cx="3280680" cy="534240"/>
          </a:xfrm>
          <a:prstGeom prst="rect">
            <a:avLst/>
          </a:prstGeom>
          <a:noFill/>
          <a:ln w="0">
            <a:noFill/>
          </a:ln>
        </p:spPr>
        <p:txBody>
          <a:bodyPr lIns="0" tIns="0" rIns="0" bIns="0" anchor="b">
            <a:noAutofit/>
          </a:bodyPr>
          <a:lstStyle>
            <a:lvl1pPr indent="0">
              <a:buNone/>
              <a:defRPr lang="en-ZA" sz="1400" b="0" strike="noStrike" spc="-1">
                <a:solidFill>
                  <a:srgbClr val="000000"/>
                </a:solidFill>
                <a:latin typeface="Times New Roman"/>
              </a:defRPr>
            </a:lvl1pPr>
          </a:lstStyle>
          <a:p>
            <a:pPr indent="0">
              <a:buNone/>
            </a:pPr>
            <a:r>
              <a:rPr lang="en-ZA" sz="1400" b="0" strike="noStrike" spc="-1">
                <a:solidFill>
                  <a:srgbClr val="000000"/>
                </a:solidFill>
                <a:latin typeface="Times New Roman"/>
              </a:rPr>
              <a:t>&lt;footer&gt;</a:t>
            </a:r>
          </a:p>
        </p:txBody>
      </p:sp>
      <p:sp>
        <p:nvSpPr>
          <p:cNvPr id="88" name="PlaceHolder 6"/>
          <p:cNvSpPr>
            <a:spLocks noGrp="1"/>
          </p:cNvSpPr>
          <p:nvPr>
            <p:ph type="sldNum" idx="8"/>
          </p:nvPr>
        </p:nvSpPr>
        <p:spPr>
          <a:xfrm>
            <a:off x="4278960" y="10157400"/>
            <a:ext cx="3280680" cy="534240"/>
          </a:xfrm>
          <a:prstGeom prst="rect">
            <a:avLst/>
          </a:prstGeom>
          <a:noFill/>
          <a:ln w="0">
            <a:noFill/>
          </a:ln>
        </p:spPr>
        <p:txBody>
          <a:bodyPr lIns="0" tIns="0" rIns="0" bIns="0" anchor="b">
            <a:noAutofit/>
          </a:bodyPr>
          <a:lstStyle>
            <a:lvl1pPr indent="0" algn="r">
              <a:buNone/>
              <a:defRPr lang="en-ZA" sz="1400" b="0" strike="noStrike" spc="-1">
                <a:solidFill>
                  <a:srgbClr val="000000"/>
                </a:solidFill>
                <a:latin typeface="Times New Roman"/>
              </a:defRPr>
            </a:lvl1pPr>
          </a:lstStyle>
          <a:p>
            <a:pPr indent="0" algn="r">
              <a:buNone/>
            </a:pPr>
            <a:fld id="{B68FA78B-42C6-4EEC-9203-0591A37BD3ED}" type="slidenum">
              <a:rPr lang="en-ZA" sz="1400" b="0" strike="noStrike" spc="-1">
                <a:solidFill>
                  <a:srgbClr val="000000"/>
                </a:solidFill>
                <a:latin typeface="Times New Roman"/>
              </a:rPr>
              <a:t>‹#›</a:t>
            </a:fld>
            <a:endParaRPr lang="en-ZA" sz="14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PlaceHolder 1"/>
          <p:cNvSpPr>
            <a:spLocks noGrp="1" noRot="1" noChangeAspect="1"/>
          </p:cNvSpPr>
          <p:nvPr>
            <p:ph type="sldImg"/>
          </p:nvPr>
        </p:nvSpPr>
        <p:spPr>
          <a:xfrm>
            <a:off x="685800" y="1143000"/>
            <a:ext cx="5486040" cy="3085920"/>
          </a:xfrm>
          <a:prstGeom prst="rect">
            <a:avLst/>
          </a:prstGeom>
          <a:ln w="0">
            <a:noFill/>
          </a:ln>
        </p:spPr>
      </p:sp>
      <p:sp>
        <p:nvSpPr>
          <p:cNvPr id="170"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buNone/>
            </a:pPr>
            <a:endParaRPr lang="en-ZA" sz="1800" b="0" strike="noStrike" spc="-1">
              <a:solidFill>
                <a:srgbClr val="000000"/>
              </a:solidFill>
              <a:latin typeface="Arial"/>
            </a:endParaRPr>
          </a:p>
        </p:txBody>
      </p:sp>
      <p:sp>
        <p:nvSpPr>
          <p:cNvPr id="171" name="PlaceHolder 3"/>
          <p:cNvSpPr>
            <a:spLocks noGrp="1"/>
          </p:cNvSpPr>
          <p:nvPr>
            <p:ph type="sldNum" idx="10"/>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BA30F769-9307-458B-ABCA-1FC55925F49C}" type="slidenum">
              <a:rPr lang="en-US" sz="1200" b="0" strike="noStrike" spc="-1">
                <a:solidFill>
                  <a:srgbClr val="000000"/>
                </a:solidFill>
                <a:latin typeface="Times New Roman"/>
              </a:rPr>
              <a:t>2</a:t>
            </a:fld>
            <a:endParaRPr lang="en-ZA" sz="1200" b="0" strike="noStrike" spc="-1">
              <a:solidFill>
                <a:srgbClr val="000000"/>
              </a:solidFill>
              <a:latin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PlaceHolder 1"/>
          <p:cNvSpPr>
            <a:spLocks noGrp="1" noRot="1" noChangeAspect="1"/>
          </p:cNvSpPr>
          <p:nvPr>
            <p:ph type="sldImg"/>
          </p:nvPr>
        </p:nvSpPr>
        <p:spPr>
          <a:xfrm>
            <a:off x="685800" y="1143000"/>
            <a:ext cx="5486400" cy="3086100"/>
          </a:xfrm>
          <a:prstGeom prst="rect">
            <a:avLst/>
          </a:prstGeom>
          <a:ln w="0">
            <a:noFill/>
          </a:ln>
        </p:spPr>
      </p:sp>
      <p:sp>
        <p:nvSpPr>
          <p:cNvPr id="203"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buNone/>
            </a:pPr>
            <a:endParaRPr lang="en-ZA" sz="1800" b="0" strike="noStrike" spc="-1">
              <a:solidFill>
                <a:srgbClr val="000000"/>
              </a:solidFill>
              <a:latin typeface="Arial"/>
            </a:endParaRPr>
          </a:p>
        </p:txBody>
      </p:sp>
      <p:sp>
        <p:nvSpPr>
          <p:cNvPr id="204" name="PlaceHolder 3"/>
          <p:cNvSpPr>
            <a:spLocks noGrp="1"/>
          </p:cNvSpPr>
          <p:nvPr>
            <p:ph type="sldNum" idx="21"/>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E2FE3826-056C-4A72-A887-CA1D5749000A}" type="slidenum">
              <a:rPr lang="en-US" sz="1200" b="0" strike="noStrike" spc="-1">
                <a:solidFill>
                  <a:srgbClr val="000000"/>
                </a:solidFill>
                <a:latin typeface="Times New Roman"/>
              </a:rPr>
              <a:t>11</a:t>
            </a:fld>
            <a:endParaRPr lang="en-ZA" sz="1200" b="0" strike="noStrike" spc="-1">
              <a:solidFill>
                <a:srgbClr val="000000"/>
              </a:solidFill>
              <a:latin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PlaceHolder 1"/>
          <p:cNvSpPr>
            <a:spLocks noGrp="1" noRot="1" noChangeAspect="1"/>
          </p:cNvSpPr>
          <p:nvPr>
            <p:ph type="sldImg"/>
          </p:nvPr>
        </p:nvSpPr>
        <p:spPr>
          <a:xfrm>
            <a:off x="685800" y="1143000"/>
            <a:ext cx="5486400" cy="3086100"/>
          </a:xfrm>
          <a:prstGeom prst="rect">
            <a:avLst/>
          </a:prstGeom>
          <a:ln w="0">
            <a:noFill/>
          </a:ln>
        </p:spPr>
      </p:sp>
      <p:sp>
        <p:nvSpPr>
          <p:cNvPr id="206"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buNone/>
            </a:pPr>
            <a:endParaRPr lang="en-ZA" sz="1800" b="0" strike="noStrike" spc="-1">
              <a:solidFill>
                <a:srgbClr val="000000"/>
              </a:solidFill>
              <a:latin typeface="Arial"/>
            </a:endParaRPr>
          </a:p>
        </p:txBody>
      </p:sp>
      <p:sp>
        <p:nvSpPr>
          <p:cNvPr id="207" name="PlaceHolder 3"/>
          <p:cNvSpPr>
            <a:spLocks noGrp="1"/>
          </p:cNvSpPr>
          <p:nvPr>
            <p:ph type="sldNum" idx="22"/>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5DA5BC32-D0AC-4D0C-AC9C-C0C0AD6593C4}" type="slidenum">
              <a:rPr lang="en-US" sz="1200" b="0" strike="noStrike" spc="-1">
                <a:solidFill>
                  <a:srgbClr val="000000"/>
                </a:solidFill>
                <a:latin typeface="Times New Roman"/>
              </a:rPr>
              <a:t>12</a:t>
            </a:fld>
            <a:endParaRPr lang="en-ZA" sz="1200" b="0" strike="noStrike" spc="-1">
              <a:solidFill>
                <a:srgbClr val="000000"/>
              </a:solidFill>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PlaceHolder 1"/>
          <p:cNvSpPr>
            <a:spLocks noGrp="1" noRot="1" noChangeAspect="1"/>
          </p:cNvSpPr>
          <p:nvPr>
            <p:ph type="sldImg"/>
          </p:nvPr>
        </p:nvSpPr>
        <p:spPr>
          <a:xfrm>
            <a:off x="685800" y="1143000"/>
            <a:ext cx="5486400" cy="3086100"/>
          </a:xfrm>
          <a:prstGeom prst="rect">
            <a:avLst/>
          </a:prstGeom>
          <a:ln w="0">
            <a:noFill/>
          </a:ln>
        </p:spPr>
      </p:sp>
      <p:sp>
        <p:nvSpPr>
          <p:cNvPr id="173"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lnSpc>
                <a:spcPct val="100000"/>
              </a:lnSpc>
              <a:buNone/>
            </a:pPr>
            <a:r>
              <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A Spatial Data Infrastructure (SDI) is a foundational framework designed to efficiently manage and leverage spatial data, making it uniquely suited for geospatial ecosystems. While it can encompass advanced functionalities such as prescribed data models, intricate geoprocessing workflows, or data publication standards, what truly sets an SDI apart is its role as a centralized, unifying platform.</a:t>
            </a:r>
          </a:p>
          <a:p>
            <a:pPr marL="216000" indent="0">
              <a:lnSpc>
                <a:spcPct val="100000"/>
              </a:lnSpc>
              <a:buNone/>
            </a:pP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r>
              <a:rPr lang="en-ZA" sz="1200" b="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Unifying Diverse Processes and Data:</a:t>
            </a:r>
          </a:p>
          <a:p>
            <a:pPr marL="216000" indent="0">
              <a:lnSpc>
                <a:spcPct val="100000"/>
              </a:lnSpc>
              <a:buNone/>
            </a:pPr>
            <a:r>
              <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An SDI acts as a hub that brings together the multifaceted components of geospatial ecosystems. It unifies diverse processes and data sources, creating a cohesive environment where data integration, access, and collaboration thrive. This unique characteristic ensures that users can seamlessly work with geospatial data, regardless of its source or format.</a:t>
            </a:r>
          </a:p>
          <a:p>
            <a:pPr marL="216000" indent="0">
              <a:lnSpc>
                <a:spcPct val="100000"/>
              </a:lnSpc>
              <a:buNone/>
            </a:pP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r>
              <a:rPr lang="en-ZA" sz="1200" b="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Enhancing Spatial Database Efficiency:</a:t>
            </a:r>
          </a:p>
          <a:p>
            <a:pPr marL="216000" indent="0">
              <a:lnSpc>
                <a:spcPct val="100000"/>
              </a:lnSpc>
              <a:buNone/>
            </a:pPr>
            <a:r>
              <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In conjunction with SDIs, spatial databases play a pivotal role in efficiently storing and accessing geometric and geographic data. These databases encompass coordinates, points, lines, polygons, and topology, often associated with a wide array of features, from locations to complex urban structures.</a:t>
            </a:r>
          </a:p>
          <a:p>
            <a:pPr marL="216000" indent="0">
              <a:lnSpc>
                <a:spcPct val="100000"/>
              </a:lnSpc>
              <a:buNone/>
            </a:pP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r>
              <a:rPr lang="en-ZA" sz="1200" b="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Spatial Index for Performance:</a:t>
            </a:r>
          </a:p>
          <a:p>
            <a:pPr marL="216000" indent="0">
              <a:lnSpc>
                <a:spcPct val="100000"/>
              </a:lnSpc>
              <a:buNone/>
            </a:pPr>
            <a:r>
              <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What makes spatial databases distinct is their utilization of a specialized index called a spatial index. This index dramatically enhances database performance by enabling swift spatial queries. It ensures that geospatial data retrieval is not only accurate but also expedient, a crucial aspect in geospatial applications.</a:t>
            </a:r>
          </a:p>
          <a:p>
            <a:pPr marL="216000" indent="0">
              <a:lnSpc>
                <a:spcPct val="100000"/>
              </a:lnSpc>
              <a:buNone/>
            </a:pP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r>
              <a:rPr lang="en-ZA" sz="1200" b="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Facilitating Complex Relationships:</a:t>
            </a:r>
          </a:p>
          <a:p>
            <a:pPr marL="216000" indent="0">
              <a:lnSpc>
                <a:spcPct val="100000"/>
              </a:lnSpc>
              <a:buNone/>
            </a:pPr>
            <a:r>
              <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Spatial databases excel in managing complex relationships between connecting objects from different classes. Beyond basic filtering, they provide robust mechanisms for handling intricate spatial relationships, allowing for more nuanced analysis and decision-making in geospatial contexts.</a:t>
            </a:r>
          </a:p>
        </p:txBody>
      </p:sp>
      <p:sp>
        <p:nvSpPr>
          <p:cNvPr id="174" name="PlaceHolder 3"/>
          <p:cNvSpPr>
            <a:spLocks noGrp="1"/>
          </p:cNvSpPr>
          <p:nvPr>
            <p:ph type="sldNum" idx="11"/>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46538C5F-6BB8-454B-8D4A-48393565C86C}" type="slidenum">
              <a:rPr lang="en-US" sz="1200" b="0" strike="noStrike" spc="-1">
                <a:solidFill>
                  <a:srgbClr val="000000"/>
                </a:solidFill>
                <a:latin typeface="Times New Roman"/>
              </a:rPr>
              <a:t>3</a:t>
            </a:fld>
            <a:endParaRPr lang="en-ZA" sz="1200" b="0" strike="noStrike" spc="-1">
              <a:solidFill>
                <a:srgbClr val="000000"/>
              </a:solidFill>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PlaceHolder 1"/>
          <p:cNvSpPr>
            <a:spLocks noGrp="1" noRot="1" noChangeAspect="1"/>
          </p:cNvSpPr>
          <p:nvPr>
            <p:ph type="sldImg"/>
          </p:nvPr>
        </p:nvSpPr>
        <p:spPr>
          <a:xfrm>
            <a:off x="685800" y="1143000"/>
            <a:ext cx="5486400" cy="3086100"/>
          </a:xfrm>
          <a:prstGeom prst="rect">
            <a:avLst/>
          </a:prstGeom>
          <a:ln w="0">
            <a:noFill/>
          </a:ln>
        </p:spPr>
      </p:sp>
      <p:sp>
        <p:nvSpPr>
          <p:cNvPr id="176"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lnSpc>
                <a:spcPct val="100000"/>
              </a:lnSpc>
              <a:buNone/>
            </a:pPr>
            <a:r>
              <a:rPr lang="en-ZA" sz="1200" b="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Storage of Spatial Data:</a:t>
            </a:r>
          </a:p>
          <a:p>
            <a:pPr marL="387450" indent="-171450">
              <a:lnSpc>
                <a:spcPct val="100000"/>
              </a:lnSpc>
              <a:buFont typeface="Arial" panose="020B0604020202020204" pitchFamily="34" charset="0"/>
              <a:buChar char="•"/>
            </a:pPr>
            <a:r>
              <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An SDI provides a centralized repository for the secure storage of diverse spatial data types, including maps, geographic features, and geographic information system (GIS) datasets.</a:t>
            </a:r>
          </a:p>
          <a:p>
            <a:pPr marL="216000" indent="0">
              <a:lnSpc>
                <a:spcPct val="100000"/>
              </a:lnSpc>
              <a:buNone/>
            </a:pP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r>
              <a:rPr lang="en-ZA" sz="1200" b="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Publication of Maps: </a:t>
            </a:r>
          </a:p>
          <a:p>
            <a:pPr marL="387450" indent="-171450">
              <a:lnSpc>
                <a:spcPct val="100000"/>
              </a:lnSpc>
              <a:buFont typeface="Arial" panose="020B0604020202020204" pitchFamily="34" charset="0"/>
              <a:buChar char="•"/>
            </a:pPr>
            <a:r>
              <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It enables the creation and publication of maps and cartographic products, making spatial information accessible to users in a visual format.</a:t>
            </a:r>
          </a:p>
          <a:p>
            <a:pPr marL="216000" indent="0">
              <a:lnSpc>
                <a:spcPct val="100000"/>
              </a:lnSpc>
              <a:buNone/>
            </a:pP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r>
              <a:rPr lang="en-ZA" sz="1200" b="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Sharing of Documents: </a:t>
            </a:r>
          </a:p>
          <a:p>
            <a:pPr marL="387450" indent="-171450">
              <a:lnSpc>
                <a:spcPct val="100000"/>
              </a:lnSpc>
              <a:buFont typeface="Arial" panose="020B0604020202020204" pitchFamily="34" charset="0"/>
              <a:buChar char="•"/>
            </a:pPr>
            <a:r>
              <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SDIs facilitate the sharing of documents and reports related to spatial data and analysis, enhancing collaboration and knowledge exchange among stakeholders.</a:t>
            </a:r>
          </a:p>
          <a:p>
            <a:pPr marL="216000" indent="0">
              <a:lnSpc>
                <a:spcPct val="100000"/>
              </a:lnSpc>
              <a:buNone/>
            </a:pP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r>
              <a:rPr lang="en-ZA" sz="1200" b="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Sharing of Spatial Data: </a:t>
            </a:r>
          </a:p>
          <a:p>
            <a:pPr marL="387450" indent="-171450">
              <a:lnSpc>
                <a:spcPct val="100000"/>
              </a:lnSpc>
              <a:buFont typeface="Arial" panose="020B0604020202020204" pitchFamily="34" charset="0"/>
              <a:buChar char="•"/>
            </a:pPr>
            <a:r>
              <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Users can easily share spatial data with others, promoting data sharing, interoperability, and collaborative working across organizations and domains.</a:t>
            </a:r>
          </a:p>
          <a:p>
            <a:pPr marL="216000" indent="0">
              <a:lnSpc>
                <a:spcPct val="100000"/>
              </a:lnSpc>
              <a:buNone/>
            </a:pP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r>
              <a:rPr lang="en-ZA" sz="1200" b="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Permissions Management: </a:t>
            </a:r>
          </a:p>
          <a:p>
            <a:pPr marL="387450" indent="-171450">
              <a:lnSpc>
                <a:spcPct val="100000"/>
              </a:lnSpc>
              <a:buFont typeface="Arial" panose="020B0604020202020204" pitchFamily="34" charset="0"/>
              <a:buChar char="•"/>
            </a:pPr>
            <a:r>
              <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SDIs offer robust access control mechanisms, allowing administrators to manage permissions and restrict data access to authorized users, ensuring data security and privacy.</a:t>
            </a:r>
          </a:p>
          <a:p>
            <a:pPr marL="216000" indent="0">
              <a:lnSpc>
                <a:spcPct val="100000"/>
              </a:lnSpc>
              <a:buNone/>
            </a:pP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r>
              <a:rPr lang="en-ZA" sz="1200" b="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Metadata Management: </a:t>
            </a:r>
          </a:p>
          <a:p>
            <a:pPr marL="387450" indent="-171450">
              <a:lnSpc>
                <a:spcPct val="100000"/>
              </a:lnSpc>
              <a:buFont typeface="Arial" panose="020B0604020202020204" pitchFamily="34" charset="0"/>
              <a:buChar char="•"/>
            </a:pPr>
            <a:r>
              <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Effective metadata management is a core function of SDIs, ensuring that users can discover, understand, and assess the quality of spatial data through comprehensive metadata descriptions.</a:t>
            </a:r>
          </a:p>
        </p:txBody>
      </p:sp>
      <p:sp>
        <p:nvSpPr>
          <p:cNvPr id="177" name="PlaceHolder 3"/>
          <p:cNvSpPr>
            <a:spLocks noGrp="1"/>
          </p:cNvSpPr>
          <p:nvPr>
            <p:ph type="sldNum" idx="12"/>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E5FD2A1D-3C71-4260-95A8-F83408FA1706}" type="slidenum">
              <a:rPr lang="en-US" sz="1200" b="0" strike="noStrike" spc="-1">
                <a:solidFill>
                  <a:srgbClr val="000000"/>
                </a:solidFill>
                <a:latin typeface="Times New Roman"/>
              </a:rPr>
              <a:t>4</a:t>
            </a:fld>
            <a:endParaRPr lang="en-ZA" sz="1200" b="0" strike="noStrike" spc="-1">
              <a:solidFill>
                <a:srgbClr val="000000"/>
              </a:solidFill>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PlaceHolder 1"/>
          <p:cNvSpPr>
            <a:spLocks noGrp="1" noRot="1" noChangeAspect="1"/>
          </p:cNvSpPr>
          <p:nvPr>
            <p:ph type="sldImg"/>
          </p:nvPr>
        </p:nvSpPr>
        <p:spPr>
          <a:xfrm>
            <a:off x="685800" y="1143000"/>
            <a:ext cx="5486400" cy="3086100"/>
          </a:xfrm>
          <a:prstGeom prst="rect">
            <a:avLst/>
          </a:prstGeom>
          <a:ln w="0">
            <a:noFill/>
          </a:ln>
        </p:spPr>
      </p:sp>
      <p:sp>
        <p:nvSpPr>
          <p:cNvPr id="179"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buNone/>
            </a:pPr>
            <a:r>
              <a:rPr lang="en-ZA" sz="1200" b="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Single Authoritative Point of Truth for Data: </a:t>
            </a:r>
          </a:p>
          <a:p>
            <a:pPr marL="387450" indent="-171450">
              <a:buFont typeface="Arial" panose="020B0604020202020204" pitchFamily="34" charset="0"/>
              <a:buChar char="•"/>
            </a:pPr>
            <a:r>
              <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An SDI establishes a central repository for authoritative spatial data, ensuring consistency and accuracy across the organization. Users can rely on a single source for trusted information.</a:t>
            </a:r>
          </a:p>
          <a:p>
            <a:pPr marL="216000" indent="0">
              <a:buNone/>
            </a:pP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buNone/>
            </a:pPr>
            <a:r>
              <a:rPr lang="en-ZA" sz="1200" b="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Publication of Content to the Internet or Intranet: </a:t>
            </a:r>
          </a:p>
          <a:p>
            <a:pPr marL="387450" indent="-171450">
              <a:buFont typeface="Arial" panose="020B0604020202020204" pitchFamily="34" charset="0"/>
              <a:buChar char="•"/>
            </a:pPr>
            <a:r>
              <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SDIs enable the seamless publication of geospatial content on the internet or intranet, making it accessible to a wider audience and facilitating data dissemination.</a:t>
            </a:r>
          </a:p>
          <a:p>
            <a:pPr marL="216000" indent="0">
              <a:buNone/>
            </a:pP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buNone/>
            </a:pPr>
            <a:r>
              <a:rPr lang="en-ZA" sz="1200" b="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Unified Content Search and Discovery: </a:t>
            </a:r>
          </a:p>
          <a:p>
            <a:pPr marL="387450" indent="-171450">
              <a:buFont typeface="Arial" panose="020B0604020202020204" pitchFamily="34" charset="0"/>
              <a:buChar char="•"/>
            </a:pPr>
            <a:r>
              <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Users can efficiently search, discover, and access spatial data and resources from various sources through a unified interface, saving time and effort in data retrieval.</a:t>
            </a:r>
          </a:p>
          <a:p>
            <a:pPr marL="216000" indent="0">
              <a:buNone/>
            </a:pP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buNone/>
            </a:pPr>
            <a:r>
              <a:rPr lang="en-ZA" sz="1200" b="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Data Interoperability: </a:t>
            </a:r>
          </a:p>
          <a:p>
            <a:pPr marL="387450" indent="-171450">
              <a:buFont typeface="Arial" panose="020B0604020202020204" pitchFamily="34" charset="0"/>
              <a:buChar char="•"/>
            </a:pPr>
            <a:r>
              <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SDIs promote data interoperability by providing standardized access methods and formats, allowing different systems and applications to work together cohesively.</a:t>
            </a:r>
          </a:p>
          <a:p>
            <a:pPr marL="216000" indent="0">
              <a:buNone/>
            </a:pP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buNone/>
            </a:pPr>
            <a:r>
              <a:rPr lang="en-ZA" sz="1200" b="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Access Control: </a:t>
            </a:r>
          </a:p>
          <a:p>
            <a:pPr marL="387450" indent="-171450">
              <a:buFont typeface="Arial" panose="020B0604020202020204" pitchFamily="34" charset="0"/>
              <a:buChar char="•"/>
            </a:pPr>
            <a:r>
              <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Robust access control mechanisms in SDIs ensure that data is securely shared with authorized users while protecting sensitive information, preserving data integrity, and maintaining compliance.</a:t>
            </a:r>
          </a:p>
          <a:p>
            <a:pPr marL="216000" indent="0">
              <a:buNone/>
            </a:pP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buNone/>
            </a:pPr>
            <a:r>
              <a:rPr lang="en-ZA" sz="1200" b="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Platform Integration: </a:t>
            </a:r>
          </a:p>
          <a:p>
            <a:pPr marL="387450" indent="-171450">
              <a:buFont typeface="Arial" panose="020B0604020202020204" pitchFamily="34" charset="0"/>
              <a:buChar char="•"/>
            </a:pPr>
            <a:r>
              <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SDIs seamlessly integrate with existing software platforms and tools, enhancing workflow efficiency and enabling users to work with geospatial data in familiar environments.</a:t>
            </a:r>
          </a:p>
        </p:txBody>
      </p:sp>
      <p:sp>
        <p:nvSpPr>
          <p:cNvPr id="180" name="PlaceHolder 3"/>
          <p:cNvSpPr>
            <a:spLocks noGrp="1"/>
          </p:cNvSpPr>
          <p:nvPr>
            <p:ph type="sldNum" idx="13"/>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4FB91F05-38EA-462B-9D39-335AD65BCB16}" type="slidenum">
              <a:rPr lang="en-US" sz="1200" b="0" strike="noStrike" spc="-1">
                <a:solidFill>
                  <a:srgbClr val="000000"/>
                </a:solidFill>
                <a:latin typeface="Times New Roman"/>
              </a:rPr>
              <a:t>5</a:t>
            </a:fld>
            <a:endParaRPr lang="en-ZA" sz="1200" b="0" strike="noStrike" spc="-1">
              <a:solidFill>
                <a:srgbClr val="000000"/>
              </a:solidFill>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PlaceHolder 1"/>
          <p:cNvSpPr>
            <a:spLocks noGrp="1" noRot="1" noChangeAspect="1"/>
          </p:cNvSpPr>
          <p:nvPr>
            <p:ph type="sldImg"/>
          </p:nvPr>
        </p:nvSpPr>
        <p:spPr>
          <a:xfrm>
            <a:off x="685800" y="1143000"/>
            <a:ext cx="5486400" cy="3086100"/>
          </a:xfrm>
          <a:prstGeom prst="rect">
            <a:avLst/>
          </a:prstGeom>
          <a:ln w="0">
            <a:noFill/>
          </a:ln>
        </p:spPr>
      </p:sp>
      <p:sp>
        <p:nvSpPr>
          <p:cNvPr id="182"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lnSpc>
                <a:spcPct val="100000"/>
              </a:lnSpc>
              <a:buNone/>
            </a:pPr>
            <a:r>
              <a:rPr lang="en-ZA" sz="1200" b="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People: </a:t>
            </a:r>
          </a:p>
          <a:p>
            <a:pPr marL="387450" indent="-171450">
              <a:lnSpc>
                <a:spcPct val="100000"/>
              </a:lnSpc>
              <a:buFont typeface="Arial" panose="020B0604020202020204" pitchFamily="34" charset="0"/>
              <a:buChar char="•"/>
            </a:pPr>
            <a:r>
              <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Individuals and organizations involved in creating, managing, and utilizing geospatial data are a fundamental component of an SDI. This includes data producers, administrators, analysts, and end-users who collaborate to ensure the effective functioning of the infrastructure.</a:t>
            </a:r>
          </a:p>
          <a:p>
            <a:pPr marL="216000" indent="0">
              <a:lnSpc>
                <a:spcPct val="100000"/>
              </a:lnSpc>
              <a:buNone/>
            </a:pP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r>
              <a:rPr lang="en-ZA" sz="1200" b="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Technology: </a:t>
            </a:r>
          </a:p>
          <a:p>
            <a:pPr marL="387450" indent="-171450">
              <a:lnSpc>
                <a:spcPct val="100000"/>
              </a:lnSpc>
              <a:buFont typeface="Arial" panose="020B0604020202020204" pitchFamily="34" charset="0"/>
              <a:buChar char="•"/>
            </a:pPr>
            <a:r>
              <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The technological foundation of an SDI includes the hardware, software, and network infrastructure required for data storage, management, analysis, and dissemination. This encompasses GIS software, databases, web servers, and geospatial tools.</a:t>
            </a:r>
          </a:p>
          <a:p>
            <a:pPr marL="216000" indent="0">
              <a:lnSpc>
                <a:spcPct val="100000"/>
              </a:lnSpc>
              <a:buNone/>
            </a:pP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r>
              <a:rPr lang="en-ZA" sz="1200" b="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Policies: </a:t>
            </a:r>
          </a:p>
          <a:p>
            <a:pPr marL="387450" indent="-171450">
              <a:lnSpc>
                <a:spcPct val="100000"/>
              </a:lnSpc>
              <a:buFont typeface="Arial" panose="020B0604020202020204" pitchFamily="34" charset="0"/>
              <a:buChar char="•"/>
            </a:pPr>
            <a:r>
              <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Clear and well-defined policies and guidelines govern the operation and management of the SDI. These policies address issues such as data sharing, access control, data quality standards, and data update procedures. They provide the framework for data governance and usage.</a:t>
            </a:r>
          </a:p>
          <a:p>
            <a:pPr marL="216000" indent="0">
              <a:lnSpc>
                <a:spcPct val="100000"/>
              </a:lnSpc>
              <a:buNone/>
            </a:pP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r>
              <a:rPr lang="en-ZA" sz="1200" b="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Standards: </a:t>
            </a:r>
          </a:p>
          <a:p>
            <a:pPr marL="387450" indent="-171450">
              <a:lnSpc>
                <a:spcPct val="100000"/>
              </a:lnSpc>
              <a:buFont typeface="Arial" panose="020B0604020202020204" pitchFamily="34" charset="0"/>
              <a:buChar char="•"/>
            </a:pPr>
            <a:r>
              <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Geospatial data standards and protocols ensure consistency and interoperability within the SDI. These standards define data formats, metadata specifications, communication protocols, and data exchange mechanisms to enable seamless integration of data from diverse sources.</a:t>
            </a:r>
          </a:p>
          <a:p>
            <a:pPr marL="216000" indent="0">
              <a:lnSpc>
                <a:spcPct val="100000"/>
              </a:lnSpc>
              <a:buNone/>
            </a:pP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r>
              <a:rPr lang="en-ZA" sz="1200" b="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Spatial Data: </a:t>
            </a:r>
          </a:p>
          <a:p>
            <a:pPr marL="387450" indent="-171450">
              <a:lnSpc>
                <a:spcPct val="100000"/>
              </a:lnSpc>
              <a:buFont typeface="Arial" panose="020B0604020202020204" pitchFamily="34" charset="0"/>
              <a:buChar char="•"/>
            </a:pPr>
            <a:r>
              <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Spatial data forms the core of the SDI, encompassing a wide range of geographic and geospatial information. This data includes maps, geographic features, imagery, and attribute data. It is organized, categorized, and made accessible through the infrastructure.</a:t>
            </a:r>
          </a:p>
          <a:p>
            <a:pPr marL="216000" indent="0">
              <a:lnSpc>
                <a:spcPct val="100000"/>
              </a:lnSpc>
              <a:buNone/>
            </a:pP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r>
              <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These components work in synergy to establish an efficient and effective SDI that facilitates the storage, management, and sharing of geospatial information, ultimately supporting informed decision-making and collaboration across various domains and sectors.</a:t>
            </a:r>
          </a:p>
          <a:p>
            <a:pPr marL="216000" indent="0">
              <a:lnSpc>
                <a:spcPct val="100000"/>
              </a:lnSpc>
              <a:buNone/>
            </a:pPr>
            <a:endParaRPr lang="en-ZA" sz="1800" b="0" strike="noStrike" spc="-1" dirty="0">
              <a:solidFill>
                <a:srgbClr val="000000"/>
              </a:solidFill>
              <a:latin typeface="Arial"/>
            </a:endParaRPr>
          </a:p>
          <a:p>
            <a:pPr marL="216000" indent="0">
              <a:lnSpc>
                <a:spcPct val="100000"/>
              </a:lnSpc>
              <a:buNone/>
            </a:pPr>
            <a:endParaRPr lang="en-ZA" sz="1800" b="0" strike="noStrike" spc="-1" dirty="0">
              <a:solidFill>
                <a:srgbClr val="000000"/>
              </a:solidFill>
              <a:latin typeface="Arial"/>
            </a:endParaRPr>
          </a:p>
          <a:p>
            <a:pPr marL="216000" indent="0">
              <a:lnSpc>
                <a:spcPct val="100000"/>
              </a:lnSpc>
              <a:buNone/>
            </a:pPr>
            <a:endParaRPr lang="en-ZA" sz="1800" b="0" strike="noStrike" spc="-1" dirty="0">
              <a:solidFill>
                <a:srgbClr val="000000"/>
              </a:solidFill>
              <a:latin typeface="Arial"/>
            </a:endParaRPr>
          </a:p>
          <a:p>
            <a:pPr marL="216000" indent="0">
              <a:lnSpc>
                <a:spcPct val="100000"/>
              </a:lnSpc>
              <a:buNone/>
            </a:pPr>
            <a:endParaRPr lang="en-ZA" sz="1800" b="0" strike="noStrike" spc="-1" dirty="0">
              <a:solidFill>
                <a:srgbClr val="000000"/>
              </a:solidFill>
              <a:latin typeface="Arial"/>
            </a:endParaRPr>
          </a:p>
          <a:p>
            <a:pPr marL="216000" indent="0">
              <a:lnSpc>
                <a:spcPct val="100000"/>
              </a:lnSpc>
              <a:buNone/>
            </a:pPr>
            <a:endParaRPr lang="en-ZA" sz="1800" b="0" strike="noStrike" spc="-1" dirty="0">
              <a:solidFill>
                <a:srgbClr val="000000"/>
              </a:solidFill>
              <a:latin typeface="Arial"/>
            </a:endParaRPr>
          </a:p>
          <a:p>
            <a:pPr marL="216000" indent="0">
              <a:lnSpc>
                <a:spcPct val="100000"/>
              </a:lnSpc>
              <a:buNone/>
            </a:pPr>
            <a:endParaRPr lang="en-ZA" sz="1800" b="0" strike="noStrike" spc="-1" dirty="0">
              <a:solidFill>
                <a:srgbClr val="000000"/>
              </a:solidFill>
              <a:latin typeface="Arial"/>
            </a:endParaRPr>
          </a:p>
        </p:txBody>
      </p:sp>
      <p:sp>
        <p:nvSpPr>
          <p:cNvPr id="183" name="PlaceHolder 3"/>
          <p:cNvSpPr>
            <a:spLocks noGrp="1"/>
          </p:cNvSpPr>
          <p:nvPr>
            <p:ph type="sldNum" idx="14"/>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2F3C0B64-D3BA-427F-84A3-10057256BB0B}" type="slidenum">
              <a:rPr lang="en-US" sz="1200" b="0" strike="noStrike" spc="-1">
                <a:solidFill>
                  <a:srgbClr val="000000"/>
                </a:solidFill>
                <a:latin typeface="Times New Roman"/>
              </a:rPr>
              <a:t>6</a:t>
            </a:fld>
            <a:endParaRPr lang="en-ZA" sz="1200" b="0" strike="noStrike" spc="-1">
              <a:solidFill>
                <a:srgbClr val="000000"/>
              </a:solidFill>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PlaceHolder 1"/>
          <p:cNvSpPr>
            <a:spLocks noGrp="1" noRot="1" noChangeAspect="1"/>
          </p:cNvSpPr>
          <p:nvPr>
            <p:ph type="sldImg"/>
          </p:nvPr>
        </p:nvSpPr>
        <p:spPr>
          <a:xfrm>
            <a:off x="685800" y="1143000"/>
            <a:ext cx="5486400" cy="3086100"/>
          </a:xfrm>
          <a:prstGeom prst="rect">
            <a:avLst/>
          </a:prstGeom>
          <a:ln w="0">
            <a:noFill/>
          </a:ln>
        </p:spPr>
      </p:sp>
      <p:sp>
        <p:nvSpPr>
          <p:cNvPr id="185"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lnSpc>
                <a:spcPct val="100000"/>
              </a:lnSpc>
              <a:buNone/>
            </a:pPr>
            <a:r>
              <a:rPr lang="en-ZA" sz="1200" b="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Metadata Catalogues: </a:t>
            </a:r>
          </a:p>
          <a:p>
            <a:pPr marL="387450" indent="-171450">
              <a:lnSpc>
                <a:spcPct val="100000"/>
              </a:lnSpc>
              <a:buFont typeface="Arial" panose="020B0604020202020204" pitchFamily="34" charset="0"/>
              <a:buChar char="•"/>
            </a:pPr>
            <a:r>
              <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These serve as repositories for descriptive information about spatial data. Metadata catalogues provide essential context for geospatial datasets, including details about data sources, quality, formats, and usage. They help users discover and assess available data resources.</a:t>
            </a:r>
          </a:p>
          <a:p>
            <a:pPr marL="216000" indent="0">
              <a:lnSpc>
                <a:spcPct val="100000"/>
              </a:lnSpc>
              <a:buNone/>
            </a:pP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r>
              <a:rPr lang="en-ZA" sz="1200" b="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Data Clearinghouses: </a:t>
            </a:r>
          </a:p>
          <a:p>
            <a:pPr marL="387450" indent="-171450">
              <a:lnSpc>
                <a:spcPct val="100000"/>
              </a:lnSpc>
              <a:buFont typeface="Arial" panose="020B0604020202020204" pitchFamily="34" charset="0"/>
              <a:buChar char="•"/>
            </a:pPr>
            <a:r>
              <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These platforms are designed for discovering, accessing, and sharing spatial data. Data clearinghouses facilitate data exchange by providing standardized interfaces for searching, retrieving, and downloading geospatial information from various sources.</a:t>
            </a:r>
          </a:p>
          <a:p>
            <a:pPr marL="216000" indent="0">
              <a:lnSpc>
                <a:spcPct val="100000"/>
              </a:lnSpc>
              <a:buNone/>
            </a:pP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r>
              <a:rPr lang="en-ZA" sz="1200" b="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Spatial Data Repositories: </a:t>
            </a:r>
          </a:p>
          <a:p>
            <a:pPr marL="387450" indent="-171450">
              <a:lnSpc>
                <a:spcPct val="100000"/>
              </a:lnSpc>
              <a:buFont typeface="Arial" panose="020B0604020202020204" pitchFamily="34" charset="0"/>
              <a:buChar char="•"/>
            </a:pPr>
            <a:r>
              <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These are storage systems specifically tailored for managing spatial data. Spatial data repositories ensure the secure and organized storage of diverse geospatial datasets, including maps, imagery, and geographic features.</a:t>
            </a:r>
          </a:p>
          <a:p>
            <a:pPr marL="216000" indent="0">
              <a:lnSpc>
                <a:spcPct val="100000"/>
              </a:lnSpc>
              <a:buNone/>
            </a:pP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r>
              <a:rPr lang="en-ZA" sz="1200" b="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Web Mapping Services (WMS): </a:t>
            </a:r>
          </a:p>
          <a:p>
            <a:pPr marL="387450" indent="-171450">
              <a:lnSpc>
                <a:spcPct val="100000"/>
              </a:lnSpc>
              <a:buFont typeface="Arial" panose="020B0604020202020204" pitchFamily="34" charset="0"/>
              <a:buChar char="•"/>
            </a:pPr>
            <a:r>
              <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WMS components are integral for visualizing and sharing map images. They enable users to access and display geospatial data over the internet, allowing for interactive map exploration and integration into web applications.</a:t>
            </a:r>
          </a:p>
          <a:p>
            <a:pPr marL="216000" indent="0">
              <a:lnSpc>
                <a:spcPct val="100000"/>
              </a:lnSpc>
              <a:buNone/>
            </a:pP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r>
              <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These components collectively form the infrastructure needed to support the storage, discovery, access, and visualization of geospatial data, fostering data sharing, collaboration, and informed decision-making within and across organizations and sectors.</a:t>
            </a:r>
          </a:p>
          <a:p>
            <a:pPr marL="216000" indent="0">
              <a:lnSpc>
                <a:spcPct val="100000"/>
              </a:lnSpc>
              <a:buNone/>
            </a:pPr>
            <a:endParaRPr lang="en-ZA" sz="1200" b="0" strike="noStrike" spc="-1" dirty="0">
              <a:solidFill>
                <a:srgbClr val="000000"/>
              </a:solidFill>
              <a:latin typeface="Arial"/>
            </a:endParaRPr>
          </a:p>
          <a:p>
            <a:pPr marL="216000" indent="0">
              <a:lnSpc>
                <a:spcPct val="100000"/>
              </a:lnSpc>
              <a:buNone/>
            </a:pPr>
            <a:endParaRPr lang="en-ZA" sz="1800" b="0" strike="noStrike" spc="-1" dirty="0">
              <a:solidFill>
                <a:srgbClr val="000000"/>
              </a:solidFill>
              <a:latin typeface="Arial"/>
            </a:endParaRPr>
          </a:p>
          <a:p>
            <a:pPr marL="216000" indent="0">
              <a:lnSpc>
                <a:spcPct val="100000"/>
              </a:lnSpc>
              <a:buNone/>
            </a:pPr>
            <a:endParaRPr lang="en-ZA" sz="1800" b="0" strike="noStrike" spc="-1" dirty="0">
              <a:solidFill>
                <a:srgbClr val="000000"/>
              </a:solidFill>
              <a:latin typeface="Arial"/>
            </a:endParaRPr>
          </a:p>
          <a:p>
            <a:pPr marL="216000" indent="0">
              <a:lnSpc>
                <a:spcPct val="100000"/>
              </a:lnSpc>
              <a:buNone/>
            </a:pPr>
            <a:endParaRPr lang="en-ZA" sz="1800" b="0" strike="noStrike" spc="-1" dirty="0">
              <a:solidFill>
                <a:srgbClr val="000000"/>
              </a:solidFill>
              <a:latin typeface="Arial"/>
            </a:endParaRPr>
          </a:p>
          <a:p>
            <a:pPr marL="216000" indent="0">
              <a:lnSpc>
                <a:spcPct val="100000"/>
              </a:lnSpc>
              <a:buNone/>
            </a:pPr>
            <a:endParaRPr lang="en-ZA" sz="1800" b="0" strike="noStrike" spc="-1" dirty="0">
              <a:solidFill>
                <a:srgbClr val="000000"/>
              </a:solidFill>
              <a:latin typeface="Arial"/>
            </a:endParaRPr>
          </a:p>
          <a:p>
            <a:pPr marL="216000" indent="0">
              <a:lnSpc>
                <a:spcPct val="100000"/>
              </a:lnSpc>
              <a:buNone/>
            </a:pPr>
            <a:endParaRPr lang="en-ZA" sz="1800" b="0" strike="noStrike" spc="-1" dirty="0">
              <a:solidFill>
                <a:srgbClr val="000000"/>
              </a:solidFill>
              <a:latin typeface="Arial"/>
            </a:endParaRPr>
          </a:p>
        </p:txBody>
      </p:sp>
      <p:sp>
        <p:nvSpPr>
          <p:cNvPr id="186" name="PlaceHolder 3"/>
          <p:cNvSpPr>
            <a:spLocks noGrp="1"/>
          </p:cNvSpPr>
          <p:nvPr>
            <p:ph type="sldNum" idx="15"/>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8A491D63-9F6E-4D84-9999-C291B973965C}" type="slidenum">
              <a:rPr lang="en-US" sz="1200" b="0" strike="noStrike" spc="-1">
                <a:solidFill>
                  <a:srgbClr val="000000"/>
                </a:solidFill>
                <a:latin typeface="Times New Roman"/>
              </a:rPr>
              <a:t>7</a:t>
            </a:fld>
            <a:endParaRPr lang="en-ZA" sz="1200" b="0" strike="noStrike" spc="-1">
              <a:solidFill>
                <a:srgbClr val="000000"/>
              </a:solidFill>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PlaceHolder 1"/>
          <p:cNvSpPr>
            <a:spLocks noGrp="1" noRot="1" noChangeAspect="1"/>
          </p:cNvSpPr>
          <p:nvPr>
            <p:ph type="sldImg"/>
          </p:nvPr>
        </p:nvSpPr>
        <p:spPr>
          <a:xfrm>
            <a:off x="685800" y="1143000"/>
            <a:ext cx="5486400" cy="3086100"/>
          </a:xfrm>
          <a:prstGeom prst="rect">
            <a:avLst/>
          </a:prstGeom>
          <a:ln w="0">
            <a:noFill/>
          </a:ln>
        </p:spPr>
      </p:sp>
      <p:sp>
        <p:nvSpPr>
          <p:cNvPr id="188"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lnSpc>
                <a:spcPct val="100000"/>
              </a:lnSpc>
              <a:buNone/>
            </a:pPr>
            <a:r>
              <a:rPr lang="en-ZA" sz="1200" b="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Web Feature Services (WFS): </a:t>
            </a:r>
          </a:p>
          <a:p>
            <a:pPr marL="216000" indent="0">
              <a:lnSpc>
                <a:spcPct val="100000"/>
              </a:lnSpc>
              <a:buNone/>
            </a:pPr>
            <a:r>
              <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WFS components play a crucial role in sharing and querying spatial data features. They provide standardized interfaces for accessing and retrieving specific geographic features from spatial datasets. WFS supports not only the visualization but also the retrieval of detailed attribute information associated with these features, enhancing the depth of geospatial data access.</a:t>
            </a:r>
          </a:p>
          <a:p>
            <a:pPr marL="216000" indent="0">
              <a:lnSpc>
                <a:spcPct val="100000"/>
              </a:lnSpc>
              <a:buNone/>
            </a:pP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r>
              <a:rPr lang="en-ZA" sz="1200" b="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Catalogue Services: </a:t>
            </a:r>
          </a:p>
          <a:p>
            <a:pPr marL="216000" indent="0">
              <a:lnSpc>
                <a:spcPct val="100000"/>
              </a:lnSpc>
              <a:buNone/>
            </a:pPr>
            <a:r>
              <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Catalogue services are integral components that facilitate the discovery and access of spatial data resources. They act as directories or registries, enabling users to search for and find geospatial datasets, services, and metadata descriptions. Catalogue services offer users comprehensive information about available data resources, aiding in the efficient selection of relevant datasets.</a:t>
            </a:r>
          </a:p>
          <a:p>
            <a:pPr marL="216000" indent="0">
              <a:lnSpc>
                <a:spcPct val="100000"/>
              </a:lnSpc>
              <a:buNone/>
            </a:pP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r>
              <a:rPr lang="en-ZA" sz="1200" b="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Data Integration Mechanisms: </a:t>
            </a:r>
          </a:p>
          <a:p>
            <a:pPr marL="216000" indent="0">
              <a:lnSpc>
                <a:spcPct val="100000"/>
              </a:lnSpc>
              <a:buNone/>
            </a:pPr>
            <a:r>
              <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These mechanisms are responsible for integrating and harmonizing data from different sources. They ensure that data from diverse origins can be seamlessly integrated, enabling users to combine and </a:t>
            </a:r>
            <a:r>
              <a:rPr lang="en-ZA" sz="1200" b="0" strike="noStrike" spc="-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analyze</a:t>
            </a:r>
            <a:r>
              <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 information from various providers. Data integration mechanisms help maintain data consistency and accuracy when merging datasets with potentially different formats, projections, and quality.</a:t>
            </a:r>
          </a:p>
          <a:p>
            <a:pPr marL="216000" indent="0">
              <a:lnSpc>
                <a:spcPct val="100000"/>
              </a:lnSpc>
              <a:buNone/>
            </a:pP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r>
              <a:rPr lang="en-ZA" sz="1200" b="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Standards and Interoperability: </a:t>
            </a:r>
          </a:p>
          <a:p>
            <a:pPr marL="216000" indent="0">
              <a:lnSpc>
                <a:spcPct val="100000"/>
              </a:lnSpc>
              <a:buNone/>
            </a:pPr>
            <a:r>
              <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Standards and interoperability guidelines are foundational components of an SDI. They define common data formats, communication protocols, and best practices to ensure compatibility and data exchange between different geospatial systems and software. Standards enhance the seamless integration of data and services, promoting data interoperability and collaboration.</a:t>
            </a:r>
          </a:p>
          <a:p>
            <a:pPr marL="216000" indent="0">
              <a:lnSpc>
                <a:spcPct val="100000"/>
              </a:lnSpc>
              <a:buNone/>
            </a:pP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r>
              <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These additional components further enhance the capabilities of an SDI, enabling comprehensive data sharing, integration, and access, while ensuring that data is harmonized, standardized, and interoperable across various domains and platforms.</a:t>
            </a:r>
          </a:p>
        </p:txBody>
      </p:sp>
      <p:sp>
        <p:nvSpPr>
          <p:cNvPr id="189" name="PlaceHolder 3"/>
          <p:cNvSpPr>
            <a:spLocks noGrp="1"/>
          </p:cNvSpPr>
          <p:nvPr>
            <p:ph type="sldNum" idx="16"/>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70801C61-A54B-4DB3-8AEE-DEF634FC1BE1}" type="slidenum">
              <a:rPr lang="en-US" sz="1200" b="0" strike="noStrike" spc="-1">
                <a:solidFill>
                  <a:srgbClr val="000000"/>
                </a:solidFill>
                <a:latin typeface="Times New Roman"/>
              </a:rPr>
              <a:t>8</a:t>
            </a:fld>
            <a:endParaRPr lang="en-ZA" sz="1200" b="0" strike="noStrike" spc="-1">
              <a:solidFill>
                <a:srgbClr val="000000"/>
              </a:solidFill>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PlaceHolder 1"/>
          <p:cNvSpPr>
            <a:spLocks noGrp="1" noRot="1" noChangeAspect="1"/>
          </p:cNvSpPr>
          <p:nvPr>
            <p:ph type="sldImg"/>
          </p:nvPr>
        </p:nvSpPr>
        <p:spPr>
          <a:xfrm>
            <a:off x="685800" y="1143000"/>
            <a:ext cx="5486400" cy="3086100"/>
          </a:xfrm>
          <a:prstGeom prst="rect">
            <a:avLst/>
          </a:prstGeom>
          <a:ln w="0">
            <a:noFill/>
          </a:ln>
        </p:spPr>
      </p:sp>
      <p:sp>
        <p:nvSpPr>
          <p:cNvPr id="191"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lnSpc>
                <a:spcPct val="100000"/>
              </a:lnSpc>
              <a:buNone/>
            </a:pPr>
            <a:r>
              <a:rPr lang="en-GB" sz="1200" b="0" strike="noStrike" spc="-1" dirty="0">
                <a:solidFill>
                  <a:srgbClr val="000000"/>
                </a:solidFill>
                <a:latin typeface="+mj-lt"/>
              </a:rPr>
              <a:t>Spatial databases are the foundational pillars of Spatial Data Infrastructures (SDIs), providing the essential framework for storing, managing, and enabling access to geospatial data within this infrastructure ecosystem</a:t>
            </a:r>
            <a:r>
              <a:rPr lang="en-GB" sz="1200" b="0" strike="noStrike" spc="-1" dirty="0">
                <a:solidFill>
                  <a:srgbClr val="000000"/>
                </a:solidFill>
                <a:latin typeface="Open Sans"/>
              </a:rPr>
              <a:t>.</a:t>
            </a:r>
          </a:p>
          <a:p>
            <a:pPr marL="216000" indent="0">
              <a:lnSpc>
                <a:spcPct val="100000"/>
              </a:lnSpc>
              <a:buNone/>
            </a:pPr>
            <a:endParaRPr lang="en-GB" sz="1200" b="0" strike="noStrike" spc="-1" dirty="0">
              <a:solidFill>
                <a:srgbClr val="000000"/>
              </a:solidFill>
              <a:latin typeface="Open Sans"/>
            </a:endParaRPr>
          </a:p>
          <a:p>
            <a:pPr marL="216000" marR="0" lvl="0" indent="0" algn="l" defTabSz="914400" rtl="0" eaLnBrk="1" fontAlgn="auto" latinLnBrk="0" hangingPunct="1">
              <a:lnSpc>
                <a:spcPct val="100000"/>
              </a:lnSpc>
              <a:spcBef>
                <a:spcPts val="0"/>
              </a:spcBef>
              <a:spcAft>
                <a:spcPts val="0"/>
              </a:spcAft>
              <a:buClrTx/>
              <a:buSzTx/>
              <a:buFontTx/>
              <a:buNone/>
              <a:tabLst/>
              <a:defRPr/>
            </a:pPr>
            <a:r>
              <a:rPr lang="en-ZA" sz="1200" b="0" strike="noStrike" spc="-1" dirty="0">
                <a:solidFill>
                  <a:srgbClr val="000000"/>
                </a:solidFill>
                <a:latin typeface="Arial"/>
              </a:rPr>
              <a:t>In problem-oriented SDIs, spatial databases serve as critical components, efficiently managing and analysing spatial data linked to specific territorial or environmental issues. They play a pivotal role in creating geographic models, supporting decision-making processes, and ensuring effective spatial data management.</a:t>
            </a:r>
          </a:p>
          <a:p>
            <a:pPr marL="216000" marR="0" lvl="0" indent="0" algn="l" defTabSz="914400" rtl="0" eaLnBrk="1" fontAlgn="auto" latinLnBrk="0" hangingPunct="1">
              <a:lnSpc>
                <a:spcPct val="100000"/>
              </a:lnSpc>
              <a:spcBef>
                <a:spcPts val="0"/>
              </a:spcBef>
              <a:spcAft>
                <a:spcPts val="0"/>
              </a:spcAft>
              <a:buClrTx/>
              <a:buSzTx/>
              <a:buFontTx/>
              <a:buNone/>
              <a:tabLst/>
              <a:defRPr/>
            </a:pPr>
            <a:endParaRPr lang="en-ZA" sz="1200" b="0" strike="noStrike" spc="-1" dirty="0">
              <a:solidFill>
                <a:srgbClr val="000000"/>
              </a:solidFill>
              <a:latin typeface="Arial"/>
            </a:endParaRPr>
          </a:p>
          <a:p>
            <a:pPr marL="216000" marR="0" lvl="0" indent="0" algn="l" defTabSz="914400" rtl="0" eaLnBrk="1" fontAlgn="auto" latinLnBrk="0" hangingPunct="1">
              <a:lnSpc>
                <a:spcPct val="100000"/>
              </a:lnSpc>
              <a:spcBef>
                <a:spcPts val="0"/>
              </a:spcBef>
              <a:spcAft>
                <a:spcPts val="0"/>
              </a:spcAft>
              <a:buClrTx/>
              <a:buSzTx/>
              <a:buFontTx/>
              <a:buNone/>
              <a:tabLst/>
              <a:defRPr/>
            </a:pPr>
            <a:r>
              <a:rPr lang="en-ZA" sz="1200" b="0" strike="noStrike" spc="-1" dirty="0">
                <a:solidFill>
                  <a:srgbClr val="000000"/>
                </a:solidFill>
                <a:latin typeface="Arial"/>
              </a:rPr>
              <a:t>The development of spatial databases within SDIs entails several crucial steps, beginning with data analysis to understand specific data requirements. It encompasses the creation of specialized cartographic bases and thematic maps tailored to unique needs, as well as determining data access frequencies for efficient retrieval. Additionally, spatial databases facilitate tasks like geometric correction and interpretation of remote sensing data, enriching the SDI's capabilities for data analysis and decision support.</a:t>
            </a:r>
          </a:p>
          <a:p>
            <a:pPr marL="216000" marR="0" lvl="0" indent="0" algn="l" defTabSz="914400" rtl="0" eaLnBrk="1" fontAlgn="auto" latinLnBrk="0" hangingPunct="1">
              <a:lnSpc>
                <a:spcPct val="100000"/>
              </a:lnSpc>
              <a:spcBef>
                <a:spcPts val="0"/>
              </a:spcBef>
              <a:spcAft>
                <a:spcPts val="0"/>
              </a:spcAft>
              <a:buClrTx/>
              <a:buSzTx/>
              <a:buFontTx/>
              <a:buNone/>
              <a:tabLst/>
              <a:defRPr/>
            </a:pPr>
            <a:endParaRPr lang="en-ZA" sz="1200" b="0" strike="noStrike" spc="-1" dirty="0">
              <a:solidFill>
                <a:srgbClr val="000000"/>
              </a:solidFill>
              <a:latin typeface="Arial"/>
            </a:endParaRPr>
          </a:p>
          <a:p>
            <a:pPr marL="216000" marR="0" lvl="0" indent="0" algn="l" defTabSz="914400" rtl="0" eaLnBrk="1" fontAlgn="auto" latinLnBrk="0" hangingPunct="1">
              <a:lnSpc>
                <a:spcPct val="100000"/>
              </a:lnSpc>
              <a:spcBef>
                <a:spcPts val="0"/>
              </a:spcBef>
              <a:spcAft>
                <a:spcPts val="0"/>
              </a:spcAft>
              <a:buClrTx/>
              <a:buSzTx/>
              <a:buFontTx/>
              <a:buNone/>
              <a:tabLst/>
              <a:defRPr/>
            </a:pPr>
            <a:endParaRPr lang="en-ZA" sz="1200" b="0" strike="noStrike" spc="-1" dirty="0">
              <a:solidFill>
                <a:srgbClr val="000000"/>
              </a:solidFill>
              <a:latin typeface="Arial"/>
            </a:endParaRPr>
          </a:p>
          <a:p>
            <a:pPr marL="216000" indent="0">
              <a:lnSpc>
                <a:spcPct val="100000"/>
              </a:lnSpc>
              <a:buNone/>
            </a:pPr>
            <a:endParaRPr lang="en-ZA" sz="1200" b="0" strike="noStrike" spc="-1" dirty="0">
              <a:solidFill>
                <a:srgbClr val="000000"/>
              </a:solidFill>
              <a:latin typeface="Arial"/>
            </a:endParaRPr>
          </a:p>
          <a:p>
            <a:pPr marL="216000" indent="0">
              <a:lnSpc>
                <a:spcPct val="100000"/>
              </a:lnSpc>
              <a:buNone/>
            </a:pPr>
            <a:endParaRPr lang="en-ZA" sz="1200" b="0" strike="noStrike" spc="-1" dirty="0">
              <a:solidFill>
                <a:srgbClr val="000000"/>
              </a:solidFill>
              <a:latin typeface="Arial"/>
            </a:endParaRPr>
          </a:p>
          <a:p>
            <a:pPr marL="216000" indent="0">
              <a:lnSpc>
                <a:spcPct val="100000"/>
              </a:lnSpc>
              <a:buNone/>
            </a:pPr>
            <a:endParaRPr lang="en-ZA" sz="1200" b="0" strike="noStrike" spc="-1" dirty="0">
              <a:solidFill>
                <a:srgbClr val="000000"/>
              </a:solidFill>
              <a:latin typeface="Arial"/>
            </a:endParaRPr>
          </a:p>
        </p:txBody>
      </p:sp>
      <p:sp>
        <p:nvSpPr>
          <p:cNvPr id="192" name="PlaceHolder 3"/>
          <p:cNvSpPr>
            <a:spLocks noGrp="1"/>
          </p:cNvSpPr>
          <p:nvPr>
            <p:ph type="sldNum" idx="17"/>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AEF11708-B229-428F-84E3-D034C9DC135D}" type="slidenum">
              <a:rPr lang="en-US" sz="1200" b="0" strike="noStrike" spc="-1">
                <a:solidFill>
                  <a:srgbClr val="000000"/>
                </a:solidFill>
                <a:latin typeface="Times New Roman"/>
              </a:rPr>
              <a:t>9</a:t>
            </a:fld>
            <a:endParaRPr lang="en-ZA" sz="1200" b="0" strike="noStrike" spc="-1">
              <a:solidFill>
                <a:srgbClr val="000000"/>
              </a:solidFill>
              <a:latin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PlaceHolder 1"/>
          <p:cNvSpPr>
            <a:spLocks noGrp="1" noRot="1" noChangeAspect="1"/>
          </p:cNvSpPr>
          <p:nvPr>
            <p:ph type="sldImg"/>
          </p:nvPr>
        </p:nvSpPr>
        <p:spPr>
          <a:xfrm>
            <a:off x="685800" y="1143000"/>
            <a:ext cx="5486400" cy="3086100"/>
          </a:xfrm>
          <a:prstGeom prst="rect">
            <a:avLst/>
          </a:prstGeom>
          <a:ln w="0">
            <a:noFill/>
          </a:ln>
        </p:spPr>
      </p:sp>
      <p:sp>
        <p:nvSpPr>
          <p:cNvPr id="200"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buNone/>
            </a:pPr>
            <a:endParaRPr lang="en-ZA" sz="1800" b="0" strike="noStrike" spc="-1">
              <a:solidFill>
                <a:srgbClr val="000000"/>
              </a:solidFill>
              <a:latin typeface="Arial"/>
            </a:endParaRPr>
          </a:p>
        </p:txBody>
      </p:sp>
      <p:sp>
        <p:nvSpPr>
          <p:cNvPr id="201" name="PlaceHolder 3"/>
          <p:cNvSpPr>
            <a:spLocks noGrp="1"/>
          </p:cNvSpPr>
          <p:nvPr>
            <p:ph type="sldNum" idx="20"/>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27CDB17C-1D4E-4419-B868-527A186DB32C}" type="slidenum">
              <a:rPr lang="en-US" sz="1200" b="0" strike="noStrike" spc="-1">
                <a:solidFill>
                  <a:srgbClr val="000000"/>
                </a:solidFill>
                <a:latin typeface="Times New Roman"/>
              </a:rPr>
              <a:t>10</a:t>
            </a:fld>
            <a:endParaRPr lang="en-ZA" sz="1200" b="0" strike="noStrike" spc="-1">
              <a:solidFill>
                <a:srgbClr val="000000"/>
              </a:solidFill>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dt" idx="1"/>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7" name="PlaceHolder 6"/>
          <p:cNvSpPr>
            <a:spLocks noGrp="1"/>
          </p:cNvSpPr>
          <p:nvPr>
            <p:ph type="ftr" idx="2"/>
          </p:nvPr>
        </p:nvSpPr>
        <p:spPr/>
        <p:txBody>
          <a:bodyPr/>
          <a:lstStyle/>
          <a:p>
            <a:r>
              <a:t>Footer</a:t>
            </a: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9" name="PlaceHolder 8"/>
          <p:cNvSpPr>
            <a:spLocks noGrp="1"/>
          </p:cNvSpPr>
          <p:nvPr>
            <p:ph type="ftr" idx="2"/>
          </p:nvPr>
        </p:nvSpPr>
        <p:spPr/>
        <p:txBody>
          <a:bodyPr/>
          <a:lstStyle/>
          <a:p>
            <a:r>
              <a:t>Footer</a:t>
            </a:r>
          </a:p>
        </p:txBody>
      </p:sp>
      <p:sp>
        <p:nvSpPr>
          <p:cNvPr id="10" name="PlaceHolder 9"/>
          <p:cNvSpPr>
            <a:spLocks noGrp="1"/>
          </p:cNvSpPr>
          <p:nvPr>
            <p:ph type="dt" idx="1"/>
          </p:nvPr>
        </p:nvSpPr>
        <p:spPr/>
        <p:txBody>
          <a:body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pic>
        <p:nvPicPr>
          <p:cNvPr id="10" name="Picture 9" descr="A picture containing website&#10;&#10;Description automatically generated">
            <a:extLst>
              <a:ext uri="{FF2B5EF4-FFF2-40B4-BE49-F238E27FC236}">
                <a16:creationId xmlns:a16="http://schemas.microsoft.com/office/drawing/2014/main" id="{A6FC3F3C-0927-3B49-8F4A-1D6727D6550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936F72-36AE-E148-8A58-19CDDF21EF6B}"/>
              </a:ext>
            </a:extLst>
          </p:cNvPr>
          <p:cNvSpPr>
            <a:spLocks noGrp="1"/>
          </p:cNvSpPr>
          <p:nvPr>
            <p:ph type="ctrTitle" hasCustomPrompt="1"/>
          </p:nvPr>
        </p:nvSpPr>
        <p:spPr>
          <a:xfrm>
            <a:off x="651352" y="4301318"/>
            <a:ext cx="7029608" cy="1948751"/>
          </a:xfrm>
          <a:prstGeom prst="rect">
            <a:avLst/>
          </a:prstGeom>
        </p:spPr>
        <p:txBody>
          <a:bodyPr anchor="b">
            <a:normAutofit/>
          </a:bodyPr>
          <a:lstStyle>
            <a:lvl1pPr algn="l">
              <a:defRPr sz="4400" b="1" i="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dirty="0"/>
              <a:t>LECTURE NUMBER (WHITE) COURSE TITLE (BLACK)</a:t>
            </a:r>
            <a:endParaRPr lang="en-US" dirty="0"/>
          </a:p>
        </p:txBody>
      </p:sp>
      <p:sp>
        <p:nvSpPr>
          <p:cNvPr id="3" name="Subtitle 2">
            <a:extLst>
              <a:ext uri="{FF2B5EF4-FFF2-40B4-BE49-F238E27FC236}">
                <a16:creationId xmlns:a16="http://schemas.microsoft.com/office/drawing/2014/main" id="{8DF815F0-885D-1048-B3FD-F66C9496A281}"/>
              </a:ext>
            </a:extLst>
          </p:cNvPr>
          <p:cNvSpPr>
            <a:spLocks noGrp="1"/>
          </p:cNvSpPr>
          <p:nvPr>
            <p:ph type="subTitle" idx="1"/>
          </p:nvPr>
        </p:nvSpPr>
        <p:spPr>
          <a:xfrm>
            <a:off x="688931" y="3374796"/>
            <a:ext cx="2846121" cy="954803"/>
          </a:xfrm>
        </p:spPr>
        <p:txBody>
          <a:bodyPr anchor="b">
            <a:normAutofit/>
          </a:bodyPr>
          <a:lstStyle>
            <a:lvl1pPr marL="0" indent="0" algn="l">
              <a:buNone/>
              <a:defRPr sz="18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5" name="Text Placeholder 4">
            <a:extLst>
              <a:ext uri="{FF2B5EF4-FFF2-40B4-BE49-F238E27FC236}">
                <a16:creationId xmlns:a16="http://schemas.microsoft.com/office/drawing/2014/main" id="{2DC04E3A-8A0E-E34C-9390-CA797544A131}"/>
              </a:ext>
            </a:extLst>
          </p:cNvPr>
          <p:cNvSpPr>
            <a:spLocks noGrp="1"/>
          </p:cNvSpPr>
          <p:nvPr>
            <p:ph type="body" sz="quarter" idx="10" hasCustomPrompt="1"/>
          </p:nvPr>
        </p:nvSpPr>
        <p:spPr>
          <a:xfrm>
            <a:off x="8453438" y="6106160"/>
            <a:ext cx="3738562" cy="335915"/>
          </a:xfrm>
        </p:spPr>
        <p:txBody>
          <a:bodyPr anchor="ctr">
            <a:normAutofit/>
          </a:bodyPr>
          <a:lstStyle>
            <a:lvl1pPr marL="0" indent="0" algn="ctr">
              <a:buNone/>
              <a:defRPr sz="1600">
                <a:solidFill>
                  <a:schemeClr val="bg1"/>
                </a:solidFill>
              </a:defRPr>
            </a:lvl1pPr>
          </a:lstStyle>
          <a:p>
            <a:pPr lvl="0"/>
            <a:r>
              <a:rPr lang="en-GB" dirty="0"/>
              <a:t>Version 1.0</a:t>
            </a:r>
            <a:endParaRPr lang="en-US" dirty="0"/>
          </a:p>
        </p:txBody>
      </p:sp>
      <p:pic>
        <p:nvPicPr>
          <p:cNvPr id="6" name="Picture 5">
            <a:extLst>
              <a:ext uri="{FF2B5EF4-FFF2-40B4-BE49-F238E27FC236}">
                <a16:creationId xmlns:a16="http://schemas.microsoft.com/office/drawing/2014/main" id="{A1F99227-50D2-1C46-AF8E-9827980BE985}"/>
              </a:ext>
            </a:extLst>
          </p:cNvPr>
          <p:cNvPicPr>
            <a:picLocks noChangeAspect="1"/>
          </p:cNvPicPr>
          <p:nvPr userDrawn="1"/>
        </p:nvPicPr>
        <p:blipFill>
          <a:blip r:embed="rId3"/>
          <a:srcRect/>
          <a:stretch/>
        </p:blipFill>
        <p:spPr>
          <a:xfrm>
            <a:off x="0" y="0"/>
            <a:ext cx="12192000" cy="6858000"/>
          </a:xfrm>
          <a:prstGeom prst="rect">
            <a:avLst/>
          </a:prstGeom>
        </p:spPr>
      </p:pic>
    </p:spTree>
    <p:extLst>
      <p:ext uri="{BB962C8B-B14F-4D97-AF65-F5344CB8AC3E}">
        <p14:creationId xmlns:p14="http://schemas.microsoft.com/office/powerpoint/2010/main" val="27591883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57282-C02D-1FFD-FD17-D25FC981858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C118205-09B8-E30F-EC53-B4947F4C45B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470BB3B-58B3-96DF-D65B-CD3DC2B8A839}"/>
              </a:ext>
            </a:extLst>
          </p:cNvPr>
          <p:cNvSpPr>
            <a:spLocks noGrp="1"/>
          </p:cNvSpPr>
          <p:nvPr>
            <p:ph type="dt" sz="half" idx="10"/>
          </p:nvPr>
        </p:nvSpPr>
        <p:spPr/>
        <p:txBody>
          <a:bodyPr/>
          <a:lstStyle/>
          <a:p>
            <a:fld id="{0ACDA005-43F9-4CAF-8DAF-A580BAC27EF7}" type="datetimeFigureOut">
              <a:rPr lang="en-GB" smtClean="0"/>
              <a:t>02/11/2024</a:t>
            </a:fld>
            <a:endParaRPr lang="en-GB"/>
          </a:p>
        </p:txBody>
      </p:sp>
      <p:sp>
        <p:nvSpPr>
          <p:cNvPr id="5" name="Footer Placeholder 4">
            <a:extLst>
              <a:ext uri="{FF2B5EF4-FFF2-40B4-BE49-F238E27FC236}">
                <a16:creationId xmlns:a16="http://schemas.microsoft.com/office/drawing/2014/main" id="{E94F2495-7677-B092-50EF-6311636884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9A06BC-B5D1-F2B6-8FAF-B33F74A09EC3}"/>
              </a:ext>
            </a:extLst>
          </p:cNvPr>
          <p:cNvSpPr>
            <a:spLocks noGrp="1"/>
          </p:cNvSpPr>
          <p:nvPr>
            <p:ph type="sldNum" sz="quarter" idx="12"/>
          </p:nvPr>
        </p:nvSpPr>
        <p:spPr/>
        <p:txBody>
          <a:bodyPr/>
          <a:lstStyle/>
          <a:p>
            <a:fld id="{763ED01B-D586-4E37-BC59-0A32DA2AD20D}" type="slidenum">
              <a:rPr lang="en-GB" smtClean="0"/>
              <a:t>‹#›</a:t>
            </a:fld>
            <a:endParaRPr lang="en-GB"/>
          </a:p>
        </p:txBody>
      </p:sp>
    </p:spTree>
    <p:extLst>
      <p:ext uri="{BB962C8B-B14F-4D97-AF65-F5344CB8AC3E}">
        <p14:creationId xmlns:p14="http://schemas.microsoft.com/office/powerpoint/2010/main" val="24103523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lstStyle/>
          <a:p>
            <a:r>
              <a:t>Footer</a:t>
            </a:r>
          </a:p>
        </p:txBody>
      </p:sp>
      <p:sp>
        <p:nvSpPr>
          <p:cNvPr id="3" name="PlaceHolder 2"/>
          <p:cNvSpPr>
            <a:spLocks noGrp="1"/>
          </p:cNvSpPr>
          <p:nvPr>
            <p:ph type="sldNum" idx="5"/>
          </p:nvPr>
        </p:nvSpPr>
        <p:spPr/>
        <p:txBody>
          <a:bodyPr/>
          <a:lstStyle/>
          <a:p>
            <a:fld id="{E4C356E0-7210-4C3E-9C3E-33814ACAE276}" type="slidenum">
              <a:t>‹#›</a:t>
            </a:fld>
            <a:endParaRPr/>
          </a:p>
        </p:txBody>
      </p:sp>
      <p:sp>
        <p:nvSpPr>
          <p:cNvPr id="4" name="PlaceHolder 3"/>
          <p:cNvSpPr>
            <a:spLocks noGrp="1"/>
          </p:cNvSpPr>
          <p:nvPr>
            <p:ph type="dt" idx="3"/>
          </p:nvPr>
        </p:nvSpPr>
        <p:spPr/>
        <p:txBody>
          <a:body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7"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48"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indent="0" algn="ctr">
              <a:buNone/>
            </a:pPr>
            <a:endParaRPr lang="en-ZA" sz="3200" b="0" strike="noStrike" spc="-1">
              <a:solidFill>
                <a:srgbClr val="000000"/>
              </a:solidFill>
              <a:latin typeface="Arial"/>
            </a:endParaRPr>
          </a:p>
        </p:txBody>
      </p:sp>
      <p:sp>
        <p:nvSpPr>
          <p:cNvPr id="4" name="PlaceHolder 3"/>
          <p:cNvSpPr>
            <a:spLocks noGrp="1"/>
          </p:cNvSpPr>
          <p:nvPr>
            <p:ph type="ftr" idx="4"/>
          </p:nvPr>
        </p:nvSpPr>
        <p:spPr/>
        <p:txBody>
          <a:bodyPr/>
          <a:lstStyle/>
          <a:p>
            <a:r>
              <a:t>Footer</a:t>
            </a:r>
          </a:p>
        </p:txBody>
      </p:sp>
      <p:sp>
        <p:nvSpPr>
          <p:cNvPr id="5" name="PlaceHolder 4"/>
          <p:cNvSpPr>
            <a:spLocks noGrp="1"/>
          </p:cNvSpPr>
          <p:nvPr>
            <p:ph type="sldNum" idx="5"/>
          </p:nvPr>
        </p:nvSpPr>
        <p:spPr/>
        <p:txBody>
          <a:bodyPr/>
          <a:lstStyle/>
          <a:p>
            <a:fld id="{07D2079D-8C32-4540-93EF-FEE3EA84804E}" type="slidenum">
              <a:t>‹#›</a:t>
            </a:fld>
            <a:endParaRPr/>
          </a:p>
        </p:txBody>
      </p:sp>
      <p:sp>
        <p:nvSpPr>
          <p:cNvPr id="6" name="PlaceHolder 5"/>
          <p:cNvSpPr>
            <a:spLocks noGrp="1"/>
          </p:cNvSpPr>
          <p:nvPr>
            <p:ph type="dt" idx="3"/>
          </p:nvPr>
        </p:nvSpPr>
        <p:spPr/>
        <p:txBody>
          <a:body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50"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4" name="PlaceHolder 3"/>
          <p:cNvSpPr>
            <a:spLocks noGrp="1"/>
          </p:cNvSpPr>
          <p:nvPr>
            <p:ph type="ftr" idx="4"/>
          </p:nvPr>
        </p:nvSpPr>
        <p:spPr/>
        <p:txBody>
          <a:bodyPr/>
          <a:lstStyle/>
          <a:p>
            <a:r>
              <a:t>Footer</a:t>
            </a:r>
          </a:p>
        </p:txBody>
      </p:sp>
      <p:sp>
        <p:nvSpPr>
          <p:cNvPr id="5" name="PlaceHolder 4"/>
          <p:cNvSpPr>
            <a:spLocks noGrp="1"/>
          </p:cNvSpPr>
          <p:nvPr>
            <p:ph type="sldNum" idx="5"/>
          </p:nvPr>
        </p:nvSpPr>
        <p:spPr/>
        <p:txBody>
          <a:bodyPr/>
          <a:lstStyle/>
          <a:p>
            <a:fld id="{32CC8076-2254-4BF0-819D-F56405E4976B}" type="slidenum">
              <a:t>‹#›</a:t>
            </a:fld>
            <a:endParaRPr/>
          </a:p>
        </p:txBody>
      </p:sp>
      <p:sp>
        <p:nvSpPr>
          <p:cNvPr id="6" name="PlaceHolder 5"/>
          <p:cNvSpPr>
            <a:spLocks noGrp="1"/>
          </p:cNvSpPr>
          <p:nvPr>
            <p:ph type="dt" idx="3"/>
          </p:nvPr>
        </p:nvSpPr>
        <p:spPr/>
        <p:txBody>
          <a:body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52"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53"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5" name="PlaceHolder 4"/>
          <p:cNvSpPr>
            <a:spLocks noGrp="1"/>
          </p:cNvSpPr>
          <p:nvPr>
            <p:ph type="ftr" idx="4"/>
          </p:nvPr>
        </p:nvSpPr>
        <p:spPr/>
        <p:txBody>
          <a:bodyPr/>
          <a:lstStyle/>
          <a:p>
            <a:r>
              <a:t>Footer</a:t>
            </a:r>
          </a:p>
        </p:txBody>
      </p:sp>
      <p:sp>
        <p:nvSpPr>
          <p:cNvPr id="6" name="PlaceHolder 5"/>
          <p:cNvSpPr>
            <a:spLocks noGrp="1"/>
          </p:cNvSpPr>
          <p:nvPr>
            <p:ph type="sldNum" idx="5"/>
          </p:nvPr>
        </p:nvSpPr>
        <p:spPr/>
        <p:txBody>
          <a:bodyPr/>
          <a:lstStyle/>
          <a:p>
            <a:fld id="{9CC26E6A-273A-4DD7-86EA-715191C2DEE3}" type="slidenum">
              <a:t>‹#›</a:t>
            </a:fld>
            <a:endParaRPr/>
          </a:p>
        </p:txBody>
      </p:sp>
      <p:sp>
        <p:nvSpPr>
          <p:cNvPr id="7" name="PlaceHolder 6"/>
          <p:cNvSpPr>
            <a:spLocks noGrp="1"/>
          </p:cNvSpPr>
          <p:nvPr>
            <p:ph type="dt" idx="3"/>
          </p:nvPr>
        </p:nvSpPr>
        <p:spPr/>
        <p:txBody>
          <a:body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4"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3" name="PlaceHolder 2"/>
          <p:cNvSpPr>
            <a:spLocks noGrp="1"/>
          </p:cNvSpPr>
          <p:nvPr>
            <p:ph type="ftr" idx="4"/>
          </p:nvPr>
        </p:nvSpPr>
        <p:spPr/>
        <p:txBody>
          <a:bodyPr/>
          <a:lstStyle/>
          <a:p>
            <a:r>
              <a:t>Footer</a:t>
            </a:r>
          </a:p>
        </p:txBody>
      </p:sp>
      <p:sp>
        <p:nvSpPr>
          <p:cNvPr id="4" name="PlaceHolder 3"/>
          <p:cNvSpPr>
            <a:spLocks noGrp="1"/>
          </p:cNvSpPr>
          <p:nvPr>
            <p:ph type="sldNum" idx="5"/>
          </p:nvPr>
        </p:nvSpPr>
        <p:spPr/>
        <p:txBody>
          <a:bodyPr/>
          <a:lstStyle/>
          <a:p>
            <a:fld id="{525C7665-DEF3-47A9-AA12-76B4487E31B5}" type="slidenum">
              <a:t>‹#›</a:t>
            </a:fld>
            <a:endParaRPr/>
          </a:p>
        </p:txBody>
      </p:sp>
      <p:sp>
        <p:nvSpPr>
          <p:cNvPr id="5" name="PlaceHolder 4"/>
          <p:cNvSpPr>
            <a:spLocks noGrp="1"/>
          </p:cNvSpPr>
          <p:nvPr>
            <p:ph type="dt" idx="3"/>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indent="0" algn="ctr">
              <a:buNone/>
            </a:pPr>
            <a:endParaRPr lang="en-ZA" sz="3200" b="0" strike="noStrike" spc="-1">
              <a:solidFill>
                <a:srgbClr val="000000"/>
              </a:solidFill>
              <a:latin typeface="Arial"/>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5" name="PlaceHolder 1"/>
          <p:cNvSpPr>
            <a:spLocks noGrp="1"/>
          </p:cNvSpPr>
          <p:nvPr>
            <p:ph type="subTitle"/>
          </p:nvPr>
        </p:nvSpPr>
        <p:spPr>
          <a:xfrm>
            <a:off x="1523880" y="1122480"/>
            <a:ext cx="9143640" cy="11066760"/>
          </a:xfrm>
          <a:prstGeom prst="rect">
            <a:avLst/>
          </a:prstGeom>
          <a:noFill/>
          <a:ln w="0">
            <a:noFill/>
          </a:ln>
        </p:spPr>
        <p:txBody>
          <a:bodyPr lIns="0" tIns="0" rIns="0" bIns="0" anchor="ctr">
            <a:noAutofit/>
          </a:bodyPr>
          <a:lstStyle/>
          <a:p>
            <a:pPr algn="ctr"/>
            <a:endParaRPr lang="en-ZA" sz="3200" b="0" strike="noStrike" spc="-1">
              <a:solidFill>
                <a:srgbClr val="000000"/>
              </a:solidFill>
              <a:latin typeface="Arial"/>
            </a:endParaRPr>
          </a:p>
        </p:txBody>
      </p:sp>
      <p:sp>
        <p:nvSpPr>
          <p:cNvPr id="3" name="PlaceHolder 2"/>
          <p:cNvSpPr>
            <a:spLocks noGrp="1"/>
          </p:cNvSpPr>
          <p:nvPr>
            <p:ph type="ftr" idx="4"/>
          </p:nvPr>
        </p:nvSpPr>
        <p:spPr/>
        <p:txBody>
          <a:bodyPr/>
          <a:lstStyle/>
          <a:p>
            <a:r>
              <a:t>Footer</a:t>
            </a:r>
          </a:p>
        </p:txBody>
      </p:sp>
      <p:sp>
        <p:nvSpPr>
          <p:cNvPr id="4" name="PlaceHolder 3"/>
          <p:cNvSpPr>
            <a:spLocks noGrp="1"/>
          </p:cNvSpPr>
          <p:nvPr>
            <p:ph type="sldNum" idx="5"/>
          </p:nvPr>
        </p:nvSpPr>
        <p:spPr/>
        <p:txBody>
          <a:bodyPr/>
          <a:lstStyle/>
          <a:p>
            <a:fld id="{39BD3A89-C0F5-482D-80A9-364477E724DD}" type="slidenum">
              <a:t>‹#›</a:t>
            </a:fld>
            <a:endParaRPr/>
          </a:p>
        </p:txBody>
      </p:sp>
      <p:sp>
        <p:nvSpPr>
          <p:cNvPr id="5" name="PlaceHolder 4"/>
          <p:cNvSpPr>
            <a:spLocks noGrp="1"/>
          </p:cNvSpPr>
          <p:nvPr>
            <p:ph type="dt" idx="3"/>
          </p:nvPr>
        </p:nvSpPr>
        <p:spPr/>
        <p:txBody>
          <a:body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57"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58"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59"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C6B68D26-38CA-42AB-9553-B875AEDE5785}" type="slidenum">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61"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62"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63"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1414A501-AE4A-479A-806B-ED3303A627FA}" type="slidenum">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65"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66"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67"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B28D0071-1B79-4411-9509-3FA1E9598195}" type="slidenum">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69"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70"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5" name="PlaceHolder 4"/>
          <p:cNvSpPr>
            <a:spLocks noGrp="1"/>
          </p:cNvSpPr>
          <p:nvPr>
            <p:ph type="ftr" idx="4"/>
          </p:nvPr>
        </p:nvSpPr>
        <p:spPr/>
        <p:txBody>
          <a:bodyPr/>
          <a:lstStyle/>
          <a:p>
            <a:r>
              <a:t>Footer</a:t>
            </a:r>
          </a:p>
        </p:txBody>
      </p:sp>
      <p:sp>
        <p:nvSpPr>
          <p:cNvPr id="6" name="PlaceHolder 5"/>
          <p:cNvSpPr>
            <a:spLocks noGrp="1"/>
          </p:cNvSpPr>
          <p:nvPr>
            <p:ph type="sldNum" idx="5"/>
          </p:nvPr>
        </p:nvSpPr>
        <p:spPr/>
        <p:txBody>
          <a:bodyPr/>
          <a:lstStyle/>
          <a:p>
            <a:fld id="{55CCEC69-964E-4736-8721-F5EFD706E293}" type="slidenum">
              <a:t>‹#›</a:t>
            </a:fld>
            <a:endParaRPr/>
          </a:p>
        </p:txBody>
      </p:sp>
      <p:sp>
        <p:nvSpPr>
          <p:cNvPr id="7" name="PlaceHolder 6"/>
          <p:cNvSpPr>
            <a:spLocks noGrp="1"/>
          </p:cNvSpPr>
          <p:nvPr>
            <p:ph type="dt" idx="3"/>
          </p:nvPr>
        </p:nvSpPr>
        <p:spPr/>
        <p:txBody>
          <a:body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72"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73"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74"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75"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7" name="PlaceHolder 6"/>
          <p:cNvSpPr>
            <a:spLocks noGrp="1"/>
          </p:cNvSpPr>
          <p:nvPr>
            <p:ph type="ftr" idx="4"/>
          </p:nvPr>
        </p:nvSpPr>
        <p:spPr/>
        <p:txBody>
          <a:bodyPr/>
          <a:lstStyle/>
          <a:p>
            <a:r>
              <a:t>Footer</a:t>
            </a:r>
          </a:p>
        </p:txBody>
      </p:sp>
      <p:sp>
        <p:nvSpPr>
          <p:cNvPr id="8" name="PlaceHolder 7"/>
          <p:cNvSpPr>
            <a:spLocks noGrp="1"/>
          </p:cNvSpPr>
          <p:nvPr>
            <p:ph type="sldNum" idx="5"/>
          </p:nvPr>
        </p:nvSpPr>
        <p:spPr/>
        <p:txBody>
          <a:bodyPr/>
          <a:lstStyle/>
          <a:p>
            <a:fld id="{FABC4E9C-CF4E-4819-80E6-A96FCBD06F78}" type="slidenum">
              <a:t>‹#›</a:t>
            </a:fld>
            <a:endParaRPr/>
          </a:p>
        </p:txBody>
      </p:sp>
      <p:sp>
        <p:nvSpPr>
          <p:cNvPr id="9" name="PlaceHolder 8"/>
          <p:cNvSpPr>
            <a:spLocks noGrp="1"/>
          </p:cNvSpPr>
          <p:nvPr>
            <p:ph type="dt" idx="3"/>
          </p:nvPr>
        </p:nvSpPr>
        <p:spPr/>
        <p:txBody>
          <a:body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77"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78"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79"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80"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81"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82"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9" name="PlaceHolder 8"/>
          <p:cNvSpPr>
            <a:spLocks noGrp="1"/>
          </p:cNvSpPr>
          <p:nvPr>
            <p:ph type="ftr" idx="4"/>
          </p:nvPr>
        </p:nvSpPr>
        <p:spPr/>
        <p:txBody>
          <a:bodyPr/>
          <a:lstStyle/>
          <a:p>
            <a:r>
              <a:t>Footer</a:t>
            </a:r>
          </a:p>
        </p:txBody>
      </p:sp>
      <p:sp>
        <p:nvSpPr>
          <p:cNvPr id="10" name="PlaceHolder 9"/>
          <p:cNvSpPr>
            <a:spLocks noGrp="1"/>
          </p:cNvSpPr>
          <p:nvPr>
            <p:ph type="sldNum" idx="5"/>
          </p:nvPr>
        </p:nvSpPr>
        <p:spPr/>
        <p:txBody>
          <a:bodyPr/>
          <a:lstStyle/>
          <a:p>
            <a:fld id="{13DA0853-DF18-4589-AFA5-FA0E92B8C83A}" type="slidenum">
              <a:t>‹#›</a:t>
            </a:fld>
            <a:endParaRPr/>
          </a:p>
        </p:txBody>
      </p:sp>
      <p:sp>
        <p:nvSpPr>
          <p:cNvPr id="11" name="PlaceHolder 10"/>
          <p:cNvSpPr>
            <a:spLocks noGrp="1"/>
          </p:cNvSpPr>
          <p:nvPr>
            <p:ph type="dt" idx="3"/>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dt" idx="1"/>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1523880" y="1122480"/>
            <a:ext cx="9143640" cy="11066760"/>
          </a:xfrm>
          <a:prstGeom prst="rect">
            <a:avLst/>
          </a:prstGeom>
          <a:noFill/>
          <a:ln w="0">
            <a:noFill/>
          </a:ln>
        </p:spPr>
        <p:txBody>
          <a:bodyPr lIns="0" tIns="0" rIns="0" bIns="0" anchor="ctr">
            <a:noAutofit/>
          </a:bodyPr>
          <a:lstStyle/>
          <a:p>
            <a:pPr algn="ctr"/>
            <a:endParaRPr lang="en-ZA" sz="3200" b="0" strike="noStrike" spc="-1">
              <a:solidFill>
                <a:srgbClr val="000000"/>
              </a:solidFill>
              <a:latin typeface="Arial"/>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dt" idx="1"/>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dt" idx="1"/>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PlaceHolder 1"/>
          <p:cNvSpPr>
            <a:spLocks noGrp="1"/>
          </p:cNvSpPr>
          <p:nvPr>
            <p:ph type="title"/>
          </p:nvPr>
        </p:nvSpPr>
        <p:spPr>
          <a:xfrm>
            <a:off x="1523880" y="1122480"/>
            <a:ext cx="9143640" cy="2387160"/>
          </a:xfrm>
          <a:prstGeom prst="rect">
            <a:avLst/>
          </a:prstGeom>
          <a:noFill/>
          <a:ln w="0">
            <a:noFill/>
          </a:ln>
        </p:spPr>
        <p:txBody>
          <a:bodyPr anchor="b">
            <a:noAutofit/>
          </a:bodyPr>
          <a:lstStyle/>
          <a:p>
            <a:pPr indent="0" algn="ctr">
              <a:lnSpc>
                <a:spcPct val="90000"/>
              </a:lnSpc>
              <a:buNone/>
            </a:pPr>
            <a:r>
              <a:rPr lang="en-GB" sz="6000" b="0" strike="noStrike" spc="-1">
                <a:solidFill>
                  <a:srgbClr val="000000"/>
                </a:solidFill>
                <a:latin typeface="Calibri Light"/>
              </a:rPr>
              <a:t>Click to edit Master title style</a:t>
            </a:r>
            <a:endParaRPr lang="en-US" sz="6000" b="0" strike="noStrike" spc="-1">
              <a:solidFill>
                <a:srgbClr val="000000"/>
              </a:solidFill>
              <a:latin typeface="Calibri"/>
            </a:endParaRPr>
          </a:p>
        </p:txBody>
      </p:sp>
      <p:sp>
        <p:nvSpPr>
          <p:cNvPr id="7" name="PlaceHolder 2"/>
          <p:cNvSpPr>
            <a:spLocks noGrp="1"/>
          </p:cNvSpPr>
          <p:nvPr>
            <p:ph type="dt" idx="1"/>
          </p:nvPr>
        </p:nvSpPr>
        <p:spPr>
          <a:xfrm>
            <a:off x="838080" y="6356520"/>
            <a:ext cx="2742840" cy="364680"/>
          </a:xfrm>
          <a:prstGeom prst="rect">
            <a:avLst/>
          </a:prstGeom>
          <a:noFill/>
          <a:ln w="0">
            <a:noFill/>
          </a:ln>
        </p:spPr>
        <p:txBody>
          <a:bodyPr anchor="ctr">
            <a:noAutofit/>
          </a:bodyPr>
          <a:lstStyle>
            <a:lvl1pPr indent="0">
              <a:lnSpc>
                <a:spcPct val="100000"/>
              </a:lnSpc>
              <a:buNone/>
              <a:defRPr lang="en-US" sz="1200" b="0" strike="noStrike" spc="-1">
                <a:solidFill>
                  <a:srgbClr val="8B8B8B"/>
                </a:solidFill>
                <a:latin typeface="Calibri"/>
              </a:defRPr>
            </a:lvl1pPr>
          </a:lstStyle>
          <a:p>
            <a:pPr indent="0">
              <a:lnSpc>
                <a:spcPct val="100000"/>
              </a:lnSpc>
              <a:buNone/>
            </a:pPr>
            <a:r>
              <a:rPr lang="en-US" sz="1200" b="0" strike="noStrike" spc="-1">
                <a:solidFill>
                  <a:srgbClr val="8B8B8B"/>
                </a:solidFill>
                <a:latin typeface="Calibri"/>
              </a:rPr>
              <a:t>&lt;date/time&gt;</a:t>
            </a:r>
            <a:endParaRPr lang="en-ZA" sz="1200" b="0" strike="noStrike" spc="-1">
              <a:solidFill>
                <a:srgbClr val="000000"/>
              </a:solidFill>
              <a:latin typeface="Times New Roman"/>
            </a:endParaRPr>
          </a:p>
        </p:txBody>
      </p:sp>
      <p:sp>
        <p:nvSpPr>
          <p:cNvPr id="2" name="PlaceHolder 3"/>
          <p:cNvSpPr>
            <a:spLocks noGrp="1"/>
          </p:cNvSpPr>
          <p:nvPr>
            <p:ph type="ftr" idx="2"/>
          </p:nvPr>
        </p:nvSpPr>
        <p:spPr>
          <a:xfrm>
            <a:off x="4038480" y="6356520"/>
            <a:ext cx="4114440" cy="364680"/>
          </a:xfrm>
          <a:prstGeom prst="rect">
            <a:avLst/>
          </a:prstGeom>
          <a:noFill/>
          <a:ln w="0">
            <a:noFill/>
          </a:ln>
        </p:spPr>
        <p:txBody>
          <a:bodyPr anchor="ctr">
            <a:noAutofit/>
          </a:bodyPr>
          <a:lstStyle>
            <a:lvl1pPr indent="0" algn="ctr">
              <a:buNone/>
              <a:defRPr lang="en-ZA" sz="1400" b="0" strike="noStrike" spc="-1">
                <a:solidFill>
                  <a:srgbClr val="000000"/>
                </a:solidFill>
                <a:latin typeface="Times New Roman"/>
              </a:defRPr>
            </a:lvl1pPr>
          </a:lstStyle>
          <a:p>
            <a:pPr indent="0" algn="ctr">
              <a:buNone/>
            </a:pPr>
            <a:r>
              <a:rPr lang="en-ZA" sz="1400" b="0" strike="noStrike" spc="-1">
                <a:solidFill>
                  <a:srgbClr val="000000"/>
                </a:solidFill>
                <a:latin typeface="Times New Roman"/>
              </a:rPr>
              <a:t>&lt;footer&gt;</a:t>
            </a:r>
          </a:p>
        </p:txBody>
      </p:sp>
      <p:sp>
        <p:nvSpPr>
          <p:cNvPr id="3" name="Slide Number Placeholder 5"/>
          <p:cNvSpPr/>
          <p:nvPr/>
        </p:nvSpPr>
        <p:spPr>
          <a:xfrm>
            <a:off x="11701800" y="6455880"/>
            <a:ext cx="45288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fld id="{106530FE-5CF2-482B-B1F3-2583EA045410}" type="slidenum">
              <a:rPr lang="en-US" sz="1400" b="1" strike="noStrike" spc="-1">
                <a:solidFill>
                  <a:srgbClr val="FFFFFF"/>
                </a:solidFill>
                <a:latin typeface="Open Sans ExtraBold"/>
                <a:ea typeface="Open Sans ExtraBold"/>
              </a:rPr>
              <a:t>‹#›</a:t>
            </a:fld>
            <a:endParaRPr lang="en-ZA" sz="1400" b="0" strike="noStrike" spc="-1">
              <a:solidFill>
                <a:srgbClr val="000000"/>
              </a:solidFill>
              <a:latin typeface="Arial"/>
            </a:endParaRPr>
          </a:p>
        </p:txBody>
      </p:sp>
      <p:sp>
        <p:nvSpPr>
          <p:cNvPr id="4" name="Slide Number Placeholder 5"/>
          <p:cNvSpPr/>
          <p:nvPr/>
        </p:nvSpPr>
        <p:spPr>
          <a:xfrm>
            <a:off x="11798640" y="64929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r">
              <a:lnSpc>
                <a:spcPct val="100000"/>
              </a:lnSpc>
            </a:pPr>
            <a:fld id="{1A139733-BDD1-4A40-A0F1-A15CE934FE31}" type="slidenum">
              <a:rPr lang="en-US" sz="1200" b="0" strike="noStrike" spc="-1">
                <a:solidFill>
                  <a:srgbClr val="8B8B8B"/>
                </a:solidFill>
                <a:latin typeface="Calibri"/>
              </a:rPr>
              <a:t>‹#›</a:t>
            </a:fld>
            <a:endParaRPr lang="en-ZA" sz="1200" b="0" strike="noStrike" spc="-1">
              <a:solidFill>
                <a:srgbClr val="000000"/>
              </a:solidFill>
              <a:latin typeface="Arial"/>
            </a:endParaRPr>
          </a:p>
        </p:txBody>
      </p:sp>
      <p:sp>
        <p:nvSpPr>
          <p:cNvPr id="5" name="PlaceHolder 4"/>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en-US" sz="2800" b="0" strike="noStrike" spc="-1">
                <a:solidFill>
                  <a:srgbClr val="000000"/>
                </a:solidFill>
                <a:latin typeface="Calibri"/>
              </a:rPr>
              <a:t>Click to edit the outline text format</a:t>
            </a:r>
          </a:p>
          <a:p>
            <a:pPr marL="864000" lvl="1" indent="-324000">
              <a:lnSpc>
                <a:spcPct val="90000"/>
              </a:lnSpc>
              <a:spcBef>
                <a:spcPts val="1134"/>
              </a:spcBef>
              <a:buClr>
                <a:srgbClr val="000000"/>
              </a:buClr>
              <a:buSzPct val="75000"/>
              <a:buFont typeface="Symbol" charset="2"/>
              <a:buChar char=""/>
            </a:pPr>
            <a:r>
              <a:rPr lang="en-US" sz="2000" b="0" strike="noStrike" spc="-1">
                <a:solidFill>
                  <a:srgbClr val="000000"/>
                </a:solidFill>
                <a:latin typeface="Calibri"/>
              </a:rPr>
              <a:t>Second Outline Level</a:t>
            </a:r>
          </a:p>
          <a:p>
            <a:pPr marL="1296000" lvl="2" indent="-288000">
              <a:lnSpc>
                <a:spcPct val="90000"/>
              </a:lnSpc>
              <a:spcBef>
                <a:spcPts val="850"/>
              </a:spcBef>
              <a:buClr>
                <a:srgbClr val="000000"/>
              </a:buClr>
              <a:buSzPct val="45000"/>
              <a:buFont typeface="Wingdings" charset="2"/>
              <a:buChar char=""/>
            </a:pPr>
            <a:r>
              <a:rPr lang="en-US" sz="1800" b="0" strike="noStrike" spc="-1">
                <a:solidFill>
                  <a:srgbClr val="000000"/>
                </a:solidFill>
                <a:latin typeface="Calibri"/>
              </a:rPr>
              <a:t>Third Outline Level</a:t>
            </a:r>
          </a:p>
          <a:p>
            <a:pPr marL="1728000" lvl="3" indent="-216000">
              <a:lnSpc>
                <a:spcPct val="90000"/>
              </a:lnSpc>
              <a:spcBef>
                <a:spcPts val="567"/>
              </a:spcBef>
              <a:buClr>
                <a:srgbClr val="000000"/>
              </a:buClr>
              <a:buSzPct val="75000"/>
              <a:buFont typeface="Symbol" charset="2"/>
              <a:buChar char=""/>
            </a:pPr>
            <a:r>
              <a:rPr lang="en-US" sz="1800" b="0" strike="noStrike" spc="-1">
                <a:solidFill>
                  <a:srgbClr val="000000"/>
                </a:solidFill>
                <a:latin typeface="Calibri"/>
              </a:rPr>
              <a:t>Fourth Outline Level</a:t>
            </a:r>
          </a:p>
          <a:p>
            <a:pPr marL="2160000" lvl="4" indent="-216000">
              <a:lnSpc>
                <a:spcPct val="90000"/>
              </a:lnSpc>
              <a:spcBef>
                <a:spcPts val="283"/>
              </a:spcBef>
              <a:buClr>
                <a:srgbClr val="000000"/>
              </a:buClr>
              <a:buSzPct val="45000"/>
              <a:buFont typeface="Wingdings" charset="2"/>
              <a:buChar char=""/>
            </a:pPr>
            <a:r>
              <a:rPr lang="en-US" sz="2000" b="0" strike="noStrike" spc="-1">
                <a:solidFill>
                  <a:srgbClr val="000000"/>
                </a:solidFill>
                <a:latin typeface="Calibri"/>
              </a:rPr>
              <a:t>Fifth Outline Level</a:t>
            </a:r>
          </a:p>
          <a:p>
            <a:pPr marL="2592000" lvl="5" indent="-216000">
              <a:lnSpc>
                <a:spcPct val="90000"/>
              </a:lnSpc>
              <a:spcBef>
                <a:spcPts val="283"/>
              </a:spcBef>
              <a:buClr>
                <a:srgbClr val="000000"/>
              </a:buClr>
              <a:buSzPct val="45000"/>
              <a:buFont typeface="Wingdings" charset="2"/>
              <a:buChar char=""/>
            </a:pPr>
            <a:r>
              <a:rPr lang="en-US" sz="2000" b="0" strike="noStrike" spc="-1">
                <a:solidFill>
                  <a:srgbClr val="000000"/>
                </a:solidFill>
                <a:latin typeface="Calibri"/>
              </a:rPr>
              <a:t>Sixth Outline Level</a:t>
            </a:r>
          </a:p>
          <a:p>
            <a:pPr marL="3024000" lvl="6" indent="-216000">
              <a:lnSpc>
                <a:spcPct val="90000"/>
              </a:lnSpc>
              <a:spcBef>
                <a:spcPts val="283"/>
              </a:spcBef>
              <a:buClr>
                <a:srgbClr val="000000"/>
              </a:buClr>
              <a:buSzPct val="45000"/>
              <a:buFont typeface="Wingdings" charset="2"/>
              <a:buChar char=""/>
            </a:pPr>
            <a:r>
              <a:rPr lang="en-US" sz="2000" b="0" strike="noStrike" spc="-1">
                <a:solidFill>
                  <a:srgbClr val="000000"/>
                </a:solid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4" r:id="rId13"/>
    <p:sldLayoutId id="214748367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2" name="PlaceHolder 1"/>
          <p:cNvSpPr>
            <a:spLocks noGrp="1"/>
          </p:cNvSpPr>
          <p:nvPr>
            <p:ph type="title"/>
          </p:nvPr>
        </p:nvSpPr>
        <p:spPr>
          <a:xfrm>
            <a:off x="838080" y="365040"/>
            <a:ext cx="10515240" cy="1325160"/>
          </a:xfrm>
          <a:prstGeom prst="rect">
            <a:avLst/>
          </a:prstGeom>
          <a:noFill/>
          <a:ln w="0">
            <a:noFill/>
          </a:ln>
        </p:spPr>
        <p:txBody>
          <a:bodyPr anchor="ctr">
            <a:noAutofit/>
          </a:bodyPr>
          <a:lstStyle/>
          <a:p>
            <a:pPr indent="0">
              <a:lnSpc>
                <a:spcPct val="90000"/>
              </a:lnSpc>
              <a:buNone/>
            </a:pPr>
            <a:r>
              <a:rPr lang="en-GB" sz="4400" b="0" strike="noStrike" spc="-1">
                <a:solidFill>
                  <a:srgbClr val="000000"/>
                </a:solidFill>
                <a:latin typeface="Calibri Light"/>
              </a:rPr>
              <a:t>Click to edit Master title style</a:t>
            </a:r>
            <a:endParaRPr lang="en-US" sz="4400" b="0" strike="noStrike" spc="-1">
              <a:solidFill>
                <a:srgbClr val="000000"/>
              </a:solidFill>
              <a:latin typeface="Calibri"/>
            </a:endParaRPr>
          </a:p>
        </p:txBody>
      </p:sp>
      <p:sp>
        <p:nvSpPr>
          <p:cNvPr id="43" name="PlaceHolder 2"/>
          <p:cNvSpPr>
            <a:spLocks noGrp="1"/>
          </p:cNvSpPr>
          <p:nvPr>
            <p:ph type="body"/>
          </p:nvPr>
        </p:nvSpPr>
        <p:spPr>
          <a:xfrm>
            <a:off x="838080" y="1825560"/>
            <a:ext cx="10515240" cy="4350960"/>
          </a:xfrm>
          <a:prstGeom prst="rect">
            <a:avLst/>
          </a:prstGeom>
          <a:noFill/>
          <a:ln w="0">
            <a:noFill/>
          </a:ln>
        </p:spPr>
        <p:txBody>
          <a:bodyPr anchor="t">
            <a:noAutofit/>
          </a:bodyPr>
          <a:lstStyle/>
          <a:p>
            <a:pPr marL="228600" indent="-228600">
              <a:lnSpc>
                <a:spcPct val="90000"/>
              </a:lnSpc>
              <a:spcBef>
                <a:spcPts val="1001"/>
              </a:spcBef>
              <a:buClr>
                <a:srgbClr val="000000"/>
              </a:buClr>
              <a:buFont typeface="Arial"/>
              <a:buChar char="•"/>
            </a:pPr>
            <a:r>
              <a:rPr lang="en-GB" sz="2800" b="0" strike="noStrike" spc="-1">
                <a:solidFill>
                  <a:srgbClr val="000000"/>
                </a:solidFill>
                <a:latin typeface="Calibri"/>
              </a:rPr>
              <a:t>Click to edit Master text styles</a:t>
            </a:r>
            <a:endParaRPr lang="en-US" sz="2800" b="0" strike="noStrike" spc="-1">
              <a:solidFill>
                <a:srgbClr val="000000"/>
              </a:solidFill>
              <a:latin typeface="Calibri"/>
            </a:endParaRPr>
          </a:p>
          <a:p>
            <a:pPr marL="685800" lvl="1" indent="-228600">
              <a:lnSpc>
                <a:spcPct val="90000"/>
              </a:lnSpc>
              <a:spcBef>
                <a:spcPts val="499"/>
              </a:spcBef>
              <a:buClr>
                <a:srgbClr val="000000"/>
              </a:buClr>
              <a:buFont typeface="Arial"/>
              <a:buChar char="•"/>
            </a:pPr>
            <a:r>
              <a:rPr lang="en-GB" sz="2400" b="0" strike="noStrike" spc="-1">
                <a:solidFill>
                  <a:srgbClr val="000000"/>
                </a:solidFill>
                <a:latin typeface="Calibri"/>
              </a:rPr>
              <a:t>Second level</a:t>
            </a:r>
            <a:endParaRPr lang="en-US" sz="2400" b="0" strike="noStrike" spc="-1">
              <a:solidFill>
                <a:srgbClr val="000000"/>
              </a:solidFill>
              <a:latin typeface="Calibri"/>
            </a:endParaRPr>
          </a:p>
          <a:p>
            <a:pPr marL="1143000" lvl="2" indent="-228600">
              <a:lnSpc>
                <a:spcPct val="90000"/>
              </a:lnSpc>
              <a:spcBef>
                <a:spcPts val="499"/>
              </a:spcBef>
              <a:buClr>
                <a:srgbClr val="000000"/>
              </a:buClr>
              <a:buFont typeface="Arial"/>
              <a:buChar char="•"/>
            </a:pPr>
            <a:r>
              <a:rPr lang="en-GB" sz="2000" b="0" strike="noStrike" spc="-1">
                <a:solidFill>
                  <a:srgbClr val="000000"/>
                </a:solidFill>
                <a:latin typeface="Calibri"/>
              </a:rPr>
              <a:t>Third level</a:t>
            </a:r>
            <a:endParaRPr lang="en-US" sz="2000" b="0" strike="noStrike" spc="-1">
              <a:solidFill>
                <a:srgbClr val="000000"/>
              </a:solidFill>
              <a:latin typeface="Calibri"/>
            </a:endParaRPr>
          </a:p>
          <a:p>
            <a:pPr marL="1600200" lvl="3" indent="-228600">
              <a:lnSpc>
                <a:spcPct val="90000"/>
              </a:lnSpc>
              <a:spcBef>
                <a:spcPts val="499"/>
              </a:spcBef>
              <a:buClr>
                <a:srgbClr val="000000"/>
              </a:buClr>
              <a:buFont typeface="Arial"/>
              <a:buChar char="•"/>
            </a:pPr>
            <a:r>
              <a:rPr lang="en-GB" sz="1800" b="0" strike="noStrike" spc="-1">
                <a:solidFill>
                  <a:srgbClr val="000000"/>
                </a:solidFill>
                <a:latin typeface="Calibri"/>
              </a:rPr>
              <a:t>Fourth level</a:t>
            </a:r>
            <a:endParaRPr lang="en-US" sz="1800" b="0" strike="noStrike" spc="-1">
              <a:solidFill>
                <a:srgbClr val="000000"/>
              </a:solidFill>
              <a:latin typeface="Calibri"/>
            </a:endParaRPr>
          </a:p>
          <a:p>
            <a:pPr marL="2057400" lvl="4" indent="-228600">
              <a:lnSpc>
                <a:spcPct val="90000"/>
              </a:lnSpc>
              <a:spcBef>
                <a:spcPts val="499"/>
              </a:spcBef>
              <a:buClr>
                <a:srgbClr val="000000"/>
              </a:buClr>
              <a:buFont typeface="Arial"/>
              <a:buChar char="•"/>
            </a:pPr>
            <a:r>
              <a:rPr lang="en-GB" sz="1800" b="0" strike="noStrike" spc="-1">
                <a:solidFill>
                  <a:srgbClr val="000000"/>
                </a:solidFill>
                <a:latin typeface="Calibri"/>
              </a:rPr>
              <a:t>Fifth level</a:t>
            </a:r>
            <a:endParaRPr lang="en-US" sz="1800" b="0" strike="noStrike" spc="-1">
              <a:solidFill>
                <a:srgbClr val="000000"/>
              </a:solidFill>
              <a:latin typeface="Calibri"/>
            </a:endParaRPr>
          </a:p>
        </p:txBody>
      </p:sp>
      <p:sp>
        <p:nvSpPr>
          <p:cNvPr id="44" name="PlaceHolder 3"/>
          <p:cNvSpPr>
            <a:spLocks noGrp="1"/>
          </p:cNvSpPr>
          <p:nvPr>
            <p:ph type="dt" idx="3"/>
          </p:nvPr>
        </p:nvSpPr>
        <p:spPr>
          <a:xfrm>
            <a:off x="838080" y="6356520"/>
            <a:ext cx="2742840" cy="364680"/>
          </a:xfrm>
          <a:prstGeom prst="rect">
            <a:avLst/>
          </a:prstGeom>
          <a:noFill/>
          <a:ln w="0">
            <a:noFill/>
          </a:ln>
        </p:spPr>
        <p:txBody>
          <a:bodyPr anchor="ctr">
            <a:noAutofit/>
          </a:bodyPr>
          <a:lstStyle>
            <a:lvl1pPr indent="0">
              <a:lnSpc>
                <a:spcPct val="100000"/>
              </a:lnSpc>
              <a:buNone/>
              <a:defRPr lang="en-US" sz="1200" b="0" strike="noStrike" spc="-1">
                <a:solidFill>
                  <a:srgbClr val="8B8B8B"/>
                </a:solidFill>
                <a:latin typeface="Calibri"/>
              </a:defRPr>
            </a:lvl1pPr>
          </a:lstStyle>
          <a:p>
            <a:pPr indent="0">
              <a:lnSpc>
                <a:spcPct val="100000"/>
              </a:lnSpc>
              <a:buNone/>
            </a:pPr>
            <a:r>
              <a:rPr lang="en-US" sz="1200" b="0" strike="noStrike" spc="-1">
                <a:solidFill>
                  <a:srgbClr val="8B8B8B"/>
                </a:solidFill>
                <a:latin typeface="Calibri"/>
              </a:rPr>
              <a:t>&lt;date/time&gt;</a:t>
            </a:r>
            <a:endParaRPr lang="en-ZA" sz="1200" b="0" strike="noStrike" spc="-1">
              <a:solidFill>
                <a:srgbClr val="000000"/>
              </a:solidFill>
              <a:latin typeface="Times New Roman"/>
            </a:endParaRPr>
          </a:p>
        </p:txBody>
      </p:sp>
      <p:sp>
        <p:nvSpPr>
          <p:cNvPr id="45" name="PlaceHolder 4"/>
          <p:cNvSpPr>
            <a:spLocks noGrp="1"/>
          </p:cNvSpPr>
          <p:nvPr>
            <p:ph type="ftr" idx="4"/>
          </p:nvPr>
        </p:nvSpPr>
        <p:spPr>
          <a:xfrm>
            <a:off x="4038480" y="6356520"/>
            <a:ext cx="4114440" cy="364680"/>
          </a:xfrm>
          <a:prstGeom prst="rect">
            <a:avLst/>
          </a:prstGeom>
          <a:noFill/>
          <a:ln w="0">
            <a:noFill/>
          </a:ln>
        </p:spPr>
        <p:txBody>
          <a:bodyPr anchor="ctr">
            <a:noAutofit/>
          </a:bodyPr>
          <a:lstStyle>
            <a:lvl1pPr indent="0" algn="ctr">
              <a:buNone/>
              <a:defRPr lang="en-ZA" sz="1400" b="0" strike="noStrike" spc="-1">
                <a:solidFill>
                  <a:srgbClr val="000000"/>
                </a:solidFill>
                <a:latin typeface="Times New Roman"/>
              </a:defRPr>
            </a:lvl1pPr>
          </a:lstStyle>
          <a:p>
            <a:pPr indent="0" algn="ctr">
              <a:buNone/>
            </a:pPr>
            <a:r>
              <a:rPr lang="en-ZA" sz="1400" b="0" strike="noStrike" spc="-1">
                <a:solidFill>
                  <a:srgbClr val="000000"/>
                </a:solidFill>
                <a:latin typeface="Times New Roman"/>
              </a:rPr>
              <a:t>&lt;footer&gt;</a:t>
            </a:r>
          </a:p>
        </p:txBody>
      </p:sp>
      <p:sp>
        <p:nvSpPr>
          <p:cNvPr id="46" name="PlaceHolder 5"/>
          <p:cNvSpPr>
            <a:spLocks noGrp="1"/>
          </p:cNvSpPr>
          <p:nvPr>
            <p:ph type="sldNum" idx="5"/>
          </p:nvPr>
        </p:nvSpPr>
        <p:spPr>
          <a:xfrm>
            <a:off x="11786400" y="6498000"/>
            <a:ext cx="405360" cy="364680"/>
          </a:xfrm>
          <a:prstGeom prst="rect">
            <a:avLst/>
          </a:prstGeom>
          <a:noFill/>
          <a:ln w="0">
            <a:noFill/>
          </a:ln>
        </p:spPr>
        <p:txBody>
          <a:bodyPr anchor="ctr">
            <a:noAutofit/>
          </a:bodyPr>
          <a:lstStyle>
            <a:lvl1pPr indent="0" algn="r">
              <a:lnSpc>
                <a:spcPct val="100000"/>
              </a:lnSpc>
              <a:buNone/>
              <a:defRPr lang="en-US" sz="1200" b="0" strike="noStrike" spc="-1">
                <a:solidFill>
                  <a:srgbClr val="8B8B8B"/>
                </a:solidFill>
                <a:latin typeface="Calibri"/>
              </a:defRPr>
            </a:lvl1pPr>
          </a:lstStyle>
          <a:p>
            <a:pPr indent="0" algn="r">
              <a:lnSpc>
                <a:spcPct val="100000"/>
              </a:lnSpc>
              <a:buNone/>
            </a:pPr>
            <a:fld id="{85C83E7B-3556-4E59-A7A1-8251A78A6E5B}" type="slidenum">
              <a:rPr lang="en-US" sz="1200" b="0" strike="noStrike" spc="-1">
                <a:solidFill>
                  <a:srgbClr val="8B8B8B"/>
                </a:solidFill>
                <a:latin typeface="Calibri"/>
              </a:rPr>
              <a:t>‹#›</a:t>
            </a:fld>
            <a:endParaRPr lang="en-ZA"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hyperlink" Target="https://surveyinggroup.com/what-is-a-spatial-database-and-why-do-we-need-it/"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hyperlink" Target="https://cloud.kartoza.com/s/S9q98HLsGRsB63x" TargetMode="External"/><Relationship Id="rId5" Type="http://schemas.openxmlformats.org/officeDocument/2006/relationships/hyperlink" Target="https://www.gisfy.co.in/SDI.html" TargetMode="External"/><Relationship Id="rId4" Type="http://schemas.openxmlformats.org/officeDocument/2006/relationships/hyperlink" Target="https://www.coastalwiki.org/wiki/Spatial_Data_Infrastructure#What_are_the_principal_components_of_a_SDI.3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hyperlink" Target="https://youtu.be/cKwy0fRWTL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hyperlink" Target="https://surveyinggroup.com/what-is-a-spatial-database-and-why-do-we-need-i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cloud.kartoza.com/s/S9q98HLsGRsB63x"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7.png"/><Relationship Id="rId4" Type="http://schemas.openxmlformats.org/officeDocument/2006/relationships/hyperlink" Target="https://cloud.kartoza.com/s/S9q98HLsGRsB63x"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jpeg"/><Relationship Id="rId7" Type="http://schemas.openxmlformats.org/officeDocument/2006/relationships/hyperlink" Target="https://www.slideshare.net/seezahir/sdi-module-i-components-of-sdipdf"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hyperlink" Target="https://www.gisfy.co.in/SDI.html" TargetMode="External"/><Relationship Id="rId5" Type="http://schemas.openxmlformats.org/officeDocument/2006/relationships/hyperlink" Target="https://www.coastalwiki.org/wiki/Spatial_Data_Infrastructure#What_are_the_principal_components_of_a_SDI.3F" TargetMode="External"/><Relationship Id="rId4" Type="http://schemas.openxmlformats.org/officeDocument/2006/relationships/hyperlink" Target="https://cloud.kartoza.com/s/S9q98HLsGRsB63x"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jpeg"/><Relationship Id="rId7" Type="http://schemas.openxmlformats.org/officeDocument/2006/relationships/hyperlink" Target="https://www.slideshare.net/seezahir/sdi-module-i-components-of-sdipdf"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hyperlink" Target="https://www.gisfy.co.in/SDI.html" TargetMode="External"/><Relationship Id="rId5" Type="http://schemas.openxmlformats.org/officeDocument/2006/relationships/hyperlink" Target="https://www.coastalwiki.org/wiki/Spatial_Data_Infrastructure#What_are_the_principal_components_of_a_SDI.3F" TargetMode="External"/><Relationship Id="rId4" Type="http://schemas.openxmlformats.org/officeDocument/2006/relationships/hyperlink" Target="https://cloud.kartoza.com/s/S9q98HLsGRsB63x" TargetMode="External"/><Relationship Id="rId9" Type="http://schemas.openxmlformats.org/officeDocument/2006/relationships/hyperlink" Target="http://www.eo4geo.eu/training/introduction-to-sdi-architecture-and-component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hyperlink" Target="https://www.slideshare.net/seezahir/sdi-module-i-components-of-sdipdf"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hyperlink" Target="https://www.gisfy.co.in/SDI.html" TargetMode="External"/><Relationship Id="rId5" Type="http://schemas.openxmlformats.org/officeDocument/2006/relationships/hyperlink" Target="https://www.coastalwiki.org/wiki/Spatial_Data_Infrastructure#What_are_the_principal_components_of_a_SDI.3F" TargetMode="External"/><Relationship Id="rId4" Type="http://schemas.openxmlformats.org/officeDocument/2006/relationships/hyperlink" Target="https://cloud.kartoza.com/s/S9q98HLsGRsB63x"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5.xml"/><Relationship Id="rId5" Type="http://schemas.openxmlformats.org/officeDocument/2006/relationships/hyperlink" Target="https://arxiv.org/ftp/arxiv/papers/1707/1707.03969.pdf" TargetMode="Externa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F1E9C-79C5-E84E-B08F-06797F27B6F6}"/>
              </a:ext>
            </a:extLst>
          </p:cNvPr>
          <p:cNvSpPr>
            <a:spLocks noGrp="1"/>
          </p:cNvSpPr>
          <p:nvPr>
            <p:ph type="ctrTitle"/>
          </p:nvPr>
        </p:nvSpPr>
        <p:spPr>
          <a:xfrm>
            <a:off x="651352" y="4301318"/>
            <a:ext cx="7029608" cy="2232832"/>
          </a:xfrm>
        </p:spPr>
        <p:txBody>
          <a:bodyPr>
            <a:normAutofit fontScale="90000"/>
          </a:bodyPr>
          <a:lstStyle/>
          <a:p>
            <a:pPr>
              <a:lnSpc>
                <a:spcPct val="100000"/>
              </a:lnSpc>
            </a:pPr>
            <a:r>
              <a:rPr lang="en-ZA" sz="4900" b="1" strike="noStrike" spc="-1" dirty="0">
                <a:solidFill>
                  <a:srgbClr val="FFFFFF"/>
                </a:solidFill>
                <a:latin typeface="Open Sans ExtraBold"/>
                <a:ea typeface="Open Sans ExtraBold"/>
              </a:rPr>
              <a:t>LECTURE 5</a:t>
            </a:r>
            <a:r>
              <a:rPr lang="en-ZA" sz="7200" b="1" strike="noStrike" spc="-1" dirty="0">
                <a:solidFill>
                  <a:srgbClr val="FFFFFF"/>
                </a:solidFill>
                <a:latin typeface="Open Sans ExtraBold"/>
                <a:ea typeface="Open Sans ExtraBold"/>
              </a:rPr>
              <a:t> </a:t>
            </a:r>
            <a:br>
              <a:rPr lang="en-ZA" sz="7200" b="0" spc="-1" dirty="0">
                <a:solidFill>
                  <a:srgbClr val="000000"/>
                </a:solidFill>
                <a:latin typeface="Arial"/>
                <a:ea typeface="Open Sans ExtraBold"/>
              </a:rPr>
            </a:br>
            <a:r>
              <a:rPr lang="en-ZA" sz="4900" b="1" strike="noStrike" spc="-1" dirty="0">
                <a:solidFill>
                  <a:srgbClr val="000000"/>
                </a:solidFill>
                <a:latin typeface="Open Sans ExtraBold" panose="020B0906030804020204" pitchFamily="34" charset="0"/>
                <a:ea typeface="Open Sans ExtraBold" panose="020B0906030804020204" pitchFamily="34" charset="0"/>
                <a:cs typeface="Open Sans ExtraBold" panose="020B0906030804020204" pitchFamily="34" charset="0"/>
              </a:rPr>
              <a:t>SPATIAL DATABASES AND SDIs</a:t>
            </a:r>
            <a:endParaRPr lang="en-US" dirty="0"/>
          </a:p>
        </p:txBody>
      </p:sp>
      <p:sp>
        <p:nvSpPr>
          <p:cNvPr id="3" name="Subtitle 2">
            <a:extLst>
              <a:ext uri="{FF2B5EF4-FFF2-40B4-BE49-F238E27FC236}">
                <a16:creationId xmlns:a16="http://schemas.microsoft.com/office/drawing/2014/main" id="{67152F7C-4392-D042-93ED-48A50946CFDD}"/>
              </a:ext>
            </a:extLst>
          </p:cNvPr>
          <p:cNvSpPr>
            <a:spLocks noGrp="1"/>
          </p:cNvSpPr>
          <p:nvPr>
            <p:ph type="subTitle" idx="1"/>
          </p:nvPr>
        </p:nvSpPr>
        <p:spPr>
          <a:xfrm>
            <a:off x="688931" y="3374796"/>
            <a:ext cx="4187869" cy="954803"/>
          </a:xfrm>
        </p:spPr>
        <p:txBody>
          <a:bodyPr/>
          <a:lstStyle/>
          <a:p>
            <a:r>
              <a:rPr lang="en-GB" sz="1800" b="1" strike="noStrike" spc="-1" dirty="0">
                <a:solidFill>
                  <a:srgbClr val="000000"/>
                </a:solidFill>
                <a:latin typeface="Open Sans ExtraBold"/>
                <a:ea typeface="Open Sans ExtraBold"/>
              </a:rPr>
              <a:t>GEOSPATIAL DATA MANAGEMENT FOR ENERGY ACCESS</a:t>
            </a:r>
            <a:endParaRPr lang="en-ZA" sz="1800" b="0" strike="noStrike" spc="-1" dirty="0">
              <a:solidFill>
                <a:srgbClr val="000000"/>
              </a:solidFill>
              <a:latin typeface="Arial"/>
            </a:endParaRPr>
          </a:p>
        </p:txBody>
      </p:sp>
      <p:sp>
        <p:nvSpPr>
          <p:cNvPr id="6" name="Text Placeholder 5">
            <a:extLst>
              <a:ext uri="{FF2B5EF4-FFF2-40B4-BE49-F238E27FC236}">
                <a16:creationId xmlns:a16="http://schemas.microsoft.com/office/drawing/2014/main" id="{8EF35676-49DE-E547-B19F-0A8B69E1FA3A}"/>
              </a:ext>
            </a:extLst>
          </p:cNvPr>
          <p:cNvSpPr>
            <a:spLocks noGrp="1"/>
          </p:cNvSpPr>
          <p:nvPr>
            <p:ph type="body" sz="quarter" idx="10"/>
          </p:nvPr>
        </p:nvSpPr>
        <p:spPr>
          <a:xfrm>
            <a:off x="8707582" y="6106160"/>
            <a:ext cx="3484418" cy="335915"/>
          </a:xfrm>
        </p:spPr>
        <p:txBody>
          <a:bodyPr/>
          <a:lstStyle/>
          <a:p>
            <a:r>
              <a:rPr lang="en-US" dirty="0"/>
              <a:t>Version 1.0</a:t>
            </a:r>
          </a:p>
        </p:txBody>
      </p:sp>
      <p:sp>
        <p:nvSpPr>
          <p:cNvPr id="7" name="TextBox 6">
            <a:extLst>
              <a:ext uri="{FF2B5EF4-FFF2-40B4-BE49-F238E27FC236}">
                <a16:creationId xmlns:a16="http://schemas.microsoft.com/office/drawing/2014/main" id="{852439F6-8E4D-F9A3-1C4E-F47DFF0AB298}"/>
              </a:ext>
            </a:extLst>
          </p:cNvPr>
          <p:cNvSpPr txBox="1"/>
          <p:nvPr/>
        </p:nvSpPr>
        <p:spPr>
          <a:xfrm>
            <a:off x="8788857" y="3367815"/>
            <a:ext cx="169083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b="1" dirty="0">
                <a:solidFill>
                  <a:schemeClr val="bg1"/>
                </a:solidFill>
                <a:latin typeface="Open Sans"/>
                <a:ea typeface="+mn-lt"/>
                <a:cs typeface="+mn-lt"/>
              </a:rPr>
              <a:t>Supported by and in collaboration with Sustainable Energy for All. Consolidated by </a:t>
            </a:r>
            <a:r>
              <a:rPr lang="en-US" sz="900" b="1" dirty="0" err="1">
                <a:solidFill>
                  <a:schemeClr val="bg1"/>
                </a:solidFill>
                <a:latin typeface="Open Sans"/>
                <a:ea typeface="+mn-lt"/>
                <a:cs typeface="+mn-lt"/>
              </a:rPr>
              <a:t>Kartoza</a:t>
            </a:r>
            <a:endParaRPr lang="en-US" sz="900" b="1" dirty="0">
              <a:solidFill>
                <a:schemeClr val="bg1"/>
              </a:solidFill>
              <a:latin typeface="Open Sans"/>
              <a:ea typeface="+mn-lt"/>
              <a:cs typeface="+mn-lt"/>
            </a:endParaRPr>
          </a:p>
        </p:txBody>
      </p:sp>
      <p:pic>
        <p:nvPicPr>
          <p:cNvPr id="5" name="Picture 4" descr="A white circle with white text&#10;&#10;Description automatically generated">
            <a:extLst>
              <a:ext uri="{FF2B5EF4-FFF2-40B4-BE49-F238E27FC236}">
                <a16:creationId xmlns:a16="http://schemas.microsoft.com/office/drawing/2014/main" id="{E8CE809F-6383-B2A8-E93B-406A533528A1}"/>
              </a:ext>
            </a:extLst>
          </p:cNvPr>
          <p:cNvPicPr>
            <a:picLocks noChangeAspect="1"/>
          </p:cNvPicPr>
          <p:nvPr/>
        </p:nvPicPr>
        <p:blipFill>
          <a:blip r:embed="rId2"/>
          <a:stretch>
            <a:fillRect/>
          </a:stretch>
        </p:blipFill>
        <p:spPr>
          <a:xfrm>
            <a:off x="10479687" y="3481710"/>
            <a:ext cx="482722" cy="485636"/>
          </a:xfrm>
          <a:prstGeom prst="rect">
            <a:avLst/>
          </a:prstGeom>
        </p:spPr>
      </p:pic>
      <p:pic>
        <p:nvPicPr>
          <p:cNvPr id="4" name="Picture 3">
            <a:extLst>
              <a:ext uri="{FF2B5EF4-FFF2-40B4-BE49-F238E27FC236}">
                <a16:creationId xmlns:a16="http://schemas.microsoft.com/office/drawing/2014/main" id="{C02E67CB-982E-6D45-B9CA-21935995700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1076962" y="3621295"/>
            <a:ext cx="747893" cy="243500"/>
          </a:xfrm>
          <a:prstGeom prst="rect">
            <a:avLst/>
          </a:prstGeom>
        </p:spPr>
      </p:pic>
    </p:spTree>
    <p:extLst>
      <p:ext uri="{BB962C8B-B14F-4D97-AF65-F5344CB8AC3E}">
        <p14:creationId xmlns:p14="http://schemas.microsoft.com/office/powerpoint/2010/main" val="3049800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 name="Picture 3" descr="Graphical user interface, sunburst chart&#10;&#10;Description automatically generated"/>
          <p:cNvPicPr/>
          <p:nvPr/>
        </p:nvPicPr>
        <p:blipFill>
          <a:blip r:embed="rId3"/>
          <a:stretch/>
        </p:blipFill>
        <p:spPr>
          <a:xfrm>
            <a:off x="1440" y="1440"/>
            <a:ext cx="12188880" cy="6854760"/>
          </a:xfrm>
          <a:prstGeom prst="rect">
            <a:avLst/>
          </a:prstGeom>
          <a:ln w="0">
            <a:noFill/>
          </a:ln>
        </p:spPr>
      </p:pic>
      <p:sp>
        <p:nvSpPr>
          <p:cNvPr id="156"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trike="noStrike" spc="-1" dirty="0">
                <a:solidFill>
                  <a:srgbClr val="FFFFFF"/>
                </a:solidFill>
                <a:latin typeface="Open Sans ExtraBold"/>
                <a:ea typeface="Open Sans ExtraBold"/>
              </a:rPr>
              <a:t>9</a:t>
            </a:r>
            <a:endParaRPr lang="en-ZA" sz="1400" b="0" strike="noStrike" spc="-1" dirty="0">
              <a:solidFill>
                <a:srgbClr val="000000"/>
              </a:solidFill>
              <a:latin typeface="Arial"/>
            </a:endParaRPr>
          </a:p>
        </p:txBody>
      </p:sp>
      <p:sp>
        <p:nvSpPr>
          <p:cNvPr id="157" name="Title 10"/>
          <p:cNvSpPr/>
          <p:nvPr/>
        </p:nvSpPr>
        <p:spPr>
          <a:xfrm>
            <a:off x="887040" y="4680"/>
            <a:ext cx="1011744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en-ZA" sz="4400" b="0" strike="noStrike" spc="-1">
                <a:solidFill>
                  <a:srgbClr val="000000"/>
                </a:solidFill>
                <a:latin typeface="Open Sans"/>
                <a:ea typeface="Open Sans"/>
              </a:rPr>
              <a:t>S</a:t>
            </a:r>
            <a:r>
              <a:rPr lang="en-GB" sz="4400" b="0" strike="noStrike" spc="-1">
                <a:solidFill>
                  <a:srgbClr val="000000"/>
                </a:solidFill>
                <a:latin typeface="Open Sans"/>
                <a:ea typeface="Open Sans"/>
              </a:rPr>
              <a:t>ummary</a:t>
            </a:r>
            <a:endParaRPr lang="en-ZA" sz="4400" b="0" strike="noStrike" spc="-1">
              <a:solidFill>
                <a:srgbClr val="000000"/>
              </a:solidFill>
              <a:latin typeface="Arial"/>
            </a:endParaRPr>
          </a:p>
        </p:txBody>
      </p:sp>
      <p:sp>
        <p:nvSpPr>
          <p:cNvPr id="158" name="PlaceHolder 1"/>
          <p:cNvSpPr>
            <a:spLocks noGrp="1"/>
          </p:cNvSpPr>
          <p:nvPr>
            <p:ph/>
          </p:nvPr>
        </p:nvSpPr>
        <p:spPr>
          <a:xfrm>
            <a:off x="659520" y="2407680"/>
            <a:ext cx="10572480" cy="3110400"/>
          </a:xfrm>
          <a:prstGeom prst="rect">
            <a:avLst/>
          </a:prstGeom>
          <a:noFill/>
          <a:ln w="0">
            <a:noFill/>
          </a:ln>
        </p:spPr>
        <p:txBody>
          <a:bodyPr anchor="t">
            <a:noAutofit/>
          </a:bodyPr>
          <a:lstStyle/>
          <a:p>
            <a:pPr indent="0">
              <a:lnSpc>
                <a:spcPct val="150000"/>
              </a:lnSpc>
              <a:spcBef>
                <a:spcPts val="1001"/>
              </a:spcBef>
              <a:buNone/>
              <a:tabLst>
                <a:tab pos="0" algn="l"/>
              </a:tabLst>
            </a:pPr>
            <a:r>
              <a:rPr lang="en-GB" sz="2400" b="0" strike="noStrike" spc="-1" dirty="0">
                <a:solidFill>
                  <a:srgbClr val="000000"/>
                </a:solidFill>
                <a:latin typeface="Open Sans"/>
              </a:rPr>
              <a:t>Overall, spatial databases are fundamental to SDIs, enabling the storage, management, and analysis of spatial data. They are crucial for supporting various applications, including geographic information systems, location-based services, and environmental monitoring.</a:t>
            </a:r>
            <a:endParaRPr lang="en-US" sz="2400" b="0" strike="noStrike" spc="-1" dirty="0">
              <a:solidFill>
                <a:srgbClr val="000000"/>
              </a:solidFill>
              <a:latin typeface="Calibri"/>
            </a:endParaRPr>
          </a:p>
        </p:txBody>
      </p:sp>
    </p:spTree>
  </p:cSld>
  <p:clrMapOvr>
    <a:masterClrMapping/>
  </p:clrMapOvr>
  <p:transition spd="slow">
    <p:push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 name="Picture 3" descr="Graphical user interface, sunburst chart&#10;&#10;Description automatically generated"/>
          <p:cNvPicPr/>
          <p:nvPr/>
        </p:nvPicPr>
        <p:blipFill>
          <a:blip r:embed="rId3"/>
          <a:stretch/>
        </p:blipFill>
        <p:spPr>
          <a:xfrm>
            <a:off x="1440" y="1440"/>
            <a:ext cx="12188880" cy="6854760"/>
          </a:xfrm>
          <a:prstGeom prst="rect">
            <a:avLst/>
          </a:prstGeom>
          <a:ln w="0">
            <a:noFill/>
          </a:ln>
        </p:spPr>
      </p:pic>
      <p:sp>
        <p:nvSpPr>
          <p:cNvPr id="160"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trike="noStrike" spc="-1" dirty="0">
                <a:solidFill>
                  <a:srgbClr val="FFFFFF"/>
                </a:solidFill>
                <a:latin typeface="Open Sans ExtraBold"/>
                <a:ea typeface="Open Sans ExtraBold"/>
              </a:rPr>
              <a:t>10</a:t>
            </a:r>
            <a:endParaRPr lang="en-ZA" sz="1400" b="0" strike="noStrike" spc="-1" dirty="0">
              <a:solidFill>
                <a:srgbClr val="000000"/>
              </a:solidFill>
              <a:latin typeface="Arial"/>
            </a:endParaRPr>
          </a:p>
        </p:txBody>
      </p:sp>
      <p:sp>
        <p:nvSpPr>
          <p:cNvPr id="161" name="Title 10"/>
          <p:cNvSpPr/>
          <p:nvPr/>
        </p:nvSpPr>
        <p:spPr>
          <a:xfrm>
            <a:off x="887040" y="4680"/>
            <a:ext cx="1011744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en-ZA" sz="4400" b="0" strike="noStrike" spc="-1">
                <a:solidFill>
                  <a:srgbClr val="000000"/>
                </a:solidFill>
                <a:latin typeface="Open Sans"/>
                <a:ea typeface="Open Sans"/>
              </a:rPr>
              <a:t>References</a:t>
            </a:r>
            <a:endParaRPr lang="en-ZA" sz="4400" b="0" strike="noStrike" spc="-1">
              <a:solidFill>
                <a:srgbClr val="000000"/>
              </a:solidFill>
              <a:latin typeface="Arial"/>
            </a:endParaRPr>
          </a:p>
        </p:txBody>
      </p:sp>
      <p:sp>
        <p:nvSpPr>
          <p:cNvPr id="162" name="PlaceHolder 1"/>
          <p:cNvSpPr>
            <a:spLocks noGrp="1"/>
          </p:cNvSpPr>
          <p:nvPr>
            <p:ph/>
          </p:nvPr>
        </p:nvSpPr>
        <p:spPr>
          <a:xfrm>
            <a:off x="887040" y="1847520"/>
            <a:ext cx="10572480" cy="4120920"/>
          </a:xfrm>
          <a:prstGeom prst="rect">
            <a:avLst/>
          </a:prstGeom>
          <a:noFill/>
          <a:ln w="0">
            <a:noFill/>
          </a:ln>
        </p:spPr>
        <p:txBody>
          <a:bodyPr anchor="t">
            <a:noAutofit/>
          </a:bodyPr>
          <a:lstStyle/>
          <a:p>
            <a:pPr indent="0">
              <a:lnSpc>
                <a:spcPct val="100000"/>
              </a:lnSpc>
              <a:spcBef>
                <a:spcPts val="1001"/>
              </a:spcBef>
              <a:buNone/>
              <a:tabLst>
                <a:tab pos="0" algn="l"/>
              </a:tabLst>
            </a:pPr>
            <a:r>
              <a:rPr lang="en-GB" sz="1800" b="0" strike="noStrike" spc="-1">
                <a:solidFill>
                  <a:srgbClr val="000000"/>
                </a:solidFill>
                <a:latin typeface="Open Sans"/>
              </a:rPr>
              <a:t> Yamashkin, S. A. and Yamashkin, Anatoliy and Zarubin, O. A. and Tsibakov, O. V. and Gurin, V. A. and Kodulev, A.E., 2019. Formation of Spatial Databases within the Spatial Data Infrastructure. International Journal of Civil Engineering and Technology 10(3),233–241.</a:t>
            </a:r>
            <a:endParaRPr lang="en-US" sz="1800" b="0" strike="noStrike" spc="-1">
              <a:solidFill>
                <a:srgbClr val="000000"/>
              </a:solidFill>
              <a:latin typeface="Calibri"/>
            </a:endParaRPr>
          </a:p>
          <a:p>
            <a:pPr indent="0">
              <a:lnSpc>
                <a:spcPct val="100000"/>
              </a:lnSpc>
              <a:spcBef>
                <a:spcPts val="1001"/>
              </a:spcBef>
              <a:buNone/>
              <a:tabLst>
                <a:tab pos="0" algn="l"/>
              </a:tabLst>
            </a:pPr>
            <a:r>
              <a:rPr lang="en-GB" sz="1800" b="0" strike="noStrike" spc="-1">
                <a:solidFill>
                  <a:srgbClr val="000000"/>
                </a:solidFill>
                <a:latin typeface="Open Sans"/>
              </a:rPr>
              <a:t>Coastal Wiki, 2020. Spatial Data Infrastructure. What are the principal components of a SDI?. URL </a:t>
            </a:r>
            <a:r>
              <a:rPr lang="en-GB" sz="1800" b="0" u="sng" strike="noStrike" spc="-1">
                <a:solidFill>
                  <a:srgbClr val="0563C1"/>
                </a:solidFill>
                <a:uFillTx/>
                <a:latin typeface="Open Sans"/>
                <a:hlinkClick r:id="rId4"/>
              </a:rPr>
              <a:t>https://www.coastalwiki.org/wiki/Spatial_Data_Infrastructure#What_are_the_principal_components_of_a_SDI.3F</a:t>
            </a:r>
            <a:r>
              <a:rPr lang="en-GB" sz="1800" b="0" strike="noStrike" spc="-1">
                <a:solidFill>
                  <a:srgbClr val="000000"/>
                </a:solidFill>
                <a:latin typeface="Open Sans"/>
              </a:rPr>
              <a:t> (accessed)</a:t>
            </a:r>
            <a:endParaRPr lang="en-US" sz="1800" b="0" strike="noStrike" spc="-1">
              <a:solidFill>
                <a:srgbClr val="000000"/>
              </a:solidFill>
              <a:latin typeface="Calibri"/>
            </a:endParaRPr>
          </a:p>
          <a:p>
            <a:pPr indent="0">
              <a:lnSpc>
                <a:spcPct val="100000"/>
              </a:lnSpc>
              <a:spcBef>
                <a:spcPts val="1001"/>
              </a:spcBef>
              <a:buNone/>
              <a:tabLst>
                <a:tab pos="0" algn="l"/>
              </a:tabLst>
            </a:pPr>
            <a:r>
              <a:rPr lang="en-GB" sz="1800" b="0" strike="noStrike" spc="-1">
                <a:solidFill>
                  <a:srgbClr val="000000"/>
                </a:solidFill>
                <a:latin typeface="Open Sans"/>
              </a:rPr>
              <a:t>GISFY, 2023. Spatial Data Infrastructure. Key Components of a SDI. URL </a:t>
            </a:r>
            <a:r>
              <a:rPr lang="en-GB" sz="1800" b="0" u="sng" strike="noStrike" spc="-1">
                <a:solidFill>
                  <a:srgbClr val="0563C1"/>
                </a:solidFill>
                <a:uFillTx/>
                <a:latin typeface="Open Sans"/>
                <a:hlinkClick r:id="rId5"/>
              </a:rPr>
              <a:t>https://www.gisfy.co.in/SDI.html</a:t>
            </a:r>
            <a:r>
              <a:rPr lang="en-GB" sz="1800" b="0" strike="noStrike" spc="-1">
                <a:solidFill>
                  <a:srgbClr val="000000"/>
                </a:solidFill>
                <a:latin typeface="Open Sans"/>
              </a:rPr>
              <a:t> (accessed)</a:t>
            </a:r>
            <a:endParaRPr lang="en-US" sz="1800" b="0" strike="noStrike" spc="-1">
              <a:solidFill>
                <a:srgbClr val="000000"/>
              </a:solidFill>
              <a:latin typeface="Calibri"/>
            </a:endParaRPr>
          </a:p>
          <a:p>
            <a:pPr indent="0">
              <a:lnSpc>
                <a:spcPct val="100000"/>
              </a:lnSpc>
              <a:spcBef>
                <a:spcPts val="1001"/>
              </a:spcBef>
              <a:buNone/>
              <a:tabLst>
                <a:tab pos="0" algn="l"/>
              </a:tabLst>
            </a:pPr>
            <a:r>
              <a:rPr lang="en-GB" sz="1800" b="0" strike="noStrike" spc="-1">
                <a:solidFill>
                  <a:srgbClr val="000000"/>
                </a:solidFill>
                <a:latin typeface="Open Sans"/>
              </a:rPr>
              <a:t>Kartoza. Introduction to Spatial Data Infrastructure. URL </a:t>
            </a:r>
            <a:r>
              <a:rPr lang="en-GB" sz="1800" b="0" u="sng" strike="noStrike" spc="-1">
                <a:solidFill>
                  <a:srgbClr val="0563C1"/>
                </a:solidFill>
                <a:uFillTx/>
                <a:latin typeface="Open Sans"/>
                <a:hlinkClick r:id="rId6"/>
              </a:rPr>
              <a:t>https://cloud.kartoza.com/s/S9q98HLsGRsB63x</a:t>
            </a:r>
            <a:r>
              <a:rPr lang="en-GB" sz="1800" b="0" strike="noStrike" spc="-1">
                <a:solidFill>
                  <a:srgbClr val="000000"/>
                </a:solidFill>
                <a:latin typeface="Open Sans"/>
              </a:rPr>
              <a:t> (accessed) </a:t>
            </a:r>
            <a:endParaRPr lang="en-US" sz="1800" b="0" strike="noStrike" spc="-1">
              <a:solidFill>
                <a:srgbClr val="000000"/>
              </a:solidFill>
              <a:latin typeface="Calibri"/>
            </a:endParaRPr>
          </a:p>
          <a:p>
            <a:pPr indent="0">
              <a:lnSpc>
                <a:spcPct val="100000"/>
              </a:lnSpc>
              <a:spcBef>
                <a:spcPts val="1001"/>
              </a:spcBef>
              <a:buNone/>
              <a:tabLst>
                <a:tab pos="0" algn="l"/>
              </a:tabLst>
            </a:pPr>
            <a:r>
              <a:rPr lang="en-GB" sz="1800" b="0" strike="noStrike" spc="-1">
                <a:solidFill>
                  <a:srgbClr val="000000"/>
                </a:solidFill>
                <a:latin typeface="Open Sans"/>
              </a:rPr>
              <a:t>Surveying Group, 2021. What Is A Spatial Database and Why Do We Need It?. URL </a:t>
            </a:r>
            <a:r>
              <a:rPr lang="en-GB" sz="1800" b="0" u="sng" strike="noStrike" spc="-1">
                <a:solidFill>
                  <a:srgbClr val="0563C1"/>
                </a:solidFill>
                <a:uFillTx/>
                <a:latin typeface="Open Sans"/>
                <a:hlinkClick r:id="rId7"/>
              </a:rPr>
              <a:t>https://surveyinggroup.com/what-is-a-spatial-database-and-why-do-we-need-it/</a:t>
            </a:r>
            <a:r>
              <a:rPr lang="en-GB" sz="1800" b="0" strike="noStrike" spc="-1">
                <a:solidFill>
                  <a:srgbClr val="000000"/>
                </a:solidFill>
                <a:latin typeface="Open Sans"/>
              </a:rPr>
              <a:t> (accessed)</a:t>
            </a:r>
            <a:endParaRPr lang="en-US" sz="1800" b="0" strike="noStrike" spc="-1">
              <a:solidFill>
                <a:srgbClr val="000000"/>
              </a:solidFill>
              <a:latin typeface="Calibri"/>
            </a:endParaRPr>
          </a:p>
        </p:txBody>
      </p:sp>
    </p:spTree>
  </p:cSld>
  <p:clrMapOvr>
    <a:masterClrMapping/>
  </p:clrMapOvr>
  <p:transition spd="slow">
    <p:push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TextBox 4"/>
          <p:cNvSpPr/>
          <p:nvPr/>
        </p:nvSpPr>
        <p:spPr>
          <a:xfrm>
            <a:off x="9919440" y="5892480"/>
            <a:ext cx="1866600" cy="577800"/>
          </a:xfrm>
          <a:prstGeom prst="rect">
            <a:avLst/>
          </a:prstGeom>
          <a:noFill/>
          <a:ln w="0">
            <a:noFill/>
          </a:ln>
        </p:spPr>
        <p:style>
          <a:lnRef idx="0">
            <a:scrgbClr r="0" g="0" b="0"/>
          </a:lnRef>
          <a:fillRef idx="0">
            <a:scrgbClr r="0" g="0" b="0"/>
          </a:fillRef>
          <a:effectRef idx="0">
            <a:scrgbClr r="0" g="0" b="0"/>
          </a:effectRef>
          <a:fontRef idx="minor"/>
        </p:style>
        <p:txBody>
          <a:bodyPr vertOverflow="overflow" horzOverflow="overflow" numCol="1" spcCol="0" anchor="b">
            <a:spAutoFit/>
          </a:bodyPr>
          <a:lstStyle/>
          <a:p>
            <a:pPr>
              <a:lnSpc>
                <a:spcPct val="100000"/>
              </a:lnSpc>
            </a:pPr>
            <a:r>
              <a:rPr lang="en-US" sz="800" b="0" strike="noStrike" spc="-1">
                <a:solidFill>
                  <a:srgbClr val="FFFFFF"/>
                </a:solidFill>
                <a:latin typeface="Open Sans "/>
              </a:rPr>
              <a:t>CCG courses (this will take </a:t>
            </a:r>
            <a:br>
              <a:rPr sz="800"/>
            </a:br>
            <a:r>
              <a:rPr lang="en-US" sz="800" b="0" strike="noStrike" spc="-1">
                <a:solidFill>
                  <a:srgbClr val="FFFFFF"/>
                </a:solidFill>
                <a:latin typeface="Open Sans "/>
              </a:rPr>
              <a:t>you to the website link http://www.ClimateCompatibleGrowth.com/teachingmaterials)</a:t>
            </a:r>
            <a:endParaRPr lang="en-ZA" sz="800" b="0" strike="noStrike" spc="-1">
              <a:solidFill>
                <a:srgbClr val="000000"/>
              </a:solidFill>
              <a:latin typeface="Arial"/>
            </a:endParaRPr>
          </a:p>
        </p:txBody>
      </p:sp>
      <p:sp>
        <p:nvSpPr>
          <p:cNvPr id="165" name="TextBox 5"/>
          <p:cNvSpPr/>
          <p:nvPr/>
        </p:nvSpPr>
        <p:spPr>
          <a:xfrm>
            <a:off x="9108360" y="4845960"/>
            <a:ext cx="2371680" cy="821160"/>
          </a:xfrm>
          <a:prstGeom prst="rect">
            <a:avLst/>
          </a:prstGeom>
          <a:noFill/>
          <a:ln w="0">
            <a:noFill/>
          </a:ln>
        </p:spPr>
        <p:style>
          <a:lnRef idx="0">
            <a:scrgbClr r="0" g="0" b="0"/>
          </a:lnRef>
          <a:fillRef idx="0">
            <a:scrgbClr r="0" g="0" b="0"/>
          </a:fillRef>
          <a:effectRef idx="0">
            <a:scrgbClr r="0" g="0" b="0"/>
          </a:effectRef>
          <a:fontRef idx="minor"/>
        </p:style>
        <p:txBody>
          <a:bodyPr vertOverflow="overflow" horzOverflow="overflow" numCol="1" spcCol="0" anchor="t">
            <a:spAutoFit/>
          </a:bodyPr>
          <a:lstStyle/>
          <a:p>
            <a:pPr algn="ctr">
              <a:lnSpc>
                <a:spcPct val="100000"/>
              </a:lnSpc>
            </a:pPr>
            <a:r>
              <a:rPr lang="en-ZA" sz="800" b="0" strike="noStrike" spc="-1">
                <a:solidFill>
                  <a:srgbClr val="FFFFFF"/>
                </a:solidFill>
                <a:latin typeface="Open Sans"/>
                <a:ea typeface="Calibri"/>
              </a:rPr>
              <a:t>Moksnes N., Sahlberg A., Khavari B. 2021.</a:t>
            </a:r>
            <a:br>
              <a:rPr sz="800"/>
            </a:br>
            <a:r>
              <a:rPr lang="en-ZA" sz="800" b="0" strike="noStrike" spc="-1">
                <a:solidFill>
                  <a:srgbClr val="FFFFFF"/>
                </a:solidFill>
                <a:latin typeface="Open Sans"/>
                <a:ea typeface="Calibri"/>
              </a:rPr>
              <a:t>Lecture 1: OnSSET/Global Electrification</a:t>
            </a:r>
            <a:br>
              <a:rPr sz="800"/>
            </a:br>
            <a:r>
              <a:rPr lang="en-ZA" sz="800" b="0" strike="noStrike" spc="-1">
                <a:solidFill>
                  <a:srgbClr val="FFFFFF"/>
                </a:solidFill>
                <a:latin typeface="Open Sans"/>
                <a:ea typeface="Calibri"/>
              </a:rPr>
              <a:t>Platform. Release Version 1.0. [online</a:t>
            </a:r>
            <a:br>
              <a:rPr sz="800"/>
            </a:br>
            <a:r>
              <a:rPr lang="en-ZA" sz="800" b="0" strike="noStrike" spc="-1">
                <a:solidFill>
                  <a:srgbClr val="FFFFFF"/>
                </a:solidFill>
                <a:latin typeface="Open Sans"/>
                <a:ea typeface="Calibri"/>
              </a:rPr>
              <a:t>presentation]. Climate Compatible Growth</a:t>
            </a:r>
            <a:br>
              <a:rPr sz="800"/>
            </a:br>
            <a:r>
              <a:rPr lang="en-ZA" sz="800" b="0" strike="noStrike" spc="-1">
                <a:solidFill>
                  <a:srgbClr val="FFFFFF"/>
                </a:solidFill>
                <a:latin typeface="Open Sans"/>
                <a:ea typeface="Calibri"/>
              </a:rPr>
              <a:t>Programme, Energy Sector Management Assistance Program and World Bank Group</a:t>
            </a:r>
            <a:endParaRPr lang="en-ZA" sz="800" b="0" strike="noStrike" spc="-1">
              <a:solidFill>
                <a:srgbClr val="000000"/>
              </a:solidFill>
              <a:latin typeface="Arial"/>
            </a:endParaRPr>
          </a:p>
        </p:txBody>
      </p:sp>
      <p:grpSp>
        <p:nvGrpSpPr>
          <p:cNvPr id="18" name="Group 17">
            <a:extLst>
              <a:ext uri="{FF2B5EF4-FFF2-40B4-BE49-F238E27FC236}">
                <a16:creationId xmlns:a16="http://schemas.microsoft.com/office/drawing/2014/main" id="{8B0E94D6-E263-E549-8255-9C908AFFD5D5}"/>
              </a:ext>
            </a:extLst>
          </p:cNvPr>
          <p:cNvGrpSpPr/>
          <p:nvPr/>
        </p:nvGrpSpPr>
        <p:grpSpPr>
          <a:xfrm>
            <a:off x="0" y="0"/>
            <a:ext cx="12192000" cy="6858000"/>
            <a:chOff x="0" y="0"/>
            <a:chExt cx="12192000" cy="6858000"/>
          </a:xfrm>
        </p:grpSpPr>
        <p:pic>
          <p:nvPicPr>
            <p:cNvPr id="19" name="Picture 21">
              <a:extLst>
                <a:ext uri="{FF2B5EF4-FFF2-40B4-BE49-F238E27FC236}">
                  <a16:creationId xmlns:a16="http://schemas.microsoft.com/office/drawing/2014/main" id="{2D05DF3E-E0F1-0D37-97D4-0E89E71D99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4DB91CAF-10BB-7B7F-C20A-C6DF03BC07FC}"/>
                </a:ext>
              </a:extLst>
            </p:cNvPr>
            <p:cNvSpPr txBox="1"/>
            <p:nvPr/>
          </p:nvSpPr>
          <p:spPr>
            <a:xfrm>
              <a:off x="9013602" y="2439464"/>
              <a:ext cx="2831431" cy="923330"/>
            </a:xfrm>
            <a:prstGeom prst="rect">
              <a:avLst/>
            </a:prstGeom>
            <a:noFill/>
          </p:spPr>
          <p:txBody>
            <a:bodyPr wrap="square">
              <a:spAutoFit/>
            </a:bodyPr>
            <a:lstStyle/>
            <a:p>
              <a:pPr algn="ctr" rtl="0">
                <a:spcBef>
                  <a:spcPts val="0"/>
                </a:spcBef>
                <a:spcAft>
                  <a:spcPts val="0"/>
                </a:spcAft>
              </a:pPr>
              <a:r>
                <a:rPr lang="en-GB" sz="900" b="1" i="1" u="none" strike="noStrike" dirty="0">
                  <a:solidFill>
                    <a:srgbClr val="FFFFFF"/>
                  </a:solidFill>
                  <a:effectLst/>
                  <a:latin typeface="Open Sans" panose="020B0606030504020204" pitchFamily="34" charset="0"/>
                </a:rPr>
                <a:t>Supported by and in collaboration with </a:t>
              </a:r>
              <a:endParaRPr lang="en-GB" b="0" dirty="0">
                <a:effectLst/>
              </a:endParaRPr>
            </a:p>
            <a:p>
              <a:pPr algn="ctr" rtl="0">
                <a:spcBef>
                  <a:spcPts val="0"/>
                </a:spcBef>
                <a:spcAft>
                  <a:spcPts val="0"/>
                </a:spcAft>
              </a:pPr>
              <a:r>
                <a:rPr lang="en-GB" sz="900" b="1" i="1" u="none" strike="noStrike" dirty="0">
                  <a:solidFill>
                    <a:srgbClr val="FFFFFF"/>
                  </a:solidFill>
                  <a:effectLst/>
                  <a:latin typeface="Open Sans" panose="020B0606030504020204" pitchFamily="34" charset="0"/>
                </a:rPr>
                <a:t>Sustainable Energy for All</a:t>
              </a:r>
              <a:endParaRPr lang="en-GB" b="0" dirty="0">
                <a:effectLst/>
              </a:endParaRPr>
            </a:p>
            <a:p>
              <a:br>
                <a:rPr lang="en-GB" dirty="0"/>
              </a:br>
              <a:endParaRPr lang="en-GB" dirty="0"/>
            </a:p>
          </p:txBody>
        </p:sp>
        <p:pic>
          <p:nvPicPr>
            <p:cNvPr id="21" name="Picture 25" descr="A white circle with white text&#10;&#10;Description automatically generated">
              <a:extLst>
                <a:ext uri="{FF2B5EF4-FFF2-40B4-BE49-F238E27FC236}">
                  <a16:creationId xmlns:a16="http://schemas.microsoft.com/office/drawing/2014/main" id="{F757F597-81E5-700C-475F-28B02AFE734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84649" y="2912648"/>
              <a:ext cx="945982" cy="951932"/>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E7F91670-DB45-9233-C6E6-D4FABC0A3EA7}"/>
                </a:ext>
              </a:extLst>
            </p:cNvPr>
            <p:cNvSpPr txBox="1"/>
            <p:nvPr/>
          </p:nvSpPr>
          <p:spPr>
            <a:xfrm>
              <a:off x="9189625" y="4020847"/>
              <a:ext cx="2518611" cy="1015663"/>
            </a:xfrm>
            <a:prstGeom prst="rect">
              <a:avLst/>
            </a:prstGeom>
            <a:noFill/>
          </p:spPr>
          <p:txBody>
            <a:bodyPr wrap="square">
              <a:spAutoFit/>
            </a:bodyPr>
            <a:lstStyle/>
            <a:p>
              <a:pPr algn="ctr" rtl="0">
                <a:spcBef>
                  <a:spcPts val="0"/>
                </a:spcBef>
                <a:spcAft>
                  <a:spcPts val="0"/>
                </a:spcAft>
              </a:pPr>
              <a:r>
                <a:rPr lang="en-GB" sz="800" b="0" i="0" u="none" strike="noStrike" dirty="0">
                  <a:solidFill>
                    <a:srgbClr val="FFFFFF"/>
                  </a:solidFill>
                  <a:effectLst/>
                  <a:latin typeface="Open Sans" panose="020B0606030504020204" pitchFamily="34" charset="0"/>
                </a:rPr>
                <a:t>Consolidated by Admire </a:t>
              </a:r>
              <a:r>
                <a:rPr lang="en-GB" sz="800" b="0" i="0" u="none" strike="noStrike" dirty="0" err="1">
                  <a:solidFill>
                    <a:srgbClr val="FFFFFF"/>
                  </a:solidFill>
                  <a:effectLst/>
                  <a:latin typeface="Open Sans" panose="020B0606030504020204" pitchFamily="34" charset="0"/>
                </a:rPr>
                <a:t>Nyakudya</a:t>
              </a:r>
              <a:r>
                <a:rPr lang="en-GB" sz="800" b="0" i="0" u="none" strike="noStrike" dirty="0">
                  <a:solidFill>
                    <a:srgbClr val="FFFFFF"/>
                  </a:solidFill>
                  <a:effectLst/>
                  <a:latin typeface="Open Sans" panose="020B0606030504020204" pitchFamily="34" charset="0"/>
                </a:rPr>
                <a:t>, </a:t>
              </a:r>
              <a:r>
                <a:rPr lang="en-GB" sz="800" b="0" i="0" u="none" strike="noStrike" dirty="0" err="1">
                  <a:solidFill>
                    <a:srgbClr val="FFFFFF"/>
                  </a:solidFill>
                  <a:effectLst/>
                  <a:latin typeface="Open Sans" panose="020B0606030504020204" pitchFamily="34" charset="0"/>
                </a:rPr>
                <a:t>Seabilwe</a:t>
              </a:r>
              <a:r>
                <a:rPr lang="en-GB" sz="800" b="0" i="0" u="none" strike="noStrike" dirty="0">
                  <a:solidFill>
                    <a:srgbClr val="FFFFFF"/>
                  </a:solidFill>
                  <a:effectLst/>
                  <a:latin typeface="Open Sans" panose="020B0606030504020204" pitchFamily="34" charset="0"/>
                </a:rPr>
                <a:t> </a:t>
              </a:r>
              <a:r>
                <a:rPr lang="en-GB" sz="800" b="0" i="0" u="none" strike="noStrike" dirty="0" err="1">
                  <a:solidFill>
                    <a:srgbClr val="FFFFFF"/>
                  </a:solidFill>
                  <a:effectLst/>
                  <a:latin typeface="Open Sans" panose="020B0606030504020204" pitchFamily="34" charset="0"/>
                </a:rPr>
                <a:t>Tilodi</a:t>
              </a:r>
              <a:r>
                <a:rPr lang="en-GB" sz="800" b="0" i="0" u="none" strike="noStrike" dirty="0">
                  <a:solidFill>
                    <a:srgbClr val="FFFFFF"/>
                  </a:solidFill>
                  <a:effectLst/>
                  <a:latin typeface="Open Sans" panose="020B0606030504020204" pitchFamily="34" charset="0"/>
                </a:rPr>
                <a:t> and </a:t>
              </a:r>
              <a:r>
                <a:rPr lang="en-GB" sz="800" b="0" i="0" u="none" strike="noStrike" dirty="0" err="1">
                  <a:solidFill>
                    <a:srgbClr val="FFFFFF"/>
                  </a:solidFill>
                  <a:effectLst/>
                  <a:latin typeface="Open Sans" panose="020B0606030504020204" pitchFamily="34" charset="0"/>
                </a:rPr>
                <a:t>Thiasha</a:t>
              </a:r>
              <a:r>
                <a:rPr lang="en-GB" sz="800" b="0" i="0" u="none" strike="noStrike" dirty="0">
                  <a:solidFill>
                    <a:srgbClr val="FFFFFF"/>
                  </a:solidFill>
                  <a:effectLst/>
                  <a:latin typeface="Open Sans" panose="020B0606030504020204" pitchFamily="34" charset="0"/>
                </a:rPr>
                <a:t> </a:t>
              </a:r>
              <a:r>
                <a:rPr lang="en-GB" sz="800" b="0" i="0" u="none" strike="noStrike" dirty="0" err="1">
                  <a:solidFill>
                    <a:srgbClr val="FFFFFF"/>
                  </a:solidFill>
                  <a:effectLst/>
                  <a:latin typeface="Open Sans" panose="020B0606030504020204" pitchFamily="34" charset="0"/>
                </a:rPr>
                <a:t>Vythilingam</a:t>
              </a:r>
              <a:endParaRPr lang="en-GB" b="0" dirty="0">
                <a:effectLst/>
              </a:endParaRPr>
            </a:p>
            <a:p>
              <a:pPr algn="ctr" rtl="0">
                <a:spcBef>
                  <a:spcPts val="0"/>
                </a:spcBef>
                <a:spcAft>
                  <a:spcPts val="0"/>
                </a:spcAft>
              </a:pPr>
              <a:r>
                <a:rPr lang="en-GB" sz="800" b="0" i="0" u="none" strike="noStrike" dirty="0">
                  <a:solidFill>
                    <a:srgbClr val="FFFFFF"/>
                  </a:solidFill>
                  <a:effectLst/>
                  <a:latin typeface="Open Sans" panose="020B0606030504020204" pitchFamily="34" charset="0"/>
                </a:rPr>
                <a:t> from </a:t>
              </a:r>
              <a:r>
                <a:rPr lang="en-GB" sz="800" b="0" i="0" u="none" strike="noStrike" dirty="0" err="1">
                  <a:solidFill>
                    <a:srgbClr val="FFFFFF"/>
                  </a:solidFill>
                  <a:effectLst/>
                  <a:latin typeface="Open Sans" panose="020B0606030504020204" pitchFamily="34" charset="0"/>
                </a:rPr>
                <a:t>Kartoza</a:t>
              </a:r>
              <a:endParaRPr lang="en-GB" b="0" dirty="0">
                <a:effectLst/>
              </a:endParaRPr>
            </a:p>
            <a:p>
              <a:br>
                <a:rPr lang="en-GB" dirty="0"/>
              </a:br>
              <a:endParaRPr lang="en-GB" dirty="0"/>
            </a:p>
          </p:txBody>
        </p:sp>
        <p:pic>
          <p:nvPicPr>
            <p:cNvPr id="23" name="Picture 29">
              <a:extLst>
                <a:ext uri="{FF2B5EF4-FFF2-40B4-BE49-F238E27FC236}">
                  <a16:creationId xmlns:a16="http://schemas.microsoft.com/office/drawing/2014/main" id="{BDDE1E87-C052-403A-6E3A-F2603A7697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72330" y="4522633"/>
              <a:ext cx="1513974" cy="492922"/>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1F295604-36FB-4B3B-2B3D-CF05F3CD2E19}"/>
                </a:ext>
              </a:extLst>
            </p:cNvPr>
            <p:cNvSpPr txBox="1"/>
            <p:nvPr/>
          </p:nvSpPr>
          <p:spPr>
            <a:xfrm>
              <a:off x="8845408" y="5160411"/>
              <a:ext cx="3224463" cy="1261884"/>
            </a:xfrm>
            <a:prstGeom prst="rect">
              <a:avLst/>
            </a:prstGeom>
            <a:noFill/>
          </p:spPr>
          <p:txBody>
            <a:bodyPr wrap="square">
              <a:spAutoFit/>
            </a:bodyPr>
            <a:lstStyle/>
            <a:p>
              <a:pPr algn="ctr" rtl="0">
                <a:spcBef>
                  <a:spcPts val="0"/>
                </a:spcBef>
                <a:spcAft>
                  <a:spcPts val="0"/>
                </a:spcAft>
              </a:pPr>
              <a:r>
                <a:rPr lang="en-GB" sz="800" b="0" i="0" u="none" strike="noStrike" dirty="0" err="1">
                  <a:solidFill>
                    <a:srgbClr val="FFFFFF"/>
                  </a:solidFill>
                  <a:effectLst/>
                  <a:latin typeface="Open Sans" panose="020B0606030504020204" pitchFamily="34" charset="0"/>
                </a:rPr>
                <a:t>Nyakudya</a:t>
              </a:r>
              <a:r>
                <a:rPr lang="en-GB" sz="800" b="0" i="0" u="none" strike="noStrike" dirty="0">
                  <a:solidFill>
                    <a:srgbClr val="FFFFFF"/>
                  </a:solidFill>
                  <a:effectLst/>
                  <a:latin typeface="Open Sans" panose="020B0606030504020204" pitchFamily="34" charset="0"/>
                </a:rPr>
                <a:t> A., </a:t>
              </a:r>
              <a:r>
                <a:rPr lang="en-GB" sz="800" b="0" i="0" u="none" strike="noStrike" dirty="0" err="1">
                  <a:solidFill>
                    <a:srgbClr val="FFFFFF"/>
                  </a:solidFill>
                  <a:effectLst/>
                  <a:latin typeface="Open Sans" panose="020B0606030504020204" pitchFamily="34" charset="0"/>
                </a:rPr>
                <a:t>Tilodi</a:t>
              </a:r>
              <a:r>
                <a:rPr lang="en-GB" sz="800" b="0" i="0" u="none" strike="noStrike" dirty="0">
                  <a:solidFill>
                    <a:srgbClr val="FFFFFF"/>
                  </a:solidFill>
                  <a:effectLst/>
                  <a:latin typeface="Open Sans" panose="020B0606030504020204" pitchFamily="34" charset="0"/>
                </a:rPr>
                <a:t> S., </a:t>
              </a:r>
              <a:r>
                <a:rPr lang="en-GB" sz="800" b="0" i="0" u="none" strike="noStrike" dirty="0" err="1">
                  <a:solidFill>
                    <a:srgbClr val="FFFFFF"/>
                  </a:solidFill>
                  <a:effectLst/>
                  <a:latin typeface="Open Sans" panose="020B0606030504020204" pitchFamily="34" charset="0"/>
                </a:rPr>
                <a:t>Vythilingam</a:t>
              </a:r>
              <a:r>
                <a:rPr lang="en-GB" sz="800" b="0" i="0" u="none" strike="noStrike" dirty="0">
                  <a:solidFill>
                    <a:srgbClr val="FFFFFF"/>
                  </a:solidFill>
                  <a:effectLst/>
                  <a:latin typeface="Open Sans" panose="020B0606030504020204" pitchFamily="34" charset="0"/>
                </a:rPr>
                <a:t> T., 2023.</a:t>
              </a:r>
              <a:br>
                <a:rPr lang="en-GB" sz="800" b="0" i="0" u="none" strike="noStrike" dirty="0">
                  <a:solidFill>
                    <a:srgbClr val="FFFFFF"/>
                  </a:solidFill>
                  <a:effectLst/>
                  <a:latin typeface="Open Sans" panose="020B0606030504020204" pitchFamily="34" charset="0"/>
                </a:rPr>
              </a:br>
              <a:r>
                <a:rPr lang="en-GB" sz="800" b="0" i="0" u="none" strike="noStrike" dirty="0">
                  <a:solidFill>
                    <a:srgbClr val="FFFFFF"/>
                  </a:solidFill>
                  <a:effectLst/>
                  <a:latin typeface="Open Sans" panose="020B0606030504020204" pitchFamily="34" charset="0"/>
                </a:rPr>
                <a:t>Lecture </a:t>
              </a:r>
              <a:r>
                <a:rPr lang="en-GB" sz="800" dirty="0">
                  <a:solidFill>
                    <a:srgbClr val="FFFFFF"/>
                  </a:solidFill>
                  <a:latin typeface="Open Sans" panose="020B0606030504020204" pitchFamily="34" charset="0"/>
                </a:rPr>
                <a:t>5</a:t>
              </a:r>
              <a:r>
                <a:rPr lang="en-GB" sz="800" b="0" i="0" u="none" strike="noStrike" dirty="0">
                  <a:solidFill>
                    <a:srgbClr val="FFFFFF"/>
                  </a:solidFill>
                  <a:effectLst/>
                  <a:latin typeface="Open Sans" panose="020B0606030504020204" pitchFamily="34" charset="0"/>
                </a:rPr>
                <a:t>: Geospatial Data Management for Energy Access. Release Version 1.0</a:t>
              </a:r>
              <a:br>
                <a:rPr lang="en-GB" sz="800" b="0" i="0" u="none" strike="noStrike" dirty="0">
                  <a:solidFill>
                    <a:srgbClr val="FFFFFF"/>
                  </a:solidFill>
                  <a:effectLst/>
                  <a:latin typeface="Open Sans" panose="020B0606030504020204" pitchFamily="34" charset="0"/>
                </a:rPr>
              </a:br>
              <a:r>
                <a:rPr lang="en-GB" sz="800" b="0" i="0" u="none" strike="noStrike" dirty="0">
                  <a:solidFill>
                    <a:srgbClr val="FFFFFF"/>
                  </a:solidFill>
                  <a:effectLst/>
                  <a:latin typeface="Open Sans" panose="020B0606030504020204" pitchFamily="34" charset="0"/>
                </a:rPr>
                <a:t>[online presentation]. Climate Compatible Growth Programme, Sustainable Energy for All, </a:t>
              </a:r>
              <a:r>
                <a:rPr lang="en-GB" sz="800" b="0" i="0" u="none" strike="noStrike" dirty="0" err="1">
                  <a:solidFill>
                    <a:srgbClr val="FFFFFF"/>
                  </a:solidFill>
                  <a:effectLst/>
                  <a:latin typeface="Open Sans" panose="020B0606030504020204" pitchFamily="34" charset="0"/>
                </a:rPr>
                <a:t>Kartoza</a:t>
              </a:r>
              <a:endParaRPr lang="en-GB" b="0" dirty="0">
                <a:effectLst/>
              </a:endParaRPr>
            </a:p>
            <a:p>
              <a:br>
                <a:rPr lang="en-GB" dirty="0"/>
              </a:br>
              <a:endParaRPr lang="en-GB" dirty="0"/>
            </a:p>
          </p:txBody>
        </p:sp>
      </p:grpSp>
    </p:spTree>
  </p:cSld>
  <p:clrMapOvr>
    <a:masterClrMapping/>
  </p:clrMapOvr>
  <p:transition spd="slow">
    <p:push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a:extLst>
              <a:ext uri="{FF2B5EF4-FFF2-40B4-BE49-F238E27FC236}">
                <a16:creationId xmlns:a16="http://schemas.microsoft.com/office/drawing/2014/main" id="{7DB8B165-8936-6754-5FA6-64B9779D3B03}"/>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A9B5BB28-9FFE-F4B3-CE1B-3D5AAEA15C14}"/>
              </a:ext>
            </a:extLst>
          </p:cNvPr>
          <p:cNvSpPr txBox="1"/>
          <p:nvPr/>
        </p:nvSpPr>
        <p:spPr>
          <a:xfrm>
            <a:off x="2480931" y="2817629"/>
            <a:ext cx="6528390" cy="461665"/>
          </a:xfrm>
          <a:prstGeom prst="rect">
            <a:avLst/>
          </a:prstGeom>
          <a:noFill/>
        </p:spPr>
        <p:txBody>
          <a:bodyPr wrap="square" rtlCol="0">
            <a:spAutoFit/>
          </a:bodyPr>
          <a:lstStyle/>
          <a:p>
            <a:r>
              <a:rPr lang="en-GB" sz="2400" b="1" dirty="0">
                <a:solidFill>
                  <a:schemeClr val="accent1"/>
                </a:solidFill>
              </a:rPr>
              <a:t>This document was updated on 01.11.2024</a:t>
            </a:r>
          </a:p>
        </p:txBody>
      </p:sp>
    </p:spTree>
    <p:extLst>
      <p:ext uri="{BB962C8B-B14F-4D97-AF65-F5344CB8AC3E}">
        <p14:creationId xmlns:p14="http://schemas.microsoft.com/office/powerpoint/2010/main" val="3593508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 name="Picture 3" descr="Graphical user interface, sunburst chart&#10;&#10;Description automatically generated"/>
          <p:cNvPicPr/>
          <p:nvPr/>
        </p:nvPicPr>
        <p:blipFill>
          <a:blip r:embed="rId3"/>
          <a:stretch/>
        </p:blipFill>
        <p:spPr>
          <a:xfrm>
            <a:off x="-19800" y="46440"/>
            <a:ext cx="12188880" cy="6854760"/>
          </a:xfrm>
          <a:prstGeom prst="rect">
            <a:avLst/>
          </a:prstGeom>
          <a:ln w="0">
            <a:noFill/>
          </a:ln>
        </p:spPr>
      </p:pic>
      <p:sp>
        <p:nvSpPr>
          <p:cNvPr id="94"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trike="noStrike" spc="-1">
                <a:solidFill>
                  <a:srgbClr val="FFFFFF"/>
                </a:solidFill>
                <a:latin typeface="Open Sans ExtraBold"/>
                <a:ea typeface="Open Sans ExtraBold"/>
              </a:rPr>
              <a:t>1</a:t>
            </a:r>
            <a:endParaRPr lang="en-ZA" sz="1400" b="0" strike="noStrike" spc="-1">
              <a:solidFill>
                <a:srgbClr val="000000"/>
              </a:solidFill>
              <a:latin typeface="Arial"/>
            </a:endParaRPr>
          </a:p>
        </p:txBody>
      </p:sp>
      <p:sp>
        <p:nvSpPr>
          <p:cNvPr id="95" name="Title 10"/>
          <p:cNvSpPr/>
          <p:nvPr/>
        </p:nvSpPr>
        <p:spPr>
          <a:xfrm>
            <a:off x="887040" y="4680"/>
            <a:ext cx="765108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en-GB" sz="4400" b="0" strike="noStrike" spc="-1">
                <a:solidFill>
                  <a:srgbClr val="000000"/>
                </a:solidFill>
                <a:latin typeface="Open Sans"/>
                <a:ea typeface="Open Sans"/>
              </a:rPr>
              <a:t>Learning Outcome</a:t>
            </a:r>
            <a:endParaRPr lang="en-ZA" sz="4400" b="0" strike="noStrike" spc="-1">
              <a:solidFill>
                <a:srgbClr val="000000"/>
              </a:solidFill>
              <a:latin typeface="Arial"/>
            </a:endParaRPr>
          </a:p>
        </p:txBody>
      </p:sp>
      <p:sp>
        <p:nvSpPr>
          <p:cNvPr id="96" name="PlaceHolder 1"/>
          <p:cNvSpPr>
            <a:spLocks noGrp="1"/>
          </p:cNvSpPr>
          <p:nvPr>
            <p:ph/>
          </p:nvPr>
        </p:nvSpPr>
        <p:spPr>
          <a:xfrm>
            <a:off x="288360" y="1443960"/>
            <a:ext cx="5334120" cy="4372200"/>
          </a:xfrm>
          <a:prstGeom prst="rect">
            <a:avLst/>
          </a:prstGeom>
          <a:noFill/>
          <a:ln w="0">
            <a:noFill/>
          </a:ln>
        </p:spPr>
        <p:txBody>
          <a:bodyPr anchor="t">
            <a:noAutofit/>
          </a:bodyPr>
          <a:lstStyle/>
          <a:p>
            <a:pPr indent="0">
              <a:lnSpc>
                <a:spcPct val="150000"/>
              </a:lnSpc>
              <a:spcBef>
                <a:spcPts val="1001"/>
              </a:spcBef>
              <a:buNone/>
              <a:tabLst>
                <a:tab pos="0" algn="l"/>
              </a:tabLst>
            </a:pPr>
            <a:r>
              <a:rPr lang="en-GB" sz="1800" b="1" strike="noStrike" spc="-1">
                <a:solidFill>
                  <a:schemeClr val="accent5">
                    <a:lumMod val="60000"/>
                    <a:lumOff val="40000"/>
                  </a:schemeClr>
                </a:solidFill>
                <a:latin typeface="Open Sans"/>
              </a:rPr>
              <a:t>About Lesson</a:t>
            </a:r>
            <a:endParaRPr lang="en-US" sz="1800" b="0" strike="noStrike" spc="-1">
              <a:solidFill>
                <a:srgbClr val="000000"/>
              </a:solidFill>
              <a:latin typeface="Calibri"/>
            </a:endParaRPr>
          </a:p>
          <a:p>
            <a:pPr indent="0">
              <a:lnSpc>
                <a:spcPct val="150000"/>
              </a:lnSpc>
              <a:spcBef>
                <a:spcPts val="1001"/>
              </a:spcBef>
              <a:buNone/>
              <a:tabLst>
                <a:tab pos="0" algn="l"/>
              </a:tabLst>
            </a:pPr>
            <a:r>
              <a:rPr lang="en-GB" sz="1800" b="0" strike="noStrike" spc="-1">
                <a:solidFill>
                  <a:srgbClr val="000000"/>
                </a:solidFill>
                <a:latin typeface="Open Sans"/>
              </a:rPr>
              <a:t>This lesson will cover spatial databases and SDIs and why spatial databases are essential in an SDI. This lesson will demonstrate the following actions:</a:t>
            </a:r>
            <a:endParaRPr lang="en-US" sz="1800" b="0" strike="noStrike" spc="-1">
              <a:solidFill>
                <a:srgbClr val="000000"/>
              </a:solidFill>
              <a:latin typeface="Calibri"/>
            </a:endParaRPr>
          </a:p>
          <a:p>
            <a:pPr marL="228600" indent="-228600">
              <a:lnSpc>
                <a:spcPct val="150000"/>
              </a:lnSpc>
              <a:spcBef>
                <a:spcPts val="1001"/>
              </a:spcBef>
              <a:buClr>
                <a:srgbClr val="000000"/>
              </a:buClr>
              <a:buFont typeface="Arial"/>
              <a:buChar char="•"/>
              <a:tabLst>
                <a:tab pos="0" algn="l"/>
              </a:tabLst>
            </a:pPr>
            <a:r>
              <a:rPr lang="en-GB" sz="1800" b="0" strike="noStrike" spc="-1">
                <a:solidFill>
                  <a:srgbClr val="000000"/>
                </a:solidFill>
                <a:latin typeface="Open Sans"/>
              </a:rPr>
              <a:t>Defining spatial database</a:t>
            </a:r>
            <a:endParaRPr lang="en-US" sz="1800" b="0" strike="noStrike" spc="-1">
              <a:solidFill>
                <a:srgbClr val="000000"/>
              </a:solidFill>
              <a:latin typeface="Calibri"/>
            </a:endParaRPr>
          </a:p>
          <a:p>
            <a:pPr marL="228600" indent="-228600">
              <a:lnSpc>
                <a:spcPct val="150000"/>
              </a:lnSpc>
              <a:spcBef>
                <a:spcPts val="1001"/>
              </a:spcBef>
              <a:buClr>
                <a:srgbClr val="000000"/>
              </a:buClr>
              <a:buFont typeface="Arial"/>
              <a:buChar char="•"/>
              <a:tabLst>
                <a:tab pos="0" algn="l"/>
              </a:tabLst>
            </a:pPr>
            <a:r>
              <a:rPr lang="en-GB" sz="1800" b="0" strike="noStrike" spc="-1">
                <a:solidFill>
                  <a:srgbClr val="000000"/>
                </a:solidFill>
                <a:latin typeface="Open Sans"/>
              </a:rPr>
              <a:t>Defining SDIs</a:t>
            </a:r>
            <a:endParaRPr lang="en-US" sz="1800" b="0" strike="noStrike" spc="-1">
              <a:solidFill>
                <a:srgbClr val="000000"/>
              </a:solidFill>
              <a:latin typeface="Calibri"/>
            </a:endParaRPr>
          </a:p>
          <a:p>
            <a:pPr marL="228600" indent="-228600">
              <a:lnSpc>
                <a:spcPct val="150000"/>
              </a:lnSpc>
              <a:spcBef>
                <a:spcPts val="1001"/>
              </a:spcBef>
              <a:buClr>
                <a:srgbClr val="000000"/>
              </a:buClr>
              <a:buFont typeface="Arial"/>
              <a:buChar char="•"/>
              <a:tabLst>
                <a:tab pos="0" algn="l"/>
              </a:tabLst>
            </a:pPr>
            <a:r>
              <a:rPr lang="en-GB" sz="1800" b="0" strike="noStrike" spc="-1">
                <a:solidFill>
                  <a:srgbClr val="000000"/>
                </a:solidFill>
                <a:latin typeface="Open Sans"/>
              </a:rPr>
              <a:t>Theory, concepts and structure of SDIs with a focus on spatial databases</a:t>
            </a:r>
            <a:endParaRPr lang="en-US" sz="1800" b="0" strike="noStrike" spc="-1">
              <a:solidFill>
                <a:srgbClr val="000000"/>
              </a:solidFill>
              <a:latin typeface="Calibri"/>
            </a:endParaRPr>
          </a:p>
        </p:txBody>
      </p:sp>
      <p:sp>
        <p:nvSpPr>
          <p:cNvPr id="97" name="TextBox 4"/>
          <p:cNvSpPr/>
          <p:nvPr/>
        </p:nvSpPr>
        <p:spPr>
          <a:xfrm>
            <a:off x="5874120" y="1283040"/>
            <a:ext cx="5901480" cy="5576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50000"/>
              </a:lnSpc>
              <a:tabLst>
                <a:tab pos="0" algn="l"/>
              </a:tabLst>
            </a:pPr>
            <a:r>
              <a:rPr lang="en-GB" sz="2000" b="1" strike="noStrike" spc="-1">
                <a:solidFill>
                  <a:schemeClr val="accent5">
                    <a:lumMod val="60000"/>
                    <a:lumOff val="40000"/>
                  </a:schemeClr>
                </a:solidFill>
                <a:latin typeface="Open Sans"/>
              </a:rPr>
              <a:t>Topic Covered</a:t>
            </a:r>
            <a:endParaRPr lang="en-ZA" sz="2000" b="0" strike="noStrike" spc="-1">
              <a:solidFill>
                <a:srgbClr val="000000"/>
              </a:solidFill>
              <a:latin typeface="Arial"/>
            </a:endParaRPr>
          </a:p>
          <a:p>
            <a:pPr>
              <a:lnSpc>
                <a:spcPct val="150000"/>
              </a:lnSpc>
              <a:tabLst>
                <a:tab pos="0" algn="l"/>
              </a:tabLst>
            </a:pPr>
            <a:r>
              <a:rPr lang="en-GB" sz="2000" b="0" strike="noStrike" spc="-1">
                <a:solidFill>
                  <a:srgbClr val="000000"/>
                </a:solidFill>
                <a:latin typeface="Open Sans"/>
              </a:rPr>
              <a:t>The following Topic will be covered during the lecture:</a:t>
            </a:r>
            <a:endParaRPr lang="en-ZA" sz="2000" b="0" strike="noStrike" spc="-1">
              <a:solidFill>
                <a:srgbClr val="000000"/>
              </a:solidFill>
              <a:latin typeface="Arial"/>
            </a:endParaRPr>
          </a:p>
          <a:p>
            <a:pPr>
              <a:lnSpc>
                <a:spcPct val="150000"/>
              </a:lnSpc>
              <a:tabLst>
                <a:tab pos="0" algn="l"/>
              </a:tabLst>
            </a:pPr>
            <a:r>
              <a:rPr lang="en-GB" sz="2000" b="0" strike="noStrike" spc="-1">
                <a:solidFill>
                  <a:srgbClr val="000000"/>
                </a:solidFill>
                <a:latin typeface="Open Sans"/>
                <a:ea typeface="Open Sans"/>
              </a:rPr>
              <a:t>5.1 What is a Spatial Database</a:t>
            </a:r>
            <a:endParaRPr lang="en-ZA" sz="2000" b="0" strike="noStrike" spc="-1">
              <a:solidFill>
                <a:srgbClr val="000000"/>
              </a:solidFill>
              <a:latin typeface="Arial"/>
            </a:endParaRPr>
          </a:p>
          <a:p>
            <a:pPr>
              <a:lnSpc>
                <a:spcPct val="150000"/>
              </a:lnSpc>
              <a:tabLst>
                <a:tab pos="0" algn="l"/>
              </a:tabLst>
            </a:pPr>
            <a:r>
              <a:rPr lang="en-GB" sz="2000" b="0" strike="noStrike" spc="-1">
                <a:solidFill>
                  <a:srgbClr val="000000"/>
                </a:solidFill>
                <a:latin typeface="Open Sans"/>
                <a:ea typeface="Open Sans"/>
              </a:rPr>
              <a:t>A brief discussion on what a spatial database is.</a:t>
            </a:r>
            <a:endParaRPr lang="en-ZA" sz="2000" b="0" strike="noStrike" spc="-1">
              <a:solidFill>
                <a:srgbClr val="000000"/>
              </a:solidFill>
              <a:latin typeface="Arial"/>
            </a:endParaRPr>
          </a:p>
          <a:p>
            <a:pPr>
              <a:lnSpc>
                <a:spcPct val="150000"/>
              </a:lnSpc>
              <a:tabLst>
                <a:tab pos="0" algn="l"/>
              </a:tabLst>
            </a:pPr>
            <a:r>
              <a:rPr lang="en-GB" sz="2000" b="0" strike="noStrike" spc="-1">
                <a:solidFill>
                  <a:srgbClr val="000000"/>
                </a:solidFill>
                <a:latin typeface="Open Sans"/>
                <a:ea typeface="Open Sans"/>
              </a:rPr>
              <a:t>5.2 What is an SDI?</a:t>
            </a:r>
            <a:endParaRPr lang="en-ZA" sz="2000" b="0" strike="noStrike" spc="-1">
              <a:solidFill>
                <a:srgbClr val="000000"/>
              </a:solidFill>
              <a:latin typeface="Arial"/>
            </a:endParaRPr>
          </a:p>
          <a:p>
            <a:pPr marL="800280" lvl="1" indent="-343080">
              <a:lnSpc>
                <a:spcPct val="150000"/>
              </a:lnSpc>
              <a:buClr>
                <a:srgbClr val="000000"/>
              </a:buClr>
              <a:buFont typeface="Arial"/>
              <a:buChar char="•"/>
              <a:tabLst>
                <a:tab pos="0" algn="l"/>
              </a:tabLst>
            </a:pPr>
            <a:r>
              <a:rPr lang="en-GB" sz="2000" b="0" strike="noStrike" spc="-1">
                <a:solidFill>
                  <a:srgbClr val="000000"/>
                </a:solidFill>
                <a:latin typeface="Open Sans"/>
                <a:ea typeface="Open Sans"/>
              </a:rPr>
              <a:t>Defining an SDI</a:t>
            </a:r>
            <a:endParaRPr lang="en-ZA" sz="2000" b="0" strike="noStrike" spc="-1">
              <a:solidFill>
                <a:srgbClr val="000000"/>
              </a:solidFill>
              <a:latin typeface="Arial"/>
            </a:endParaRPr>
          </a:p>
          <a:p>
            <a:pPr marL="800280" lvl="1" indent="-343080">
              <a:lnSpc>
                <a:spcPct val="150000"/>
              </a:lnSpc>
              <a:buClr>
                <a:srgbClr val="000000"/>
              </a:buClr>
              <a:buFont typeface="Arial"/>
              <a:buChar char="•"/>
              <a:tabLst>
                <a:tab pos="0" algn="l"/>
              </a:tabLst>
            </a:pPr>
            <a:r>
              <a:rPr lang="en-GB" sz="2000" b="0" strike="noStrike" spc="-1">
                <a:solidFill>
                  <a:srgbClr val="000000"/>
                </a:solidFill>
                <a:latin typeface="Open Sans"/>
                <a:ea typeface="Open Sans"/>
              </a:rPr>
              <a:t>Functions of an SDI</a:t>
            </a:r>
            <a:endParaRPr lang="en-ZA" sz="2000" b="0" strike="noStrike" spc="-1">
              <a:solidFill>
                <a:srgbClr val="000000"/>
              </a:solidFill>
              <a:latin typeface="Arial"/>
            </a:endParaRPr>
          </a:p>
          <a:p>
            <a:pPr marL="800280" lvl="1" indent="-343080">
              <a:lnSpc>
                <a:spcPct val="150000"/>
              </a:lnSpc>
              <a:buClr>
                <a:srgbClr val="000000"/>
              </a:buClr>
              <a:buFont typeface="Arial"/>
              <a:buChar char="•"/>
              <a:tabLst>
                <a:tab pos="0" algn="l"/>
              </a:tabLst>
            </a:pPr>
            <a:r>
              <a:rPr lang="en-GB" sz="2000" b="0" strike="noStrike" spc="-1">
                <a:solidFill>
                  <a:srgbClr val="000000"/>
                </a:solidFill>
                <a:latin typeface="Open Sans"/>
                <a:ea typeface="Open Sans"/>
              </a:rPr>
              <a:t>Advantages of an SDI</a:t>
            </a:r>
            <a:endParaRPr lang="en-ZA" sz="2000" b="0" strike="noStrike" spc="-1">
              <a:solidFill>
                <a:srgbClr val="000000"/>
              </a:solidFill>
              <a:latin typeface="Arial"/>
            </a:endParaRPr>
          </a:p>
          <a:p>
            <a:pPr marL="800280" lvl="1" indent="-343080">
              <a:lnSpc>
                <a:spcPct val="150000"/>
              </a:lnSpc>
              <a:buClr>
                <a:srgbClr val="000000"/>
              </a:buClr>
              <a:buFont typeface="Arial"/>
              <a:buChar char="•"/>
              <a:tabLst>
                <a:tab pos="0" algn="l"/>
              </a:tabLst>
            </a:pPr>
            <a:r>
              <a:rPr lang="en-GB" sz="2000" b="0" strike="noStrike" spc="-1">
                <a:solidFill>
                  <a:srgbClr val="000000"/>
                </a:solidFill>
                <a:latin typeface="Open Sans"/>
                <a:ea typeface="Open Sans"/>
              </a:rPr>
              <a:t>Components of an SDI</a:t>
            </a:r>
            <a:endParaRPr lang="en-ZA" sz="2000" b="0" strike="noStrike" spc="-1">
              <a:solidFill>
                <a:srgbClr val="000000"/>
              </a:solidFill>
              <a:latin typeface="Arial"/>
            </a:endParaRPr>
          </a:p>
          <a:p>
            <a:pPr>
              <a:lnSpc>
                <a:spcPct val="150000"/>
              </a:lnSpc>
              <a:tabLst>
                <a:tab pos="0" algn="l"/>
              </a:tabLst>
            </a:pPr>
            <a:r>
              <a:rPr lang="en-GB" sz="2000" b="0" strike="noStrike" spc="-1">
                <a:solidFill>
                  <a:srgbClr val="000000"/>
                </a:solidFill>
                <a:latin typeface="Open Sans"/>
                <a:ea typeface="Open Sans"/>
              </a:rPr>
              <a:t>5.3 Spatial Databases and SDIs</a:t>
            </a:r>
            <a:endParaRPr lang="en-ZA" sz="2000" b="0" strike="noStrike" spc="-1">
              <a:solidFill>
                <a:srgbClr val="000000"/>
              </a:solidFill>
              <a:latin typeface="Arial"/>
            </a:endParaRPr>
          </a:p>
        </p:txBody>
      </p:sp>
      <p:sp>
        <p:nvSpPr>
          <p:cNvPr id="98" name="TextBox 6"/>
          <p:cNvSpPr/>
          <p:nvPr/>
        </p:nvSpPr>
        <p:spPr>
          <a:xfrm>
            <a:off x="288360" y="6051600"/>
            <a:ext cx="4994640" cy="576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GB" sz="1600" b="1" strike="noStrike" spc="-1">
                <a:solidFill>
                  <a:srgbClr val="000000"/>
                </a:solidFill>
                <a:latin typeface="Open Sans"/>
                <a:ea typeface="Open Sans"/>
              </a:rPr>
              <a:t>Lecture Recording: </a:t>
            </a:r>
            <a:r>
              <a:rPr lang="en-GB" sz="1600" b="0" u="sng" strike="noStrike" spc="-1">
                <a:solidFill>
                  <a:srgbClr val="0563C1"/>
                </a:solidFill>
                <a:uFillTx/>
                <a:latin typeface="Open Sans"/>
                <a:ea typeface="Open Sans"/>
                <a:hlinkClick r:id="rId4"/>
              </a:rPr>
              <a:t>https://youtu.be/cKwy0fRWTLI</a:t>
            </a:r>
            <a:r>
              <a:rPr lang="en-GB" sz="1600" b="0" strike="noStrike" spc="-1">
                <a:solidFill>
                  <a:srgbClr val="000000"/>
                </a:solidFill>
                <a:latin typeface="Open Sans"/>
                <a:ea typeface="Open Sans"/>
              </a:rPr>
              <a:t> </a:t>
            </a:r>
            <a:endParaRPr lang="en-ZA" sz="1600" b="0" strike="noStrike" spc="-1">
              <a:solidFill>
                <a:srgbClr val="000000"/>
              </a:solidFill>
              <a:latin typeface="Arial"/>
            </a:endParaRPr>
          </a:p>
        </p:txBody>
      </p:sp>
    </p:spTree>
  </p:cSld>
  <p:clrMapOvr>
    <a:masterClrMapping/>
  </p:clrMapOvr>
  <p:transition spd="slow">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 name="Picture 3" descr="Graphical user interface, sunburst chart&#10;&#10;Description automatically generated"/>
          <p:cNvPicPr/>
          <p:nvPr/>
        </p:nvPicPr>
        <p:blipFill>
          <a:blip r:embed="rId3"/>
          <a:stretch/>
        </p:blipFill>
        <p:spPr>
          <a:xfrm>
            <a:off x="-19800" y="1440"/>
            <a:ext cx="12188880" cy="6854760"/>
          </a:xfrm>
          <a:prstGeom prst="rect">
            <a:avLst/>
          </a:prstGeom>
          <a:ln w="0">
            <a:noFill/>
          </a:ln>
        </p:spPr>
      </p:pic>
      <p:sp>
        <p:nvSpPr>
          <p:cNvPr id="100"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trike="noStrike" spc="-1">
                <a:solidFill>
                  <a:srgbClr val="FFFFFF"/>
                </a:solidFill>
                <a:latin typeface="Open Sans ExtraBold"/>
                <a:ea typeface="Open Sans ExtraBold"/>
              </a:rPr>
              <a:t>3</a:t>
            </a:r>
            <a:endParaRPr lang="en-ZA" sz="1400" b="0" strike="noStrike" spc="-1">
              <a:solidFill>
                <a:srgbClr val="000000"/>
              </a:solidFill>
              <a:latin typeface="Arial"/>
            </a:endParaRPr>
          </a:p>
        </p:txBody>
      </p:sp>
      <p:sp>
        <p:nvSpPr>
          <p:cNvPr id="101" name="Title 10"/>
          <p:cNvSpPr/>
          <p:nvPr/>
        </p:nvSpPr>
        <p:spPr>
          <a:xfrm>
            <a:off x="887040" y="4680"/>
            <a:ext cx="1063080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en-GB" sz="4400" b="0" strike="noStrike" spc="-1">
                <a:solidFill>
                  <a:srgbClr val="000000"/>
                </a:solidFill>
                <a:latin typeface="Open Sans"/>
                <a:ea typeface="Open Sans"/>
              </a:rPr>
              <a:t>5.1 What is a Spatial Database</a:t>
            </a:r>
            <a:endParaRPr lang="en-ZA" sz="4400" b="0" strike="noStrike" spc="-1">
              <a:solidFill>
                <a:srgbClr val="000000"/>
              </a:solidFill>
              <a:latin typeface="Arial"/>
            </a:endParaRPr>
          </a:p>
        </p:txBody>
      </p:sp>
      <p:sp>
        <p:nvSpPr>
          <p:cNvPr id="102" name="PlaceHolder 1"/>
          <p:cNvSpPr>
            <a:spLocks noGrp="1"/>
          </p:cNvSpPr>
          <p:nvPr>
            <p:ph/>
          </p:nvPr>
        </p:nvSpPr>
        <p:spPr>
          <a:xfrm>
            <a:off x="838080" y="2229840"/>
            <a:ext cx="10679760" cy="3609000"/>
          </a:xfrm>
          <a:prstGeom prst="rect">
            <a:avLst/>
          </a:prstGeom>
          <a:noFill/>
          <a:ln w="0">
            <a:noFill/>
          </a:ln>
        </p:spPr>
        <p:txBody>
          <a:bodyPr anchor="t">
            <a:normAutofit fontScale="80500" lnSpcReduction="10000"/>
          </a:bodyPr>
          <a:lstStyle/>
          <a:p>
            <a:pPr indent="0">
              <a:lnSpc>
                <a:spcPct val="200000"/>
              </a:lnSpc>
              <a:spcBef>
                <a:spcPts val="1001"/>
              </a:spcBef>
              <a:buNone/>
              <a:tabLst>
                <a:tab pos="0" algn="l"/>
              </a:tabLst>
            </a:pPr>
            <a:r>
              <a:rPr lang="en-GB" sz="2000" b="0" strike="noStrike" spc="-1">
                <a:solidFill>
                  <a:srgbClr val="000000"/>
                </a:solidFill>
                <a:latin typeface="Open Sans"/>
              </a:rPr>
              <a:t>A spatial database stores and accesses geometric and geographic data, including coordinates, points, lines, polygons, and topology, often associated with locations, cities, and complex features.</a:t>
            </a:r>
            <a:endParaRPr lang="en-US" sz="2000" b="0" strike="noStrike" spc="-1">
              <a:solidFill>
                <a:srgbClr val="000000"/>
              </a:solidFill>
              <a:latin typeface="Calibri"/>
            </a:endParaRPr>
          </a:p>
          <a:p>
            <a:pPr indent="0">
              <a:lnSpc>
                <a:spcPct val="200000"/>
              </a:lnSpc>
              <a:spcBef>
                <a:spcPts val="1001"/>
              </a:spcBef>
              <a:buNone/>
              <a:tabLst>
                <a:tab pos="0" algn="l"/>
              </a:tabLst>
            </a:pPr>
            <a:r>
              <a:rPr lang="en-GB" sz="2000" b="0" strike="noStrike" spc="-1">
                <a:solidFill>
                  <a:srgbClr val="000000"/>
                </a:solidFill>
                <a:latin typeface="Open Sans"/>
              </a:rPr>
              <a:t>Spatial databases use a unique index called a spatial index to speed up database performance. </a:t>
            </a:r>
            <a:endParaRPr lang="en-US" sz="2000" b="0" strike="noStrike" spc="-1">
              <a:solidFill>
                <a:srgbClr val="000000"/>
              </a:solidFill>
              <a:latin typeface="Calibri"/>
            </a:endParaRPr>
          </a:p>
          <a:p>
            <a:pPr indent="0">
              <a:lnSpc>
                <a:spcPct val="200000"/>
              </a:lnSpc>
              <a:spcBef>
                <a:spcPts val="1001"/>
              </a:spcBef>
              <a:buNone/>
              <a:tabLst>
                <a:tab pos="0" algn="l"/>
              </a:tabLst>
            </a:pPr>
            <a:r>
              <a:rPr lang="en-GB" sz="2000" b="0" strike="noStrike" spc="-1">
                <a:solidFill>
                  <a:srgbClr val="000000"/>
                </a:solidFill>
                <a:latin typeface="Open Sans"/>
              </a:rPr>
              <a:t>It supports relationships between connecting objects from different classes in a better manner than just filtering.</a:t>
            </a:r>
            <a:endParaRPr lang="en-US" sz="2000" b="0" strike="noStrike" spc="-1">
              <a:solidFill>
                <a:srgbClr val="000000"/>
              </a:solidFill>
              <a:latin typeface="Calibri"/>
            </a:endParaRPr>
          </a:p>
          <a:p>
            <a:pPr indent="0" algn="r">
              <a:lnSpc>
                <a:spcPct val="200000"/>
              </a:lnSpc>
              <a:spcBef>
                <a:spcPts val="1001"/>
              </a:spcBef>
              <a:buNone/>
              <a:tabLst>
                <a:tab pos="0" algn="l"/>
              </a:tabLst>
            </a:pPr>
            <a:r>
              <a:rPr lang="en-GB" sz="1300" b="0" i="1" strike="noStrike" spc="-1">
                <a:solidFill>
                  <a:srgbClr val="000000"/>
                </a:solidFill>
                <a:latin typeface="Open Sans"/>
              </a:rPr>
              <a:t>Source: </a:t>
            </a:r>
            <a:r>
              <a:rPr lang="en-GB" sz="1300" b="0" i="1" u="sng" strike="noStrike" spc="-1">
                <a:solidFill>
                  <a:srgbClr val="0563C1"/>
                </a:solidFill>
                <a:uFillTx/>
                <a:latin typeface="Open Sans"/>
                <a:hlinkClick r:id="rId4"/>
              </a:rPr>
              <a:t>What is a Spatial Database and Why Do We Need It?</a:t>
            </a:r>
            <a:endParaRPr lang="en-US" sz="1300" b="0" strike="noStrike" spc="-1">
              <a:solidFill>
                <a:srgbClr val="000000"/>
              </a:solidFill>
              <a:latin typeface="Calibri"/>
            </a:endParaRPr>
          </a:p>
        </p:txBody>
      </p:sp>
      <p:sp>
        <p:nvSpPr>
          <p:cNvPr id="103" name="TextBox 4"/>
          <p:cNvSpPr/>
          <p:nvPr/>
        </p:nvSpPr>
        <p:spPr>
          <a:xfrm>
            <a:off x="887040" y="1373760"/>
            <a:ext cx="8064000" cy="699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200000"/>
              </a:lnSpc>
              <a:tabLst>
                <a:tab pos="0" algn="l"/>
              </a:tabLst>
            </a:pPr>
            <a:r>
              <a:rPr lang="en-GB" sz="2000" b="1" strike="noStrike" spc="-1">
                <a:solidFill>
                  <a:schemeClr val="accent5">
                    <a:lumMod val="60000"/>
                    <a:lumOff val="40000"/>
                  </a:schemeClr>
                </a:solidFill>
                <a:latin typeface="Open Sans"/>
              </a:rPr>
              <a:t>What makes it Unique from other Database Systems?</a:t>
            </a:r>
            <a:endParaRPr lang="en-ZA" sz="2000" b="0" strike="noStrike" spc="-1">
              <a:solidFill>
                <a:srgbClr val="000000"/>
              </a:solidFill>
              <a:latin typeface="Arial"/>
            </a:endParaRPr>
          </a:p>
        </p:txBody>
      </p:sp>
    </p:spTree>
  </p:cSld>
  <p:clrMapOvr>
    <a:masterClrMapping/>
  </p:clrMapOvr>
  <p:transition spd="slow">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 name="Picture 3" descr="Graphical user interface, sunburst chart&#10;&#10;Description automatically generated"/>
          <p:cNvPicPr/>
          <p:nvPr/>
        </p:nvPicPr>
        <p:blipFill>
          <a:blip r:embed="rId3"/>
          <a:stretch/>
        </p:blipFill>
        <p:spPr>
          <a:xfrm>
            <a:off x="22920" y="3240"/>
            <a:ext cx="12188880" cy="6854760"/>
          </a:xfrm>
          <a:prstGeom prst="rect">
            <a:avLst/>
          </a:prstGeom>
          <a:ln w="0">
            <a:noFill/>
          </a:ln>
        </p:spPr>
      </p:pic>
      <p:sp>
        <p:nvSpPr>
          <p:cNvPr id="105"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pc="-1" dirty="0">
                <a:solidFill>
                  <a:srgbClr val="FFFFFF"/>
                </a:solidFill>
                <a:latin typeface="Open Sans ExtraBold"/>
                <a:ea typeface="Open Sans ExtraBold"/>
              </a:rPr>
              <a:t>3</a:t>
            </a:r>
            <a:endParaRPr lang="en-ZA" sz="1400" b="0" strike="noStrike" spc="-1" dirty="0">
              <a:solidFill>
                <a:srgbClr val="000000"/>
              </a:solidFill>
              <a:latin typeface="Arial"/>
            </a:endParaRPr>
          </a:p>
        </p:txBody>
      </p:sp>
      <p:sp>
        <p:nvSpPr>
          <p:cNvPr id="106" name="Title 10"/>
          <p:cNvSpPr/>
          <p:nvPr/>
        </p:nvSpPr>
        <p:spPr>
          <a:xfrm>
            <a:off x="887040" y="4680"/>
            <a:ext cx="1063080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en-GB" sz="4400" b="0" strike="noStrike" spc="-1">
                <a:solidFill>
                  <a:srgbClr val="000000"/>
                </a:solidFill>
                <a:latin typeface="Open Sans"/>
                <a:ea typeface="Open Sans"/>
              </a:rPr>
              <a:t>5.2 What is an SDI?</a:t>
            </a:r>
            <a:endParaRPr lang="en-ZA" sz="4400" b="0" strike="noStrike" spc="-1">
              <a:solidFill>
                <a:srgbClr val="000000"/>
              </a:solidFill>
              <a:latin typeface="Arial"/>
            </a:endParaRPr>
          </a:p>
        </p:txBody>
      </p:sp>
      <p:sp>
        <p:nvSpPr>
          <p:cNvPr id="107" name="PlaceHolder 1"/>
          <p:cNvSpPr>
            <a:spLocks noGrp="1"/>
          </p:cNvSpPr>
          <p:nvPr>
            <p:ph/>
          </p:nvPr>
        </p:nvSpPr>
        <p:spPr>
          <a:xfrm>
            <a:off x="734760" y="1684440"/>
            <a:ext cx="5072040" cy="567000"/>
          </a:xfrm>
          <a:prstGeom prst="rect">
            <a:avLst/>
          </a:prstGeom>
          <a:noFill/>
          <a:ln w="0">
            <a:noFill/>
          </a:ln>
        </p:spPr>
        <p:txBody>
          <a:bodyPr anchor="t">
            <a:noAutofit/>
          </a:bodyPr>
          <a:lstStyle/>
          <a:p>
            <a:pPr indent="0">
              <a:lnSpc>
                <a:spcPct val="200000"/>
              </a:lnSpc>
              <a:spcBef>
                <a:spcPts val="1001"/>
              </a:spcBef>
              <a:buNone/>
              <a:tabLst>
                <a:tab pos="0" algn="l"/>
              </a:tabLst>
            </a:pPr>
            <a:r>
              <a:rPr lang="en-GB" sz="2000" b="1" strike="noStrike" spc="-1">
                <a:solidFill>
                  <a:schemeClr val="accent5">
                    <a:lumMod val="60000"/>
                    <a:lumOff val="40000"/>
                  </a:schemeClr>
                </a:solidFill>
                <a:latin typeface="Open Sans"/>
              </a:rPr>
              <a:t>Functions of an SDI</a:t>
            </a:r>
            <a:endParaRPr lang="en-US" sz="2000" b="0" strike="noStrike" spc="-1">
              <a:solidFill>
                <a:srgbClr val="000000"/>
              </a:solidFill>
              <a:latin typeface="Calibri"/>
            </a:endParaRPr>
          </a:p>
        </p:txBody>
      </p:sp>
      <p:sp>
        <p:nvSpPr>
          <p:cNvPr id="108" name="TextBox 4"/>
          <p:cNvSpPr/>
          <p:nvPr/>
        </p:nvSpPr>
        <p:spPr>
          <a:xfrm>
            <a:off x="5567760" y="6008400"/>
            <a:ext cx="6207840" cy="45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a:lnSpc>
                <a:spcPct val="200000"/>
              </a:lnSpc>
              <a:tabLst>
                <a:tab pos="0" algn="l"/>
              </a:tabLst>
            </a:pPr>
            <a:r>
              <a:rPr lang="en-GB" sz="1200" b="0" i="1" strike="noStrike" spc="-1">
                <a:solidFill>
                  <a:srgbClr val="000000"/>
                </a:solidFill>
                <a:latin typeface="Open Sans"/>
              </a:rPr>
              <a:t>Source: </a:t>
            </a:r>
            <a:r>
              <a:rPr lang="en-GB" sz="1200" b="0" i="1" u="sng" strike="noStrike" spc="-1">
                <a:solidFill>
                  <a:srgbClr val="0563C1"/>
                </a:solidFill>
                <a:uFillTx/>
                <a:latin typeface="Open Sans"/>
                <a:hlinkClick r:id="rId4"/>
              </a:rPr>
              <a:t>Introduction to Spatial Data Infrastructure</a:t>
            </a:r>
            <a:endParaRPr lang="en-ZA" sz="1200" b="0" strike="noStrike" spc="-1">
              <a:solidFill>
                <a:srgbClr val="000000"/>
              </a:solidFill>
              <a:latin typeface="Arial"/>
            </a:endParaRPr>
          </a:p>
        </p:txBody>
      </p:sp>
      <p:pic>
        <p:nvPicPr>
          <p:cNvPr id="109" name="Picture 108"/>
          <p:cNvPicPr/>
          <p:nvPr/>
        </p:nvPicPr>
        <p:blipFill>
          <a:blip r:embed="rId5"/>
          <a:stretch/>
        </p:blipFill>
        <p:spPr>
          <a:xfrm>
            <a:off x="1802160" y="2482560"/>
            <a:ext cx="8587440" cy="3637440"/>
          </a:xfrm>
          <a:prstGeom prst="rect">
            <a:avLst/>
          </a:prstGeom>
          <a:ln w="0">
            <a:noFill/>
          </a:ln>
        </p:spPr>
      </p:pic>
    </p:spTree>
  </p:cSld>
  <p:clrMapOvr>
    <a:masterClrMapping/>
  </p:clrMapOvr>
  <p:transition spd="slow">
    <p:push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Picture 3" descr="Graphical user interface, sunburst chart&#10;&#10;Description automatically generated"/>
          <p:cNvPicPr/>
          <p:nvPr/>
        </p:nvPicPr>
        <p:blipFill>
          <a:blip r:embed="rId3"/>
          <a:stretch/>
        </p:blipFill>
        <p:spPr>
          <a:xfrm>
            <a:off x="22680" y="2880"/>
            <a:ext cx="12188880" cy="6854760"/>
          </a:xfrm>
          <a:prstGeom prst="rect">
            <a:avLst/>
          </a:prstGeom>
          <a:ln w="0">
            <a:noFill/>
          </a:ln>
        </p:spPr>
      </p:pic>
      <p:sp>
        <p:nvSpPr>
          <p:cNvPr id="111"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pc="-1" dirty="0">
                <a:solidFill>
                  <a:srgbClr val="FFFFFF"/>
                </a:solidFill>
                <a:latin typeface="Open Sans ExtraBold"/>
                <a:ea typeface="Open Sans ExtraBold"/>
              </a:rPr>
              <a:t>4</a:t>
            </a:r>
            <a:endParaRPr lang="en-ZA" sz="1400" b="0" strike="noStrike" spc="-1" dirty="0">
              <a:solidFill>
                <a:srgbClr val="000000"/>
              </a:solidFill>
              <a:latin typeface="Arial"/>
            </a:endParaRPr>
          </a:p>
        </p:txBody>
      </p:sp>
      <p:sp>
        <p:nvSpPr>
          <p:cNvPr id="112" name="Title 10"/>
          <p:cNvSpPr/>
          <p:nvPr/>
        </p:nvSpPr>
        <p:spPr>
          <a:xfrm>
            <a:off x="887040" y="4680"/>
            <a:ext cx="1063080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en-GB" sz="4400" b="0" strike="noStrike" spc="-1">
                <a:solidFill>
                  <a:srgbClr val="000000"/>
                </a:solidFill>
                <a:latin typeface="Open Sans"/>
                <a:ea typeface="Open Sans"/>
              </a:rPr>
              <a:t>5.2 What is an SDI?</a:t>
            </a:r>
            <a:endParaRPr lang="en-ZA" sz="4400" b="0" strike="noStrike" spc="-1">
              <a:solidFill>
                <a:srgbClr val="000000"/>
              </a:solidFill>
              <a:latin typeface="Arial"/>
            </a:endParaRPr>
          </a:p>
        </p:txBody>
      </p:sp>
      <p:sp>
        <p:nvSpPr>
          <p:cNvPr id="113" name="PlaceHolder 1"/>
          <p:cNvSpPr>
            <a:spLocks noGrp="1"/>
          </p:cNvSpPr>
          <p:nvPr>
            <p:ph/>
          </p:nvPr>
        </p:nvSpPr>
        <p:spPr>
          <a:xfrm>
            <a:off x="734760" y="1684440"/>
            <a:ext cx="5072040" cy="567000"/>
          </a:xfrm>
          <a:prstGeom prst="rect">
            <a:avLst/>
          </a:prstGeom>
          <a:noFill/>
          <a:ln w="0">
            <a:noFill/>
          </a:ln>
        </p:spPr>
        <p:txBody>
          <a:bodyPr anchor="t">
            <a:noAutofit/>
          </a:bodyPr>
          <a:lstStyle/>
          <a:p>
            <a:pPr indent="0">
              <a:lnSpc>
                <a:spcPct val="200000"/>
              </a:lnSpc>
              <a:spcBef>
                <a:spcPts val="1001"/>
              </a:spcBef>
              <a:buNone/>
              <a:tabLst>
                <a:tab pos="0" algn="l"/>
              </a:tabLst>
            </a:pPr>
            <a:r>
              <a:rPr lang="en-GB" sz="2000" b="1" strike="noStrike" spc="-1">
                <a:solidFill>
                  <a:schemeClr val="accent5">
                    <a:lumMod val="60000"/>
                    <a:lumOff val="40000"/>
                  </a:schemeClr>
                </a:solidFill>
                <a:latin typeface="Open Sans"/>
              </a:rPr>
              <a:t>Key Advantages Of An SDI</a:t>
            </a:r>
            <a:endParaRPr lang="en-US" sz="2000" b="0" strike="noStrike" spc="-1">
              <a:solidFill>
                <a:srgbClr val="000000"/>
              </a:solidFill>
              <a:latin typeface="Calibri"/>
            </a:endParaRPr>
          </a:p>
        </p:txBody>
      </p:sp>
      <p:sp>
        <p:nvSpPr>
          <p:cNvPr id="114" name="TextBox 4"/>
          <p:cNvSpPr/>
          <p:nvPr/>
        </p:nvSpPr>
        <p:spPr>
          <a:xfrm>
            <a:off x="5567760" y="6008400"/>
            <a:ext cx="6207840" cy="45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a:lnSpc>
                <a:spcPct val="200000"/>
              </a:lnSpc>
              <a:tabLst>
                <a:tab pos="0" algn="l"/>
              </a:tabLst>
            </a:pPr>
            <a:r>
              <a:rPr lang="en-GB" sz="1200" b="0" i="1" strike="noStrike" spc="-1">
                <a:solidFill>
                  <a:srgbClr val="000000"/>
                </a:solidFill>
                <a:latin typeface="Open Sans"/>
              </a:rPr>
              <a:t>Source: </a:t>
            </a:r>
            <a:r>
              <a:rPr lang="en-GB" sz="1200" b="0" i="1" u="sng" strike="noStrike" spc="-1">
                <a:solidFill>
                  <a:srgbClr val="0563C1"/>
                </a:solidFill>
                <a:uFillTx/>
                <a:latin typeface="Open Sans"/>
                <a:hlinkClick r:id="rId4"/>
              </a:rPr>
              <a:t>Introduction to Spatial Data Infrastructure</a:t>
            </a:r>
            <a:endParaRPr lang="en-ZA" sz="1200" b="0" strike="noStrike" spc="-1">
              <a:solidFill>
                <a:srgbClr val="000000"/>
              </a:solidFill>
              <a:latin typeface="Arial"/>
            </a:endParaRPr>
          </a:p>
        </p:txBody>
      </p:sp>
      <p:pic>
        <p:nvPicPr>
          <p:cNvPr id="115" name="Picture 114"/>
          <p:cNvPicPr/>
          <p:nvPr/>
        </p:nvPicPr>
        <p:blipFill>
          <a:blip r:embed="rId5"/>
          <a:stretch/>
        </p:blipFill>
        <p:spPr>
          <a:xfrm>
            <a:off x="1620000" y="2700000"/>
            <a:ext cx="8076960" cy="3352320"/>
          </a:xfrm>
          <a:prstGeom prst="rect">
            <a:avLst/>
          </a:prstGeom>
          <a:ln w="0">
            <a:noFill/>
          </a:ln>
        </p:spPr>
      </p:pic>
    </p:spTree>
  </p:cSld>
  <p:clrMapOvr>
    <a:masterClrMapping/>
  </p:clrMapOvr>
  <p:transition spd="slow">
    <p:push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 name="Picture 3" descr="Graphical user interface, sunburst chart&#10;&#10;Description automatically generated"/>
          <p:cNvPicPr/>
          <p:nvPr/>
        </p:nvPicPr>
        <p:blipFill>
          <a:blip r:embed="rId3"/>
          <a:stretch/>
        </p:blipFill>
        <p:spPr>
          <a:xfrm>
            <a:off x="1440" y="2880"/>
            <a:ext cx="12188880" cy="6854760"/>
          </a:xfrm>
          <a:prstGeom prst="rect">
            <a:avLst/>
          </a:prstGeom>
          <a:ln w="0">
            <a:noFill/>
          </a:ln>
        </p:spPr>
      </p:pic>
      <p:sp>
        <p:nvSpPr>
          <p:cNvPr id="117"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pc="-1" dirty="0">
                <a:solidFill>
                  <a:srgbClr val="FFFFFF"/>
                </a:solidFill>
                <a:latin typeface="Open Sans ExtraBold"/>
                <a:ea typeface="Open Sans ExtraBold"/>
              </a:rPr>
              <a:t>5</a:t>
            </a:r>
            <a:endParaRPr lang="en-ZA" sz="1400" b="0" strike="noStrike" spc="-1" dirty="0">
              <a:solidFill>
                <a:srgbClr val="000000"/>
              </a:solidFill>
              <a:latin typeface="Arial"/>
            </a:endParaRPr>
          </a:p>
        </p:txBody>
      </p:sp>
      <p:sp>
        <p:nvSpPr>
          <p:cNvPr id="118" name="Title 10"/>
          <p:cNvSpPr/>
          <p:nvPr/>
        </p:nvSpPr>
        <p:spPr>
          <a:xfrm>
            <a:off x="887040" y="4680"/>
            <a:ext cx="1063080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en-GB" sz="4400" b="0" strike="noStrike" spc="-1">
                <a:solidFill>
                  <a:srgbClr val="000000"/>
                </a:solidFill>
                <a:latin typeface="Open Sans"/>
                <a:ea typeface="Open Sans"/>
              </a:rPr>
              <a:t>5.2 What is an SDI?</a:t>
            </a:r>
            <a:endParaRPr lang="en-ZA" sz="4400" b="0" strike="noStrike" spc="-1">
              <a:solidFill>
                <a:srgbClr val="000000"/>
              </a:solidFill>
              <a:latin typeface="Arial"/>
            </a:endParaRPr>
          </a:p>
        </p:txBody>
      </p:sp>
      <p:sp>
        <p:nvSpPr>
          <p:cNvPr id="119" name="PlaceHolder 1"/>
          <p:cNvSpPr>
            <a:spLocks noGrp="1"/>
          </p:cNvSpPr>
          <p:nvPr>
            <p:ph/>
          </p:nvPr>
        </p:nvSpPr>
        <p:spPr>
          <a:xfrm>
            <a:off x="1023480" y="1570320"/>
            <a:ext cx="5072040" cy="567000"/>
          </a:xfrm>
          <a:prstGeom prst="rect">
            <a:avLst/>
          </a:prstGeom>
          <a:noFill/>
          <a:ln w="0">
            <a:noFill/>
          </a:ln>
        </p:spPr>
        <p:txBody>
          <a:bodyPr anchor="t">
            <a:noAutofit/>
          </a:bodyPr>
          <a:lstStyle/>
          <a:p>
            <a:pPr indent="0">
              <a:lnSpc>
                <a:spcPct val="200000"/>
              </a:lnSpc>
              <a:spcBef>
                <a:spcPts val="1001"/>
              </a:spcBef>
              <a:buNone/>
              <a:tabLst>
                <a:tab pos="0" algn="l"/>
              </a:tabLst>
            </a:pPr>
            <a:r>
              <a:rPr lang="en-GB" sz="2000" b="1" strike="noStrike" spc="-1">
                <a:solidFill>
                  <a:schemeClr val="accent5">
                    <a:lumMod val="60000"/>
                    <a:lumOff val="40000"/>
                  </a:schemeClr>
                </a:solidFill>
                <a:latin typeface="Open Sans"/>
              </a:rPr>
              <a:t>Basic Components of an SDI</a:t>
            </a:r>
            <a:endParaRPr lang="en-US" sz="2000" b="0" strike="noStrike" spc="-1">
              <a:solidFill>
                <a:srgbClr val="000000"/>
              </a:solidFill>
              <a:latin typeface="Calibri"/>
            </a:endParaRPr>
          </a:p>
        </p:txBody>
      </p:sp>
      <p:sp>
        <p:nvSpPr>
          <p:cNvPr id="120" name="TextBox 4"/>
          <p:cNvSpPr/>
          <p:nvPr/>
        </p:nvSpPr>
        <p:spPr>
          <a:xfrm>
            <a:off x="1119600" y="5978160"/>
            <a:ext cx="10656000" cy="45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a:lnSpc>
                <a:spcPct val="200000"/>
              </a:lnSpc>
              <a:tabLst>
                <a:tab pos="0" algn="l"/>
              </a:tabLst>
            </a:pPr>
            <a:r>
              <a:rPr lang="en-GB" sz="1200" b="0" i="1" strike="noStrike" spc="-1">
                <a:solidFill>
                  <a:srgbClr val="000000"/>
                </a:solidFill>
                <a:latin typeface="Open Sans"/>
              </a:rPr>
              <a:t>Source: </a:t>
            </a:r>
            <a:r>
              <a:rPr lang="en-GB" sz="1200" b="0" i="1" u="sng" strike="noStrike" spc="-1">
                <a:solidFill>
                  <a:srgbClr val="0563C1"/>
                </a:solidFill>
                <a:uFillTx/>
                <a:latin typeface="Open Sans"/>
                <a:hlinkClick r:id="rId4"/>
              </a:rPr>
              <a:t>Introduction to Spatial Data Infrastructure</a:t>
            </a:r>
            <a:r>
              <a:rPr lang="en-GB" sz="1200" b="0" i="1" strike="noStrike" spc="-1">
                <a:solidFill>
                  <a:srgbClr val="000000"/>
                </a:solidFill>
                <a:latin typeface="Open Sans"/>
              </a:rPr>
              <a:t>, </a:t>
            </a:r>
            <a:r>
              <a:rPr lang="en-GB" sz="1200" b="0" i="1" u="sng" strike="noStrike" spc="-1">
                <a:solidFill>
                  <a:srgbClr val="0563C1"/>
                </a:solidFill>
                <a:uFillTx/>
                <a:latin typeface="Open Sans"/>
                <a:hlinkClick r:id="rId5"/>
              </a:rPr>
              <a:t>Principal Components of a SDI </a:t>
            </a:r>
            <a:r>
              <a:rPr lang="en-GB" sz="1200" b="0" i="1" strike="noStrike" spc="-1">
                <a:solidFill>
                  <a:srgbClr val="000000"/>
                </a:solidFill>
                <a:latin typeface="Open Sans"/>
              </a:rPr>
              <a:t>, </a:t>
            </a:r>
            <a:r>
              <a:rPr lang="en-GB" sz="1200" b="0" i="1" u="sng" strike="noStrike" spc="-1">
                <a:solidFill>
                  <a:srgbClr val="0563C1"/>
                </a:solidFill>
                <a:uFillTx/>
                <a:latin typeface="Open Sans"/>
                <a:hlinkClick r:id="rId6"/>
              </a:rPr>
              <a:t>Key Components of a SDI </a:t>
            </a:r>
            <a:r>
              <a:rPr lang="en-GB" sz="1200" b="0" i="1" strike="noStrike" spc="-1">
                <a:solidFill>
                  <a:srgbClr val="000000"/>
                </a:solidFill>
                <a:latin typeface="Open Sans"/>
              </a:rPr>
              <a:t>and </a:t>
            </a:r>
            <a:r>
              <a:rPr lang="en-GB" sz="1200" b="0" i="1" u="sng" strike="noStrike" spc="-1">
                <a:solidFill>
                  <a:srgbClr val="0563C1"/>
                </a:solidFill>
                <a:uFillTx/>
                <a:latin typeface="Open Sans"/>
                <a:hlinkClick r:id="rId7"/>
              </a:rPr>
              <a:t>Components of a SDI</a:t>
            </a:r>
            <a:endParaRPr lang="en-ZA" sz="1200" b="0" strike="noStrike" spc="-1">
              <a:solidFill>
                <a:srgbClr val="000000"/>
              </a:solidFill>
              <a:latin typeface="Arial"/>
            </a:endParaRPr>
          </a:p>
        </p:txBody>
      </p:sp>
      <p:pic>
        <p:nvPicPr>
          <p:cNvPr id="121" name="Picture 120"/>
          <p:cNvPicPr/>
          <p:nvPr/>
        </p:nvPicPr>
        <p:blipFill>
          <a:blip r:embed="rId8"/>
          <a:stretch/>
        </p:blipFill>
        <p:spPr>
          <a:xfrm>
            <a:off x="2880000" y="2610000"/>
            <a:ext cx="5676120" cy="3368160"/>
          </a:xfrm>
          <a:prstGeom prst="rect">
            <a:avLst/>
          </a:prstGeom>
          <a:ln w="0">
            <a:noFill/>
          </a:ln>
        </p:spPr>
      </p:pic>
    </p:spTree>
  </p:cSld>
  <p:clrMapOvr>
    <a:masterClrMapping/>
  </p:clrMapOvr>
  <p:transition spd="slow">
    <p:push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Picture 3" descr="Graphical user interface, sunburst chart&#10;&#10;Description automatically generated"/>
          <p:cNvPicPr/>
          <p:nvPr/>
        </p:nvPicPr>
        <p:blipFill>
          <a:blip r:embed="rId3"/>
          <a:stretch/>
        </p:blipFill>
        <p:spPr>
          <a:xfrm>
            <a:off x="22680" y="2880"/>
            <a:ext cx="12188880" cy="6854760"/>
          </a:xfrm>
          <a:prstGeom prst="rect">
            <a:avLst/>
          </a:prstGeom>
          <a:ln w="0">
            <a:noFill/>
          </a:ln>
        </p:spPr>
      </p:pic>
      <p:sp>
        <p:nvSpPr>
          <p:cNvPr id="123"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pc="-1" dirty="0">
                <a:solidFill>
                  <a:srgbClr val="FFFFFF"/>
                </a:solidFill>
                <a:latin typeface="Open Sans ExtraBold"/>
                <a:ea typeface="Open Sans ExtraBold"/>
              </a:rPr>
              <a:t>6</a:t>
            </a:r>
            <a:endParaRPr lang="en-ZA" sz="1400" b="0" strike="noStrike" spc="-1" dirty="0">
              <a:solidFill>
                <a:srgbClr val="000000"/>
              </a:solidFill>
              <a:latin typeface="Arial"/>
            </a:endParaRPr>
          </a:p>
        </p:txBody>
      </p:sp>
      <p:sp>
        <p:nvSpPr>
          <p:cNvPr id="124" name="Title 10"/>
          <p:cNvSpPr/>
          <p:nvPr/>
        </p:nvSpPr>
        <p:spPr>
          <a:xfrm>
            <a:off x="887040" y="4680"/>
            <a:ext cx="1063080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en-GB" sz="4400" b="0" strike="noStrike" spc="-1">
                <a:solidFill>
                  <a:srgbClr val="000000"/>
                </a:solidFill>
                <a:latin typeface="Open Sans"/>
                <a:ea typeface="Open Sans"/>
              </a:rPr>
              <a:t>5.2 What is an SDI?</a:t>
            </a:r>
            <a:endParaRPr lang="en-ZA" sz="4400" b="0" strike="noStrike" spc="-1">
              <a:solidFill>
                <a:srgbClr val="000000"/>
              </a:solidFill>
              <a:latin typeface="Arial"/>
            </a:endParaRPr>
          </a:p>
        </p:txBody>
      </p:sp>
      <p:sp>
        <p:nvSpPr>
          <p:cNvPr id="125" name="PlaceHolder 1"/>
          <p:cNvSpPr>
            <a:spLocks noGrp="1"/>
          </p:cNvSpPr>
          <p:nvPr>
            <p:ph/>
          </p:nvPr>
        </p:nvSpPr>
        <p:spPr>
          <a:xfrm>
            <a:off x="734760" y="1684440"/>
            <a:ext cx="5072040" cy="567000"/>
          </a:xfrm>
          <a:prstGeom prst="rect">
            <a:avLst/>
          </a:prstGeom>
          <a:noFill/>
          <a:ln w="0">
            <a:noFill/>
          </a:ln>
        </p:spPr>
        <p:txBody>
          <a:bodyPr anchor="t">
            <a:noAutofit/>
          </a:bodyPr>
          <a:lstStyle/>
          <a:p>
            <a:pPr indent="0">
              <a:lnSpc>
                <a:spcPct val="200000"/>
              </a:lnSpc>
              <a:spcBef>
                <a:spcPts val="1001"/>
              </a:spcBef>
              <a:buNone/>
              <a:tabLst>
                <a:tab pos="0" algn="l"/>
              </a:tabLst>
            </a:pPr>
            <a:r>
              <a:rPr lang="en-GB" sz="2000" b="1" strike="noStrike" spc="-1">
                <a:solidFill>
                  <a:schemeClr val="accent5">
                    <a:lumMod val="60000"/>
                    <a:lumOff val="40000"/>
                  </a:schemeClr>
                </a:solidFill>
                <a:latin typeface="Open Sans"/>
              </a:rPr>
              <a:t>Basic Components of an SDI</a:t>
            </a:r>
            <a:endParaRPr lang="en-US" sz="2000" b="0" strike="noStrike" spc="-1">
              <a:solidFill>
                <a:srgbClr val="000000"/>
              </a:solidFill>
              <a:latin typeface="Calibri"/>
            </a:endParaRPr>
          </a:p>
        </p:txBody>
      </p:sp>
      <p:sp>
        <p:nvSpPr>
          <p:cNvPr id="126" name="TextBox 4"/>
          <p:cNvSpPr/>
          <p:nvPr/>
        </p:nvSpPr>
        <p:spPr>
          <a:xfrm>
            <a:off x="1119600" y="5989680"/>
            <a:ext cx="10656000" cy="45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a:lnSpc>
                <a:spcPct val="200000"/>
              </a:lnSpc>
              <a:tabLst>
                <a:tab pos="0" algn="l"/>
              </a:tabLst>
            </a:pPr>
            <a:r>
              <a:rPr lang="en-GB" sz="1200" b="0" i="1" strike="noStrike" spc="-1">
                <a:solidFill>
                  <a:srgbClr val="000000"/>
                </a:solidFill>
                <a:latin typeface="Open Sans"/>
              </a:rPr>
              <a:t>Source: </a:t>
            </a:r>
            <a:r>
              <a:rPr lang="en-GB" sz="1200" b="0" i="1" u="sng" strike="noStrike" spc="-1">
                <a:solidFill>
                  <a:srgbClr val="0563C1"/>
                </a:solidFill>
                <a:uFillTx/>
                <a:latin typeface="Open Sans"/>
                <a:hlinkClick r:id="rId4"/>
              </a:rPr>
              <a:t>Introduction to Spatial Data Infrastructure</a:t>
            </a:r>
            <a:r>
              <a:rPr lang="en-GB" sz="1200" b="0" i="1" strike="noStrike" spc="-1">
                <a:solidFill>
                  <a:srgbClr val="000000"/>
                </a:solidFill>
                <a:latin typeface="Open Sans"/>
              </a:rPr>
              <a:t>, </a:t>
            </a:r>
            <a:r>
              <a:rPr lang="en-GB" sz="1200" b="0" i="1" u="sng" strike="noStrike" spc="-1">
                <a:solidFill>
                  <a:srgbClr val="0563C1"/>
                </a:solidFill>
                <a:uFillTx/>
                <a:latin typeface="Open Sans"/>
                <a:hlinkClick r:id="rId5"/>
              </a:rPr>
              <a:t>Principal Components of a SDI </a:t>
            </a:r>
            <a:r>
              <a:rPr lang="en-GB" sz="1200" b="0" i="1" strike="noStrike" spc="-1">
                <a:solidFill>
                  <a:srgbClr val="000000"/>
                </a:solidFill>
                <a:latin typeface="Open Sans"/>
              </a:rPr>
              <a:t>, </a:t>
            </a:r>
            <a:r>
              <a:rPr lang="en-GB" sz="1200" b="0" i="1" u="sng" strike="noStrike" spc="-1">
                <a:solidFill>
                  <a:srgbClr val="0563C1"/>
                </a:solidFill>
                <a:uFillTx/>
                <a:latin typeface="Open Sans"/>
                <a:hlinkClick r:id="rId6"/>
              </a:rPr>
              <a:t>Key Components of a SDI </a:t>
            </a:r>
            <a:r>
              <a:rPr lang="en-GB" sz="1200" b="0" i="1" strike="noStrike" spc="-1">
                <a:solidFill>
                  <a:srgbClr val="000000"/>
                </a:solidFill>
                <a:latin typeface="Open Sans"/>
              </a:rPr>
              <a:t>and </a:t>
            </a:r>
            <a:r>
              <a:rPr lang="en-GB" sz="1200" b="0" i="1" u="sng" strike="noStrike" spc="-1">
                <a:solidFill>
                  <a:srgbClr val="0563C1"/>
                </a:solidFill>
                <a:uFillTx/>
                <a:latin typeface="Open Sans"/>
                <a:hlinkClick r:id="rId7"/>
              </a:rPr>
              <a:t>Components of a SDI</a:t>
            </a:r>
            <a:endParaRPr lang="en-ZA" sz="1200" b="0" strike="noStrike" spc="-1">
              <a:solidFill>
                <a:srgbClr val="000000"/>
              </a:solidFill>
              <a:latin typeface="Arial"/>
            </a:endParaRPr>
          </a:p>
        </p:txBody>
      </p:sp>
      <p:sp>
        <p:nvSpPr>
          <p:cNvPr id="127" name="TextBox 6"/>
          <p:cNvSpPr/>
          <p:nvPr/>
        </p:nvSpPr>
        <p:spPr>
          <a:xfrm>
            <a:off x="734760" y="2426400"/>
            <a:ext cx="10783080" cy="3607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343080" indent="-343080">
              <a:lnSpc>
                <a:spcPct val="150000"/>
              </a:lnSpc>
              <a:buClr>
                <a:srgbClr val="000000"/>
              </a:buClr>
              <a:buFont typeface="Arial"/>
              <a:buChar char="•"/>
            </a:pPr>
            <a:r>
              <a:rPr lang="en-GB" sz="2200" b="1" strike="noStrike" spc="-1" dirty="0">
                <a:solidFill>
                  <a:srgbClr val="000000"/>
                </a:solidFill>
                <a:latin typeface="Open Sans"/>
                <a:ea typeface="Open Sans"/>
              </a:rPr>
              <a:t>Metadata Catalogues</a:t>
            </a:r>
            <a:endParaRPr lang="en-ZA" sz="2200" b="0" strike="noStrike" spc="-1" dirty="0">
              <a:solidFill>
                <a:srgbClr val="000000"/>
              </a:solidFill>
              <a:latin typeface="Arial"/>
            </a:endParaRPr>
          </a:p>
          <a:p>
            <a:pPr marL="343080" indent="-343080">
              <a:lnSpc>
                <a:spcPct val="150000"/>
              </a:lnSpc>
              <a:buClr>
                <a:srgbClr val="000000"/>
              </a:buClr>
              <a:buFont typeface="Arial"/>
              <a:buChar char="•"/>
            </a:pPr>
            <a:endParaRPr lang="en-ZA" sz="2200" b="0" strike="noStrike" spc="-1" dirty="0">
              <a:solidFill>
                <a:srgbClr val="000000"/>
              </a:solidFill>
              <a:latin typeface="Arial"/>
            </a:endParaRPr>
          </a:p>
          <a:p>
            <a:pPr marL="343080" indent="-343080">
              <a:lnSpc>
                <a:spcPct val="150000"/>
              </a:lnSpc>
              <a:buClr>
                <a:srgbClr val="000000"/>
              </a:buClr>
              <a:buFont typeface="Arial"/>
              <a:buChar char="•"/>
            </a:pPr>
            <a:r>
              <a:rPr lang="en-GB" sz="2200" b="1" strike="noStrike" spc="-1" dirty="0">
                <a:solidFill>
                  <a:srgbClr val="000000"/>
                </a:solidFill>
                <a:latin typeface="Open Sans"/>
                <a:ea typeface="Open Sans"/>
              </a:rPr>
              <a:t>Data Clearinghouses</a:t>
            </a:r>
            <a:endParaRPr lang="en-ZA" sz="2200" b="0" strike="noStrike" spc="-1" dirty="0">
              <a:solidFill>
                <a:srgbClr val="000000"/>
              </a:solidFill>
              <a:latin typeface="Arial"/>
            </a:endParaRPr>
          </a:p>
          <a:p>
            <a:pPr marL="343080" indent="-343080">
              <a:lnSpc>
                <a:spcPct val="150000"/>
              </a:lnSpc>
              <a:buClr>
                <a:srgbClr val="000000"/>
              </a:buClr>
              <a:buFont typeface="Arial"/>
              <a:buChar char="•"/>
            </a:pPr>
            <a:endParaRPr lang="en-ZA" sz="2200" b="0" strike="noStrike" spc="-1" dirty="0">
              <a:solidFill>
                <a:srgbClr val="000000"/>
              </a:solidFill>
              <a:latin typeface="Arial"/>
            </a:endParaRPr>
          </a:p>
          <a:p>
            <a:pPr marL="343080" indent="-343080">
              <a:lnSpc>
                <a:spcPct val="150000"/>
              </a:lnSpc>
              <a:buClr>
                <a:srgbClr val="000000"/>
              </a:buClr>
              <a:buFont typeface="Arial"/>
              <a:buChar char="•"/>
            </a:pPr>
            <a:r>
              <a:rPr lang="en-GB" sz="2200" b="1" strike="noStrike" spc="-1" dirty="0">
                <a:solidFill>
                  <a:srgbClr val="000000"/>
                </a:solidFill>
                <a:latin typeface="Open Sans"/>
                <a:ea typeface="Open Sans"/>
              </a:rPr>
              <a:t>Spatial Data Repositories</a:t>
            </a:r>
            <a:endParaRPr lang="en-ZA" sz="2200" b="0" strike="noStrike" spc="-1" dirty="0">
              <a:solidFill>
                <a:srgbClr val="000000"/>
              </a:solidFill>
              <a:latin typeface="Arial"/>
            </a:endParaRPr>
          </a:p>
          <a:p>
            <a:pPr marL="343080" indent="-343080">
              <a:lnSpc>
                <a:spcPct val="150000"/>
              </a:lnSpc>
              <a:buClr>
                <a:srgbClr val="000000"/>
              </a:buClr>
              <a:buFont typeface="Arial"/>
              <a:buChar char="•"/>
            </a:pPr>
            <a:endParaRPr lang="en-ZA" sz="2200" b="0" strike="noStrike" spc="-1" dirty="0">
              <a:solidFill>
                <a:srgbClr val="000000"/>
              </a:solidFill>
              <a:latin typeface="Arial"/>
            </a:endParaRPr>
          </a:p>
          <a:p>
            <a:pPr marL="343080" indent="-343080">
              <a:lnSpc>
                <a:spcPct val="150000"/>
              </a:lnSpc>
              <a:buClr>
                <a:srgbClr val="000000"/>
              </a:buClr>
              <a:buFont typeface="Arial"/>
              <a:buChar char="•"/>
            </a:pPr>
            <a:r>
              <a:rPr lang="en-GB" sz="2200" b="1" strike="noStrike" spc="-1" dirty="0">
                <a:solidFill>
                  <a:srgbClr val="000000"/>
                </a:solidFill>
                <a:latin typeface="Open Sans"/>
                <a:ea typeface="Open Sans"/>
              </a:rPr>
              <a:t>Web Mapping Services (WMS)</a:t>
            </a:r>
            <a:endParaRPr lang="en-ZA" sz="2200" b="0" strike="noStrike" spc="-1" dirty="0">
              <a:solidFill>
                <a:srgbClr val="000000"/>
              </a:solidFill>
              <a:latin typeface="Arial"/>
            </a:endParaRPr>
          </a:p>
        </p:txBody>
      </p:sp>
      <p:pic>
        <p:nvPicPr>
          <p:cNvPr id="128" name="Picture 127"/>
          <p:cNvPicPr/>
          <p:nvPr/>
        </p:nvPicPr>
        <p:blipFill>
          <a:blip r:embed="rId8"/>
          <a:stretch/>
        </p:blipFill>
        <p:spPr>
          <a:xfrm>
            <a:off x="5400000" y="1798200"/>
            <a:ext cx="5760000" cy="3241800"/>
          </a:xfrm>
          <a:prstGeom prst="rect">
            <a:avLst/>
          </a:prstGeom>
          <a:ln w="0">
            <a:noFill/>
          </a:ln>
        </p:spPr>
      </p:pic>
      <p:sp>
        <p:nvSpPr>
          <p:cNvPr id="129" name="TextBox 128"/>
          <p:cNvSpPr txBox="1"/>
          <p:nvPr/>
        </p:nvSpPr>
        <p:spPr>
          <a:xfrm>
            <a:off x="8100000" y="5233320"/>
            <a:ext cx="1028160" cy="346680"/>
          </a:xfrm>
          <a:prstGeom prst="rect">
            <a:avLst/>
          </a:prstGeom>
          <a:noFill/>
          <a:ln w="0">
            <a:noFill/>
          </a:ln>
        </p:spPr>
        <p:txBody>
          <a:bodyPr lIns="90000" tIns="45000" rIns="90000" bIns="45000" anchor="t">
            <a:noAutofit/>
          </a:bodyPr>
          <a:lstStyle/>
          <a:p>
            <a:r>
              <a:rPr lang="en-ZA" sz="600" b="0" strike="noStrike" spc="-1">
                <a:solidFill>
                  <a:srgbClr val="000000"/>
                </a:solidFill>
                <a:latin typeface="Arial"/>
                <a:hlinkClick r:id="rId9"/>
              </a:rPr>
              <a:t>SDI components</a:t>
            </a:r>
            <a:r>
              <a:rPr lang="en-ZA" sz="600" b="0" strike="noStrike" spc="-1">
                <a:solidFill>
                  <a:srgbClr val="000000"/>
                </a:solidFill>
                <a:latin typeface="Arial"/>
              </a:rPr>
              <a:t> icon</a:t>
            </a:r>
          </a:p>
        </p:txBody>
      </p:sp>
    </p:spTree>
  </p:cSld>
  <p:clrMapOvr>
    <a:masterClrMapping/>
  </p:clrMapOvr>
  <p:transition spd="slow">
    <p:push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 name="Picture 3" descr="Graphical user interface, sunburst chart&#10;&#10;Description automatically generated"/>
          <p:cNvPicPr/>
          <p:nvPr/>
        </p:nvPicPr>
        <p:blipFill>
          <a:blip r:embed="rId3"/>
          <a:stretch/>
        </p:blipFill>
        <p:spPr>
          <a:xfrm>
            <a:off x="22680" y="2880"/>
            <a:ext cx="12188880" cy="6854760"/>
          </a:xfrm>
          <a:prstGeom prst="rect">
            <a:avLst/>
          </a:prstGeom>
          <a:ln w="0">
            <a:noFill/>
          </a:ln>
        </p:spPr>
      </p:pic>
      <p:sp>
        <p:nvSpPr>
          <p:cNvPr id="131"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pc="-1" dirty="0">
                <a:solidFill>
                  <a:srgbClr val="FFFFFF"/>
                </a:solidFill>
                <a:latin typeface="Open Sans ExtraBold"/>
                <a:ea typeface="Open Sans ExtraBold"/>
              </a:rPr>
              <a:t>7</a:t>
            </a:r>
            <a:endParaRPr lang="en-ZA" sz="1400" b="0" strike="noStrike" spc="-1" dirty="0">
              <a:solidFill>
                <a:srgbClr val="000000"/>
              </a:solidFill>
              <a:latin typeface="Arial"/>
            </a:endParaRPr>
          </a:p>
        </p:txBody>
      </p:sp>
      <p:sp>
        <p:nvSpPr>
          <p:cNvPr id="132" name="Title 10"/>
          <p:cNvSpPr/>
          <p:nvPr/>
        </p:nvSpPr>
        <p:spPr>
          <a:xfrm>
            <a:off x="887040" y="4680"/>
            <a:ext cx="1063080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en-GB" sz="4400" b="0" strike="noStrike" spc="-1" dirty="0">
                <a:solidFill>
                  <a:srgbClr val="000000"/>
                </a:solidFill>
                <a:latin typeface="Open Sans"/>
                <a:ea typeface="Open Sans"/>
              </a:rPr>
              <a:t>5.2 What is an SDI?</a:t>
            </a:r>
            <a:endParaRPr lang="en-ZA" sz="4400" b="0" strike="noStrike" spc="-1" dirty="0">
              <a:solidFill>
                <a:srgbClr val="000000"/>
              </a:solidFill>
              <a:latin typeface="Arial"/>
            </a:endParaRPr>
          </a:p>
        </p:txBody>
      </p:sp>
      <p:sp>
        <p:nvSpPr>
          <p:cNvPr id="133" name="PlaceHolder 1"/>
          <p:cNvSpPr>
            <a:spLocks noGrp="1"/>
          </p:cNvSpPr>
          <p:nvPr>
            <p:ph/>
          </p:nvPr>
        </p:nvSpPr>
        <p:spPr>
          <a:xfrm>
            <a:off x="734760" y="1373760"/>
            <a:ext cx="10935360" cy="567000"/>
          </a:xfrm>
          <a:prstGeom prst="rect">
            <a:avLst/>
          </a:prstGeom>
          <a:noFill/>
          <a:ln w="0">
            <a:noFill/>
          </a:ln>
        </p:spPr>
        <p:txBody>
          <a:bodyPr anchor="t">
            <a:noAutofit/>
          </a:bodyPr>
          <a:lstStyle/>
          <a:p>
            <a:pPr indent="0">
              <a:lnSpc>
                <a:spcPct val="200000"/>
              </a:lnSpc>
              <a:spcBef>
                <a:spcPts val="1001"/>
              </a:spcBef>
              <a:buNone/>
              <a:tabLst>
                <a:tab pos="0" algn="l"/>
              </a:tabLst>
            </a:pPr>
            <a:r>
              <a:rPr lang="en-GB" sz="2000" b="1" strike="noStrike" spc="-1" dirty="0">
                <a:solidFill>
                  <a:schemeClr val="accent5">
                    <a:lumMod val="60000"/>
                    <a:lumOff val="40000"/>
                  </a:schemeClr>
                </a:solidFill>
                <a:latin typeface="Open Sans"/>
              </a:rPr>
              <a:t>Basic Components of an SDI</a:t>
            </a:r>
            <a:endParaRPr lang="en-US" sz="2000" b="0" strike="noStrike" spc="-1" dirty="0">
              <a:solidFill>
                <a:srgbClr val="000000"/>
              </a:solidFill>
              <a:latin typeface="Calibri"/>
            </a:endParaRPr>
          </a:p>
        </p:txBody>
      </p:sp>
      <p:sp>
        <p:nvSpPr>
          <p:cNvPr id="134" name="TextBox 4"/>
          <p:cNvSpPr/>
          <p:nvPr/>
        </p:nvSpPr>
        <p:spPr>
          <a:xfrm>
            <a:off x="1119600" y="6008400"/>
            <a:ext cx="10656000" cy="45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a:lnSpc>
                <a:spcPct val="200000"/>
              </a:lnSpc>
              <a:tabLst>
                <a:tab pos="0" algn="l"/>
              </a:tabLst>
            </a:pPr>
            <a:r>
              <a:rPr lang="en-GB" sz="1200" b="0" i="1" strike="noStrike" spc="-1">
                <a:solidFill>
                  <a:srgbClr val="000000"/>
                </a:solidFill>
                <a:latin typeface="Open Sans"/>
              </a:rPr>
              <a:t>Source: </a:t>
            </a:r>
            <a:r>
              <a:rPr lang="en-GB" sz="1200" b="0" i="1" u="sng" strike="noStrike" spc="-1">
                <a:solidFill>
                  <a:srgbClr val="0563C1"/>
                </a:solidFill>
                <a:uFillTx/>
                <a:latin typeface="Open Sans"/>
                <a:hlinkClick r:id="rId4"/>
              </a:rPr>
              <a:t>Introduction to Spatial Data Infrastructure</a:t>
            </a:r>
            <a:r>
              <a:rPr lang="en-GB" sz="1200" b="0" i="1" strike="noStrike" spc="-1">
                <a:solidFill>
                  <a:srgbClr val="000000"/>
                </a:solidFill>
                <a:latin typeface="Open Sans"/>
              </a:rPr>
              <a:t>, </a:t>
            </a:r>
            <a:r>
              <a:rPr lang="en-GB" sz="1200" b="0" i="1" u="sng" strike="noStrike" spc="-1">
                <a:solidFill>
                  <a:srgbClr val="0563C1"/>
                </a:solidFill>
                <a:uFillTx/>
                <a:latin typeface="Open Sans"/>
                <a:hlinkClick r:id="rId5"/>
              </a:rPr>
              <a:t>Principal Components of a SDI </a:t>
            </a:r>
            <a:r>
              <a:rPr lang="en-GB" sz="1200" b="0" i="1" strike="noStrike" spc="-1">
                <a:solidFill>
                  <a:srgbClr val="000000"/>
                </a:solidFill>
                <a:latin typeface="Open Sans"/>
              </a:rPr>
              <a:t>, </a:t>
            </a:r>
            <a:r>
              <a:rPr lang="en-GB" sz="1200" b="0" i="1" u="sng" strike="noStrike" spc="-1">
                <a:solidFill>
                  <a:srgbClr val="0563C1"/>
                </a:solidFill>
                <a:uFillTx/>
                <a:latin typeface="Open Sans"/>
                <a:hlinkClick r:id="rId6"/>
              </a:rPr>
              <a:t>Key Components of a SDI </a:t>
            </a:r>
            <a:r>
              <a:rPr lang="en-GB" sz="1200" b="0" i="1" strike="noStrike" spc="-1">
                <a:solidFill>
                  <a:srgbClr val="000000"/>
                </a:solidFill>
                <a:latin typeface="Open Sans"/>
              </a:rPr>
              <a:t>and </a:t>
            </a:r>
            <a:r>
              <a:rPr lang="en-GB" sz="1200" b="0" i="1" u="sng" strike="noStrike" spc="-1">
                <a:solidFill>
                  <a:srgbClr val="0563C1"/>
                </a:solidFill>
                <a:uFillTx/>
                <a:latin typeface="Open Sans"/>
                <a:hlinkClick r:id="rId7"/>
              </a:rPr>
              <a:t>Components of a SDI</a:t>
            </a:r>
            <a:endParaRPr lang="en-ZA" sz="1200" b="0" strike="noStrike" spc="-1">
              <a:solidFill>
                <a:srgbClr val="000000"/>
              </a:solidFill>
              <a:latin typeface="Arial"/>
            </a:endParaRPr>
          </a:p>
        </p:txBody>
      </p:sp>
      <p:sp>
        <p:nvSpPr>
          <p:cNvPr id="135" name="TextBox 6"/>
          <p:cNvSpPr/>
          <p:nvPr/>
        </p:nvSpPr>
        <p:spPr>
          <a:xfrm>
            <a:off x="887040" y="2044080"/>
            <a:ext cx="10783080" cy="3607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343080" indent="-343080">
              <a:lnSpc>
                <a:spcPct val="150000"/>
              </a:lnSpc>
              <a:buClr>
                <a:srgbClr val="000000"/>
              </a:buClr>
              <a:buFont typeface="Arial"/>
              <a:buChar char="•"/>
            </a:pPr>
            <a:r>
              <a:rPr lang="en-GB" sz="2200" b="1" strike="noStrike" spc="-1" dirty="0">
                <a:solidFill>
                  <a:srgbClr val="000000"/>
                </a:solidFill>
                <a:latin typeface="Open Sans"/>
                <a:ea typeface="Open Sans"/>
              </a:rPr>
              <a:t>Web Feature Services (WFS)</a:t>
            </a:r>
            <a:endParaRPr lang="en-ZA" sz="2200" b="0" strike="noStrike" spc="-1" dirty="0">
              <a:solidFill>
                <a:srgbClr val="000000"/>
              </a:solidFill>
              <a:latin typeface="Arial"/>
            </a:endParaRPr>
          </a:p>
          <a:p>
            <a:pPr marL="343080" indent="-343080">
              <a:lnSpc>
                <a:spcPct val="150000"/>
              </a:lnSpc>
              <a:buClr>
                <a:srgbClr val="000000"/>
              </a:buClr>
              <a:buFont typeface="Arial"/>
              <a:buChar char="•"/>
            </a:pPr>
            <a:endParaRPr lang="en-ZA" sz="2200" b="0" strike="noStrike" spc="-1" dirty="0">
              <a:solidFill>
                <a:srgbClr val="000000"/>
              </a:solidFill>
              <a:latin typeface="Arial"/>
            </a:endParaRPr>
          </a:p>
          <a:p>
            <a:pPr marL="343080" indent="-343080">
              <a:lnSpc>
                <a:spcPct val="150000"/>
              </a:lnSpc>
              <a:buClr>
                <a:srgbClr val="000000"/>
              </a:buClr>
              <a:buFont typeface="Arial"/>
              <a:buChar char="•"/>
            </a:pPr>
            <a:r>
              <a:rPr lang="en-GB" sz="2200" b="1" strike="noStrike" spc="-1" dirty="0">
                <a:solidFill>
                  <a:srgbClr val="000000"/>
                </a:solidFill>
                <a:latin typeface="Open Sans"/>
                <a:ea typeface="Open Sans"/>
              </a:rPr>
              <a:t>Catalogue Services</a:t>
            </a:r>
            <a:endParaRPr lang="en-ZA" sz="2200" b="0" strike="noStrike" spc="-1" dirty="0">
              <a:solidFill>
                <a:srgbClr val="000000"/>
              </a:solidFill>
              <a:latin typeface="Arial"/>
            </a:endParaRPr>
          </a:p>
          <a:p>
            <a:pPr marL="343080" indent="-343080">
              <a:lnSpc>
                <a:spcPct val="150000"/>
              </a:lnSpc>
              <a:buClr>
                <a:srgbClr val="000000"/>
              </a:buClr>
              <a:buFont typeface="Arial"/>
              <a:buChar char="•"/>
            </a:pPr>
            <a:endParaRPr lang="en-ZA" sz="2200" b="0" strike="noStrike" spc="-1" dirty="0">
              <a:solidFill>
                <a:srgbClr val="000000"/>
              </a:solidFill>
              <a:latin typeface="Arial"/>
            </a:endParaRPr>
          </a:p>
          <a:p>
            <a:pPr marL="343080" indent="-343080">
              <a:lnSpc>
                <a:spcPct val="150000"/>
              </a:lnSpc>
              <a:buClr>
                <a:srgbClr val="000000"/>
              </a:buClr>
              <a:buFont typeface="Arial"/>
              <a:buChar char="•"/>
            </a:pPr>
            <a:r>
              <a:rPr lang="en-GB" sz="2200" b="1" strike="noStrike" spc="-1" dirty="0">
                <a:solidFill>
                  <a:srgbClr val="000000"/>
                </a:solidFill>
                <a:latin typeface="Open Sans"/>
                <a:ea typeface="Open Sans"/>
              </a:rPr>
              <a:t>Data Integration Mechanisms</a:t>
            </a:r>
            <a:endParaRPr lang="en-ZA" sz="2200" b="0" strike="noStrike" spc="-1" dirty="0">
              <a:solidFill>
                <a:srgbClr val="000000"/>
              </a:solidFill>
              <a:latin typeface="Arial"/>
            </a:endParaRPr>
          </a:p>
          <a:p>
            <a:pPr marL="343080" indent="-343080">
              <a:lnSpc>
                <a:spcPct val="150000"/>
              </a:lnSpc>
              <a:buClr>
                <a:srgbClr val="000000"/>
              </a:buClr>
              <a:buFont typeface="Arial"/>
              <a:buChar char="•"/>
            </a:pPr>
            <a:endParaRPr lang="en-ZA" sz="2200" b="0" strike="noStrike" spc="-1" dirty="0">
              <a:solidFill>
                <a:srgbClr val="000000"/>
              </a:solidFill>
              <a:latin typeface="Arial"/>
            </a:endParaRPr>
          </a:p>
          <a:p>
            <a:pPr marL="343080" indent="-343080">
              <a:lnSpc>
                <a:spcPct val="150000"/>
              </a:lnSpc>
              <a:buClr>
                <a:srgbClr val="000000"/>
              </a:buClr>
              <a:buFont typeface="Arial"/>
              <a:buChar char="•"/>
            </a:pPr>
            <a:r>
              <a:rPr lang="en-GB" sz="2200" b="1" strike="noStrike" spc="-1" dirty="0">
                <a:solidFill>
                  <a:srgbClr val="000000"/>
                </a:solidFill>
                <a:latin typeface="Open Sans"/>
                <a:ea typeface="Open Sans"/>
              </a:rPr>
              <a:t>Standards and Interoperability </a:t>
            </a:r>
            <a:endParaRPr lang="en-ZA" sz="2200" b="0" strike="noStrike" spc="-1" dirty="0">
              <a:solidFill>
                <a:srgbClr val="000000"/>
              </a:solidFill>
              <a:latin typeface="Arial"/>
            </a:endParaRPr>
          </a:p>
        </p:txBody>
      </p:sp>
    </p:spTree>
  </p:cSld>
  <p:clrMapOvr>
    <a:masterClrMapping/>
  </p:clrMapOvr>
  <p:transition spd="slow">
    <p:push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 name="Picture 3" descr="Graphical user interface, sunburst chart&#10;&#10;Description automatically generated"/>
          <p:cNvPicPr/>
          <p:nvPr/>
        </p:nvPicPr>
        <p:blipFill>
          <a:blip r:embed="rId3"/>
          <a:stretch/>
        </p:blipFill>
        <p:spPr>
          <a:xfrm>
            <a:off x="1440" y="1440"/>
            <a:ext cx="12188880" cy="6854760"/>
          </a:xfrm>
          <a:prstGeom prst="rect">
            <a:avLst/>
          </a:prstGeom>
          <a:ln w="0">
            <a:noFill/>
          </a:ln>
        </p:spPr>
      </p:pic>
      <p:sp>
        <p:nvSpPr>
          <p:cNvPr id="137"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trike="noStrike" spc="-1" dirty="0">
                <a:solidFill>
                  <a:srgbClr val="FFFFFF"/>
                </a:solidFill>
                <a:latin typeface="Open Sans ExtraBold"/>
                <a:ea typeface="Open Sans ExtraBold"/>
              </a:rPr>
              <a:t>8</a:t>
            </a:r>
            <a:endParaRPr lang="en-ZA" sz="1400" b="0" strike="noStrike" spc="-1" dirty="0">
              <a:solidFill>
                <a:srgbClr val="000000"/>
              </a:solidFill>
              <a:latin typeface="Arial"/>
            </a:endParaRPr>
          </a:p>
        </p:txBody>
      </p:sp>
      <p:sp>
        <p:nvSpPr>
          <p:cNvPr id="138" name="Title 10"/>
          <p:cNvSpPr/>
          <p:nvPr/>
        </p:nvSpPr>
        <p:spPr>
          <a:xfrm>
            <a:off x="887040" y="4680"/>
            <a:ext cx="1011744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en-GB" sz="4400" b="0" strike="noStrike" spc="-1">
                <a:solidFill>
                  <a:srgbClr val="000000"/>
                </a:solidFill>
                <a:latin typeface="Open Sans"/>
                <a:ea typeface="Open Sans"/>
              </a:rPr>
              <a:t>5.3 Spatial Databases and SDIs</a:t>
            </a:r>
            <a:endParaRPr lang="en-ZA" sz="4400" b="0" strike="noStrike" spc="-1">
              <a:solidFill>
                <a:srgbClr val="000000"/>
              </a:solidFill>
              <a:latin typeface="Arial"/>
            </a:endParaRPr>
          </a:p>
        </p:txBody>
      </p:sp>
      <p:sp>
        <p:nvSpPr>
          <p:cNvPr id="139" name="PlaceHolder 1"/>
          <p:cNvSpPr>
            <a:spLocks noGrp="1"/>
          </p:cNvSpPr>
          <p:nvPr>
            <p:ph/>
          </p:nvPr>
        </p:nvSpPr>
        <p:spPr>
          <a:xfrm>
            <a:off x="6468970" y="1900324"/>
            <a:ext cx="5197189" cy="4030496"/>
          </a:xfrm>
          <a:prstGeom prst="rect">
            <a:avLst/>
          </a:prstGeom>
          <a:noFill/>
          <a:ln w="0">
            <a:noFill/>
          </a:ln>
        </p:spPr>
        <p:txBody>
          <a:bodyPr anchor="t">
            <a:normAutofit/>
          </a:bodyPr>
          <a:lstStyle/>
          <a:p>
            <a:pPr marL="685800" indent="-457200">
              <a:lnSpc>
                <a:spcPct val="150000"/>
              </a:lnSpc>
              <a:spcBef>
                <a:spcPts val="1001"/>
              </a:spcBef>
              <a:buFont typeface="+mj-lt"/>
              <a:buAutoNum type="arabicPeriod"/>
              <a:tabLst>
                <a:tab pos="0" algn="l"/>
              </a:tabLst>
            </a:pPr>
            <a:r>
              <a:rPr lang="en-GB" sz="24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The Role of Spatial Databases in SDIs</a:t>
            </a:r>
          </a:p>
          <a:p>
            <a:pPr marL="685800" indent="-457200">
              <a:lnSpc>
                <a:spcPct val="150000"/>
              </a:lnSpc>
              <a:spcBef>
                <a:spcPts val="1001"/>
              </a:spcBef>
              <a:buFont typeface="+mj-lt"/>
              <a:buAutoNum type="arabicPeriod"/>
              <a:tabLst>
                <a:tab pos="0" algn="l"/>
              </a:tabLst>
            </a:pPr>
            <a:r>
              <a:rPr lang="en-GB" sz="24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Spatial Databases in Problem-Oriented SDIs</a:t>
            </a:r>
          </a:p>
          <a:p>
            <a:pPr marL="685800" indent="-457200">
              <a:lnSpc>
                <a:spcPct val="150000"/>
              </a:lnSpc>
              <a:spcBef>
                <a:spcPts val="1001"/>
              </a:spcBef>
              <a:buFont typeface="+mj-lt"/>
              <a:buAutoNum type="arabicPeriod"/>
              <a:tabLst>
                <a:tab pos="0" algn="l"/>
              </a:tabLst>
            </a:pPr>
            <a:r>
              <a:rPr lang="en-GB" sz="24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Development of Spatial Databases in SDIs</a:t>
            </a:r>
            <a:endParaRPr lang="en-US" sz="24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685800" indent="-457200">
              <a:lnSpc>
                <a:spcPct val="150000"/>
              </a:lnSpc>
              <a:spcBef>
                <a:spcPts val="1001"/>
              </a:spcBef>
              <a:buFont typeface="+mj-lt"/>
              <a:buAutoNum type="arabicPeriod"/>
              <a:tabLst>
                <a:tab pos="0" algn="l"/>
              </a:tabLst>
            </a:pPr>
            <a:endParaRPr lang="en-US" sz="24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40" name="Picture 4"/>
          <p:cNvPicPr/>
          <p:nvPr/>
        </p:nvPicPr>
        <p:blipFill>
          <a:blip r:embed="rId4"/>
          <a:stretch/>
        </p:blipFill>
        <p:spPr>
          <a:xfrm>
            <a:off x="187445" y="1900324"/>
            <a:ext cx="6095520" cy="3781007"/>
          </a:xfrm>
          <a:prstGeom prst="rect">
            <a:avLst/>
          </a:prstGeom>
          <a:ln w="0">
            <a:noFill/>
          </a:ln>
        </p:spPr>
      </p:pic>
      <p:sp>
        <p:nvSpPr>
          <p:cNvPr id="141" name="TextBox 7"/>
          <p:cNvSpPr/>
          <p:nvPr/>
        </p:nvSpPr>
        <p:spPr>
          <a:xfrm>
            <a:off x="525840" y="5867485"/>
            <a:ext cx="6207840" cy="272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n-GB" sz="1200" b="0" i="1" strike="noStrike" spc="-1" dirty="0">
                <a:solidFill>
                  <a:srgbClr val="000000"/>
                </a:solidFill>
                <a:latin typeface="Open Sans"/>
                <a:ea typeface="Open Sans"/>
              </a:rPr>
              <a:t>Picture Source: </a:t>
            </a:r>
            <a:r>
              <a:rPr lang="en-GB" sz="1200" b="0" i="1" u="sng" strike="noStrike" spc="-1" dirty="0">
                <a:solidFill>
                  <a:srgbClr val="0563C1"/>
                </a:solidFill>
                <a:uFillTx/>
                <a:latin typeface="Open Sans"/>
                <a:ea typeface="Open Sans"/>
                <a:hlinkClick r:id="rId5"/>
              </a:rPr>
              <a:t>Spatial Data Infrastructures</a:t>
            </a:r>
            <a:endParaRPr lang="en-ZA" sz="1200" b="0" strike="noStrike" spc="-1" dirty="0">
              <a:solidFill>
                <a:srgbClr val="000000"/>
              </a:solidFill>
              <a:latin typeface="Arial"/>
            </a:endParaRPr>
          </a:p>
        </p:txBody>
      </p:sp>
      <p:sp>
        <p:nvSpPr>
          <p:cNvPr id="142" name="TextBox 12"/>
          <p:cNvSpPr/>
          <p:nvPr/>
        </p:nvSpPr>
        <p:spPr>
          <a:xfrm>
            <a:off x="5570640" y="6035825"/>
            <a:ext cx="6095520" cy="272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a:lnSpc>
                <a:spcPct val="100000"/>
              </a:lnSpc>
              <a:tabLst>
                <a:tab pos="0" algn="l"/>
              </a:tabLst>
            </a:pPr>
            <a:r>
              <a:rPr lang="en-GB" sz="1200" b="0" i="1" strike="noStrike" spc="-1" dirty="0" err="1">
                <a:solidFill>
                  <a:srgbClr val="000000"/>
                </a:solidFill>
                <a:latin typeface="Open Sans"/>
              </a:rPr>
              <a:t>Yamashkin</a:t>
            </a:r>
            <a:r>
              <a:rPr lang="en-GB" sz="1200" b="0" i="1" strike="noStrike" spc="-1" dirty="0">
                <a:solidFill>
                  <a:srgbClr val="000000"/>
                </a:solidFill>
                <a:latin typeface="Open Sans"/>
              </a:rPr>
              <a:t> et al. 2019</a:t>
            </a:r>
            <a:endParaRPr lang="en-ZA" sz="1200" b="0" strike="noStrike" spc="-1" dirty="0">
              <a:solidFill>
                <a:srgbClr val="000000"/>
              </a:solidFill>
              <a:latin typeface="Arial"/>
            </a:endParaRPr>
          </a:p>
        </p:txBody>
      </p:sp>
    </p:spTree>
  </p:cSld>
  <p:clrMapOvr>
    <a:masterClrMapping/>
  </p:clrMapOvr>
  <p:transition spd="slow">
    <p:push dir="r"/>
  </p:transition>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1935</TotalTime>
  <Words>2402</Words>
  <Application>Microsoft Office PowerPoint</Application>
  <PresentationFormat>Widescreen</PresentationFormat>
  <Paragraphs>208</Paragraphs>
  <Slides>13</Slides>
  <Notes>11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13</vt:i4>
      </vt:variant>
    </vt:vector>
  </HeadingPairs>
  <TitlesOfParts>
    <vt:vector size="24" baseType="lpstr">
      <vt:lpstr>Arial</vt:lpstr>
      <vt:lpstr>Calibri</vt:lpstr>
      <vt:lpstr>Calibri Light</vt:lpstr>
      <vt:lpstr>Open Sans</vt:lpstr>
      <vt:lpstr>Open Sans </vt:lpstr>
      <vt:lpstr>Open Sans ExtraBold</vt:lpstr>
      <vt:lpstr>Symbol</vt:lpstr>
      <vt:lpstr>Times New Roman</vt:lpstr>
      <vt:lpstr>Wingdings</vt:lpstr>
      <vt:lpstr>Office Theme</vt:lpstr>
      <vt:lpstr>Office Theme</vt:lpstr>
      <vt:lpstr>LECTURE 5  SPATIAL DATABASES AND SDIs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Sarel Greyling</dc:creator>
  <dc:description/>
  <cp:lastModifiedBy>Ashutosh.Bhagurkar</cp:lastModifiedBy>
  <cp:revision>192</cp:revision>
  <dcterms:created xsi:type="dcterms:W3CDTF">2021-02-10T16:48:02Z</dcterms:created>
  <dcterms:modified xsi:type="dcterms:W3CDTF">2024-11-02T20:27:24Z</dcterms:modified>
  <dc:language>en-ZA</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y fmtid="{D5CDD505-2E9C-101B-9397-08002B2CF9AE}" pid="3" name="Notes">
    <vt:i4>16</vt:i4>
  </property>
  <property fmtid="{D5CDD505-2E9C-101B-9397-08002B2CF9AE}" pid="4" name="PresentationFormat">
    <vt:lpwstr>Widescreen</vt:lpwstr>
  </property>
  <property fmtid="{D5CDD505-2E9C-101B-9397-08002B2CF9AE}" pid="5" name="Slides">
    <vt:i4>16</vt:i4>
  </property>
</Properties>
</file>