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89" r:id="rId6"/>
    <p:sldId id="386" r:id="rId7"/>
    <p:sldId id="291" r:id="rId8"/>
    <p:sldId id="373" r:id="rId9"/>
    <p:sldId id="374" r:id="rId10"/>
    <p:sldId id="375" r:id="rId11"/>
    <p:sldId id="377" r:id="rId12"/>
    <p:sldId id="387" r:id="rId13"/>
    <p:sldId id="388" r:id="rId14"/>
    <p:sldId id="389" r:id="rId15"/>
    <p:sldId id="390" r:id="rId16"/>
    <p:sldId id="391" r:id="rId17"/>
    <p:sldId id="264" r:id="rId18"/>
    <p:sldId id="370" r:id="rId19"/>
    <p:sldId id="392" r:id="rId20"/>
    <p:sldId id="394" r:id="rId21"/>
    <p:sldId id="396" r:id="rId22"/>
    <p:sldId id="397" r:id="rId23"/>
    <p:sldId id="400" r:id="rId24"/>
    <p:sldId id="403" r:id="rId25"/>
    <p:sldId id="404" r:id="rId26"/>
    <p:sldId id="405" r:id="rId27"/>
    <p:sldId id="336" r:id="rId28"/>
    <p:sldId id="301"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ZyExyS88u5UmgH+AZ/AyJg==" hashData="mmLMvN9zVKwmXWt8v3yQd9MJ88XNoIDRblOfnA2l2Eeg8AMicqRZz9ZM7PPDCSOZAlIKZ92LfktxVHRbDCk68Q=="/>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2D2"/>
    <a:srgbClr val="D4E8C6"/>
    <a:srgbClr val="000000"/>
    <a:srgbClr val="A9D18E"/>
    <a:srgbClr val="B53541"/>
    <a:srgbClr val="FFFFFF"/>
    <a:srgbClr val="66C8FF"/>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8DBD1-F4B2-49D3-9BFC-A3ED50C8E71C}" v="805" dt="2023-03-19T14:30:25.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18" autoAdjust="0"/>
  </p:normalViewPr>
  <p:slideViewPr>
    <p:cSldViewPr snapToGrid="0">
      <p:cViewPr varScale="1">
        <p:scale>
          <a:sx n="85" d="100"/>
          <a:sy n="85" d="100"/>
        </p:scale>
        <p:origin x="155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9d4a3207e020777533202ab4af01e3ca9d5c887da73d51636167716ce80106e::" providerId="AD" clId="Web-{E80C9D1C-BB30-A017-3D9C-D4C4C8DA1244}"/>
    <pc:docChg chg="modSld">
      <pc:chgData name="Guest User" userId="S::urn:spo:anon#b9d4a3207e020777533202ab4af01e3ca9d5c887da73d51636167716ce80106e::" providerId="AD" clId="Web-{E80C9D1C-BB30-A017-3D9C-D4C4C8DA1244}" dt="2023-03-02T10:05:58.938" v="7" actId="20577"/>
      <pc:docMkLst>
        <pc:docMk/>
      </pc:docMkLst>
      <pc:sldChg chg="modSp">
        <pc:chgData name="Guest User" userId="S::urn:spo:anon#b9d4a3207e020777533202ab4af01e3ca9d5c887da73d51636167716ce80106e::" providerId="AD" clId="Web-{E80C9D1C-BB30-A017-3D9C-D4C4C8DA1244}" dt="2023-03-02T09:56:42.502" v="1" actId="1076"/>
        <pc:sldMkLst>
          <pc:docMk/>
          <pc:sldMk cId="1921036003" sldId="375"/>
        </pc:sldMkLst>
        <pc:spChg chg="mod">
          <ac:chgData name="Guest User" userId="S::urn:spo:anon#b9d4a3207e020777533202ab4af01e3ca9d5c887da73d51636167716ce80106e::" providerId="AD" clId="Web-{E80C9D1C-BB30-A017-3D9C-D4C4C8DA1244}" dt="2023-03-02T09:56:42.502" v="1" actId="1076"/>
          <ac:spMkLst>
            <pc:docMk/>
            <pc:sldMk cId="1921036003" sldId="375"/>
            <ac:spMk id="8" creationId="{75FC2217-6F8B-BBC7-B40B-737535E318E3}"/>
          </ac:spMkLst>
        </pc:spChg>
      </pc:sldChg>
      <pc:sldChg chg="modSp">
        <pc:chgData name="Guest User" userId="S::urn:spo:anon#b9d4a3207e020777533202ab4af01e3ca9d5c887da73d51636167716ce80106e::" providerId="AD" clId="Web-{E80C9D1C-BB30-A017-3D9C-D4C4C8DA1244}" dt="2023-03-02T10:05:58.938" v="7" actId="20577"/>
        <pc:sldMkLst>
          <pc:docMk/>
          <pc:sldMk cId="3643868350" sldId="377"/>
        </pc:sldMkLst>
        <pc:spChg chg="mod">
          <ac:chgData name="Guest User" userId="S::urn:spo:anon#b9d4a3207e020777533202ab4af01e3ca9d5c887da73d51636167716ce80106e::" providerId="AD" clId="Web-{E80C9D1C-BB30-A017-3D9C-D4C4C8DA1244}" dt="2023-03-02T10:05:58.938" v="7" actId="20577"/>
          <ac:spMkLst>
            <pc:docMk/>
            <pc:sldMk cId="3643868350" sldId="377"/>
            <ac:spMk id="4" creationId="{8D3220BD-A52C-1B2D-65E0-02AF4DCADD50}"/>
          </ac:spMkLst>
        </pc:spChg>
      </pc:sldChg>
    </pc:docChg>
  </pc:docChgLst>
  <pc:docChgLst>
    <pc:chgData name="Carla" userId="417464ba-0c67-467a-8d9f-e5f447a9fc8a" providerId="ADAL" clId="{0A18DBD1-F4B2-49D3-9BFC-A3ED50C8E71C}"/>
    <pc:docChg chg="undo custSel addSld delSld modSld sldOrd">
      <pc:chgData name="Carla" userId="417464ba-0c67-467a-8d9f-e5f447a9fc8a" providerId="ADAL" clId="{0A18DBD1-F4B2-49D3-9BFC-A3ED50C8E71C}" dt="2023-02-23T15:58:09.133" v="6239" actId="13926"/>
      <pc:docMkLst>
        <pc:docMk/>
      </pc:docMkLst>
      <pc:sldChg chg="modSp mod">
        <pc:chgData name="Carla" userId="417464ba-0c67-467a-8d9f-e5f447a9fc8a" providerId="ADAL" clId="{0A18DBD1-F4B2-49D3-9BFC-A3ED50C8E71C}" dt="2023-02-22T12:42:39.415" v="3132" actId="1076"/>
        <pc:sldMkLst>
          <pc:docMk/>
          <pc:sldMk cId="0" sldId="256"/>
        </pc:sldMkLst>
        <pc:spChg chg="mod">
          <ac:chgData name="Carla" userId="417464ba-0c67-467a-8d9f-e5f447a9fc8a" providerId="ADAL" clId="{0A18DBD1-F4B2-49D3-9BFC-A3ED50C8E71C}" dt="2022-11-17T14:45:50.919" v="151" actId="20577"/>
          <ac:spMkLst>
            <pc:docMk/>
            <pc:sldMk cId="0" sldId="256"/>
            <ac:spMk id="6" creationId="{F3BCD3B0-3648-480F-82BD-C8D845EDB3C6}"/>
          </ac:spMkLst>
        </pc:spChg>
        <pc:spChg chg="mod">
          <ac:chgData name="Carla" userId="417464ba-0c67-467a-8d9f-e5f447a9fc8a" providerId="ADAL" clId="{0A18DBD1-F4B2-49D3-9BFC-A3ED50C8E71C}" dt="2023-02-22T12:42:39.415" v="3132" actId="1076"/>
          <ac:spMkLst>
            <pc:docMk/>
            <pc:sldMk cId="0" sldId="256"/>
            <ac:spMk id="7" creationId="{A30B8E22-AB78-BA4E-A699-F7241C1EC8AE}"/>
          </ac:spMkLst>
        </pc:spChg>
        <pc:spChg chg="mod">
          <ac:chgData name="Carla" userId="417464ba-0c67-467a-8d9f-e5f447a9fc8a" providerId="ADAL" clId="{0A18DBD1-F4B2-49D3-9BFC-A3ED50C8E71C}" dt="2023-02-22T12:42:37.379" v="3131" actId="1076"/>
          <ac:spMkLst>
            <pc:docMk/>
            <pc:sldMk cId="0" sldId="256"/>
            <ac:spMk id="15362" creationId="{387F75CF-EFF7-48EE-9B58-68F46609EE5D}"/>
          </ac:spMkLst>
        </pc:spChg>
        <pc:picChg chg="mod">
          <ac:chgData name="Carla" userId="417464ba-0c67-467a-8d9f-e5f447a9fc8a" providerId="ADAL" clId="{0A18DBD1-F4B2-49D3-9BFC-A3ED50C8E71C}" dt="2023-02-22T12:42:33.214" v="3130" actId="1076"/>
          <ac:picMkLst>
            <pc:docMk/>
            <pc:sldMk cId="0" sldId="256"/>
            <ac:picMk id="5" creationId="{618963C7-C4EB-4513-9801-602E768061C2}"/>
          </ac:picMkLst>
        </pc:picChg>
      </pc:sldChg>
      <pc:sldChg chg="modSp mod ord">
        <pc:chgData name="Carla" userId="417464ba-0c67-467a-8d9f-e5f447a9fc8a" providerId="ADAL" clId="{0A18DBD1-F4B2-49D3-9BFC-A3ED50C8E71C}" dt="2023-02-23T14:36:13.177" v="4878"/>
        <pc:sldMkLst>
          <pc:docMk/>
          <pc:sldMk cId="0" sldId="258"/>
        </pc:sldMkLst>
        <pc:spChg chg="mod">
          <ac:chgData name="Carla" userId="417464ba-0c67-467a-8d9f-e5f447a9fc8a" providerId="ADAL" clId="{0A18DBD1-F4B2-49D3-9BFC-A3ED50C8E71C}" dt="2023-02-22T12:55:22.496" v="3525" actId="20577"/>
          <ac:spMkLst>
            <pc:docMk/>
            <pc:sldMk cId="0" sldId="258"/>
            <ac:spMk id="17" creationId="{7A73E830-0D96-134A-BD48-D56D10424447}"/>
          </ac:spMkLst>
        </pc:spChg>
        <pc:spChg chg="mod">
          <ac:chgData name="Carla" userId="417464ba-0c67-467a-8d9f-e5f447a9fc8a" providerId="ADAL" clId="{0A18DBD1-F4B2-49D3-9BFC-A3ED50C8E71C}" dt="2023-02-22T12:54:11.702" v="3491"/>
          <ac:spMkLst>
            <pc:docMk/>
            <pc:sldMk cId="0" sldId="258"/>
            <ac:spMk id="24" creationId="{BD052431-641E-1D48-935A-CEC66F721803}"/>
          </ac:spMkLst>
        </pc:spChg>
      </pc:sldChg>
      <pc:sldChg chg="addSp delSp modSp add mod ord modNotesTx">
        <pc:chgData name="Carla" userId="417464ba-0c67-467a-8d9f-e5f447a9fc8a" providerId="ADAL" clId="{0A18DBD1-F4B2-49D3-9BFC-A3ED50C8E71C}" dt="2023-02-23T14:44:47.139" v="4911" actId="404"/>
        <pc:sldMkLst>
          <pc:docMk/>
          <pc:sldMk cId="927864516" sldId="264"/>
        </pc:sldMkLst>
        <pc:spChg chg="add mod">
          <ac:chgData name="Carla" userId="417464ba-0c67-467a-8d9f-e5f447a9fc8a" providerId="ADAL" clId="{0A18DBD1-F4B2-49D3-9BFC-A3ED50C8E71C}" dt="2023-02-22T12:32:22.634" v="3024" actId="207"/>
          <ac:spMkLst>
            <pc:docMk/>
            <pc:sldMk cId="927864516" sldId="264"/>
            <ac:spMk id="2" creationId="{168E16F5-E757-9C4F-A813-A84317F4EFB6}"/>
          </ac:spMkLst>
        </pc:spChg>
        <pc:spChg chg="del">
          <ac:chgData name="Carla" userId="417464ba-0c67-467a-8d9f-e5f447a9fc8a" providerId="ADAL" clId="{0A18DBD1-F4B2-49D3-9BFC-A3ED50C8E71C}" dt="2022-11-17T16:08:27.996" v="519" actId="478"/>
          <ac:spMkLst>
            <pc:docMk/>
            <pc:sldMk cId="927864516" sldId="264"/>
            <ac:spMk id="2" creationId="{3F796761-1785-E741-A289-62BE46E24C43}"/>
          </ac:spMkLst>
        </pc:spChg>
        <pc:spChg chg="add mod">
          <ac:chgData name="Carla" userId="417464ba-0c67-467a-8d9f-e5f447a9fc8a" providerId="ADAL" clId="{0A18DBD1-F4B2-49D3-9BFC-A3ED50C8E71C}" dt="2022-11-18T08:22:59.022" v="1085" actId="1076"/>
          <ac:spMkLst>
            <pc:docMk/>
            <pc:sldMk cId="927864516" sldId="264"/>
            <ac:spMk id="3" creationId="{F83CB9D3-F450-6CBE-67FE-C85FA261EED1}"/>
          </ac:spMkLst>
        </pc:spChg>
        <pc:spChg chg="add mod">
          <ac:chgData name="Carla" userId="417464ba-0c67-467a-8d9f-e5f447a9fc8a" providerId="ADAL" clId="{0A18DBD1-F4B2-49D3-9BFC-A3ED50C8E71C}" dt="2023-02-22T11:19:39.362" v="2995" actId="1076"/>
          <ac:spMkLst>
            <pc:docMk/>
            <pc:sldMk cId="927864516" sldId="264"/>
            <ac:spMk id="4" creationId="{2B21F1D5-AC16-D0D6-9A31-DA4F6D81F5CB}"/>
          </ac:spMkLst>
        </pc:spChg>
        <pc:spChg chg="add mod">
          <ac:chgData name="Carla" userId="417464ba-0c67-467a-8d9f-e5f447a9fc8a" providerId="ADAL" clId="{0A18DBD1-F4B2-49D3-9BFC-A3ED50C8E71C}" dt="2023-02-22T11:23:03.706" v="3014" actId="1076"/>
          <ac:spMkLst>
            <pc:docMk/>
            <pc:sldMk cId="927864516" sldId="264"/>
            <ac:spMk id="5" creationId="{1CE540D7-B46C-C988-55FD-CDF94D562A98}"/>
          </ac:spMkLst>
        </pc:spChg>
        <pc:spChg chg="mod">
          <ac:chgData name="Carla" userId="417464ba-0c67-467a-8d9f-e5f447a9fc8a" providerId="ADAL" clId="{0A18DBD1-F4B2-49D3-9BFC-A3ED50C8E71C}" dt="2023-02-23T14:44:47.139" v="4911" actId="404"/>
          <ac:spMkLst>
            <pc:docMk/>
            <pc:sldMk cId="927864516" sldId="264"/>
            <ac:spMk id="6" creationId="{1755527A-30CA-944E-A482-ED896F156CD0}"/>
          </ac:spMkLst>
        </pc:spChg>
        <pc:spChg chg="add mod">
          <ac:chgData name="Carla" userId="417464ba-0c67-467a-8d9f-e5f447a9fc8a" providerId="ADAL" clId="{0A18DBD1-F4B2-49D3-9BFC-A3ED50C8E71C}" dt="2023-02-22T12:32:30.580" v="3027" actId="207"/>
          <ac:spMkLst>
            <pc:docMk/>
            <pc:sldMk cId="927864516" sldId="264"/>
            <ac:spMk id="8" creationId="{DE23367B-6308-E22B-24F9-D8E0CF28B5F6}"/>
          </ac:spMkLst>
        </pc:spChg>
        <pc:spChg chg="add mod">
          <ac:chgData name="Carla" userId="417464ba-0c67-467a-8d9f-e5f447a9fc8a" providerId="ADAL" clId="{0A18DBD1-F4B2-49D3-9BFC-A3ED50C8E71C}" dt="2023-02-22T11:23:03.706" v="3014" actId="1076"/>
          <ac:spMkLst>
            <pc:docMk/>
            <pc:sldMk cId="927864516" sldId="264"/>
            <ac:spMk id="9" creationId="{8921E6D5-300F-E541-07F4-600144EB9AC5}"/>
          </ac:spMkLst>
        </pc:spChg>
        <pc:spChg chg="add mod">
          <ac:chgData name="Carla" userId="417464ba-0c67-467a-8d9f-e5f447a9fc8a" providerId="ADAL" clId="{0A18DBD1-F4B2-49D3-9BFC-A3ED50C8E71C}" dt="2023-02-22T11:23:03.706" v="3014" actId="1076"/>
          <ac:spMkLst>
            <pc:docMk/>
            <pc:sldMk cId="927864516" sldId="264"/>
            <ac:spMk id="10" creationId="{8526A740-5049-7BBB-6689-6AB18F5733C3}"/>
          </ac:spMkLst>
        </pc:spChg>
        <pc:spChg chg="add mod">
          <ac:chgData name="Carla" userId="417464ba-0c67-467a-8d9f-e5f447a9fc8a" providerId="ADAL" clId="{0A18DBD1-F4B2-49D3-9BFC-A3ED50C8E71C}" dt="2023-02-22T11:23:03.706" v="3014" actId="1076"/>
          <ac:spMkLst>
            <pc:docMk/>
            <pc:sldMk cId="927864516" sldId="264"/>
            <ac:spMk id="11" creationId="{82A86130-8AC7-75F1-8522-5B44C5183F68}"/>
          </ac:spMkLst>
        </pc:spChg>
        <pc:spChg chg="add mod">
          <ac:chgData name="Carla" userId="417464ba-0c67-467a-8d9f-e5f447a9fc8a" providerId="ADAL" clId="{0A18DBD1-F4B2-49D3-9BFC-A3ED50C8E71C}" dt="2023-02-22T11:23:03.706" v="3014" actId="1076"/>
          <ac:spMkLst>
            <pc:docMk/>
            <pc:sldMk cId="927864516" sldId="264"/>
            <ac:spMk id="12" creationId="{090AF1F5-1319-F7E1-4337-0294414D515E}"/>
          </ac:spMkLst>
        </pc:spChg>
        <pc:spChg chg="add mod">
          <ac:chgData name="Carla" userId="417464ba-0c67-467a-8d9f-e5f447a9fc8a" providerId="ADAL" clId="{0A18DBD1-F4B2-49D3-9BFC-A3ED50C8E71C}" dt="2023-02-23T14:30:26.335" v="4822" actId="1076"/>
          <ac:spMkLst>
            <pc:docMk/>
            <pc:sldMk cId="927864516" sldId="264"/>
            <ac:spMk id="13" creationId="{D9DD04F4-A1A2-20F2-B079-C0FA35D233C5}"/>
          </ac:spMkLst>
        </pc:spChg>
        <pc:spChg chg="add mod">
          <ac:chgData name="Carla" userId="417464ba-0c67-467a-8d9f-e5f447a9fc8a" providerId="ADAL" clId="{0A18DBD1-F4B2-49D3-9BFC-A3ED50C8E71C}" dt="2022-11-17T16:17:53.363" v="681" actId="1076"/>
          <ac:spMkLst>
            <pc:docMk/>
            <pc:sldMk cId="927864516" sldId="264"/>
            <ac:spMk id="19" creationId="{A51C343B-D34D-9982-4ED1-33A8403669EA}"/>
          </ac:spMkLst>
        </pc:spChg>
        <pc:spChg chg="mod">
          <ac:chgData name="Carla" userId="417464ba-0c67-467a-8d9f-e5f447a9fc8a" providerId="ADAL" clId="{0A18DBD1-F4B2-49D3-9BFC-A3ED50C8E71C}" dt="2023-02-23T14:44:40.624" v="4909" actId="1076"/>
          <ac:spMkLst>
            <pc:docMk/>
            <pc:sldMk cId="927864516" sldId="264"/>
            <ac:spMk id="20" creationId="{36F277D6-322B-A848-92DC-A83C2D17258F}"/>
          </ac:spMkLst>
        </pc:spChg>
        <pc:spChg chg="add mod">
          <ac:chgData name="Carla" userId="417464ba-0c67-467a-8d9f-e5f447a9fc8a" providerId="ADAL" clId="{0A18DBD1-F4B2-49D3-9BFC-A3ED50C8E71C}" dt="2022-11-17T16:17:53.363" v="681" actId="1076"/>
          <ac:spMkLst>
            <pc:docMk/>
            <pc:sldMk cId="927864516" sldId="264"/>
            <ac:spMk id="22" creationId="{29EC71E9-2C61-9799-D5D4-DFFE6E22C712}"/>
          </ac:spMkLst>
        </pc:spChg>
        <pc:spChg chg="del mod">
          <ac:chgData name="Carla" userId="417464ba-0c67-467a-8d9f-e5f447a9fc8a" providerId="ADAL" clId="{0A18DBD1-F4B2-49D3-9BFC-A3ED50C8E71C}" dt="2022-11-17T16:08:41.502" v="525" actId="478"/>
          <ac:spMkLst>
            <pc:docMk/>
            <pc:sldMk cId="927864516" sldId="264"/>
            <ac:spMk id="25" creationId="{A55297EF-5DF9-414B-97D2-BD620FD31CA7}"/>
          </ac:spMkLst>
        </pc:spChg>
        <pc:spChg chg="del mod">
          <ac:chgData name="Carla" userId="417464ba-0c67-467a-8d9f-e5f447a9fc8a" providerId="ADAL" clId="{0A18DBD1-F4B2-49D3-9BFC-A3ED50C8E71C}" dt="2022-11-17T16:08:37.918" v="522" actId="478"/>
          <ac:spMkLst>
            <pc:docMk/>
            <pc:sldMk cId="927864516" sldId="264"/>
            <ac:spMk id="26" creationId="{2078AC3F-395D-D719-0BCC-94AA1306EDB1}"/>
          </ac:spMkLst>
        </pc:spChg>
        <pc:spChg chg="del">
          <ac:chgData name="Carla" userId="417464ba-0c67-467a-8d9f-e5f447a9fc8a" providerId="ADAL" clId="{0A18DBD1-F4B2-49D3-9BFC-A3ED50C8E71C}" dt="2022-11-17T16:05:50.720" v="508" actId="478"/>
          <ac:spMkLst>
            <pc:docMk/>
            <pc:sldMk cId="927864516" sldId="264"/>
            <ac:spMk id="27" creationId="{0BEA938D-29D1-472F-AE50-94C10E2AFBE7}"/>
          </ac:spMkLst>
        </pc:spChg>
        <pc:spChg chg="del">
          <ac:chgData name="Carla" userId="417464ba-0c67-467a-8d9f-e5f447a9fc8a" providerId="ADAL" clId="{0A18DBD1-F4B2-49D3-9BFC-A3ED50C8E71C}" dt="2022-11-17T16:05:49.319" v="507" actId="478"/>
          <ac:spMkLst>
            <pc:docMk/>
            <pc:sldMk cId="927864516" sldId="264"/>
            <ac:spMk id="28" creationId="{71E90035-4A27-AC1B-D369-AEB237D51388}"/>
          </ac:spMkLst>
        </pc:spChg>
        <pc:spChg chg="del">
          <ac:chgData name="Carla" userId="417464ba-0c67-467a-8d9f-e5f447a9fc8a" providerId="ADAL" clId="{0A18DBD1-F4B2-49D3-9BFC-A3ED50C8E71C}" dt="2022-11-17T16:05:43.468" v="504" actId="478"/>
          <ac:spMkLst>
            <pc:docMk/>
            <pc:sldMk cId="927864516" sldId="264"/>
            <ac:spMk id="29" creationId="{D08C5C67-71F9-AD41-34D4-176DDF8824C9}"/>
          </ac:spMkLst>
        </pc:spChg>
        <pc:spChg chg="add mod">
          <ac:chgData name="Carla" userId="417464ba-0c67-467a-8d9f-e5f447a9fc8a" providerId="ADAL" clId="{0A18DBD1-F4B2-49D3-9BFC-A3ED50C8E71C}" dt="2022-11-17T16:17:53.363" v="681" actId="1076"/>
          <ac:spMkLst>
            <pc:docMk/>
            <pc:sldMk cId="927864516" sldId="264"/>
            <ac:spMk id="31" creationId="{377461AD-ABC0-7826-E454-64EEAE103F59}"/>
          </ac:spMkLst>
        </pc:spChg>
        <pc:picChg chg="add del mod">
          <ac:chgData name="Carla" userId="417464ba-0c67-467a-8d9f-e5f447a9fc8a" providerId="ADAL" clId="{0A18DBD1-F4B2-49D3-9BFC-A3ED50C8E71C}" dt="2023-02-22T11:20:01.482" v="2996" actId="1076"/>
          <ac:picMkLst>
            <pc:docMk/>
            <pc:sldMk cId="927864516" sldId="264"/>
            <ac:picMk id="23" creationId="{76C480D8-8CE6-77A5-5475-98B1EE96D76F}"/>
          </ac:picMkLst>
        </pc:picChg>
        <pc:cxnChg chg="add mod">
          <ac:chgData name="Carla" userId="417464ba-0c67-467a-8d9f-e5f447a9fc8a" providerId="ADAL" clId="{0A18DBD1-F4B2-49D3-9BFC-A3ED50C8E71C}" dt="2023-02-22T11:19:09.770" v="2991" actId="14100"/>
          <ac:cxnSpMkLst>
            <pc:docMk/>
            <pc:sldMk cId="927864516" sldId="264"/>
            <ac:cxnSpMk id="7" creationId="{C57AC3D6-EE5D-8129-3A2C-BD8551326C17}"/>
          </ac:cxnSpMkLst>
        </pc:cxnChg>
      </pc:sldChg>
      <pc:sldChg chg="delSp modSp add del mod">
        <pc:chgData name="Carla" userId="417464ba-0c67-467a-8d9f-e5f447a9fc8a" providerId="ADAL" clId="{0A18DBD1-F4B2-49D3-9BFC-A3ED50C8E71C}" dt="2022-11-18T08:19:31.735" v="1034" actId="47"/>
        <pc:sldMkLst>
          <pc:docMk/>
          <pc:sldMk cId="3062202843" sldId="265"/>
        </pc:sldMkLst>
        <pc:spChg chg="mod">
          <ac:chgData name="Carla" userId="417464ba-0c67-467a-8d9f-e5f447a9fc8a" providerId="ADAL" clId="{0A18DBD1-F4B2-49D3-9BFC-A3ED50C8E71C}" dt="2022-11-17T16:21:37.330" v="880" actId="14100"/>
          <ac:spMkLst>
            <pc:docMk/>
            <pc:sldMk cId="3062202843" sldId="265"/>
            <ac:spMk id="2" creationId="{E88D1522-22B3-2C43-ABE2-0F59F74B10BD}"/>
          </ac:spMkLst>
        </pc:spChg>
        <pc:spChg chg="mod">
          <ac:chgData name="Carla" userId="417464ba-0c67-467a-8d9f-e5f447a9fc8a" providerId="ADAL" clId="{0A18DBD1-F4B2-49D3-9BFC-A3ED50C8E71C}" dt="2022-11-17T16:22:08.414" v="892" actId="1076"/>
          <ac:spMkLst>
            <pc:docMk/>
            <pc:sldMk cId="3062202843" sldId="265"/>
            <ac:spMk id="3" creationId="{EC028EB6-7DFD-9944-8E76-FD4C1972EBEF}"/>
          </ac:spMkLst>
        </pc:spChg>
        <pc:spChg chg="del">
          <ac:chgData name="Carla" userId="417464ba-0c67-467a-8d9f-e5f447a9fc8a" providerId="ADAL" clId="{0A18DBD1-F4B2-49D3-9BFC-A3ED50C8E71C}" dt="2022-11-17T16:21:57.668" v="888" actId="478"/>
          <ac:spMkLst>
            <pc:docMk/>
            <pc:sldMk cId="3062202843" sldId="265"/>
            <ac:spMk id="7" creationId="{0211A0C0-7B67-2013-DD2D-63717AFAD5A7}"/>
          </ac:spMkLst>
        </pc:spChg>
        <pc:spChg chg="del">
          <ac:chgData name="Carla" userId="417464ba-0c67-467a-8d9f-e5f447a9fc8a" providerId="ADAL" clId="{0A18DBD1-F4B2-49D3-9BFC-A3ED50C8E71C}" dt="2022-11-17T16:21:58.205" v="889" actId="478"/>
          <ac:spMkLst>
            <pc:docMk/>
            <pc:sldMk cId="3062202843" sldId="265"/>
            <ac:spMk id="9" creationId="{D4B22DAD-701B-440B-8FA4-7937CA72A8A3}"/>
          </ac:spMkLst>
        </pc:spChg>
        <pc:spChg chg="mod">
          <ac:chgData name="Carla" userId="417464ba-0c67-467a-8d9f-e5f447a9fc8a" providerId="ADAL" clId="{0A18DBD1-F4B2-49D3-9BFC-A3ED50C8E71C}" dt="2022-11-17T16:22:25.639" v="896" actId="1076"/>
          <ac:spMkLst>
            <pc:docMk/>
            <pc:sldMk cId="3062202843" sldId="265"/>
            <ac:spMk id="10" creationId="{FE6EF80B-8E9B-4B4F-87F8-AD02A9360EB3}"/>
          </ac:spMkLst>
        </pc:spChg>
        <pc:spChg chg="del">
          <ac:chgData name="Carla" userId="417464ba-0c67-467a-8d9f-e5f447a9fc8a" providerId="ADAL" clId="{0A18DBD1-F4B2-49D3-9BFC-A3ED50C8E71C}" dt="2022-11-17T16:21:57.210" v="887" actId="478"/>
          <ac:spMkLst>
            <pc:docMk/>
            <pc:sldMk cId="3062202843" sldId="265"/>
            <ac:spMk id="13" creationId="{24A3864E-6074-0A47-87EC-876C4CB95E10}"/>
          </ac:spMkLst>
        </pc:spChg>
        <pc:spChg chg="del">
          <ac:chgData name="Carla" userId="417464ba-0c67-467a-8d9f-e5f447a9fc8a" providerId="ADAL" clId="{0A18DBD1-F4B2-49D3-9BFC-A3ED50C8E71C}" dt="2022-11-17T16:22:10.868" v="893" actId="478"/>
          <ac:spMkLst>
            <pc:docMk/>
            <pc:sldMk cId="3062202843" sldId="265"/>
            <ac:spMk id="14" creationId="{4557FF69-DC47-AE4F-9EE1-B23B92CD4D86}"/>
          </ac:spMkLst>
        </pc:spChg>
        <pc:spChg chg="mod">
          <ac:chgData name="Carla" userId="417464ba-0c67-467a-8d9f-e5f447a9fc8a" providerId="ADAL" clId="{0A18DBD1-F4B2-49D3-9BFC-A3ED50C8E71C}" dt="2022-11-17T16:22:40.483" v="897" actId="1076"/>
          <ac:spMkLst>
            <pc:docMk/>
            <pc:sldMk cId="3062202843" sldId="265"/>
            <ac:spMk id="83" creationId="{5648E06A-5B44-D54F-9524-63A42C16F306}"/>
          </ac:spMkLst>
        </pc:spChg>
        <pc:spChg chg="mod">
          <ac:chgData name="Carla" userId="417464ba-0c67-467a-8d9f-e5f447a9fc8a" providerId="ADAL" clId="{0A18DBD1-F4B2-49D3-9BFC-A3ED50C8E71C}" dt="2022-11-17T16:22:40.483" v="897" actId="1076"/>
          <ac:spMkLst>
            <pc:docMk/>
            <pc:sldMk cId="3062202843" sldId="265"/>
            <ac:spMk id="84" creationId="{11F446CA-87D9-E748-885B-41F1094A4FFC}"/>
          </ac:spMkLst>
        </pc:spChg>
        <pc:spChg chg="mod">
          <ac:chgData name="Carla" userId="417464ba-0c67-467a-8d9f-e5f447a9fc8a" providerId="ADAL" clId="{0A18DBD1-F4B2-49D3-9BFC-A3ED50C8E71C}" dt="2022-11-17T16:22:40.483" v="897" actId="1076"/>
          <ac:spMkLst>
            <pc:docMk/>
            <pc:sldMk cId="3062202843" sldId="265"/>
            <ac:spMk id="85" creationId="{D37F9AC5-715F-F940-B549-7274F3E426DA}"/>
          </ac:spMkLst>
        </pc:spChg>
        <pc:spChg chg="mod">
          <ac:chgData name="Carla" userId="417464ba-0c67-467a-8d9f-e5f447a9fc8a" providerId="ADAL" clId="{0A18DBD1-F4B2-49D3-9BFC-A3ED50C8E71C}" dt="2022-11-17T16:22:40.483" v="897" actId="1076"/>
          <ac:spMkLst>
            <pc:docMk/>
            <pc:sldMk cId="3062202843" sldId="265"/>
            <ac:spMk id="86" creationId="{66BDBFDC-671E-C241-963E-D4DBD840A35F}"/>
          </ac:spMkLst>
        </pc:spChg>
        <pc:spChg chg="mod">
          <ac:chgData name="Carla" userId="417464ba-0c67-467a-8d9f-e5f447a9fc8a" providerId="ADAL" clId="{0A18DBD1-F4B2-49D3-9BFC-A3ED50C8E71C}" dt="2022-11-17T16:22:40.483" v="897" actId="1076"/>
          <ac:spMkLst>
            <pc:docMk/>
            <pc:sldMk cId="3062202843" sldId="265"/>
            <ac:spMk id="87" creationId="{BCC508CC-E4C3-2246-8404-5914B66183C5}"/>
          </ac:spMkLst>
        </pc:spChg>
        <pc:spChg chg="mod">
          <ac:chgData name="Carla" userId="417464ba-0c67-467a-8d9f-e5f447a9fc8a" providerId="ADAL" clId="{0A18DBD1-F4B2-49D3-9BFC-A3ED50C8E71C}" dt="2022-11-17T16:22:40.483" v="897" actId="1076"/>
          <ac:spMkLst>
            <pc:docMk/>
            <pc:sldMk cId="3062202843" sldId="265"/>
            <ac:spMk id="88" creationId="{DE7564C7-A8F3-B545-B1BF-34B8B15D87FF}"/>
          </ac:spMkLst>
        </pc:spChg>
        <pc:spChg chg="mod">
          <ac:chgData name="Carla" userId="417464ba-0c67-467a-8d9f-e5f447a9fc8a" providerId="ADAL" clId="{0A18DBD1-F4B2-49D3-9BFC-A3ED50C8E71C}" dt="2022-11-17T16:22:40.483" v="897" actId="1076"/>
          <ac:spMkLst>
            <pc:docMk/>
            <pc:sldMk cId="3062202843" sldId="265"/>
            <ac:spMk id="90" creationId="{9FE80E45-5B32-6A46-B3D0-794AAE07155F}"/>
          </ac:spMkLst>
        </pc:spChg>
        <pc:spChg chg="mod">
          <ac:chgData name="Carla" userId="417464ba-0c67-467a-8d9f-e5f447a9fc8a" providerId="ADAL" clId="{0A18DBD1-F4B2-49D3-9BFC-A3ED50C8E71C}" dt="2022-11-17T16:22:40.483" v="897" actId="1076"/>
          <ac:spMkLst>
            <pc:docMk/>
            <pc:sldMk cId="3062202843" sldId="265"/>
            <ac:spMk id="94" creationId="{6AD3D972-F628-4E40-8A9F-5B353B0E0FCC}"/>
          </ac:spMkLst>
        </pc:spChg>
        <pc:spChg chg="mod">
          <ac:chgData name="Carla" userId="417464ba-0c67-467a-8d9f-e5f447a9fc8a" providerId="ADAL" clId="{0A18DBD1-F4B2-49D3-9BFC-A3ED50C8E71C}" dt="2022-11-17T16:22:40.483" v="897" actId="1076"/>
          <ac:spMkLst>
            <pc:docMk/>
            <pc:sldMk cId="3062202843" sldId="265"/>
            <ac:spMk id="96" creationId="{180ACDCF-D100-E041-9BF8-DFBA90147637}"/>
          </ac:spMkLst>
        </pc:spChg>
        <pc:spChg chg="mod">
          <ac:chgData name="Carla" userId="417464ba-0c67-467a-8d9f-e5f447a9fc8a" providerId="ADAL" clId="{0A18DBD1-F4B2-49D3-9BFC-A3ED50C8E71C}" dt="2022-11-17T16:22:40.483" v="897" actId="1076"/>
          <ac:spMkLst>
            <pc:docMk/>
            <pc:sldMk cId="3062202843" sldId="265"/>
            <ac:spMk id="98" creationId="{4D33FCA7-DAD7-E94F-A64E-1EA83046CB18}"/>
          </ac:spMkLst>
        </pc:spChg>
        <pc:spChg chg="mod">
          <ac:chgData name="Carla" userId="417464ba-0c67-467a-8d9f-e5f447a9fc8a" providerId="ADAL" clId="{0A18DBD1-F4B2-49D3-9BFC-A3ED50C8E71C}" dt="2022-11-17T16:22:40.483" v="897" actId="1076"/>
          <ac:spMkLst>
            <pc:docMk/>
            <pc:sldMk cId="3062202843" sldId="265"/>
            <ac:spMk id="99" creationId="{188FF508-4C7C-884A-A5D2-D61290938EAC}"/>
          </ac:spMkLst>
        </pc:spChg>
        <pc:spChg chg="mod">
          <ac:chgData name="Carla" userId="417464ba-0c67-467a-8d9f-e5f447a9fc8a" providerId="ADAL" clId="{0A18DBD1-F4B2-49D3-9BFC-A3ED50C8E71C}" dt="2022-11-17T16:22:40.483" v="897" actId="1076"/>
          <ac:spMkLst>
            <pc:docMk/>
            <pc:sldMk cId="3062202843" sldId="265"/>
            <ac:spMk id="100" creationId="{77539F82-EEDB-764D-AD89-8EC278B642AF}"/>
          </ac:spMkLst>
        </pc:spChg>
        <pc:spChg chg="mod">
          <ac:chgData name="Carla" userId="417464ba-0c67-467a-8d9f-e5f447a9fc8a" providerId="ADAL" clId="{0A18DBD1-F4B2-49D3-9BFC-A3ED50C8E71C}" dt="2022-11-17T16:22:40.483" v="897" actId="1076"/>
          <ac:spMkLst>
            <pc:docMk/>
            <pc:sldMk cId="3062202843" sldId="265"/>
            <ac:spMk id="102" creationId="{90A5FB3B-2E08-1A4A-9FE4-ED929A83BFB2}"/>
          </ac:spMkLst>
        </pc:spChg>
        <pc:grpChg chg="mod">
          <ac:chgData name="Carla" userId="417464ba-0c67-467a-8d9f-e5f447a9fc8a" providerId="ADAL" clId="{0A18DBD1-F4B2-49D3-9BFC-A3ED50C8E71C}" dt="2022-11-17T16:22:40.483" v="897" actId="1076"/>
          <ac:grpSpMkLst>
            <pc:docMk/>
            <pc:sldMk cId="3062202843" sldId="265"/>
            <ac:grpSpMk id="81" creationId="{76F5390E-FB7C-0944-8B27-95B7C60D6537}"/>
          </ac:grpSpMkLst>
        </pc:grpChg>
        <pc:grpChg chg="mod">
          <ac:chgData name="Carla" userId="417464ba-0c67-467a-8d9f-e5f447a9fc8a" providerId="ADAL" clId="{0A18DBD1-F4B2-49D3-9BFC-A3ED50C8E71C}" dt="2022-11-17T16:22:40.483" v="897" actId="1076"/>
          <ac:grpSpMkLst>
            <pc:docMk/>
            <pc:sldMk cId="3062202843" sldId="265"/>
            <ac:grpSpMk id="82" creationId="{80B45166-7AB0-F848-BFD5-69FCCD65C60E}"/>
          </ac:grpSpMkLst>
        </pc:grpChg>
        <pc:picChg chg="mod">
          <ac:chgData name="Carla" userId="417464ba-0c67-467a-8d9f-e5f447a9fc8a" providerId="ADAL" clId="{0A18DBD1-F4B2-49D3-9BFC-A3ED50C8E71C}" dt="2022-11-17T16:22:14.115" v="895" actId="1076"/>
          <ac:picMkLst>
            <pc:docMk/>
            <pc:sldMk cId="3062202843" sldId="265"/>
            <ac:picMk id="5" creationId="{67EF8E5A-BA09-1042-8B07-9DE9BF668F29}"/>
          </ac:picMkLst>
        </pc:picChg>
        <pc:picChg chg="del">
          <ac:chgData name="Carla" userId="417464ba-0c67-467a-8d9f-e5f447a9fc8a" providerId="ADAL" clId="{0A18DBD1-F4B2-49D3-9BFC-A3ED50C8E71C}" dt="2022-11-17T16:21:41.820" v="881" actId="478"/>
          <ac:picMkLst>
            <pc:docMk/>
            <pc:sldMk cId="3062202843" sldId="265"/>
            <ac:picMk id="8" creationId="{4330BCB3-E52B-143C-3F5B-DD9A0AA45E2B}"/>
          </ac:picMkLst>
        </pc:picChg>
      </pc:sldChg>
      <pc:sldChg chg="modSp add del mod ord">
        <pc:chgData name="Carla" userId="417464ba-0c67-467a-8d9f-e5f447a9fc8a" providerId="ADAL" clId="{0A18DBD1-F4B2-49D3-9BFC-A3ED50C8E71C}" dt="2023-02-22T11:26:53.482" v="3021" actId="47"/>
        <pc:sldMkLst>
          <pc:docMk/>
          <pc:sldMk cId="775439378" sldId="282"/>
        </pc:sldMkLst>
        <pc:spChg chg="mod">
          <ac:chgData name="Carla" userId="417464ba-0c67-467a-8d9f-e5f447a9fc8a" providerId="ADAL" clId="{0A18DBD1-F4B2-49D3-9BFC-A3ED50C8E71C}" dt="2022-11-18T08:53:49.748" v="1474" actId="20577"/>
          <ac:spMkLst>
            <pc:docMk/>
            <pc:sldMk cId="775439378" sldId="282"/>
            <ac:spMk id="3" creationId="{BCF8F910-B923-AF40-999A-ABEF3746B46E}"/>
          </ac:spMkLst>
        </pc:spChg>
        <pc:spChg chg="mod">
          <ac:chgData name="Carla" userId="417464ba-0c67-467a-8d9f-e5f447a9fc8a" providerId="ADAL" clId="{0A18DBD1-F4B2-49D3-9BFC-A3ED50C8E71C}" dt="2022-11-18T08:53:46.986" v="1472" actId="20577"/>
          <ac:spMkLst>
            <pc:docMk/>
            <pc:sldMk cId="775439378" sldId="282"/>
            <ac:spMk id="9" creationId="{D65E6D98-BE8C-6B4C-B23E-6167300445AE}"/>
          </ac:spMkLst>
        </pc:spChg>
        <pc:spChg chg="mod">
          <ac:chgData name="Carla" userId="417464ba-0c67-467a-8d9f-e5f447a9fc8a" providerId="ADAL" clId="{0A18DBD1-F4B2-49D3-9BFC-A3ED50C8E71C}" dt="2022-11-18T09:13:15.434" v="2043" actId="207"/>
          <ac:spMkLst>
            <pc:docMk/>
            <pc:sldMk cId="775439378" sldId="282"/>
            <ac:spMk id="12" creationId="{32354CD3-2747-9E49-A549-7074FCB1EF0B}"/>
          </ac:spMkLst>
        </pc:spChg>
        <pc:spChg chg="mod">
          <ac:chgData name="Carla" userId="417464ba-0c67-467a-8d9f-e5f447a9fc8a" providerId="ADAL" clId="{0A18DBD1-F4B2-49D3-9BFC-A3ED50C8E71C}" dt="2022-11-18T09:13:15.434" v="2043" actId="207"/>
          <ac:spMkLst>
            <pc:docMk/>
            <pc:sldMk cId="775439378" sldId="282"/>
            <ac:spMk id="13" creationId="{965B6838-F849-764D-BE78-A4370208B6E8}"/>
          </ac:spMkLst>
        </pc:spChg>
        <pc:spChg chg="mod">
          <ac:chgData name="Carla" userId="417464ba-0c67-467a-8d9f-e5f447a9fc8a" providerId="ADAL" clId="{0A18DBD1-F4B2-49D3-9BFC-A3ED50C8E71C}" dt="2022-11-18T09:13:15.434" v="2043" actId="207"/>
          <ac:spMkLst>
            <pc:docMk/>
            <pc:sldMk cId="775439378" sldId="282"/>
            <ac:spMk id="14" creationId="{B34D46EE-BCDE-5540-A30E-626DD137B969}"/>
          </ac:spMkLst>
        </pc:spChg>
      </pc:sldChg>
      <pc:sldChg chg="modSp mod">
        <pc:chgData name="Carla" userId="417464ba-0c67-467a-8d9f-e5f447a9fc8a" providerId="ADAL" clId="{0A18DBD1-F4B2-49D3-9BFC-A3ED50C8E71C}" dt="2023-02-23T15:58:09.133" v="6239" actId="13926"/>
        <pc:sldMkLst>
          <pc:docMk/>
          <pc:sldMk cId="0" sldId="289"/>
        </pc:sldMkLst>
        <pc:spChg chg="mod">
          <ac:chgData name="Carla" userId="417464ba-0c67-467a-8d9f-e5f447a9fc8a" providerId="ADAL" clId="{0A18DBD1-F4B2-49D3-9BFC-A3ED50C8E71C}" dt="2023-02-23T15:58:09.133" v="6239" actId="13926"/>
          <ac:spMkLst>
            <pc:docMk/>
            <pc:sldMk cId="0" sldId="289"/>
            <ac:spMk id="14" creationId="{42847172-80C9-2B4A-9198-9C40FF4A0EA5}"/>
          </ac:spMkLst>
        </pc:spChg>
        <pc:spChg chg="mod">
          <ac:chgData name="Carla" userId="417464ba-0c67-467a-8d9f-e5f447a9fc8a" providerId="ADAL" clId="{0A18DBD1-F4B2-49D3-9BFC-A3ED50C8E71C}" dt="2023-02-22T12:47:35.860" v="3240" actId="20577"/>
          <ac:spMkLst>
            <pc:docMk/>
            <pc:sldMk cId="0" sldId="289"/>
            <ac:spMk id="17413" creationId="{43DE169F-8A22-4F54-8370-B010F0F75E08}"/>
          </ac:spMkLst>
        </pc:spChg>
        <pc:spChg chg="mod">
          <ac:chgData name="Carla" userId="417464ba-0c67-467a-8d9f-e5f447a9fc8a" providerId="ADAL" clId="{0A18DBD1-F4B2-49D3-9BFC-A3ED50C8E71C}" dt="2023-02-22T12:49:08.245" v="3388" actId="20577"/>
          <ac:spMkLst>
            <pc:docMk/>
            <pc:sldMk cId="0" sldId="289"/>
            <ac:spMk id="17414" creationId="{FF516A10-E762-428F-A161-36388C652F50}"/>
          </ac:spMkLst>
        </pc:spChg>
        <pc:spChg chg="mod">
          <ac:chgData name="Carla" userId="417464ba-0c67-467a-8d9f-e5f447a9fc8a" providerId="ADAL" clId="{0A18DBD1-F4B2-49D3-9BFC-A3ED50C8E71C}" dt="2023-02-22T12:49:05.634" v="3386" actId="20577"/>
          <ac:spMkLst>
            <pc:docMk/>
            <pc:sldMk cId="0" sldId="289"/>
            <ac:spMk id="17415" creationId="{D2280B66-129D-46C5-9D99-2DE8D5C0F5F5}"/>
          </ac:spMkLst>
        </pc:spChg>
        <pc:spChg chg="mod">
          <ac:chgData name="Carla" userId="417464ba-0c67-467a-8d9f-e5f447a9fc8a" providerId="ADAL" clId="{0A18DBD1-F4B2-49D3-9BFC-A3ED50C8E71C}" dt="2023-02-22T14:59:24.543" v="3573" actId="313"/>
          <ac:spMkLst>
            <pc:docMk/>
            <pc:sldMk cId="0" sldId="289"/>
            <ac:spMk id="17416" creationId="{EB596C1E-F79E-4C65-B8F2-C5B8F6BC4800}"/>
          </ac:spMkLst>
        </pc:spChg>
        <pc:grpChg chg="mod">
          <ac:chgData name="Carla" userId="417464ba-0c67-467a-8d9f-e5f447a9fc8a" providerId="ADAL" clId="{0A18DBD1-F4B2-49D3-9BFC-A3ED50C8E71C}" dt="2022-11-17T15:05:24.128" v="329" actId="1076"/>
          <ac:grpSpMkLst>
            <pc:docMk/>
            <pc:sldMk cId="0" sldId="289"/>
            <ac:grpSpMk id="17411" creationId="{50AF0A54-DD91-4D21-AC26-B9FD7792B12E}"/>
          </ac:grpSpMkLst>
        </pc:grpChg>
        <pc:cxnChg chg="mod">
          <ac:chgData name="Carla" userId="417464ba-0c67-467a-8d9f-e5f447a9fc8a" providerId="ADAL" clId="{0A18DBD1-F4B2-49D3-9BFC-A3ED50C8E71C}" dt="2023-02-22T12:34:54.620" v="3072" actId="1076"/>
          <ac:cxnSpMkLst>
            <pc:docMk/>
            <pc:sldMk cId="0" sldId="289"/>
            <ac:cxnSpMk id="17417" creationId="{84BDB13C-FFA0-4C75-A1AC-96BCF3C7EB47}"/>
          </ac:cxnSpMkLst>
        </pc:cxnChg>
        <pc:cxnChg chg="mod">
          <ac:chgData name="Carla" userId="417464ba-0c67-467a-8d9f-e5f447a9fc8a" providerId="ADAL" clId="{0A18DBD1-F4B2-49D3-9BFC-A3ED50C8E71C}" dt="2022-11-17T15:04:55.378" v="275" actId="1076"/>
          <ac:cxnSpMkLst>
            <pc:docMk/>
            <pc:sldMk cId="0" sldId="289"/>
            <ac:cxnSpMk id="17418" creationId="{3A9123C5-FE65-478A-B07F-D16BE6167BAA}"/>
          </ac:cxnSpMkLst>
        </pc:cxnChg>
        <pc:cxnChg chg="mod">
          <ac:chgData name="Carla" userId="417464ba-0c67-467a-8d9f-e5f447a9fc8a" providerId="ADAL" clId="{0A18DBD1-F4B2-49D3-9BFC-A3ED50C8E71C}" dt="2022-11-17T15:04:55.378" v="275" actId="1076"/>
          <ac:cxnSpMkLst>
            <pc:docMk/>
            <pc:sldMk cId="0" sldId="289"/>
            <ac:cxnSpMk id="17419" creationId="{F9EE0391-02BF-4681-B20F-4C1D82E09179}"/>
          </ac:cxnSpMkLst>
        </pc:cxnChg>
      </pc:sldChg>
      <pc:sldChg chg="addSp delSp modSp add mod ord">
        <pc:chgData name="Carla" userId="417464ba-0c67-467a-8d9f-e5f447a9fc8a" providerId="ADAL" clId="{0A18DBD1-F4B2-49D3-9BFC-A3ED50C8E71C}" dt="2023-02-22T20:17:11.578" v="4003" actId="20577"/>
        <pc:sldMkLst>
          <pc:docMk/>
          <pc:sldMk cId="2801856280" sldId="291"/>
        </pc:sldMkLst>
        <pc:spChg chg="add mod">
          <ac:chgData name="Carla" userId="417464ba-0c67-467a-8d9f-e5f447a9fc8a" providerId="ADAL" clId="{0A18DBD1-F4B2-49D3-9BFC-A3ED50C8E71C}" dt="2022-11-18T09:13:23.708" v="2045" actId="207"/>
          <ac:spMkLst>
            <pc:docMk/>
            <pc:sldMk cId="2801856280" sldId="291"/>
            <ac:spMk id="2" creationId="{6E3B2962-F31C-7687-9EC4-29063E03A6BF}"/>
          </ac:spMkLst>
        </pc:spChg>
        <pc:spChg chg="add mod">
          <ac:chgData name="Carla" userId="417464ba-0c67-467a-8d9f-e5f447a9fc8a" providerId="ADAL" clId="{0A18DBD1-F4B2-49D3-9BFC-A3ED50C8E71C}" dt="2022-11-18T09:13:23.708" v="2045" actId="207"/>
          <ac:spMkLst>
            <pc:docMk/>
            <pc:sldMk cId="2801856280" sldId="291"/>
            <ac:spMk id="3" creationId="{1C115CEE-CAD7-5259-0E1B-6DCFC57E21F1}"/>
          </ac:spMkLst>
        </pc:spChg>
        <pc:spChg chg="add mod">
          <ac:chgData name="Carla" userId="417464ba-0c67-467a-8d9f-e5f447a9fc8a" providerId="ADAL" clId="{0A18DBD1-F4B2-49D3-9BFC-A3ED50C8E71C}" dt="2022-11-18T09:13:23.708" v="2045" actId="207"/>
          <ac:spMkLst>
            <pc:docMk/>
            <pc:sldMk cId="2801856280" sldId="291"/>
            <ac:spMk id="4" creationId="{670FD672-4F22-74F6-AF36-B421404A533E}"/>
          </ac:spMkLst>
        </pc:spChg>
        <pc:spChg chg="add mod">
          <ac:chgData name="Carla" userId="417464ba-0c67-467a-8d9f-e5f447a9fc8a" providerId="ADAL" clId="{0A18DBD1-F4B2-49D3-9BFC-A3ED50C8E71C}" dt="2022-11-18T08:55:25.690" v="1491" actId="1076"/>
          <ac:spMkLst>
            <pc:docMk/>
            <pc:sldMk cId="2801856280" sldId="291"/>
            <ac:spMk id="8" creationId="{75FC2217-6F8B-BBC7-B40B-737535E318E3}"/>
          </ac:spMkLst>
        </pc:spChg>
        <pc:spChg chg="mod">
          <ac:chgData name="Carla" userId="417464ba-0c67-467a-8d9f-e5f447a9fc8a" providerId="ADAL" clId="{0A18DBD1-F4B2-49D3-9BFC-A3ED50C8E71C}" dt="2023-02-22T20:16:27.254" v="3977" actId="20577"/>
          <ac:spMkLst>
            <pc:docMk/>
            <pc:sldMk cId="2801856280" sldId="291"/>
            <ac:spMk id="9" creationId="{D65E6D98-BE8C-6B4C-B23E-6167300445AE}"/>
          </ac:spMkLst>
        </pc:spChg>
        <pc:spChg chg="mod">
          <ac:chgData name="Carla" userId="417464ba-0c67-467a-8d9f-e5f447a9fc8a" providerId="ADAL" clId="{0A18DBD1-F4B2-49D3-9BFC-A3ED50C8E71C}" dt="2023-02-22T20:17:11.578" v="4003" actId="20577"/>
          <ac:spMkLst>
            <pc:docMk/>
            <pc:sldMk cId="2801856280" sldId="291"/>
            <ac:spMk id="10" creationId="{57F7817C-F1AD-0D44-B171-8337EA4CAC58}"/>
          </ac:spMkLst>
        </pc:spChg>
        <pc:spChg chg="mod">
          <ac:chgData name="Carla" userId="417464ba-0c67-467a-8d9f-e5f447a9fc8a" providerId="ADAL" clId="{0A18DBD1-F4B2-49D3-9BFC-A3ED50C8E71C}" dt="2023-02-22T11:27:27.585" v="3022"/>
          <ac:spMkLst>
            <pc:docMk/>
            <pc:sldMk cId="2801856280" sldId="291"/>
            <ac:spMk id="11" creationId="{C5F4228F-D5AA-954B-B294-68775E7ACBB6}"/>
          </ac:spMkLst>
        </pc:spChg>
        <pc:spChg chg="mod">
          <ac:chgData name="Carla" userId="417464ba-0c67-467a-8d9f-e5f447a9fc8a" providerId="ADAL" clId="{0A18DBD1-F4B2-49D3-9BFC-A3ED50C8E71C}" dt="2022-11-18T09:13:52.826" v="2052" actId="208"/>
          <ac:spMkLst>
            <pc:docMk/>
            <pc:sldMk cId="2801856280" sldId="291"/>
            <ac:spMk id="15" creationId="{FC47BBBF-E017-034D-BDA0-B4925AE086BA}"/>
          </ac:spMkLst>
        </pc:spChg>
        <pc:spChg chg="mod">
          <ac:chgData name="Carla" userId="417464ba-0c67-467a-8d9f-e5f447a9fc8a" providerId="ADAL" clId="{0A18DBD1-F4B2-49D3-9BFC-A3ED50C8E71C}" dt="2022-11-18T09:13:52.826" v="2052" actId="208"/>
          <ac:spMkLst>
            <pc:docMk/>
            <pc:sldMk cId="2801856280" sldId="291"/>
            <ac:spMk id="16" creationId="{3261E616-59D7-E24A-B3DD-6CA7E698AABB}"/>
          </ac:spMkLst>
        </pc:spChg>
        <pc:spChg chg="mod">
          <ac:chgData name="Carla" userId="417464ba-0c67-467a-8d9f-e5f447a9fc8a" providerId="ADAL" clId="{0A18DBD1-F4B2-49D3-9BFC-A3ED50C8E71C}" dt="2022-11-18T09:13:52.826" v="2052" actId="208"/>
          <ac:spMkLst>
            <pc:docMk/>
            <pc:sldMk cId="2801856280" sldId="291"/>
            <ac:spMk id="17" creationId="{CD2C5F29-B47A-A24E-B82C-5405185BD2D6}"/>
          </ac:spMkLst>
        </pc:spChg>
        <pc:spChg chg="del">
          <ac:chgData name="Carla" userId="417464ba-0c67-467a-8d9f-e5f447a9fc8a" providerId="ADAL" clId="{0A18DBD1-F4B2-49D3-9BFC-A3ED50C8E71C}" dt="2022-11-18T08:54:03.377" v="1475" actId="478"/>
          <ac:spMkLst>
            <pc:docMk/>
            <pc:sldMk cId="2801856280" sldId="291"/>
            <ac:spMk id="21" creationId="{568031EC-0997-9C4E-8B2F-766A9C49F310}"/>
          </ac:spMkLst>
        </pc:spChg>
        <pc:spChg chg="del">
          <ac:chgData name="Carla" userId="417464ba-0c67-467a-8d9f-e5f447a9fc8a" providerId="ADAL" clId="{0A18DBD1-F4B2-49D3-9BFC-A3ED50C8E71C}" dt="2022-11-18T08:54:03.377" v="1475" actId="478"/>
          <ac:spMkLst>
            <pc:docMk/>
            <pc:sldMk cId="2801856280" sldId="291"/>
            <ac:spMk id="23" creationId="{EBB85349-8A1D-9948-ADE4-FE1BD69EA54B}"/>
          </ac:spMkLst>
        </pc:spChg>
        <pc:spChg chg="del">
          <ac:chgData name="Carla" userId="417464ba-0c67-467a-8d9f-e5f447a9fc8a" providerId="ADAL" clId="{0A18DBD1-F4B2-49D3-9BFC-A3ED50C8E71C}" dt="2022-11-18T08:54:03.377" v="1475" actId="478"/>
          <ac:spMkLst>
            <pc:docMk/>
            <pc:sldMk cId="2801856280" sldId="291"/>
            <ac:spMk id="24" creationId="{1BCDB65F-3507-134C-9C65-4C9FC3F973D1}"/>
          </ac:spMkLst>
        </pc:spChg>
      </pc:sldChg>
      <pc:sldChg chg="add del ord">
        <pc:chgData name="Carla" userId="417464ba-0c67-467a-8d9f-e5f447a9fc8a" providerId="ADAL" clId="{0A18DBD1-F4B2-49D3-9BFC-A3ED50C8E71C}" dt="2023-02-22T11:52:58.142" v="3023" actId="47"/>
        <pc:sldMkLst>
          <pc:docMk/>
          <pc:sldMk cId="2012829007" sldId="295"/>
        </pc:sldMkLst>
      </pc:sldChg>
      <pc:sldChg chg="modSp mod ord">
        <pc:chgData name="Carla" userId="417464ba-0c67-467a-8d9f-e5f447a9fc8a" providerId="ADAL" clId="{0A18DBD1-F4B2-49D3-9BFC-A3ED50C8E71C}" dt="2023-02-23T14:36:13.177" v="4878"/>
        <pc:sldMkLst>
          <pc:docMk/>
          <pc:sldMk cId="0" sldId="296"/>
        </pc:sldMkLst>
        <pc:spChg chg="mod">
          <ac:chgData name="Carla" userId="417464ba-0c67-467a-8d9f-e5f447a9fc8a" providerId="ADAL" clId="{0A18DBD1-F4B2-49D3-9BFC-A3ED50C8E71C}" dt="2023-02-22T12:54:57.850" v="3509" actId="20577"/>
          <ac:spMkLst>
            <pc:docMk/>
            <pc:sldMk cId="0" sldId="296"/>
            <ac:spMk id="115" creationId="{00BCECBB-3355-482D-B837-0284A2B8BD89}"/>
          </ac:spMkLst>
        </pc:spChg>
        <pc:spChg chg="mod">
          <ac:chgData name="Carla" userId="417464ba-0c67-467a-8d9f-e5f447a9fc8a" providerId="ADAL" clId="{0A18DBD1-F4B2-49D3-9BFC-A3ED50C8E71C}" dt="2023-02-22T12:54:08.426" v="3490"/>
          <ac:spMkLst>
            <pc:docMk/>
            <pc:sldMk cId="0" sldId="296"/>
            <ac:spMk id="21505" creationId="{33897C99-2967-44F2-BD1A-E23B842E01A4}"/>
          </ac:spMkLst>
        </pc:spChg>
      </pc:sldChg>
      <pc:sldChg chg="mod ord modShow">
        <pc:chgData name="Carla" userId="417464ba-0c67-467a-8d9f-e5f447a9fc8a" providerId="ADAL" clId="{0A18DBD1-F4B2-49D3-9BFC-A3ED50C8E71C}" dt="2023-02-22T12:53:35.055" v="3467" actId="729"/>
        <pc:sldMkLst>
          <pc:docMk/>
          <pc:sldMk cId="0" sldId="304"/>
        </pc:sldMkLst>
      </pc:sldChg>
      <pc:sldChg chg="modSp mod ord">
        <pc:chgData name="Carla" userId="417464ba-0c67-467a-8d9f-e5f447a9fc8a" providerId="ADAL" clId="{0A18DBD1-F4B2-49D3-9BFC-A3ED50C8E71C}" dt="2023-02-23T14:36:13.177" v="4878"/>
        <pc:sldMkLst>
          <pc:docMk/>
          <pc:sldMk cId="2663727173" sldId="337"/>
        </pc:sldMkLst>
        <pc:spChg chg="mod">
          <ac:chgData name="Carla" userId="417464ba-0c67-467a-8d9f-e5f447a9fc8a" providerId="ADAL" clId="{0A18DBD1-F4B2-49D3-9BFC-A3ED50C8E71C}" dt="2023-02-22T12:55:26.559" v="3527" actId="20577"/>
          <ac:spMkLst>
            <pc:docMk/>
            <pc:sldMk cId="2663727173" sldId="337"/>
            <ac:spMk id="20" creationId="{2E630E1F-8420-C94E-BCF2-4A38EEDA63C2}"/>
          </ac:spMkLst>
        </pc:spChg>
        <pc:spChg chg="mod">
          <ac:chgData name="Carla" userId="417464ba-0c67-467a-8d9f-e5f447a9fc8a" providerId="ADAL" clId="{0A18DBD1-F4B2-49D3-9BFC-A3ED50C8E71C}" dt="2023-02-22T12:55:30.854" v="3528" actId="1076"/>
          <ac:spMkLst>
            <pc:docMk/>
            <pc:sldMk cId="2663727173" sldId="337"/>
            <ac:spMk id="22" creationId="{6D5A18D9-4EEC-4443-8C13-85E2866A6CBC}"/>
          </ac:spMkLst>
        </pc:spChg>
      </pc:sldChg>
      <pc:sldChg chg="modSp mod ord">
        <pc:chgData name="Carla" userId="417464ba-0c67-467a-8d9f-e5f447a9fc8a" providerId="ADAL" clId="{0A18DBD1-F4B2-49D3-9BFC-A3ED50C8E71C}" dt="2023-02-23T14:36:13.177" v="4878"/>
        <pc:sldMkLst>
          <pc:docMk/>
          <pc:sldMk cId="7502038" sldId="338"/>
        </pc:sldMkLst>
        <pc:spChg chg="mod">
          <ac:chgData name="Carla" userId="417464ba-0c67-467a-8d9f-e5f447a9fc8a" providerId="ADAL" clId="{0A18DBD1-F4B2-49D3-9BFC-A3ED50C8E71C}" dt="2023-02-22T12:54:44.133" v="3499" actId="20577"/>
          <ac:spMkLst>
            <pc:docMk/>
            <pc:sldMk cId="7502038" sldId="338"/>
            <ac:spMk id="27" creationId="{D415855B-310A-EC4D-99C2-F6AE450E3053}"/>
          </ac:spMkLst>
        </pc:spChg>
        <pc:spChg chg="mod">
          <ac:chgData name="Carla" userId="417464ba-0c67-467a-8d9f-e5f447a9fc8a" providerId="ADAL" clId="{0A18DBD1-F4B2-49D3-9BFC-A3ED50C8E71C}" dt="2023-02-22T12:54:26.553" v="3496" actId="14100"/>
          <ac:spMkLst>
            <pc:docMk/>
            <pc:sldMk cId="7502038" sldId="338"/>
            <ac:spMk id="30" creationId="{7E7B0C94-D0C3-734D-A4FA-054CBC604EEF}"/>
          </ac:spMkLst>
        </pc:spChg>
      </pc:sldChg>
      <pc:sldChg chg="modSp mod ord">
        <pc:chgData name="Carla" userId="417464ba-0c67-467a-8d9f-e5f447a9fc8a" providerId="ADAL" clId="{0A18DBD1-F4B2-49D3-9BFC-A3ED50C8E71C}" dt="2023-02-23T14:36:13.177" v="4878"/>
        <pc:sldMkLst>
          <pc:docMk/>
          <pc:sldMk cId="3434788658" sldId="339"/>
        </pc:sldMkLst>
        <pc:spChg chg="mod">
          <ac:chgData name="Carla" userId="417464ba-0c67-467a-8d9f-e5f447a9fc8a" providerId="ADAL" clId="{0A18DBD1-F4B2-49D3-9BFC-A3ED50C8E71C}" dt="2023-02-22T12:54:04.823" v="3489"/>
          <ac:spMkLst>
            <pc:docMk/>
            <pc:sldMk cId="3434788658" sldId="339"/>
            <ac:spMk id="21" creationId="{7E9BBE3E-C496-5246-8EDF-EA3966B8694E}"/>
          </ac:spMkLst>
        </pc:spChg>
        <pc:spChg chg="mod">
          <ac:chgData name="Carla" userId="417464ba-0c67-467a-8d9f-e5f447a9fc8a" providerId="ADAL" clId="{0A18DBD1-F4B2-49D3-9BFC-A3ED50C8E71C}" dt="2023-02-22T12:54:51.608" v="3504" actId="20577"/>
          <ac:spMkLst>
            <pc:docMk/>
            <pc:sldMk cId="3434788658" sldId="339"/>
            <ac:spMk id="115" creationId="{BEED846D-A27C-4CE9-83AC-578F822929F2}"/>
          </ac:spMkLst>
        </pc:spChg>
      </pc:sldChg>
      <pc:sldChg chg="mod ord modShow">
        <pc:chgData name="Carla" userId="417464ba-0c67-467a-8d9f-e5f447a9fc8a" providerId="ADAL" clId="{0A18DBD1-F4B2-49D3-9BFC-A3ED50C8E71C}" dt="2023-02-22T12:53:35.055" v="3467" actId="729"/>
        <pc:sldMkLst>
          <pc:docMk/>
          <pc:sldMk cId="680913232" sldId="340"/>
        </pc:sldMkLst>
      </pc:sldChg>
      <pc:sldChg chg="mod ord modShow">
        <pc:chgData name="Carla" userId="417464ba-0c67-467a-8d9f-e5f447a9fc8a" providerId="ADAL" clId="{0A18DBD1-F4B2-49D3-9BFC-A3ED50C8E71C}" dt="2023-02-22T12:53:35.055" v="3467" actId="729"/>
        <pc:sldMkLst>
          <pc:docMk/>
          <pc:sldMk cId="2166291676" sldId="341"/>
        </pc:sldMkLst>
      </pc:sldChg>
      <pc:sldChg chg="mod ord modShow">
        <pc:chgData name="Carla" userId="417464ba-0c67-467a-8d9f-e5f447a9fc8a" providerId="ADAL" clId="{0A18DBD1-F4B2-49D3-9BFC-A3ED50C8E71C}" dt="2023-02-22T12:53:35.055" v="3467" actId="729"/>
        <pc:sldMkLst>
          <pc:docMk/>
          <pc:sldMk cId="3902166062" sldId="342"/>
        </pc:sldMkLst>
      </pc:sldChg>
      <pc:sldChg chg="mod ord modShow">
        <pc:chgData name="Carla" userId="417464ba-0c67-467a-8d9f-e5f447a9fc8a" providerId="ADAL" clId="{0A18DBD1-F4B2-49D3-9BFC-A3ED50C8E71C}" dt="2023-02-22T12:53:35.055" v="3467" actId="729"/>
        <pc:sldMkLst>
          <pc:docMk/>
          <pc:sldMk cId="3970471560" sldId="343"/>
        </pc:sldMkLst>
      </pc:sldChg>
      <pc:sldChg chg="mod ord modShow">
        <pc:chgData name="Carla" userId="417464ba-0c67-467a-8d9f-e5f447a9fc8a" providerId="ADAL" clId="{0A18DBD1-F4B2-49D3-9BFC-A3ED50C8E71C}" dt="2023-02-22T12:53:35.055" v="3467" actId="729"/>
        <pc:sldMkLst>
          <pc:docMk/>
          <pc:sldMk cId="857857681" sldId="344"/>
        </pc:sldMkLst>
      </pc:sldChg>
      <pc:sldChg chg="mod ord modShow">
        <pc:chgData name="Carla" userId="417464ba-0c67-467a-8d9f-e5f447a9fc8a" providerId="ADAL" clId="{0A18DBD1-F4B2-49D3-9BFC-A3ED50C8E71C}" dt="2023-02-22T12:53:35.055" v="3467" actId="729"/>
        <pc:sldMkLst>
          <pc:docMk/>
          <pc:sldMk cId="386240992" sldId="345"/>
        </pc:sldMkLst>
      </pc:sldChg>
      <pc:sldChg chg="mod ord modShow">
        <pc:chgData name="Carla" userId="417464ba-0c67-467a-8d9f-e5f447a9fc8a" providerId="ADAL" clId="{0A18DBD1-F4B2-49D3-9BFC-A3ED50C8E71C}" dt="2023-02-22T12:53:35.055" v="3467" actId="729"/>
        <pc:sldMkLst>
          <pc:docMk/>
          <pc:sldMk cId="2619872372" sldId="346"/>
        </pc:sldMkLst>
      </pc:sldChg>
      <pc:sldChg chg="mod ord modShow">
        <pc:chgData name="Carla" userId="417464ba-0c67-467a-8d9f-e5f447a9fc8a" providerId="ADAL" clId="{0A18DBD1-F4B2-49D3-9BFC-A3ED50C8E71C}" dt="2023-02-22T12:53:35.055" v="3467" actId="729"/>
        <pc:sldMkLst>
          <pc:docMk/>
          <pc:sldMk cId="1288230459" sldId="347"/>
        </pc:sldMkLst>
      </pc:sldChg>
      <pc:sldChg chg="mod ord modShow">
        <pc:chgData name="Carla" userId="417464ba-0c67-467a-8d9f-e5f447a9fc8a" providerId="ADAL" clId="{0A18DBD1-F4B2-49D3-9BFC-A3ED50C8E71C}" dt="2023-02-22T12:53:35.055" v="3467" actId="729"/>
        <pc:sldMkLst>
          <pc:docMk/>
          <pc:sldMk cId="3472603095" sldId="348"/>
        </pc:sldMkLst>
      </pc:sldChg>
      <pc:sldChg chg="mod ord modShow">
        <pc:chgData name="Carla" userId="417464ba-0c67-467a-8d9f-e5f447a9fc8a" providerId="ADAL" clId="{0A18DBD1-F4B2-49D3-9BFC-A3ED50C8E71C}" dt="2023-02-22T12:53:35.055" v="3467" actId="729"/>
        <pc:sldMkLst>
          <pc:docMk/>
          <pc:sldMk cId="3622783410" sldId="349"/>
        </pc:sldMkLst>
      </pc:sldChg>
      <pc:sldChg chg="mod ord modShow">
        <pc:chgData name="Carla" userId="417464ba-0c67-467a-8d9f-e5f447a9fc8a" providerId="ADAL" clId="{0A18DBD1-F4B2-49D3-9BFC-A3ED50C8E71C}" dt="2023-02-22T12:53:35.055" v="3467" actId="729"/>
        <pc:sldMkLst>
          <pc:docMk/>
          <pc:sldMk cId="4016126095" sldId="350"/>
        </pc:sldMkLst>
      </pc:sldChg>
      <pc:sldChg chg="mod ord modShow">
        <pc:chgData name="Carla" userId="417464ba-0c67-467a-8d9f-e5f447a9fc8a" providerId="ADAL" clId="{0A18DBD1-F4B2-49D3-9BFC-A3ED50C8E71C}" dt="2023-02-22T12:53:35.055" v="3467" actId="729"/>
        <pc:sldMkLst>
          <pc:docMk/>
          <pc:sldMk cId="2910430488" sldId="352"/>
        </pc:sldMkLst>
      </pc:sldChg>
      <pc:sldChg chg="mod ord modShow">
        <pc:chgData name="Carla" userId="417464ba-0c67-467a-8d9f-e5f447a9fc8a" providerId="ADAL" clId="{0A18DBD1-F4B2-49D3-9BFC-A3ED50C8E71C}" dt="2023-02-22T12:53:35.055" v="3467" actId="729"/>
        <pc:sldMkLst>
          <pc:docMk/>
          <pc:sldMk cId="1503226154" sldId="353"/>
        </pc:sldMkLst>
      </pc:sldChg>
      <pc:sldChg chg="mod ord modShow">
        <pc:chgData name="Carla" userId="417464ba-0c67-467a-8d9f-e5f447a9fc8a" providerId="ADAL" clId="{0A18DBD1-F4B2-49D3-9BFC-A3ED50C8E71C}" dt="2023-02-22T12:53:35.055" v="3467" actId="729"/>
        <pc:sldMkLst>
          <pc:docMk/>
          <pc:sldMk cId="544016882" sldId="354"/>
        </pc:sldMkLst>
      </pc:sldChg>
      <pc:sldChg chg="add del ord">
        <pc:chgData name="Carla" userId="417464ba-0c67-467a-8d9f-e5f447a9fc8a" providerId="ADAL" clId="{0A18DBD1-F4B2-49D3-9BFC-A3ED50C8E71C}" dt="2022-11-17T16:20:18.941" v="825" actId="47"/>
        <pc:sldMkLst>
          <pc:docMk/>
          <pc:sldMk cId="3816027252" sldId="369"/>
        </pc:sldMkLst>
      </pc:sldChg>
      <pc:sldChg chg="addSp delSp modSp add mod ord modNotesTx">
        <pc:chgData name="Carla" userId="417464ba-0c67-467a-8d9f-e5f447a9fc8a" providerId="ADAL" clId="{0A18DBD1-F4B2-49D3-9BFC-A3ED50C8E71C}" dt="2023-02-23T14:44:58.524" v="4912" actId="207"/>
        <pc:sldMkLst>
          <pc:docMk/>
          <pc:sldMk cId="2623300561" sldId="370"/>
        </pc:sldMkLst>
        <pc:spChg chg="add mod">
          <ac:chgData name="Carla" userId="417464ba-0c67-467a-8d9f-e5f447a9fc8a" providerId="ADAL" clId="{0A18DBD1-F4B2-49D3-9BFC-A3ED50C8E71C}" dt="2023-02-22T12:33:22.822" v="3035"/>
          <ac:spMkLst>
            <pc:docMk/>
            <pc:sldMk cId="2623300561" sldId="370"/>
            <ac:spMk id="2" creationId="{50DEADFA-CC2C-AB5E-D11B-CAD98D7E1E4F}"/>
          </ac:spMkLst>
        </pc:spChg>
        <pc:spChg chg="mod">
          <ac:chgData name="Carla" userId="417464ba-0c67-467a-8d9f-e5f447a9fc8a" providerId="ADAL" clId="{0A18DBD1-F4B2-49D3-9BFC-A3ED50C8E71C}" dt="2022-11-18T08:22:49.219" v="1081" actId="1076"/>
          <ac:spMkLst>
            <pc:docMk/>
            <pc:sldMk cId="2623300561" sldId="370"/>
            <ac:spMk id="3" creationId="{F83CB9D3-F450-6CBE-67FE-C85FA261EED1}"/>
          </ac:spMkLst>
        </pc:spChg>
        <pc:spChg chg="mod">
          <ac:chgData name="Carla" userId="417464ba-0c67-467a-8d9f-e5f447a9fc8a" providerId="ADAL" clId="{0A18DBD1-F4B2-49D3-9BFC-A3ED50C8E71C}" dt="2022-11-17T16:31:09.736" v="1012" actId="1076"/>
          <ac:spMkLst>
            <pc:docMk/>
            <pc:sldMk cId="2623300561" sldId="370"/>
            <ac:spMk id="4" creationId="{2B21F1D5-AC16-D0D6-9A31-DA4F6D81F5CB}"/>
          </ac:spMkLst>
        </pc:spChg>
        <pc:spChg chg="add mod">
          <ac:chgData name="Carla" userId="417464ba-0c67-467a-8d9f-e5f447a9fc8a" providerId="ADAL" clId="{0A18DBD1-F4B2-49D3-9BFC-A3ED50C8E71C}" dt="2023-02-22T12:33:22.822" v="3035"/>
          <ac:spMkLst>
            <pc:docMk/>
            <pc:sldMk cId="2623300561" sldId="370"/>
            <ac:spMk id="5" creationId="{6AAB3976-2E5C-2ACB-481E-B512AA44A971}"/>
          </ac:spMkLst>
        </pc:spChg>
        <pc:spChg chg="mod">
          <ac:chgData name="Carla" userId="417464ba-0c67-467a-8d9f-e5f447a9fc8a" providerId="ADAL" clId="{0A18DBD1-F4B2-49D3-9BFC-A3ED50C8E71C}" dt="2023-02-23T14:44:58.524" v="4912" actId="207"/>
          <ac:spMkLst>
            <pc:docMk/>
            <pc:sldMk cId="2623300561" sldId="370"/>
            <ac:spMk id="6" creationId="{1755527A-30CA-944E-A482-ED896F156CD0}"/>
          </ac:spMkLst>
        </pc:spChg>
        <pc:spChg chg="add mod">
          <ac:chgData name="Carla" userId="417464ba-0c67-467a-8d9f-e5f447a9fc8a" providerId="ADAL" clId="{0A18DBD1-F4B2-49D3-9BFC-A3ED50C8E71C}" dt="2023-02-22T12:33:22.822" v="3035"/>
          <ac:spMkLst>
            <pc:docMk/>
            <pc:sldMk cId="2623300561" sldId="370"/>
            <ac:spMk id="7" creationId="{A10EC03B-BC64-2AF2-9561-F991C02790EF}"/>
          </ac:spMkLst>
        </pc:spChg>
        <pc:spChg chg="add mod">
          <ac:chgData name="Carla" userId="417464ba-0c67-467a-8d9f-e5f447a9fc8a" providerId="ADAL" clId="{0A18DBD1-F4B2-49D3-9BFC-A3ED50C8E71C}" dt="2023-02-22T12:33:22.822" v="3035"/>
          <ac:spMkLst>
            <pc:docMk/>
            <pc:sldMk cId="2623300561" sldId="370"/>
            <ac:spMk id="8" creationId="{68065445-5CAE-F35A-2746-015F050C4576}"/>
          </ac:spMkLst>
        </pc:spChg>
        <pc:spChg chg="add mod">
          <ac:chgData name="Carla" userId="417464ba-0c67-467a-8d9f-e5f447a9fc8a" providerId="ADAL" clId="{0A18DBD1-F4B2-49D3-9BFC-A3ED50C8E71C}" dt="2023-02-22T12:33:22.822" v="3035"/>
          <ac:spMkLst>
            <pc:docMk/>
            <pc:sldMk cId="2623300561" sldId="370"/>
            <ac:spMk id="9" creationId="{3DD36D06-AD03-6653-6596-7BEFDFE7E702}"/>
          </ac:spMkLst>
        </pc:spChg>
        <pc:spChg chg="add mod">
          <ac:chgData name="Carla" userId="417464ba-0c67-467a-8d9f-e5f447a9fc8a" providerId="ADAL" clId="{0A18DBD1-F4B2-49D3-9BFC-A3ED50C8E71C}" dt="2023-02-22T12:33:22.822" v="3035"/>
          <ac:spMkLst>
            <pc:docMk/>
            <pc:sldMk cId="2623300561" sldId="370"/>
            <ac:spMk id="10" creationId="{D9242337-F88A-9118-229A-BC5F1134F575}"/>
          </ac:spMkLst>
        </pc:spChg>
        <pc:spChg chg="add mod">
          <ac:chgData name="Carla" userId="417464ba-0c67-467a-8d9f-e5f447a9fc8a" providerId="ADAL" clId="{0A18DBD1-F4B2-49D3-9BFC-A3ED50C8E71C}" dt="2023-02-22T12:33:22.822" v="3035"/>
          <ac:spMkLst>
            <pc:docMk/>
            <pc:sldMk cId="2623300561" sldId="370"/>
            <ac:spMk id="11" creationId="{AB1A6EE0-2F73-1E3F-267C-0E58FCDB0E52}"/>
          </ac:spMkLst>
        </pc:spChg>
        <pc:spChg chg="add mod">
          <ac:chgData name="Carla" userId="417464ba-0c67-467a-8d9f-e5f447a9fc8a" providerId="ADAL" clId="{0A18DBD1-F4B2-49D3-9BFC-A3ED50C8E71C}" dt="2023-02-22T12:33:22.822" v="3035"/>
          <ac:spMkLst>
            <pc:docMk/>
            <pc:sldMk cId="2623300561" sldId="370"/>
            <ac:spMk id="12" creationId="{78C67BC9-3EDC-BBA3-69A2-01D052DF4BB1}"/>
          </ac:spMkLst>
        </pc:spChg>
        <pc:spChg chg="add del mod">
          <ac:chgData name="Carla" userId="417464ba-0c67-467a-8d9f-e5f447a9fc8a" providerId="ADAL" clId="{0A18DBD1-F4B2-49D3-9BFC-A3ED50C8E71C}" dt="2022-11-17T16:24:23.871" v="922" actId="478"/>
          <ac:spMkLst>
            <pc:docMk/>
            <pc:sldMk cId="2623300561" sldId="370"/>
            <ac:spMk id="12" creationId="{D4A44DA9-4723-9186-1032-561FBB0C9A59}"/>
          </ac:spMkLst>
        </pc:spChg>
        <pc:spChg chg="del mod">
          <ac:chgData name="Carla" userId="417464ba-0c67-467a-8d9f-e5f447a9fc8a" providerId="ADAL" clId="{0A18DBD1-F4B2-49D3-9BFC-A3ED50C8E71C}" dt="2022-11-17T16:24:45.700" v="927" actId="478"/>
          <ac:spMkLst>
            <pc:docMk/>
            <pc:sldMk cId="2623300561" sldId="370"/>
            <ac:spMk id="15" creationId="{06BE1022-5D0F-BCFD-0974-0FE0EE39D2C9}"/>
          </ac:spMkLst>
        </pc:spChg>
        <pc:spChg chg="del mod topLvl">
          <ac:chgData name="Carla" userId="417464ba-0c67-467a-8d9f-e5f447a9fc8a" providerId="ADAL" clId="{0A18DBD1-F4B2-49D3-9BFC-A3ED50C8E71C}" dt="2022-11-17T16:25:20.347" v="937" actId="478"/>
          <ac:spMkLst>
            <pc:docMk/>
            <pc:sldMk cId="2623300561" sldId="370"/>
            <ac:spMk id="16" creationId="{7ABD558D-5CF9-51EF-4B13-6C062CF55E55}"/>
          </ac:spMkLst>
        </pc:spChg>
        <pc:spChg chg="mod">
          <ac:chgData name="Carla" userId="417464ba-0c67-467a-8d9f-e5f447a9fc8a" providerId="ADAL" clId="{0A18DBD1-F4B2-49D3-9BFC-A3ED50C8E71C}" dt="2022-11-17T16:31:09.736" v="1012" actId="1076"/>
          <ac:spMkLst>
            <pc:docMk/>
            <pc:sldMk cId="2623300561" sldId="370"/>
            <ac:spMk id="17" creationId="{C3F1D65D-8679-3F7E-3F8D-395755731CBB}"/>
          </ac:spMkLst>
        </pc:spChg>
        <pc:spChg chg="mod">
          <ac:chgData name="Carla" userId="417464ba-0c67-467a-8d9f-e5f447a9fc8a" providerId="ADAL" clId="{0A18DBD1-F4B2-49D3-9BFC-A3ED50C8E71C}" dt="2022-11-17T16:31:09.736" v="1012" actId="1076"/>
          <ac:spMkLst>
            <pc:docMk/>
            <pc:sldMk cId="2623300561" sldId="370"/>
            <ac:spMk id="18" creationId="{C3F43E8E-C8E4-9C5F-836B-A218CEBBCFE6}"/>
          </ac:spMkLst>
        </pc:spChg>
        <pc:spChg chg="mod">
          <ac:chgData name="Carla" userId="417464ba-0c67-467a-8d9f-e5f447a9fc8a" providerId="ADAL" clId="{0A18DBD1-F4B2-49D3-9BFC-A3ED50C8E71C}" dt="2023-02-22T12:33:16.565" v="3033" actId="1076"/>
          <ac:spMkLst>
            <pc:docMk/>
            <pc:sldMk cId="2623300561" sldId="370"/>
            <ac:spMk id="19" creationId="{A51C343B-D34D-9982-4ED1-33A8403669EA}"/>
          </ac:spMkLst>
        </pc:spChg>
        <pc:spChg chg="mod">
          <ac:chgData name="Carla" userId="417464ba-0c67-467a-8d9f-e5f447a9fc8a" providerId="ADAL" clId="{0A18DBD1-F4B2-49D3-9BFC-A3ED50C8E71C}" dt="2023-02-23T14:39:04.851" v="4891" actId="20577"/>
          <ac:spMkLst>
            <pc:docMk/>
            <pc:sldMk cId="2623300561" sldId="370"/>
            <ac:spMk id="20" creationId="{36F277D6-322B-A848-92DC-A83C2D17258F}"/>
          </ac:spMkLst>
        </pc:spChg>
        <pc:spChg chg="mod">
          <ac:chgData name="Carla" userId="417464ba-0c67-467a-8d9f-e5f447a9fc8a" providerId="ADAL" clId="{0A18DBD1-F4B2-49D3-9BFC-A3ED50C8E71C}" dt="2023-02-22T12:33:20.203" v="3034" actId="1076"/>
          <ac:spMkLst>
            <pc:docMk/>
            <pc:sldMk cId="2623300561" sldId="370"/>
            <ac:spMk id="22" creationId="{29EC71E9-2C61-9799-D5D4-DFFE6E22C712}"/>
          </ac:spMkLst>
        </pc:spChg>
        <pc:spChg chg="mod">
          <ac:chgData name="Carla" userId="417464ba-0c67-467a-8d9f-e5f447a9fc8a" providerId="ADAL" clId="{0A18DBD1-F4B2-49D3-9BFC-A3ED50C8E71C}" dt="2022-11-17T16:31:09.736" v="1012" actId="1076"/>
          <ac:spMkLst>
            <pc:docMk/>
            <pc:sldMk cId="2623300561" sldId="370"/>
            <ac:spMk id="24" creationId="{8B2F6954-CF8A-B6F8-B97A-DE6793C4104A}"/>
          </ac:spMkLst>
        </pc:spChg>
        <pc:spChg chg="mod">
          <ac:chgData name="Carla" userId="417464ba-0c67-467a-8d9f-e5f447a9fc8a" providerId="ADAL" clId="{0A18DBD1-F4B2-49D3-9BFC-A3ED50C8E71C}" dt="2022-11-17T16:31:09.736" v="1012" actId="1076"/>
          <ac:spMkLst>
            <pc:docMk/>
            <pc:sldMk cId="2623300561" sldId="370"/>
            <ac:spMk id="25" creationId="{E82C51BF-C617-FCEC-C441-A587D009F141}"/>
          </ac:spMkLst>
        </pc:spChg>
        <pc:spChg chg="mod">
          <ac:chgData name="Carla" userId="417464ba-0c67-467a-8d9f-e5f447a9fc8a" providerId="ADAL" clId="{0A18DBD1-F4B2-49D3-9BFC-A3ED50C8E71C}" dt="2022-11-17T16:31:09.736" v="1012" actId="1076"/>
          <ac:spMkLst>
            <pc:docMk/>
            <pc:sldMk cId="2623300561" sldId="370"/>
            <ac:spMk id="26" creationId="{6883856D-1523-DCAF-1B56-95552A48ECFB}"/>
          </ac:spMkLst>
        </pc:spChg>
        <pc:spChg chg="mod">
          <ac:chgData name="Carla" userId="417464ba-0c67-467a-8d9f-e5f447a9fc8a" providerId="ADAL" clId="{0A18DBD1-F4B2-49D3-9BFC-A3ED50C8E71C}" dt="2022-11-17T16:31:09.736" v="1012" actId="1076"/>
          <ac:spMkLst>
            <pc:docMk/>
            <pc:sldMk cId="2623300561" sldId="370"/>
            <ac:spMk id="27" creationId="{B83F9DAF-0FEB-CB35-D1BC-1DF53E78F948}"/>
          </ac:spMkLst>
        </pc:spChg>
        <pc:spChg chg="mod">
          <ac:chgData name="Carla" userId="417464ba-0c67-467a-8d9f-e5f447a9fc8a" providerId="ADAL" clId="{0A18DBD1-F4B2-49D3-9BFC-A3ED50C8E71C}" dt="2022-11-17T16:31:09.736" v="1012" actId="1076"/>
          <ac:spMkLst>
            <pc:docMk/>
            <pc:sldMk cId="2623300561" sldId="370"/>
            <ac:spMk id="28" creationId="{97176BC7-1998-6CD1-7ECC-53E7839BB195}"/>
          </ac:spMkLst>
        </pc:spChg>
        <pc:spChg chg="del mod">
          <ac:chgData name="Carla" userId="417464ba-0c67-467a-8d9f-e5f447a9fc8a" providerId="ADAL" clId="{0A18DBD1-F4B2-49D3-9BFC-A3ED50C8E71C}" dt="2022-11-17T16:25:11.644" v="932" actId="478"/>
          <ac:spMkLst>
            <pc:docMk/>
            <pc:sldMk cId="2623300561" sldId="370"/>
            <ac:spMk id="29" creationId="{1E0C98EF-9D5F-72CF-E078-CB5B8E9D604F}"/>
          </ac:spMkLst>
        </pc:spChg>
        <pc:spChg chg="del mod">
          <ac:chgData name="Carla" userId="417464ba-0c67-467a-8d9f-e5f447a9fc8a" providerId="ADAL" clId="{0A18DBD1-F4B2-49D3-9BFC-A3ED50C8E71C}" dt="2022-11-17T16:25:15.846" v="934" actId="478"/>
          <ac:spMkLst>
            <pc:docMk/>
            <pc:sldMk cId="2623300561" sldId="370"/>
            <ac:spMk id="30" creationId="{7972DE2E-9123-6DC4-F9D8-7F919C4AC61E}"/>
          </ac:spMkLst>
        </pc:spChg>
        <pc:spChg chg="mod">
          <ac:chgData name="Carla" userId="417464ba-0c67-467a-8d9f-e5f447a9fc8a" providerId="ADAL" clId="{0A18DBD1-F4B2-49D3-9BFC-A3ED50C8E71C}" dt="2023-02-22T12:33:05.848" v="3031" actId="1076"/>
          <ac:spMkLst>
            <pc:docMk/>
            <pc:sldMk cId="2623300561" sldId="370"/>
            <ac:spMk id="31" creationId="{377461AD-ABC0-7826-E454-64EEAE103F59}"/>
          </ac:spMkLst>
        </pc:spChg>
        <pc:spChg chg="mod">
          <ac:chgData name="Carla" userId="417464ba-0c67-467a-8d9f-e5f447a9fc8a" providerId="ADAL" clId="{0A18DBD1-F4B2-49D3-9BFC-A3ED50C8E71C}" dt="2022-11-17T16:31:09.736" v="1012" actId="1076"/>
          <ac:spMkLst>
            <pc:docMk/>
            <pc:sldMk cId="2623300561" sldId="370"/>
            <ac:spMk id="32" creationId="{A3597CFC-28DE-21B2-1C8A-421EC87023CD}"/>
          </ac:spMkLst>
        </pc:spChg>
        <pc:spChg chg="del mod">
          <ac:chgData name="Carla" userId="417464ba-0c67-467a-8d9f-e5f447a9fc8a" providerId="ADAL" clId="{0A18DBD1-F4B2-49D3-9BFC-A3ED50C8E71C}" dt="2022-11-17T16:25:13.085" v="933" actId="478"/>
          <ac:spMkLst>
            <pc:docMk/>
            <pc:sldMk cId="2623300561" sldId="370"/>
            <ac:spMk id="33" creationId="{F72CBB3A-7CB9-F399-538A-710C1E9A515C}"/>
          </ac:spMkLst>
        </pc:spChg>
        <pc:grpChg chg="add del mod">
          <ac:chgData name="Carla" userId="417464ba-0c67-467a-8d9f-e5f447a9fc8a" providerId="ADAL" clId="{0A18DBD1-F4B2-49D3-9BFC-A3ED50C8E71C}" dt="2022-11-17T16:25:20.347" v="937" actId="478"/>
          <ac:grpSpMkLst>
            <pc:docMk/>
            <pc:sldMk cId="2623300561" sldId="370"/>
            <ac:grpSpMk id="13" creationId="{6866041F-443F-D250-FDA2-818F533B5639}"/>
          </ac:grpSpMkLst>
        </pc:grpChg>
        <pc:grpChg chg="mod topLvl">
          <ac:chgData name="Carla" userId="417464ba-0c67-467a-8d9f-e5f447a9fc8a" providerId="ADAL" clId="{0A18DBD1-F4B2-49D3-9BFC-A3ED50C8E71C}" dt="2022-11-17T16:31:09.736" v="1012" actId="1076"/>
          <ac:grpSpMkLst>
            <pc:docMk/>
            <pc:sldMk cId="2623300561" sldId="370"/>
            <ac:grpSpMk id="14" creationId="{C04E1934-AA2D-8C9D-1AD4-BBBA8D8B25AC}"/>
          </ac:grpSpMkLst>
        </pc:grpChg>
        <pc:picChg chg="mod">
          <ac:chgData name="Carla" userId="417464ba-0c67-467a-8d9f-e5f447a9fc8a" providerId="ADAL" clId="{0A18DBD1-F4B2-49D3-9BFC-A3ED50C8E71C}" dt="2022-11-17T16:31:09.736" v="1012" actId="1076"/>
          <ac:picMkLst>
            <pc:docMk/>
            <pc:sldMk cId="2623300561" sldId="370"/>
            <ac:picMk id="23" creationId="{76C480D8-8CE6-77A5-5475-98B1EE96D76F}"/>
          </ac:picMkLst>
        </pc:picChg>
        <pc:cxnChg chg="del mod">
          <ac:chgData name="Carla" userId="417464ba-0c67-467a-8d9f-e5f447a9fc8a" providerId="ADAL" clId="{0A18DBD1-F4B2-49D3-9BFC-A3ED50C8E71C}" dt="2022-11-17T16:29:41.038" v="989" actId="478"/>
          <ac:cxnSpMkLst>
            <pc:docMk/>
            <pc:sldMk cId="2623300561" sldId="370"/>
            <ac:cxnSpMk id="7" creationId="{C57AC3D6-EE5D-8129-3A2C-BD8551326C17}"/>
          </ac:cxnSpMkLst>
        </pc:cxnChg>
        <pc:cxnChg chg="add del mod">
          <ac:chgData name="Carla" userId="417464ba-0c67-467a-8d9f-e5f447a9fc8a" providerId="ADAL" clId="{0A18DBD1-F4B2-49D3-9BFC-A3ED50C8E71C}" dt="2022-11-17T16:28:30.340" v="969" actId="478"/>
          <ac:cxnSpMkLst>
            <pc:docMk/>
            <pc:sldMk cId="2623300561" sldId="370"/>
            <ac:cxnSpMk id="10" creationId="{0F7F6649-567C-90AB-C306-6CD9ACB9A9D0}"/>
          </ac:cxnSpMkLst>
        </pc:cxnChg>
        <pc:cxnChg chg="add mod">
          <ac:chgData name="Carla" userId="417464ba-0c67-467a-8d9f-e5f447a9fc8a" providerId="ADAL" clId="{0A18DBD1-F4B2-49D3-9BFC-A3ED50C8E71C}" dt="2022-11-17T16:31:09.736" v="1012" actId="1076"/>
          <ac:cxnSpMkLst>
            <pc:docMk/>
            <pc:sldMk cId="2623300561" sldId="370"/>
            <ac:cxnSpMk id="43" creationId="{D277F227-E0EF-15AD-DE81-143AB077BEA1}"/>
          </ac:cxnSpMkLst>
        </pc:cxnChg>
        <pc:cxnChg chg="add mod">
          <ac:chgData name="Carla" userId="417464ba-0c67-467a-8d9f-e5f447a9fc8a" providerId="ADAL" clId="{0A18DBD1-F4B2-49D3-9BFC-A3ED50C8E71C}" dt="2022-11-17T16:31:09.736" v="1012" actId="1076"/>
          <ac:cxnSpMkLst>
            <pc:docMk/>
            <pc:sldMk cId="2623300561" sldId="370"/>
            <ac:cxnSpMk id="54" creationId="{4B47173C-81A7-694D-1A62-23851CF819C8}"/>
          </ac:cxnSpMkLst>
        </pc:cxnChg>
        <pc:cxnChg chg="add mod">
          <ac:chgData name="Carla" userId="417464ba-0c67-467a-8d9f-e5f447a9fc8a" providerId="ADAL" clId="{0A18DBD1-F4B2-49D3-9BFC-A3ED50C8E71C}" dt="2022-11-17T16:31:09.736" v="1012" actId="1076"/>
          <ac:cxnSpMkLst>
            <pc:docMk/>
            <pc:sldMk cId="2623300561" sldId="370"/>
            <ac:cxnSpMk id="55" creationId="{1A1DFFF6-6C20-5274-6A3E-76A5AE496918}"/>
          </ac:cxnSpMkLst>
        </pc:cxnChg>
        <pc:cxnChg chg="add mod">
          <ac:chgData name="Carla" userId="417464ba-0c67-467a-8d9f-e5f447a9fc8a" providerId="ADAL" clId="{0A18DBD1-F4B2-49D3-9BFC-A3ED50C8E71C}" dt="2022-11-17T16:31:09.736" v="1012" actId="1076"/>
          <ac:cxnSpMkLst>
            <pc:docMk/>
            <pc:sldMk cId="2623300561" sldId="370"/>
            <ac:cxnSpMk id="58" creationId="{E50ED36E-506A-EBBE-0566-BCBACC5D8D25}"/>
          </ac:cxnSpMkLst>
        </pc:cxnChg>
        <pc:cxnChg chg="add mod">
          <ac:chgData name="Carla" userId="417464ba-0c67-467a-8d9f-e5f447a9fc8a" providerId="ADAL" clId="{0A18DBD1-F4B2-49D3-9BFC-A3ED50C8E71C}" dt="2022-11-17T16:31:09.736" v="1012" actId="1076"/>
          <ac:cxnSpMkLst>
            <pc:docMk/>
            <pc:sldMk cId="2623300561" sldId="370"/>
            <ac:cxnSpMk id="61" creationId="{3554CC2F-6D04-AF33-D6AC-61A22E31237A}"/>
          </ac:cxnSpMkLst>
        </pc:cxnChg>
      </pc:sldChg>
      <pc:sldChg chg="modSp add del mod">
        <pc:chgData name="Carla" userId="417464ba-0c67-467a-8d9f-e5f447a9fc8a" providerId="ADAL" clId="{0A18DBD1-F4B2-49D3-9BFC-A3ED50C8E71C}" dt="2022-11-18T09:15:23.302" v="2140" actId="47"/>
        <pc:sldMkLst>
          <pc:docMk/>
          <pc:sldMk cId="3433500808" sldId="371"/>
        </pc:sldMkLst>
        <pc:spChg chg="mod">
          <ac:chgData name="Carla" userId="417464ba-0c67-467a-8d9f-e5f447a9fc8a" providerId="ADAL" clId="{0A18DBD1-F4B2-49D3-9BFC-A3ED50C8E71C}" dt="2022-11-18T08:40:23.580" v="1220" actId="20577"/>
          <ac:spMkLst>
            <pc:docMk/>
            <pc:sldMk cId="3433500808" sldId="371"/>
            <ac:spMk id="6" creationId="{1755527A-30CA-944E-A482-ED896F156CD0}"/>
          </ac:spMkLst>
        </pc:spChg>
      </pc:sldChg>
      <pc:sldChg chg="modSp add del mod">
        <pc:chgData name="Carla" userId="417464ba-0c67-467a-8d9f-e5f447a9fc8a" providerId="ADAL" clId="{0A18DBD1-F4B2-49D3-9BFC-A3ED50C8E71C}" dt="2022-11-18T08:41:25.291" v="1222" actId="47"/>
        <pc:sldMkLst>
          <pc:docMk/>
          <pc:sldMk cId="1892036648" sldId="372"/>
        </pc:sldMkLst>
        <pc:spChg chg="mod">
          <ac:chgData name="Carla" userId="417464ba-0c67-467a-8d9f-e5f447a9fc8a" providerId="ADAL" clId="{0A18DBD1-F4B2-49D3-9BFC-A3ED50C8E71C}" dt="2022-11-18T08:39:05.996" v="1096" actId="20577"/>
          <ac:spMkLst>
            <pc:docMk/>
            <pc:sldMk cId="1892036648" sldId="372"/>
            <ac:spMk id="6" creationId="{1755527A-30CA-944E-A482-ED896F156CD0}"/>
          </ac:spMkLst>
        </pc:spChg>
      </pc:sldChg>
      <pc:sldChg chg="add del ord">
        <pc:chgData name="Carla" userId="417464ba-0c67-467a-8d9f-e5f447a9fc8a" providerId="ADAL" clId="{0A18DBD1-F4B2-49D3-9BFC-A3ED50C8E71C}" dt="2023-02-22T11:52:58.142" v="3023" actId="47"/>
        <pc:sldMkLst>
          <pc:docMk/>
          <pc:sldMk cId="2812248871" sldId="372"/>
        </pc:sldMkLst>
      </pc:sldChg>
      <pc:sldChg chg="modSp add del mod">
        <pc:chgData name="Carla" userId="417464ba-0c67-467a-8d9f-e5f447a9fc8a" providerId="ADAL" clId="{0A18DBD1-F4B2-49D3-9BFC-A3ED50C8E71C}" dt="2022-11-18T08:41:25.291" v="1222" actId="47"/>
        <pc:sldMkLst>
          <pc:docMk/>
          <pc:sldMk cId="447277948" sldId="373"/>
        </pc:sldMkLst>
        <pc:spChg chg="mod">
          <ac:chgData name="Carla" userId="417464ba-0c67-467a-8d9f-e5f447a9fc8a" providerId="ADAL" clId="{0A18DBD1-F4B2-49D3-9BFC-A3ED50C8E71C}" dt="2022-11-18T08:39:26.785" v="1130" actId="20577"/>
          <ac:spMkLst>
            <pc:docMk/>
            <pc:sldMk cId="447277948" sldId="373"/>
            <ac:spMk id="6" creationId="{1755527A-30CA-944E-A482-ED896F156CD0}"/>
          </ac:spMkLst>
        </pc:spChg>
        <pc:spChg chg="mod">
          <ac:chgData name="Carla" userId="417464ba-0c67-467a-8d9f-e5f447a9fc8a" providerId="ADAL" clId="{0A18DBD1-F4B2-49D3-9BFC-A3ED50C8E71C}" dt="2022-11-18T08:39:14.005" v="1098" actId="20577"/>
          <ac:spMkLst>
            <pc:docMk/>
            <pc:sldMk cId="447277948" sldId="373"/>
            <ac:spMk id="20" creationId="{36F277D6-322B-A848-92DC-A83C2D17258F}"/>
          </ac:spMkLst>
        </pc:spChg>
      </pc:sldChg>
      <pc:sldChg chg="modSp add mod modNotesTx">
        <pc:chgData name="Carla" userId="417464ba-0c67-467a-8d9f-e5f447a9fc8a" providerId="ADAL" clId="{0A18DBD1-F4B2-49D3-9BFC-A3ED50C8E71C}" dt="2023-02-22T20:17:15.044" v="4005" actId="20577"/>
        <pc:sldMkLst>
          <pc:docMk/>
          <pc:sldMk cId="3215242977" sldId="373"/>
        </pc:sldMkLst>
        <pc:spChg chg="mod">
          <ac:chgData name="Carla" userId="417464ba-0c67-467a-8d9f-e5f447a9fc8a" providerId="ADAL" clId="{0A18DBD1-F4B2-49D3-9BFC-A3ED50C8E71C}" dt="2022-11-18T09:13:29.854" v="2047" actId="207"/>
          <ac:spMkLst>
            <pc:docMk/>
            <pc:sldMk cId="3215242977" sldId="373"/>
            <ac:spMk id="2" creationId="{6E3B2962-F31C-7687-9EC4-29063E03A6BF}"/>
          </ac:spMkLst>
        </pc:spChg>
        <pc:spChg chg="mod">
          <ac:chgData name="Carla" userId="417464ba-0c67-467a-8d9f-e5f447a9fc8a" providerId="ADAL" clId="{0A18DBD1-F4B2-49D3-9BFC-A3ED50C8E71C}" dt="2022-11-18T09:13:29.854" v="2047" actId="207"/>
          <ac:spMkLst>
            <pc:docMk/>
            <pc:sldMk cId="3215242977" sldId="373"/>
            <ac:spMk id="3" creationId="{1C115CEE-CAD7-5259-0E1B-6DCFC57E21F1}"/>
          </ac:spMkLst>
        </pc:spChg>
        <pc:spChg chg="mod">
          <ac:chgData name="Carla" userId="417464ba-0c67-467a-8d9f-e5f447a9fc8a" providerId="ADAL" clId="{0A18DBD1-F4B2-49D3-9BFC-A3ED50C8E71C}" dt="2022-11-18T09:13:29.854" v="2047" actId="207"/>
          <ac:spMkLst>
            <pc:docMk/>
            <pc:sldMk cId="3215242977" sldId="373"/>
            <ac:spMk id="4" creationId="{670FD672-4F22-74F6-AF36-B421404A533E}"/>
          </ac:spMkLst>
        </pc:spChg>
        <pc:spChg chg="mod">
          <ac:chgData name="Carla" userId="417464ba-0c67-467a-8d9f-e5f447a9fc8a" providerId="ADAL" clId="{0A18DBD1-F4B2-49D3-9BFC-A3ED50C8E71C}" dt="2023-02-22T20:16:35.961" v="3983" actId="20577"/>
          <ac:spMkLst>
            <pc:docMk/>
            <pc:sldMk cId="3215242977" sldId="373"/>
            <ac:spMk id="9" creationId="{D65E6D98-BE8C-6B4C-B23E-6167300445AE}"/>
          </ac:spMkLst>
        </pc:spChg>
        <pc:spChg chg="mod">
          <ac:chgData name="Carla" userId="417464ba-0c67-467a-8d9f-e5f447a9fc8a" providerId="ADAL" clId="{0A18DBD1-F4B2-49D3-9BFC-A3ED50C8E71C}" dt="2023-02-22T20:17:15.044" v="4005" actId="20577"/>
          <ac:spMkLst>
            <pc:docMk/>
            <pc:sldMk cId="3215242977" sldId="373"/>
            <ac:spMk id="10" creationId="{57F7817C-F1AD-0D44-B171-8337EA4CAC58}"/>
          </ac:spMkLst>
        </pc:spChg>
        <pc:spChg chg="mod">
          <ac:chgData name="Carla" userId="417464ba-0c67-467a-8d9f-e5f447a9fc8a" providerId="ADAL" clId="{0A18DBD1-F4B2-49D3-9BFC-A3ED50C8E71C}" dt="2022-11-18T09:13:48.320" v="2051" actId="208"/>
          <ac:spMkLst>
            <pc:docMk/>
            <pc:sldMk cId="3215242977" sldId="373"/>
            <ac:spMk id="11" creationId="{C5F4228F-D5AA-954B-B294-68775E7ACBB6}"/>
          </ac:spMkLst>
        </pc:spChg>
        <pc:spChg chg="mod">
          <ac:chgData name="Carla" userId="417464ba-0c67-467a-8d9f-e5f447a9fc8a" providerId="ADAL" clId="{0A18DBD1-F4B2-49D3-9BFC-A3ED50C8E71C}" dt="2022-11-18T09:13:48.320" v="2051" actId="208"/>
          <ac:spMkLst>
            <pc:docMk/>
            <pc:sldMk cId="3215242977" sldId="373"/>
            <ac:spMk id="15" creationId="{FC47BBBF-E017-034D-BDA0-B4925AE086BA}"/>
          </ac:spMkLst>
        </pc:spChg>
        <pc:spChg chg="mod">
          <ac:chgData name="Carla" userId="417464ba-0c67-467a-8d9f-e5f447a9fc8a" providerId="ADAL" clId="{0A18DBD1-F4B2-49D3-9BFC-A3ED50C8E71C}" dt="2022-11-18T09:13:48.320" v="2051" actId="208"/>
          <ac:spMkLst>
            <pc:docMk/>
            <pc:sldMk cId="3215242977" sldId="373"/>
            <ac:spMk id="16" creationId="{3261E616-59D7-E24A-B3DD-6CA7E698AABB}"/>
          </ac:spMkLst>
        </pc:spChg>
        <pc:spChg chg="mod">
          <ac:chgData name="Carla" userId="417464ba-0c67-467a-8d9f-e5f447a9fc8a" providerId="ADAL" clId="{0A18DBD1-F4B2-49D3-9BFC-A3ED50C8E71C}" dt="2022-11-18T09:13:48.320" v="2051" actId="208"/>
          <ac:spMkLst>
            <pc:docMk/>
            <pc:sldMk cId="3215242977" sldId="373"/>
            <ac:spMk id="17" creationId="{CD2C5F29-B47A-A24E-B82C-5405185BD2D6}"/>
          </ac:spMkLst>
        </pc:spChg>
      </pc:sldChg>
      <pc:sldChg chg="modSp add mod modNotesTx">
        <pc:chgData name="Carla" userId="417464ba-0c67-467a-8d9f-e5f447a9fc8a" providerId="ADAL" clId="{0A18DBD1-F4B2-49D3-9BFC-A3ED50C8E71C}" dt="2023-02-22T20:17:17.766" v="4007" actId="20577"/>
        <pc:sldMkLst>
          <pc:docMk/>
          <pc:sldMk cId="3830730864" sldId="374"/>
        </pc:sldMkLst>
        <pc:spChg chg="mod">
          <ac:chgData name="Carla" userId="417464ba-0c67-467a-8d9f-e5f447a9fc8a" providerId="ADAL" clId="{0A18DBD1-F4B2-49D3-9BFC-A3ED50C8E71C}" dt="2022-11-18T09:13:35.748" v="2049" actId="207"/>
          <ac:spMkLst>
            <pc:docMk/>
            <pc:sldMk cId="3830730864" sldId="374"/>
            <ac:spMk id="2" creationId="{6E3B2962-F31C-7687-9EC4-29063E03A6BF}"/>
          </ac:spMkLst>
        </pc:spChg>
        <pc:spChg chg="mod">
          <ac:chgData name="Carla" userId="417464ba-0c67-467a-8d9f-e5f447a9fc8a" providerId="ADAL" clId="{0A18DBD1-F4B2-49D3-9BFC-A3ED50C8E71C}" dt="2022-11-18T09:13:35.748" v="2049" actId="207"/>
          <ac:spMkLst>
            <pc:docMk/>
            <pc:sldMk cId="3830730864" sldId="374"/>
            <ac:spMk id="3" creationId="{1C115CEE-CAD7-5259-0E1B-6DCFC57E21F1}"/>
          </ac:spMkLst>
        </pc:spChg>
        <pc:spChg chg="mod">
          <ac:chgData name="Carla" userId="417464ba-0c67-467a-8d9f-e5f447a9fc8a" providerId="ADAL" clId="{0A18DBD1-F4B2-49D3-9BFC-A3ED50C8E71C}" dt="2022-11-18T09:13:35.748" v="2049" actId="207"/>
          <ac:spMkLst>
            <pc:docMk/>
            <pc:sldMk cId="3830730864" sldId="374"/>
            <ac:spMk id="4" creationId="{670FD672-4F22-74F6-AF36-B421404A533E}"/>
          </ac:spMkLst>
        </pc:spChg>
        <pc:spChg chg="mod">
          <ac:chgData name="Carla" userId="417464ba-0c67-467a-8d9f-e5f447a9fc8a" providerId="ADAL" clId="{0A18DBD1-F4B2-49D3-9BFC-A3ED50C8E71C}" dt="2022-11-18T09:11:21.090" v="2037" actId="1076"/>
          <ac:spMkLst>
            <pc:docMk/>
            <pc:sldMk cId="3830730864" sldId="374"/>
            <ac:spMk id="8" creationId="{75FC2217-6F8B-BBC7-B40B-737535E318E3}"/>
          </ac:spMkLst>
        </pc:spChg>
        <pc:spChg chg="mod">
          <ac:chgData name="Carla" userId="417464ba-0c67-467a-8d9f-e5f447a9fc8a" providerId="ADAL" clId="{0A18DBD1-F4B2-49D3-9BFC-A3ED50C8E71C}" dt="2023-02-22T20:16:41.137" v="3985" actId="20577"/>
          <ac:spMkLst>
            <pc:docMk/>
            <pc:sldMk cId="3830730864" sldId="374"/>
            <ac:spMk id="9" creationId="{D65E6D98-BE8C-6B4C-B23E-6167300445AE}"/>
          </ac:spMkLst>
        </pc:spChg>
        <pc:spChg chg="mod">
          <ac:chgData name="Carla" userId="417464ba-0c67-467a-8d9f-e5f447a9fc8a" providerId="ADAL" clId="{0A18DBD1-F4B2-49D3-9BFC-A3ED50C8E71C}" dt="2023-02-22T20:17:17.766" v="4007" actId="20577"/>
          <ac:spMkLst>
            <pc:docMk/>
            <pc:sldMk cId="3830730864" sldId="374"/>
            <ac:spMk id="10" creationId="{57F7817C-F1AD-0D44-B171-8337EA4CAC58}"/>
          </ac:spMkLst>
        </pc:spChg>
        <pc:spChg chg="mod">
          <ac:chgData name="Carla" userId="417464ba-0c67-467a-8d9f-e5f447a9fc8a" providerId="ADAL" clId="{0A18DBD1-F4B2-49D3-9BFC-A3ED50C8E71C}" dt="2022-11-18T09:13:42.866" v="2050" actId="208"/>
          <ac:spMkLst>
            <pc:docMk/>
            <pc:sldMk cId="3830730864" sldId="374"/>
            <ac:spMk id="11" creationId="{C5F4228F-D5AA-954B-B294-68775E7ACBB6}"/>
          </ac:spMkLst>
        </pc:spChg>
        <pc:spChg chg="mod">
          <ac:chgData name="Carla" userId="417464ba-0c67-467a-8d9f-e5f447a9fc8a" providerId="ADAL" clId="{0A18DBD1-F4B2-49D3-9BFC-A3ED50C8E71C}" dt="2022-11-18T09:13:42.866" v="2050" actId="208"/>
          <ac:spMkLst>
            <pc:docMk/>
            <pc:sldMk cId="3830730864" sldId="374"/>
            <ac:spMk id="15" creationId="{FC47BBBF-E017-034D-BDA0-B4925AE086BA}"/>
          </ac:spMkLst>
        </pc:spChg>
        <pc:spChg chg="mod">
          <ac:chgData name="Carla" userId="417464ba-0c67-467a-8d9f-e5f447a9fc8a" providerId="ADAL" clId="{0A18DBD1-F4B2-49D3-9BFC-A3ED50C8E71C}" dt="2022-11-18T09:13:42.866" v="2050" actId="208"/>
          <ac:spMkLst>
            <pc:docMk/>
            <pc:sldMk cId="3830730864" sldId="374"/>
            <ac:spMk id="16" creationId="{3261E616-59D7-E24A-B3DD-6CA7E698AABB}"/>
          </ac:spMkLst>
        </pc:spChg>
        <pc:spChg chg="mod">
          <ac:chgData name="Carla" userId="417464ba-0c67-467a-8d9f-e5f447a9fc8a" providerId="ADAL" clId="{0A18DBD1-F4B2-49D3-9BFC-A3ED50C8E71C}" dt="2022-11-18T09:13:42.866" v="2050" actId="208"/>
          <ac:spMkLst>
            <pc:docMk/>
            <pc:sldMk cId="3830730864" sldId="374"/>
            <ac:spMk id="17" creationId="{CD2C5F29-B47A-A24E-B82C-5405185BD2D6}"/>
          </ac:spMkLst>
        </pc:spChg>
        <pc:picChg chg="mod">
          <ac:chgData name="Carla" userId="417464ba-0c67-467a-8d9f-e5f447a9fc8a" providerId="ADAL" clId="{0A18DBD1-F4B2-49D3-9BFC-A3ED50C8E71C}" dt="2022-11-18T09:10:47.973" v="2034" actId="1076"/>
          <ac:picMkLst>
            <pc:docMk/>
            <pc:sldMk cId="3830730864" sldId="374"/>
            <ac:picMk id="5" creationId="{67EF8E5A-BA09-1042-8B07-9DE9BF668F29}"/>
          </ac:picMkLst>
        </pc:picChg>
      </pc:sldChg>
      <pc:sldChg chg="addSp delSp modSp add mod modClrScheme chgLayout modNotesTx">
        <pc:chgData name="Carla" userId="417464ba-0c67-467a-8d9f-e5f447a9fc8a" providerId="ADAL" clId="{0A18DBD1-F4B2-49D3-9BFC-A3ED50C8E71C}" dt="2023-02-22T20:17:07.055" v="4001" actId="20577"/>
        <pc:sldMkLst>
          <pc:docMk/>
          <pc:sldMk cId="1921036003" sldId="375"/>
        </pc:sldMkLst>
        <pc:spChg chg="add del mod ord">
          <ac:chgData name="Carla" userId="417464ba-0c67-467a-8d9f-e5f447a9fc8a" providerId="ADAL" clId="{0A18DBD1-F4B2-49D3-9BFC-A3ED50C8E71C}" dt="2023-02-22T11:21:50.203" v="3011" actId="478"/>
          <ac:spMkLst>
            <pc:docMk/>
            <pc:sldMk cId="1921036003" sldId="375"/>
            <ac:spMk id="2" creationId="{4D579CA6-26AF-CA73-AF53-5CB7F3C6CFCF}"/>
          </ac:spMkLst>
        </pc:spChg>
        <pc:spChg chg="del mod">
          <ac:chgData name="Carla" userId="417464ba-0c67-467a-8d9f-e5f447a9fc8a" providerId="ADAL" clId="{0A18DBD1-F4B2-49D3-9BFC-A3ED50C8E71C}" dt="2022-11-18T09:19:20.084" v="2263" actId="478"/>
          <ac:spMkLst>
            <pc:docMk/>
            <pc:sldMk cId="1921036003" sldId="375"/>
            <ac:spMk id="2" creationId="{6E3B2962-F31C-7687-9EC4-29063E03A6BF}"/>
          </ac:spMkLst>
        </pc:spChg>
        <pc:spChg chg="del mod">
          <ac:chgData name="Carla" userId="417464ba-0c67-467a-8d9f-e5f447a9fc8a" providerId="ADAL" clId="{0A18DBD1-F4B2-49D3-9BFC-A3ED50C8E71C}" dt="2022-11-18T09:19:20.084" v="2263" actId="478"/>
          <ac:spMkLst>
            <pc:docMk/>
            <pc:sldMk cId="1921036003" sldId="375"/>
            <ac:spMk id="3" creationId="{1C115CEE-CAD7-5259-0E1B-6DCFC57E21F1}"/>
          </ac:spMkLst>
        </pc:spChg>
        <pc:spChg chg="add del mod ord">
          <ac:chgData name="Carla" userId="417464ba-0c67-467a-8d9f-e5f447a9fc8a" providerId="ADAL" clId="{0A18DBD1-F4B2-49D3-9BFC-A3ED50C8E71C}" dt="2023-02-22T11:21:52.342" v="3012" actId="478"/>
          <ac:spMkLst>
            <pc:docMk/>
            <pc:sldMk cId="1921036003" sldId="375"/>
            <ac:spMk id="3" creationId="{93E5ECED-B26F-BD7E-3993-AC6A3A12B4C6}"/>
          </ac:spMkLst>
        </pc:spChg>
        <pc:spChg chg="del mod">
          <ac:chgData name="Carla" userId="417464ba-0c67-467a-8d9f-e5f447a9fc8a" providerId="ADAL" clId="{0A18DBD1-F4B2-49D3-9BFC-A3ED50C8E71C}" dt="2022-11-18T09:19:20.084" v="2263" actId="478"/>
          <ac:spMkLst>
            <pc:docMk/>
            <pc:sldMk cId="1921036003" sldId="375"/>
            <ac:spMk id="4" creationId="{670FD672-4F22-74F6-AF36-B421404A533E}"/>
          </ac:spMkLst>
        </pc:spChg>
        <pc:spChg chg="mod">
          <ac:chgData name="Carla" userId="417464ba-0c67-467a-8d9f-e5f447a9fc8a" providerId="ADAL" clId="{0A18DBD1-F4B2-49D3-9BFC-A3ED50C8E71C}" dt="2022-11-18T09:20:11.151" v="2276" actId="1076"/>
          <ac:spMkLst>
            <pc:docMk/>
            <pc:sldMk cId="1921036003" sldId="375"/>
            <ac:spMk id="8" creationId="{75FC2217-6F8B-BBC7-B40B-737535E318E3}"/>
          </ac:spMkLst>
        </pc:spChg>
        <pc:spChg chg="mod">
          <ac:chgData name="Carla" userId="417464ba-0c67-467a-8d9f-e5f447a9fc8a" providerId="ADAL" clId="{0A18DBD1-F4B2-49D3-9BFC-A3ED50C8E71C}" dt="2023-02-22T20:16:48.989" v="3991" actId="20577"/>
          <ac:spMkLst>
            <pc:docMk/>
            <pc:sldMk cId="1921036003" sldId="375"/>
            <ac:spMk id="9" creationId="{D65E6D98-BE8C-6B4C-B23E-6167300445AE}"/>
          </ac:spMkLst>
        </pc:spChg>
        <pc:spChg chg="mod">
          <ac:chgData name="Carla" userId="417464ba-0c67-467a-8d9f-e5f447a9fc8a" providerId="ADAL" clId="{0A18DBD1-F4B2-49D3-9BFC-A3ED50C8E71C}" dt="2023-02-22T20:17:07.055" v="4001" actId="20577"/>
          <ac:spMkLst>
            <pc:docMk/>
            <pc:sldMk cId="1921036003" sldId="375"/>
            <ac:spMk id="10" creationId="{57F7817C-F1AD-0D44-B171-8337EA4CAC58}"/>
          </ac:spMkLst>
        </pc:spChg>
        <pc:spChg chg="mod">
          <ac:chgData name="Carla" userId="417464ba-0c67-467a-8d9f-e5f447a9fc8a" providerId="ADAL" clId="{0A18DBD1-F4B2-49D3-9BFC-A3ED50C8E71C}" dt="2023-02-22T11:20:25.346" v="2997" actId="1076"/>
          <ac:spMkLst>
            <pc:docMk/>
            <pc:sldMk cId="1921036003" sldId="375"/>
            <ac:spMk id="11" creationId="{C5F4228F-D5AA-954B-B294-68775E7ACBB6}"/>
          </ac:spMkLst>
        </pc:spChg>
        <pc:spChg chg="mod">
          <ac:chgData name="Carla" userId="417464ba-0c67-467a-8d9f-e5f447a9fc8a" providerId="ADAL" clId="{0A18DBD1-F4B2-49D3-9BFC-A3ED50C8E71C}" dt="2023-02-22T11:20:25.346" v="2997" actId="1076"/>
          <ac:spMkLst>
            <pc:docMk/>
            <pc:sldMk cId="1921036003" sldId="375"/>
            <ac:spMk id="15" creationId="{FC47BBBF-E017-034D-BDA0-B4925AE086BA}"/>
          </ac:spMkLst>
        </pc:spChg>
        <pc:spChg chg="mod">
          <ac:chgData name="Carla" userId="417464ba-0c67-467a-8d9f-e5f447a9fc8a" providerId="ADAL" clId="{0A18DBD1-F4B2-49D3-9BFC-A3ED50C8E71C}" dt="2023-02-22T11:20:25.346" v="2997" actId="1076"/>
          <ac:spMkLst>
            <pc:docMk/>
            <pc:sldMk cId="1921036003" sldId="375"/>
            <ac:spMk id="16" creationId="{3261E616-59D7-E24A-B3DD-6CA7E698AABB}"/>
          </ac:spMkLst>
        </pc:spChg>
        <pc:spChg chg="mod">
          <ac:chgData name="Carla" userId="417464ba-0c67-467a-8d9f-e5f447a9fc8a" providerId="ADAL" clId="{0A18DBD1-F4B2-49D3-9BFC-A3ED50C8E71C}" dt="2023-02-22T11:20:25.346" v="2997" actId="1076"/>
          <ac:spMkLst>
            <pc:docMk/>
            <pc:sldMk cId="1921036003" sldId="375"/>
            <ac:spMk id="17" creationId="{CD2C5F29-B47A-A24E-B82C-5405185BD2D6}"/>
          </ac:spMkLst>
        </pc:spChg>
        <pc:spChg chg="mod">
          <ac:chgData name="Carla" userId="417464ba-0c67-467a-8d9f-e5f447a9fc8a" providerId="ADAL" clId="{0A18DBD1-F4B2-49D3-9BFC-A3ED50C8E71C}" dt="2023-02-22T11:20:25.346" v="2997" actId="1076"/>
          <ac:spMkLst>
            <pc:docMk/>
            <pc:sldMk cId="1921036003" sldId="375"/>
            <ac:spMk id="18" creationId="{FC723609-1FB1-F943-ACD2-DB8DF54D9946}"/>
          </ac:spMkLst>
        </pc:spChg>
        <pc:spChg chg="mod">
          <ac:chgData name="Carla" userId="417464ba-0c67-467a-8d9f-e5f447a9fc8a" providerId="ADAL" clId="{0A18DBD1-F4B2-49D3-9BFC-A3ED50C8E71C}" dt="2023-02-22T11:20:25.346" v="2997" actId="1076"/>
          <ac:spMkLst>
            <pc:docMk/>
            <pc:sldMk cId="1921036003" sldId="375"/>
            <ac:spMk id="19" creationId="{508A5F98-5666-D540-88C5-001B23470509}"/>
          </ac:spMkLst>
        </pc:spChg>
        <pc:spChg chg="mod">
          <ac:chgData name="Carla" userId="417464ba-0c67-467a-8d9f-e5f447a9fc8a" providerId="ADAL" clId="{0A18DBD1-F4B2-49D3-9BFC-A3ED50C8E71C}" dt="2023-02-22T11:20:25.346" v="2997" actId="1076"/>
          <ac:spMkLst>
            <pc:docMk/>
            <pc:sldMk cId="1921036003" sldId="375"/>
            <ac:spMk id="20" creationId="{2DAA1DFD-538A-B94F-8C58-25988A0A0D93}"/>
          </ac:spMkLst>
        </pc:spChg>
        <pc:spChg chg="mod">
          <ac:chgData name="Carla" userId="417464ba-0c67-467a-8d9f-e5f447a9fc8a" providerId="ADAL" clId="{0A18DBD1-F4B2-49D3-9BFC-A3ED50C8E71C}" dt="2023-02-22T11:20:28.517" v="2998" actId="1076"/>
          <ac:spMkLst>
            <pc:docMk/>
            <pc:sldMk cId="1921036003" sldId="375"/>
            <ac:spMk id="22" creationId="{4FECC7A3-3FE7-A943-899C-984498CE6AD8}"/>
          </ac:spMkLst>
        </pc:spChg>
        <pc:graphicFrameChg chg="add del mod">
          <ac:chgData name="Carla" userId="417464ba-0c67-467a-8d9f-e5f447a9fc8a" providerId="ADAL" clId="{0A18DBD1-F4B2-49D3-9BFC-A3ED50C8E71C}" dt="2022-11-18T09:28:56.050" v="2279" actId="478"/>
          <ac:graphicFrameMkLst>
            <pc:docMk/>
            <pc:sldMk cId="1921036003" sldId="375"/>
            <ac:graphicFrameMk id="7" creationId="{A2200B6D-234C-8DED-3750-26BB54395436}"/>
          </ac:graphicFrameMkLst>
        </pc:graphicFrameChg>
        <pc:graphicFrameChg chg="add del mod">
          <ac:chgData name="Carla" userId="417464ba-0c67-467a-8d9f-e5f447a9fc8a" providerId="ADAL" clId="{0A18DBD1-F4B2-49D3-9BFC-A3ED50C8E71C}" dt="2022-11-18T09:30:24.845" v="2291" actId="478"/>
          <ac:graphicFrameMkLst>
            <pc:docMk/>
            <pc:sldMk cId="1921036003" sldId="375"/>
            <ac:graphicFrameMk id="21" creationId="{3E2AD23A-DF2F-CC01-CA79-C65E74AB5B87}"/>
          </ac:graphicFrameMkLst>
        </pc:graphicFrameChg>
        <pc:graphicFrameChg chg="add mod">
          <ac:chgData name="Carla" userId="417464ba-0c67-467a-8d9f-e5f447a9fc8a" providerId="ADAL" clId="{0A18DBD1-F4B2-49D3-9BFC-A3ED50C8E71C}" dt="2022-11-18T09:31:04.053" v="2300" actId="1076"/>
          <ac:graphicFrameMkLst>
            <pc:docMk/>
            <pc:sldMk cId="1921036003" sldId="375"/>
            <ac:graphicFrameMk id="24" creationId="{EF7C2F41-62A8-E560-431C-659A74D31E32}"/>
          </ac:graphicFrameMkLst>
        </pc:graphicFrameChg>
        <pc:picChg chg="del mod">
          <ac:chgData name="Carla" userId="417464ba-0c67-467a-8d9f-e5f447a9fc8a" providerId="ADAL" clId="{0A18DBD1-F4B2-49D3-9BFC-A3ED50C8E71C}" dt="2022-11-18T09:19:20.084" v="2263" actId="478"/>
          <ac:picMkLst>
            <pc:docMk/>
            <pc:sldMk cId="1921036003" sldId="375"/>
            <ac:picMk id="5" creationId="{67EF8E5A-BA09-1042-8B07-9DE9BF668F29}"/>
          </ac:picMkLst>
        </pc:picChg>
        <pc:picChg chg="add del mod">
          <ac:chgData name="Carla" userId="417464ba-0c67-467a-8d9f-e5f447a9fc8a" providerId="ADAL" clId="{0A18DBD1-F4B2-49D3-9BFC-A3ED50C8E71C}" dt="2022-11-18T09:29:30.367" v="2282" actId="478"/>
          <ac:picMkLst>
            <pc:docMk/>
            <pc:sldMk cId="1921036003" sldId="375"/>
            <ac:picMk id="12" creationId="{02FF2941-2EDA-10C0-BF7B-35D26DFEEE9F}"/>
          </ac:picMkLst>
        </pc:picChg>
        <pc:picChg chg="add del mod">
          <ac:chgData name="Carla" userId="417464ba-0c67-467a-8d9f-e5f447a9fc8a" providerId="ADAL" clId="{0A18DBD1-F4B2-49D3-9BFC-A3ED50C8E71C}" dt="2022-11-18T09:30:03.714" v="2285" actId="478"/>
          <ac:picMkLst>
            <pc:docMk/>
            <pc:sldMk cId="1921036003" sldId="375"/>
            <ac:picMk id="13" creationId="{DE0CF21D-958D-C8EF-A4FC-2551F7C04A1F}"/>
          </ac:picMkLst>
        </pc:picChg>
        <pc:picChg chg="add mod">
          <ac:chgData name="Carla" userId="417464ba-0c67-467a-8d9f-e5f447a9fc8a" providerId="ADAL" clId="{0A18DBD1-F4B2-49D3-9BFC-A3ED50C8E71C}" dt="2022-11-18T09:30:58.705" v="2298" actId="1076"/>
          <ac:picMkLst>
            <pc:docMk/>
            <pc:sldMk cId="1921036003" sldId="375"/>
            <ac:picMk id="14" creationId="{1E5DE79E-721C-C71F-2F2C-AA8FB067484B}"/>
          </ac:picMkLst>
        </pc:picChg>
        <pc:picChg chg="add mod">
          <ac:chgData name="Carla" userId="417464ba-0c67-467a-8d9f-e5f447a9fc8a" providerId="ADAL" clId="{0A18DBD1-F4B2-49D3-9BFC-A3ED50C8E71C}" dt="2022-11-18T09:31:00.529" v="2299" actId="1076"/>
          <ac:picMkLst>
            <pc:docMk/>
            <pc:sldMk cId="1921036003" sldId="375"/>
            <ac:picMk id="23" creationId="{3CE7C5CF-8923-85D2-880E-AD090D0EACE7}"/>
          </ac:picMkLst>
        </pc:picChg>
        <pc:cxnChg chg="add mod">
          <ac:chgData name="Carla" userId="417464ba-0c67-467a-8d9f-e5f447a9fc8a" providerId="ADAL" clId="{0A18DBD1-F4B2-49D3-9BFC-A3ED50C8E71C}" dt="2022-11-18T09:32:39.593" v="2317" actId="14100"/>
          <ac:cxnSpMkLst>
            <pc:docMk/>
            <pc:sldMk cId="1921036003" sldId="375"/>
            <ac:cxnSpMk id="26" creationId="{7210D6BB-36AD-9B8C-E79D-887807737139}"/>
          </ac:cxnSpMkLst>
        </pc:cxnChg>
        <pc:cxnChg chg="add mod">
          <ac:chgData name="Carla" userId="417464ba-0c67-467a-8d9f-e5f447a9fc8a" providerId="ADAL" clId="{0A18DBD1-F4B2-49D3-9BFC-A3ED50C8E71C}" dt="2022-11-18T09:32:37.593" v="2316" actId="14100"/>
          <ac:cxnSpMkLst>
            <pc:docMk/>
            <pc:sldMk cId="1921036003" sldId="375"/>
            <ac:cxnSpMk id="28" creationId="{89AD8701-C68F-815E-C816-8FD053D95D0D}"/>
          </ac:cxnSpMkLst>
        </pc:cxnChg>
        <pc:cxnChg chg="add mod">
          <ac:chgData name="Carla" userId="417464ba-0c67-467a-8d9f-e5f447a9fc8a" providerId="ADAL" clId="{0A18DBD1-F4B2-49D3-9BFC-A3ED50C8E71C}" dt="2022-11-18T09:32:44.537" v="2319" actId="14100"/>
          <ac:cxnSpMkLst>
            <pc:docMk/>
            <pc:sldMk cId="1921036003" sldId="375"/>
            <ac:cxnSpMk id="30" creationId="{0F048742-3572-CFDF-00C2-52051B1D165F}"/>
          </ac:cxnSpMkLst>
        </pc:cxnChg>
      </pc:sldChg>
      <pc:sldChg chg="modSp add del mod ord">
        <pc:chgData name="Carla" userId="417464ba-0c67-467a-8d9f-e5f447a9fc8a" providerId="ADAL" clId="{0A18DBD1-F4B2-49D3-9BFC-A3ED50C8E71C}" dt="2022-11-18T09:46:43.504" v="2448" actId="47"/>
        <pc:sldMkLst>
          <pc:docMk/>
          <pc:sldMk cId="1729983924" sldId="376"/>
        </pc:sldMkLst>
        <pc:spChg chg="mod">
          <ac:chgData name="Carla" userId="417464ba-0c67-467a-8d9f-e5f447a9fc8a" providerId="ADAL" clId="{0A18DBD1-F4B2-49D3-9BFC-A3ED50C8E71C}" dt="2022-11-18T09:45:07.556" v="2326" actId="20577"/>
          <ac:spMkLst>
            <pc:docMk/>
            <pc:sldMk cId="1729983924" sldId="376"/>
            <ac:spMk id="9" creationId="{D65E6D98-BE8C-6B4C-B23E-6167300445AE}"/>
          </ac:spMkLst>
        </pc:spChg>
        <pc:spChg chg="mod">
          <ac:chgData name="Carla" userId="417464ba-0c67-467a-8d9f-e5f447a9fc8a" providerId="ADAL" clId="{0A18DBD1-F4B2-49D3-9BFC-A3ED50C8E71C}" dt="2022-11-18T09:45:30.597" v="2375" actId="20577"/>
          <ac:spMkLst>
            <pc:docMk/>
            <pc:sldMk cId="1729983924" sldId="376"/>
            <ac:spMk id="10" creationId="{57F7817C-F1AD-0D44-B171-8337EA4CAC58}"/>
          </ac:spMkLst>
        </pc:spChg>
      </pc:sldChg>
      <pc:sldChg chg="addSp delSp modSp add mod modClrScheme chgLayout">
        <pc:chgData name="Carla" userId="417464ba-0c67-467a-8d9f-e5f447a9fc8a" providerId="ADAL" clId="{0A18DBD1-F4B2-49D3-9BFC-A3ED50C8E71C}" dt="2023-02-23T13:41:06.589" v="4104" actId="1076"/>
        <pc:sldMkLst>
          <pc:docMk/>
          <pc:sldMk cId="3643868350" sldId="377"/>
        </pc:sldMkLst>
        <pc:spChg chg="add del mod ord">
          <ac:chgData name="Carla" userId="417464ba-0c67-467a-8d9f-e5f447a9fc8a" providerId="ADAL" clId="{0A18DBD1-F4B2-49D3-9BFC-A3ED50C8E71C}" dt="2023-02-22T11:21:34.792" v="3008" actId="478"/>
          <ac:spMkLst>
            <pc:docMk/>
            <pc:sldMk cId="3643868350" sldId="377"/>
            <ac:spMk id="2" creationId="{855728E6-70A1-31E3-099F-BBCE70CF1590}"/>
          </ac:spMkLst>
        </pc:spChg>
        <pc:spChg chg="add mod">
          <ac:chgData name="Carla" userId="417464ba-0c67-467a-8d9f-e5f447a9fc8a" providerId="ADAL" clId="{0A18DBD1-F4B2-49D3-9BFC-A3ED50C8E71C}" dt="2023-02-22T11:21:44.474" v="3010" actId="1076"/>
          <ac:spMkLst>
            <pc:docMk/>
            <pc:sldMk cId="3643868350" sldId="377"/>
            <ac:spMk id="4" creationId="{8D3220BD-A52C-1B2D-65E0-02AF4DCADD50}"/>
          </ac:spMkLst>
        </pc:spChg>
        <pc:spChg chg="add mod">
          <ac:chgData name="Carla" userId="417464ba-0c67-467a-8d9f-e5f447a9fc8a" providerId="ADAL" clId="{0A18DBD1-F4B2-49D3-9BFC-A3ED50C8E71C}" dt="2023-02-22T11:20:51.218" v="3001" actId="1076"/>
          <ac:spMkLst>
            <pc:docMk/>
            <pc:sldMk cId="3643868350" sldId="377"/>
            <ac:spMk id="5" creationId="{6712A556-9031-1C7B-ABDF-9AAFA72E6170}"/>
          </ac:spMkLst>
        </pc:spChg>
        <pc:spChg chg="add mod">
          <ac:chgData name="Carla" userId="417464ba-0c67-467a-8d9f-e5f447a9fc8a" providerId="ADAL" clId="{0A18DBD1-F4B2-49D3-9BFC-A3ED50C8E71C}" dt="2023-02-23T13:41:06.589" v="4104" actId="1076"/>
          <ac:spMkLst>
            <pc:docMk/>
            <pc:sldMk cId="3643868350" sldId="377"/>
            <ac:spMk id="7" creationId="{F792E1DB-1FD3-1168-7263-1191854AE3EC}"/>
          </ac:spMkLst>
        </pc:spChg>
        <pc:spChg chg="del">
          <ac:chgData name="Carla" userId="417464ba-0c67-467a-8d9f-e5f447a9fc8a" providerId="ADAL" clId="{0A18DBD1-F4B2-49D3-9BFC-A3ED50C8E71C}" dt="2022-11-18T09:46:06.190" v="2381" actId="478"/>
          <ac:spMkLst>
            <pc:docMk/>
            <pc:sldMk cId="3643868350" sldId="377"/>
            <ac:spMk id="8" creationId="{75FC2217-6F8B-BBC7-B40B-737535E318E3}"/>
          </ac:spMkLst>
        </pc:spChg>
        <pc:spChg chg="add del mod ord">
          <ac:chgData name="Carla" userId="417464ba-0c67-467a-8d9f-e5f447a9fc8a" providerId="ADAL" clId="{0A18DBD1-F4B2-49D3-9BFC-A3ED50C8E71C}" dt="2023-02-22T11:21:40.552" v="3009" actId="478"/>
          <ac:spMkLst>
            <pc:docMk/>
            <pc:sldMk cId="3643868350" sldId="377"/>
            <ac:spMk id="8" creationId="{EBA54E59-8100-B939-0751-EED2BC49406F}"/>
          </ac:spMkLst>
        </pc:spChg>
        <pc:spChg chg="mod">
          <ac:chgData name="Carla" userId="417464ba-0c67-467a-8d9f-e5f447a9fc8a" providerId="ADAL" clId="{0A18DBD1-F4B2-49D3-9BFC-A3ED50C8E71C}" dt="2023-02-22T20:16:55.019" v="3995" actId="20577"/>
          <ac:spMkLst>
            <pc:docMk/>
            <pc:sldMk cId="3643868350" sldId="377"/>
            <ac:spMk id="9" creationId="{D65E6D98-BE8C-6B4C-B23E-6167300445AE}"/>
          </ac:spMkLst>
        </pc:spChg>
        <pc:spChg chg="mod">
          <ac:chgData name="Carla" userId="417464ba-0c67-467a-8d9f-e5f447a9fc8a" providerId="ADAL" clId="{0A18DBD1-F4B2-49D3-9BFC-A3ED50C8E71C}" dt="2023-02-22T20:16:56.863" v="3997" actId="20577"/>
          <ac:spMkLst>
            <pc:docMk/>
            <pc:sldMk cId="3643868350" sldId="377"/>
            <ac:spMk id="10" creationId="{57F7817C-F1AD-0D44-B171-8337EA4CAC58}"/>
          </ac:spMkLst>
        </pc:spChg>
        <pc:spChg chg="mod">
          <ac:chgData name="Carla" userId="417464ba-0c67-467a-8d9f-e5f447a9fc8a" providerId="ADAL" clId="{0A18DBD1-F4B2-49D3-9BFC-A3ED50C8E71C}" dt="2023-02-22T11:22:10.775" v="3013" actId="1076"/>
          <ac:spMkLst>
            <pc:docMk/>
            <pc:sldMk cId="3643868350" sldId="377"/>
            <ac:spMk id="11" creationId="{C5F4228F-D5AA-954B-B294-68775E7ACBB6}"/>
          </ac:spMkLst>
        </pc:spChg>
        <pc:spChg chg="add mod">
          <ac:chgData name="Carla" userId="417464ba-0c67-467a-8d9f-e5f447a9fc8a" providerId="ADAL" clId="{0A18DBD1-F4B2-49D3-9BFC-A3ED50C8E71C}" dt="2022-11-18T11:14:58.485" v="2966" actId="1076"/>
          <ac:spMkLst>
            <pc:docMk/>
            <pc:sldMk cId="3643868350" sldId="377"/>
            <ac:spMk id="13" creationId="{40D66A2D-699F-6A9B-2395-A553A2B91FAD}"/>
          </ac:spMkLst>
        </pc:spChg>
        <pc:spChg chg="mod">
          <ac:chgData name="Carla" userId="417464ba-0c67-467a-8d9f-e5f447a9fc8a" providerId="ADAL" clId="{0A18DBD1-F4B2-49D3-9BFC-A3ED50C8E71C}" dt="2023-02-22T11:22:10.775" v="3013" actId="1076"/>
          <ac:spMkLst>
            <pc:docMk/>
            <pc:sldMk cId="3643868350" sldId="377"/>
            <ac:spMk id="15" creationId="{FC47BBBF-E017-034D-BDA0-B4925AE086BA}"/>
          </ac:spMkLst>
        </pc:spChg>
        <pc:spChg chg="mod">
          <ac:chgData name="Carla" userId="417464ba-0c67-467a-8d9f-e5f447a9fc8a" providerId="ADAL" clId="{0A18DBD1-F4B2-49D3-9BFC-A3ED50C8E71C}" dt="2023-02-22T11:22:10.775" v="3013" actId="1076"/>
          <ac:spMkLst>
            <pc:docMk/>
            <pc:sldMk cId="3643868350" sldId="377"/>
            <ac:spMk id="16" creationId="{3261E616-59D7-E24A-B3DD-6CA7E698AABB}"/>
          </ac:spMkLst>
        </pc:spChg>
        <pc:spChg chg="mod">
          <ac:chgData name="Carla" userId="417464ba-0c67-467a-8d9f-e5f447a9fc8a" providerId="ADAL" clId="{0A18DBD1-F4B2-49D3-9BFC-A3ED50C8E71C}" dt="2023-02-22T11:22:10.775" v="3013" actId="1076"/>
          <ac:spMkLst>
            <pc:docMk/>
            <pc:sldMk cId="3643868350" sldId="377"/>
            <ac:spMk id="17" creationId="{CD2C5F29-B47A-A24E-B82C-5405185BD2D6}"/>
          </ac:spMkLst>
        </pc:spChg>
        <pc:spChg chg="mod">
          <ac:chgData name="Carla" userId="417464ba-0c67-467a-8d9f-e5f447a9fc8a" providerId="ADAL" clId="{0A18DBD1-F4B2-49D3-9BFC-A3ED50C8E71C}" dt="2023-02-22T11:22:10.775" v="3013" actId="1076"/>
          <ac:spMkLst>
            <pc:docMk/>
            <pc:sldMk cId="3643868350" sldId="377"/>
            <ac:spMk id="18" creationId="{FC723609-1FB1-F943-ACD2-DB8DF54D9946}"/>
          </ac:spMkLst>
        </pc:spChg>
        <pc:spChg chg="mod">
          <ac:chgData name="Carla" userId="417464ba-0c67-467a-8d9f-e5f447a9fc8a" providerId="ADAL" clId="{0A18DBD1-F4B2-49D3-9BFC-A3ED50C8E71C}" dt="2023-02-22T11:22:10.775" v="3013" actId="1076"/>
          <ac:spMkLst>
            <pc:docMk/>
            <pc:sldMk cId="3643868350" sldId="377"/>
            <ac:spMk id="19" creationId="{508A5F98-5666-D540-88C5-001B23470509}"/>
          </ac:spMkLst>
        </pc:spChg>
        <pc:spChg chg="mod">
          <ac:chgData name="Carla" userId="417464ba-0c67-467a-8d9f-e5f447a9fc8a" providerId="ADAL" clId="{0A18DBD1-F4B2-49D3-9BFC-A3ED50C8E71C}" dt="2023-02-22T11:22:10.775" v="3013" actId="1076"/>
          <ac:spMkLst>
            <pc:docMk/>
            <pc:sldMk cId="3643868350" sldId="377"/>
            <ac:spMk id="20" creationId="{2DAA1DFD-538A-B94F-8C58-25988A0A0D93}"/>
          </ac:spMkLst>
        </pc:spChg>
        <pc:spChg chg="mod">
          <ac:chgData name="Carla" userId="417464ba-0c67-467a-8d9f-e5f447a9fc8a" providerId="ADAL" clId="{0A18DBD1-F4B2-49D3-9BFC-A3ED50C8E71C}" dt="2023-02-22T11:22:10.775" v="3013" actId="1076"/>
          <ac:spMkLst>
            <pc:docMk/>
            <pc:sldMk cId="3643868350" sldId="377"/>
            <ac:spMk id="22" creationId="{4FECC7A3-3FE7-A943-899C-984498CE6AD8}"/>
          </ac:spMkLst>
        </pc:spChg>
        <pc:spChg chg="add del mod">
          <ac:chgData name="Carla" userId="417464ba-0c67-467a-8d9f-e5f447a9fc8a" providerId="ADAL" clId="{0A18DBD1-F4B2-49D3-9BFC-A3ED50C8E71C}" dt="2022-11-18T11:12:48.638" v="2934" actId="478"/>
          <ac:spMkLst>
            <pc:docMk/>
            <pc:sldMk cId="3643868350" sldId="377"/>
            <ac:spMk id="25" creationId="{2617587E-8471-D856-CE7A-906AA434CBA5}"/>
          </ac:spMkLst>
        </pc:spChg>
        <pc:graphicFrameChg chg="del">
          <ac:chgData name="Carla" userId="417464ba-0c67-467a-8d9f-e5f447a9fc8a" providerId="ADAL" clId="{0A18DBD1-F4B2-49D3-9BFC-A3ED50C8E71C}" dt="2022-11-18T09:46:07.566" v="2384" actId="478"/>
          <ac:graphicFrameMkLst>
            <pc:docMk/>
            <pc:sldMk cId="3643868350" sldId="377"/>
            <ac:graphicFrameMk id="24" creationId="{EF7C2F41-62A8-E560-431C-659A74D31E32}"/>
          </ac:graphicFrameMkLst>
        </pc:graphicFrameChg>
        <pc:picChg chg="add mod">
          <ac:chgData name="Carla" userId="417464ba-0c67-467a-8d9f-e5f447a9fc8a" providerId="ADAL" clId="{0A18DBD1-F4B2-49D3-9BFC-A3ED50C8E71C}" dt="2022-11-18T11:14:53.396" v="2965" actId="1076"/>
          <ac:picMkLst>
            <pc:docMk/>
            <pc:sldMk cId="3643868350" sldId="377"/>
            <ac:picMk id="3" creationId="{86087E44-EF2B-0028-DCD4-AACF8C598731}"/>
          </ac:picMkLst>
        </pc:picChg>
        <pc:picChg chg="del">
          <ac:chgData name="Carla" userId="417464ba-0c67-467a-8d9f-e5f447a9fc8a" providerId="ADAL" clId="{0A18DBD1-F4B2-49D3-9BFC-A3ED50C8E71C}" dt="2022-11-18T09:46:06.689" v="2382" actId="478"/>
          <ac:picMkLst>
            <pc:docMk/>
            <pc:sldMk cId="3643868350" sldId="377"/>
            <ac:picMk id="14" creationId="{1E5DE79E-721C-C71F-2F2C-AA8FB067484B}"/>
          </ac:picMkLst>
        </pc:picChg>
        <pc:picChg chg="del">
          <ac:chgData name="Carla" userId="417464ba-0c67-467a-8d9f-e5f447a9fc8a" providerId="ADAL" clId="{0A18DBD1-F4B2-49D3-9BFC-A3ED50C8E71C}" dt="2022-11-18T09:46:07.138" v="2383" actId="478"/>
          <ac:picMkLst>
            <pc:docMk/>
            <pc:sldMk cId="3643868350" sldId="377"/>
            <ac:picMk id="23" creationId="{3CE7C5CF-8923-85D2-880E-AD090D0EACE7}"/>
          </ac:picMkLst>
        </pc:picChg>
        <pc:cxnChg chg="del">
          <ac:chgData name="Carla" userId="417464ba-0c67-467a-8d9f-e5f447a9fc8a" providerId="ADAL" clId="{0A18DBD1-F4B2-49D3-9BFC-A3ED50C8E71C}" dt="2022-11-18T09:46:10.264" v="2387" actId="478"/>
          <ac:cxnSpMkLst>
            <pc:docMk/>
            <pc:sldMk cId="3643868350" sldId="377"/>
            <ac:cxnSpMk id="26" creationId="{7210D6BB-36AD-9B8C-E79D-887807737139}"/>
          </ac:cxnSpMkLst>
        </pc:cxnChg>
        <pc:cxnChg chg="del">
          <ac:chgData name="Carla" userId="417464ba-0c67-467a-8d9f-e5f447a9fc8a" providerId="ADAL" clId="{0A18DBD1-F4B2-49D3-9BFC-A3ED50C8E71C}" dt="2022-11-18T09:46:09.097" v="2386" actId="478"/>
          <ac:cxnSpMkLst>
            <pc:docMk/>
            <pc:sldMk cId="3643868350" sldId="377"/>
            <ac:cxnSpMk id="28" creationId="{89AD8701-C68F-815E-C816-8FD053D95D0D}"/>
          </ac:cxnSpMkLst>
        </pc:cxnChg>
        <pc:cxnChg chg="del">
          <ac:chgData name="Carla" userId="417464ba-0c67-467a-8d9f-e5f447a9fc8a" providerId="ADAL" clId="{0A18DBD1-F4B2-49D3-9BFC-A3ED50C8E71C}" dt="2022-11-18T09:46:08.670" v="2385" actId="478"/>
          <ac:cxnSpMkLst>
            <pc:docMk/>
            <pc:sldMk cId="3643868350" sldId="377"/>
            <ac:cxnSpMk id="30" creationId="{0F048742-3572-CFDF-00C2-52051B1D165F}"/>
          </ac:cxnSpMkLst>
        </pc:cxnChg>
      </pc:sldChg>
      <pc:sldChg chg="new del">
        <pc:chgData name="Carla" userId="417464ba-0c67-467a-8d9f-e5f447a9fc8a" providerId="ADAL" clId="{0A18DBD1-F4B2-49D3-9BFC-A3ED50C8E71C}" dt="2023-02-23T14:30:31.625" v="4823" actId="47"/>
        <pc:sldMkLst>
          <pc:docMk/>
          <pc:sldMk cId="1387084546" sldId="378"/>
        </pc:sldMkLst>
      </pc:sldChg>
      <pc:sldChg chg="new del">
        <pc:chgData name="Carla" userId="417464ba-0c67-467a-8d9f-e5f447a9fc8a" providerId="ADAL" clId="{0A18DBD1-F4B2-49D3-9BFC-A3ED50C8E71C}" dt="2022-11-18T11:11:11.084" v="2912" actId="680"/>
        <pc:sldMkLst>
          <pc:docMk/>
          <pc:sldMk cId="3005858431" sldId="378"/>
        </pc:sldMkLst>
      </pc:sldChg>
      <pc:sldChg chg="new del">
        <pc:chgData name="Carla" userId="417464ba-0c67-467a-8d9f-e5f447a9fc8a" providerId="ADAL" clId="{0A18DBD1-F4B2-49D3-9BFC-A3ED50C8E71C}" dt="2023-02-22T11:21:17.195" v="3005" actId="47"/>
        <pc:sldMkLst>
          <pc:docMk/>
          <pc:sldMk cId="4234389807" sldId="378"/>
        </pc:sldMkLst>
      </pc:sldChg>
      <pc:sldChg chg="new del">
        <pc:chgData name="Carla" userId="417464ba-0c67-467a-8d9f-e5f447a9fc8a" providerId="ADAL" clId="{0A18DBD1-F4B2-49D3-9BFC-A3ED50C8E71C}" dt="2023-02-23T14:30:31.625" v="4823" actId="47"/>
        <pc:sldMkLst>
          <pc:docMk/>
          <pc:sldMk cId="413715981" sldId="379"/>
        </pc:sldMkLst>
      </pc:sldChg>
      <pc:sldChg chg="add del">
        <pc:chgData name="Carla" userId="417464ba-0c67-467a-8d9f-e5f447a9fc8a" providerId="ADAL" clId="{0A18DBD1-F4B2-49D3-9BFC-A3ED50C8E71C}" dt="2023-02-22T11:21:12.057" v="3004"/>
        <pc:sldMkLst>
          <pc:docMk/>
          <pc:sldMk cId="3856785778" sldId="379"/>
        </pc:sldMkLst>
      </pc:sldChg>
      <pc:sldChg chg="new del">
        <pc:chgData name="Carla" userId="417464ba-0c67-467a-8d9f-e5f447a9fc8a" providerId="ADAL" clId="{0A18DBD1-F4B2-49D3-9BFC-A3ED50C8E71C}" dt="2023-02-23T14:30:31.625" v="4823" actId="47"/>
        <pc:sldMkLst>
          <pc:docMk/>
          <pc:sldMk cId="1315935917" sldId="380"/>
        </pc:sldMkLst>
      </pc:sldChg>
      <pc:sldChg chg="new del">
        <pc:chgData name="Carla" userId="417464ba-0c67-467a-8d9f-e5f447a9fc8a" providerId="ADAL" clId="{0A18DBD1-F4B2-49D3-9BFC-A3ED50C8E71C}" dt="2023-02-22T20:16:07.159" v="3971" actId="47"/>
        <pc:sldMkLst>
          <pc:docMk/>
          <pc:sldMk cId="1937392764" sldId="381"/>
        </pc:sldMkLst>
      </pc:sldChg>
      <pc:sldChg chg="addSp delSp modSp new del mod ord">
        <pc:chgData name="Carla" userId="417464ba-0c67-467a-8d9f-e5f447a9fc8a" providerId="ADAL" clId="{0A18DBD1-F4B2-49D3-9BFC-A3ED50C8E71C}" dt="2023-02-23T13:39:49.284" v="4092" actId="47"/>
        <pc:sldMkLst>
          <pc:docMk/>
          <pc:sldMk cId="945432886" sldId="382"/>
        </pc:sldMkLst>
        <pc:spChg chg="mod">
          <ac:chgData name="Carla" userId="417464ba-0c67-467a-8d9f-e5f447a9fc8a" providerId="ADAL" clId="{0A18DBD1-F4B2-49D3-9BFC-A3ED50C8E71C}" dt="2023-02-23T13:32:16.755" v="4015" actId="14100"/>
          <ac:spMkLst>
            <pc:docMk/>
            <pc:sldMk cId="945432886" sldId="382"/>
            <ac:spMk id="2" creationId="{7A95BC00-B1A3-740F-4975-765716CBB1D8}"/>
          </ac:spMkLst>
        </pc:spChg>
        <pc:spChg chg="del">
          <ac:chgData name="Carla" userId="417464ba-0c67-467a-8d9f-e5f447a9fc8a" providerId="ADAL" clId="{0A18DBD1-F4B2-49D3-9BFC-A3ED50C8E71C}" dt="2023-02-23T13:32:13.716" v="4014" actId="478"/>
          <ac:spMkLst>
            <pc:docMk/>
            <pc:sldMk cId="945432886" sldId="382"/>
            <ac:spMk id="3" creationId="{308F6534-2B0D-A7D0-4557-A515002DE4DA}"/>
          </ac:spMkLst>
        </pc:spChg>
        <pc:spChg chg="add mod">
          <ac:chgData name="Carla" userId="417464ba-0c67-467a-8d9f-e5f447a9fc8a" providerId="ADAL" clId="{0A18DBD1-F4B2-49D3-9BFC-A3ED50C8E71C}" dt="2023-02-23T13:31:58.209" v="4010"/>
          <ac:spMkLst>
            <pc:docMk/>
            <pc:sldMk cId="945432886" sldId="382"/>
            <ac:spMk id="4" creationId="{94FFF58D-D056-37EF-561C-75CEE447088F}"/>
          </ac:spMkLst>
        </pc:spChg>
        <pc:spChg chg="add mod">
          <ac:chgData name="Carla" userId="417464ba-0c67-467a-8d9f-e5f447a9fc8a" providerId="ADAL" clId="{0A18DBD1-F4B2-49D3-9BFC-A3ED50C8E71C}" dt="2023-02-23T13:31:58.209" v="4010"/>
          <ac:spMkLst>
            <pc:docMk/>
            <pc:sldMk cId="945432886" sldId="382"/>
            <ac:spMk id="5" creationId="{99803BB0-DE60-B2DC-1A27-E31D914AE223}"/>
          </ac:spMkLst>
        </pc:spChg>
        <pc:spChg chg="add mod">
          <ac:chgData name="Carla" userId="417464ba-0c67-467a-8d9f-e5f447a9fc8a" providerId="ADAL" clId="{0A18DBD1-F4B2-49D3-9BFC-A3ED50C8E71C}" dt="2023-02-23T13:31:58.209" v="4010"/>
          <ac:spMkLst>
            <pc:docMk/>
            <pc:sldMk cId="945432886" sldId="382"/>
            <ac:spMk id="6" creationId="{A54365C0-B904-72AC-185B-F2E11746E34E}"/>
          </ac:spMkLst>
        </pc:spChg>
        <pc:spChg chg="add mod">
          <ac:chgData name="Carla" userId="417464ba-0c67-467a-8d9f-e5f447a9fc8a" providerId="ADAL" clId="{0A18DBD1-F4B2-49D3-9BFC-A3ED50C8E71C}" dt="2023-02-23T13:31:58.209" v="4010"/>
          <ac:spMkLst>
            <pc:docMk/>
            <pc:sldMk cId="945432886" sldId="382"/>
            <ac:spMk id="7" creationId="{E45E94CC-C906-D8EE-B9E6-2DB150758060}"/>
          </ac:spMkLst>
        </pc:spChg>
        <pc:spChg chg="add mod">
          <ac:chgData name="Carla" userId="417464ba-0c67-467a-8d9f-e5f447a9fc8a" providerId="ADAL" clId="{0A18DBD1-F4B2-49D3-9BFC-A3ED50C8E71C}" dt="2023-02-23T13:31:58.209" v="4010"/>
          <ac:spMkLst>
            <pc:docMk/>
            <pc:sldMk cId="945432886" sldId="382"/>
            <ac:spMk id="8" creationId="{D09340AE-9724-AB3D-1614-5130CA9D2D4A}"/>
          </ac:spMkLst>
        </pc:spChg>
        <pc:spChg chg="add mod">
          <ac:chgData name="Carla" userId="417464ba-0c67-467a-8d9f-e5f447a9fc8a" providerId="ADAL" clId="{0A18DBD1-F4B2-49D3-9BFC-A3ED50C8E71C}" dt="2023-02-23T13:31:58.209" v="4010"/>
          <ac:spMkLst>
            <pc:docMk/>
            <pc:sldMk cId="945432886" sldId="382"/>
            <ac:spMk id="9" creationId="{F82D4321-13FE-8976-7A3E-2820CF16F27F}"/>
          </ac:spMkLst>
        </pc:spChg>
        <pc:spChg chg="add mod">
          <ac:chgData name="Carla" userId="417464ba-0c67-467a-8d9f-e5f447a9fc8a" providerId="ADAL" clId="{0A18DBD1-F4B2-49D3-9BFC-A3ED50C8E71C}" dt="2023-02-23T13:31:58.209" v="4010"/>
          <ac:spMkLst>
            <pc:docMk/>
            <pc:sldMk cId="945432886" sldId="382"/>
            <ac:spMk id="10" creationId="{39416A5D-E4C6-FCB3-AB6B-C036CC070AB2}"/>
          </ac:spMkLst>
        </pc:spChg>
        <pc:spChg chg="add mod">
          <ac:chgData name="Carla" userId="417464ba-0c67-467a-8d9f-e5f447a9fc8a" providerId="ADAL" clId="{0A18DBD1-F4B2-49D3-9BFC-A3ED50C8E71C}" dt="2023-02-23T13:32:10.710" v="4013"/>
          <ac:spMkLst>
            <pc:docMk/>
            <pc:sldMk cId="945432886" sldId="382"/>
            <ac:spMk id="11" creationId="{4ABA784E-334B-58FA-028C-00DC774BDEF8}"/>
          </ac:spMkLst>
        </pc:spChg>
        <pc:spChg chg="add mod">
          <ac:chgData name="Carla" userId="417464ba-0c67-467a-8d9f-e5f447a9fc8a" providerId="ADAL" clId="{0A18DBD1-F4B2-49D3-9BFC-A3ED50C8E71C}" dt="2023-02-23T13:37:07.918" v="4070" actId="1076"/>
          <ac:spMkLst>
            <pc:docMk/>
            <pc:sldMk cId="945432886" sldId="382"/>
            <ac:spMk id="14" creationId="{68AB54F9-D945-60D0-E703-1D47A71593D4}"/>
          </ac:spMkLst>
        </pc:spChg>
        <pc:graphicFrameChg chg="add del mod">
          <ac:chgData name="Carla" userId="417464ba-0c67-467a-8d9f-e5f447a9fc8a" providerId="ADAL" clId="{0A18DBD1-F4B2-49D3-9BFC-A3ED50C8E71C}" dt="2023-02-23T13:33:26.267" v="4017"/>
          <ac:graphicFrameMkLst>
            <pc:docMk/>
            <pc:sldMk cId="945432886" sldId="382"/>
            <ac:graphicFrameMk id="12" creationId="{E8D930D7-08B8-A59A-7A70-73DEA11F3E64}"/>
          </ac:graphicFrameMkLst>
        </pc:graphicFrameChg>
        <pc:graphicFrameChg chg="add del mod">
          <ac:chgData name="Carla" userId="417464ba-0c67-467a-8d9f-e5f447a9fc8a" providerId="ADAL" clId="{0A18DBD1-F4B2-49D3-9BFC-A3ED50C8E71C}" dt="2023-02-23T13:36:29.530" v="4060"/>
          <ac:graphicFrameMkLst>
            <pc:docMk/>
            <pc:sldMk cId="945432886" sldId="382"/>
            <ac:graphicFrameMk id="19" creationId="{14BC80BE-C12D-6382-B3C1-351D4C9ED22F}"/>
          </ac:graphicFrameMkLst>
        </pc:graphicFrameChg>
        <pc:picChg chg="add del mod">
          <ac:chgData name="Carla" userId="417464ba-0c67-467a-8d9f-e5f447a9fc8a" providerId="ADAL" clId="{0A18DBD1-F4B2-49D3-9BFC-A3ED50C8E71C}" dt="2023-02-23T13:36:27.203" v="4058" actId="478"/>
          <ac:picMkLst>
            <pc:docMk/>
            <pc:sldMk cId="945432886" sldId="382"/>
            <ac:picMk id="13" creationId="{166C2045-1918-A116-9224-1ECA1E6FC9A7}"/>
          </ac:picMkLst>
        </pc:picChg>
        <pc:picChg chg="add mod">
          <ac:chgData name="Carla" userId="417464ba-0c67-467a-8d9f-e5f447a9fc8a" providerId="ADAL" clId="{0A18DBD1-F4B2-49D3-9BFC-A3ED50C8E71C}" dt="2023-02-23T13:36:39.029" v="4062" actId="1076"/>
          <ac:picMkLst>
            <pc:docMk/>
            <pc:sldMk cId="945432886" sldId="382"/>
            <ac:picMk id="20" creationId="{55384E9D-E5F3-717B-9F7A-48754363F302}"/>
          </ac:picMkLst>
        </pc:picChg>
        <pc:cxnChg chg="add mod">
          <ac:chgData name="Carla" userId="417464ba-0c67-467a-8d9f-e5f447a9fc8a" providerId="ADAL" clId="{0A18DBD1-F4B2-49D3-9BFC-A3ED50C8E71C}" dt="2023-02-23T13:37:43.403" v="4079" actId="1582"/>
          <ac:cxnSpMkLst>
            <pc:docMk/>
            <pc:sldMk cId="945432886" sldId="382"/>
            <ac:cxnSpMk id="16" creationId="{505986B7-C37A-1E87-9097-87D0090BD9BA}"/>
          </ac:cxnSpMkLst>
        </pc:cxnChg>
        <pc:cxnChg chg="add mod">
          <ac:chgData name="Carla" userId="417464ba-0c67-467a-8d9f-e5f447a9fc8a" providerId="ADAL" clId="{0A18DBD1-F4B2-49D3-9BFC-A3ED50C8E71C}" dt="2023-02-23T13:37:39.216" v="4078" actId="1582"/>
          <ac:cxnSpMkLst>
            <pc:docMk/>
            <pc:sldMk cId="945432886" sldId="382"/>
            <ac:cxnSpMk id="21" creationId="{4149A8CB-0657-3935-2EB3-0B244B021221}"/>
          </ac:cxnSpMkLst>
        </pc:cxnChg>
        <pc:cxnChg chg="add mod">
          <ac:chgData name="Carla" userId="417464ba-0c67-467a-8d9f-e5f447a9fc8a" providerId="ADAL" clId="{0A18DBD1-F4B2-49D3-9BFC-A3ED50C8E71C}" dt="2023-02-23T13:37:35.278" v="4077" actId="1582"/>
          <ac:cxnSpMkLst>
            <pc:docMk/>
            <pc:sldMk cId="945432886" sldId="382"/>
            <ac:cxnSpMk id="25" creationId="{30389D47-3555-04E2-7D3C-A4D1C24ED009}"/>
          </ac:cxnSpMkLst>
        </pc:cxnChg>
      </pc:sldChg>
      <pc:sldChg chg="new del">
        <pc:chgData name="Carla" userId="417464ba-0c67-467a-8d9f-e5f447a9fc8a" providerId="ADAL" clId="{0A18DBD1-F4B2-49D3-9BFC-A3ED50C8E71C}" dt="2023-02-23T14:29:17.202" v="4820" actId="47"/>
        <pc:sldMkLst>
          <pc:docMk/>
          <pc:sldMk cId="1120237966" sldId="383"/>
        </pc:sldMkLst>
      </pc:sldChg>
      <pc:sldChg chg="new del">
        <pc:chgData name="Carla" userId="417464ba-0c67-467a-8d9f-e5f447a9fc8a" providerId="ADAL" clId="{0A18DBD1-F4B2-49D3-9BFC-A3ED50C8E71C}" dt="2023-02-23T14:29:17.202" v="4820" actId="47"/>
        <pc:sldMkLst>
          <pc:docMk/>
          <pc:sldMk cId="2871559418" sldId="384"/>
        </pc:sldMkLst>
      </pc:sldChg>
      <pc:sldChg chg="new del">
        <pc:chgData name="Carla" userId="417464ba-0c67-467a-8d9f-e5f447a9fc8a" providerId="ADAL" clId="{0A18DBD1-F4B2-49D3-9BFC-A3ED50C8E71C}" dt="2023-02-23T14:29:17.202" v="4820" actId="47"/>
        <pc:sldMkLst>
          <pc:docMk/>
          <pc:sldMk cId="2923997423" sldId="385"/>
        </pc:sldMkLst>
      </pc:sldChg>
      <pc:sldChg chg="addSp delSp modSp add mod">
        <pc:chgData name="Carla" userId="417464ba-0c67-467a-8d9f-e5f447a9fc8a" providerId="ADAL" clId="{0A18DBD1-F4B2-49D3-9BFC-A3ED50C8E71C}" dt="2023-02-22T20:16:23.903" v="3975" actId="20577"/>
        <pc:sldMkLst>
          <pc:docMk/>
          <pc:sldMk cId="1628306759" sldId="386"/>
        </pc:sldMkLst>
        <pc:spChg chg="add mod">
          <ac:chgData name="Carla" userId="417464ba-0c67-467a-8d9f-e5f447a9fc8a" providerId="ADAL" clId="{0A18DBD1-F4B2-49D3-9BFC-A3ED50C8E71C}" dt="2023-02-22T15:26:30.209" v="3860" actId="14100"/>
          <ac:spMkLst>
            <pc:docMk/>
            <pc:sldMk cId="1628306759" sldId="386"/>
            <ac:spMk id="2" creationId="{CC83D1D9-F380-D0D3-19DD-99B4E4E77BD3}"/>
          </ac:spMkLst>
        </pc:spChg>
        <pc:spChg chg="mod">
          <ac:chgData name="Carla" userId="417464ba-0c67-467a-8d9f-e5f447a9fc8a" providerId="ADAL" clId="{0A18DBD1-F4B2-49D3-9BFC-A3ED50C8E71C}" dt="2023-02-22T20:16:16.948" v="3973" actId="20577"/>
          <ac:spMkLst>
            <pc:docMk/>
            <pc:sldMk cId="1628306759" sldId="386"/>
            <ac:spMk id="3" creationId="{6B463751-6390-C941-8D97-77C281A9C991}"/>
          </ac:spMkLst>
        </pc:spChg>
        <pc:spChg chg="add mod">
          <ac:chgData name="Carla" userId="417464ba-0c67-467a-8d9f-e5f447a9fc8a" providerId="ADAL" clId="{0A18DBD1-F4B2-49D3-9BFC-A3ED50C8E71C}" dt="2023-02-22T15:20:15.698" v="3810" actId="14100"/>
          <ac:spMkLst>
            <pc:docMk/>
            <pc:sldMk cId="1628306759" sldId="386"/>
            <ac:spMk id="4" creationId="{A4A4E47F-836B-437E-037C-06D2D508EE83}"/>
          </ac:spMkLst>
        </pc:spChg>
        <pc:spChg chg="mod">
          <ac:chgData name="Carla" userId="417464ba-0c67-467a-8d9f-e5f447a9fc8a" providerId="ADAL" clId="{0A18DBD1-F4B2-49D3-9BFC-A3ED50C8E71C}" dt="2023-02-22T20:16:23.903" v="3975" actId="20577"/>
          <ac:spMkLst>
            <pc:docMk/>
            <pc:sldMk cId="1628306759" sldId="386"/>
            <ac:spMk id="9" creationId="{D65E6D98-BE8C-6B4C-B23E-6167300445AE}"/>
          </ac:spMkLst>
        </pc:spChg>
        <pc:spChg chg="mod">
          <ac:chgData name="Carla" userId="417464ba-0c67-467a-8d9f-e5f447a9fc8a" providerId="ADAL" clId="{0A18DBD1-F4B2-49D3-9BFC-A3ED50C8E71C}" dt="2023-02-22T15:29:37.189" v="3963" actId="1076"/>
          <ac:spMkLst>
            <pc:docMk/>
            <pc:sldMk cId="1628306759" sldId="386"/>
            <ac:spMk id="12" creationId="{418AC68E-5821-814D-A8C3-190037A3E2AD}"/>
          </ac:spMkLst>
        </pc:spChg>
        <pc:spChg chg="mod">
          <ac:chgData name="Carla" userId="417464ba-0c67-467a-8d9f-e5f447a9fc8a" providerId="ADAL" clId="{0A18DBD1-F4B2-49D3-9BFC-A3ED50C8E71C}" dt="2023-02-22T15:29:39.784" v="3964" actId="1076"/>
          <ac:spMkLst>
            <pc:docMk/>
            <pc:sldMk cId="1628306759" sldId="386"/>
            <ac:spMk id="13" creationId="{22A63FB2-6A33-0E46-88F3-B7CFCF57934F}"/>
          </ac:spMkLst>
        </pc:spChg>
        <pc:spChg chg="mod">
          <ac:chgData name="Carla" userId="417464ba-0c67-467a-8d9f-e5f447a9fc8a" providerId="ADAL" clId="{0A18DBD1-F4B2-49D3-9BFC-A3ED50C8E71C}" dt="2023-02-22T15:30:01.701" v="3967" actId="1076"/>
          <ac:spMkLst>
            <pc:docMk/>
            <pc:sldMk cId="1628306759" sldId="386"/>
            <ac:spMk id="14" creationId="{A8D10147-924D-7243-80B5-468CC542060D}"/>
          </ac:spMkLst>
        </pc:spChg>
        <pc:spChg chg="mod">
          <ac:chgData name="Carla" userId="417464ba-0c67-467a-8d9f-e5f447a9fc8a" providerId="ADAL" clId="{0A18DBD1-F4B2-49D3-9BFC-A3ED50C8E71C}" dt="2023-02-22T15:29:49.612" v="3966" actId="1076"/>
          <ac:spMkLst>
            <pc:docMk/>
            <pc:sldMk cId="1628306759" sldId="386"/>
            <ac:spMk id="15" creationId="{DAEE686C-E588-114E-8E82-6170C01FBB7F}"/>
          </ac:spMkLst>
        </pc:spChg>
        <pc:spChg chg="mod">
          <ac:chgData name="Carla" userId="417464ba-0c67-467a-8d9f-e5f447a9fc8a" providerId="ADAL" clId="{0A18DBD1-F4B2-49D3-9BFC-A3ED50C8E71C}" dt="2023-02-22T15:06:33.205" v="3655" actId="21"/>
          <ac:spMkLst>
            <pc:docMk/>
            <pc:sldMk cId="1628306759" sldId="386"/>
            <ac:spMk id="16" creationId="{3D705E33-E4CC-C64D-8ABC-F75D88FD24E1}"/>
          </ac:spMkLst>
        </pc:spChg>
        <pc:spChg chg="mod">
          <ac:chgData name="Carla" userId="417464ba-0c67-467a-8d9f-e5f447a9fc8a" providerId="ADAL" clId="{0A18DBD1-F4B2-49D3-9BFC-A3ED50C8E71C}" dt="2023-02-22T15:03:59.198" v="3596" actId="20577"/>
          <ac:spMkLst>
            <pc:docMk/>
            <pc:sldMk cId="1628306759" sldId="386"/>
            <ac:spMk id="17" creationId="{97BC4586-4B37-5041-A767-30768215C0C1}"/>
          </ac:spMkLst>
        </pc:spChg>
        <pc:spChg chg="mod">
          <ac:chgData name="Carla" userId="417464ba-0c67-467a-8d9f-e5f447a9fc8a" providerId="ADAL" clId="{0A18DBD1-F4B2-49D3-9BFC-A3ED50C8E71C}" dt="2023-02-22T15:04:05.521" v="3608" actId="20577"/>
          <ac:spMkLst>
            <pc:docMk/>
            <pc:sldMk cId="1628306759" sldId="386"/>
            <ac:spMk id="18" creationId="{1C95FC12-6CBF-C14D-A722-5F26A9CBF3BE}"/>
          </ac:spMkLst>
        </pc:spChg>
        <pc:spChg chg="mod">
          <ac:chgData name="Carla" userId="417464ba-0c67-467a-8d9f-e5f447a9fc8a" providerId="ADAL" clId="{0A18DBD1-F4B2-49D3-9BFC-A3ED50C8E71C}" dt="2023-02-22T15:04:12.675" v="3619" actId="20577"/>
          <ac:spMkLst>
            <pc:docMk/>
            <pc:sldMk cId="1628306759" sldId="386"/>
            <ac:spMk id="19" creationId="{12177C0E-5EE0-1A4A-8C59-9B11ED57CD88}"/>
          </ac:spMkLst>
        </pc:spChg>
        <pc:spChg chg="mod">
          <ac:chgData name="Carla" userId="417464ba-0c67-467a-8d9f-e5f447a9fc8a" providerId="ADAL" clId="{0A18DBD1-F4B2-49D3-9BFC-A3ED50C8E71C}" dt="2023-02-22T15:06:35.449" v="3656"/>
          <ac:spMkLst>
            <pc:docMk/>
            <pc:sldMk cId="1628306759" sldId="386"/>
            <ac:spMk id="21" creationId="{312A6C59-C597-B740-B229-28CE2C1B8786}"/>
          </ac:spMkLst>
        </pc:spChg>
        <pc:spChg chg="mod">
          <ac:chgData name="Carla" userId="417464ba-0c67-467a-8d9f-e5f447a9fc8a" providerId="ADAL" clId="{0A18DBD1-F4B2-49D3-9BFC-A3ED50C8E71C}" dt="2023-02-22T15:04:24.984" v="3632" actId="20577"/>
          <ac:spMkLst>
            <pc:docMk/>
            <pc:sldMk cId="1628306759" sldId="386"/>
            <ac:spMk id="22" creationId="{F178F733-CBFA-5445-82B2-EA4AAE12D946}"/>
          </ac:spMkLst>
        </pc:spChg>
        <pc:spChg chg="mod">
          <ac:chgData name="Carla" userId="417464ba-0c67-467a-8d9f-e5f447a9fc8a" providerId="ADAL" clId="{0A18DBD1-F4B2-49D3-9BFC-A3ED50C8E71C}" dt="2023-02-22T15:19:53.949" v="3806" actId="1076"/>
          <ac:spMkLst>
            <pc:docMk/>
            <pc:sldMk cId="1628306759" sldId="386"/>
            <ac:spMk id="23" creationId="{9423F0B2-FC00-C140-A9E4-430358DC8BDD}"/>
          </ac:spMkLst>
        </pc:spChg>
        <pc:spChg chg="mod">
          <ac:chgData name="Carla" userId="417464ba-0c67-467a-8d9f-e5f447a9fc8a" providerId="ADAL" clId="{0A18DBD1-F4B2-49D3-9BFC-A3ED50C8E71C}" dt="2023-02-22T15:26:01.574" v="3851" actId="207"/>
          <ac:spMkLst>
            <pc:docMk/>
            <pc:sldMk cId="1628306759" sldId="386"/>
            <ac:spMk id="24" creationId="{33ECEE68-0126-314A-AABB-ECBC5D6F4F1C}"/>
          </ac:spMkLst>
        </pc:spChg>
        <pc:spChg chg="mod">
          <ac:chgData name="Carla" userId="417464ba-0c67-467a-8d9f-e5f447a9fc8a" providerId="ADAL" clId="{0A18DBD1-F4B2-49D3-9BFC-A3ED50C8E71C}" dt="2023-02-22T15:25:45.907" v="3848" actId="207"/>
          <ac:spMkLst>
            <pc:docMk/>
            <pc:sldMk cId="1628306759" sldId="386"/>
            <ac:spMk id="25" creationId="{55B3601F-7F30-E745-BF69-535BD9A38FF7}"/>
          </ac:spMkLst>
        </pc:spChg>
        <pc:spChg chg="mod">
          <ac:chgData name="Carla" userId="417464ba-0c67-467a-8d9f-e5f447a9fc8a" providerId="ADAL" clId="{0A18DBD1-F4B2-49D3-9BFC-A3ED50C8E71C}" dt="2023-02-22T15:25:56.318" v="3850" actId="207"/>
          <ac:spMkLst>
            <pc:docMk/>
            <pc:sldMk cId="1628306759" sldId="386"/>
            <ac:spMk id="26" creationId="{BA3184BF-A69D-C840-A5D2-64E68DE50FA2}"/>
          </ac:spMkLst>
        </pc:spChg>
        <pc:spChg chg="mod">
          <ac:chgData name="Carla" userId="417464ba-0c67-467a-8d9f-e5f447a9fc8a" providerId="ADAL" clId="{0A18DBD1-F4B2-49D3-9BFC-A3ED50C8E71C}" dt="2023-02-22T15:29:28.797" v="3962" actId="1582"/>
          <ac:spMkLst>
            <pc:docMk/>
            <pc:sldMk cId="1628306759" sldId="386"/>
            <ac:spMk id="27" creationId="{DCAC118F-5514-C141-8884-BD693C2923F7}"/>
          </ac:spMkLst>
        </pc:spChg>
        <pc:spChg chg="mod">
          <ac:chgData name="Carla" userId="417464ba-0c67-467a-8d9f-e5f447a9fc8a" providerId="ADAL" clId="{0A18DBD1-F4B2-49D3-9BFC-A3ED50C8E71C}" dt="2023-02-22T15:29:28.797" v="3962" actId="1582"/>
          <ac:spMkLst>
            <pc:docMk/>
            <pc:sldMk cId="1628306759" sldId="386"/>
            <ac:spMk id="28" creationId="{6578F537-8A95-7247-AA73-2175DAD775C2}"/>
          </ac:spMkLst>
        </pc:spChg>
        <pc:spChg chg="mod">
          <ac:chgData name="Carla" userId="417464ba-0c67-467a-8d9f-e5f447a9fc8a" providerId="ADAL" clId="{0A18DBD1-F4B2-49D3-9BFC-A3ED50C8E71C}" dt="2023-02-22T15:29:28.797" v="3962" actId="1582"/>
          <ac:spMkLst>
            <pc:docMk/>
            <pc:sldMk cId="1628306759" sldId="386"/>
            <ac:spMk id="29" creationId="{DDAB793A-4DFB-FC42-8D9A-D58F0EE606C8}"/>
          </ac:spMkLst>
        </pc:spChg>
        <pc:spChg chg="del">
          <ac:chgData name="Carla" userId="417464ba-0c67-467a-8d9f-e5f447a9fc8a" providerId="ADAL" clId="{0A18DBD1-F4B2-49D3-9BFC-A3ED50C8E71C}" dt="2023-02-22T15:06:53.480" v="3659" actId="478"/>
          <ac:spMkLst>
            <pc:docMk/>
            <pc:sldMk cId="1628306759" sldId="386"/>
            <ac:spMk id="30" creationId="{405B6BC7-6F0A-DA4F-8B5D-02AF01F4C7AD}"/>
          </ac:spMkLst>
        </pc:spChg>
        <pc:spChg chg="del mod">
          <ac:chgData name="Carla" userId="417464ba-0c67-467a-8d9f-e5f447a9fc8a" providerId="ADAL" clId="{0A18DBD1-F4B2-49D3-9BFC-A3ED50C8E71C}" dt="2023-02-22T15:06:55.309" v="3661" actId="478"/>
          <ac:spMkLst>
            <pc:docMk/>
            <pc:sldMk cId="1628306759" sldId="386"/>
            <ac:spMk id="31" creationId="{065377EB-50DD-0F46-B07B-7682911D26A1}"/>
          </ac:spMkLst>
        </pc:spChg>
        <pc:spChg chg="del">
          <ac:chgData name="Carla" userId="417464ba-0c67-467a-8d9f-e5f447a9fc8a" providerId="ADAL" clId="{0A18DBD1-F4B2-49D3-9BFC-A3ED50C8E71C}" dt="2023-02-22T15:07:24.133" v="3669" actId="478"/>
          <ac:spMkLst>
            <pc:docMk/>
            <pc:sldMk cId="1628306759" sldId="386"/>
            <ac:spMk id="32" creationId="{61F31335-AAE6-0845-B15E-82F42DC2572D}"/>
          </ac:spMkLst>
        </pc:spChg>
        <pc:spChg chg="del mod">
          <ac:chgData name="Carla" userId="417464ba-0c67-467a-8d9f-e5f447a9fc8a" providerId="ADAL" clId="{0A18DBD1-F4B2-49D3-9BFC-A3ED50C8E71C}" dt="2023-02-22T15:07:23.456" v="3668" actId="478"/>
          <ac:spMkLst>
            <pc:docMk/>
            <pc:sldMk cId="1628306759" sldId="386"/>
            <ac:spMk id="33" creationId="{8E36FA74-48AD-D341-A66F-42EA07E7D482}"/>
          </ac:spMkLst>
        </pc:spChg>
        <pc:spChg chg="del">
          <ac:chgData name="Carla" userId="417464ba-0c67-467a-8d9f-e5f447a9fc8a" providerId="ADAL" clId="{0A18DBD1-F4B2-49D3-9BFC-A3ED50C8E71C}" dt="2023-02-22T15:07:21.678" v="3666" actId="478"/>
          <ac:spMkLst>
            <pc:docMk/>
            <pc:sldMk cId="1628306759" sldId="386"/>
            <ac:spMk id="34" creationId="{D35BF090-B4CA-9145-8980-37A2A238EE50}"/>
          </ac:spMkLst>
        </pc:spChg>
        <pc:spChg chg="mod">
          <ac:chgData name="Carla" userId="417464ba-0c67-467a-8d9f-e5f447a9fc8a" providerId="ADAL" clId="{0A18DBD1-F4B2-49D3-9BFC-A3ED50C8E71C}" dt="2023-02-22T15:29:28.797" v="3962" actId="1582"/>
          <ac:spMkLst>
            <pc:docMk/>
            <pc:sldMk cId="1628306759" sldId="386"/>
            <ac:spMk id="35" creationId="{442F8ACB-588A-CB42-A42A-17B811EF51B6}"/>
          </ac:spMkLst>
        </pc:spChg>
        <pc:spChg chg="mod">
          <ac:chgData name="Carla" userId="417464ba-0c67-467a-8d9f-e5f447a9fc8a" providerId="ADAL" clId="{0A18DBD1-F4B2-49D3-9BFC-A3ED50C8E71C}" dt="2023-02-22T15:30:01.701" v="3967" actId="1076"/>
          <ac:spMkLst>
            <pc:docMk/>
            <pc:sldMk cId="1628306759" sldId="386"/>
            <ac:spMk id="36" creationId="{50ABAD2F-4DC8-C54A-B649-B5C7CB3465BA}"/>
          </ac:spMkLst>
        </pc:spChg>
        <pc:spChg chg="mod">
          <ac:chgData name="Carla" userId="417464ba-0c67-467a-8d9f-e5f447a9fc8a" providerId="ADAL" clId="{0A18DBD1-F4B2-49D3-9BFC-A3ED50C8E71C}" dt="2023-02-22T15:30:01.701" v="3967" actId="1076"/>
          <ac:spMkLst>
            <pc:docMk/>
            <pc:sldMk cId="1628306759" sldId="386"/>
            <ac:spMk id="37" creationId="{2E1A50FF-1C18-154A-8C3E-FE5DBE59423C}"/>
          </ac:spMkLst>
        </pc:spChg>
        <pc:spChg chg="mod">
          <ac:chgData name="Carla" userId="417464ba-0c67-467a-8d9f-e5f447a9fc8a" providerId="ADAL" clId="{0A18DBD1-F4B2-49D3-9BFC-A3ED50C8E71C}" dt="2023-02-22T15:30:01.701" v="3967" actId="1076"/>
          <ac:spMkLst>
            <pc:docMk/>
            <pc:sldMk cId="1628306759" sldId="386"/>
            <ac:spMk id="38" creationId="{8126601E-51C5-D74B-A714-59F2492A1AEE}"/>
          </ac:spMkLst>
        </pc:spChg>
        <pc:spChg chg="mod">
          <ac:chgData name="Carla" userId="417464ba-0c67-467a-8d9f-e5f447a9fc8a" providerId="ADAL" clId="{0A18DBD1-F4B2-49D3-9BFC-A3ED50C8E71C}" dt="2023-02-22T15:18:43.237" v="3801" actId="14100"/>
          <ac:spMkLst>
            <pc:docMk/>
            <pc:sldMk cId="1628306759" sldId="386"/>
            <ac:spMk id="39" creationId="{50299CA9-A692-2448-BF56-90B38F149934}"/>
          </ac:spMkLst>
        </pc:spChg>
        <pc:spChg chg="mod">
          <ac:chgData name="Carla" userId="417464ba-0c67-467a-8d9f-e5f447a9fc8a" providerId="ADAL" clId="{0A18DBD1-F4B2-49D3-9BFC-A3ED50C8E71C}" dt="2023-02-22T15:13:38.806" v="3761" actId="14100"/>
          <ac:spMkLst>
            <pc:docMk/>
            <pc:sldMk cId="1628306759" sldId="386"/>
            <ac:spMk id="40" creationId="{77341F8A-75A9-F54E-83BF-E0E7587BA812}"/>
          </ac:spMkLst>
        </pc:spChg>
        <pc:spChg chg="mod">
          <ac:chgData name="Carla" userId="417464ba-0c67-467a-8d9f-e5f447a9fc8a" providerId="ADAL" clId="{0A18DBD1-F4B2-49D3-9BFC-A3ED50C8E71C}" dt="2023-02-22T15:30:01.701" v="3967" actId="1076"/>
          <ac:spMkLst>
            <pc:docMk/>
            <pc:sldMk cId="1628306759" sldId="386"/>
            <ac:spMk id="41" creationId="{5D1CC192-7F9C-7241-A355-5CD0C3B8F95E}"/>
          </ac:spMkLst>
        </pc:spChg>
        <pc:spChg chg="del mod">
          <ac:chgData name="Carla" userId="417464ba-0c67-467a-8d9f-e5f447a9fc8a" providerId="ADAL" clId="{0A18DBD1-F4B2-49D3-9BFC-A3ED50C8E71C}" dt="2023-02-22T15:11:01.775" v="3735" actId="478"/>
          <ac:spMkLst>
            <pc:docMk/>
            <pc:sldMk cId="1628306759" sldId="386"/>
            <ac:spMk id="42" creationId="{E5462EC0-63FF-644F-A2E0-6DC85EE881CB}"/>
          </ac:spMkLst>
        </pc:spChg>
        <pc:spChg chg="del mod">
          <ac:chgData name="Carla" userId="417464ba-0c67-467a-8d9f-e5f447a9fc8a" providerId="ADAL" clId="{0A18DBD1-F4B2-49D3-9BFC-A3ED50C8E71C}" dt="2023-02-22T15:11:02.748" v="3736" actId="478"/>
          <ac:spMkLst>
            <pc:docMk/>
            <pc:sldMk cId="1628306759" sldId="386"/>
            <ac:spMk id="43" creationId="{F1F4A3EA-C2EF-C147-B353-E9E7036B031A}"/>
          </ac:spMkLst>
        </pc:spChg>
        <pc:spChg chg="del mod">
          <ac:chgData name="Carla" userId="417464ba-0c67-467a-8d9f-e5f447a9fc8a" providerId="ADAL" clId="{0A18DBD1-F4B2-49D3-9BFC-A3ED50C8E71C}" dt="2023-02-22T15:11:04.233" v="3738" actId="478"/>
          <ac:spMkLst>
            <pc:docMk/>
            <pc:sldMk cId="1628306759" sldId="386"/>
            <ac:spMk id="44" creationId="{6FBEADFD-DE03-5E4B-A1C4-972368BA4D9B}"/>
          </ac:spMkLst>
        </pc:spChg>
        <pc:spChg chg="del mod">
          <ac:chgData name="Carla" userId="417464ba-0c67-467a-8d9f-e5f447a9fc8a" providerId="ADAL" clId="{0A18DBD1-F4B2-49D3-9BFC-A3ED50C8E71C}" dt="2023-02-22T15:11:03.468" v="3737" actId="478"/>
          <ac:spMkLst>
            <pc:docMk/>
            <pc:sldMk cId="1628306759" sldId="386"/>
            <ac:spMk id="45" creationId="{500B1840-66F9-6A47-86DD-10CC83BFCC56}"/>
          </ac:spMkLst>
        </pc:spChg>
        <pc:spChg chg="del">
          <ac:chgData name="Carla" userId="417464ba-0c67-467a-8d9f-e5f447a9fc8a" providerId="ADAL" clId="{0A18DBD1-F4B2-49D3-9BFC-A3ED50C8E71C}" dt="2023-02-22T15:07:25.459" v="3671" actId="478"/>
          <ac:spMkLst>
            <pc:docMk/>
            <pc:sldMk cId="1628306759" sldId="386"/>
            <ac:spMk id="47" creationId="{2FFCF7E5-3A70-9F4B-9842-3E8721EFF736}"/>
          </ac:spMkLst>
        </pc:spChg>
        <pc:spChg chg="del">
          <ac:chgData name="Carla" userId="417464ba-0c67-467a-8d9f-e5f447a9fc8a" providerId="ADAL" clId="{0A18DBD1-F4B2-49D3-9BFC-A3ED50C8E71C}" dt="2023-02-22T15:07:25.978" v="3672" actId="478"/>
          <ac:spMkLst>
            <pc:docMk/>
            <pc:sldMk cId="1628306759" sldId="386"/>
            <ac:spMk id="48" creationId="{B96644A0-1D3D-6849-AA07-57608A854A4E}"/>
          </ac:spMkLst>
        </pc:spChg>
        <pc:spChg chg="del">
          <ac:chgData name="Carla" userId="417464ba-0c67-467a-8d9f-e5f447a9fc8a" providerId="ADAL" clId="{0A18DBD1-F4B2-49D3-9BFC-A3ED50C8E71C}" dt="2023-02-22T15:06:57.198" v="3663" actId="478"/>
          <ac:spMkLst>
            <pc:docMk/>
            <pc:sldMk cId="1628306759" sldId="386"/>
            <ac:spMk id="49" creationId="{FA2D98E8-4D85-5B4C-ABA0-E8FAE3B324DF}"/>
          </ac:spMkLst>
        </pc:spChg>
        <pc:spChg chg="del">
          <ac:chgData name="Carla" userId="417464ba-0c67-467a-8d9f-e5f447a9fc8a" providerId="ADAL" clId="{0A18DBD1-F4B2-49D3-9BFC-A3ED50C8E71C}" dt="2023-02-22T15:06:56.300" v="3662" actId="478"/>
          <ac:spMkLst>
            <pc:docMk/>
            <pc:sldMk cId="1628306759" sldId="386"/>
            <ac:spMk id="50" creationId="{56282B25-8E64-4544-A2ED-73C17172465D}"/>
          </ac:spMkLst>
        </pc:spChg>
        <pc:spChg chg="mod">
          <ac:chgData name="Carla" userId="417464ba-0c67-467a-8d9f-e5f447a9fc8a" providerId="ADAL" clId="{0A18DBD1-F4B2-49D3-9BFC-A3ED50C8E71C}" dt="2023-02-22T15:26:19.606" v="3856" actId="14100"/>
          <ac:spMkLst>
            <pc:docMk/>
            <pc:sldMk cId="1628306759" sldId="386"/>
            <ac:spMk id="51" creationId="{58605342-E1EB-1946-973D-B2E036413818}"/>
          </ac:spMkLst>
        </pc:spChg>
        <pc:spChg chg="del">
          <ac:chgData name="Carla" userId="417464ba-0c67-467a-8d9f-e5f447a9fc8a" providerId="ADAL" clId="{0A18DBD1-F4B2-49D3-9BFC-A3ED50C8E71C}" dt="2023-02-22T15:05:34.529" v="3648" actId="478"/>
          <ac:spMkLst>
            <pc:docMk/>
            <pc:sldMk cId="1628306759" sldId="386"/>
            <ac:spMk id="52" creationId="{6C1AC088-F66E-494A-92C3-8D4513176F41}"/>
          </ac:spMkLst>
        </pc:spChg>
        <pc:spChg chg="mod">
          <ac:chgData name="Carla" userId="417464ba-0c67-467a-8d9f-e5f447a9fc8a" providerId="ADAL" clId="{0A18DBD1-F4B2-49D3-9BFC-A3ED50C8E71C}" dt="2023-02-22T15:26:24.017" v="3858" actId="14100"/>
          <ac:spMkLst>
            <pc:docMk/>
            <pc:sldMk cId="1628306759" sldId="386"/>
            <ac:spMk id="53" creationId="{509556C8-8255-A24C-8B4F-A54D0BB8ACB3}"/>
          </ac:spMkLst>
        </pc:spChg>
        <pc:spChg chg="mod">
          <ac:chgData name="Carla" userId="417464ba-0c67-467a-8d9f-e5f447a9fc8a" providerId="ADAL" clId="{0A18DBD1-F4B2-49D3-9BFC-A3ED50C8E71C}" dt="2023-02-22T15:26:21.585" v="3857" actId="14100"/>
          <ac:spMkLst>
            <pc:docMk/>
            <pc:sldMk cId="1628306759" sldId="386"/>
            <ac:spMk id="54" creationId="{1453D3B1-BE1A-C84B-8A2C-8826DCFFCFD4}"/>
          </ac:spMkLst>
        </pc:spChg>
        <pc:spChg chg="mod">
          <ac:chgData name="Carla" userId="417464ba-0c67-467a-8d9f-e5f447a9fc8a" providerId="ADAL" clId="{0A18DBD1-F4B2-49D3-9BFC-A3ED50C8E71C}" dt="2023-02-22T15:26:34.457" v="3862" actId="14100"/>
          <ac:spMkLst>
            <pc:docMk/>
            <pc:sldMk cId="1628306759" sldId="386"/>
            <ac:spMk id="55" creationId="{23567288-B4EC-A24E-AA66-B6A241189639}"/>
          </ac:spMkLst>
        </pc:spChg>
        <pc:spChg chg="mod">
          <ac:chgData name="Carla" userId="417464ba-0c67-467a-8d9f-e5f447a9fc8a" providerId="ADAL" clId="{0A18DBD1-F4B2-49D3-9BFC-A3ED50C8E71C}" dt="2023-02-22T15:26:32.741" v="3861" actId="14100"/>
          <ac:spMkLst>
            <pc:docMk/>
            <pc:sldMk cId="1628306759" sldId="386"/>
            <ac:spMk id="56" creationId="{8A396614-E20C-0144-AF1C-2808C2F61EE8}"/>
          </ac:spMkLst>
        </pc:spChg>
        <pc:spChg chg="mod">
          <ac:chgData name="Carla" userId="417464ba-0c67-467a-8d9f-e5f447a9fc8a" providerId="ADAL" clId="{0A18DBD1-F4B2-49D3-9BFC-A3ED50C8E71C}" dt="2023-02-22T15:26:36.458" v="3863" actId="14100"/>
          <ac:spMkLst>
            <pc:docMk/>
            <pc:sldMk cId="1628306759" sldId="386"/>
            <ac:spMk id="57" creationId="{6B1C96D8-6C03-A04C-856C-4C31BE1A08C0}"/>
          </ac:spMkLst>
        </pc:spChg>
        <pc:spChg chg="del">
          <ac:chgData name="Carla" userId="417464ba-0c67-467a-8d9f-e5f447a9fc8a" providerId="ADAL" clId="{0A18DBD1-F4B2-49D3-9BFC-A3ED50C8E71C}" dt="2023-02-22T15:05:36.535" v="3649" actId="478"/>
          <ac:spMkLst>
            <pc:docMk/>
            <pc:sldMk cId="1628306759" sldId="386"/>
            <ac:spMk id="58" creationId="{85F785E4-B491-EA49-9F78-8D49A383B6C3}"/>
          </ac:spMkLst>
        </pc:spChg>
        <pc:spChg chg="del mod">
          <ac:chgData name="Carla" userId="417464ba-0c67-467a-8d9f-e5f447a9fc8a" providerId="ADAL" clId="{0A18DBD1-F4B2-49D3-9BFC-A3ED50C8E71C}" dt="2023-02-22T15:13:20.065" v="3755" actId="478"/>
          <ac:spMkLst>
            <pc:docMk/>
            <pc:sldMk cId="1628306759" sldId="386"/>
            <ac:spMk id="59" creationId="{5D89B093-9395-464B-8BDA-CFA967BFE1BF}"/>
          </ac:spMkLst>
        </pc:spChg>
        <pc:spChg chg="mod">
          <ac:chgData name="Carla" userId="417464ba-0c67-467a-8d9f-e5f447a9fc8a" providerId="ADAL" clId="{0A18DBD1-F4B2-49D3-9BFC-A3ED50C8E71C}" dt="2023-02-22T15:30:06.649" v="3968" actId="14100"/>
          <ac:spMkLst>
            <pc:docMk/>
            <pc:sldMk cId="1628306759" sldId="386"/>
            <ac:spMk id="60" creationId="{263A1F36-626D-2149-B4CE-C838D77C6A14}"/>
          </ac:spMkLst>
        </pc:spChg>
        <pc:spChg chg="del mod">
          <ac:chgData name="Carla" userId="417464ba-0c67-467a-8d9f-e5f447a9fc8a" providerId="ADAL" clId="{0A18DBD1-F4B2-49D3-9BFC-A3ED50C8E71C}" dt="2023-02-22T15:13:20.992" v="3756" actId="478"/>
          <ac:spMkLst>
            <pc:docMk/>
            <pc:sldMk cId="1628306759" sldId="386"/>
            <ac:spMk id="61" creationId="{A1932C62-FC6A-FB4C-8C4C-3528B61F773B}"/>
          </ac:spMkLst>
        </pc:spChg>
        <pc:spChg chg="del mod">
          <ac:chgData name="Carla" userId="417464ba-0c67-467a-8d9f-e5f447a9fc8a" providerId="ADAL" clId="{0A18DBD1-F4B2-49D3-9BFC-A3ED50C8E71C}" dt="2023-02-22T15:07:20.999" v="3665" actId="478"/>
          <ac:spMkLst>
            <pc:docMk/>
            <pc:sldMk cId="1628306759" sldId="386"/>
            <ac:spMk id="62" creationId="{7EADFC84-1714-2345-A922-0FDF95A074C1}"/>
          </ac:spMkLst>
        </pc:spChg>
        <pc:spChg chg="del">
          <ac:chgData name="Carla" userId="417464ba-0c67-467a-8d9f-e5f447a9fc8a" providerId="ADAL" clId="{0A18DBD1-F4B2-49D3-9BFC-A3ED50C8E71C}" dt="2023-02-22T15:07:26.652" v="3673" actId="478"/>
          <ac:spMkLst>
            <pc:docMk/>
            <pc:sldMk cId="1628306759" sldId="386"/>
            <ac:spMk id="63" creationId="{B6F3CFA3-A278-E444-8356-D66C97CBF1DF}"/>
          </ac:spMkLst>
        </pc:spChg>
        <pc:spChg chg="del">
          <ac:chgData name="Carla" userId="417464ba-0c67-467a-8d9f-e5f447a9fc8a" providerId="ADAL" clId="{0A18DBD1-F4B2-49D3-9BFC-A3ED50C8E71C}" dt="2023-02-22T15:07:24.763" v="3670" actId="478"/>
          <ac:spMkLst>
            <pc:docMk/>
            <pc:sldMk cId="1628306759" sldId="386"/>
            <ac:spMk id="64" creationId="{01F72037-89EB-4FEB-A29E-858C017562E9}"/>
          </ac:spMkLst>
        </pc:spChg>
        <pc:picChg chg="mod">
          <ac:chgData name="Carla" userId="417464ba-0c67-467a-8d9f-e5f447a9fc8a" providerId="ADAL" clId="{0A18DBD1-F4B2-49D3-9BFC-A3ED50C8E71C}" dt="2023-02-22T15:24:31.560" v="3838" actId="14100"/>
          <ac:picMkLst>
            <pc:docMk/>
            <pc:sldMk cId="1628306759" sldId="386"/>
            <ac:picMk id="5" creationId="{67EF8E5A-BA09-1042-8B07-9DE9BF668F29}"/>
          </ac:picMkLst>
        </pc:picChg>
        <pc:picChg chg="add mod">
          <ac:chgData name="Carla" userId="417464ba-0c67-467a-8d9f-e5f447a9fc8a" providerId="ADAL" clId="{0A18DBD1-F4B2-49D3-9BFC-A3ED50C8E71C}" dt="2023-02-22T15:14:46.425" v="3768" actId="1076"/>
          <ac:picMkLst>
            <pc:docMk/>
            <pc:sldMk cId="1628306759" sldId="386"/>
            <ac:picMk id="1026" creationId="{46977333-80C9-46C2-2679-0D07044039EC}"/>
          </ac:picMkLst>
        </pc:picChg>
        <pc:picChg chg="add mod">
          <ac:chgData name="Carla" userId="417464ba-0c67-467a-8d9f-e5f447a9fc8a" providerId="ADAL" clId="{0A18DBD1-F4B2-49D3-9BFC-A3ED50C8E71C}" dt="2023-02-22T15:15:21.990" v="3775" actId="1076"/>
          <ac:picMkLst>
            <pc:docMk/>
            <pc:sldMk cId="1628306759" sldId="386"/>
            <ac:picMk id="1028" creationId="{56C92A76-3616-DCA4-507A-C2A942AB2086}"/>
          </ac:picMkLst>
        </pc:picChg>
        <pc:picChg chg="add mod">
          <ac:chgData name="Carla" userId="417464ba-0c67-467a-8d9f-e5f447a9fc8a" providerId="ADAL" clId="{0A18DBD1-F4B2-49D3-9BFC-A3ED50C8E71C}" dt="2023-02-22T15:16:53.005" v="3782" actId="1076"/>
          <ac:picMkLst>
            <pc:docMk/>
            <pc:sldMk cId="1628306759" sldId="386"/>
            <ac:picMk id="1030" creationId="{157ED5DA-6561-6A4A-5BCA-FADE98FE9B35}"/>
          </ac:picMkLst>
        </pc:picChg>
        <pc:picChg chg="add mod">
          <ac:chgData name="Carla" userId="417464ba-0c67-467a-8d9f-e5f447a9fc8a" providerId="ADAL" clId="{0A18DBD1-F4B2-49D3-9BFC-A3ED50C8E71C}" dt="2023-02-22T15:17:35.093" v="3793" actId="1076"/>
          <ac:picMkLst>
            <pc:docMk/>
            <pc:sldMk cId="1628306759" sldId="386"/>
            <ac:picMk id="1032" creationId="{A2D2E370-CA18-4B8E-43A0-EC39AC3C20A4}"/>
          </ac:picMkLst>
        </pc:picChg>
        <pc:picChg chg="add mod">
          <ac:chgData name="Carla" userId="417464ba-0c67-467a-8d9f-e5f447a9fc8a" providerId="ADAL" clId="{0A18DBD1-F4B2-49D3-9BFC-A3ED50C8E71C}" dt="2023-02-22T15:25:31.875" v="3847"/>
          <ac:picMkLst>
            <pc:docMk/>
            <pc:sldMk cId="1628306759" sldId="386"/>
            <ac:picMk id="1034" creationId="{A10D16FE-CB5A-37C2-EEDE-B5717F82A278}"/>
          </ac:picMkLst>
        </pc:picChg>
        <pc:picChg chg="add mod">
          <ac:chgData name="Carla" userId="417464ba-0c67-467a-8d9f-e5f447a9fc8a" providerId="ADAL" clId="{0A18DBD1-F4B2-49D3-9BFC-A3ED50C8E71C}" dt="2023-02-22T15:24:52.166" v="3843"/>
          <ac:picMkLst>
            <pc:docMk/>
            <pc:sldMk cId="1628306759" sldId="386"/>
            <ac:picMk id="1036" creationId="{D8979234-3981-1119-DC14-461668FB09FF}"/>
          </ac:picMkLst>
        </pc:picChg>
        <pc:picChg chg="add del mod">
          <ac:chgData name="Carla" userId="417464ba-0c67-467a-8d9f-e5f447a9fc8a" providerId="ADAL" clId="{0A18DBD1-F4B2-49D3-9BFC-A3ED50C8E71C}" dt="2023-02-22T15:24:02.290" v="3830"/>
          <ac:picMkLst>
            <pc:docMk/>
            <pc:sldMk cId="1628306759" sldId="386"/>
            <ac:picMk id="1038" creationId="{9423BB1E-FF05-531D-2777-05EFEE1BC11C}"/>
          </ac:picMkLst>
        </pc:picChg>
        <pc:picChg chg="add mod">
          <ac:chgData name="Carla" userId="417464ba-0c67-467a-8d9f-e5f447a9fc8a" providerId="ADAL" clId="{0A18DBD1-F4B2-49D3-9BFC-A3ED50C8E71C}" dt="2023-02-22T15:24:56.895" v="3844"/>
          <ac:picMkLst>
            <pc:docMk/>
            <pc:sldMk cId="1628306759" sldId="386"/>
            <ac:picMk id="1040" creationId="{D3CDD3C0-2453-8D96-5B14-35D0DDB24BF8}"/>
          </ac:picMkLst>
        </pc:picChg>
        <pc:picChg chg="add mod">
          <ac:chgData name="Carla" userId="417464ba-0c67-467a-8d9f-e5f447a9fc8a" providerId="ADAL" clId="{0A18DBD1-F4B2-49D3-9BFC-A3ED50C8E71C}" dt="2023-02-22T15:25:00.160" v="3845"/>
          <ac:picMkLst>
            <pc:docMk/>
            <pc:sldMk cId="1628306759" sldId="386"/>
            <ac:picMk id="1042" creationId="{83F8D88F-4378-BD02-5257-27F3F4525C51}"/>
          </ac:picMkLst>
        </pc:picChg>
      </pc:sldChg>
      <pc:sldChg chg="addSp delSp modSp add mod ord">
        <pc:chgData name="Carla" userId="417464ba-0c67-467a-8d9f-e5f447a9fc8a" providerId="ADAL" clId="{0A18DBD1-F4B2-49D3-9BFC-A3ED50C8E71C}" dt="2023-02-23T14:31:49.575" v="4830" actId="20577"/>
        <pc:sldMkLst>
          <pc:docMk/>
          <pc:sldMk cId="2032237119" sldId="387"/>
        </pc:sldMkLst>
        <pc:spChg chg="mod">
          <ac:chgData name="Carla" userId="417464ba-0c67-467a-8d9f-e5f447a9fc8a" providerId="ADAL" clId="{0A18DBD1-F4B2-49D3-9BFC-A3ED50C8E71C}" dt="2023-02-23T13:55:44.058" v="4276" actId="1076"/>
          <ac:spMkLst>
            <pc:docMk/>
            <pc:sldMk cId="2032237119" sldId="387"/>
            <ac:spMk id="2" creationId="{7A95BC00-B1A3-740F-4975-765716CBB1D8}"/>
          </ac:spMkLst>
        </pc:spChg>
        <pc:spChg chg="mod">
          <ac:chgData name="Carla" userId="417464ba-0c67-467a-8d9f-e5f447a9fc8a" providerId="ADAL" clId="{0A18DBD1-F4B2-49D3-9BFC-A3ED50C8E71C}" dt="2023-02-23T13:42:55.414" v="4125" actId="1076"/>
          <ac:spMkLst>
            <pc:docMk/>
            <pc:sldMk cId="2032237119" sldId="387"/>
            <ac:spMk id="4" creationId="{94FFF58D-D056-37EF-561C-75CEE447088F}"/>
          </ac:spMkLst>
        </pc:spChg>
        <pc:spChg chg="mod">
          <ac:chgData name="Carla" userId="417464ba-0c67-467a-8d9f-e5f447a9fc8a" providerId="ADAL" clId="{0A18DBD1-F4B2-49D3-9BFC-A3ED50C8E71C}" dt="2023-02-23T13:43:00.025" v="4126" actId="1076"/>
          <ac:spMkLst>
            <pc:docMk/>
            <pc:sldMk cId="2032237119" sldId="387"/>
            <ac:spMk id="5" creationId="{99803BB0-DE60-B2DC-1A27-E31D914AE223}"/>
          </ac:spMkLst>
        </pc:spChg>
        <pc:spChg chg="mod">
          <ac:chgData name="Carla" userId="417464ba-0c67-467a-8d9f-e5f447a9fc8a" providerId="ADAL" clId="{0A18DBD1-F4B2-49D3-9BFC-A3ED50C8E71C}" dt="2023-02-23T13:42:55.414" v="4125" actId="1076"/>
          <ac:spMkLst>
            <pc:docMk/>
            <pc:sldMk cId="2032237119" sldId="387"/>
            <ac:spMk id="6" creationId="{A54365C0-B904-72AC-185B-F2E11746E34E}"/>
          </ac:spMkLst>
        </pc:spChg>
        <pc:spChg chg="mod">
          <ac:chgData name="Carla" userId="417464ba-0c67-467a-8d9f-e5f447a9fc8a" providerId="ADAL" clId="{0A18DBD1-F4B2-49D3-9BFC-A3ED50C8E71C}" dt="2023-02-23T13:42:55.414" v="4125" actId="1076"/>
          <ac:spMkLst>
            <pc:docMk/>
            <pc:sldMk cId="2032237119" sldId="387"/>
            <ac:spMk id="7" creationId="{E45E94CC-C906-D8EE-B9E6-2DB150758060}"/>
          </ac:spMkLst>
        </pc:spChg>
        <pc:spChg chg="mod">
          <ac:chgData name="Carla" userId="417464ba-0c67-467a-8d9f-e5f447a9fc8a" providerId="ADAL" clId="{0A18DBD1-F4B2-49D3-9BFC-A3ED50C8E71C}" dt="2023-02-23T13:42:55.414" v="4125" actId="1076"/>
          <ac:spMkLst>
            <pc:docMk/>
            <pc:sldMk cId="2032237119" sldId="387"/>
            <ac:spMk id="8" creationId="{D09340AE-9724-AB3D-1614-5130CA9D2D4A}"/>
          </ac:spMkLst>
        </pc:spChg>
        <pc:spChg chg="mod">
          <ac:chgData name="Carla" userId="417464ba-0c67-467a-8d9f-e5f447a9fc8a" providerId="ADAL" clId="{0A18DBD1-F4B2-49D3-9BFC-A3ED50C8E71C}" dt="2023-02-23T13:42:55.414" v="4125" actId="1076"/>
          <ac:spMkLst>
            <pc:docMk/>
            <pc:sldMk cId="2032237119" sldId="387"/>
            <ac:spMk id="9" creationId="{F82D4321-13FE-8976-7A3E-2820CF16F27F}"/>
          </ac:spMkLst>
        </pc:spChg>
        <pc:spChg chg="mod">
          <ac:chgData name="Carla" userId="417464ba-0c67-467a-8d9f-e5f447a9fc8a" providerId="ADAL" clId="{0A18DBD1-F4B2-49D3-9BFC-A3ED50C8E71C}" dt="2023-02-23T13:42:55.414" v="4125" actId="1076"/>
          <ac:spMkLst>
            <pc:docMk/>
            <pc:sldMk cId="2032237119" sldId="387"/>
            <ac:spMk id="10" creationId="{39416A5D-E4C6-FCB3-AB6B-C036CC070AB2}"/>
          </ac:spMkLst>
        </pc:spChg>
        <pc:spChg chg="mod">
          <ac:chgData name="Carla" userId="417464ba-0c67-467a-8d9f-e5f447a9fc8a" providerId="ADAL" clId="{0A18DBD1-F4B2-49D3-9BFC-A3ED50C8E71C}" dt="2023-02-23T13:42:55.414" v="4125" actId="1076"/>
          <ac:spMkLst>
            <pc:docMk/>
            <pc:sldMk cId="2032237119" sldId="387"/>
            <ac:spMk id="11" creationId="{4ABA784E-334B-58FA-028C-00DC774BDEF8}"/>
          </ac:spMkLst>
        </pc:spChg>
        <pc:spChg chg="mod">
          <ac:chgData name="Carla" userId="417464ba-0c67-467a-8d9f-e5f447a9fc8a" providerId="ADAL" clId="{0A18DBD1-F4B2-49D3-9BFC-A3ED50C8E71C}" dt="2023-02-23T13:42:04.029" v="4116" actId="1076"/>
          <ac:spMkLst>
            <pc:docMk/>
            <pc:sldMk cId="2032237119" sldId="387"/>
            <ac:spMk id="14" creationId="{68AB54F9-D945-60D0-E703-1D47A71593D4}"/>
          </ac:spMkLst>
        </pc:spChg>
        <pc:spChg chg="add mod">
          <ac:chgData name="Carla" userId="417464ba-0c67-467a-8d9f-e5f447a9fc8a" providerId="ADAL" clId="{0A18DBD1-F4B2-49D3-9BFC-A3ED50C8E71C}" dt="2023-02-23T14:31:49.575" v="4830" actId="20577"/>
          <ac:spMkLst>
            <pc:docMk/>
            <pc:sldMk cId="2032237119" sldId="387"/>
            <ac:spMk id="38" creationId="{DD0B7555-444F-D1E4-0A48-C00392C9A0FB}"/>
          </ac:spMkLst>
        </pc:spChg>
        <pc:picChg chg="add mod">
          <ac:chgData name="Carla" userId="417464ba-0c67-467a-8d9f-e5f447a9fc8a" providerId="ADAL" clId="{0A18DBD1-F4B2-49D3-9BFC-A3ED50C8E71C}" dt="2023-02-23T14:31:30.551" v="4824" actId="1076"/>
          <ac:picMkLst>
            <pc:docMk/>
            <pc:sldMk cId="2032237119" sldId="387"/>
            <ac:picMk id="3" creationId="{317B0E70-4467-3D07-A48C-3866E1E7C618}"/>
          </ac:picMkLst>
        </pc:picChg>
        <pc:picChg chg="add mod modCrop">
          <ac:chgData name="Carla" userId="417464ba-0c67-467a-8d9f-e5f447a9fc8a" providerId="ADAL" clId="{0A18DBD1-F4B2-49D3-9BFC-A3ED50C8E71C}" dt="2023-02-23T14:31:39.046" v="4826" actId="1076"/>
          <ac:picMkLst>
            <pc:docMk/>
            <pc:sldMk cId="2032237119" sldId="387"/>
            <ac:picMk id="19" creationId="{4A7844BB-E822-F921-7C8B-0704767F0FDB}"/>
          </ac:picMkLst>
        </pc:picChg>
        <pc:picChg chg="del">
          <ac:chgData name="Carla" userId="417464ba-0c67-467a-8d9f-e5f447a9fc8a" providerId="ADAL" clId="{0A18DBD1-F4B2-49D3-9BFC-A3ED50C8E71C}" dt="2023-02-23T13:39:14.610" v="4081" actId="478"/>
          <ac:picMkLst>
            <pc:docMk/>
            <pc:sldMk cId="2032237119" sldId="387"/>
            <ac:picMk id="20" creationId="{55384E9D-E5F3-717B-9F7A-48754363F302}"/>
          </ac:picMkLst>
        </pc:picChg>
        <pc:picChg chg="add mod">
          <ac:chgData name="Carla" userId="417464ba-0c67-467a-8d9f-e5f447a9fc8a" providerId="ADAL" clId="{0A18DBD1-F4B2-49D3-9BFC-A3ED50C8E71C}" dt="2023-02-23T13:55:38.551" v="4275" actId="208"/>
          <ac:picMkLst>
            <pc:docMk/>
            <pc:sldMk cId="2032237119" sldId="387"/>
            <ac:picMk id="31" creationId="{B72D28DF-7C70-DBFC-F921-4C3A3885C67C}"/>
          </ac:picMkLst>
        </pc:picChg>
        <pc:cxnChg chg="mod ord">
          <ac:chgData name="Carla" userId="417464ba-0c67-467a-8d9f-e5f447a9fc8a" providerId="ADAL" clId="{0A18DBD1-F4B2-49D3-9BFC-A3ED50C8E71C}" dt="2023-02-23T13:55:17.767" v="4273" actId="14100"/>
          <ac:cxnSpMkLst>
            <pc:docMk/>
            <pc:sldMk cId="2032237119" sldId="387"/>
            <ac:cxnSpMk id="16" creationId="{505986B7-C37A-1E87-9097-87D0090BD9BA}"/>
          </ac:cxnSpMkLst>
        </pc:cxnChg>
        <pc:cxnChg chg="mod">
          <ac:chgData name="Carla" userId="417464ba-0c67-467a-8d9f-e5f447a9fc8a" providerId="ADAL" clId="{0A18DBD1-F4B2-49D3-9BFC-A3ED50C8E71C}" dt="2023-02-23T14:31:30.551" v="4824" actId="1076"/>
          <ac:cxnSpMkLst>
            <pc:docMk/>
            <pc:sldMk cId="2032237119" sldId="387"/>
            <ac:cxnSpMk id="21" creationId="{4149A8CB-0657-3935-2EB3-0B244B021221}"/>
          </ac:cxnSpMkLst>
        </pc:cxnChg>
        <pc:cxnChg chg="mod">
          <ac:chgData name="Carla" userId="417464ba-0c67-467a-8d9f-e5f447a9fc8a" providerId="ADAL" clId="{0A18DBD1-F4B2-49D3-9BFC-A3ED50C8E71C}" dt="2023-02-23T14:31:35.971" v="4825" actId="14100"/>
          <ac:cxnSpMkLst>
            <pc:docMk/>
            <pc:sldMk cId="2032237119" sldId="387"/>
            <ac:cxnSpMk id="25" creationId="{30389D47-3555-04E2-7D3C-A4D1C24ED009}"/>
          </ac:cxnSpMkLst>
        </pc:cxnChg>
      </pc:sldChg>
      <pc:sldChg chg="addSp delSp modSp add mod">
        <pc:chgData name="Carla" userId="417464ba-0c67-467a-8d9f-e5f447a9fc8a" providerId="ADAL" clId="{0A18DBD1-F4B2-49D3-9BFC-A3ED50C8E71C}" dt="2023-02-23T14:35:37.056" v="4870" actId="20577"/>
        <pc:sldMkLst>
          <pc:docMk/>
          <pc:sldMk cId="1457699181" sldId="388"/>
        </pc:sldMkLst>
        <pc:spChg chg="mod">
          <ac:chgData name="Carla" userId="417464ba-0c67-467a-8d9f-e5f447a9fc8a" providerId="ADAL" clId="{0A18DBD1-F4B2-49D3-9BFC-A3ED50C8E71C}" dt="2023-02-23T14:32:10.738" v="4835" actId="1076"/>
          <ac:spMkLst>
            <pc:docMk/>
            <pc:sldMk cId="1457699181" sldId="388"/>
            <ac:spMk id="2" creationId="{7A95BC00-B1A3-740F-4975-765716CBB1D8}"/>
          </ac:spMkLst>
        </pc:spChg>
        <pc:spChg chg="mod">
          <ac:chgData name="Carla" userId="417464ba-0c67-467a-8d9f-e5f447a9fc8a" providerId="ADAL" clId="{0A18DBD1-F4B2-49D3-9BFC-A3ED50C8E71C}" dt="2023-02-23T14:33:42.435" v="4849" actId="1076"/>
          <ac:spMkLst>
            <pc:docMk/>
            <pc:sldMk cId="1457699181" sldId="388"/>
            <ac:spMk id="4" creationId="{94FFF58D-D056-37EF-561C-75CEE447088F}"/>
          </ac:spMkLst>
        </pc:spChg>
        <pc:spChg chg="mod">
          <ac:chgData name="Carla" userId="417464ba-0c67-467a-8d9f-e5f447a9fc8a" providerId="ADAL" clId="{0A18DBD1-F4B2-49D3-9BFC-A3ED50C8E71C}" dt="2023-02-23T14:33:42.435" v="4849" actId="1076"/>
          <ac:spMkLst>
            <pc:docMk/>
            <pc:sldMk cId="1457699181" sldId="388"/>
            <ac:spMk id="5" creationId="{99803BB0-DE60-B2DC-1A27-E31D914AE223}"/>
          </ac:spMkLst>
        </pc:spChg>
        <pc:spChg chg="mod">
          <ac:chgData name="Carla" userId="417464ba-0c67-467a-8d9f-e5f447a9fc8a" providerId="ADAL" clId="{0A18DBD1-F4B2-49D3-9BFC-A3ED50C8E71C}" dt="2023-02-23T14:33:42.435" v="4849" actId="1076"/>
          <ac:spMkLst>
            <pc:docMk/>
            <pc:sldMk cId="1457699181" sldId="388"/>
            <ac:spMk id="6" creationId="{A54365C0-B904-72AC-185B-F2E11746E34E}"/>
          </ac:spMkLst>
        </pc:spChg>
        <pc:spChg chg="mod">
          <ac:chgData name="Carla" userId="417464ba-0c67-467a-8d9f-e5f447a9fc8a" providerId="ADAL" clId="{0A18DBD1-F4B2-49D3-9BFC-A3ED50C8E71C}" dt="2023-02-23T14:33:42.435" v="4849" actId="1076"/>
          <ac:spMkLst>
            <pc:docMk/>
            <pc:sldMk cId="1457699181" sldId="388"/>
            <ac:spMk id="7" creationId="{E45E94CC-C906-D8EE-B9E6-2DB150758060}"/>
          </ac:spMkLst>
        </pc:spChg>
        <pc:spChg chg="mod">
          <ac:chgData name="Carla" userId="417464ba-0c67-467a-8d9f-e5f447a9fc8a" providerId="ADAL" clId="{0A18DBD1-F4B2-49D3-9BFC-A3ED50C8E71C}" dt="2023-02-23T14:33:42.435" v="4849" actId="1076"/>
          <ac:spMkLst>
            <pc:docMk/>
            <pc:sldMk cId="1457699181" sldId="388"/>
            <ac:spMk id="8" creationId="{D09340AE-9724-AB3D-1614-5130CA9D2D4A}"/>
          </ac:spMkLst>
        </pc:spChg>
        <pc:spChg chg="mod">
          <ac:chgData name="Carla" userId="417464ba-0c67-467a-8d9f-e5f447a9fc8a" providerId="ADAL" clId="{0A18DBD1-F4B2-49D3-9BFC-A3ED50C8E71C}" dt="2023-02-23T14:33:42.435" v="4849" actId="1076"/>
          <ac:spMkLst>
            <pc:docMk/>
            <pc:sldMk cId="1457699181" sldId="388"/>
            <ac:spMk id="9" creationId="{F82D4321-13FE-8976-7A3E-2820CF16F27F}"/>
          </ac:spMkLst>
        </pc:spChg>
        <pc:spChg chg="mod">
          <ac:chgData name="Carla" userId="417464ba-0c67-467a-8d9f-e5f447a9fc8a" providerId="ADAL" clId="{0A18DBD1-F4B2-49D3-9BFC-A3ED50C8E71C}" dt="2023-02-23T14:33:42.435" v="4849" actId="1076"/>
          <ac:spMkLst>
            <pc:docMk/>
            <pc:sldMk cId="1457699181" sldId="388"/>
            <ac:spMk id="10" creationId="{39416A5D-E4C6-FCB3-AB6B-C036CC070AB2}"/>
          </ac:spMkLst>
        </pc:spChg>
        <pc:spChg chg="mod">
          <ac:chgData name="Carla" userId="417464ba-0c67-467a-8d9f-e5f447a9fc8a" providerId="ADAL" clId="{0A18DBD1-F4B2-49D3-9BFC-A3ED50C8E71C}" dt="2023-02-23T14:33:42.435" v="4849" actId="1076"/>
          <ac:spMkLst>
            <pc:docMk/>
            <pc:sldMk cId="1457699181" sldId="388"/>
            <ac:spMk id="11" creationId="{4ABA784E-334B-58FA-028C-00DC774BDEF8}"/>
          </ac:spMkLst>
        </pc:spChg>
        <pc:spChg chg="del">
          <ac:chgData name="Carla" userId="417464ba-0c67-467a-8d9f-e5f447a9fc8a" providerId="ADAL" clId="{0A18DBD1-F4B2-49D3-9BFC-A3ED50C8E71C}" dt="2023-02-23T13:43:44.661" v="4132" actId="478"/>
          <ac:spMkLst>
            <pc:docMk/>
            <pc:sldMk cId="1457699181" sldId="388"/>
            <ac:spMk id="14" creationId="{68AB54F9-D945-60D0-E703-1D47A71593D4}"/>
          </ac:spMkLst>
        </pc:spChg>
        <pc:spChg chg="add mod">
          <ac:chgData name="Carla" userId="417464ba-0c67-467a-8d9f-e5f447a9fc8a" providerId="ADAL" clId="{0A18DBD1-F4B2-49D3-9BFC-A3ED50C8E71C}" dt="2023-02-23T14:35:37.056" v="4870" actId="20577"/>
          <ac:spMkLst>
            <pc:docMk/>
            <pc:sldMk cId="1457699181" sldId="388"/>
            <ac:spMk id="68" creationId="{AEADA239-BD1C-5C5D-BD8B-EC072097EC84}"/>
          </ac:spMkLst>
        </pc:spChg>
        <pc:picChg chg="del">
          <ac:chgData name="Carla" userId="417464ba-0c67-467a-8d9f-e5f447a9fc8a" providerId="ADAL" clId="{0A18DBD1-F4B2-49D3-9BFC-A3ED50C8E71C}" dt="2023-02-23T13:40:02.825" v="4093" actId="478"/>
          <ac:picMkLst>
            <pc:docMk/>
            <pc:sldMk cId="1457699181" sldId="388"/>
            <ac:picMk id="3" creationId="{317B0E70-4467-3D07-A48C-3866E1E7C618}"/>
          </ac:picMkLst>
        </pc:picChg>
        <pc:picChg chg="add del mod">
          <ac:chgData name="Carla" userId="417464ba-0c67-467a-8d9f-e5f447a9fc8a" providerId="ADAL" clId="{0A18DBD1-F4B2-49D3-9BFC-A3ED50C8E71C}" dt="2023-02-23T13:40:41.240" v="4101" actId="478"/>
          <ac:picMkLst>
            <pc:docMk/>
            <pc:sldMk cId="1457699181" sldId="388"/>
            <ac:picMk id="12" creationId="{FD307D97-BCDD-7752-984A-5E46CD049186}"/>
          </ac:picMkLst>
        </pc:picChg>
        <pc:picChg chg="add mod">
          <ac:chgData name="Carla" userId="417464ba-0c67-467a-8d9f-e5f447a9fc8a" providerId="ADAL" clId="{0A18DBD1-F4B2-49D3-9BFC-A3ED50C8E71C}" dt="2023-02-23T14:32:39.495" v="4840" actId="1076"/>
          <ac:picMkLst>
            <pc:docMk/>
            <pc:sldMk cId="1457699181" sldId="388"/>
            <ac:picMk id="13" creationId="{4986DCFA-E321-EDAE-B15C-D7F87E92FE57}"/>
          </ac:picMkLst>
        </pc:picChg>
        <pc:picChg chg="add mod modCrop">
          <ac:chgData name="Carla" userId="417464ba-0c67-467a-8d9f-e5f447a9fc8a" providerId="ADAL" clId="{0A18DBD1-F4B2-49D3-9BFC-A3ED50C8E71C}" dt="2023-02-23T13:56:00.391" v="4277" actId="1076"/>
          <ac:picMkLst>
            <pc:docMk/>
            <pc:sldMk cId="1457699181" sldId="388"/>
            <ac:picMk id="17" creationId="{04E697D1-592C-5934-D5ED-50764C5BEFFA}"/>
          </ac:picMkLst>
        </pc:picChg>
        <pc:picChg chg="add mod">
          <ac:chgData name="Carla" userId="417464ba-0c67-467a-8d9f-e5f447a9fc8a" providerId="ADAL" clId="{0A18DBD1-F4B2-49D3-9BFC-A3ED50C8E71C}" dt="2023-02-23T14:33:22.710" v="4848" actId="1076"/>
          <ac:picMkLst>
            <pc:docMk/>
            <pc:sldMk cId="1457699181" sldId="388"/>
            <ac:picMk id="67" creationId="{864A2CA3-B3C7-4E7E-3880-AC3532B371AB}"/>
          </ac:picMkLst>
        </pc:picChg>
        <pc:cxnChg chg="del">
          <ac:chgData name="Carla" userId="417464ba-0c67-467a-8d9f-e5f447a9fc8a" providerId="ADAL" clId="{0A18DBD1-F4B2-49D3-9BFC-A3ED50C8E71C}" dt="2023-02-23T13:40:23.614" v="4094" actId="478"/>
          <ac:cxnSpMkLst>
            <pc:docMk/>
            <pc:sldMk cId="1457699181" sldId="388"/>
            <ac:cxnSpMk id="16" creationId="{505986B7-C37A-1E87-9097-87D0090BD9BA}"/>
          </ac:cxnSpMkLst>
        </pc:cxnChg>
        <pc:cxnChg chg="add del mod">
          <ac:chgData name="Carla" userId="417464ba-0c67-467a-8d9f-e5f447a9fc8a" providerId="ADAL" clId="{0A18DBD1-F4B2-49D3-9BFC-A3ED50C8E71C}" dt="2023-02-23T13:47:56.845" v="4192" actId="478"/>
          <ac:cxnSpMkLst>
            <pc:docMk/>
            <pc:sldMk cId="1457699181" sldId="388"/>
            <ac:cxnSpMk id="19" creationId="{FC216C17-3B59-8CA8-04DA-AA9D080A0AEB}"/>
          </ac:cxnSpMkLst>
        </pc:cxnChg>
        <pc:cxnChg chg="del mod">
          <ac:chgData name="Carla" userId="417464ba-0c67-467a-8d9f-e5f447a9fc8a" providerId="ADAL" clId="{0A18DBD1-F4B2-49D3-9BFC-A3ED50C8E71C}" dt="2023-02-23T13:40:24.881" v="4095" actId="478"/>
          <ac:cxnSpMkLst>
            <pc:docMk/>
            <pc:sldMk cId="1457699181" sldId="388"/>
            <ac:cxnSpMk id="21" creationId="{4149A8CB-0657-3935-2EB3-0B244B021221}"/>
          </ac:cxnSpMkLst>
        </pc:cxnChg>
        <pc:cxnChg chg="add del mod">
          <ac:chgData name="Carla" userId="417464ba-0c67-467a-8d9f-e5f447a9fc8a" providerId="ADAL" clId="{0A18DBD1-F4B2-49D3-9BFC-A3ED50C8E71C}" dt="2023-02-23T13:47:41.192" v="4186" actId="478"/>
          <ac:cxnSpMkLst>
            <pc:docMk/>
            <pc:sldMk cId="1457699181" sldId="388"/>
            <ac:cxnSpMk id="24" creationId="{6A29FE98-25F2-11DE-565E-2085D30CCAAD}"/>
          </ac:cxnSpMkLst>
        </pc:cxnChg>
        <pc:cxnChg chg="del">
          <ac:chgData name="Carla" userId="417464ba-0c67-467a-8d9f-e5f447a9fc8a" providerId="ADAL" clId="{0A18DBD1-F4B2-49D3-9BFC-A3ED50C8E71C}" dt="2023-02-23T13:40:25.757" v="4096" actId="478"/>
          <ac:cxnSpMkLst>
            <pc:docMk/>
            <pc:sldMk cId="1457699181" sldId="388"/>
            <ac:cxnSpMk id="25" creationId="{30389D47-3555-04E2-7D3C-A4D1C24ED009}"/>
          </ac:cxnSpMkLst>
        </pc:cxnChg>
        <pc:cxnChg chg="add del mod">
          <ac:chgData name="Carla" userId="417464ba-0c67-467a-8d9f-e5f447a9fc8a" providerId="ADAL" clId="{0A18DBD1-F4B2-49D3-9BFC-A3ED50C8E71C}" dt="2023-02-23T13:47:41.888" v="4187" actId="478"/>
          <ac:cxnSpMkLst>
            <pc:docMk/>
            <pc:sldMk cId="1457699181" sldId="388"/>
            <ac:cxnSpMk id="30" creationId="{253A6BA0-422C-80ED-C7A7-09CA1EE065F1}"/>
          </ac:cxnSpMkLst>
        </pc:cxnChg>
        <pc:cxnChg chg="add del mod">
          <ac:chgData name="Carla" userId="417464ba-0c67-467a-8d9f-e5f447a9fc8a" providerId="ADAL" clId="{0A18DBD1-F4B2-49D3-9BFC-A3ED50C8E71C}" dt="2023-02-23T13:47:01.722" v="4176" actId="478"/>
          <ac:cxnSpMkLst>
            <pc:docMk/>
            <pc:sldMk cId="1457699181" sldId="388"/>
            <ac:cxnSpMk id="35" creationId="{CA995706-0A62-FDFF-C5B6-0D39970A7C4B}"/>
          </ac:cxnSpMkLst>
        </pc:cxnChg>
        <pc:cxnChg chg="add del mod">
          <ac:chgData name="Carla" userId="417464ba-0c67-467a-8d9f-e5f447a9fc8a" providerId="ADAL" clId="{0A18DBD1-F4B2-49D3-9BFC-A3ED50C8E71C}" dt="2023-02-23T13:47:40.511" v="4185" actId="478"/>
          <ac:cxnSpMkLst>
            <pc:docMk/>
            <pc:sldMk cId="1457699181" sldId="388"/>
            <ac:cxnSpMk id="39" creationId="{31B37B44-C385-D4A5-9E87-5D09A8FEA969}"/>
          </ac:cxnSpMkLst>
        </pc:cxnChg>
        <pc:cxnChg chg="add mod">
          <ac:chgData name="Carla" userId="417464ba-0c67-467a-8d9f-e5f447a9fc8a" providerId="ADAL" clId="{0A18DBD1-F4B2-49D3-9BFC-A3ED50C8E71C}" dt="2023-02-23T14:33:01.738" v="4845" actId="14100"/>
          <ac:cxnSpMkLst>
            <pc:docMk/>
            <pc:sldMk cId="1457699181" sldId="388"/>
            <ac:cxnSpMk id="43" creationId="{766D2C56-6EE4-DBE1-EFF5-A214124DFEC2}"/>
          </ac:cxnSpMkLst>
        </pc:cxnChg>
        <pc:cxnChg chg="add del mod">
          <ac:chgData name="Carla" userId="417464ba-0c67-467a-8d9f-e5f447a9fc8a" providerId="ADAL" clId="{0A18DBD1-F4B2-49D3-9BFC-A3ED50C8E71C}" dt="2023-02-23T13:49:56.888" v="4216" actId="478"/>
          <ac:cxnSpMkLst>
            <pc:docMk/>
            <pc:sldMk cId="1457699181" sldId="388"/>
            <ac:cxnSpMk id="45" creationId="{8DBF4C63-C437-3F4F-4338-3802811871E8}"/>
          </ac:cxnSpMkLst>
        </pc:cxnChg>
        <pc:cxnChg chg="add mod">
          <ac:chgData name="Carla" userId="417464ba-0c67-467a-8d9f-e5f447a9fc8a" providerId="ADAL" clId="{0A18DBD1-F4B2-49D3-9BFC-A3ED50C8E71C}" dt="2023-02-23T14:32:41.467" v="4841" actId="14100"/>
          <ac:cxnSpMkLst>
            <pc:docMk/>
            <pc:sldMk cId="1457699181" sldId="388"/>
            <ac:cxnSpMk id="51" creationId="{994FA1D4-CB54-09C2-36EA-5FADD0ADBDBA}"/>
          </ac:cxnSpMkLst>
        </pc:cxnChg>
        <pc:cxnChg chg="add mod">
          <ac:chgData name="Carla" userId="417464ba-0c67-467a-8d9f-e5f447a9fc8a" providerId="ADAL" clId="{0A18DBD1-F4B2-49D3-9BFC-A3ED50C8E71C}" dt="2023-02-23T14:32:45.711" v="4842" actId="14100"/>
          <ac:cxnSpMkLst>
            <pc:docMk/>
            <pc:sldMk cId="1457699181" sldId="388"/>
            <ac:cxnSpMk id="52" creationId="{5B24F4FF-B82F-24BE-3208-DCDFD4BF5432}"/>
          </ac:cxnSpMkLst>
        </pc:cxnChg>
        <pc:cxnChg chg="add del mod">
          <ac:chgData name="Carla" userId="417464ba-0c67-467a-8d9f-e5f447a9fc8a" providerId="ADAL" clId="{0A18DBD1-F4B2-49D3-9BFC-A3ED50C8E71C}" dt="2023-02-23T13:51:30.671" v="4239" actId="478"/>
          <ac:cxnSpMkLst>
            <pc:docMk/>
            <pc:sldMk cId="1457699181" sldId="388"/>
            <ac:cxnSpMk id="56" creationId="{5F27A5C4-99F4-C55F-BD6E-BEE76A4CC347}"/>
          </ac:cxnSpMkLst>
        </pc:cxnChg>
        <pc:cxnChg chg="add mod">
          <ac:chgData name="Carla" userId="417464ba-0c67-467a-8d9f-e5f447a9fc8a" providerId="ADAL" clId="{0A18DBD1-F4B2-49D3-9BFC-A3ED50C8E71C}" dt="2023-02-23T14:34:10.534" v="4852" actId="14100"/>
          <ac:cxnSpMkLst>
            <pc:docMk/>
            <pc:sldMk cId="1457699181" sldId="388"/>
            <ac:cxnSpMk id="64" creationId="{86F89D5F-F172-6956-143B-F623B4BD3404}"/>
          </ac:cxnSpMkLst>
        </pc:cxnChg>
      </pc:sldChg>
      <pc:sldChg chg="addSp delSp modSp add mod ord">
        <pc:chgData name="Carla" userId="417464ba-0c67-467a-8d9f-e5f447a9fc8a" providerId="ADAL" clId="{0A18DBD1-F4B2-49D3-9BFC-A3ED50C8E71C}" dt="2023-02-23T14:35:40.385" v="4872" actId="20577"/>
        <pc:sldMkLst>
          <pc:docMk/>
          <pc:sldMk cId="2350355477" sldId="389"/>
        </pc:sldMkLst>
        <pc:spChg chg="mod">
          <ac:chgData name="Carla" userId="417464ba-0c67-467a-8d9f-e5f447a9fc8a" providerId="ADAL" clId="{0A18DBD1-F4B2-49D3-9BFC-A3ED50C8E71C}" dt="2023-02-23T14:04:39.422" v="4298" actId="1076"/>
          <ac:spMkLst>
            <pc:docMk/>
            <pc:sldMk cId="2350355477" sldId="389"/>
            <ac:spMk id="4" creationId="{94FFF58D-D056-37EF-561C-75CEE447088F}"/>
          </ac:spMkLst>
        </pc:spChg>
        <pc:spChg chg="mod">
          <ac:chgData name="Carla" userId="417464ba-0c67-467a-8d9f-e5f447a9fc8a" providerId="ADAL" clId="{0A18DBD1-F4B2-49D3-9BFC-A3ED50C8E71C}" dt="2023-02-23T14:04:39.422" v="4298" actId="1076"/>
          <ac:spMkLst>
            <pc:docMk/>
            <pc:sldMk cId="2350355477" sldId="389"/>
            <ac:spMk id="5" creationId="{99803BB0-DE60-B2DC-1A27-E31D914AE223}"/>
          </ac:spMkLst>
        </pc:spChg>
        <pc:spChg chg="mod">
          <ac:chgData name="Carla" userId="417464ba-0c67-467a-8d9f-e5f447a9fc8a" providerId="ADAL" clId="{0A18DBD1-F4B2-49D3-9BFC-A3ED50C8E71C}" dt="2023-02-23T14:04:39.422" v="4298" actId="1076"/>
          <ac:spMkLst>
            <pc:docMk/>
            <pc:sldMk cId="2350355477" sldId="389"/>
            <ac:spMk id="6" creationId="{A54365C0-B904-72AC-185B-F2E11746E34E}"/>
          </ac:spMkLst>
        </pc:spChg>
        <pc:spChg chg="mod">
          <ac:chgData name="Carla" userId="417464ba-0c67-467a-8d9f-e5f447a9fc8a" providerId="ADAL" clId="{0A18DBD1-F4B2-49D3-9BFC-A3ED50C8E71C}" dt="2023-02-23T14:04:39.422" v="4298" actId="1076"/>
          <ac:spMkLst>
            <pc:docMk/>
            <pc:sldMk cId="2350355477" sldId="389"/>
            <ac:spMk id="7" creationId="{E45E94CC-C906-D8EE-B9E6-2DB150758060}"/>
          </ac:spMkLst>
        </pc:spChg>
        <pc:spChg chg="mod">
          <ac:chgData name="Carla" userId="417464ba-0c67-467a-8d9f-e5f447a9fc8a" providerId="ADAL" clId="{0A18DBD1-F4B2-49D3-9BFC-A3ED50C8E71C}" dt="2023-02-23T14:04:39.422" v="4298" actId="1076"/>
          <ac:spMkLst>
            <pc:docMk/>
            <pc:sldMk cId="2350355477" sldId="389"/>
            <ac:spMk id="8" creationId="{D09340AE-9724-AB3D-1614-5130CA9D2D4A}"/>
          </ac:spMkLst>
        </pc:spChg>
        <pc:spChg chg="mod">
          <ac:chgData name="Carla" userId="417464ba-0c67-467a-8d9f-e5f447a9fc8a" providerId="ADAL" clId="{0A18DBD1-F4B2-49D3-9BFC-A3ED50C8E71C}" dt="2023-02-23T14:04:39.422" v="4298" actId="1076"/>
          <ac:spMkLst>
            <pc:docMk/>
            <pc:sldMk cId="2350355477" sldId="389"/>
            <ac:spMk id="9" creationId="{F82D4321-13FE-8976-7A3E-2820CF16F27F}"/>
          </ac:spMkLst>
        </pc:spChg>
        <pc:spChg chg="mod">
          <ac:chgData name="Carla" userId="417464ba-0c67-467a-8d9f-e5f447a9fc8a" providerId="ADAL" clId="{0A18DBD1-F4B2-49D3-9BFC-A3ED50C8E71C}" dt="2023-02-23T14:04:39.422" v="4298" actId="1076"/>
          <ac:spMkLst>
            <pc:docMk/>
            <pc:sldMk cId="2350355477" sldId="389"/>
            <ac:spMk id="10" creationId="{39416A5D-E4C6-FCB3-AB6B-C036CC070AB2}"/>
          </ac:spMkLst>
        </pc:spChg>
        <pc:spChg chg="mod">
          <ac:chgData name="Carla" userId="417464ba-0c67-467a-8d9f-e5f447a9fc8a" providerId="ADAL" clId="{0A18DBD1-F4B2-49D3-9BFC-A3ED50C8E71C}" dt="2023-02-23T14:04:39.422" v="4298" actId="1076"/>
          <ac:spMkLst>
            <pc:docMk/>
            <pc:sldMk cId="2350355477" sldId="389"/>
            <ac:spMk id="11" creationId="{4ABA784E-334B-58FA-028C-00DC774BDEF8}"/>
          </ac:spMkLst>
        </pc:spChg>
        <pc:spChg chg="del">
          <ac:chgData name="Carla" userId="417464ba-0c67-467a-8d9f-e5f447a9fc8a" providerId="ADAL" clId="{0A18DBD1-F4B2-49D3-9BFC-A3ED50C8E71C}" dt="2023-02-23T14:04:24.088" v="4296" actId="478"/>
          <ac:spMkLst>
            <pc:docMk/>
            <pc:sldMk cId="2350355477" sldId="389"/>
            <ac:spMk id="14" creationId="{68AB54F9-D945-60D0-E703-1D47A71593D4}"/>
          </ac:spMkLst>
        </pc:spChg>
        <pc:spChg chg="add mod ord">
          <ac:chgData name="Carla" userId="417464ba-0c67-467a-8d9f-e5f447a9fc8a" providerId="ADAL" clId="{0A18DBD1-F4B2-49D3-9BFC-A3ED50C8E71C}" dt="2023-02-23T14:34:52.602" v="4855" actId="1076"/>
          <ac:spMkLst>
            <pc:docMk/>
            <pc:sldMk cId="2350355477" sldId="389"/>
            <ac:spMk id="15" creationId="{8D5B0CF0-6E26-6770-FD45-32EB179E8194}"/>
          </ac:spMkLst>
        </pc:spChg>
        <pc:spChg chg="add mod">
          <ac:chgData name="Carla" userId="417464ba-0c67-467a-8d9f-e5f447a9fc8a" providerId="ADAL" clId="{0A18DBD1-F4B2-49D3-9BFC-A3ED50C8E71C}" dt="2023-02-23T14:34:52.602" v="4855" actId="1076"/>
          <ac:spMkLst>
            <pc:docMk/>
            <pc:sldMk cId="2350355477" sldId="389"/>
            <ac:spMk id="18" creationId="{4174C385-B891-C3CF-7495-3AA83E83AAC8}"/>
          </ac:spMkLst>
        </pc:spChg>
        <pc:spChg chg="add mod">
          <ac:chgData name="Carla" userId="417464ba-0c67-467a-8d9f-e5f447a9fc8a" providerId="ADAL" clId="{0A18DBD1-F4B2-49D3-9BFC-A3ED50C8E71C}" dt="2023-02-23T14:34:54.538" v="4856" actId="1076"/>
          <ac:spMkLst>
            <pc:docMk/>
            <pc:sldMk cId="2350355477" sldId="389"/>
            <ac:spMk id="20" creationId="{A79266D4-9769-89C6-2BF2-331F048EFE00}"/>
          </ac:spMkLst>
        </pc:spChg>
        <pc:spChg chg="add mod">
          <ac:chgData name="Carla" userId="417464ba-0c67-467a-8d9f-e5f447a9fc8a" providerId="ADAL" clId="{0A18DBD1-F4B2-49D3-9BFC-A3ED50C8E71C}" dt="2023-02-23T14:34:57.534" v="4857" actId="1076"/>
          <ac:spMkLst>
            <pc:docMk/>
            <pc:sldMk cId="2350355477" sldId="389"/>
            <ac:spMk id="22" creationId="{B10E8201-0958-4851-85EE-59E1F0AD56E2}"/>
          </ac:spMkLst>
        </pc:spChg>
        <pc:spChg chg="add mod">
          <ac:chgData name="Carla" userId="417464ba-0c67-467a-8d9f-e5f447a9fc8a" providerId="ADAL" clId="{0A18DBD1-F4B2-49D3-9BFC-A3ED50C8E71C}" dt="2023-02-23T14:35:40.385" v="4872" actId="20577"/>
          <ac:spMkLst>
            <pc:docMk/>
            <pc:sldMk cId="2350355477" sldId="389"/>
            <ac:spMk id="23" creationId="{5DAE4898-A63F-A42E-D3ED-EFA5FE776EBC}"/>
          </ac:spMkLst>
        </pc:spChg>
        <pc:picChg chg="del">
          <ac:chgData name="Carla" userId="417464ba-0c67-467a-8d9f-e5f447a9fc8a" providerId="ADAL" clId="{0A18DBD1-F4B2-49D3-9BFC-A3ED50C8E71C}" dt="2023-02-23T14:03:46.462" v="4285" actId="478"/>
          <ac:picMkLst>
            <pc:docMk/>
            <pc:sldMk cId="2350355477" sldId="389"/>
            <ac:picMk id="3" creationId="{317B0E70-4467-3D07-A48C-3866E1E7C618}"/>
          </ac:picMkLst>
        </pc:picChg>
        <pc:picChg chg="add mod">
          <ac:chgData name="Carla" userId="417464ba-0c67-467a-8d9f-e5f447a9fc8a" providerId="ADAL" clId="{0A18DBD1-F4B2-49D3-9BFC-A3ED50C8E71C}" dt="2023-02-23T14:34:52.602" v="4855" actId="1076"/>
          <ac:picMkLst>
            <pc:docMk/>
            <pc:sldMk cId="2350355477" sldId="389"/>
            <ac:picMk id="13" creationId="{2307B72B-74B3-4AF3-7470-8FB4FC5A44D9}"/>
          </ac:picMkLst>
        </pc:picChg>
        <pc:picChg chg="del">
          <ac:chgData name="Carla" userId="417464ba-0c67-467a-8d9f-e5f447a9fc8a" providerId="ADAL" clId="{0A18DBD1-F4B2-49D3-9BFC-A3ED50C8E71C}" dt="2023-02-23T14:04:20.279" v="4292" actId="478"/>
          <ac:picMkLst>
            <pc:docMk/>
            <pc:sldMk cId="2350355477" sldId="389"/>
            <ac:picMk id="19" creationId="{4A7844BB-E822-F921-7C8B-0704767F0FDB}"/>
          </ac:picMkLst>
        </pc:picChg>
        <pc:cxnChg chg="del">
          <ac:chgData name="Carla" userId="417464ba-0c67-467a-8d9f-e5f447a9fc8a" providerId="ADAL" clId="{0A18DBD1-F4B2-49D3-9BFC-A3ED50C8E71C}" dt="2023-02-23T14:04:20.938" v="4293" actId="478"/>
          <ac:cxnSpMkLst>
            <pc:docMk/>
            <pc:sldMk cId="2350355477" sldId="389"/>
            <ac:cxnSpMk id="16" creationId="{505986B7-C37A-1E87-9097-87D0090BD9BA}"/>
          </ac:cxnSpMkLst>
        </pc:cxnChg>
        <pc:cxnChg chg="del mod">
          <ac:chgData name="Carla" userId="417464ba-0c67-467a-8d9f-e5f447a9fc8a" providerId="ADAL" clId="{0A18DBD1-F4B2-49D3-9BFC-A3ED50C8E71C}" dt="2023-02-23T14:04:22.109" v="4294" actId="478"/>
          <ac:cxnSpMkLst>
            <pc:docMk/>
            <pc:sldMk cId="2350355477" sldId="389"/>
            <ac:cxnSpMk id="21" creationId="{4149A8CB-0657-3935-2EB3-0B244B021221}"/>
          </ac:cxnSpMkLst>
        </pc:cxnChg>
        <pc:cxnChg chg="del">
          <ac:chgData name="Carla" userId="417464ba-0c67-467a-8d9f-e5f447a9fc8a" providerId="ADAL" clId="{0A18DBD1-F4B2-49D3-9BFC-A3ED50C8E71C}" dt="2023-02-23T14:04:22.918" v="4295" actId="478"/>
          <ac:cxnSpMkLst>
            <pc:docMk/>
            <pc:sldMk cId="2350355477" sldId="389"/>
            <ac:cxnSpMk id="25" creationId="{30389D47-3555-04E2-7D3C-A4D1C24ED009}"/>
          </ac:cxnSpMkLst>
        </pc:cxnChg>
      </pc:sldChg>
      <pc:sldChg chg="addSp delSp modSp add mod">
        <pc:chgData name="Carla" userId="417464ba-0c67-467a-8d9f-e5f447a9fc8a" providerId="ADAL" clId="{0A18DBD1-F4B2-49D3-9BFC-A3ED50C8E71C}" dt="2023-02-23T14:35:44.232" v="4874" actId="20577"/>
        <pc:sldMkLst>
          <pc:docMk/>
          <pc:sldMk cId="775258822" sldId="390"/>
        </pc:sldMkLst>
        <pc:spChg chg="mod ord">
          <ac:chgData name="Carla" userId="417464ba-0c67-467a-8d9f-e5f447a9fc8a" providerId="ADAL" clId="{0A18DBD1-F4B2-49D3-9BFC-A3ED50C8E71C}" dt="2023-02-23T14:13:11.713" v="4437" actId="14100"/>
          <ac:spMkLst>
            <pc:docMk/>
            <pc:sldMk cId="775258822" sldId="390"/>
            <ac:spMk id="15" creationId="{8D5B0CF0-6E26-6770-FD45-32EB179E8194}"/>
          </ac:spMkLst>
        </pc:spChg>
        <pc:spChg chg="mod">
          <ac:chgData name="Carla" userId="417464ba-0c67-467a-8d9f-e5f447a9fc8a" providerId="ADAL" clId="{0A18DBD1-F4B2-49D3-9BFC-A3ED50C8E71C}" dt="2023-02-23T14:28:50.543" v="4819" actId="14100"/>
          <ac:spMkLst>
            <pc:docMk/>
            <pc:sldMk cId="775258822" sldId="390"/>
            <ac:spMk id="18" creationId="{4174C385-B891-C3CF-7495-3AA83E83AAC8}"/>
          </ac:spMkLst>
        </pc:spChg>
        <pc:spChg chg="add mod">
          <ac:chgData name="Carla" userId="417464ba-0c67-467a-8d9f-e5f447a9fc8a" providerId="ADAL" clId="{0A18DBD1-F4B2-49D3-9BFC-A3ED50C8E71C}" dt="2023-02-23T14:35:44.232" v="4874" actId="20577"/>
          <ac:spMkLst>
            <pc:docMk/>
            <pc:sldMk cId="775258822" sldId="390"/>
            <ac:spMk id="19" creationId="{DE333D4B-C33A-56D9-8188-429C47905A16}"/>
          </ac:spMkLst>
        </pc:spChg>
        <pc:spChg chg="mod">
          <ac:chgData name="Carla" userId="417464ba-0c67-467a-8d9f-e5f447a9fc8a" providerId="ADAL" clId="{0A18DBD1-F4B2-49D3-9BFC-A3ED50C8E71C}" dt="2023-02-23T14:13:15.617" v="4438" actId="1076"/>
          <ac:spMkLst>
            <pc:docMk/>
            <pc:sldMk cId="775258822" sldId="390"/>
            <ac:spMk id="20" creationId="{A79266D4-9769-89C6-2BF2-331F048EFE00}"/>
          </ac:spMkLst>
        </pc:spChg>
        <pc:spChg chg="mod">
          <ac:chgData name="Carla" userId="417464ba-0c67-467a-8d9f-e5f447a9fc8a" providerId="ADAL" clId="{0A18DBD1-F4B2-49D3-9BFC-A3ED50C8E71C}" dt="2023-02-23T14:16:26.642" v="4659" actId="113"/>
          <ac:spMkLst>
            <pc:docMk/>
            <pc:sldMk cId="775258822" sldId="390"/>
            <ac:spMk id="22" creationId="{B10E8201-0958-4851-85EE-59E1F0AD56E2}"/>
          </ac:spMkLst>
        </pc:spChg>
        <pc:graphicFrameChg chg="add del mod">
          <ac:chgData name="Carla" userId="417464ba-0c67-467a-8d9f-e5f447a9fc8a" providerId="ADAL" clId="{0A18DBD1-F4B2-49D3-9BFC-A3ED50C8E71C}" dt="2023-02-23T14:11:58.243" v="4416"/>
          <ac:graphicFrameMkLst>
            <pc:docMk/>
            <pc:sldMk cId="775258822" sldId="390"/>
            <ac:graphicFrameMk id="3" creationId="{EC7C408F-6F4E-3B10-E692-48DD1D76BC52}"/>
          </ac:graphicFrameMkLst>
        </pc:graphicFrameChg>
        <pc:graphicFrameChg chg="add del mod">
          <ac:chgData name="Carla" userId="417464ba-0c67-467a-8d9f-e5f447a9fc8a" providerId="ADAL" clId="{0A18DBD1-F4B2-49D3-9BFC-A3ED50C8E71C}" dt="2023-02-23T14:15:25.041" v="4637"/>
          <ac:graphicFrameMkLst>
            <pc:docMk/>
            <pc:sldMk cId="775258822" sldId="390"/>
            <ac:graphicFrameMk id="16" creationId="{F2B333B2-C059-5AF4-293C-31DB65B4A838}"/>
          </ac:graphicFrameMkLst>
        </pc:graphicFrameChg>
        <pc:graphicFrameChg chg="add del mod">
          <ac:chgData name="Carla" userId="417464ba-0c67-467a-8d9f-e5f447a9fc8a" providerId="ADAL" clId="{0A18DBD1-F4B2-49D3-9BFC-A3ED50C8E71C}" dt="2023-02-23T14:15:33.750" v="4643"/>
          <ac:graphicFrameMkLst>
            <pc:docMk/>
            <pc:sldMk cId="775258822" sldId="390"/>
            <ac:graphicFrameMk id="17" creationId="{7911115E-68AA-C111-3A9A-D358DCC3BD08}"/>
          </ac:graphicFrameMkLst>
        </pc:graphicFrameChg>
        <pc:picChg chg="add mod">
          <ac:chgData name="Carla" userId="417464ba-0c67-467a-8d9f-e5f447a9fc8a" providerId="ADAL" clId="{0A18DBD1-F4B2-49D3-9BFC-A3ED50C8E71C}" dt="2023-02-23T14:12:36.122" v="4427" actId="14100"/>
          <ac:picMkLst>
            <pc:docMk/>
            <pc:sldMk cId="775258822" sldId="390"/>
            <ac:picMk id="12" creationId="{C46769A5-E7C6-429C-4415-8649EB11CCF5}"/>
          </ac:picMkLst>
        </pc:picChg>
        <pc:picChg chg="del">
          <ac:chgData name="Carla" userId="417464ba-0c67-467a-8d9f-e5f447a9fc8a" providerId="ADAL" clId="{0A18DBD1-F4B2-49D3-9BFC-A3ED50C8E71C}" dt="2023-02-23T14:11:55.827" v="4414" actId="478"/>
          <ac:picMkLst>
            <pc:docMk/>
            <pc:sldMk cId="775258822" sldId="390"/>
            <ac:picMk id="13" creationId="{2307B72B-74B3-4AF3-7470-8FB4FC5A44D9}"/>
          </ac:picMkLst>
        </pc:picChg>
        <pc:picChg chg="add mod">
          <ac:chgData name="Carla" userId="417464ba-0c67-467a-8d9f-e5f447a9fc8a" providerId="ADAL" clId="{0A18DBD1-F4B2-49D3-9BFC-A3ED50C8E71C}" dt="2023-02-23T14:12:47.805" v="4430" actId="14100"/>
          <ac:picMkLst>
            <pc:docMk/>
            <pc:sldMk cId="775258822" sldId="390"/>
            <ac:picMk id="14" creationId="{50F40B09-D140-13E3-CA4D-36EECCD5F10D}"/>
          </ac:picMkLst>
        </pc:picChg>
      </pc:sldChg>
      <pc:sldChg chg="addSp delSp modSp add mod">
        <pc:chgData name="Carla" userId="417464ba-0c67-467a-8d9f-e5f447a9fc8a" providerId="ADAL" clId="{0A18DBD1-F4B2-49D3-9BFC-A3ED50C8E71C}" dt="2023-02-23T14:44:19.587" v="4907" actId="1076"/>
        <pc:sldMkLst>
          <pc:docMk/>
          <pc:sldMk cId="688940967" sldId="391"/>
        </pc:sldMkLst>
        <pc:spChg chg="del mod">
          <ac:chgData name="Carla" userId="417464ba-0c67-467a-8d9f-e5f447a9fc8a" providerId="ADAL" clId="{0A18DBD1-F4B2-49D3-9BFC-A3ED50C8E71C}" dt="2023-02-23T14:23:48.152" v="4759" actId="478"/>
          <ac:spMkLst>
            <pc:docMk/>
            <pc:sldMk cId="688940967" sldId="391"/>
            <ac:spMk id="15" creationId="{8D5B0CF0-6E26-6770-FD45-32EB179E8194}"/>
          </ac:spMkLst>
        </pc:spChg>
        <pc:spChg chg="mod">
          <ac:chgData name="Carla" userId="417464ba-0c67-467a-8d9f-e5f447a9fc8a" providerId="ADAL" clId="{0A18DBD1-F4B2-49D3-9BFC-A3ED50C8E71C}" dt="2023-02-23T14:19:13.385" v="4686" actId="14100"/>
          <ac:spMkLst>
            <pc:docMk/>
            <pc:sldMk cId="688940967" sldId="391"/>
            <ac:spMk id="18" creationId="{4174C385-B891-C3CF-7495-3AA83E83AAC8}"/>
          </ac:spMkLst>
        </pc:spChg>
        <pc:spChg chg="add mod">
          <ac:chgData name="Carla" userId="417464ba-0c67-467a-8d9f-e5f447a9fc8a" providerId="ADAL" clId="{0A18DBD1-F4B2-49D3-9BFC-A3ED50C8E71C}" dt="2023-02-23T14:25:53.379" v="4795" actId="1076"/>
          <ac:spMkLst>
            <pc:docMk/>
            <pc:sldMk cId="688940967" sldId="391"/>
            <ac:spMk id="19" creationId="{54CF2468-89B4-B98C-868A-4B9B39021B25}"/>
          </ac:spMkLst>
        </pc:spChg>
        <pc:spChg chg="del mod">
          <ac:chgData name="Carla" userId="417464ba-0c67-467a-8d9f-e5f447a9fc8a" providerId="ADAL" clId="{0A18DBD1-F4B2-49D3-9BFC-A3ED50C8E71C}" dt="2023-02-23T14:23:47.629" v="4758" actId="478"/>
          <ac:spMkLst>
            <pc:docMk/>
            <pc:sldMk cId="688940967" sldId="391"/>
            <ac:spMk id="20" creationId="{A79266D4-9769-89C6-2BF2-331F048EFE00}"/>
          </ac:spMkLst>
        </pc:spChg>
        <pc:spChg chg="del mod">
          <ac:chgData name="Carla" userId="417464ba-0c67-467a-8d9f-e5f447a9fc8a" providerId="ADAL" clId="{0A18DBD1-F4B2-49D3-9BFC-A3ED50C8E71C}" dt="2023-02-23T14:23:44.350" v="4756" actId="478"/>
          <ac:spMkLst>
            <pc:docMk/>
            <pc:sldMk cId="688940967" sldId="391"/>
            <ac:spMk id="22" creationId="{B10E8201-0958-4851-85EE-59E1F0AD56E2}"/>
          </ac:spMkLst>
        </pc:spChg>
        <pc:spChg chg="add mod">
          <ac:chgData name="Carla" userId="417464ba-0c67-467a-8d9f-e5f447a9fc8a" providerId="ADAL" clId="{0A18DBD1-F4B2-49D3-9BFC-A3ED50C8E71C}" dt="2023-02-23T14:25:58.167" v="4797" actId="1076"/>
          <ac:spMkLst>
            <pc:docMk/>
            <pc:sldMk cId="688940967" sldId="391"/>
            <ac:spMk id="25" creationId="{3F8056A7-9C56-FAA5-8EFA-04D977BBDD2B}"/>
          </ac:spMkLst>
        </pc:spChg>
        <pc:spChg chg="add mod">
          <ac:chgData name="Carla" userId="417464ba-0c67-467a-8d9f-e5f447a9fc8a" providerId="ADAL" clId="{0A18DBD1-F4B2-49D3-9BFC-A3ED50C8E71C}" dt="2023-02-23T14:26:48.987" v="4805" actId="1076"/>
          <ac:spMkLst>
            <pc:docMk/>
            <pc:sldMk cId="688940967" sldId="391"/>
            <ac:spMk id="27" creationId="{01DD66AA-E0B7-0A59-71FE-31DD9B3E6DC8}"/>
          </ac:spMkLst>
        </pc:spChg>
        <pc:spChg chg="add mod">
          <ac:chgData name="Carla" userId="417464ba-0c67-467a-8d9f-e5f447a9fc8a" providerId="ADAL" clId="{0A18DBD1-F4B2-49D3-9BFC-A3ED50C8E71C}" dt="2023-02-23T14:26:01.652" v="4798" actId="1076"/>
          <ac:spMkLst>
            <pc:docMk/>
            <pc:sldMk cId="688940967" sldId="391"/>
            <ac:spMk id="29" creationId="{0485EA06-2D62-5375-B9E2-47E13DAAE4F6}"/>
          </ac:spMkLst>
        </pc:spChg>
        <pc:spChg chg="add mod">
          <ac:chgData name="Carla" userId="417464ba-0c67-467a-8d9f-e5f447a9fc8a" providerId="ADAL" clId="{0A18DBD1-F4B2-49D3-9BFC-A3ED50C8E71C}" dt="2023-02-23T14:27:48.947" v="4817" actId="1076"/>
          <ac:spMkLst>
            <pc:docMk/>
            <pc:sldMk cId="688940967" sldId="391"/>
            <ac:spMk id="33" creationId="{E18F4554-B15E-BD5F-1159-848DA288F65E}"/>
          </ac:spMkLst>
        </pc:spChg>
        <pc:spChg chg="add mod">
          <ac:chgData name="Carla" userId="417464ba-0c67-467a-8d9f-e5f447a9fc8a" providerId="ADAL" clId="{0A18DBD1-F4B2-49D3-9BFC-A3ED50C8E71C}" dt="2023-02-23T14:27:13.693" v="4813" actId="403"/>
          <ac:spMkLst>
            <pc:docMk/>
            <pc:sldMk cId="688940967" sldId="391"/>
            <ac:spMk id="43" creationId="{A952D7B8-FAC2-F4B0-AF58-B2B115B062A0}"/>
          </ac:spMkLst>
        </pc:spChg>
        <pc:spChg chg="add mod">
          <ac:chgData name="Carla" userId="417464ba-0c67-467a-8d9f-e5f447a9fc8a" providerId="ADAL" clId="{0A18DBD1-F4B2-49D3-9BFC-A3ED50C8E71C}" dt="2023-02-23T14:44:19.587" v="4907" actId="1076"/>
          <ac:spMkLst>
            <pc:docMk/>
            <pc:sldMk cId="688940967" sldId="391"/>
            <ac:spMk id="44" creationId="{D2F0F1F0-8270-F4E7-0B8A-236EF5635D14}"/>
          </ac:spMkLst>
        </pc:spChg>
        <pc:graphicFrameChg chg="add del mod">
          <ac:chgData name="Carla" userId="417464ba-0c67-467a-8d9f-e5f447a9fc8a" providerId="ADAL" clId="{0A18DBD1-F4B2-49D3-9BFC-A3ED50C8E71C}" dt="2023-02-23T14:18:01.488" v="4664"/>
          <ac:graphicFrameMkLst>
            <pc:docMk/>
            <pc:sldMk cId="688940967" sldId="391"/>
            <ac:graphicFrameMk id="3" creationId="{D45BD7DC-7419-467F-F433-75EE766E2D69}"/>
          </ac:graphicFrameMkLst>
        </pc:graphicFrameChg>
        <pc:picChg chg="del">
          <ac:chgData name="Carla" userId="417464ba-0c67-467a-8d9f-e5f447a9fc8a" providerId="ADAL" clId="{0A18DBD1-F4B2-49D3-9BFC-A3ED50C8E71C}" dt="2023-02-23T14:17:57.791" v="4661" actId="478"/>
          <ac:picMkLst>
            <pc:docMk/>
            <pc:sldMk cId="688940967" sldId="391"/>
            <ac:picMk id="12" creationId="{C46769A5-E7C6-429C-4415-8649EB11CCF5}"/>
          </ac:picMkLst>
        </pc:picChg>
        <pc:picChg chg="add mod">
          <ac:chgData name="Carla" userId="417464ba-0c67-467a-8d9f-e5f447a9fc8a" providerId="ADAL" clId="{0A18DBD1-F4B2-49D3-9BFC-A3ED50C8E71C}" dt="2023-02-23T14:19:17.736" v="4687" actId="1076"/>
          <ac:picMkLst>
            <pc:docMk/>
            <pc:sldMk cId="688940967" sldId="391"/>
            <ac:picMk id="13" creationId="{C75EFEBB-10BF-24A3-BC58-8B65881302BD}"/>
          </ac:picMkLst>
        </pc:picChg>
        <pc:picChg chg="del">
          <ac:chgData name="Carla" userId="417464ba-0c67-467a-8d9f-e5f447a9fc8a" providerId="ADAL" clId="{0A18DBD1-F4B2-49D3-9BFC-A3ED50C8E71C}" dt="2023-02-23T14:17:59.619" v="4662" actId="478"/>
          <ac:picMkLst>
            <pc:docMk/>
            <pc:sldMk cId="688940967" sldId="391"/>
            <ac:picMk id="14" creationId="{50F40B09-D140-13E3-CA4D-36EECCD5F10D}"/>
          </ac:picMkLst>
        </pc:picChg>
        <pc:picChg chg="add mod">
          <ac:chgData name="Carla" userId="417464ba-0c67-467a-8d9f-e5f447a9fc8a" providerId="ADAL" clId="{0A18DBD1-F4B2-49D3-9BFC-A3ED50C8E71C}" dt="2023-02-23T14:27:29.779" v="4814" actId="14100"/>
          <ac:picMkLst>
            <pc:docMk/>
            <pc:sldMk cId="688940967" sldId="391"/>
            <ac:picMk id="16" creationId="{EBF659F0-CAD8-5F89-A047-2C0AAF9FA65D}"/>
          </ac:picMkLst>
        </pc:picChg>
        <pc:cxnChg chg="add mod">
          <ac:chgData name="Carla" userId="417464ba-0c67-467a-8d9f-e5f447a9fc8a" providerId="ADAL" clId="{0A18DBD1-F4B2-49D3-9BFC-A3ED50C8E71C}" dt="2023-02-23T14:25:53.379" v="4795" actId="1076"/>
          <ac:cxnSpMkLst>
            <pc:docMk/>
            <pc:sldMk cId="688940967" sldId="391"/>
            <ac:cxnSpMk id="23" creationId="{5BDAC33A-9BE9-8848-A288-1A78FE2756CE}"/>
          </ac:cxnSpMkLst>
        </pc:cxnChg>
        <pc:cxnChg chg="add mod">
          <ac:chgData name="Carla" userId="417464ba-0c67-467a-8d9f-e5f447a9fc8a" providerId="ADAL" clId="{0A18DBD1-F4B2-49D3-9BFC-A3ED50C8E71C}" dt="2023-02-23T14:26:19.940" v="4803" actId="1076"/>
          <ac:cxnSpMkLst>
            <pc:docMk/>
            <pc:sldMk cId="688940967" sldId="391"/>
            <ac:cxnSpMk id="32" creationId="{7471D8E5-1BC2-4CDA-AB57-222809CC720D}"/>
          </ac:cxnSpMkLst>
        </pc:cxnChg>
        <pc:cxnChg chg="add mod">
          <ac:chgData name="Carla" userId="417464ba-0c67-467a-8d9f-e5f447a9fc8a" providerId="ADAL" clId="{0A18DBD1-F4B2-49D3-9BFC-A3ED50C8E71C}" dt="2023-02-23T14:26:04.984" v="4799" actId="14100"/>
          <ac:cxnSpMkLst>
            <pc:docMk/>
            <pc:sldMk cId="688940967" sldId="391"/>
            <ac:cxnSpMk id="34" creationId="{D618DB0A-20DD-5C81-3A69-EFF903803D3B}"/>
          </ac:cxnSpMkLst>
        </pc:cxnChg>
        <pc:cxnChg chg="add mod">
          <ac:chgData name="Carla" userId="417464ba-0c67-467a-8d9f-e5f447a9fc8a" providerId="ADAL" clId="{0A18DBD1-F4B2-49D3-9BFC-A3ED50C8E71C}" dt="2023-02-23T14:26:13.476" v="4802" actId="14100"/>
          <ac:cxnSpMkLst>
            <pc:docMk/>
            <pc:sldMk cId="688940967" sldId="391"/>
            <ac:cxnSpMk id="39" creationId="{1C5E4027-2FE6-80C5-5E89-5EF439FDDA50}"/>
          </ac:cxnSpMkLst>
        </pc:cxnChg>
      </pc:sldChg>
      <pc:sldChg chg="new del">
        <pc:chgData name="Carla" userId="417464ba-0c67-467a-8d9f-e5f447a9fc8a" providerId="ADAL" clId="{0A18DBD1-F4B2-49D3-9BFC-A3ED50C8E71C}" dt="2023-02-23T14:15:17.391" v="4630" actId="680"/>
        <pc:sldMkLst>
          <pc:docMk/>
          <pc:sldMk cId="4159886549" sldId="391"/>
        </pc:sldMkLst>
      </pc:sldChg>
      <pc:sldChg chg="addSp delSp modSp add mod ord">
        <pc:chgData name="Carla" userId="417464ba-0c67-467a-8d9f-e5f447a9fc8a" providerId="ADAL" clId="{0A18DBD1-F4B2-49D3-9BFC-A3ED50C8E71C}" dt="2023-02-23T15:11:26.546" v="5635" actId="1076"/>
        <pc:sldMkLst>
          <pc:docMk/>
          <pc:sldMk cId="821675295" sldId="392"/>
        </pc:sldMkLst>
        <pc:spChg chg="mod">
          <ac:chgData name="Carla" userId="417464ba-0c67-467a-8d9f-e5f447a9fc8a" providerId="ADAL" clId="{0A18DBD1-F4B2-49D3-9BFC-A3ED50C8E71C}" dt="2023-02-23T14:50:12.280" v="4966" actId="20577"/>
          <ac:spMkLst>
            <pc:docMk/>
            <pc:sldMk cId="821675295" sldId="392"/>
            <ac:spMk id="2" creationId="{7A95BC00-B1A3-740F-4975-765716CBB1D8}"/>
          </ac:spMkLst>
        </pc:spChg>
        <pc:spChg chg="add mod">
          <ac:chgData name="Carla" userId="417464ba-0c67-467a-8d9f-e5f447a9fc8a" providerId="ADAL" clId="{0A18DBD1-F4B2-49D3-9BFC-A3ED50C8E71C}" dt="2023-02-23T14:46:14.205" v="4921" actId="1076"/>
          <ac:spMkLst>
            <pc:docMk/>
            <pc:sldMk cId="821675295" sldId="392"/>
            <ac:spMk id="3" creationId="{436DDCC3-E3BC-F331-631C-5B4C674078D9}"/>
          </ac:spMkLst>
        </pc:spChg>
        <pc:spChg chg="del">
          <ac:chgData name="Carla" userId="417464ba-0c67-467a-8d9f-e5f447a9fc8a" providerId="ADAL" clId="{0A18DBD1-F4B2-49D3-9BFC-A3ED50C8E71C}" dt="2023-02-23T14:45:48.597" v="4914" actId="478"/>
          <ac:spMkLst>
            <pc:docMk/>
            <pc:sldMk cId="821675295" sldId="392"/>
            <ac:spMk id="4" creationId="{94FFF58D-D056-37EF-561C-75CEE447088F}"/>
          </ac:spMkLst>
        </pc:spChg>
        <pc:spChg chg="del">
          <ac:chgData name="Carla" userId="417464ba-0c67-467a-8d9f-e5f447a9fc8a" providerId="ADAL" clId="{0A18DBD1-F4B2-49D3-9BFC-A3ED50C8E71C}" dt="2023-02-23T14:45:47.264" v="4913" actId="478"/>
          <ac:spMkLst>
            <pc:docMk/>
            <pc:sldMk cId="821675295" sldId="392"/>
            <ac:spMk id="5" creationId="{99803BB0-DE60-B2DC-1A27-E31D914AE223}"/>
          </ac:spMkLst>
        </pc:spChg>
        <pc:spChg chg="add mod">
          <ac:chgData name="Carla" userId="417464ba-0c67-467a-8d9f-e5f447a9fc8a" providerId="ADAL" clId="{0A18DBD1-F4B2-49D3-9BFC-A3ED50C8E71C}" dt="2023-02-23T14:46:14.205" v="4921" actId="1076"/>
          <ac:spMkLst>
            <pc:docMk/>
            <pc:sldMk cId="821675295" sldId="392"/>
            <ac:spMk id="13" creationId="{0EC77138-9951-0D89-5795-E20DDB8DF5FB}"/>
          </ac:spMkLst>
        </pc:spChg>
        <pc:spChg chg="mod ord">
          <ac:chgData name="Carla" userId="417464ba-0c67-467a-8d9f-e5f447a9fc8a" providerId="ADAL" clId="{0A18DBD1-F4B2-49D3-9BFC-A3ED50C8E71C}" dt="2023-02-23T14:49:36.440" v="4962" actId="1076"/>
          <ac:spMkLst>
            <pc:docMk/>
            <pc:sldMk cId="821675295" sldId="392"/>
            <ac:spMk id="15" creationId="{8D5B0CF0-6E26-6770-FD45-32EB179E8194}"/>
          </ac:spMkLst>
        </pc:spChg>
        <pc:spChg chg="mod">
          <ac:chgData name="Carla" userId="417464ba-0c67-467a-8d9f-e5f447a9fc8a" providerId="ADAL" clId="{0A18DBD1-F4B2-49D3-9BFC-A3ED50C8E71C}" dt="2023-02-23T14:47:48.409" v="4944" actId="1076"/>
          <ac:spMkLst>
            <pc:docMk/>
            <pc:sldMk cId="821675295" sldId="392"/>
            <ac:spMk id="18" creationId="{4174C385-B891-C3CF-7495-3AA83E83AAC8}"/>
          </ac:spMkLst>
        </pc:spChg>
        <pc:spChg chg="mod">
          <ac:chgData name="Carla" userId="417464ba-0c67-467a-8d9f-e5f447a9fc8a" providerId="ADAL" clId="{0A18DBD1-F4B2-49D3-9BFC-A3ED50C8E71C}" dt="2023-02-23T14:50:09.100" v="4964" actId="1076"/>
          <ac:spMkLst>
            <pc:docMk/>
            <pc:sldMk cId="821675295" sldId="392"/>
            <ac:spMk id="19" creationId="{DE333D4B-C33A-56D9-8188-429C47905A16}"/>
          </ac:spMkLst>
        </pc:spChg>
        <pc:spChg chg="mod">
          <ac:chgData name="Carla" userId="417464ba-0c67-467a-8d9f-e5f447a9fc8a" providerId="ADAL" clId="{0A18DBD1-F4B2-49D3-9BFC-A3ED50C8E71C}" dt="2023-02-23T14:49:39.948" v="4963" actId="1076"/>
          <ac:spMkLst>
            <pc:docMk/>
            <pc:sldMk cId="821675295" sldId="392"/>
            <ac:spMk id="20" creationId="{A79266D4-9769-89C6-2BF2-331F048EFE00}"/>
          </ac:spMkLst>
        </pc:spChg>
        <pc:spChg chg="mod">
          <ac:chgData name="Carla" userId="417464ba-0c67-467a-8d9f-e5f447a9fc8a" providerId="ADAL" clId="{0A18DBD1-F4B2-49D3-9BFC-A3ED50C8E71C}" dt="2023-02-23T14:51:48.964" v="5196" actId="1076"/>
          <ac:spMkLst>
            <pc:docMk/>
            <pc:sldMk cId="821675295" sldId="392"/>
            <ac:spMk id="22" creationId="{B10E8201-0958-4851-85EE-59E1F0AD56E2}"/>
          </ac:spMkLst>
        </pc:spChg>
        <pc:spChg chg="add mod">
          <ac:chgData name="Carla" userId="417464ba-0c67-467a-8d9f-e5f447a9fc8a" providerId="ADAL" clId="{0A18DBD1-F4B2-49D3-9BFC-A3ED50C8E71C}" dt="2023-02-23T15:11:26.546" v="5635" actId="1076"/>
          <ac:spMkLst>
            <pc:docMk/>
            <pc:sldMk cId="821675295" sldId="392"/>
            <ac:spMk id="23" creationId="{EAD0CF30-D005-EBE5-8DB8-6C1A29A9E11F}"/>
          </ac:spMkLst>
        </pc:spChg>
        <pc:graphicFrameChg chg="add del mod">
          <ac:chgData name="Carla" userId="417464ba-0c67-467a-8d9f-e5f447a9fc8a" providerId="ADAL" clId="{0A18DBD1-F4B2-49D3-9BFC-A3ED50C8E71C}" dt="2023-02-23T14:48:33.640" v="4947"/>
          <ac:graphicFrameMkLst>
            <pc:docMk/>
            <pc:sldMk cId="821675295" sldId="392"/>
            <ac:graphicFrameMk id="17" creationId="{39E26D66-CA7D-E98A-6990-B4E961EB87F8}"/>
          </ac:graphicFrameMkLst>
        </pc:graphicFrameChg>
        <pc:picChg chg="del">
          <ac:chgData name="Carla" userId="417464ba-0c67-467a-8d9f-e5f447a9fc8a" providerId="ADAL" clId="{0A18DBD1-F4B2-49D3-9BFC-A3ED50C8E71C}" dt="2023-02-23T14:47:03.901" v="4925" actId="478"/>
          <ac:picMkLst>
            <pc:docMk/>
            <pc:sldMk cId="821675295" sldId="392"/>
            <ac:picMk id="12" creationId="{C46769A5-E7C6-429C-4415-8649EB11CCF5}"/>
          </ac:picMkLst>
        </pc:picChg>
        <pc:picChg chg="del">
          <ac:chgData name="Carla" userId="417464ba-0c67-467a-8d9f-e5f447a9fc8a" providerId="ADAL" clId="{0A18DBD1-F4B2-49D3-9BFC-A3ED50C8E71C}" dt="2023-02-23T14:47:04.468" v="4926" actId="478"/>
          <ac:picMkLst>
            <pc:docMk/>
            <pc:sldMk cId="821675295" sldId="392"/>
            <ac:picMk id="14" creationId="{50F40B09-D140-13E3-CA4D-36EECCD5F10D}"/>
          </ac:picMkLst>
        </pc:picChg>
        <pc:picChg chg="add del mod">
          <ac:chgData name="Carla" userId="417464ba-0c67-467a-8d9f-e5f447a9fc8a" providerId="ADAL" clId="{0A18DBD1-F4B2-49D3-9BFC-A3ED50C8E71C}" dt="2023-02-23T14:48:32.217" v="4945" actId="478"/>
          <ac:picMkLst>
            <pc:docMk/>
            <pc:sldMk cId="821675295" sldId="392"/>
            <ac:picMk id="16" creationId="{6F899AEB-68ED-424E-3ACB-D48DAB39CCCF}"/>
          </ac:picMkLst>
        </pc:picChg>
        <pc:picChg chg="add mod">
          <ac:chgData name="Carla" userId="417464ba-0c67-467a-8d9f-e5f447a9fc8a" providerId="ADAL" clId="{0A18DBD1-F4B2-49D3-9BFC-A3ED50C8E71C}" dt="2023-02-23T14:49:33.286" v="4961" actId="1076"/>
          <ac:picMkLst>
            <pc:docMk/>
            <pc:sldMk cId="821675295" sldId="392"/>
            <ac:picMk id="21" creationId="{C5F425D8-A144-9A07-E85B-505DD5057F99}"/>
          </ac:picMkLst>
        </pc:picChg>
      </pc:sldChg>
      <pc:sldChg chg="addSp delSp modSp add del mod">
        <pc:chgData name="Carla" userId="417464ba-0c67-467a-8d9f-e5f447a9fc8a" providerId="ADAL" clId="{0A18DBD1-F4B2-49D3-9BFC-A3ED50C8E71C}" dt="2023-02-23T14:51:53.071" v="5198" actId="47"/>
        <pc:sldMkLst>
          <pc:docMk/>
          <pc:sldMk cId="3738357690" sldId="393"/>
        </pc:sldMkLst>
        <pc:spChg chg="mod">
          <ac:chgData name="Carla" userId="417464ba-0c67-467a-8d9f-e5f447a9fc8a" providerId="ADAL" clId="{0A18DBD1-F4B2-49D3-9BFC-A3ED50C8E71C}" dt="2023-02-23T14:50:21.439" v="4968" actId="20577"/>
          <ac:spMkLst>
            <pc:docMk/>
            <pc:sldMk cId="3738357690" sldId="393"/>
            <ac:spMk id="2" creationId="{7A95BC00-B1A3-740F-4975-765716CBB1D8}"/>
          </ac:spMkLst>
        </pc:spChg>
        <pc:spChg chg="add mod">
          <ac:chgData name="Carla" userId="417464ba-0c67-467a-8d9f-e5f447a9fc8a" providerId="ADAL" clId="{0A18DBD1-F4B2-49D3-9BFC-A3ED50C8E71C}" dt="2023-02-23T14:46:04.157" v="4920" actId="1076"/>
          <ac:spMkLst>
            <pc:docMk/>
            <pc:sldMk cId="3738357690" sldId="393"/>
            <ac:spMk id="3" creationId="{7F780B58-D6D6-BBF1-D4C4-110A53D1F5E1}"/>
          </ac:spMkLst>
        </pc:spChg>
        <pc:spChg chg="del">
          <ac:chgData name="Carla" userId="417464ba-0c67-467a-8d9f-e5f447a9fc8a" providerId="ADAL" clId="{0A18DBD1-F4B2-49D3-9BFC-A3ED50C8E71C}" dt="2023-02-23T14:45:51.029" v="4916" actId="478"/>
          <ac:spMkLst>
            <pc:docMk/>
            <pc:sldMk cId="3738357690" sldId="393"/>
            <ac:spMk id="4" creationId="{94FFF58D-D056-37EF-561C-75CEE447088F}"/>
          </ac:spMkLst>
        </pc:spChg>
        <pc:spChg chg="del">
          <ac:chgData name="Carla" userId="417464ba-0c67-467a-8d9f-e5f447a9fc8a" providerId="ADAL" clId="{0A18DBD1-F4B2-49D3-9BFC-A3ED50C8E71C}" dt="2023-02-23T14:45:50.510" v="4915" actId="478"/>
          <ac:spMkLst>
            <pc:docMk/>
            <pc:sldMk cId="3738357690" sldId="393"/>
            <ac:spMk id="5" creationId="{99803BB0-DE60-B2DC-1A27-E31D914AE223}"/>
          </ac:spMkLst>
        </pc:spChg>
        <pc:spChg chg="add mod">
          <ac:chgData name="Carla" userId="417464ba-0c67-467a-8d9f-e5f447a9fc8a" providerId="ADAL" clId="{0A18DBD1-F4B2-49D3-9BFC-A3ED50C8E71C}" dt="2023-02-23T14:46:04.157" v="4920" actId="1076"/>
          <ac:spMkLst>
            <pc:docMk/>
            <pc:sldMk cId="3738357690" sldId="393"/>
            <ac:spMk id="13" creationId="{7B538B16-3134-9B95-ED76-6382BE41518F}"/>
          </ac:spMkLst>
        </pc:spChg>
        <pc:spChg chg="mod">
          <ac:chgData name="Carla" userId="417464ba-0c67-467a-8d9f-e5f447a9fc8a" providerId="ADAL" clId="{0A18DBD1-F4B2-49D3-9BFC-A3ED50C8E71C}" dt="2023-02-23T14:39:20.687" v="4901" actId="20577"/>
          <ac:spMkLst>
            <pc:docMk/>
            <pc:sldMk cId="3738357690" sldId="393"/>
            <ac:spMk id="19" creationId="{DE333D4B-C33A-56D9-8188-429C47905A16}"/>
          </ac:spMkLst>
        </pc:spChg>
      </pc:sldChg>
      <pc:sldChg chg="addSp delSp modSp add mod">
        <pc:chgData name="Carla" userId="417464ba-0c67-467a-8d9f-e5f447a9fc8a" providerId="ADAL" clId="{0A18DBD1-F4B2-49D3-9BFC-A3ED50C8E71C}" dt="2023-02-23T15:11:19.274" v="5633" actId="1076"/>
        <pc:sldMkLst>
          <pc:docMk/>
          <pc:sldMk cId="1719770498" sldId="394"/>
        </pc:sldMkLst>
        <pc:spChg chg="mod">
          <ac:chgData name="Carla" userId="417464ba-0c67-467a-8d9f-e5f447a9fc8a" providerId="ADAL" clId="{0A18DBD1-F4B2-49D3-9BFC-A3ED50C8E71C}" dt="2023-02-23T14:57:02.448" v="5554" actId="207"/>
          <ac:spMkLst>
            <pc:docMk/>
            <pc:sldMk cId="1719770498" sldId="394"/>
            <ac:spMk id="11" creationId="{4ABA784E-334B-58FA-028C-00DC774BDEF8}"/>
          </ac:spMkLst>
        </pc:spChg>
        <pc:spChg chg="mod">
          <ac:chgData name="Carla" userId="417464ba-0c67-467a-8d9f-e5f447a9fc8a" providerId="ADAL" clId="{0A18DBD1-F4B2-49D3-9BFC-A3ED50C8E71C}" dt="2023-02-23T14:57:08.523" v="5555" actId="207"/>
          <ac:spMkLst>
            <pc:docMk/>
            <pc:sldMk cId="1719770498" sldId="394"/>
            <ac:spMk id="13" creationId="{0EC77138-9951-0D89-5795-E20DDB8DF5FB}"/>
          </ac:spMkLst>
        </pc:spChg>
        <pc:spChg chg="mod ord">
          <ac:chgData name="Carla" userId="417464ba-0c67-467a-8d9f-e5f447a9fc8a" providerId="ADAL" clId="{0A18DBD1-F4B2-49D3-9BFC-A3ED50C8E71C}" dt="2023-02-23T14:56:15.736" v="5544" actId="14100"/>
          <ac:spMkLst>
            <pc:docMk/>
            <pc:sldMk cId="1719770498" sldId="394"/>
            <ac:spMk id="15" creationId="{8D5B0CF0-6E26-6770-FD45-32EB179E8194}"/>
          </ac:spMkLst>
        </pc:spChg>
        <pc:spChg chg="mod">
          <ac:chgData name="Carla" userId="417464ba-0c67-467a-8d9f-e5f447a9fc8a" providerId="ADAL" clId="{0A18DBD1-F4B2-49D3-9BFC-A3ED50C8E71C}" dt="2023-02-23T14:53:02.069" v="5211" actId="1076"/>
          <ac:spMkLst>
            <pc:docMk/>
            <pc:sldMk cId="1719770498" sldId="394"/>
            <ac:spMk id="18" creationId="{4174C385-B891-C3CF-7495-3AA83E83AAC8}"/>
          </ac:spMkLst>
        </pc:spChg>
        <pc:spChg chg="mod">
          <ac:chgData name="Carla" userId="417464ba-0c67-467a-8d9f-e5f447a9fc8a" providerId="ADAL" clId="{0A18DBD1-F4B2-49D3-9BFC-A3ED50C8E71C}" dt="2023-02-23T14:51:56.210" v="5200" actId="20577"/>
          <ac:spMkLst>
            <pc:docMk/>
            <pc:sldMk cId="1719770498" sldId="394"/>
            <ac:spMk id="19" creationId="{DE333D4B-C33A-56D9-8188-429C47905A16}"/>
          </ac:spMkLst>
        </pc:spChg>
        <pc:spChg chg="mod">
          <ac:chgData name="Carla" userId="417464ba-0c67-467a-8d9f-e5f447a9fc8a" providerId="ADAL" clId="{0A18DBD1-F4B2-49D3-9BFC-A3ED50C8E71C}" dt="2023-02-23T14:58:46.375" v="5624" actId="1076"/>
          <ac:spMkLst>
            <pc:docMk/>
            <pc:sldMk cId="1719770498" sldId="394"/>
            <ac:spMk id="22" creationId="{B10E8201-0958-4851-85EE-59E1F0AD56E2}"/>
          </ac:spMkLst>
        </pc:spChg>
        <pc:spChg chg="add mod">
          <ac:chgData name="Carla" userId="417464ba-0c67-467a-8d9f-e5f447a9fc8a" providerId="ADAL" clId="{0A18DBD1-F4B2-49D3-9BFC-A3ED50C8E71C}" dt="2023-02-23T14:59:00.664" v="5627" actId="113"/>
          <ac:spMkLst>
            <pc:docMk/>
            <pc:sldMk cId="1719770498" sldId="394"/>
            <ac:spMk id="23" creationId="{3FA1A4EA-06B4-9C42-5330-2FC6DA6C0B84}"/>
          </ac:spMkLst>
        </pc:spChg>
        <pc:spChg chg="add mod">
          <ac:chgData name="Carla" userId="417464ba-0c67-467a-8d9f-e5f447a9fc8a" providerId="ADAL" clId="{0A18DBD1-F4B2-49D3-9BFC-A3ED50C8E71C}" dt="2023-02-23T14:58:57.152" v="5626" actId="1076"/>
          <ac:spMkLst>
            <pc:docMk/>
            <pc:sldMk cId="1719770498" sldId="394"/>
            <ac:spMk id="24" creationId="{4FC049CB-4D57-BD00-2E12-9899C4406CBE}"/>
          </ac:spMkLst>
        </pc:spChg>
        <pc:spChg chg="add mod">
          <ac:chgData name="Carla" userId="417464ba-0c67-467a-8d9f-e5f447a9fc8a" providerId="ADAL" clId="{0A18DBD1-F4B2-49D3-9BFC-A3ED50C8E71C}" dt="2023-02-23T15:11:19.274" v="5633" actId="1076"/>
          <ac:spMkLst>
            <pc:docMk/>
            <pc:sldMk cId="1719770498" sldId="394"/>
            <ac:spMk id="37" creationId="{994FC1C8-0364-A531-766C-1D8CF45D563A}"/>
          </ac:spMkLst>
        </pc:spChg>
        <pc:graphicFrameChg chg="add del mod">
          <ac:chgData name="Carla" userId="417464ba-0c67-467a-8d9f-e5f447a9fc8a" providerId="ADAL" clId="{0A18DBD1-F4B2-49D3-9BFC-A3ED50C8E71C}" dt="2023-02-23T14:52:13.380" v="5203"/>
          <ac:graphicFrameMkLst>
            <pc:docMk/>
            <pc:sldMk cId="1719770498" sldId="394"/>
            <ac:graphicFrameMk id="4" creationId="{D03E3C6D-9F73-2DC7-B0D5-7A50453AE9C2}"/>
          </ac:graphicFrameMkLst>
        </pc:graphicFrameChg>
        <pc:picChg chg="add mod">
          <ac:chgData name="Carla" userId="417464ba-0c67-467a-8d9f-e5f447a9fc8a" providerId="ADAL" clId="{0A18DBD1-F4B2-49D3-9BFC-A3ED50C8E71C}" dt="2023-02-23T14:53:06.244" v="5213" actId="1076"/>
          <ac:picMkLst>
            <pc:docMk/>
            <pc:sldMk cId="1719770498" sldId="394"/>
            <ac:picMk id="5" creationId="{F6B71A32-8A11-9A88-092B-704501DF154D}"/>
          </ac:picMkLst>
        </pc:picChg>
        <pc:picChg chg="del">
          <ac:chgData name="Carla" userId="417464ba-0c67-467a-8d9f-e5f447a9fc8a" providerId="ADAL" clId="{0A18DBD1-F4B2-49D3-9BFC-A3ED50C8E71C}" dt="2023-02-23T14:52:11.933" v="5201" actId="478"/>
          <ac:picMkLst>
            <pc:docMk/>
            <pc:sldMk cId="1719770498" sldId="394"/>
            <ac:picMk id="21" creationId="{C5F425D8-A144-9A07-E85B-505DD5057F99}"/>
          </ac:picMkLst>
        </pc:picChg>
        <pc:cxnChg chg="add mod">
          <ac:chgData name="Carla" userId="417464ba-0c67-467a-8d9f-e5f447a9fc8a" providerId="ADAL" clId="{0A18DBD1-F4B2-49D3-9BFC-A3ED50C8E71C}" dt="2023-02-23T14:58:46.375" v="5624" actId="1076"/>
          <ac:cxnSpMkLst>
            <pc:docMk/>
            <pc:sldMk cId="1719770498" sldId="394"/>
            <ac:cxnSpMk id="14" creationId="{7F032BC1-0E27-615B-8221-876C8E39E05C}"/>
          </ac:cxnSpMkLst>
        </pc:cxnChg>
        <pc:cxnChg chg="add mod">
          <ac:chgData name="Carla" userId="417464ba-0c67-467a-8d9f-e5f447a9fc8a" providerId="ADAL" clId="{0A18DBD1-F4B2-49D3-9BFC-A3ED50C8E71C}" dt="2023-02-23T14:58:57.152" v="5626" actId="1076"/>
          <ac:cxnSpMkLst>
            <pc:docMk/>
            <pc:sldMk cId="1719770498" sldId="394"/>
            <ac:cxnSpMk id="26" creationId="{280939F9-5B7F-3765-5DE1-4417B16B64CF}"/>
          </ac:cxnSpMkLst>
        </pc:cxnChg>
      </pc:sldChg>
      <pc:sldChg chg="modSp add del mod ord">
        <pc:chgData name="Carla" userId="417464ba-0c67-467a-8d9f-e5f447a9fc8a" providerId="ADAL" clId="{0A18DBD1-F4B2-49D3-9BFC-A3ED50C8E71C}" dt="2023-02-23T15:13:24.578" v="5704" actId="47"/>
        <pc:sldMkLst>
          <pc:docMk/>
          <pc:sldMk cId="3243323160" sldId="395"/>
        </pc:sldMkLst>
        <pc:spChg chg="mod">
          <ac:chgData name="Carla" userId="417464ba-0c67-467a-8d9f-e5f447a9fc8a" providerId="ADAL" clId="{0A18DBD1-F4B2-49D3-9BFC-A3ED50C8E71C}" dt="2023-02-23T15:12:55.835" v="5681" actId="20577"/>
          <ac:spMkLst>
            <pc:docMk/>
            <pc:sldMk cId="3243323160" sldId="395"/>
            <ac:spMk id="9" creationId="{D65E6D98-BE8C-6B4C-B23E-6167300445AE}"/>
          </ac:spMkLst>
        </pc:spChg>
        <pc:spChg chg="mod">
          <ac:chgData name="Carla" userId="417464ba-0c67-467a-8d9f-e5f447a9fc8a" providerId="ADAL" clId="{0A18DBD1-F4B2-49D3-9BFC-A3ED50C8E71C}" dt="2023-02-23T15:13:10.528" v="5700" actId="20577"/>
          <ac:spMkLst>
            <pc:docMk/>
            <pc:sldMk cId="3243323160" sldId="395"/>
            <ac:spMk id="10" creationId="{57F7817C-F1AD-0D44-B171-8337EA4CAC58}"/>
          </ac:spMkLst>
        </pc:spChg>
      </pc:sldChg>
      <pc:sldChg chg="addSp modSp add mod ord">
        <pc:chgData name="Carla" userId="417464ba-0c67-467a-8d9f-e5f447a9fc8a" providerId="ADAL" clId="{0A18DBD1-F4B2-49D3-9BFC-A3ED50C8E71C}" dt="2023-02-23T15:17:40.802" v="5758" actId="20577"/>
        <pc:sldMkLst>
          <pc:docMk/>
          <pc:sldMk cId="2600887471" sldId="396"/>
        </pc:sldMkLst>
        <pc:spChg chg="mod">
          <ac:chgData name="Carla" userId="417464ba-0c67-467a-8d9f-e5f447a9fc8a" providerId="ADAL" clId="{0A18DBD1-F4B2-49D3-9BFC-A3ED50C8E71C}" dt="2023-02-23T15:17:40.802" v="5758" actId="20577"/>
          <ac:spMkLst>
            <pc:docMk/>
            <pc:sldMk cId="2600887471" sldId="396"/>
            <ac:spMk id="3" creationId="{6B463751-6390-C941-8D97-77C281A9C991}"/>
          </ac:spMkLst>
        </pc:spChg>
        <pc:spChg chg="mod">
          <ac:chgData name="Carla" userId="417464ba-0c67-467a-8d9f-e5f447a9fc8a" providerId="ADAL" clId="{0A18DBD1-F4B2-49D3-9BFC-A3ED50C8E71C}" dt="2023-02-23T15:13:40.206" v="5735" actId="20577"/>
          <ac:spMkLst>
            <pc:docMk/>
            <pc:sldMk cId="2600887471" sldId="396"/>
            <ac:spMk id="9" creationId="{D65E6D98-BE8C-6B4C-B23E-6167300445AE}"/>
          </ac:spMkLst>
        </pc:spChg>
        <pc:picChg chg="add mod">
          <ac:chgData name="Carla" userId="417464ba-0c67-467a-8d9f-e5f447a9fc8a" providerId="ADAL" clId="{0A18DBD1-F4B2-49D3-9BFC-A3ED50C8E71C}" dt="2023-02-23T15:16:30.946" v="5750" actId="1076"/>
          <ac:picMkLst>
            <pc:docMk/>
            <pc:sldMk cId="2600887471" sldId="396"/>
            <ac:picMk id="7" creationId="{1728F606-213A-AC0E-3109-57EE3174D64B}"/>
          </ac:picMkLst>
        </pc:picChg>
        <pc:picChg chg="add mod">
          <ac:chgData name="Carla" userId="417464ba-0c67-467a-8d9f-e5f447a9fc8a" providerId="ADAL" clId="{0A18DBD1-F4B2-49D3-9BFC-A3ED50C8E71C}" dt="2023-02-23T15:16:19.877" v="5745" actId="1076"/>
          <ac:picMkLst>
            <pc:docMk/>
            <pc:sldMk cId="2600887471" sldId="396"/>
            <ac:picMk id="8" creationId="{2D4DA0B9-5CED-01CB-45A1-1B42151523D0}"/>
          </ac:picMkLst>
        </pc:picChg>
        <pc:picChg chg="add mod">
          <ac:chgData name="Carla" userId="417464ba-0c67-467a-8d9f-e5f447a9fc8a" providerId="ADAL" clId="{0A18DBD1-F4B2-49D3-9BFC-A3ED50C8E71C}" dt="2023-02-23T15:16:22.937" v="5747" actId="1076"/>
          <ac:picMkLst>
            <pc:docMk/>
            <pc:sldMk cId="2600887471" sldId="396"/>
            <ac:picMk id="10" creationId="{92709A8C-1137-F5D1-B56D-8851E41748FA}"/>
          </ac:picMkLst>
        </pc:picChg>
        <pc:picChg chg="add mod">
          <ac:chgData name="Carla" userId="417464ba-0c67-467a-8d9f-e5f447a9fc8a" providerId="ADAL" clId="{0A18DBD1-F4B2-49D3-9BFC-A3ED50C8E71C}" dt="2023-02-23T15:16:28.205" v="5749" actId="1076"/>
          <ac:picMkLst>
            <pc:docMk/>
            <pc:sldMk cId="2600887471" sldId="396"/>
            <ac:picMk id="11" creationId="{31333042-B5B1-9B74-EECB-A197A2175B9F}"/>
          </ac:picMkLst>
        </pc:picChg>
      </pc:sldChg>
      <pc:sldChg chg="addSp delSp modSp add mod ord">
        <pc:chgData name="Carla" userId="417464ba-0c67-467a-8d9f-e5f447a9fc8a" providerId="ADAL" clId="{0A18DBD1-F4B2-49D3-9BFC-A3ED50C8E71C}" dt="2023-02-23T15:45:05.061" v="5922" actId="20577"/>
        <pc:sldMkLst>
          <pc:docMk/>
          <pc:sldMk cId="1823691312" sldId="397"/>
        </pc:sldMkLst>
        <pc:spChg chg="mod">
          <ac:chgData name="Carla" userId="417464ba-0c67-467a-8d9f-e5f447a9fc8a" providerId="ADAL" clId="{0A18DBD1-F4B2-49D3-9BFC-A3ED50C8E71C}" dt="2023-02-23T15:44:01.992" v="5904" actId="20577"/>
          <ac:spMkLst>
            <pc:docMk/>
            <pc:sldMk cId="1823691312" sldId="397"/>
            <ac:spMk id="2" creationId="{7A95BC00-B1A3-740F-4975-765716CBB1D8}"/>
          </ac:spMkLst>
        </pc:spChg>
        <pc:spChg chg="del">
          <ac:chgData name="Carla" userId="417464ba-0c67-467a-8d9f-e5f447a9fc8a" providerId="ADAL" clId="{0A18DBD1-F4B2-49D3-9BFC-A3ED50C8E71C}" dt="2023-02-23T15:19:08.825" v="5773" actId="478"/>
          <ac:spMkLst>
            <pc:docMk/>
            <pc:sldMk cId="1823691312" sldId="397"/>
            <ac:spMk id="4" creationId="{94FFF58D-D056-37EF-561C-75CEE447088F}"/>
          </ac:spMkLst>
        </pc:spChg>
        <pc:spChg chg="del">
          <ac:chgData name="Carla" userId="417464ba-0c67-467a-8d9f-e5f447a9fc8a" providerId="ADAL" clId="{0A18DBD1-F4B2-49D3-9BFC-A3ED50C8E71C}" dt="2023-02-23T15:19:08.825" v="5773" actId="478"/>
          <ac:spMkLst>
            <pc:docMk/>
            <pc:sldMk cId="1823691312" sldId="397"/>
            <ac:spMk id="5" creationId="{99803BB0-DE60-B2DC-1A27-E31D914AE223}"/>
          </ac:spMkLst>
        </pc:spChg>
        <pc:spChg chg="del">
          <ac:chgData name="Carla" userId="417464ba-0c67-467a-8d9f-e5f447a9fc8a" providerId="ADAL" clId="{0A18DBD1-F4B2-49D3-9BFC-A3ED50C8E71C}" dt="2023-02-23T15:19:08.825" v="5773" actId="478"/>
          <ac:spMkLst>
            <pc:docMk/>
            <pc:sldMk cId="1823691312" sldId="397"/>
            <ac:spMk id="6" creationId="{A54365C0-B904-72AC-185B-F2E11746E34E}"/>
          </ac:spMkLst>
        </pc:spChg>
        <pc:spChg chg="del">
          <ac:chgData name="Carla" userId="417464ba-0c67-467a-8d9f-e5f447a9fc8a" providerId="ADAL" clId="{0A18DBD1-F4B2-49D3-9BFC-A3ED50C8E71C}" dt="2023-02-23T15:19:08.825" v="5773" actId="478"/>
          <ac:spMkLst>
            <pc:docMk/>
            <pc:sldMk cId="1823691312" sldId="397"/>
            <ac:spMk id="7" creationId="{E45E94CC-C906-D8EE-B9E6-2DB150758060}"/>
          </ac:spMkLst>
        </pc:spChg>
        <pc:spChg chg="del">
          <ac:chgData name="Carla" userId="417464ba-0c67-467a-8d9f-e5f447a9fc8a" providerId="ADAL" clId="{0A18DBD1-F4B2-49D3-9BFC-A3ED50C8E71C}" dt="2023-02-23T15:19:08.825" v="5773" actId="478"/>
          <ac:spMkLst>
            <pc:docMk/>
            <pc:sldMk cId="1823691312" sldId="397"/>
            <ac:spMk id="8" creationId="{D09340AE-9724-AB3D-1614-5130CA9D2D4A}"/>
          </ac:spMkLst>
        </pc:spChg>
        <pc:spChg chg="del">
          <ac:chgData name="Carla" userId="417464ba-0c67-467a-8d9f-e5f447a9fc8a" providerId="ADAL" clId="{0A18DBD1-F4B2-49D3-9BFC-A3ED50C8E71C}" dt="2023-02-23T15:19:08.825" v="5773" actId="478"/>
          <ac:spMkLst>
            <pc:docMk/>
            <pc:sldMk cId="1823691312" sldId="397"/>
            <ac:spMk id="9" creationId="{F82D4321-13FE-8976-7A3E-2820CF16F27F}"/>
          </ac:spMkLst>
        </pc:spChg>
        <pc:spChg chg="del">
          <ac:chgData name="Carla" userId="417464ba-0c67-467a-8d9f-e5f447a9fc8a" providerId="ADAL" clId="{0A18DBD1-F4B2-49D3-9BFC-A3ED50C8E71C}" dt="2023-02-23T15:19:08.825" v="5773" actId="478"/>
          <ac:spMkLst>
            <pc:docMk/>
            <pc:sldMk cId="1823691312" sldId="397"/>
            <ac:spMk id="10" creationId="{39416A5D-E4C6-FCB3-AB6B-C036CC070AB2}"/>
          </ac:spMkLst>
        </pc:spChg>
        <pc:spChg chg="del">
          <ac:chgData name="Carla" userId="417464ba-0c67-467a-8d9f-e5f447a9fc8a" providerId="ADAL" clId="{0A18DBD1-F4B2-49D3-9BFC-A3ED50C8E71C}" dt="2023-02-23T15:19:08.825" v="5773" actId="478"/>
          <ac:spMkLst>
            <pc:docMk/>
            <pc:sldMk cId="1823691312" sldId="397"/>
            <ac:spMk id="11" creationId="{4ABA784E-334B-58FA-028C-00DC774BDEF8}"/>
          </ac:spMkLst>
        </pc:spChg>
        <pc:spChg chg="mod">
          <ac:chgData name="Carla" userId="417464ba-0c67-467a-8d9f-e5f447a9fc8a" providerId="ADAL" clId="{0A18DBD1-F4B2-49D3-9BFC-A3ED50C8E71C}" dt="2023-02-23T15:45:05.061" v="5922" actId="20577"/>
          <ac:spMkLst>
            <pc:docMk/>
            <pc:sldMk cId="1823691312" sldId="397"/>
            <ac:spMk id="38" creationId="{DD0B7555-444F-D1E4-0A48-C00392C9A0FB}"/>
          </ac:spMkLst>
        </pc:spChg>
        <pc:picChg chg="add del mod">
          <ac:chgData name="Carla" userId="417464ba-0c67-467a-8d9f-e5f447a9fc8a" providerId="ADAL" clId="{0A18DBD1-F4B2-49D3-9BFC-A3ED50C8E71C}" dt="2023-02-23T15:44:08.319" v="5905" actId="1076"/>
          <ac:picMkLst>
            <pc:docMk/>
            <pc:sldMk cId="1823691312" sldId="397"/>
            <ac:picMk id="3" creationId="{317B0E70-4467-3D07-A48C-3866E1E7C618}"/>
          </ac:picMkLst>
        </pc:picChg>
        <pc:picChg chg="add mod">
          <ac:chgData name="Carla" userId="417464ba-0c67-467a-8d9f-e5f447a9fc8a" providerId="ADAL" clId="{0A18DBD1-F4B2-49D3-9BFC-A3ED50C8E71C}" dt="2023-02-23T15:18:46.746" v="5771" actId="1076"/>
          <ac:picMkLst>
            <pc:docMk/>
            <pc:sldMk cId="1823691312" sldId="397"/>
            <ac:picMk id="12" creationId="{43782A54-FAA5-65A9-2782-F6C82FC709E2}"/>
          </ac:picMkLst>
        </pc:picChg>
        <pc:picChg chg="add del mod">
          <ac:chgData name="Carla" userId="417464ba-0c67-467a-8d9f-e5f447a9fc8a" providerId="ADAL" clId="{0A18DBD1-F4B2-49D3-9BFC-A3ED50C8E71C}" dt="2023-02-23T15:20:53.338" v="5864" actId="478"/>
          <ac:picMkLst>
            <pc:docMk/>
            <pc:sldMk cId="1823691312" sldId="397"/>
            <ac:picMk id="13" creationId="{2D492BA9-EFB5-E5AC-F46E-41042A38BC10}"/>
          </ac:picMkLst>
        </pc:picChg>
        <pc:picChg chg="add del mod">
          <ac:chgData name="Carla" userId="417464ba-0c67-467a-8d9f-e5f447a9fc8a" providerId="ADAL" clId="{0A18DBD1-F4B2-49D3-9BFC-A3ED50C8E71C}" dt="2023-02-23T15:20:51.892" v="5863" actId="478"/>
          <ac:picMkLst>
            <pc:docMk/>
            <pc:sldMk cId="1823691312" sldId="397"/>
            <ac:picMk id="15" creationId="{CB8A27FF-2F0B-FFDD-70C9-2AE48F58D396}"/>
          </ac:picMkLst>
        </pc:picChg>
        <pc:picChg chg="add del mod">
          <ac:chgData name="Carla" userId="417464ba-0c67-467a-8d9f-e5f447a9fc8a" providerId="ADAL" clId="{0A18DBD1-F4B2-49D3-9BFC-A3ED50C8E71C}" dt="2023-02-23T15:43:51.974" v="5900" actId="478"/>
          <ac:picMkLst>
            <pc:docMk/>
            <pc:sldMk cId="1823691312" sldId="397"/>
            <ac:picMk id="18" creationId="{A8738B7D-F8CD-C840-09B5-6AAED20E87D4}"/>
          </ac:picMkLst>
        </pc:picChg>
        <pc:picChg chg="del">
          <ac:chgData name="Carla" userId="417464ba-0c67-467a-8d9f-e5f447a9fc8a" providerId="ADAL" clId="{0A18DBD1-F4B2-49D3-9BFC-A3ED50C8E71C}" dt="2023-02-23T15:19:11.299" v="5774" actId="478"/>
          <ac:picMkLst>
            <pc:docMk/>
            <pc:sldMk cId="1823691312" sldId="397"/>
            <ac:picMk id="19" creationId="{4A7844BB-E822-F921-7C8B-0704767F0FDB}"/>
          </ac:picMkLst>
        </pc:picChg>
        <pc:picChg chg="add mod">
          <ac:chgData name="Carla" userId="417464ba-0c67-467a-8d9f-e5f447a9fc8a" providerId="ADAL" clId="{0A18DBD1-F4B2-49D3-9BFC-A3ED50C8E71C}" dt="2023-02-23T15:43:55.022" v="5901" actId="1076"/>
          <ac:picMkLst>
            <pc:docMk/>
            <pc:sldMk cId="1823691312" sldId="397"/>
            <ac:picMk id="20" creationId="{9FBF2D8B-11F9-D452-1A77-612440B8A77E}"/>
          </ac:picMkLst>
        </pc:picChg>
        <pc:picChg chg="del">
          <ac:chgData name="Carla" userId="417464ba-0c67-467a-8d9f-e5f447a9fc8a" providerId="ADAL" clId="{0A18DBD1-F4B2-49D3-9BFC-A3ED50C8E71C}" dt="2023-02-23T15:18:34.845" v="5764" actId="478"/>
          <ac:picMkLst>
            <pc:docMk/>
            <pc:sldMk cId="1823691312" sldId="397"/>
            <ac:picMk id="31" creationId="{B72D28DF-7C70-DBFC-F921-4C3A3885C67C}"/>
          </ac:picMkLst>
        </pc:picChg>
        <pc:cxnChg chg="del">
          <ac:chgData name="Carla" userId="417464ba-0c67-467a-8d9f-e5f447a9fc8a" providerId="ADAL" clId="{0A18DBD1-F4B2-49D3-9BFC-A3ED50C8E71C}" dt="2023-02-23T15:21:02.782" v="5866" actId="478"/>
          <ac:cxnSpMkLst>
            <pc:docMk/>
            <pc:sldMk cId="1823691312" sldId="397"/>
            <ac:cxnSpMk id="16" creationId="{505986B7-C37A-1E87-9097-87D0090BD9BA}"/>
          </ac:cxnSpMkLst>
        </pc:cxnChg>
        <pc:cxnChg chg="del mod">
          <ac:chgData name="Carla" userId="417464ba-0c67-467a-8d9f-e5f447a9fc8a" providerId="ADAL" clId="{0A18DBD1-F4B2-49D3-9BFC-A3ED50C8E71C}" dt="2023-02-23T15:21:03.194" v="5867" actId="478"/>
          <ac:cxnSpMkLst>
            <pc:docMk/>
            <pc:sldMk cId="1823691312" sldId="397"/>
            <ac:cxnSpMk id="21" creationId="{4149A8CB-0657-3935-2EB3-0B244B021221}"/>
          </ac:cxnSpMkLst>
        </pc:cxnChg>
        <pc:cxnChg chg="del">
          <ac:chgData name="Carla" userId="417464ba-0c67-467a-8d9f-e5f447a9fc8a" providerId="ADAL" clId="{0A18DBD1-F4B2-49D3-9BFC-A3ED50C8E71C}" dt="2023-02-23T15:21:03.959" v="5868" actId="478"/>
          <ac:cxnSpMkLst>
            <pc:docMk/>
            <pc:sldMk cId="1823691312" sldId="397"/>
            <ac:cxnSpMk id="25" creationId="{30389D47-3555-04E2-7D3C-A4D1C24ED009}"/>
          </ac:cxnSpMkLst>
        </pc:cxnChg>
      </pc:sldChg>
      <pc:sldChg chg="addSp delSp modSp add del mod">
        <pc:chgData name="Carla" userId="417464ba-0c67-467a-8d9f-e5f447a9fc8a" providerId="ADAL" clId="{0A18DBD1-F4B2-49D3-9BFC-A3ED50C8E71C}" dt="2023-02-23T15:44:29.310" v="5907" actId="47"/>
        <pc:sldMkLst>
          <pc:docMk/>
          <pc:sldMk cId="3356130170" sldId="398"/>
        </pc:sldMkLst>
        <pc:spChg chg="mod">
          <ac:chgData name="Carla" userId="417464ba-0c67-467a-8d9f-e5f447a9fc8a" providerId="ADAL" clId="{0A18DBD1-F4B2-49D3-9BFC-A3ED50C8E71C}" dt="2023-02-23T15:20:37.410" v="5857" actId="20577"/>
          <ac:spMkLst>
            <pc:docMk/>
            <pc:sldMk cId="3356130170" sldId="398"/>
            <ac:spMk id="38" creationId="{DD0B7555-444F-D1E4-0A48-C00392C9A0FB}"/>
          </ac:spMkLst>
        </pc:spChg>
        <pc:picChg chg="add mod">
          <ac:chgData name="Carla" userId="417464ba-0c67-467a-8d9f-e5f447a9fc8a" providerId="ADAL" clId="{0A18DBD1-F4B2-49D3-9BFC-A3ED50C8E71C}" dt="2023-02-23T15:20:33.788" v="5851" actId="1076"/>
          <ac:picMkLst>
            <pc:docMk/>
            <pc:sldMk cId="3356130170" sldId="398"/>
            <ac:picMk id="4" creationId="{D701B610-CE4C-2C74-B0D0-92D4892E7A43}"/>
          </ac:picMkLst>
        </pc:picChg>
        <pc:picChg chg="del">
          <ac:chgData name="Carla" userId="417464ba-0c67-467a-8d9f-e5f447a9fc8a" providerId="ADAL" clId="{0A18DBD1-F4B2-49D3-9BFC-A3ED50C8E71C}" dt="2023-02-23T15:20:27.436" v="5847" actId="478"/>
          <ac:picMkLst>
            <pc:docMk/>
            <pc:sldMk cId="3356130170" sldId="398"/>
            <ac:picMk id="12" creationId="{43782A54-FAA5-65A9-2782-F6C82FC709E2}"/>
          </ac:picMkLst>
        </pc:picChg>
        <pc:picChg chg="del">
          <ac:chgData name="Carla" userId="417464ba-0c67-467a-8d9f-e5f447a9fc8a" providerId="ADAL" clId="{0A18DBD1-F4B2-49D3-9BFC-A3ED50C8E71C}" dt="2023-02-23T15:20:39.697" v="5858" actId="478"/>
          <ac:picMkLst>
            <pc:docMk/>
            <pc:sldMk cId="3356130170" sldId="398"/>
            <ac:picMk id="13" creationId="{2D492BA9-EFB5-E5AC-F46E-41042A38BC10}"/>
          </ac:picMkLst>
        </pc:picChg>
        <pc:picChg chg="del">
          <ac:chgData name="Carla" userId="417464ba-0c67-467a-8d9f-e5f447a9fc8a" providerId="ADAL" clId="{0A18DBD1-F4B2-49D3-9BFC-A3ED50C8E71C}" dt="2023-02-23T15:20:42.246" v="5862" actId="478"/>
          <ac:picMkLst>
            <pc:docMk/>
            <pc:sldMk cId="3356130170" sldId="398"/>
            <ac:picMk id="15" creationId="{CB8A27FF-2F0B-FFDD-70C9-2AE48F58D396}"/>
          </ac:picMkLst>
        </pc:picChg>
        <pc:cxnChg chg="del">
          <ac:chgData name="Carla" userId="417464ba-0c67-467a-8d9f-e5f447a9fc8a" providerId="ADAL" clId="{0A18DBD1-F4B2-49D3-9BFC-A3ED50C8E71C}" dt="2023-02-23T15:20:41.750" v="5861" actId="478"/>
          <ac:cxnSpMkLst>
            <pc:docMk/>
            <pc:sldMk cId="3356130170" sldId="398"/>
            <ac:cxnSpMk id="16" creationId="{505986B7-C37A-1E87-9097-87D0090BD9BA}"/>
          </ac:cxnSpMkLst>
        </pc:cxnChg>
        <pc:cxnChg chg="del mod">
          <ac:chgData name="Carla" userId="417464ba-0c67-467a-8d9f-e5f447a9fc8a" providerId="ADAL" clId="{0A18DBD1-F4B2-49D3-9BFC-A3ED50C8E71C}" dt="2023-02-23T15:20:41.211" v="5860" actId="478"/>
          <ac:cxnSpMkLst>
            <pc:docMk/>
            <pc:sldMk cId="3356130170" sldId="398"/>
            <ac:cxnSpMk id="21" creationId="{4149A8CB-0657-3935-2EB3-0B244B021221}"/>
          </ac:cxnSpMkLst>
        </pc:cxnChg>
        <pc:cxnChg chg="del">
          <ac:chgData name="Carla" userId="417464ba-0c67-467a-8d9f-e5f447a9fc8a" providerId="ADAL" clId="{0A18DBD1-F4B2-49D3-9BFC-A3ED50C8E71C}" dt="2023-02-23T15:20:40.716" v="5859" actId="478"/>
          <ac:cxnSpMkLst>
            <pc:docMk/>
            <pc:sldMk cId="3356130170" sldId="398"/>
            <ac:cxnSpMk id="25" creationId="{30389D47-3555-04E2-7D3C-A4D1C24ED009}"/>
          </ac:cxnSpMkLst>
        </pc:cxnChg>
      </pc:sldChg>
      <pc:sldChg chg="new del">
        <pc:chgData name="Carla" userId="417464ba-0c67-467a-8d9f-e5f447a9fc8a" providerId="ADAL" clId="{0A18DBD1-F4B2-49D3-9BFC-A3ED50C8E71C}" dt="2023-02-23T15:19:41.033" v="5808" actId="680"/>
        <pc:sldMkLst>
          <pc:docMk/>
          <pc:sldMk cId="1856009679" sldId="399"/>
        </pc:sldMkLst>
      </pc:sldChg>
      <pc:sldChg chg="addSp delSp modSp add del mod">
        <pc:chgData name="Carla" userId="417464ba-0c67-467a-8d9f-e5f447a9fc8a" providerId="ADAL" clId="{0A18DBD1-F4B2-49D3-9BFC-A3ED50C8E71C}" dt="2023-02-23T15:44:44.284" v="5910" actId="47"/>
        <pc:sldMkLst>
          <pc:docMk/>
          <pc:sldMk cId="1995636814" sldId="399"/>
        </pc:sldMkLst>
        <pc:picChg chg="add mod">
          <ac:chgData name="Carla" userId="417464ba-0c67-467a-8d9f-e5f447a9fc8a" providerId="ADAL" clId="{0A18DBD1-F4B2-49D3-9BFC-A3ED50C8E71C}" dt="2023-02-23T15:20:17.860" v="5843" actId="1076"/>
          <ac:picMkLst>
            <pc:docMk/>
            <pc:sldMk cId="1995636814" sldId="399"/>
            <ac:picMk id="4" creationId="{2A6F2ADF-1A84-B95B-C578-7C847665103E}"/>
          </ac:picMkLst>
        </pc:picChg>
        <pc:picChg chg="del">
          <ac:chgData name="Carla" userId="417464ba-0c67-467a-8d9f-e5f447a9fc8a" providerId="ADAL" clId="{0A18DBD1-F4B2-49D3-9BFC-A3ED50C8E71C}" dt="2023-02-23T15:20:11.894" v="5839" actId="478"/>
          <ac:picMkLst>
            <pc:docMk/>
            <pc:sldMk cId="1995636814" sldId="399"/>
            <ac:picMk id="12" creationId="{43782A54-FAA5-65A9-2782-F6C82FC709E2}"/>
          </ac:picMkLst>
        </pc:picChg>
        <pc:picChg chg="del">
          <ac:chgData name="Carla" userId="417464ba-0c67-467a-8d9f-e5f447a9fc8a" providerId="ADAL" clId="{0A18DBD1-F4B2-49D3-9BFC-A3ED50C8E71C}" dt="2023-02-23T15:20:23.731" v="5846" actId="21"/>
          <ac:picMkLst>
            <pc:docMk/>
            <pc:sldMk cId="1995636814" sldId="399"/>
            <ac:picMk id="13" creationId="{2D492BA9-EFB5-E5AC-F46E-41042A38BC10}"/>
          </ac:picMkLst>
        </pc:picChg>
        <pc:picChg chg="del">
          <ac:chgData name="Carla" userId="417464ba-0c67-467a-8d9f-e5f447a9fc8a" providerId="ADAL" clId="{0A18DBD1-F4B2-49D3-9BFC-A3ED50C8E71C}" dt="2023-02-23T15:20:19.248" v="5844" actId="478"/>
          <ac:picMkLst>
            <pc:docMk/>
            <pc:sldMk cId="1995636814" sldId="399"/>
            <ac:picMk id="15" creationId="{CB8A27FF-2F0B-FFDD-70C9-2AE48F58D396}"/>
          </ac:picMkLst>
        </pc:picChg>
        <pc:cxnChg chg="del">
          <ac:chgData name="Carla" userId="417464ba-0c67-467a-8d9f-e5f447a9fc8a" providerId="ADAL" clId="{0A18DBD1-F4B2-49D3-9BFC-A3ED50C8E71C}" dt="2023-02-23T15:20:22.014" v="5845" actId="478"/>
          <ac:cxnSpMkLst>
            <pc:docMk/>
            <pc:sldMk cId="1995636814" sldId="399"/>
            <ac:cxnSpMk id="16" creationId="{505986B7-C37A-1E87-9097-87D0090BD9BA}"/>
          </ac:cxnSpMkLst>
        </pc:cxnChg>
        <pc:cxnChg chg="del mod">
          <ac:chgData name="Carla" userId="417464ba-0c67-467a-8d9f-e5f447a9fc8a" providerId="ADAL" clId="{0A18DBD1-F4B2-49D3-9BFC-A3ED50C8E71C}" dt="2023-02-23T15:20:22.014" v="5845" actId="478"/>
          <ac:cxnSpMkLst>
            <pc:docMk/>
            <pc:sldMk cId="1995636814" sldId="399"/>
            <ac:cxnSpMk id="21" creationId="{4149A8CB-0657-3935-2EB3-0B244B021221}"/>
          </ac:cxnSpMkLst>
        </pc:cxnChg>
        <pc:cxnChg chg="del">
          <ac:chgData name="Carla" userId="417464ba-0c67-467a-8d9f-e5f447a9fc8a" providerId="ADAL" clId="{0A18DBD1-F4B2-49D3-9BFC-A3ED50C8E71C}" dt="2023-02-23T15:21:06.677" v="5869" actId="478"/>
          <ac:cxnSpMkLst>
            <pc:docMk/>
            <pc:sldMk cId="1995636814" sldId="399"/>
            <ac:cxnSpMk id="25" creationId="{30389D47-3555-04E2-7D3C-A4D1C24ED009}"/>
          </ac:cxnSpMkLst>
        </pc:cxnChg>
      </pc:sldChg>
      <pc:sldChg chg="addSp delSp modSp add mod">
        <pc:chgData name="Carla" userId="417464ba-0c67-467a-8d9f-e5f447a9fc8a" providerId="ADAL" clId="{0A18DBD1-F4B2-49D3-9BFC-A3ED50C8E71C}" dt="2023-02-23T15:45:08.371" v="5924" actId="20577"/>
        <pc:sldMkLst>
          <pc:docMk/>
          <pc:sldMk cId="1589997109" sldId="400"/>
        </pc:sldMkLst>
        <pc:spChg chg="mod">
          <ac:chgData name="Carla" userId="417464ba-0c67-467a-8d9f-e5f447a9fc8a" providerId="ADAL" clId="{0A18DBD1-F4B2-49D3-9BFC-A3ED50C8E71C}" dt="2023-02-23T15:45:08.371" v="5924" actId="20577"/>
          <ac:spMkLst>
            <pc:docMk/>
            <pc:sldMk cId="1589997109" sldId="400"/>
            <ac:spMk id="38" creationId="{DD0B7555-444F-D1E4-0A48-C00392C9A0FB}"/>
          </ac:spMkLst>
        </pc:spChg>
        <pc:picChg chg="add mod">
          <ac:chgData name="Carla" userId="417464ba-0c67-467a-8d9f-e5f447a9fc8a" providerId="ADAL" clId="{0A18DBD1-F4B2-49D3-9BFC-A3ED50C8E71C}" dt="2023-02-23T15:19:57.472" v="5816" actId="1076"/>
          <ac:picMkLst>
            <pc:docMk/>
            <pc:sldMk cId="1589997109" sldId="400"/>
            <ac:picMk id="4" creationId="{2AB1F186-ECE4-EC6D-E848-4D203EDFB2F2}"/>
          </ac:picMkLst>
        </pc:picChg>
        <pc:picChg chg="del">
          <ac:chgData name="Carla" userId="417464ba-0c67-467a-8d9f-e5f447a9fc8a" providerId="ADAL" clId="{0A18DBD1-F4B2-49D3-9BFC-A3ED50C8E71C}" dt="2023-02-23T15:19:47.550" v="5811" actId="478"/>
          <ac:picMkLst>
            <pc:docMk/>
            <pc:sldMk cId="1589997109" sldId="400"/>
            <ac:picMk id="12" creationId="{43782A54-FAA5-65A9-2782-F6C82FC709E2}"/>
          </ac:picMkLst>
        </pc:picChg>
        <pc:picChg chg="del">
          <ac:chgData name="Carla" userId="417464ba-0c67-467a-8d9f-e5f447a9fc8a" providerId="ADAL" clId="{0A18DBD1-F4B2-49D3-9BFC-A3ED50C8E71C}" dt="2023-02-23T15:20:59.544" v="5865" actId="478"/>
          <ac:picMkLst>
            <pc:docMk/>
            <pc:sldMk cId="1589997109" sldId="400"/>
            <ac:picMk id="13" creationId="{2D492BA9-EFB5-E5AC-F46E-41042A38BC10}"/>
          </ac:picMkLst>
        </pc:picChg>
        <pc:picChg chg="del">
          <ac:chgData name="Carla" userId="417464ba-0c67-467a-8d9f-e5f447a9fc8a" providerId="ADAL" clId="{0A18DBD1-F4B2-49D3-9BFC-A3ED50C8E71C}" dt="2023-02-23T15:20:10.095" v="5838" actId="21"/>
          <ac:picMkLst>
            <pc:docMk/>
            <pc:sldMk cId="1589997109" sldId="400"/>
            <ac:picMk id="15" creationId="{CB8A27FF-2F0B-FFDD-70C9-2AE48F58D396}"/>
          </ac:picMkLst>
        </pc:picChg>
        <pc:cxnChg chg="del">
          <ac:chgData name="Carla" userId="417464ba-0c67-467a-8d9f-e5f447a9fc8a" providerId="ADAL" clId="{0A18DBD1-F4B2-49D3-9BFC-A3ED50C8E71C}" dt="2023-02-23T15:21:08.796" v="5871" actId="478"/>
          <ac:cxnSpMkLst>
            <pc:docMk/>
            <pc:sldMk cId="1589997109" sldId="400"/>
            <ac:cxnSpMk id="16" creationId="{505986B7-C37A-1E87-9097-87D0090BD9BA}"/>
          </ac:cxnSpMkLst>
        </pc:cxnChg>
        <pc:cxnChg chg="del mod">
          <ac:chgData name="Carla" userId="417464ba-0c67-467a-8d9f-e5f447a9fc8a" providerId="ADAL" clId="{0A18DBD1-F4B2-49D3-9BFC-A3ED50C8E71C}" dt="2023-02-23T15:21:08.166" v="5870" actId="478"/>
          <ac:cxnSpMkLst>
            <pc:docMk/>
            <pc:sldMk cId="1589997109" sldId="400"/>
            <ac:cxnSpMk id="21" creationId="{4149A8CB-0657-3935-2EB3-0B244B021221}"/>
          </ac:cxnSpMkLst>
        </pc:cxnChg>
        <pc:cxnChg chg="del mod">
          <ac:chgData name="Carla" userId="417464ba-0c67-467a-8d9f-e5f447a9fc8a" providerId="ADAL" clId="{0A18DBD1-F4B2-49D3-9BFC-A3ED50C8E71C}" dt="2023-02-23T15:21:09.496" v="5873" actId="478"/>
          <ac:cxnSpMkLst>
            <pc:docMk/>
            <pc:sldMk cId="1589997109" sldId="400"/>
            <ac:cxnSpMk id="25" creationId="{30389D47-3555-04E2-7D3C-A4D1C24ED009}"/>
          </ac:cxnSpMkLst>
        </pc:cxnChg>
      </pc:sldChg>
      <pc:sldChg chg="add del">
        <pc:chgData name="Carla" userId="417464ba-0c67-467a-8d9f-e5f447a9fc8a" providerId="ADAL" clId="{0A18DBD1-F4B2-49D3-9BFC-A3ED50C8E71C}" dt="2023-02-23T15:45:20.783" v="5933" actId="47"/>
        <pc:sldMkLst>
          <pc:docMk/>
          <pc:sldMk cId="470077674" sldId="401"/>
        </pc:sldMkLst>
      </pc:sldChg>
      <pc:sldChg chg="add del">
        <pc:chgData name="Carla" userId="417464ba-0c67-467a-8d9f-e5f447a9fc8a" providerId="ADAL" clId="{0A18DBD1-F4B2-49D3-9BFC-A3ED50C8E71C}" dt="2023-02-23T15:44:44.284" v="5910" actId="47"/>
        <pc:sldMkLst>
          <pc:docMk/>
          <pc:sldMk cId="2891803798" sldId="402"/>
        </pc:sldMkLst>
      </pc:sldChg>
      <pc:sldChg chg="modSp add mod">
        <pc:chgData name="Carla" userId="417464ba-0c67-467a-8d9f-e5f447a9fc8a" providerId="ADAL" clId="{0A18DBD1-F4B2-49D3-9BFC-A3ED50C8E71C}" dt="2023-02-23T15:45:12.238" v="5928" actId="20577"/>
        <pc:sldMkLst>
          <pc:docMk/>
          <pc:sldMk cId="473722797" sldId="403"/>
        </pc:sldMkLst>
        <pc:spChg chg="mod">
          <ac:chgData name="Carla" userId="417464ba-0c67-467a-8d9f-e5f447a9fc8a" providerId="ADAL" clId="{0A18DBD1-F4B2-49D3-9BFC-A3ED50C8E71C}" dt="2023-02-23T15:45:12.238" v="5928" actId="20577"/>
          <ac:spMkLst>
            <pc:docMk/>
            <pc:sldMk cId="473722797" sldId="403"/>
            <ac:spMk id="38" creationId="{DD0B7555-444F-D1E4-0A48-C00392C9A0FB}"/>
          </ac:spMkLst>
        </pc:spChg>
      </pc:sldChg>
      <pc:sldChg chg="modSp add mod">
        <pc:chgData name="Carla" userId="417464ba-0c67-467a-8d9f-e5f447a9fc8a" providerId="ADAL" clId="{0A18DBD1-F4B2-49D3-9BFC-A3ED50C8E71C}" dt="2023-02-23T15:45:40.971" v="5935" actId="20577"/>
        <pc:sldMkLst>
          <pc:docMk/>
          <pc:sldMk cId="651442162" sldId="404"/>
        </pc:sldMkLst>
        <pc:spChg chg="mod">
          <ac:chgData name="Carla" userId="417464ba-0c67-467a-8d9f-e5f447a9fc8a" providerId="ADAL" clId="{0A18DBD1-F4B2-49D3-9BFC-A3ED50C8E71C}" dt="2023-02-23T15:45:40.971" v="5935" actId="20577"/>
          <ac:spMkLst>
            <pc:docMk/>
            <pc:sldMk cId="651442162" sldId="404"/>
            <ac:spMk id="2" creationId="{7A95BC00-B1A3-740F-4975-765716CBB1D8}"/>
          </ac:spMkLst>
        </pc:spChg>
        <pc:spChg chg="mod">
          <ac:chgData name="Carla" userId="417464ba-0c67-467a-8d9f-e5f447a9fc8a" providerId="ADAL" clId="{0A18DBD1-F4B2-49D3-9BFC-A3ED50C8E71C}" dt="2023-02-23T15:45:17.368" v="5932" actId="20577"/>
          <ac:spMkLst>
            <pc:docMk/>
            <pc:sldMk cId="651442162" sldId="404"/>
            <ac:spMk id="38" creationId="{DD0B7555-444F-D1E4-0A48-C00392C9A0FB}"/>
          </ac:spMkLst>
        </pc:spChg>
      </pc:sldChg>
      <pc:sldMasterChg chg="delSldLayout">
        <pc:chgData name="Carla" userId="417464ba-0c67-467a-8d9f-e5f447a9fc8a" providerId="ADAL" clId="{0A18DBD1-F4B2-49D3-9BFC-A3ED50C8E71C}" dt="2022-11-18T08:19:31.735" v="1034" actId="47"/>
        <pc:sldMasterMkLst>
          <pc:docMk/>
          <pc:sldMasterMk cId="0" sldId="2147483648"/>
        </pc:sldMasterMkLst>
        <pc:sldLayoutChg chg="del">
          <pc:chgData name="Carla" userId="417464ba-0c67-467a-8d9f-e5f447a9fc8a" providerId="ADAL" clId="{0A18DBD1-F4B2-49D3-9BFC-A3ED50C8E71C}" dt="2022-11-18T08:19:31.735" v="1034" actId="47"/>
          <pc:sldLayoutMkLst>
            <pc:docMk/>
            <pc:sldMasterMk cId="0" sldId="2147483648"/>
            <pc:sldLayoutMk cId="1218019614" sldId="2147483693"/>
          </pc:sldLayoutMkLst>
        </pc:sldLayoutChg>
      </pc:sldMasterChg>
    </pc:docChg>
  </pc:docChgLst>
  <pc:docChgLst>
    <pc:chgData name="Carla Cannone" userId="417464ba-0c67-467a-8d9f-e5f447a9fc8a" providerId="ADAL" clId="{0A18DBD1-F4B2-49D3-9BFC-A3ED50C8E71C}"/>
    <pc:docChg chg="undo custSel addSld delSld modSld sldOrd">
      <pc:chgData name="Carla Cannone" userId="417464ba-0c67-467a-8d9f-e5f447a9fc8a" providerId="ADAL" clId="{0A18DBD1-F4B2-49D3-9BFC-A3ED50C8E71C}" dt="2023-03-30T17:22:32.903" v="2778" actId="20577"/>
      <pc:docMkLst>
        <pc:docMk/>
      </pc:docMkLst>
      <pc:sldChg chg="del">
        <pc:chgData name="Carla Cannone" userId="417464ba-0c67-467a-8d9f-e5f447a9fc8a" providerId="ADAL" clId="{0A18DBD1-F4B2-49D3-9BFC-A3ED50C8E71C}" dt="2023-03-19T14:04:55.718" v="1335" actId="2696"/>
        <pc:sldMkLst>
          <pc:docMk/>
          <pc:sldMk cId="0" sldId="258"/>
        </pc:sldMkLst>
      </pc:sldChg>
      <pc:sldChg chg="addSp delSp modSp modNotesTx">
        <pc:chgData name="Carla Cannone" userId="417464ba-0c67-467a-8d9f-e5f447a9fc8a" providerId="ADAL" clId="{0A18DBD1-F4B2-49D3-9BFC-A3ED50C8E71C}" dt="2023-03-30T17:19:18.661" v="2138" actId="20577"/>
        <pc:sldMkLst>
          <pc:docMk/>
          <pc:sldMk cId="927864516" sldId="264"/>
        </pc:sldMkLst>
        <pc:spChg chg="add del mod">
          <ac:chgData name="Carla Cannone" userId="417464ba-0c67-467a-8d9f-e5f447a9fc8a" providerId="ADAL" clId="{0A18DBD1-F4B2-49D3-9BFC-A3ED50C8E71C}" dt="2023-03-17T18:39:58.324" v="1214"/>
          <ac:spMkLst>
            <pc:docMk/>
            <pc:sldMk cId="927864516" sldId="264"/>
            <ac:spMk id="14" creationId="{9FD9B5D9-ABEA-8F06-FCB7-DFF06265984D}"/>
          </ac:spMkLst>
        </pc:spChg>
        <pc:spChg chg="add mod">
          <ac:chgData name="Carla Cannone" userId="417464ba-0c67-467a-8d9f-e5f447a9fc8a" providerId="ADAL" clId="{0A18DBD1-F4B2-49D3-9BFC-A3ED50C8E71C}" dt="2023-03-17T18:40:02.889" v="1216"/>
          <ac:spMkLst>
            <pc:docMk/>
            <pc:sldMk cId="927864516" sldId="264"/>
            <ac:spMk id="15" creationId="{34E7B7C5-1FEC-BCB0-91F8-50427454A7B7}"/>
          </ac:spMkLst>
        </pc:spChg>
        <pc:spChg chg="del">
          <ac:chgData name="Carla Cannone" userId="417464ba-0c67-467a-8d9f-e5f447a9fc8a" providerId="ADAL" clId="{0A18DBD1-F4B2-49D3-9BFC-A3ED50C8E71C}" dt="2023-03-17T18:40:02.681" v="1215" actId="478"/>
          <ac:spMkLst>
            <pc:docMk/>
            <pc:sldMk cId="927864516" sldId="264"/>
            <ac:spMk id="21" creationId="{9A10AD75-26C3-4941-B4C1-385901041619}"/>
          </ac:spMkLst>
        </pc:spChg>
      </pc:sldChg>
      <pc:sldChg chg="modNotesTx">
        <pc:chgData name="Carla Cannone" userId="417464ba-0c67-467a-8d9f-e5f447a9fc8a" providerId="ADAL" clId="{0A18DBD1-F4B2-49D3-9BFC-A3ED50C8E71C}" dt="2023-03-19T14:46:12.606" v="1342" actId="20577"/>
        <pc:sldMkLst>
          <pc:docMk/>
          <pc:sldMk cId="0" sldId="289"/>
        </pc:sldMkLst>
      </pc:sldChg>
      <pc:sldChg chg="del">
        <pc:chgData name="Carla Cannone" userId="417464ba-0c67-467a-8d9f-e5f447a9fc8a" providerId="ADAL" clId="{0A18DBD1-F4B2-49D3-9BFC-A3ED50C8E71C}" dt="2023-03-19T14:04:55.718" v="1335" actId="2696"/>
        <pc:sldMkLst>
          <pc:docMk/>
          <pc:sldMk cId="0" sldId="296"/>
        </pc:sldMkLst>
      </pc:sldChg>
      <pc:sldChg chg="del">
        <pc:chgData name="Carla Cannone" userId="417464ba-0c67-467a-8d9f-e5f447a9fc8a" providerId="ADAL" clId="{0A18DBD1-F4B2-49D3-9BFC-A3ED50C8E71C}" dt="2023-03-19T14:04:55.718" v="1335" actId="2696"/>
        <pc:sldMkLst>
          <pc:docMk/>
          <pc:sldMk cId="0" sldId="304"/>
        </pc:sldMkLst>
      </pc:sldChg>
      <pc:sldChg chg="addSp delSp modSp mod">
        <pc:chgData name="Carla Cannone" userId="417464ba-0c67-467a-8d9f-e5f447a9fc8a" providerId="ADAL" clId="{0A18DBD1-F4B2-49D3-9BFC-A3ED50C8E71C}" dt="2023-03-19T14:34:56.425" v="1340"/>
        <pc:sldMkLst>
          <pc:docMk/>
          <pc:sldMk cId="144697344" sldId="336"/>
        </pc:sldMkLst>
        <pc:spChg chg="add mod">
          <ac:chgData name="Carla Cannone" userId="417464ba-0c67-467a-8d9f-e5f447a9fc8a" providerId="ADAL" clId="{0A18DBD1-F4B2-49D3-9BFC-A3ED50C8E71C}" dt="2023-03-19T14:34:56.425" v="1340"/>
          <ac:spMkLst>
            <pc:docMk/>
            <pc:sldMk cId="144697344" sldId="336"/>
            <ac:spMk id="3" creationId="{53550E6C-9231-FC57-EC52-8443B1DEEB23}"/>
          </ac:spMkLst>
        </pc:spChg>
        <pc:spChg chg="del">
          <ac:chgData name="Carla Cannone" userId="417464ba-0c67-467a-8d9f-e5f447a9fc8a" providerId="ADAL" clId="{0A18DBD1-F4B2-49D3-9BFC-A3ED50C8E71C}" dt="2023-03-19T14:30:25.603" v="1336" actId="478"/>
          <ac:spMkLst>
            <pc:docMk/>
            <pc:sldMk cId="144697344" sldId="336"/>
            <ac:spMk id="5" creationId="{0F14E640-AA81-4C1E-828E-96338546CB07}"/>
          </ac:spMkLst>
        </pc:spChg>
      </pc:sldChg>
      <pc:sldChg chg="del">
        <pc:chgData name="Carla Cannone" userId="417464ba-0c67-467a-8d9f-e5f447a9fc8a" providerId="ADAL" clId="{0A18DBD1-F4B2-49D3-9BFC-A3ED50C8E71C}" dt="2023-03-19T14:04:55.718" v="1335" actId="2696"/>
        <pc:sldMkLst>
          <pc:docMk/>
          <pc:sldMk cId="2663727173" sldId="337"/>
        </pc:sldMkLst>
      </pc:sldChg>
      <pc:sldChg chg="del">
        <pc:chgData name="Carla Cannone" userId="417464ba-0c67-467a-8d9f-e5f447a9fc8a" providerId="ADAL" clId="{0A18DBD1-F4B2-49D3-9BFC-A3ED50C8E71C}" dt="2023-03-19T14:04:55.718" v="1335" actId="2696"/>
        <pc:sldMkLst>
          <pc:docMk/>
          <pc:sldMk cId="7502038" sldId="338"/>
        </pc:sldMkLst>
      </pc:sldChg>
      <pc:sldChg chg="del">
        <pc:chgData name="Carla Cannone" userId="417464ba-0c67-467a-8d9f-e5f447a9fc8a" providerId="ADAL" clId="{0A18DBD1-F4B2-49D3-9BFC-A3ED50C8E71C}" dt="2023-03-19T14:04:55.718" v="1335" actId="2696"/>
        <pc:sldMkLst>
          <pc:docMk/>
          <pc:sldMk cId="3434788658" sldId="339"/>
        </pc:sldMkLst>
      </pc:sldChg>
      <pc:sldChg chg="del">
        <pc:chgData name="Carla Cannone" userId="417464ba-0c67-467a-8d9f-e5f447a9fc8a" providerId="ADAL" clId="{0A18DBD1-F4B2-49D3-9BFC-A3ED50C8E71C}" dt="2023-03-19T14:04:55.718" v="1335" actId="2696"/>
        <pc:sldMkLst>
          <pc:docMk/>
          <pc:sldMk cId="680913232" sldId="340"/>
        </pc:sldMkLst>
      </pc:sldChg>
      <pc:sldChg chg="del">
        <pc:chgData name="Carla Cannone" userId="417464ba-0c67-467a-8d9f-e5f447a9fc8a" providerId="ADAL" clId="{0A18DBD1-F4B2-49D3-9BFC-A3ED50C8E71C}" dt="2023-03-19T14:04:55.718" v="1335" actId="2696"/>
        <pc:sldMkLst>
          <pc:docMk/>
          <pc:sldMk cId="2166291676" sldId="341"/>
        </pc:sldMkLst>
      </pc:sldChg>
      <pc:sldChg chg="del">
        <pc:chgData name="Carla Cannone" userId="417464ba-0c67-467a-8d9f-e5f447a9fc8a" providerId="ADAL" clId="{0A18DBD1-F4B2-49D3-9BFC-A3ED50C8E71C}" dt="2023-03-19T14:04:55.718" v="1335" actId="2696"/>
        <pc:sldMkLst>
          <pc:docMk/>
          <pc:sldMk cId="3902166062" sldId="342"/>
        </pc:sldMkLst>
      </pc:sldChg>
      <pc:sldChg chg="del">
        <pc:chgData name="Carla Cannone" userId="417464ba-0c67-467a-8d9f-e5f447a9fc8a" providerId="ADAL" clId="{0A18DBD1-F4B2-49D3-9BFC-A3ED50C8E71C}" dt="2023-03-19T14:04:55.718" v="1335" actId="2696"/>
        <pc:sldMkLst>
          <pc:docMk/>
          <pc:sldMk cId="3970471560" sldId="343"/>
        </pc:sldMkLst>
      </pc:sldChg>
      <pc:sldChg chg="del">
        <pc:chgData name="Carla Cannone" userId="417464ba-0c67-467a-8d9f-e5f447a9fc8a" providerId="ADAL" clId="{0A18DBD1-F4B2-49D3-9BFC-A3ED50C8E71C}" dt="2023-03-19T14:04:55.718" v="1335" actId="2696"/>
        <pc:sldMkLst>
          <pc:docMk/>
          <pc:sldMk cId="857857681" sldId="344"/>
        </pc:sldMkLst>
      </pc:sldChg>
      <pc:sldChg chg="del">
        <pc:chgData name="Carla Cannone" userId="417464ba-0c67-467a-8d9f-e5f447a9fc8a" providerId="ADAL" clId="{0A18DBD1-F4B2-49D3-9BFC-A3ED50C8E71C}" dt="2023-03-19T14:04:55.718" v="1335" actId="2696"/>
        <pc:sldMkLst>
          <pc:docMk/>
          <pc:sldMk cId="386240992" sldId="345"/>
        </pc:sldMkLst>
      </pc:sldChg>
      <pc:sldChg chg="del">
        <pc:chgData name="Carla Cannone" userId="417464ba-0c67-467a-8d9f-e5f447a9fc8a" providerId="ADAL" clId="{0A18DBD1-F4B2-49D3-9BFC-A3ED50C8E71C}" dt="2023-03-19T14:04:55.718" v="1335" actId="2696"/>
        <pc:sldMkLst>
          <pc:docMk/>
          <pc:sldMk cId="2619872372" sldId="346"/>
        </pc:sldMkLst>
      </pc:sldChg>
      <pc:sldChg chg="del">
        <pc:chgData name="Carla Cannone" userId="417464ba-0c67-467a-8d9f-e5f447a9fc8a" providerId="ADAL" clId="{0A18DBD1-F4B2-49D3-9BFC-A3ED50C8E71C}" dt="2023-03-19T14:04:55.718" v="1335" actId="2696"/>
        <pc:sldMkLst>
          <pc:docMk/>
          <pc:sldMk cId="1288230459" sldId="347"/>
        </pc:sldMkLst>
      </pc:sldChg>
      <pc:sldChg chg="del">
        <pc:chgData name="Carla Cannone" userId="417464ba-0c67-467a-8d9f-e5f447a9fc8a" providerId="ADAL" clId="{0A18DBD1-F4B2-49D3-9BFC-A3ED50C8E71C}" dt="2023-03-19T14:04:55.718" v="1335" actId="2696"/>
        <pc:sldMkLst>
          <pc:docMk/>
          <pc:sldMk cId="3472603095" sldId="348"/>
        </pc:sldMkLst>
      </pc:sldChg>
      <pc:sldChg chg="del">
        <pc:chgData name="Carla Cannone" userId="417464ba-0c67-467a-8d9f-e5f447a9fc8a" providerId="ADAL" clId="{0A18DBD1-F4B2-49D3-9BFC-A3ED50C8E71C}" dt="2023-03-19T14:04:55.718" v="1335" actId="2696"/>
        <pc:sldMkLst>
          <pc:docMk/>
          <pc:sldMk cId="3622783410" sldId="349"/>
        </pc:sldMkLst>
      </pc:sldChg>
      <pc:sldChg chg="del">
        <pc:chgData name="Carla Cannone" userId="417464ba-0c67-467a-8d9f-e5f447a9fc8a" providerId="ADAL" clId="{0A18DBD1-F4B2-49D3-9BFC-A3ED50C8E71C}" dt="2023-03-19T14:04:55.718" v="1335" actId="2696"/>
        <pc:sldMkLst>
          <pc:docMk/>
          <pc:sldMk cId="4016126095" sldId="350"/>
        </pc:sldMkLst>
      </pc:sldChg>
      <pc:sldChg chg="del">
        <pc:chgData name="Carla Cannone" userId="417464ba-0c67-467a-8d9f-e5f447a9fc8a" providerId="ADAL" clId="{0A18DBD1-F4B2-49D3-9BFC-A3ED50C8E71C}" dt="2023-03-19T14:04:55.718" v="1335" actId="2696"/>
        <pc:sldMkLst>
          <pc:docMk/>
          <pc:sldMk cId="2910430488" sldId="352"/>
        </pc:sldMkLst>
      </pc:sldChg>
      <pc:sldChg chg="del">
        <pc:chgData name="Carla Cannone" userId="417464ba-0c67-467a-8d9f-e5f447a9fc8a" providerId="ADAL" clId="{0A18DBD1-F4B2-49D3-9BFC-A3ED50C8E71C}" dt="2023-03-19T14:04:55.718" v="1335" actId="2696"/>
        <pc:sldMkLst>
          <pc:docMk/>
          <pc:sldMk cId="1503226154" sldId="353"/>
        </pc:sldMkLst>
      </pc:sldChg>
      <pc:sldChg chg="del">
        <pc:chgData name="Carla Cannone" userId="417464ba-0c67-467a-8d9f-e5f447a9fc8a" providerId="ADAL" clId="{0A18DBD1-F4B2-49D3-9BFC-A3ED50C8E71C}" dt="2023-03-19T14:04:55.718" v="1335" actId="2696"/>
        <pc:sldMkLst>
          <pc:docMk/>
          <pc:sldMk cId="544016882" sldId="354"/>
        </pc:sldMkLst>
      </pc:sldChg>
      <pc:sldChg chg="addSp delSp modSp">
        <pc:chgData name="Carla Cannone" userId="417464ba-0c67-467a-8d9f-e5f447a9fc8a" providerId="ADAL" clId="{0A18DBD1-F4B2-49D3-9BFC-A3ED50C8E71C}" dt="2023-03-17T18:40:07.485" v="1218"/>
        <pc:sldMkLst>
          <pc:docMk/>
          <pc:sldMk cId="2623300561" sldId="370"/>
        </pc:sldMkLst>
        <pc:spChg chg="add mod">
          <ac:chgData name="Carla Cannone" userId="417464ba-0c67-467a-8d9f-e5f447a9fc8a" providerId="ADAL" clId="{0A18DBD1-F4B2-49D3-9BFC-A3ED50C8E71C}" dt="2023-03-17T18:40:07.485" v="1218"/>
          <ac:spMkLst>
            <pc:docMk/>
            <pc:sldMk cId="2623300561" sldId="370"/>
            <ac:spMk id="13" creationId="{71C00FDD-6DAC-DFA1-82D5-6785C3A0D261}"/>
          </ac:spMkLst>
        </pc:spChg>
        <pc:spChg chg="del">
          <ac:chgData name="Carla Cannone" userId="417464ba-0c67-467a-8d9f-e5f447a9fc8a" providerId="ADAL" clId="{0A18DBD1-F4B2-49D3-9BFC-A3ED50C8E71C}" dt="2023-03-17T18:40:07.384" v="1217" actId="478"/>
          <ac:spMkLst>
            <pc:docMk/>
            <pc:sldMk cId="2623300561" sldId="370"/>
            <ac:spMk id="21" creationId="{9A10AD75-26C3-4941-B4C1-385901041619}"/>
          </ac:spMkLst>
        </pc:spChg>
      </pc:sldChg>
      <pc:sldChg chg="addSp delSp modSp mod">
        <pc:chgData name="Carla Cannone" userId="417464ba-0c67-467a-8d9f-e5f447a9fc8a" providerId="ADAL" clId="{0A18DBD1-F4B2-49D3-9BFC-A3ED50C8E71C}" dt="2023-03-17T19:45:05.797" v="1260" actId="1076"/>
        <pc:sldMkLst>
          <pc:docMk/>
          <pc:sldMk cId="1921036003" sldId="375"/>
        </pc:sldMkLst>
        <pc:graphicFrameChg chg="add del mod">
          <ac:chgData name="Carla Cannone" userId="417464ba-0c67-467a-8d9f-e5f447a9fc8a" providerId="ADAL" clId="{0A18DBD1-F4B2-49D3-9BFC-A3ED50C8E71C}" dt="2023-03-17T19:45:01.915" v="1258"/>
          <ac:graphicFrameMkLst>
            <pc:docMk/>
            <pc:sldMk cId="1921036003" sldId="375"/>
            <ac:graphicFrameMk id="3" creationId="{0F393164-4CAD-A846-0A70-62FC1A9B3A88}"/>
          </ac:graphicFrameMkLst>
        </pc:graphicFrameChg>
        <pc:graphicFrameChg chg="del">
          <ac:chgData name="Carla Cannone" userId="417464ba-0c67-467a-8d9f-e5f447a9fc8a" providerId="ADAL" clId="{0A18DBD1-F4B2-49D3-9BFC-A3ED50C8E71C}" dt="2023-03-17T18:41:32.469" v="1226" actId="478"/>
          <ac:graphicFrameMkLst>
            <pc:docMk/>
            <pc:sldMk cId="1921036003" sldId="375"/>
            <ac:graphicFrameMk id="24" creationId="{EF7C2F41-62A8-E560-431C-659A74D31E32}"/>
          </ac:graphicFrameMkLst>
        </pc:graphicFrameChg>
        <pc:picChg chg="add del mod">
          <ac:chgData name="Carla Cannone" userId="417464ba-0c67-467a-8d9f-e5f447a9fc8a" providerId="ADAL" clId="{0A18DBD1-F4B2-49D3-9BFC-A3ED50C8E71C}" dt="2023-03-17T19:45:00.339" v="1256" actId="478"/>
          <ac:picMkLst>
            <pc:docMk/>
            <pc:sldMk cId="1921036003" sldId="375"/>
            <ac:picMk id="2" creationId="{D82268A2-0084-8F4A-54E1-A9235019E0C0}"/>
          </ac:picMkLst>
        </pc:picChg>
        <pc:picChg chg="add mod">
          <ac:chgData name="Carla Cannone" userId="417464ba-0c67-467a-8d9f-e5f447a9fc8a" providerId="ADAL" clId="{0A18DBD1-F4B2-49D3-9BFC-A3ED50C8E71C}" dt="2023-03-17T19:45:05.797" v="1260" actId="1076"/>
          <ac:picMkLst>
            <pc:docMk/>
            <pc:sldMk cId="1921036003" sldId="375"/>
            <ac:picMk id="4" creationId="{7E90A430-C0D3-61E7-186C-1307DCF7897C}"/>
          </ac:picMkLst>
        </pc:picChg>
      </pc:sldChg>
      <pc:sldChg chg="modNotesTx">
        <pc:chgData name="Carla Cannone" userId="417464ba-0c67-467a-8d9f-e5f447a9fc8a" providerId="ADAL" clId="{0A18DBD1-F4B2-49D3-9BFC-A3ED50C8E71C}" dt="2023-03-30T17:22:32.903" v="2778" actId="20577"/>
        <pc:sldMkLst>
          <pc:docMk/>
          <pc:sldMk cId="1628306759" sldId="386"/>
        </pc:sldMkLst>
      </pc:sldChg>
      <pc:sldChg chg="addSp modSp modNotesTx">
        <pc:chgData name="Carla Cannone" userId="417464ba-0c67-467a-8d9f-e5f447a9fc8a" providerId="ADAL" clId="{0A18DBD1-F4B2-49D3-9BFC-A3ED50C8E71C}" dt="2023-03-30T17:16:47.956" v="1480" actId="20577"/>
        <pc:sldMkLst>
          <pc:docMk/>
          <pc:sldMk cId="2032237119" sldId="387"/>
        </pc:sldMkLst>
        <pc:spChg chg="add mod">
          <ac:chgData name="Carla Cannone" userId="417464ba-0c67-467a-8d9f-e5f447a9fc8a" providerId="ADAL" clId="{0A18DBD1-F4B2-49D3-9BFC-A3ED50C8E71C}" dt="2023-03-17T18:39:50.704" v="1208"/>
          <ac:spMkLst>
            <pc:docMk/>
            <pc:sldMk cId="2032237119" sldId="387"/>
            <ac:spMk id="12" creationId="{B77F5BBC-4FE7-9200-6C64-8B935CE8D8CB}"/>
          </ac:spMkLst>
        </pc:spChg>
      </pc:sldChg>
      <pc:sldChg chg="addSp modSp mod modNotesTx">
        <pc:chgData name="Carla Cannone" userId="417464ba-0c67-467a-8d9f-e5f447a9fc8a" providerId="ADAL" clId="{0A18DBD1-F4B2-49D3-9BFC-A3ED50C8E71C}" dt="2023-03-30T17:17:40.335" v="1692" actId="20577"/>
        <pc:sldMkLst>
          <pc:docMk/>
          <pc:sldMk cId="1457699181" sldId="388"/>
        </pc:sldMkLst>
        <pc:spChg chg="add mod">
          <ac:chgData name="Carla Cannone" userId="417464ba-0c67-467a-8d9f-e5f447a9fc8a" providerId="ADAL" clId="{0A18DBD1-F4B2-49D3-9BFC-A3ED50C8E71C}" dt="2023-03-17T18:39:51.958" v="1209"/>
          <ac:spMkLst>
            <pc:docMk/>
            <pc:sldMk cId="1457699181" sldId="388"/>
            <ac:spMk id="3" creationId="{FF60E0BB-C0E3-6C40-55CB-47CC086B7F30}"/>
          </ac:spMkLst>
        </pc:spChg>
        <pc:picChg chg="mod">
          <ac:chgData name="Carla Cannone" userId="417464ba-0c67-467a-8d9f-e5f447a9fc8a" providerId="ADAL" clId="{0A18DBD1-F4B2-49D3-9BFC-A3ED50C8E71C}" dt="2023-03-30T17:12:05.921" v="1344" actId="1076"/>
          <ac:picMkLst>
            <pc:docMk/>
            <pc:sldMk cId="1457699181" sldId="388"/>
            <ac:picMk id="13" creationId="{4986DCFA-E321-EDAE-B15C-D7F87E92FE57}"/>
          </ac:picMkLst>
        </pc:picChg>
      </pc:sldChg>
      <pc:sldChg chg="addSp modSp">
        <pc:chgData name="Carla Cannone" userId="417464ba-0c67-467a-8d9f-e5f447a9fc8a" providerId="ADAL" clId="{0A18DBD1-F4B2-49D3-9BFC-A3ED50C8E71C}" dt="2023-03-17T18:39:52.990" v="1210"/>
        <pc:sldMkLst>
          <pc:docMk/>
          <pc:sldMk cId="2350355477" sldId="389"/>
        </pc:sldMkLst>
        <pc:spChg chg="add mod">
          <ac:chgData name="Carla Cannone" userId="417464ba-0c67-467a-8d9f-e5f447a9fc8a" providerId="ADAL" clId="{0A18DBD1-F4B2-49D3-9BFC-A3ED50C8E71C}" dt="2023-03-17T18:39:52.990" v="1210"/>
          <ac:spMkLst>
            <pc:docMk/>
            <pc:sldMk cId="2350355477" sldId="389"/>
            <ac:spMk id="3" creationId="{8242FE9B-0D36-CC55-A8F0-54DFE658F1C5}"/>
          </ac:spMkLst>
        </pc:spChg>
      </pc:sldChg>
      <pc:sldChg chg="addSp modSp">
        <pc:chgData name="Carla Cannone" userId="417464ba-0c67-467a-8d9f-e5f447a9fc8a" providerId="ADAL" clId="{0A18DBD1-F4B2-49D3-9BFC-A3ED50C8E71C}" dt="2023-03-17T18:39:54.452" v="1211"/>
        <pc:sldMkLst>
          <pc:docMk/>
          <pc:sldMk cId="775258822" sldId="390"/>
        </pc:sldMkLst>
        <pc:spChg chg="add mod">
          <ac:chgData name="Carla Cannone" userId="417464ba-0c67-467a-8d9f-e5f447a9fc8a" providerId="ADAL" clId="{0A18DBD1-F4B2-49D3-9BFC-A3ED50C8E71C}" dt="2023-03-17T18:39:54.452" v="1211"/>
          <ac:spMkLst>
            <pc:docMk/>
            <pc:sldMk cId="775258822" sldId="390"/>
            <ac:spMk id="3" creationId="{8FF8CBD9-FAEE-2B6F-7F30-CC0AEC652FBE}"/>
          </ac:spMkLst>
        </pc:spChg>
      </pc:sldChg>
      <pc:sldChg chg="addSp delSp modSp mod modNotesTx">
        <pc:chgData name="Carla Cannone" userId="417464ba-0c67-467a-8d9f-e5f447a9fc8a" providerId="ADAL" clId="{0A18DBD1-F4B2-49D3-9BFC-A3ED50C8E71C}" dt="2023-03-30T17:18:21.960" v="1833" actId="20577"/>
        <pc:sldMkLst>
          <pc:docMk/>
          <pc:sldMk cId="688940967" sldId="391"/>
        </pc:sldMkLst>
        <pc:spChg chg="add mod">
          <ac:chgData name="Carla Cannone" userId="417464ba-0c67-467a-8d9f-e5f447a9fc8a" providerId="ADAL" clId="{0A18DBD1-F4B2-49D3-9BFC-A3ED50C8E71C}" dt="2023-03-17T18:39:55.532" v="1212"/>
          <ac:spMkLst>
            <pc:docMk/>
            <pc:sldMk cId="688940967" sldId="391"/>
            <ac:spMk id="3" creationId="{31A7021F-B0F8-2EB7-BC07-519EB56E206E}"/>
          </ac:spMkLst>
        </pc:spChg>
        <pc:spChg chg="mod">
          <ac:chgData name="Carla Cannone" userId="417464ba-0c67-467a-8d9f-e5f447a9fc8a" providerId="ADAL" clId="{0A18DBD1-F4B2-49D3-9BFC-A3ED50C8E71C}" dt="2023-03-17T19:44:49.704" v="1255" actId="20577"/>
          <ac:spMkLst>
            <pc:docMk/>
            <pc:sldMk cId="688940967" sldId="391"/>
            <ac:spMk id="43" creationId="{A952D7B8-FAC2-F4B0-AF58-B2B115B062A0}"/>
          </ac:spMkLst>
        </pc:spChg>
        <pc:graphicFrameChg chg="add del mod">
          <ac:chgData name="Carla Cannone" userId="417464ba-0c67-467a-8d9f-e5f447a9fc8a" providerId="ADAL" clId="{0A18DBD1-F4B2-49D3-9BFC-A3ED50C8E71C}" dt="2023-03-17T19:44:38.694" v="1244"/>
          <ac:graphicFrameMkLst>
            <pc:docMk/>
            <pc:sldMk cId="688940967" sldId="391"/>
            <ac:graphicFrameMk id="14" creationId="{823F0B19-4BED-F89E-9378-303C6906C48F}"/>
          </ac:graphicFrameMkLst>
        </pc:graphicFrameChg>
        <pc:picChg chg="add del mod">
          <ac:chgData name="Carla Cannone" userId="417464ba-0c67-467a-8d9f-e5f447a9fc8a" providerId="ADAL" clId="{0A18DBD1-F4B2-49D3-9BFC-A3ED50C8E71C}" dt="2023-03-17T19:44:36.889" v="1242" actId="478"/>
          <ac:picMkLst>
            <pc:docMk/>
            <pc:sldMk cId="688940967" sldId="391"/>
            <ac:picMk id="12" creationId="{A2A30B7A-D596-982E-5082-B10BBDBEC526}"/>
          </ac:picMkLst>
        </pc:picChg>
        <pc:picChg chg="add mod">
          <ac:chgData name="Carla Cannone" userId="417464ba-0c67-467a-8d9f-e5f447a9fc8a" providerId="ADAL" clId="{0A18DBD1-F4B2-49D3-9BFC-A3ED50C8E71C}" dt="2023-03-17T19:44:46.752" v="1249" actId="1076"/>
          <ac:picMkLst>
            <pc:docMk/>
            <pc:sldMk cId="688940967" sldId="391"/>
            <ac:picMk id="15" creationId="{3B7C44CD-912D-993F-582B-5C15D535FDAB}"/>
          </ac:picMkLst>
        </pc:picChg>
        <pc:picChg chg="del">
          <ac:chgData name="Carla Cannone" userId="417464ba-0c67-467a-8d9f-e5f447a9fc8a" providerId="ADAL" clId="{0A18DBD1-F4B2-49D3-9BFC-A3ED50C8E71C}" dt="2023-03-17T18:46:25.053" v="1229" actId="478"/>
          <ac:picMkLst>
            <pc:docMk/>
            <pc:sldMk cId="688940967" sldId="391"/>
            <ac:picMk id="16" creationId="{EBF659F0-CAD8-5F89-A047-2C0AAF9FA65D}"/>
          </ac:picMkLst>
        </pc:picChg>
      </pc:sldChg>
      <pc:sldChg chg="addSp modSp mod">
        <pc:chgData name="Carla Cannone" userId="417464ba-0c67-467a-8d9f-e5f447a9fc8a" providerId="ADAL" clId="{0A18DBD1-F4B2-49D3-9BFC-A3ED50C8E71C}" dt="2023-03-17T20:12:07.846" v="1322" actId="20577"/>
        <pc:sldMkLst>
          <pc:docMk/>
          <pc:sldMk cId="821675295" sldId="392"/>
        </pc:sldMkLst>
        <pc:spChg chg="add mod">
          <ac:chgData name="Carla Cannone" userId="417464ba-0c67-467a-8d9f-e5f447a9fc8a" providerId="ADAL" clId="{0A18DBD1-F4B2-49D3-9BFC-A3ED50C8E71C}" dt="2023-03-17T18:40:09.532" v="1219"/>
          <ac:spMkLst>
            <pc:docMk/>
            <pc:sldMk cId="821675295" sldId="392"/>
            <ac:spMk id="4" creationId="{2B930128-2035-C078-668F-A6EC5F48121F}"/>
          </ac:spMkLst>
        </pc:spChg>
        <pc:spChg chg="mod">
          <ac:chgData name="Carla Cannone" userId="417464ba-0c67-467a-8d9f-e5f447a9fc8a" providerId="ADAL" clId="{0A18DBD1-F4B2-49D3-9BFC-A3ED50C8E71C}" dt="2023-03-17T20:12:07.846" v="1322" actId="20577"/>
          <ac:spMkLst>
            <pc:docMk/>
            <pc:sldMk cId="821675295" sldId="392"/>
            <ac:spMk id="22" creationId="{B10E8201-0958-4851-85EE-59E1F0AD56E2}"/>
          </ac:spMkLst>
        </pc:spChg>
      </pc:sldChg>
      <pc:sldChg chg="addSp modSp mod">
        <pc:chgData name="Carla Cannone" userId="417464ba-0c67-467a-8d9f-e5f447a9fc8a" providerId="ADAL" clId="{0A18DBD1-F4B2-49D3-9BFC-A3ED50C8E71C}" dt="2023-03-17T20:12:42.025" v="1334" actId="20577"/>
        <pc:sldMkLst>
          <pc:docMk/>
          <pc:sldMk cId="1719770498" sldId="394"/>
        </pc:sldMkLst>
        <pc:spChg chg="add mod">
          <ac:chgData name="Carla Cannone" userId="417464ba-0c67-467a-8d9f-e5f447a9fc8a" providerId="ADAL" clId="{0A18DBD1-F4B2-49D3-9BFC-A3ED50C8E71C}" dt="2023-03-17T18:40:11.304" v="1220"/>
          <ac:spMkLst>
            <pc:docMk/>
            <pc:sldMk cId="1719770498" sldId="394"/>
            <ac:spMk id="4" creationId="{3E9F9238-7A49-014B-CF4D-42FC778E0E63}"/>
          </ac:spMkLst>
        </pc:spChg>
        <pc:spChg chg="mod">
          <ac:chgData name="Carla Cannone" userId="417464ba-0c67-467a-8d9f-e5f447a9fc8a" providerId="ADAL" clId="{0A18DBD1-F4B2-49D3-9BFC-A3ED50C8E71C}" dt="2023-03-17T20:12:42.025" v="1334" actId="20577"/>
          <ac:spMkLst>
            <pc:docMk/>
            <pc:sldMk cId="1719770498" sldId="394"/>
            <ac:spMk id="23" creationId="{3FA1A4EA-06B4-9C42-5330-2FC6DA6C0B84}"/>
          </ac:spMkLst>
        </pc:spChg>
        <pc:cxnChg chg="mod">
          <ac:chgData name="Carla Cannone" userId="417464ba-0c67-467a-8d9f-e5f447a9fc8a" providerId="ADAL" clId="{0A18DBD1-F4B2-49D3-9BFC-A3ED50C8E71C}" dt="2023-03-17T20:12:35.360" v="1328"/>
          <ac:cxnSpMkLst>
            <pc:docMk/>
            <pc:sldMk cId="1719770498" sldId="394"/>
            <ac:cxnSpMk id="26" creationId="{280939F9-5B7F-3765-5DE1-4417B16B64CF}"/>
          </ac:cxnSpMkLst>
        </pc:cxnChg>
      </pc:sldChg>
      <pc:sldChg chg="modNotesTx">
        <pc:chgData name="Carla Cannone" userId="417464ba-0c67-467a-8d9f-e5f447a9fc8a" providerId="ADAL" clId="{0A18DBD1-F4B2-49D3-9BFC-A3ED50C8E71C}" dt="2023-03-30T17:20:53.048" v="2435" actId="20577"/>
        <pc:sldMkLst>
          <pc:docMk/>
          <pc:sldMk cId="2600887471" sldId="396"/>
        </pc:sldMkLst>
      </pc:sldChg>
      <pc:sldChg chg="addSp delSp modSp mod">
        <pc:chgData name="Carla Cannone" userId="417464ba-0c67-467a-8d9f-e5f447a9fc8a" providerId="ADAL" clId="{0A18DBD1-F4B2-49D3-9BFC-A3ED50C8E71C}" dt="2023-03-17T18:40:14.236" v="1221"/>
        <pc:sldMkLst>
          <pc:docMk/>
          <pc:sldMk cId="1823691312" sldId="397"/>
        </pc:sldMkLst>
        <pc:spChg chg="add mod">
          <ac:chgData name="Carla Cannone" userId="417464ba-0c67-467a-8d9f-e5f447a9fc8a" providerId="ADAL" clId="{0A18DBD1-F4B2-49D3-9BFC-A3ED50C8E71C}" dt="2023-03-17T18:40:14.236" v="1221"/>
          <ac:spMkLst>
            <pc:docMk/>
            <pc:sldMk cId="1823691312" sldId="397"/>
            <ac:spMk id="3" creationId="{2876BE6B-CD19-EF5E-C4F1-3FC011FB1FAA}"/>
          </ac:spMkLst>
        </pc:spChg>
        <pc:spChg chg="add mod">
          <ac:chgData name="Carla Cannone" userId="417464ba-0c67-467a-8d9f-e5f447a9fc8a" providerId="ADAL" clId="{0A18DBD1-F4B2-49D3-9BFC-A3ED50C8E71C}" dt="2023-02-27T14:20:39.004" v="883" actId="1076"/>
          <ac:spMkLst>
            <pc:docMk/>
            <pc:sldMk cId="1823691312" sldId="397"/>
            <ac:spMk id="4" creationId="{5F0A36BA-89B5-66A3-E144-431AA68AAB7C}"/>
          </ac:spMkLst>
        </pc:spChg>
        <pc:spChg chg="add mod">
          <ac:chgData name="Carla Cannone" userId="417464ba-0c67-467a-8d9f-e5f447a9fc8a" providerId="ADAL" clId="{0A18DBD1-F4B2-49D3-9BFC-A3ED50C8E71C}" dt="2023-02-27T14:20:25.740" v="868" actId="1076"/>
          <ac:spMkLst>
            <pc:docMk/>
            <pc:sldMk cId="1823691312" sldId="397"/>
            <ac:spMk id="7" creationId="{19D8E92D-95EE-EE4C-A27E-63B846B220AA}"/>
          </ac:spMkLst>
        </pc:spChg>
        <pc:spChg chg="add mod">
          <ac:chgData name="Carla Cannone" userId="417464ba-0c67-467a-8d9f-e5f447a9fc8a" providerId="ADAL" clId="{0A18DBD1-F4B2-49D3-9BFC-A3ED50C8E71C}" dt="2023-02-27T14:20:09.393" v="865" actId="20577"/>
          <ac:spMkLst>
            <pc:docMk/>
            <pc:sldMk cId="1823691312" sldId="397"/>
            <ac:spMk id="10" creationId="{F71219DE-24D5-02D1-D355-653A3096993B}"/>
          </ac:spMkLst>
        </pc:spChg>
        <pc:spChg chg="del mod">
          <ac:chgData name="Carla Cannone" userId="417464ba-0c67-467a-8d9f-e5f447a9fc8a" providerId="ADAL" clId="{0A18DBD1-F4B2-49D3-9BFC-A3ED50C8E71C}" dt="2023-02-27T14:11:52.667" v="788" actId="478"/>
          <ac:spMkLst>
            <pc:docMk/>
            <pc:sldMk cId="1823691312" sldId="397"/>
            <ac:spMk id="14" creationId="{68AB54F9-D945-60D0-E703-1D47A71593D4}"/>
          </ac:spMkLst>
        </pc:spChg>
        <pc:picChg chg="add del mod">
          <ac:chgData name="Carla Cannone" userId="417464ba-0c67-467a-8d9f-e5f447a9fc8a" providerId="ADAL" clId="{0A18DBD1-F4B2-49D3-9BFC-A3ED50C8E71C}" dt="2023-02-27T14:11:25.192" v="786" actId="478"/>
          <ac:picMkLst>
            <pc:docMk/>
            <pc:sldMk cId="1823691312" sldId="397"/>
            <ac:picMk id="3" creationId="{317B0E70-4467-3D07-A48C-3866E1E7C618}"/>
          </ac:picMkLst>
        </pc:picChg>
        <pc:picChg chg="add del mod">
          <ac:chgData name="Carla Cannone" userId="417464ba-0c67-467a-8d9f-e5f447a9fc8a" providerId="ADAL" clId="{0A18DBD1-F4B2-49D3-9BFC-A3ED50C8E71C}" dt="2023-02-27T13:23:40.357" v="181"/>
          <ac:picMkLst>
            <pc:docMk/>
            <pc:sldMk cId="1823691312" sldId="397"/>
            <ac:picMk id="5" creationId="{7234F262-5B1A-2C31-5A10-539576EA14D7}"/>
          </ac:picMkLst>
        </pc:picChg>
        <pc:picChg chg="add mod">
          <ac:chgData name="Carla Cannone" userId="417464ba-0c67-467a-8d9f-e5f447a9fc8a" providerId="ADAL" clId="{0A18DBD1-F4B2-49D3-9BFC-A3ED50C8E71C}" dt="2023-02-27T14:19:32.748" v="849" actId="1076"/>
          <ac:picMkLst>
            <pc:docMk/>
            <pc:sldMk cId="1823691312" sldId="397"/>
            <ac:picMk id="9" creationId="{A3C42FE0-0CE7-FC41-EC02-6D40BAFB5198}"/>
          </ac:picMkLst>
        </pc:picChg>
        <pc:picChg chg="add del">
          <ac:chgData name="Carla Cannone" userId="417464ba-0c67-467a-8d9f-e5f447a9fc8a" providerId="ADAL" clId="{0A18DBD1-F4B2-49D3-9BFC-A3ED50C8E71C}" dt="2023-02-27T14:13:23.790" v="797" actId="478"/>
          <ac:picMkLst>
            <pc:docMk/>
            <pc:sldMk cId="1823691312" sldId="397"/>
            <ac:picMk id="3074" creationId="{88E61D6D-F3DD-EC5B-AC2E-3D1100889F0E}"/>
          </ac:picMkLst>
        </pc:picChg>
        <pc:picChg chg="add mod">
          <ac:chgData name="Carla Cannone" userId="417464ba-0c67-467a-8d9f-e5f447a9fc8a" providerId="ADAL" clId="{0A18DBD1-F4B2-49D3-9BFC-A3ED50C8E71C}" dt="2023-02-27T14:17:59.091" v="843" actId="1076"/>
          <ac:picMkLst>
            <pc:docMk/>
            <pc:sldMk cId="1823691312" sldId="397"/>
            <ac:picMk id="3076" creationId="{53B0E0F2-218E-91F1-9E32-740AE2ABE264}"/>
          </ac:picMkLst>
        </pc:picChg>
      </pc:sldChg>
      <pc:sldChg chg="addSp delSp modSp mod modNotesTx">
        <pc:chgData name="Carla Cannone" userId="417464ba-0c67-467a-8d9f-e5f447a9fc8a" providerId="ADAL" clId="{0A18DBD1-F4B2-49D3-9BFC-A3ED50C8E71C}" dt="2023-03-17T18:40:15.535" v="1222"/>
        <pc:sldMkLst>
          <pc:docMk/>
          <pc:sldMk cId="1589997109" sldId="400"/>
        </pc:sldMkLst>
        <pc:spChg chg="add mod">
          <ac:chgData name="Carla Cannone" userId="417464ba-0c67-467a-8d9f-e5f447a9fc8a" providerId="ADAL" clId="{0A18DBD1-F4B2-49D3-9BFC-A3ED50C8E71C}" dt="2023-03-17T18:40:15.535" v="1222"/>
          <ac:spMkLst>
            <pc:docMk/>
            <pc:sldMk cId="1589997109" sldId="400"/>
            <ac:spMk id="3" creationId="{E17604BA-D471-AA79-AA66-19CF300D7ECC}"/>
          </ac:spMkLst>
        </pc:spChg>
        <pc:spChg chg="add mod">
          <ac:chgData name="Carla Cannone" userId="417464ba-0c67-467a-8d9f-e5f447a9fc8a" providerId="ADAL" clId="{0A18DBD1-F4B2-49D3-9BFC-A3ED50C8E71C}" dt="2023-02-27T13:51:00.343" v="539" actId="1076"/>
          <ac:spMkLst>
            <pc:docMk/>
            <pc:sldMk cId="1589997109" sldId="400"/>
            <ac:spMk id="7" creationId="{1471791F-D423-A98F-365A-5CBF2C8F3F99}"/>
          </ac:spMkLst>
        </pc:spChg>
        <pc:spChg chg="add mod ord">
          <ac:chgData name="Carla Cannone" userId="417464ba-0c67-467a-8d9f-e5f447a9fc8a" providerId="ADAL" clId="{0A18DBD1-F4B2-49D3-9BFC-A3ED50C8E71C}" dt="2023-02-27T13:53:13.695" v="545" actId="1076"/>
          <ac:spMkLst>
            <pc:docMk/>
            <pc:sldMk cId="1589997109" sldId="400"/>
            <ac:spMk id="9" creationId="{82AAB7FF-3018-7600-D1E0-23EDBFB60F6C}"/>
          </ac:spMkLst>
        </pc:spChg>
        <pc:spChg chg="del mod">
          <ac:chgData name="Carla Cannone" userId="417464ba-0c67-467a-8d9f-e5f447a9fc8a" providerId="ADAL" clId="{0A18DBD1-F4B2-49D3-9BFC-A3ED50C8E71C}" dt="2023-02-27T13:24:47.832" v="193" actId="478"/>
          <ac:spMkLst>
            <pc:docMk/>
            <pc:sldMk cId="1589997109" sldId="400"/>
            <ac:spMk id="14" creationId="{68AB54F9-D945-60D0-E703-1D47A71593D4}"/>
          </ac:spMkLst>
        </pc:spChg>
        <pc:spChg chg="add mod">
          <ac:chgData name="Carla Cannone" userId="417464ba-0c67-467a-8d9f-e5f447a9fc8a" providerId="ADAL" clId="{0A18DBD1-F4B2-49D3-9BFC-A3ED50C8E71C}" dt="2023-02-27T13:51:14.428" v="542" actId="1076"/>
          <ac:spMkLst>
            <pc:docMk/>
            <pc:sldMk cId="1589997109" sldId="400"/>
            <ac:spMk id="19" creationId="{8F2F04F7-4A67-CD7E-86CB-BB8127361BF2}"/>
          </ac:spMkLst>
        </pc:spChg>
        <pc:spChg chg="mod">
          <ac:chgData name="Carla Cannone" userId="417464ba-0c67-467a-8d9f-e5f447a9fc8a" providerId="ADAL" clId="{0A18DBD1-F4B2-49D3-9BFC-A3ED50C8E71C}" dt="2023-02-27T13:40:01.852" v="452" actId="1076"/>
          <ac:spMkLst>
            <pc:docMk/>
            <pc:sldMk cId="1589997109" sldId="400"/>
            <ac:spMk id="38" creationId="{DD0B7555-444F-D1E4-0A48-C00392C9A0FB}"/>
          </ac:spMkLst>
        </pc:spChg>
        <pc:graphicFrameChg chg="add del mod">
          <ac:chgData name="Carla Cannone" userId="417464ba-0c67-467a-8d9f-e5f447a9fc8a" providerId="ADAL" clId="{0A18DBD1-F4B2-49D3-9BFC-A3ED50C8E71C}" dt="2023-02-27T13:23:45.471" v="185"/>
          <ac:graphicFrameMkLst>
            <pc:docMk/>
            <pc:sldMk cId="1589997109" sldId="400"/>
            <ac:graphicFrameMk id="5" creationId="{7B671E81-2CFF-B757-7714-5726C5711E39}"/>
          </ac:graphicFrameMkLst>
        </pc:graphicFrameChg>
        <pc:graphicFrameChg chg="add del mod">
          <ac:chgData name="Carla Cannone" userId="417464ba-0c67-467a-8d9f-e5f447a9fc8a" providerId="ADAL" clId="{0A18DBD1-F4B2-49D3-9BFC-A3ED50C8E71C}" dt="2023-02-27T13:43:13.831" v="522"/>
          <ac:graphicFrameMkLst>
            <pc:docMk/>
            <pc:sldMk cId="1589997109" sldId="400"/>
            <ac:graphicFrameMk id="17" creationId="{B4229883-5E7A-3768-3BB0-421DB246A0F5}"/>
          </ac:graphicFrameMkLst>
        </pc:graphicFrameChg>
        <pc:picChg chg="del">
          <ac:chgData name="Carla Cannone" userId="417464ba-0c67-467a-8d9f-e5f447a9fc8a" providerId="ADAL" clId="{0A18DBD1-F4B2-49D3-9BFC-A3ED50C8E71C}" dt="2023-02-27T13:23:43.439" v="183" actId="478"/>
          <ac:picMkLst>
            <pc:docMk/>
            <pc:sldMk cId="1589997109" sldId="400"/>
            <ac:picMk id="3" creationId="{317B0E70-4467-3D07-A48C-3866E1E7C618}"/>
          </ac:picMkLst>
        </pc:picChg>
        <pc:picChg chg="add del mod">
          <ac:chgData name="Carla Cannone" userId="417464ba-0c67-467a-8d9f-e5f447a9fc8a" providerId="ADAL" clId="{0A18DBD1-F4B2-49D3-9BFC-A3ED50C8E71C}" dt="2023-02-27T13:37:09.367" v="221" actId="478"/>
          <ac:picMkLst>
            <pc:docMk/>
            <pc:sldMk cId="1589997109" sldId="400"/>
            <ac:picMk id="6" creationId="{C17FEB6F-0AA2-8DF3-3379-6382398D6029}"/>
          </ac:picMkLst>
        </pc:picChg>
        <pc:picChg chg="add del mod">
          <ac:chgData name="Carla Cannone" userId="417464ba-0c67-467a-8d9f-e5f447a9fc8a" providerId="ADAL" clId="{0A18DBD1-F4B2-49D3-9BFC-A3ED50C8E71C}" dt="2023-02-27T13:42:54.921" v="515" actId="478"/>
          <ac:picMkLst>
            <pc:docMk/>
            <pc:sldMk cId="1589997109" sldId="400"/>
            <ac:picMk id="8" creationId="{50D2EEB1-D5E6-850F-FC7F-8EB9B0CF11BE}"/>
          </ac:picMkLst>
        </pc:picChg>
        <pc:picChg chg="add del mod">
          <ac:chgData name="Carla Cannone" userId="417464ba-0c67-467a-8d9f-e5f447a9fc8a" providerId="ADAL" clId="{0A18DBD1-F4B2-49D3-9BFC-A3ED50C8E71C}" dt="2023-02-27T13:43:12.252" v="520" actId="478"/>
          <ac:picMkLst>
            <pc:docMk/>
            <pc:sldMk cId="1589997109" sldId="400"/>
            <ac:picMk id="16" creationId="{1FBE8DE0-6FC2-C77A-B288-E091ACC8B6D4}"/>
          </ac:picMkLst>
        </pc:picChg>
        <pc:picChg chg="add mod">
          <ac:chgData name="Carla Cannone" userId="417464ba-0c67-467a-8d9f-e5f447a9fc8a" providerId="ADAL" clId="{0A18DBD1-F4B2-49D3-9BFC-A3ED50C8E71C}" dt="2023-02-27T13:51:09.836" v="541" actId="1076"/>
          <ac:picMkLst>
            <pc:docMk/>
            <pc:sldMk cId="1589997109" sldId="400"/>
            <ac:picMk id="18" creationId="{48914EBF-6C42-09C4-1DEF-6DB46213A87F}"/>
          </ac:picMkLst>
        </pc:picChg>
        <pc:cxnChg chg="add del mod">
          <ac:chgData name="Carla Cannone" userId="417464ba-0c67-467a-8d9f-e5f447a9fc8a" providerId="ADAL" clId="{0A18DBD1-F4B2-49D3-9BFC-A3ED50C8E71C}" dt="2023-02-27T13:40:29.840" v="458" actId="478"/>
          <ac:cxnSpMkLst>
            <pc:docMk/>
            <pc:sldMk cId="1589997109" sldId="400"/>
            <ac:cxnSpMk id="11" creationId="{1B9DAB9F-4B52-5D1B-0999-7BC465DC3B03}"/>
          </ac:cxnSpMkLst>
        </pc:cxnChg>
        <pc:cxnChg chg="add mod">
          <ac:chgData name="Carla Cannone" userId="417464ba-0c67-467a-8d9f-e5f447a9fc8a" providerId="ADAL" clId="{0A18DBD1-F4B2-49D3-9BFC-A3ED50C8E71C}" dt="2023-02-27T13:51:00.343" v="539" actId="1076"/>
          <ac:cxnSpMkLst>
            <pc:docMk/>
            <pc:sldMk cId="1589997109" sldId="400"/>
            <ac:cxnSpMk id="13" creationId="{6D911EEF-FD6F-C422-05B8-81D94BD9D645}"/>
          </ac:cxnSpMkLst>
        </pc:cxnChg>
        <pc:cxnChg chg="add mod">
          <ac:chgData name="Carla Cannone" userId="417464ba-0c67-467a-8d9f-e5f447a9fc8a" providerId="ADAL" clId="{0A18DBD1-F4B2-49D3-9BFC-A3ED50C8E71C}" dt="2023-02-27T13:51:00.343" v="539" actId="1076"/>
          <ac:cxnSpMkLst>
            <pc:docMk/>
            <pc:sldMk cId="1589997109" sldId="400"/>
            <ac:cxnSpMk id="20" creationId="{15060959-32FB-0A19-E0C1-4F6FB2EDCF2F}"/>
          </ac:cxnSpMkLst>
        </pc:cxnChg>
      </pc:sldChg>
      <pc:sldChg chg="addSp delSp modSp mod">
        <pc:chgData name="Carla Cannone" userId="417464ba-0c67-467a-8d9f-e5f447a9fc8a" providerId="ADAL" clId="{0A18DBD1-F4B2-49D3-9BFC-A3ED50C8E71C}" dt="2023-03-17T18:40:16.572" v="1223"/>
        <pc:sldMkLst>
          <pc:docMk/>
          <pc:sldMk cId="473722797" sldId="403"/>
        </pc:sldMkLst>
        <pc:spChg chg="add mod">
          <ac:chgData name="Carla Cannone" userId="417464ba-0c67-467a-8d9f-e5f447a9fc8a" providerId="ADAL" clId="{0A18DBD1-F4B2-49D3-9BFC-A3ED50C8E71C}" dt="2023-03-17T18:40:16.572" v="1223"/>
          <ac:spMkLst>
            <pc:docMk/>
            <pc:sldMk cId="473722797" sldId="403"/>
            <ac:spMk id="3" creationId="{267DAE80-F4BF-291F-30DB-9C5D8E0B8D85}"/>
          </ac:spMkLst>
        </pc:spChg>
        <pc:spChg chg="add del">
          <ac:chgData name="Carla Cannone" userId="417464ba-0c67-467a-8d9f-e5f447a9fc8a" providerId="ADAL" clId="{0A18DBD1-F4B2-49D3-9BFC-A3ED50C8E71C}" dt="2023-02-27T14:03:58.603" v="578" actId="478"/>
          <ac:spMkLst>
            <pc:docMk/>
            <pc:sldMk cId="473722797" sldId="403"/>
            <ac:spMk id="6" creationId="{8881C322-5DC0-D61C-D9AE-8ACDDAD1C269}"/>
          </ac:spMkLst>
        </pc:spChg>
        <pc:spChg chg="add mod">
          <ac:chgData name="Carla Cannone" userId="417464ba-0c67-467a-8d9f-e5f447a9fc8a" providerId="ADAL" clId="{0A18DBD1-F4B2-49D3-9BFC-A3ED50C8E71C}" dt="2023-02-27T14:04:18.002" v="585" actId="14100"/>
          <ac:spMkLst>
            <pc:docMk/>
            <pc:sldMk cId="473722797" sldId="403"/>
            <ac:spMk id="7" creationId="{67F1E04E-36F9-3146-1434-B93E1735005A}"/>
          </ac:spMkLst>
        </pc:spChg>
        <pc:spChg chg="add mod">
          <ac:chgData name="Carla Cannone" userId="417464ba-0c67-467a-8d9f-e5f447a9fc8a" providerId="ADAL" clId="{0A18DBD1-F4B2-49D3-9BFC-A3ED50C8E71C}" dt="2023-02-27T14:04:44.130" v="591" actId="1076"/>
          <ac:spMkLst>
            <pc:docMk/>
            <pc:sldMk cId="473722797" sldId="403"/>
            <ac:spMk id="8" creationId="{1CF4D9BA-F764-8AA6-EED8-2C048BD7A422}"/>
          </ac:spMkLst>
        </pc:spChg>
        <pc:spChg chg="add mod">
          <ac:chgData name="Carla Cannone" userId="417464ba-0c67-467a-8d9f-e5f447a9fc8a" providerId="ADAL" clId="{0A18DBD1-F4B2-49D3-9BFC-A3ED50C8E71C}" dt="2023-02-27T14:06:19.574" v="597" actId="14100"/>
          <ac:spMkLst>
            <pc:docMk/>
            <pc:sldMk cId="473722797" sldId="403"/>
            <ac:spMk id="9" creationId="{B8EA49F6-62E8-3AC9-2824-D7BD82424D0F}"/>
          </ac:spMkLst>
        </pc:spChg>
        <pc:spChg chg="add del mod">
          <ac:chgData name="Carla Cannone" userId="417464ba-0c67-467a-8d9f-e5f447a9fc8a" providerId="ADAL" clId="{0A18DBD1-F4B2-49D3-9BFC-A3ED50C8E71C}" dt="2023-02-27T14:08:36.645" v="689" actId="478"/>
          <ac:spMkLst>
            <pc:docMk/>
            <pc:sldMk cId="473722797" sldId="403"/>
            <ac:spMk id="10" creationId="{9F035A57-5628-07BB-B718-47B4ED621927}"/>
          </ac:spMkLst>
        </pc:spChg>
        <pc:spChg chg="add del mod ord">
          <ac:chgData name="Carla Cannone" userId="417464ba-0c67-467a-8d9f-e5f447a9fc8a" providerId="ADAL" clId="{0A18DBD1-F4B2-49D3-9BFC-A3ED50C8E71C}" dt="2023-02-27T14:09:58.746" v="769" actId="478"/>
          <ac:spMkLst>
            <pc:docMk/>
            <pc:sldMk cId="473722797" sldId="403"/>
            <ac:spMk id="11" creationId="{8728981C-A004-884B-6F33-FFD73F6A533C}"/>
          </ac:spMkLst>
        </pc:spChg>
        <pc:spChg chg="add mod">
          <ac:chgData name="Carla Cannone" userId="417464ba-0c67-467a-8d9f-e5f447a9fc8a" providerId="ADAL" clId="{0A18DBD1-F4B2-49D3-9BFC-A3ED50C8E71C}" dt="2023-02-27T14:10:09.645" v="771" actId="1076"/>
          <ac:spMkLst>
            <pc:docMk/>
            <pc:sldMk cId="473722797" sldId="403"/>
            <ac:spMk id="12" creationId="{57B554C4-D550-46FA-3EED-F65D787F9C81}"/>
          </ac:spMkLst>
        </pc:spChg>
        <pc:spChg chg="mod">
          <ac:chgData name="Carla Cannone" userId="417464ba-0c67-467a-8d9f-e5f447a9fc8a" providerId="ADAL" clId="{0A18DBD1-F4B2-49D3-9BFC-A3ED50C8E71C}" dt="2023-02-27T14:07:34.422" v="613" actId="1076"/>
          <ac:spMkLst>
            <pc:docMk/>
            <pc:sldMk cId="473722797" sldId="403"/>
            <ac:spMk id="14" creationId="{68AB54F9-D945-60D0-E703-1D47A71593D4}"/>
          </ac:spMkLst>
        </pc:spChg>
        <pc:picChg chg="del">
          <ac:chgData name="Carla Cannone" userId="417464ba-0c67-467a-8d9f-e5f447a9fc8a" providerId="ADAL" clId="{0A18DBD1-F4B2-49D3-9BFC-A3ED50C8E71C}" dt="2023-02-27T14:00:40.439" v="546" actId="478"/>
          <ac:picMkLst>
            <pc:docMk/>
            <pc:sldMk cId="473722797" sldId="403"/>
            <ac:picMk id="3" creationId="{317B0E70-4467-3D07-A48C-3866E1E7C618}"/>
          </ac:picMkLst>
        </pc:picChg>
        <pc:picChg chg="add mod">
          <ac:chgData name="Carla Cannone" userId="417464ba-0c67-467a-8d9f-e5f447a9fc8a" providerId="ADAL" clId="{0A18DBD1-F4B2-49D3-9BFC-A3ED50C8E71C}" dt="2023-02-27T14:06:11.161" v="594" actId="1076"/>
          <ac:picMkLst>
            <pc:docMk/>
            <pc:sldMk cId="473722797" sldId="403"/>
            <ac:picMk id="5" creationId="{65963D9D-AE9F-F9E7-E95D-8A4F88E423E2}"/>
          </ac:picMkLst>
        </pc:picChg>
        <pc:cxnChg chg="add mod">
          <ac:chgData name="Carla Cannone" userId="417464ba-0c67-467a-8d9f-e5f447a9fc8a" providerId="ADAL" clId="{0A18DBD1-F4B2-49D3-9BFC-A3ED50C8E71C}" dt="2023-02-27T14:11:03.017" v="784" actId="14100"/>
          <ac:cxnSpMkLst>
            <pc:docMk/>
            <pc:sldMk cId="473722797" sldId="403"/>
            <ac:cxnSpMk id="15" creationId="{177739CF-6FF0-89EF-0929-BBEB89D5F921}"/>
          </ac:cxnSpMkLst>
        </pc:cxnChg>
        <pc:cxnChg chg="add mod">
          <ac:chgData name="Carla Cannone" userId="417464ba-0c67-467a-8d9f-e5f447a9fc8a" providerId="ADAL" clId="{0A18DBD1-F4B2-49D3-9BFC-A3ED50C8E71C}" dt="2023-02-27T14:10:43.337" v="777" actId="14100"/>
          <ac:cxnSpMkLst>
            <pc:docMk/>
            <pc:sldMk cId="473722797" sldId="403"/>
            <ac:cxnSpMk id="16" creationId="{99C8AE4D-4644-73BF-7655-292F32B99524}"/>
          </ac:cxnSpMkLst>
        </pc:cxnChg>
        <pc:cxnChg chg="add mod">
          <ac:chgData name="Carla Cannone" userId="417464ba-0c67-467a-8d9f-e5f447a9fc8a" providerId="ADAL" clId="{0A18DBD1-F4B2-49D3-9BFC-A3ED50C8E71C}" dt="2023-02-27T14:10:59.301" v="783" actId="14100"/>
          <ac:cxnSpMkLst>
            <pc:docMk/>
            <pc:sldMk cId="473722797" sldId="403"/>
            <ac:cxnSpMk id="20" creationId="{45DE595C-C8E9-0CE9-7655-B64BDAE0F085}"/>
          </ac:cxnSpMkLst>
        </pc:cxnChg>
      </pc:sldChg>
      <pc:sldChg chg="addSp delSp modSp mod modNotesTx">
        <pc:chgData name="Carla Cannone" userId="417464ba-0c67-467a-8d9f-e5f447a9fc8a" providerId="ADAL" clId="{0A18DBD1-F4B2-49D3-9BFC-A3ED50C8E71C}" dt="2023-03-30T17:21:39.240" v="2627" actId="20577"/>
        <pc:sldMkLst>
          <pc:docMk/>
          <pc:sldMk cId="651442162" sldId="404"/>
        </pc:sldMkLst>
        <pc:spChg chg="mod">
          <ac:chgData name="Carla Cannone" userId="417464ba-0c67-467a-8d9f-e5f447a9fc8a" providerId="ADAL" clId="{0A18DBD1-F4B2-49D3-9BFC-A3ED50C8E71C}" dt="2023-02-27T14:09:29.401" v="764" actId="1076"/>
          <ac:spMkLst>
            <pc:docMk/>
            <pc:sldMk cId="651442162" sldId="404"/>
            <ac:spMk id="2" creationId="{7A95BC00-B1A3-740F-4975-765716CBB1D8}"/>
          </ac:spMkLst>
        </pc:spChg>
        <pc:spChg chg="add mod">
          <ac:chgData name="Carla Cannone" userId="417464ba-0c67-467a-8d9f-e5f447a9fc8a" providerId="ADAL" clId="{0A18DBD1-F4B2-49D3-9BFC-A3ED50C8E71C}" dt="2023-03-17T18:40:17.559" v="1224"/>
          <ac:spMkLst>
            <pc:docMk/>
            <pc:sldMk cId="651442162" sldId="404"/>
            <ac:spMk id="3" creationId="{EB645887-68C9-401F-13A4-B4087273B473}"/>
          </ac:spMkLst>
        </pc:spChg>
        <pc:spChg chg="add mod">
          <ac:chgData name="Carla Cannone" userId="417464ba-0c67-467a-8d9f-e5f447a9fc8a" providerId="ADAL" clId="{0A18DBD1-F4B2-49D3-9BFC-A3ED50C8E71C}" dt="2023-02-27T14:06:37.038" v="603" actId="14100"/>
          <ac:spMkLst>
            <pc:docMk/>
            <pc:sldMk cId="651442162" sldId="404"/>
            <ac:spMk id="8" creationId="{2D882746-7414-16F2-334E-905F7322506A}"/>
          </ac:spMkLst>
        </pc:spChg>
        <pc:spChg chg="add mod">
          <ac:chgData name="Carla Cannone" userId="417464ba-0c67-467a-8d9f-e5f447a9fc8a" providerId="ADAL" clId="{0A18DBD1-F4B2-49D3-9BFC-A3ED50C8E71C}" dt="2023-02-27T14:06:47.802" v="608" actId="14100"/>
          <ac:spMkLst>
            <pc:docMk/>
            <pc:sldMk cId="651442162" sldId="404"/>
            <ac:spMk id="9" creationId="{AD3592CC-F757-302C-7B27-71C4BB6D3A84}"/>
          </ac:spMkLst>
        </pc:spChg>
        <pc:spChg chg="add mod">
          <ac:chgData name="Carla Cannone" userId="417464ba-0c67-467a-8d9f-e5f447a9fc8a" providerId="ADAL" clId="{0A18DBD1-F4B2-49D3-9BFC-A3ED50C8E71C}" dt="2023-02-27T14:11:09.909" v="785" actId="1076"/>
          <ac:spMkLst>
            <pc:docMk/>
            <pc:sldMk cId="651442162" sldId="404"/>
            <ac:spMk id="10" creationId="{06D30605-DFF9-8BCB-90B8-0F201AE75577}"/>
          </ac:spMkLst>
        </pc:spChg>
        <pc:spChg chg="del">
          <ac:chgData name="Carla Cannone" userId="417464ba-0c67-467a-8d9f-e5f447a9fc8a" providerId="ADAL" clId="{0A18DBD1-F4B2-49D3-9BFC-A3ED50C8E71C}" dt="2023-02-27T14:02:46.416" v="561" actId="478"/>
          <ac:spMkLst>
            <pc:docMk/>
            <pc:sldMk cId="651442162" sldId="404"/>
            <ac:spMk id="14" creationId="{68AB54F9-D945-60D0-E703-1D47A71593D4}"/>
          </ac:spMkLst>
        </pc:spChg>
        <pc:graphicFrameChg chg="add del mod">
          <ac:chgData name="Carla Cannone" userId="417464ba-0c67-467a-8d9f-e5f447a9fc8a" providerId="ADAL" clId="{0A18DBD1-F4B2-49D3-9BFC-A3ED50C8E71C}" dt="2023-02-27T14:02:38.577" v="557"/>
          <ac:graphicFrameMkLst>
            <pc:docMk/>
            <pc:sldMk cId="651442162" sldId="404"/>
            <ac:graphicFrameMk id="5" creationId="{04B81E73-B58E-89D0-DBF7-082AFF870E5F}"/>
          </ac:graphicFrameMkLst>
        </pc:graphicFrameChg>
        <pc:picChg chg="del">
          <ac:chgData name="Carla Cannone" userId="417464ba-0c67-467a-8d9f-e5f447a9fc8a" providerId="ADAL" clId="{0A18DBD1-F4B2-49D3-9BFC-A3ED50C8E71C}" dt="2023-02-27T14:02:36.024" v="555" actId="478"/>
          <ac:picMkLst>
            <pc:docMk/>
            <pc:sldMk cId="651442162" sldId="404"/>
            <ac:picMk id="3" creationId="{317B0E70-4467-3D07-A48C-3866E1E7C618}"/>
          </ac:picMkLst>
        </pc:picChg>
        <pc:picChg chg="add mod">
          <ac:chgData name="Carla Cannone" userId="417464ba-0c67-467a-8d9f-e5f447a9fc8a" providerId="ADAL" clId="{0A18DBD1-F4B2-49D3-9BFC-A3ED50C8E71C}" dt="2023-02-27T14:07:25.122" v="612" actId="1076"/>
          <ac:picMkLst>
            <pc:docMk/>
            <pc:sldMk cId="651442162" sldId="404"/>
            <ac:picMk id="6" creationId="{52C743DB-E274-5841-DBDB-68AC09D84E57}"/>
          </ac:picMkLst>
        </pc:picChg>
        <pc:picChg chg="add mod">
          <ac:chgData name="Carla Cannone" userId="417464ba-0c67-467a-8d9f-e5f447a9fc8a" providerId="ADAL" clId="{0A18DBD1-F4B2-49D3-9BFC-A3ED50C8E71C}" dt="2023-02-27T14:03:31.622" v="575" actId="1076"/>
          <ac:picMkLst>
            <pc:docMk/>
            <pc:sldMk cId="651442162" sldId="404"/>
            <ac:picMk id="7" creationId="{2E26941F-DE2C-30C9-A01D-69C1530C4897}"/>
          </ac:picMkLst>
        </pc:picChg>
      </pc:sldChg>
      <pc:sldChg chg="addSp delSp modSp add mod ord">
        <pc:chgData name="Carla Cannone" userId="417464ba-0c67-467a-8d9f-e5f447a9fc8a" providerId="ADAL" clId="{0A18DBD1-F4B2-49D3-9BFC-A3ED50C8E71C}" dt="2023-03-17T18:40:19.275" v="1225"/>
        <pc:sldMkLst>
          <pc:docMk/>
          <pc:sldMk cId="219613637" sldId="405"/>
        </pc:sldMkLst>
        <pc:spChg chg="mod">
          <ac:chgData name="Carla Cannone" userId="417464ba-0c67-467a-8d9f-e5f447a9fc8a" providerId="ADAL" clId="{0A18DBD1-F4B2-49D3-9BFC-A3ED50C8E71C}" dt="2023-02-27T14:58:51.499" v="1207" actId="1076"/>
          <ac:spMkLst>
            <pc:docMk/>
            <pc:sldMk cId="219613637" sldId="405"/>
            <ac:spMk id="2" creationId="{7A95BC00-B1A3-740F-4975-765716CBB1D8}"/>
          </ac:spMkLst>
        </pc:spChg>
        <pc:spChg chg="add mod">
          <ac:chgData name="Carla Cannone" userId="417464ba-0c67-467a-8d9f-e5f447a9fc8a" providerId="ADAL" clId="{0A18DBD1-F4B2-49D3-9BFC-A3ED50C8E71C}" dt="2023-03-17T18:40:19.275" v="1225"/>
          <ac:spMkLst>
            <pc:docMk/>
            <pc:sldMk cId="219613637" sldId="405"/>
            <ac:spMk id="3" creationId="{62BEC08E-495D-E2E0-EA43-BB0E8966E9CB}"/>
          </ac:spMkLst>
        </pc:spChg>
        <pc:spChg chg="mod">
          <ac:chgData name="Carla Cannone" userId="417464ba-0c67-467a-8d9f-e5f447a9fc8a" providerId="ADAL" clId="{0A18DBD1-F4B2-49D3-9BFC-A3ED50C8E71C}" dt="2023-02-27T14:58:26.922" v="1201" actId="20577"/>
          <ac:spMkLst>
            <pc:docMk/>
            <pc:sldMk cId="219613637" sldId="405"/>
            <ac:spMk id="4" creationId="{5F0A36BA-89B5-66A3-E144-431AA68AAB7C}"/>
          </ac:spMkLst>
        </pc:spChg>
        <pc:spChg chg="mod">
          <ac:chgData name="Carla Cannone" userId="417464ba-0c67-467a-8d9f-e5f447a9fc8a" providerId="ADAL" clId="{0A18DBD1-F4B2-49D3-9BFC-A3ED50C8E71C}" dt="2023-02-27T14:56:25.003" v="961" actId="1076"/>
          <ac:spMkLst>
            <pc:docMk/>
            <pc:sldMk cId="219613637" sldId="405"/>
            <ac:spMk id="7" creationId="{19D8E92D-95EE-EE4C-A27E-63B846B220AA}"/>
          </ac:spMkLst>
        </pc:spChg>
        <pc:spChg chg="add mod">
          <ac:chgData name="Carla Cannone" userId="417464ba-0c67-467a-8d9f-e5f447a9fc8a" providerId="ADAL" clId="{0A18DBD1-F4B2-49D3-9BFC-A3ED50C8E71C}" dt="2023-02-27T14:57:30.750" v="1010" actId="1076"/>
          <ac:spMkLst>
            <pc:docMk/>
            <pc:sldMk cId="219613637" sldId="405"/>
            <ac:spMk id="8" creationId="{5E9A95A0-CA30-DF83-99B9-28EE847DA1F7}"/>
          </ac:spMkLst>
        </pc:spChg>
        <pc:spChg chg="mod">
          <ac:chgData name="Carla Cannone" userId="417464ba-0c67-467a-8d9f-e5f447a9fc8a" providerId="ADAL" clId="{0A18DBD1-F4B2-49D3-9BFC-A3ED50C8E71C}" dt="2023-02-27T14:55:44.928" v="946" actId="20577"/>
          <ac:spMkLst>
            <pc:docMk/>
            <pc:sldMk cId="219613637" sldId="405"/>
            <ac:spMk id="10" creationId="{F71219DE-24D5-02D1-D355-653A3096993B}"/>
          </ac:spMkLst>
        </pc:spChg>
        <pc:spChg chg="add mod">
          <ac:chgData name="Carla Cannone" userId="417464ba-0c67-467a-8d9f-e5f447a9fc8a" providerId="ADAL" clId="{0A18DBD1-F4B2-49D3-9BFC-A3ED50C8E71C}" dt="2023-02-27T14:57:47.263" v="1027" actId="1076"/>
          <ac:spMkLst>
            <pc:docMk/>
            <pc:sldMk cId="219613637" sldId="405"/>
            <ac:spMk id="11" creationId="{1B2E9E5C-B2C4-CF87-C6E0-ECAB998E7373}"/>
          </ac:spMkLst>
        </pc:spChg>
        <pc:spChg chg="mod">
          <ac:chgData name="Carla Cannone" userId="417464ba-0c67-467a-8d9f-e5f447a9fc8a" providerId="ADAL" clId="{0A18DBD1-F4B2-49D3-9BFC-A3ED50C8E71C}" dt="2023-02-27T14:58:47.271" v="1206" actId="1076"/>
          <ac:spMkLst>
            <pc:docMk/>
            <pc:sldMk cId="219613637" sldId="405"/>
            <ac:spMk id="38" creationId="{DD0B7555-444F-D1E4-0A48-C00392C9A0FB}"/>
          </ac:spMkLst>
        </pc:spChg>
        <pc:picChg chg="del">
          <ac:chgData name="Carla Cannone" userId="417464ba-0c67-467a-8d9f-e5f447a9fc8a" providerId="ADAL" clId="{0A18DBD1-F4B2-49D3-9BFC-A3ED50C8E71C}" dt="2023-02-27T14:54:35.236" v="916" actId="478"/>
          <ac:picMkLst>
            <pc:docMk/>
            <pc:sldMk cId="219613637" sldId="405"/>
            <ac:picMk id="9" creationId="{A3C42FE0-0CE7-FC41-EC02-6D40BAFB5198}"/>
          </ac:picMkLst>
        </pc:picChg>
        <pc:picChg chg="del">
          <ac:chgData name="Carla Cannone" userId="417464ba-0c67-467a-8d9f-e5f447a9fc8a" providerId="ADAL" clId="{0A18DBD1-F4B2-49D3-9BFC-A3ED50C8E71C}" dt="2023-02-27T14:58:42.452" v="1202" actId="478"/>
          <ac:picMkLst>
            <pc:docMk/>
            <pc:sldMk cId="219613637" sldId="405"/>
            <ac:picMk id="12" creationId="{43782A54-FAA5-65A9-2782-F6C82FC709E2}"/>
          </ac:picMkLst>
        </pc:picChg>
        <pc:picChg chg="add mod">
          <ac:chgData name="Carla Cannone" userId="417464ba-0c67-467a-8d9f-e5f447a9fc8a" providerId="ADAL" clId="{0A18DBD1-F4B2-49D3-9BFC-A3ED50C8E71C}" dt="2023-02-27T14:58:44.415" v="1204"/>
          <ac:picMkLst>
            <pc:docMk/>
            <pc:sldMk cId="219613637" sldId="405"/>
            <ac:picMk id="13" creationId="{A15268AB-372C-B5C2-7AF6-D2413C6A1A9D}"/>
          </ac:picMkLst>
        </pc:picChg>
        <pc:picChg chg="del">
          <ac:chgData name="Carla Cannone" userId="417464ba-0c67-467a-8d9f-e5f447a9fc8a" providerId="ADAL" clId="{0A18DBD1-F4B2-49D3-9BFC-A3ED50C8E71C}" dt="2023-02-27T14:58:44.073" v="1203" actId="478"/>
          <ac:picMkLst>
            <pc:docMk/>
            <pc:sldMk cId="219613637" sldId="405"/>
            <ac:picMk id="20" creationId="{9FBF2D8B-11F9-D452-1A77-612440B8A77E}"/>
          </ac:picMkLst>
        </pc:picChg>
        <pc:picChg chg="add mod">
          <ac:chgData name="Carla Cannone" userId="417464ba-0c67-467a-8d9f-e5f447a9fc8a" providerId="ADAL" clId="{0A18DBD1-F4B2-49D3-9BFC-A3ED50C8E71C}" dt="2023-02-27T14:56:35.970" v="966" actId="1076"/>
          <ac:picMkLst>
            <pc:docMk/>
            <pc:sldMk cId="219613637" sldId="405"/>
            <ac:picMk id="1026" creationId="{83C26D6C-E251-F6B5-3C80-85144A473ECB}"/>
          </ac:picMkLst>
        </pc:picChg>
        <pc:picChg chg="add mod">
          <ac:chgData name="Carla Cannone" userId="417464ba-0c67-467a-8d9f-e5f447a9fc8a" providerId="ADAL" clId="{0A18DBD1-F4B2-49D3-9BFC-A3ED50C8E71C}" dt="2023-02-27T14:55:11.908" v="921" actId="1076"/>
          <ac:picMkLst>
            <pc:docMk/>
            <pc:sldMk cId="219613637" sldId="405"/>
            <ac:picMk id="1028" creationId="{87831E6F-C9E8-77F1-E70B-0D3F56627CAE}"/>
          </ac:picMkLst>
        </pc:picChg>
        <pc:picChg chg="del">
          <ac:chgData name="Carla Cannone" userId="417464ba-0c67-467a-8d9f-e5f447a9fc8a" providerId="ADAL" clId="{0A18DBD1-F4B2-49D3-9BFC-A3ED50C8E71C}" dt="2023-02-27T14:54:21.848" v="912" actId="478"/>
          <ac:picMkLst>
            <pc:docMk/>
            <pc:sldMk cId="219613637" sldId="405"/>
            <ac:picMk id="3076" creationId="{53B0E0F2-218E-91F1-9E32-740AE2ABE264}"/>
          </ac:picMkLst>
        </pc:picChg>
        <pc:cxnChg chg="add mod">
          <ac:chgData name="Carla Cannone" userId="417464ba-0c67-467a-8d9f-e5f447a9fc8a" providerId="ADAL" clId="{0A18DBD1-F4B2-49D3-9BFC-A3ED50C8E71C}" dt="2023-02-27T14:56:58.009" v="971" actId="208"/>
          <ac:cxnSpMkLst>
            <pc:docMk/>
            <pc:sldMk cId="219613637" sldId="405"/>
            <ac:cxnSpMk id="5" creationId="{13D89BE7-A9CF-A28D-F0CE-156D5F7DA016}"/>
          </ac:cxnSpMkLst>
        </pc:cxnChg>
        <pc:cxnChg chg="add mod">
          <ac:chgData name="Carla Cannone" userId="417464ba-0c67-467a-8d9f-e5f447a9fc8a" providerId="ADAL" clId="{0A18DBD1-F4B2-49D3-9BFC-A3ED50C8E71C}" dt="2023-02-27T14:57:00.140" v="972" actId="208"/>
          <ac:cxnSpMkLst>
            <pc:docMk/>
            <pc:sldMk cId="219613637" sldId="405"/>
            <ac:cxnSpMk id="6" creationId="{1194DCE8-B282-E59B-4077-35C55711C44E}"/>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10/28/2024</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Lecture 7: the sectors.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we have the Driving Parameter (sectoral contribution to GDP in Monetary Units) and the Useful Energy Demand (remember FED=UED for Specific Electricity Use and Motive Power) we can calculate the Specified Energy Consumption for each end-use.</a:t>
            </a:r>
          </a:p>
          <a:p>
            <a:endParaRPr lang="en-GB" dirty="0"/>
          </a:p>
          <a:p>
            <a:r>
              <a:rPr lang="en-GB" dirty="0"/>
              <a:t>We can also calculate Market Penetration/Fuel Penetration into Useful Energy for Thermal Uses with Useful Energy Demand too. This is done by calculating the ratio of Useful Energy Demand in Thermal Uses for a specific fuel compared to the total Useful Energy Demand for Thermal Uses.</a:t>
            </a:r>
          </a:p>
          <a:p>
            <a:endParaRPr lang="en-GB" dirty="0"/>
          </a:p>
          <a:p>
            <a:r>
              <a:rPr lang="en-GB" dirty="0"/>
              <a:t>By definition in MAED, MP is always 1 for Electricity and Specific Electricity Uses, and 1 for Motor Fuels and Motive Power. As a result, in the interface, these values can’t be changed.</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10</a:t>
            </a:fld>
            <a:endParaRPr lang="en-US"/>
          </a:p>
        </p:txBody>
      </p:sp>
    </p:spTree>
    <p:extLst>
      <p:ext uri="{BB962C8B-B14F-4D97-AF65-F5344CB8AC3E}">
        <p14:creationId xmlns:p14="http://schemas.microsoft.com/office/powerpoint/2010/main" val="391783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data calculated in the previous slide now needs to </a:t>
            </a:r>
            <a:r>
              <a:rPr lang="en-GB"/>
              <a:t>be converted into MAED units.</a:t>
            </a:r>
          </a:p>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11</a:t>
            </a:fld>
            <a:endParaRPr lang="en-US"/>
          </a:p>
        </p:txBody>
      </p:sp>
    </p:spTree>
    <p:extLst>
      <p:ext uri="{BB962C8B-B14F-4D97-AF65-F5344CB8AC3E}">
        <p14:creationId xmlns:p14="http://schemas.microsoft.com/office/powerpoint/2010/main" val="919360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set of Raw data needed for the reconstruction are the Social Economic Data, in this case for the agriculture sector.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13</a:t>
            </a:fld>
            <a:endParaRPr lang="en-US"/>
          </a:p>
        </p:txBody>
      </p:sp>
    </p:spTree>
    <p:extLst>
      <p:ext uri="{BB962C8B-B14F-4D97-AF65-F5344CB8AC3E}">
        <p14:creationId xmlns:p14="http://schemas.microsoft.com/office/powerpoint/2010/main" val="2189082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ea typeface="Open Sans"/>
                <a:cs typeface="Open Sans"/>
              </a:rPr>
              <a:t>We have seen how it works the reconstruction of the base year, which follows an opposite direction of the way in which MAED software operates. MAED goes from the Driving Parameter to the Final Energy Calculations. </a:t>
            </a:r>
          </a:p>
        </p:txBody>
      </p:sp>
    </p:spTree>
    <p:extLst>
      <p:ext uri="{BB962C8B-B14F-4D97-AF65-F5344CB8AC3E}">
        <p14:creationId xmlns:p14="http://schemas.microsoft.com/office/powerpoint/2010/main" val="322287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Open Sans"/>
              </a:rPr>
              <a:t>The final energy demand of a specific energy source (</a:t>
            </a:r>
            <a:r>
              <a:rPr lang="en-US">
                <a:latin typeface="Open Sans"/>
                <a:ea typeface="Open Sans"/>
                <a:cs typeface="Open Sans"/>
              </a:rPr>
              <a:t>the quantity of energy purchased by end users, that reaches the final consumer's </a:t>
            </a:r>
            <a:r>
              <a:rPr lang="en-US">
                <a:latin typeface="Open Sans"/>
              </a:rPr>
              <a:t>door) is given by the product of the inverse of the efficiency of the process where energy is used, the market penetration of the given energy source type, and the final useful energy demand. </a:t>
            </a:r>
          </a:p>
          <a:p>
            <a:r>
              <a:rPr lang="en-US">
                <a:latin typeface="Open Sans"/>
              </a:rPr>
              <a:t>In the model, energy demand of the ultimate consumers is calculated in terms of the useful energy wherever possible.</a:t>
            </a:r>
          </a:p>
          <a:p>
            <a:r>
              <a:rPr lang="en-US">
                <a:latin typeface="Open Sans"/>
              </a:rPr>
              <a:t>Useful energy demand can be provided either by only one energy form, or by two or more energy forms, according to market penetration. This fact is used in MAED to consider fuel substitutions.</a:t>
            </a:r>
          </a:p>
          <a:p>
            <a:r>
              <a:rPr lang="en-US">
                <a:latin typeface="Open Sans"/>
              </a:rPr>
              <a:t>Sometimes various energy forms, for example, electricity and fossil fuels, are competing for a given end-use category of energy demand. This demand is calculated first in terms of useful energy and then converted into final energy, taking into account the penetration into the given market and the efficiency of each alternative energy source. Market penetration and efficiencies are specified as scenario parameters.</a:t>
            </a:r>
          </a:p>
          <a:p>
            <a:endParaRPr lang="en-GB">
              <a:latin typeface="Open Sans"/>
              <a:ea typeface="Open Sans"/>
              <a:cs typeface="Open Sans"/>
            </a:endParaRPr>
          </a:p>
        </p:txBody>
      </p:sp>
    </p:spTree>
    <p:extLst>
      <p:ext uri="{BB962C8B-B14F-4D97-AF65-F5344CB8AC3E}">
        <p14:creationId xmlns:p14="http://schemas.microsoft.com/office/powerpoint/2010/main" val="150487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As seen before the Industry sector can be further broken down into four subsectors: agriculture, construction, mining and manufacturing. We have covered the Agriculture sub-sector. Let’s now see what needs to be done for the other ones.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6118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manufacturing subsector, the thermal use of heat can be further divided into low, medium, and high temperature. The driving parameter is still the value added of the subsector.</a:t>
            </a:r>
          </a:p>
          <a:p>
            <a:r>
              <a:rPr lang="en-US" dirty="0"/>
              <a:t>The specific energy consumption is now the product of the specific energy intensity of the subsector and the share of thermal use at that temperature.</a:t>
            </a:r>
          </a:p>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20</a:t>
            </a:fld>
            <a:endParaRPr lang="en-US"/>
          </a:p>
        </p:txBody>
      </p:sp>
    </p:spTree>
    <p:extLst>
      <p:ext uri="{BB962C8B-B14F-4D97-AF65-F5344CB8AC3E}">
        <p14:creationId xmlns:p14="http://schemas.microsoft.com/office/powerpoint/2010/main" val="3343852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manufacturing subsectors we have additional steps compared to the agriculture subsector, namely related to the split of the temperature into three levels.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22</a:t>
            </a:fld>
            <a:endParaRPr lang="en-US"/>
          </a:p>
        </p:txBody>
      </p:sp>
    </p:spTree>
    <p:extLst>
      <p:ext uri="{BB962C8B-B14F-4D97-AF65-F5344CB8AC3E}">
        <p14:creationId xmlns:p14="http://schemas.microsoft.com/office/powerpoint/2010/main" val="83879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23</a:t>
            </a:fld>
            <a:endParaRPr lang="en-US"/>
          </a:p>
        </p:txBody>
      </p:sp>
    </p:spTree>
    <p:extLst>
      <p:ext uri="{BB962C8B-B14F-4D97-AF65-F5344CB8AC3E}">
        <p14:creationId xmlns:p14="http://schemas.microsoft.com/office/powerpoint/2010/main" val="792460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24</a:t>
            </a:fld>
            <a:endParaRPr lang="en-US"/>
          </a:p>
        </p:txBody>
      </p:sp>
    </p:spTree>
    <p:extLst>
      <p:ext uri="{BB962C8B-B14F-4D97-AF65-F5344CB8AC3E}">
        <p14:creationId xmlns:p14="http://schemas.microsoft.com/office/powerpoint/2010/main" val="4039869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marL="342900" indent="-342900" eaLnBrk="1" fontAlgn="auto" hangingPunct="1">
              <a:spcBef>
                <a:spcPts val="1000"/>
              </a:spcBef>
              <a:spcAft>
                <a:spcPts val="0"/>
              </a:spcAft>
              <a:buFont typeface="Arial" panose="020B0604020202020204" pitchFamily="34" charset="0"/>
              <a:buChar char="•"/>
              <a:defRPr/>
            </a:pPr>
            <a:r>
              <a:rPr lang="en-GB" dirty="0">
                <a:latin typeface="Open Sans"/>
              </a:rPr>
              <a:t>This lecture has four Intended Learner Outcomes: </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ILO1: learn about the industry sector and its subsectors</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ILO2: learn how to collect the raw data needed for the base year reconstruction</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ILO3: learn how to calculate the MAED input data for the base year</a:t>
            </a:r>
            <a:endParaRPr lang="en-GB" sz="12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ILO4: learn how to check that the Base year was successfully reconstructed. </a:t>
            </a:r>
            <a:endParaRPr lang="en-GB" sz="1200" dirty="0">
              <a:latin typeface="Open Sans" panose="020B0606030504020204" pitchFamily="34" charset="0"/>
              <a:cs typeface="Open Sans" panose="020B0606030504020204" pitchFamily="34" charset="0"/>
            </a:endParaRPr>
          </a:p>
          <a:p>
            <a:pPr>
              <a:spcBef>
                <a:spcPts val="0"/>
              </a:spcBef>
              <a:spcAft>
                <a:spcPts val="0"/>
              </a:spcAft>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MAED, the structure of the final energy consumption of the country is broken down in a consistent manner, dividing the consumption into 4 major consuming sectors: industry, service, household, and transport. We will now look more in detail into the Industry sector and its four subsectors: Agriculture, Construction, Mining </a:t>
            </a:r>
            <a:r>
              <a:rPr lang="en-GB">
                <a:latin typeface="Open Sans"/>
              </a:rPr>
              <a:t>and Manufacturing. </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As was already pointed out, the value of specific energy consumption for the base year is a crucial parameter for estimation of the future energy demand. This makes the selection of the base year a very important issue.</a:t>
            </a:r>
          </a:p>
          <a:p>
            <a:r>
              <a:rPr lang="en-US">
                <a:latin typeface="Open Sans"/>
              </a:rPr>
              <a:t>There are several criteria for the selection of the base year. Firstly, the base year should be selected as the most recent year for which energy and economic statistics are available, reliable, and consistent. Secondly, the base year should be selected to represent stable conditions of energy consumption. Finally, If unusual situations like an economic crisis, extreme climatic conditions, or a political crisis occurred during a given year, it should not be selected as a baseline and a previous year should be used.</a:t>
            </a:r>
          </a:p>
          <a:p>
            <a:r>
              <a:rPr lang="en-US">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a:latin typeface="Open Sans"/>
              </a:rPr>
              <a:t>The objective of this phase is to establish a benchmark and to validate the </a:t>
            </a:r>
            <a:r>
              <a:rPr lang="en-US" err="1">
                <a:latin typeface="Open Sans"/>
              </a:rPr>
              <a:t>programme</a:t>
            </a:r>
            <a:r>
              <a:rPr lang="en-US">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a:latin typeface="Open Sans"/>
              </a:rPr>
              <a:t>The objective of this phase is to establish a benchmark and to validate the </a:t>
            </a:r>
            <a:r>
              <a:rPr lang="en-US" err="1">
                <a:latin typeface="Open Sans"/>
              </a:rPr>
              <a:t>programme</a:t>
            </a:r>
            <a:r>
              <a:rPr lang="en-US">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57993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200" b="1" i="1">
                        <a:solidFill>
                          <a:schemeClr val="accent2"/>
                        </a:solidFill>
                        <a:latin typeface="Cambria Math" panose="02040503050406030204" pitchFamily="18" charset="0"/>
                        <a:sym typeface="Calibri"/>
                      </a:rPr>
                      <m:t>𝛈</m:t>
                    </m:r>
                    <m:r>
                      <a:rPr lang="en-GB" sz="1200" b="0" i="0" smtClean="0">
                        <a:solidFill>
                          <a:schemeClr val="accent2"/>
                        </a:solidFill>
                        <a:latin typeface="Cambria Math" panose="02040503050406030204" pitchFamily="18" charset="0"/>
                        <a:sym typeface="Calibri"/>
                      </a:rPr>
                      <m:t>)</m:t>
                    </m:r>
                  </m:oMath>
                </a14:m>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We will see an example later in this lecture. </a:t>
                </a:r>
              </a:p>
            </p:txBody>
          </p:sp>
        </mc:Choice>
        <mc:Fallback xmlns="">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1" i="0">
                    <a:solidFill>
                      <a:schemeClr val="accent2"/>
                    </a:solidFill>
                    <a:latin typeface="Cambria Math" panose="02040503050406030204" pitchFamily="18" charset="0"/>
                    <a:sym typeface="Calibri"/>
                  </a:rPr>
                  <a:t>𝛈</a:t>
                </a:r>
                <a:r>
                  <a:rPr lang="en-GB" sz="1200" b="0" i="0">
                    <a:solidFill>
                      <a:schemeClr val="accent2"/>
                    </a:solidFill>
                    <a:latin typeface="Cambria Math" panose="02040503050406030204" pitchFamily="18" charset="0"/>
                    <a:sym typeface="Calibri"/>
                  </a:rPr>
                  <a:t>)</a:t>
                </a:r>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We will see an example later in this lecture.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65066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200" b="1" i="1">
                        <a:solidFill>
                          <a:schemeClr val="accent2"/>
                        </a:solidFill>
                        <a:latin typeface="Cambria Math" panose="02040503050406030204" pitchFamily="18" charset="0"/>
                        <a:sym typeface="Calibri"/>
                      </a:rPr>
                      <m:t>𝛈</m:t>
                    </m:r>
                    <m:r>
                      <a:rPr lang="en-GB" sz="1200" b="0" i="0" smtClean="0">
                        <a:solidFill>
                          <a:schemeClr val="accent2"/>
                        </a:solidFill>
                        <a:latin typeface="Cambria Math" panose="02040503050406030204" pitchFamily="18" charset="0"/>
                        <a:sym typeface="Calibri"/>
                      </a:rPr>
                      <m:t>)</m:t>
                    </m:r>
                  </m:oMath>
                </a14:m>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Choice>
        <mc:Fallback xmlns="">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1" i="0">
                    <a:solidFill>
                      <a:schemeClr val="accent2"/>
                    </a:solidFill>
                    <a:latin typeface="Cambria Math" panose="02040503050406030204" pitchFamily="18" charset="0"/>
                    <a:sym typeface="Calibri"/>
                  </a:rPr>
                  <a:t>𝛈</a:t>
                </a:r>
                <a:r>
                  <a:rPr lang="en-GB" sz="1200" b="0" i="0">
                    <a:solidFill>
                      <a:schemeClr val="accent2"/>
                    </a:solidFill>
                    <a:latin typeface="Cambria Math" panose="02040503050406030204" pitchFamily="18" charset="0"/>
                    <a:sym typeface="Calibri"/>
                  </a:rPr>
                  <a:t>)</a:t>
                </a:r>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915183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dirty="0">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800100" marR="0" lvl="7" indent="-342900" algn="l" defTabSz="914400" rtl="0" eaLnBrk="1" fontAlgn="auto" latinLnBrk="0" hangingPunct="1">
                  <a:lnSpc>
                    <a:spcPct val="100000"/>
                  </a:lnSpc>
                  <a:spcBef>
                    <a:spcPts val="1000"/>
                  </a:spcBef>
                  <a:spcAft>
                    <a:spcPts val="0"/>
                  </a:spcAft>
                  <a:buClr>
                    <a:srgbClr val="333333"/>
                  </a:buClr>
                  <a:buSzPts val="1300"/>
                  <a:buFont typeface="Arial" panose="020B0604020202020204" pitchFamily="34" charset="0"/>
                  <a:buChar char="•"/>
                  <a:tabLst/>
                  <a:defRPr/>
                </a:pPr>
                <a:r>
                  <a:rPr lang="en-GB" b="1" dirty="0"/>
                  <a:t>N.B. </a:t>
                </a:r>
                <a:r>
                  <a:rPr lang="en-GB" dirty="0"/>
                  <a:t>MAED treats Final Energy Consumption = Useful Energy for Specific Electricity Uses and Motive Power.</a:t>
                </a:r>
                <a:r>
                  <a:rPr lang="en-GB" sz="1200" b="1" dirty="0">
                    <a:latin typeface="+mn-lt"/>
                    <a:ea typeface="+mn-ea"/>
                    <a:cs typeface="+mn-cs"/>
                  </a:rPr>
                  <a:t> </a:t>
                </a:r>
                <a:r>
                  <a:rPr lang="en-GB" sz="1200" b="0" dirty="0">
                    <a:latin typeface="+mn-lt"/>
                    <a:ea typeface="+mn-ea"/>
                    <a:cs typeface="+mn-cs"/>
                  </a:rPr>
                  <a:t>Therefore, for Specific Electricity Uses and Motive Power, Market Penetration and Energy Intensity are calculated in terms of Final Energy Consumption, while for Thermal Uses, they are calculated in terms of Useful Energy Demand.</a:t>
                </a:r>
                <a:endParaRPr lang="en-GB" sz="12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200" b="1" i="1">
                        <a:solidFill>
                          <a:schemeClr val="accent2"/>
                        </a:solidFill>
                        <a:latin typeface="Cambria Math" panose="02040503050406030204" pitchFamily="18" charset="0"/>
                        <a:sym typeface="Calibri"/>
                      </a:rPr>
                      <m:t>𝛈</m:t>
                    </m:r>
                    <m:r>
                      <a:rPr lang="en-GB" sz="1200" b="0" i="0" smtClean="0">
                        <a:solidFill>
                          <a:schemeClr val="accent2"/>
                        </a:solidFill>
                        <a:latin typeface="Cambria Math" panose="02040503050406030204" pitchFamily="18" charset="0"/>
                        <a:sym typeface="Calibri"/>
                      </a:rPr>
                      <m:t>)</m:t>
                    </m:r>
                  </m:oMath>
                </a14:m>
                <a:r>
                  <a:rPr lang="en-GB" sz="1200" dirty="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dirty="0">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Choice>
        <mc:Fallback xmlns="">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1" i="0">
                    <a:solidFill>
                      <a:schemeClr val="accent2"/>
                    </a:solidFill>
                    <a:latin typeface="Cambria Math" panose="02040503050406030204" pitchFamily="18" charset="0"/>
                    <a:sym typeface="Calibri"/>
                  </a:rPr>
                  <a:t>𝛈</a:t>
                </a:r>
                <a:r>
                  <a:rPr lang="en-GB" sz="1200" b="0" i="0">
                    <a:solidFill>
                      <a:schemeClr val="accent2"/>
                    </a:solidFill>
                    <a:latin typeface="Cambria Math" panose="02040503050406030204" pitchFamily="18" charset="0"/>
                    <a:sym typeface="Calibri"/>
                  </a:rPr>
                  <a:t>)</a:t>
                </a:r>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68198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calculate the Useful Energy demand we need to multiply the Efficiencies by the Final Energy Demands.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9</a:t>
            </a:fld>
            <a:endParaRPr lang="en-US"/>
          </a:p>
        </p:txBody>
      </p:sp>
    </p:spTree>
    <p:extLst>
      <p:ext uri="{BB962C8B-B14F-4D97-AF65-F5344CB8AC3E}">
        <p14:creationId xmlns:p14="http://schemas.microsoft.com/office/powerpoint/2010/main" val="2541195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10/28/2024</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10/28/2024</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10/28/2024</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10/28/2024</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10/28/2024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36295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10/28/2024</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10/28/2024</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10/28/2024</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10/28/2024</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10/28/2024</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10/28/2024</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10/28/2024</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10/28/2024</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10/28/2024</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1.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reepik.com/free-photo/yellow-excavator-digging-ore-rich-rock-open-pit-mine_17344806.htm#query=mining%20sector&amp;position=34&amp;from_view=search&amp;track=ais"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s://www.freepik.com/free-photo/construction-site-silhouettes_1243080.htm#query=construction&amp;position=7&amp;from_view=search&amp;track=sph" TargetMode="Externa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7"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3"/>
          <a:stretch>
            <a:fillRect/>
          </a:stretch>
        </p:blipFill>
        <p:spPr>
          <a:xfrm>
            <a:off x="1186" y="2174"/>
            <a:ext cx="12193506" cy="6852602"/>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3"/>
          <a:stretch>
            <a:fillRect/>
          </a:stretch>
        </p:blipFill>
        <p:spPr>
          <a:xfrm>
            <a:off x="0" y="0"/>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232182" y="3528409"/>
            <a:ext cx="839331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5</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ea typeface="Open Sans ExtraBold"/>
                <a:cs typeface="Open Sans ExtraBold"/>
              </a:rPr>
              <a:t>BASE YEAR RECONSTRUCTION using the INDUSTRY SECTOR EXAMPLE</a:t>
            </a:r>
            <a:endParaRPr lang="en-US" altLang="en-US" sz="4400" b="1" dirty="0">
              <a:latin typeface="Open Sans ExtraBold"/>
              <a:ea typeface="Open Sans ExtraBold"/>
              <a:cs typeface="Open Sans ExtraBold"/>
            </a:endParaRPr>
          </a:p>
        </p:txBody>
      </p:sp>
      <p:sp>
        <p:nvSpPr>
          <p:cNvPr id="6" name="TextBox 1">
            <a:extLst>
              <a:ext uri="{FF2B5EF4-FFF2-40B4-BE49-F238E27FC236}">
                <a16:creationId xmlns:a16="http://schemas.microsoft.com/office/drawing/2014/main" id="{F3BCD3B0-3648-480F-82BD-C8D845EDB3C6}"/>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2.0</a:t>
            </a:r>
            <a:endParaRPr lang="en-US" sz="105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A30B8E22-AB78-BA4E-A699-F7241C1EC8AE}"/>
              </a:ext>
            </a:extLst>
          </p:cNvPr>
          <p:cNvSpPr txBox="1"/>
          <p:nvPr/>
        </p:nvSpPr>
        <p:spPr>
          <a:xfrm>
            <a:off x="230996" y="2880991"/>
            <a:ext cx="3483373" cy="646331"/>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Model for Analysis of Energy Demand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5251985" y="92868"/>
            <a:ext cx="6664569"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1907548" y="479520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1907549" y="5478168"/>
            <a:ext cx="1570943" cy="664012"/>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317654" y="4792860"/>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195270" y="4676282"/>
            <a:ext cx="1763330" cy="1603773"/>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1843771" y="4722526"/>
            <a:ext cx="1763330" cy="1603774"/>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1166740" y="4511736"/>
            <a:ext cx="1603773"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1069263" y="4658622"/>
            <a:ext cx="1603773"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317653" y="5471429"/>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13" name="Picture 12">
            <a:extLst>
              <a:ext uri="{FF2B5EF4-FFF2-40B4-BE49-F238E27FC236}">
                <a16:creationId xmlns:a16="http://schemas.microsoft.com/office/drawing/2014/main" id="{4986DCFA-E321-EDAE-B15C-D7F87E92FE57}"/>
              </a:ext>
            </a:extLst>
          </p:cNvPr>
          <p:cNvPicPr>
            <a:picLocks noChangeAspect="1"/>
          </p:cNvPicPr>
          <p:nvPr/>
        </p:nvPicPr>
        <p:blipFill>
          <a:blip r:embed="rId3"/>
          <a:stretch>
            <a:fillRect/>
          </a:stretch>
        </p:blipFill>
        <p:spPr>
          <a:xfrm>
            <a:off x="5366069" y="1702176"/>
            <a:ext cx="5979763" cy="4264515"/>
          </a:xfrm>
          <a:prstGeom prst="rect">
            <a:avLst/>
          </a:prstGeom>
        </p:spPr>
      </p:pic>
      <p:pic>
        <p:nvPicPr>
          <p:cNvPr id="17" name="Picture 16">
            <a:extLst>
              <a:ext uri="{FF2B5EF4-FFF2-40B4-BE49-F238E27FC236}">
                <a16:creationId xmlns:a16="http://schemas.microsoft.com/office/drawing/2014/main" id="{04E697D1-592C-5934-D5ED-50764C5BEFFA}"/>
              </a:ext>
            </a:extLst>
          </p:cNvPr>
          <p:cNvPicPr>
            <a:picLocks noChangeAspect="1"/>
          </p:cNvPicPr>
          <p:nvPr/>
        </p:nvPicPr>
        <p:blipFill>
          <a:blip r:embed="rId4"/>
          <a:stretch>
            <a:fillRect/>
          </a:stretch>
        </p:blipFill>
        <p:spPr>
          <a:xfrm>
            <a:off x="626382" y="534197"/>
            <a:ext cx="4343124" cy="3521248"/>
          </a:xfrm>
          <a:prstGeom prst="rect">
            <a:avLst/>
          </a:prstGeom>
        </p:spPr>
      </p:pic>
      <p:cxnSp>
        <p:nvCxnSpPr>
          <p:cNvPr id="43" name="Connector: Elbow 42">
            <a:extLst>
              <a:ext uri="{FF2B5EF4-FFF2-40B4-BE49-F238E27FC236}">
                <a16:creationId xmlns:a16="http://schemas.microsoft.com/office/drawing/2014/main" id="{766D2C56-6EE4-DBE1-EFF5-A214124DFEC2}"/>
              </a:ext>
            </a:extLst>
          </p:cNvPr>
          <p:cNvCxnSpPr>
            <a:cxnSpLocks/>
          </p:cNvCxnSpPr>
          <p:nvPr/>
        </p:nvCxnSpPr>
        <p:spPr>
          <a:xfrm rot="16200000" flipH="1">
            <a:off x="3801932" y="3668295"/>
            <a:ext cx="2195660" cy="932614"/>
          </a:xfrm>
          <a:prstGeom prst="bentConnector3">
            <a:avLst>
              <a:gd name="adj1" fmla="val 100059"/>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94FA1D4-CB54-09C2-36EA-5FADD0ADBDBA}"/>
              </a:ext>
            </a:extLst>
          </p:cNvPr>
          <p:cNvCxnSpPr>
            <a:cxnSpLocks/>
          </p:cNvCxnSpPr>
          <p:nvPr/>
        </p:nvCxnSpPr>
        <p:spPr>
          <a:xfrm>
            <a:off x="4838868" y="2595418"/>
            <a:ext cx="527201"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B24F4FF-B82F-24BE-3208-DCDFD4BF5432}"/>
              </a:ext>
            </a:extLst>
          </p:cNvPr>
          <p:cNvCxnSpPr>
            <a:cxnSpLocks/>
          </p:cNvCxnSpPr>
          <p:nvPr/>
        </p:nvCxnSpPr>
        <p:spPr>
          <a:xfrm>
            <a:off x="2881072" y="3746816"/>
            <a:ext cx="248499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86F89D5F-F172-6956-143B-F623B4BD3404}"/>
              </a:ext>
            </a:extLst>
          </p:cNvPr>
          <p:cNvCxnSpPr>
            <a:cxnSpLocks/>
          </p:cNvCxnSpPr>
          <p:nvPr/>
        </p:nvCxnSpPr>
        <p:spPr>
          <a:xfrm rot="16200000" flipH="1">
            <a:off x="3036331" y="3478935"/>
            <a:ext cx="2745191" cy="1860866"/>
          </a:xfrm>
          <a:prstGeom prst="curvedConnector3">
            <a:avLst>
              <a:gd name="adj1" fmla="val 99123"/>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a:extLst>
              <a:ext uri="{FF2B5EF4-FFF2-40B4-BE49-F238E27FC236}">
                <a16:creationId xmlns:a16="http://schemas.microsoft.com/office/drawing/2014/main" id="{864A2CA3-B3C7-4E7E-3880-AC3532B37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5973" y="589974"/>
            <a:ext cx="699717" cy="6997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EADA239-BD1C-5C5D-BD8B-EC072097EC84}"/>
              </a:ext>
            </a:extLst>
          </p:cNvPr>
          <p:cNvSpPr txBox="1"/>
          <p:nvPr/>
        </p:nvSpPr>
        <p:spPr>
          <a:xfrm>
            <a:off x="5251985" y="1289691"/>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5.2.3.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FF60E0BB-C0E3-6C40-55CB-47CC086B7F3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45769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07B72B-74B3-4AF3-7470-8FB4FC5A44D9}"/>
              </a:ext>
            </a:extLst>
          </p:cNvPr>
          <p:cNvPicPr>
            <a:picLocks noChangeAspect="1"/>
          </p:cNvPicPr>
          <p:nvPr/>
        </p:nvPicPr>
        <p:blipFill>
          <a:blip r:embed="rId4"/>
          <a:stretch>
            <a:fillRect/>
          </a:stretch>
        </p:blipFill>
        <p:spPr>
          <a:xfrm>
            <a:off x="1473979" y="1905359"/>
            <a:ext cx="5559644" cy="4365987"/>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246256" y="3018816"/>
            <a:ext cx="1874982" cy="3377154"/>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4174C385-B891-C3CF-7495-3AA83E83AAC8}"/>
              </a:ext>
            </a:extLst>
          </p:cNvPr>
          <p:cNvSpPr txBox="1"/>
          <p:nvPr/>
        </p:nvSpPr>
        <p:spPr>
          <a:xfrm rot="16200000">
            <a:off x="-1056008" y="3903688"/>
            <a:ext cx="4365989" cy="369332"/>
          </a:xfrm>
          <a:prstGeom prst="rect">
            <a:avLst/>
          </a:prstGeom>
          <a:noFill/>
          <a:ln w="19050">
            <a:solidFill>
              <a:srgbClr val="002060"/>
            </a:solidFill>
          </a:ln>
        </p:spPr>
        <p:txBody>
          <a:bodyPr wrap="square">
            <a:spAutoFit/>
          </a:bodyPr>
          <a:lstStyle/>
          <a:p>
            <a:pPr algn="ctr"/>
            <a:r>
              <a:rPr lang="en-GB"/>
              <a:t>Agriculture MAED Input Data</a:t>
            </a:r>
          </a:p>
        </p:txBody>
      </p:sp>
      <p:sp>
        <p:nvSpPr>
          <p:cNvPr id="20" name="Arrow: Right 19">
            <a:extLst>
              <a:ext uri="{FF2B5EF4-FFF2-40B4-BE49-F238E27FC236}">
                <a16:creationId xmlns:a16="http://schemas.microsoft.com/office/drawing/2014/main" id="{A79266D4-9769-89C6-2BF2-331F048EFE00}"/>
              </a:ext>
            </a:extLst>
          </p:cNvPr>
          <p:cNvSpPr/>
          <p:nvPr/>
        </p:nvSpPr>
        <p:spPr>
          <a:xfrm>
            <a:off x="7103200" y="4365647"/>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7758072" y="4326744"/>
            <a:ext cx="3862652" cy="369332"/>
          </a:xfrm>
          <a:prstGeom prst="rect">
            <a:avLst/>
          </a:prstGeom>
          <a:noFill/>
          <a:ln w="19050">
            <a:solidFill>
              <a:srgbClr val="002060"/>
            </a:solidFill>
          </a:ln>
        </p:spPr>
        <p:txBody>
          <a:bodyPr wrap="square">
            <a:spAutoFit/>
          </a:bodyPr>
          <a:lstStyle/>
          <a:p>
            <a:pPr algn="ctr"/>
            <a:r>
              <a:rPr lang="en-GB"/>
              <a:t>We still need to calculate these data</a:t>
            </a:r>
          </a:p>
        </p:txBody>
      </p:sp>
      <p:sp>
        <p:nvSpPr>
          <p:cNvPr id="23" name="TextBox 22">
            <a:extLst>
              <a:ext uri="{FF2B5EF4-FFF2-40B4-BE49-F238E27FC236}">
                <a16:creationId xmlns:a16="http://schemas.microsoft.com/office/drawing/2014/main" id="{5DAE4898-A63F-A42E-D3ED-EFA5FE776EBC}"/>
              </a:ext>
            </a:extLst>
          </p:cNvPr>
          <p:cNvSpPr txBox="1"/>
          <p:nvPr/>
        </p:nvSpPr>
        <p:spPr>
          <a:xfrm>
            <a:off x="845861" y="1309427"/>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5.2.4.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8242FE9B-0D36-CC55-A8F0-54DFE658F1C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5035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592344" y="3593485"/>
            <a:ext cx="3438662" cy="369332"/>
          </a:xfrm>
          <a:prstGeom prst="rect">
            <a:avLst/>
          </a:prstGeom>
          <a:noFill/>
          <a:ln w="19050">
            <a:solidFill>
              <a:srgbClr val="002060"/>
            </a:solidFill>
          </a:ln>
        </p:spPr>
        <p:txBody>
          <a:bodyPr wrap="square">
            <a:spAutoFit/>
          </a:bodyPr>
          <a:lstStyle/>
          <a:p>
            <a:pPr algn="ctr"/>
            <a:r>
              <a:rPr lang="en-GB"/>
              <a:t>Agriculture MAED Input Data</a:t>
            </a:r>
          </a:p>
        </p:txBody>
      </p:sp>
      <p:sp>
        <p:nvSpPr>
          <p:cNvPr id="20" name="Arrow: Right 19">
            <a:extLst>
              <a:ext uri="{FF2B5EF4-FFF2-40B4-BE49-F238E27FC236}">
                <a16:creationId xmlns:a16="http://schemas.microsoft.com/office/drawing/2014/main" id="{A79266D4-9769-89C6-2BF2-331F048EFE00}"/>
              </a:ext>
            </a:extLst>
          </p:cNvPr>
          <p:cNvSpPr/>
          <p:nvPr/>
        </p:nvSpPr>
        <p:spPr>
          <a:xfrm>
            <a:off x="7999648" y="3595504"/>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8773112" y="2231003"/>
            <a:ext cx="2721106" cy="3139321"/>
          </a:xfrm>
          <a:prstGeom prst="rect">
            <a:avLst/>
          </a:prstGeom>
          <a:noFill/>
          <a:ln w="19050">
            <a:solidFill>
              <a:srgbClr val="002060"/>
            </a:solidFill>
          </a:ln>
        </p:spPr>
        <p:txBody>
          <a:bodyPr wrap="square">
            <a:spAutoFit/>
          </a:bodyPr>
          <a:lstStyle/>
          <a:p>
            <a:pPr algn="ctr"/>
            <a:r>
              <a:rPr lang="en-GB"/>
              <a:t>We have calculated percentages of the original data for: </a:t>
            </a:r>
          </a:p>
          <a:p>
            <a:pPr algn="ctr"/>
            <a:r>
              <a:rPr lang="en-GB"/>
              <a:t>- </a:t>
            </a:r>
            <a:r>
              <a:rPr lang="en-GB" b="1">
                <a:solidFill>
                  <a:schemeClr val="bg2">
                    <a:lumMod val="50000"/>
                  </a:schemeClr>
                </a:solidFill>
              </a:rPr>
              <a:t>Penetration of Energy Forms in ACM - Agriculture</a:t>
            </a:r>
          </a:p>
          <a:p>
            <a:pPr algn="ctr"/>
            <a:r>
              <a:rPr lang="en-GB"/>
              <a:t>- </a:t>
            </a:r>
            <a:r>
              <a:rPr lang="en-GB" b="1">
                <a:solidFill>
                  <a:schemeClr val="accent2"/>
                </a:solidFill>
              </a:rPr>
              <a:t>Efficiencies in ACM - Agriculture</a:t>
            </a:r>
          </a:p>
          <a:p>
            <a:pPr algn="ctr"/>
            <a:endParaRPr lang="en-GB"/>
          </a:p>
          <a:p>
            <a:pPr algn="ctr"/>
            <a:r>
              <a:rPr lang="en-GB"/>
              <a:t> The data are now ready to be input in MAED. </a:t>
            </a:r>
          </a:p>
        </p:txBody>
      </p:sp>
      <p:pic>
        <p:nvPicPr>
          <p:cNvPr id="12" name="Picture 11">
            <a:extLst>
              <a:ext uri="{FF2B5EF4-FFF2-40B4-BE49-F238E27FC236}">
                <a16:creationId xmlns:a16="http://schemas.microsoft.com/office/drawing/2014/main" id="{C46769A5-E7C6-429C-4415-8649EB11CCF5}"/>
              </a:ext>
            </a:extLst>
          </p:cNvPr>
          <p:cNvPicPr>
            <a:picLocks noChangeAspect="1"/>
          </p:cNvPicPr>
          <p:nvPr/>
        </p:nvPicPr>
        <p:blipFill>
          <a:blip r:embed="rId3"/>
          <a:stretch>
            <a:fillRect/>
          </a:stretch>
        </p:blipFill>
        <p:spPr>
          <a:xfrm>
            <a:off x="1330595" y="2058821"/>
            <a:ext cx="6603441" cy="1672669"/>
          </a:xfrm>
          <a:prstGeom prst="rect">
            <a:avLst/>
          </a:prstGeom>
        </p:spPr>
      </p:pic>
      <p:pic>
        <p:nvPicPr>
          <p:cNvPr id="14" name="Picture 13">
            <a:extLst>
              <a:ext uri="{FF2B5EF4-FFF2-40B4-BE49-F238E27FC236}">
                <a16:creationId xmlns:a16="http://schemas.microsoft.com/office/drawing/2014/main" id="{50F40B09-D140-13E3-CA4D-36EECCD5F10D}"/>
              </a:ext>
            </a:extLst>
          </p:cNvPr>
          <p:cNvPicPr>
            <a:picLocks noChangeAspect="1"/>
          </p:cNvPicPr>
          <p:nvPr/>
        </p:nvPicPr>
        <p:blipFill>
          <a:blip r:embed="rId4"/>
          <a:stretch>
            <a:fillRect/>
          </a:stretch>
        </p:blipFill>
        <p:spPr>
          <a:xfrm>
            <a:off x="1330595" y="3836321"/>
            <a:ext cx="6603441" cy="1661160"/>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190835" y="1953990"/>
            <a:ext cx="2790254" cy="3624774"/>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TextBox 18">
            <a:extLst>
              <a:ext uri="{FF2B5EF4-FFF2-40B4-BE49-F238E27FC236}">
                <a16:creationId xmlns:a16="http://schemas.microsoft.com/office/drawing/2014/main" id="{DE333D4B-C33A-56D9-8188-429C47905A16}"/>
              </a:ext>
            </a:extLst>
          </p:cNvPr>
          <p:cNvSpPr txBox="1"/>
          <p:nvPr/>
        </p:nvSpPr>
        <p:spPr>
          <a:xfrm>
            <a:off x="845861" y="1306532"/>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5.2.5.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8FF8CBD9-FAEE-2B6F-7F30-CC0AEC652FB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7525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772720" y="2431636"/>
            <a:ext cx="1237899" cy="923330"/>
          </a:xfrm>
          <a:prstGeom prst="rect">
            <a:avLst/>
          </a:prstGeom>
          <a:noFill/>
          <a:ln w="19050">
            <a:solidFill>
              <a:srgbClr val="002060"/>
            </a:solidFill>
          </a:ln>
        </p:spPr>
        <p:txBody>
          <a:bodyPr wrap="square">
            <a:spAutoFit/>
          </a:bodyPr>
          <a:lstStyle/>
          <a:p>
            <a:pPr algn="ctr"/>
            <a:r>
              <a:rPr lang="en-GB"/>
              <a:t>Agriculture MAED Input Data</a:t>
            </a:r>
          </a:p>
        </p:txBody>
      </p:sp>
      <p:pic>
        <p:nvPicPr>
          <p:cNvPr id="13" name="Picture 12">
            <a:extLst>
              <a:ext uri="{FF2B5EF4-FFF2-40B4-BE49-F238E27FC236}">
                <a16:creationId xmlns:a16="http://schemas.microsoft.com/office/drawing/2014/main" id="{C75EFEBB-10BF-24A3-BC58-8B65881302BD}"/>
              </a:ext>
            </a:extLst>
          </p:cNvPr>
          <p:cNvPicPr>
            <a:picLocks noChangeAspect="1"/>
          </p:cNvPicPr>
          <p:nvPr/>
        </p:nvPicPr>
        <p:blipFill>
          <a:blip r:embed="rId4"/>
          <a:stretch>
            <a:fillRect/>
          </a:stretch>
        </p:blipFill>
        <p:spPr>
          <a:xfrm>
            <a:off x="1929923" y="2274352"/>
            <a:ext cx="5798942" cy="1237899"/>
          </a:xfrm>
          <a:prstGeom prst="rect">
            <a:avLst/>
          </a:prstGeom>
        </p:spPr>
      </p:pic>
      <p:sp>
        <p:nvSpPr>
          <p:cNvPr id="19" name="TextBox 18">
            <a:extLst>
              <a:ext uri="{FF2B5EF4-FFF2-40B4-BE49-F238E27FC236}">
                <a16:creationId xmlns:a16="http://schemas.microsoft.com/office/drawing/2014/main" id="{54CF2468-89B4-B98C-868A-4B9B39021B25}"/>
              </a:ext>
            </a:extLst>
          </p:cNvPr>
          <p:cNvSpPr txBox="1"/>
          <p:nvPr/>
        </p:nvSpPr>
        <p:spPr>
          <a:xfrm>
            <a:off x="6709480" y="4662719"/>
            <a:ext cx="2062314" cy="646331"/>
          </a:xfrm>
          <a:prstGeom prst="rect">
            <a:avLst/>
          </a:prstGeom>
          <a:noFill/>
        </p:spPr>
        <p:txBody>
          <a:bodyPr wrap="square">
            <a:spAutoFit/>
          </a:bodyPr>
          <a:lstStyle/>
          <a:p>
            <a:pPr algn="ctr"/>
            <a:r>
              <a:rPr lang="en-GB" b="1">
                <a:solidFill>
                  <a:srgbClr val="C00000"/>
                </a:solidFill>
              </a:rPr>
              <a:t>Sectoral Shares of GDP for Agriculture</a:t>
            </a:r>
          </a:p>
        </p:txBody>
      </p:sp>
      <p:cxnSp>
        <p:nvCxnSpPr>
          <p:cNvPr id="23" name="Straight Connector 22">
            <a:extLst>
              <a:ext uri="{FF2B5EF4-FFF2-40B4-BE49-F238E27FC236}">
                <a16:creationId xmlns:a16="http://schemas.microsoft.com/office/drawing/2014/main" id="{5BDAC33A-9BE9-8848-A288-1A78FE2756CE}"/>
              </a:ext>
            </a:extLst>
          </p:cNvPr>
          <p:cNvCxnSpPr/>
          <p:nvPr/>
        </p:nvCxnSpPr>
        <p:spPr>
          <a:xfrm>
            <a:off x="6700244" y="5355216"/>
            <a:ext cx="20623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8056A7-9C56-FAA5-8EFA-04D977BBDD2B}"/>
              </a:ext>
            </a:extLst>
          </p:cNvPr>
          <p:cNvSpPr txBox="1"/>
          <p:nvPr/>
        </p:nvSpPr>
        <p:spPr>
          <a:xfrm>
            <a:off x="6871338" y="5355216"/>
            <a:ext cx="1782618" cy="369332"/>
          </a:xfrm>
          <a:prstGeom prst="rect">
            <a:avLst/>
          </a:prstGeom>
          <a:noFill/>
        </p:spPr>
        <p:txBody>
          <a:bodyPr wrap="square">
            <a:spAutoFit/>
          </a:bodyPr>
          <a:lstStyle/>
          <a:p>
            <a:pPr algn="ctr"/>
            <a:r>
              <a:rPr lang="en-GB" b="1">
                <a:solidFill>
                  <a:srgbClr val="C00000"/>
                </a:solidFill>
              </a:rPr>
              <a:t>Total GDP</a:t>
            </a:r>
          </a:p>
        </p:txBody>
      </p:sp>
      <p:sp>
        <p:nvSpPr>
          <p:cNvPr id="27" name="TextBox 26">
            <a:extLst>
              <a:ext uri="{FF2B5EF4-FFF2-40B4-BE49-F238E27FC236}">
                <a16:creationId xmlns:a16="http://schemas.microsoft.com/office/drawing/2014/main" id="{01DD66AA-E0B7-0A59-71FE-31DD9B3E6DC8}"/>
              </a:ext>
            </a:extLst>
          </p:cNvPr>
          <p:cNvSpPr txBox="1"/>
          <p:nvPr/>
        </p:nvSpPr>
        <p:spPr>
          <a:xfrm>
            <a:off x="9512231" y="4772520"/>
            <a:ext cx="1839843" cy="923330"/>
          </a:xfrm>
          <a:prstGeom prst="rect">
            <a:avLst/>
          </a:prstGeom>
          <a:noFill/>
        </p:spPr>
        <p:txBody>
          <a:bodyPr wrap="square">
            <a:spAutoFit/>
          </a:bodyPr>
          <a:lstStyle/>
          <a:p>
            <a:pPr algn="ctr"/>
            <a:r>
              <a:rPr lang="en-GB" b="1">
                <a:solidFill>
                  <a:srgbClr val="C00000"/>
                </a:solidFill>
              </a:rPr>
              <a:t>Sectoral Shares of GDP for Agriculture (%)</a:t>
            </a:r>
          </a:p>
        </p:txBody>
      </p:sp>
      <p:sp>
        <p:nvSpPr>
          <p:cNvPr id="29" name="TextBox 28">
            <a:extLst>
              <a:ext uri="{FF2B5EF4-FFF2-40B4-BE49-F238E27FC236}">
                <a16:creationId xmlns:a16="http://schemas.microsoft.com/office/drawing/2014/main" id="{0485EA06-2D62-5375-B9E2-47E13DAAE4F6}"/>
              </a:ext>
            </a:extLst>
          </p:cNvPr>
          <p:cNvSpPr txBox="1"/>
          <p:nvPr/>
        </p:nvSpPr>
        <p:spPr>
          <a:xfrm>
            <a:off x="8803010" y="5062828"/>
            <a:ext cx="369455" cy="584775"/>
          </a:xfrm>
          <a:prstGeom prst="rect">
            <a:avLst/>
          </a:prstGeom>
          <a:noFill/>
        </p:spPr>
        <p:txBody>
          <a:bodyPr wrap="square">
            <a:spAutoFit/>
          </a:bodyPr>
          <a:lstStyle/>
          <a:p>
            <a:r>
              <a:rPr lang="en-GB" sz="3200" b="1">
                <a:solidFill>
                  <a:srgbClr val="C00000"/>
                </a:solidFill>
              </a:rPr>
              <a:t>=</a:t>
            </a:r>
            <a:endParaRPr lang="en-GB" sz="3200"/>
          </a:p>
        </p:txBody>
      </p:sp>
      <p:cxnSp>
        <p:nvCxnSpPr>
          <p:cNvPr id="32" name="Straight Arrow Connector 31">
            <a:extLst>
              <a:ext uri="{FF2B5EF4-FFF2-40B4-BE49-F238E27FC236}">
                <a16:creationId xmlns:a16="http://schemas.microsoft.com/office/drawing/2014/main" id="{7471D8E5-1BC2-4CDA-AB57-222809CC720D}"/>
              </a:ext>
            </a:extLst>
          </p:cNvPr>
          <p:cNvCxnSpPr>
            <a:cxnSpLocks/>
          </p:cNvCxnSpPr>
          <p:nvPr/>
        </p:nvCxnSpPr>
        <p:spPr>
          <a:xfrm flipH="1" flipV="1">
            <a:off x="7743658" y="3330128"/>
            <a:ext cx="2327579" cy="1442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18F4554-B15E-BD5F-1159-848DA288F65E}"/>
              </a:ext>
            </a:extLst>
          </p:cNvPr>
          <p:cNvSpPr txBox="1"/>
          <p:nvPr/>
        </p:nvSpPr>
        <p:spPr>
          <a:xfrm rot="16200000">
            <a:off x="905525" y="4713183"/>
            <a:ext cx="1237899" cy="646331"/>
          </a:xfrm>
          <a:prstGeom prst="rect">
            <a:avLst/>
          </a:prstGeom>
          <a:noFill/>
          <a:ln w="19050">
            <a:solidFill>
              <a:srgbClr val="002060"/>
            </a:solidFill>
          </a:ln>
        </p:spPr>
        <p:txBody>
          <a:bodyPr wrap="square">
            <a:spAutoFit/>
          </a:bodyPr>
          <a:lstStyle/>
          <a:p>
            <a:pPr algn="ctr"/>
            <a:r>
              <a:rPr lang="en-GB"/>
              <a:t>Agriculture Raw Data</a:t>
            </a:r>
          </a:p>
        </p:txBody>
      </p:sp>
      <p:cxnSp>
        <p:nvCxnSpPr>
          <p:cNvPr id="34" name="Straight Arrow Connector 33">
            <a:extLst>
              <a:ext uri="{FF2B5EF4-FFF2-40B4-BE49-F238E27FC236}">
                <a16:creationId xmlns:a16="http://schemas.microsoft.com/office/drawing/2014/main" id="{D618DB0A-20DD-5C81-3A69-EFF903803D3B}"/>
              </a:ext>
            </a:extLst>
          </p:cNvPr>
          <p:cNvCxnSpPr>
            <a:cxnSpLocks/>
            <a:endCxn id="19" idx="1"/>
          </p:cNvCxnSpPr>
          <p:nvPr/>
        </p:nvCxnSpPr>
        <p:spPr>
          <a:xfrm flipV="1">
            <a:off x="6222730" y="4985885"/>
            <a:ext cx="486750" cy="2077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C5E4027-2FE6-80C5-5E89-5EF439FDDA50}"/>
              </a:ext>
            </a:extLst>
          </p:cNvPr>
          <p:cNvCxnSpPr>
            <a:cxnSpLocks/>
            <a:endCxn id="25" idx="1"/>
          </p:cNvCxnSpPr>
          <p:nvPr/>
        </p:nvCxnSpPr>
        <p:spPr>
          <a:xfrm>
            <a:off x="6263182" y="5470633"/>
            <a:ext cx="608156" cy="69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952D7B8-FAC2-F4B0-AF58-B2B115B062A0}"/>
              </a:ext>
            </a:extLst>
          </p:cNvPr>
          <p:cNvSpPr txBox="1"/>
          <p:nvPr/>
        </p:nvSpPr>
        <p:spPr>
          <a:xfrm>
            <a:off x="9122256" y="5157103"/>
            <a:ext cx="695648" cy="400110"/>
          </a:xfrm>
          <a:prstGeom prst="rect">
            <a:avLst/>
          </a:prstGeom>
          <a:noFill/>
        </p:spPr>
        <p:txBody>
          <a:bodyPr wrap="square">
            <a:spAutoFit/>
          </a:bodyPr>
          <a:lstStyle/>
          <a:p>
            <a:r>
              <a:rPr lang="en-GB" sz="2000" b="1" dirty="0">
                <a:solidFill>
                  <a:srgbClr val="C00000"/>
                </a:solidFill>
              </a:rPr>
              <a:t>10</a:t>
            </a:r>
            <a:r>
              <a:rPr lang="en-GB" sz="2000" dirty="0"/>
              <a:t> </a:t>
            </a:r>
          </a:p>
        </p:txBody>
      </p:sp>
      <p:sp>
        <p:nvSpPr>
          <p:cNvPr id="44" name="TextBox 43">
            <a:extLst>
              <a:ext uri="{FF2B5EF4-FFF2-40B4-BE49-F238E27FC236}">
                <a16:creationId xmlns:a16="http://schemas.microsoft.com/office/drawing/2014/main" id="{D2F0F1F0-8270-F4E7-0B8A-236EF5635D14}"/>
              </a:ext>
            </a:extLst>
          </p:cNvPr>
          <p:cNvSpPr txBox="1"/>
          <p:nvPr/>
        </p:nvSpPr>
        <p:spPr>
          <a:xfrm>
            <a:off x="845861" y="1363374"/>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5.2.6.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31A7021F-B0F8-2EB7-BC07-519EB56E206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5" name="Picture 14">
            <a:extLst>
              <a:ext uri="{FF2B5EF4-FFF2-40B4-BE49-F238E27FC236}">
                <a16:creationId xmlns:a16="http://schemas.microsoft.com/office/drawing/2014/main" id="{3B7C44CD-912D-993F-582B-5C15D535FDAB}"/>
              </a:ext>
            </a:extLst>
          </p:cNvPr>
          <p:cNvPicPr>
            <a:picLocks noChangeAspect="1"/>
          </p:cNvPicPr>
          <p:nvPr/>
        </p:nvPicPr>
        <p:blipFill>
          <a:blip r:embed="rId5"/>
          <a:stretch>
            <a:fillRect/>
          </a:stretch>
        </p:blipFill>
        <p:spPr>
          <a:xfrm>
            <a:off x="1941909" y="4481991"/>
            <a:ext cx="4141988" cy="1108714"/>
          </a:xfrm>
          <a:prstGeom prst="rect">
            <a:avLst/>
          </a:prstGeom>
        </p:spPr>
      </p:pic>
    </p:spTree>
    <p:extLst>
      <p:ext uri="{BB962C8B-B14F-4D97-AF65-F5344CB8AC3E}">
        <p14:creationId xmlns:p14="http://schemas.microsoft.com/office/powerpoint/2010/main" val="688940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381290" y="1133834"/>
            <a:ext cx="7398101" cy="697227"/>
          </a:xfrm>
        </p:spPr>
        <p:txBody>
          <a:bodyPr>
            <a:noAutofit/>
          </a:bodyPr>
          <a:lstStyle/>
          <a:p>
            <a:pPr marL="0" lvl="6" indent="0" eaLnBrk="0" fontAlgn="base" hangingPunct="0">
              <a:lnSpc>
                <a:spcPct val="120000"/>
              </a:lnSpc>
              <a:spcBef>
                <a:spcPts val="500"/>
              </a:spcBef>
              <a:spcAft>
                <a:spcPts val="1200"/>
              </a:spcAft>
              <a:buClr>
                <a:srgbClr val="333333"/>
              </a:buClr>
              <a:buSzPts val="1300"/>
              <a:buNone/>
              <a:defRPr/>
            </a:pPr>
            <a:r>
              <a:rPr lang="en-GB" sz="1600" b="1">
                <a:solidFill>
                  <a:schemeClr val="accent5">
                    <a:lumMod val="60000"/>
                    <a:lumOff val="40000"/>
                  </a:schemeClr>
                </a:solidFill>
                <a:latin typeface="Open Sans"/>
                <a:ea typeface="Open Sans"/>
                <a:cs typeface="Open Sans"/>
              </a:rPr>
              <a:t>5.3.1. How does MAED calculate the Final Energy Demands for the various energy sources? What happens inside the MAED model?</a:t>
            </a: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320591" y="555490"/>
            <a:ext cx="7020118"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algn="l"/>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sz="4400">
              <a:latin typeface="Open Sans"/>
              <a:ea typeface="Open Sans"/>
              <a:cs typeface="Open Sans"/>
              <a:sym typeface="Bodoni SvtyTwo ITC TT-Book"/>
            </a:endParaRPr>
          </a:p>
        </p:txBody>
      </p:sp>
      <p:pic>
        <p:nvPicPr>
          <p:cNvPr id="23" name="Picture 23">
            <a:extLst>
              <a:ext uri="{FF2B5EF4-FFF2-40B4-BE49-F238E27FC236}">
                <a16:creationId xmlns:a16="http://schemas.microsoft.com/office/drawing/2014/main" id="{76C480D8-8CE6-77A5-5475-98B1EE96D76F}"/>
              </a:ext>
            </a:extLst>
          </p:cNvPr>
          <p:cNvPicPr>
            <a:picLocks noChangeAspect="1"/>
          </p:cNvPicPr>
          <p:nvPr/>
        </p:nvPicPr>
        <p:blipFill>
          <a:blip r:embed="rId3"/>
          <a:srcRect/>
          <a:stretch/>
        </p:blipFill>
        <p:spPr>
          <a:xfrm>
            <a:off x="1317854" y="2363063"/>
            <a:ext cx="6231763" cy="4003919"/>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CB9D3-F450-6CBE-67FE-C85FA261EED1}"/>
                  </a:ext>
                </a:extLst>
              </p:cNvPr>
              <p:cNvSpPr txBox="1"/>
              <p:nvPr/>
            </p:nvSpPr>
            <p:spPr>
              <a:xfrm>
                <a:off x="2241733" y="2178397"/>
                <a:ext cx="2865646" cy="369332"/>
              </a:xfrm>
              <a:prstGeom prst="rect">
                <a:avLst/>
              </a:prstGeom>
              <a:noFill/>
            </p:spPr>
            <p:txBody>
              <a:bodyPr wrap="square" lIns="0" tIns="0" rIns="0" bIns="0" rtlCol="0">
                <a:spAutoFit/>
              </a:bodyPr>
              <a:lstStyle/>
              <a:p>
                <a14:m>
                  <m:oMath xmlns:m="http://schemas.openxmlformats.org/officeDocument/2006/math">
                    <m:r>
                      <a:rPr lang="en-GB" sz="2400" b="1" i="1" smtClean="0">
                        <a:solidFill>
                          <a:srgbClr val="C00000"/>
                        </a:solidFill>
                        <a:latin typeface="Cambria Math" panose="02040503050406030204" pitchFamily="18" charset="0"/>
                        <a:ea typeface="Cambria Math" panose="02040503050406030204" pitchFamily="18" charset="0"/>
                      </a:rPr>
                      <m:t>𝑫𝑷</m:t>
                    </m:r>
                  </m:oMath>
                </a14:m>
                <a:r>
                  <a:rPr lang="en-GB" sz="2400" b="1">
                    <a:solidFill>
                      <a:schemeClr val="accent4"/>
                    </a:solidFill>
                  </a:rPr>
                  <a:t> </a:t>
                </a:r>
                <a14:m>
                  <m:oMath xmlns:m="http://schemas.openxmlformats.org/officeDocument/2006/math">
                    <m:sSub>
                      <m:sSubPr>
                        <m:ctrlPr>
                          <a:rPr lang="en-GB" sz="2400" b="1" i="1">
                            <a:solidFill>
                              <a:schemeClr val="accent4"/>
                            </a:solidFill>
                            <a:latin typeface="Cambria Math" panose="02040503050406030204" pitchFamily="18" charset="0"/>
                          </a:rPr>
                        </m:ctrlPr>
                      </m:sSubPr>
                      <m:e>
                        <m:sSub>
                          <m:sSubPr>
                            <m:ctrlPr>
                              <a:rPr lang="en-GB" sz="2400" b="1" i="1">
                                <a:solidFill>
                                  <a:srgbClr val="7030A0"/>
                                </a:solidFill>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m:t>
                            </m:r>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a14:m>
                <a:endParaRPr lang="en-GB" sz="2400" b="1"/>
              </a:p>
            </p:txBody>
          </p:sp>
        </mc:Choice>
        <mc:Fallback xmlns="">
          <p:sp>
            <p:nvSpPr>
              <p:cNvPr id="3" name="TextBox 2">
                <a:extLst>
                  <a:ext uri="{FF2B5EF4-FFF2-40B4-BE49-F238E27FC236}">
                    <a16:creationId xmlns:a16="http://schemas.microsoft.com/office/drawing/2014/main" id="{F83CB9D3-F450-6CBE-67FE-C85FA261EED1}"/>
                  </a:ext>
                </a:extLst>
              </p:cNvPr>
              <p:cNvSpPr txBox="1">
                <a:spLocks noRot="1" noChangeAspect="1" noMove="1" noResize="1" noEditPoints="1" noAdjustHandles="1" noChangeArrowheads="1" noChangeShapeType="1" noTextEdit="1"/>
              </p:cNvSpPr>
              <p:nvPr/>
            </p:nvSpPr>
            <p:spPr>
              <a:xfrm>
                <a:off x="2241733" y="2178397"/>
                <a:ext cx="2865646" cy="369332"/>
              </a:xfrm>
              <a:prstGeom prst="rect">
                <a:avLst/>
              </a:prstGeom>
              <a:blipFill>
                <a:blip r:embed="rId4"/>
                <a:stretch>
                  <a:fillRect l="-3830"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21F1D5-AC16-D0D6-9A31-DA4F6D81F5CB}"/>
                  </a:ext>
                </a:extLst>
              </p:cNvPr>
              <p:cNvSpPr txBox="1"/>
              <p:nvPr/>
            </p:nvSpPr>
            <p:spPr>
              <a:xfrm>
                <a:off x="6116135" y="2008951"/>
                <a:ext cx="3075970" cy="772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smtClean="0">
                              <a:solidFill>
                                <a:schemeClr val="accent6"/>
                              </a:solidFill>
                              <a:latin typeface="Cambria Math" panose="02040503050406030204" pitchFamily="18" charset="0"/>
                            </a:rPr>
                            <m:t>𝑭𝑬𝑫</m:t>
                          </m:r>
                        </m:e>
                        <m:sub>
                          <m:r>
                            <a:rPr lang="en-GB" sz="2400" b="1" i="1" smtClean="0">
                              <a:solidFill>
                                <a:schemeClr val="accent6"/>
                              </a:solidFill>
                              <a:latin typeface="Cambria Math" panose="02040503050406030204" pitchFamily="18" charset="0"/>
                            </a:rPr>
                            <m:t>𝒖</m:t>
                          </m:r>
                        </m:sub>
                        <m:sup>
                          <m:r>
                            <a:rPr lang="en-GB" sz="2400" b="1" i="1" smtClean="0">
                              <a:solidFill>
                                <a:schemeClr val="accent6"/>
                              </a:solidFill>
                              <a:latin typeface="Cambria Math" panose="02040503050406030204" pitchFamily="18" charset="0"/>
                            </a:rPr>
                            <m:t>𝒆</m:t>
                          </m:r>
                        </m:sup>
                      </m:sSubSup>
                      <m:r>
                        <a:rPr lang="en-GB" sz="2400" b="0" i="1" smtClean="0">
                          <a:latin typeface="Cambria Math" panose="02040503050406030204" pitchFamily="18" charset="0"/>
                        </a:rPr>
                        <m:t>=</m:t>
                      </m:r>
                      <m:sSub>
                        <m:sSubPr>
                          <m:ctrlPr>
                            <a:rPr lang="en-GB" sz="2400" b="1" i="1" smtClean="0">
                              <a:solidFill>
                                <a:schemeClr val="accent4"/>
                              </a:solidFill>
                              <a:latin typeface="Cambria Math" panose="02040503050406030204" pitchFamily="18" charset="0"/>
                            </a:rPr>
                          </m:ctrlPr>
                        </m:sSubPr>
                        <m:e>
                          <m:r>
                            <a:rPr lang="en-GB" sz="2400" b="1" i="1" smtClean="0">
                              <a:solidFill>
                                <a:schemeClr val="accent4"/>
                              </a:solidFill>
                              <a:latin typeface="Cambria Math" panose="02040503050406030204" pitchFamily="18" charset="0"/>
                            </a:rPr>
                            <m:t>𝑼𝑬𝑫</m:t>
                          </m:r>
                        </m:e>
                        <m:sub>
                          <m:r>
                            <a:rPr lang="en-GB" sz="2400" b="1" i="1" smtClean="0">
                              <a:solidFill>
                                <a:schemeClr val="accent4"/>
                              </a:solidFill>
                              <a:latin typeface="Cambria Math" panose="02040503050406030204" pitchFamily="18" charset="0"/>
                            </a:rPr>
                            <m:t>𝒖</m:t>
                          </m:r>
                        </m:sub>
                      </m:sSub>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sSubSup>
                            <m:sSubSupPr>
                              <m:ctrlPr>
                                <a:rPr lang="en-GB" sz="2400" b="1" i="1" smtClean="0">
                                  <a:latin typeface="Cambria Math" panose="02040503050406030204" pitchFamily="18" charset="0"/>
                                  <a:ea typeface="Cambria Math" panose="02040503050406030204" pitchFamily="18" charset="0"/>
                                </a:rPr>
                              </m:ctrlPr>
                            </m:sSubSupPr>
                            <m:e>
                              <m:r>
                                <a:rPr lang="en-GB" sz="2400" b="1" i="1" smtClean="0">
                                  <a:latin typeface="Cambria Math" panose="02040503050406030204" pitchFamily="18" charset="0"/>
                                  <a:ea typeface="Cambria Math" panose="02040503050406030204" pitchFamily="18" charset="0"/>
                                </a:rPr>
                                <m:t>𝑴𝑷</m:t>
                              </m:r>
                            </m:e>
                            <m:sub>
                              <m:r>
                                <a:rPr lang="en-GB" sz="2400" b="1" i="1" smtClean="0">
                                  <a:latin typeface="Cambria Math" panose="02040503050406030204" pitchFamily="18" charset="0"/>
                                  <a:ea typeface="Cambria Math" panose="02040503050406030204" pitchFamily="18" charset="0"/>
                                </a:rPr>
                                <m:t>𝒖</m:t>
                              </m:r>
                            </m:sub>
                            <m:sup>
                              <m:r>
                                <a:rPr lang="en-GB" sz="2400" b="1" i="1" smtClean="0">
                                  <a:latin typeface="Cambria Math" panose="02040503050406030204" pitchFamily="18" charset="0"/>
                                  <a:ea typeface="Cambria Math" panose="02040503050406030204" pitchFamily="18" charset="0"/>
                                </a:rPr>
                                <m:t>𝒆</m:t>
                              </m:r>
                            </m:sup>
                          </m:sSubSup>
                        </m:num>
                        <m:den>
                          <m:sSubSup>
                            <m:sSubSupPr>
                              <m:ctrlPr>
                                <a:rPr lang="en-GB" sz="2400" b="1" i="1" smtClean="0">
                                  <a:solidFill>
                                    <a:schemeClr val="accent2"/>
                                  </a:solidFill>
                                  <a:latin typeface="Cambria Math" panose="02040503050406030204" pitchFamily="18" charset="0"/>
                                  <a:ea typeface="Cambria Math" panose="02040503050406030204" pitchFamily="18" charset="0"/>
                                </a:rPr>
                              </m:ctrlPr>
                            </m:sSubSupPr>
                            <m:e>
                              <m:r>
                                <a:rPr lang="en-GB" sz="2400" b="1" i="1" smtClean="0">
                                  <a:solidFill>
                                    <a:schemeClr val="accent2"/>
                                  </a:solidFill>
                                  <a:latin typeface="Cambria Math" panose="02040503050406030204" pitchFamily="18" charset="0"/>
                                  <a:ea typeface="Cambria Math" panose="02040503050406030204" pitchFamily="18" charset="0"/>
                                </a:rPr>
                                <m:t>𝜼</m:t>
                              </m:r>
                            </m:e>
                            <m:sub>
                              <m:r>
                                <a:rPr lang="en-GB" sz="2400" b="1" i="1" smtClean="0">
                                  <a:solidFill>
                                    <a:schemeClr val="accent2"/>
                                  </a:solidFill>
                                  <a:latin typeface="Cambria Math" panose="02040503050406030204" pitchFamily="18" charset="0"/>
                                  <a:ea typeface="Cambria Math" panose="02040503050406030204" pitchFamily="18" charset="0"/>
                                </a:rPr>
                                <m:t>𝒖</m:t>
                              </m:r>
                            </m:sub>
                            <m:sup>
                              <m:r>
                                <a:rPr lang="en-GB" sz="2400" b="1" i="1" smtClean="0">
                                  <a:solidFill>
                                    <a:schemeClr val="accent2"/>
                                  </a:solidFill>
                                  <a:latin typeface="Cambria Math" panose="02040503050406030204" pitchFamily="18" charset="0"/>
                                  <a:ea typeface="Cambria Math" panose="02040503050406030204" pitchFamily="18" charset="0"/>
                                </a:rPr>
                                <m:t>𝒆</m:t>
                              </m:r>
                            </m:sup>
                          </m:sSubSup>
                        </m:den>
                      </m:f>
                    </m:oMath>
                  </m:oMathPara>
                </a14:m>
                <a:endParaRPr lang="en-GB" sz="2400"/>
              </a:p>
            </p:txBody>
          </p:sp>
        </mc:Choice>
        <mc:Fallback xmlns="">
          <p:sp>
            <p:nvSpPr>
              <p:cNvPr id="4" name="TextBox 3">
                <a:extLst>
                  <a:ext uri="{FF2B5EF4-FFF2-40B4-BE49-F238E27FC236}">
                    <a16:creationId xmlns:a16="http://schemas.microsoft.com/office/drawing/2014/main" id="{2B21F1D5-AC16-D0D6-9A31-DA4F6D81F5CB}"/>
                  </a:ext>
                </a:extLst>
              </p:cNvPr>
              <p:cNvSpPr txBox="1">
                <a:spLocks noRot="1" noChangeAspect="1" noMove="1" noResize="1" noEditPoints="1" noAdjustHandles="1" noChangeArrowheads="1" noChangeShapeType="1" noTextEdit="1"/>
              </p:cNvSpPr>
              <p:nvPr/>
            </p:nvSpPr>
            <p:spPr>
              <a:xfrm>
                <a:off x="6116135" y="2008951"/>
                <a:ext cx="3075970" cy="772904"/>
              </a:xfrm>
              <a:prstGeom prst="rect">
                <a:avLst/>
              </a:prstGeom>
              <a:blipFill>
                <a:blip r:embed="rId5"/>
                <a:stretch>
                  <a:fillRect/>
                </a:stretch>
              </a:blipFill>
            </p:spPr>
            <p:txBody>
              <a:bodyPr/>
              <a:lstStyle/>
              <a:p>
                <a:r>
                  <a:rPr lang="en-US">
                    <a:noFill/>
                  </a:rPr>
                  <a:t> </a:t>
                </a:r>
              </a:p>
            </p:txBody>
          </p:sp>
        </mc:Fallback>
      </mc:AlternateContent>
      <p:cxnSp>
        <p:nvCxnSpPr>
          <p:cNvPr id="7" name="Connector: Curved 6">
            <a:extLst>
              <a:ext uri="{FF2B5EF4-FFF2-40B4-BE49-F238E27FC236}">
                <a16:creationId xmlns:a16="http://schemas.microsoft.com/office/drawing/2014/main" id="{C57AC3D6-EE5D-8129-3A2C-BD8551326C17}"/>
              </a:ext>
            </a:extLst>
          </p:cNvPr>
          <p:cNvCxnSpPr>
            <a:cxnSpLocks/>
            <a:stCxn id="3" idx="3"/>
          </p:cNvCxnSpPr>
          <p:nvPr/>
        </p:nvCxnSpPr>
        <p:spPr>
          <a:xfrm flipV="1">
            <a:off x="5107379" y="2095150"/>
            <a:ext cx="2504796" cy="267913"/>
          </a:xfrm>
          <a:prstGeom prst="curvedConnector3">
            <a:avLst>
              <a:gd name="adj1" fmla="val -339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1C343B-D34D-9982-4ED1-33A8403669EA}"/>
                  </a:ext>
                </a:extLst>
              </p:cNvPr>
              <p:cNvSpPr txBox="1"/>
              <p:nvPr/>
            </p:nvSpPr>
            <p:spPr>
              <a:xfrm>
                <a:off x="9192105" y="3662105"/>
                <a:ext cx="161762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𝑢</m:t>
                      </m:r>
                      <m:r>
                        <a:rPr lang="en-GB" sz="1600" b="0" i="1" smtClean="0">
                          <a:latin typeface="Cambria Math" panose="02040503050406030204" pitchFamily="18" charset="0"/>
                        </a:rPr>
                        <m:t> →{</m:t>
                      </m:r>
                      <m:r>
                        <a:rPr lang="en-GB" sz="1600" b="0" i="1" smtClean="0">
                          <a:latin typeface="Cambria Math" panose="02040503050406030204" pitchFamily="18" charset="0"/>
                        </a:rPr>
                        <m:t>𝐸𝑛𝑑</m:t>
                      </m:r>
                      <m:r>
                        <a:rPr lang="en-GB" sz="1600" b="0" i="1" smtClean="0">
                          <a:latin typeface="Cambria Math" panose="02040503050406030204" pitchFamily="18" charset="0"/>
                        </a:rPr>
                        <m:t>−</m:t>
                      </m:r>
                      <m:r>
                        <a:rPr lang="en-GB" sz="1600" b="0" i="1" smtClean="0">
                          <a:latin typeface="Cambria Math" panose="02040503050406030204" pitchFamily="18" charset="0"/>
                        </a:rPr>
                        <m:t>𝑈𝑠𝑒</m:t>
                      </m:r>
                      <m:r>
                        <a:rPr lang="en-GB" sz="1600" b="0" i="1" smtClean="0">
                          <a:latin typeface="Cambria Math" panose="02040503050406030204" pitchFamily="18" charset="0"/>
                          <a:ea typeface="Cambria Math" panose="02040503050406030204" pitchFamily="18" charset="0"/>
                        </a:rPr>
                        <m:t>}</m:t>
                      </m:r>
                    </m:oMath>
                  </m:oMathPara>
                </a14:m>
                <a:endParaRPr lang="en-GB" sz="1600"/>
              </a:p>
            </p:txBody>
          </p:sp>
        </mc:Choice>
        <mc:Fallback xmlns="">
          <p:sp>
            <p:nvSpPr>
              <p:cNvPr id="19" name="TextBox 18">
                <a:extLst>
                  <a:ext uri="{FF2B5EF4-FFF2-40B4-BE49-F238E27FC236}">
                    <a16:creationId xmlns:a16="http://schemas.microsoft.com/office/drawing/2014/main" id="{A51C343B-D34D-9982-4ED1-33A8403669EA}"/>
                  </a:ext>
                </a:extLst>
              </p:cNvPr>
              <p:cNvSpPr txBox="1">
                <a:spLocks noRot="1" noChangeAspect="1" noMove="1" noResize="1" noEditPoints="1" noAdjustHandles="1" noChangeArrowheads="1" noChangeShapeType="1" noTextEdit="1"/>
              </p:cNvSpPr>
              <p:nvPr/>
            </p:nvSpPr>
            <p:spPr>
              <a:xfrm>
                <a:off x="9192105" y="3662105"/>
                <a:ext cx="1617622" cy="246221"/>
              </a:xfrm>
              <a:prstGeom prst="rect">
                <a:avLst/>
              </a:prstGeom>
              <a:blipFill>
                <a:blip r:embed="rId6"/>
                <a:stretch>
                  <a:fillRect l="-1509" r="-3774"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EC71E9-2C61-9799-D5D4-DFFE6E22C712}"/>
                  </a:ext>
                </a:extLst>
              </p:cNvPr>
              <p:cNvSpPr txBox="1"/>
              <p:nvPr/>
            </p:nvSpPr>
            <p:spPr>
              <a:xfrm>
                <a:off x="9192105" y="3292743"/>
                <a:ext cx="208057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𝑒</m:t>
                      </m:r>
                      <m:r>
                        <a:rPr lang="en-GB" sz="1600" b="0" i="1" smtClean="0">
                          <a:latin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𝐸𝑛𝑒𝑟𝑔𝑦</m:t>
                      </m:r>
                      <m:r>
                        <a:rPr lang="en-GB" sz="1600" b="0" i="1" smtClean="0">
                          <a:latin typeface="Cambria Math" panose="02040503050406030204" pitchFamily="18" charset="0"/>
                          <a:ea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𝐶𝑎𝑟𝑟𝑖𝑒𝑟</m:t>
                      </m:r>
                      <m:r>
                        <a:rPr lang="en-GB" sz="1600" b="0" i="1" smtClean="0">
                          <a:latin typeface="Cambria Math" panose="02040503050406030204" pitchFamily="18" charset="0"/>
                          <a:ea typeface="Cambria Math" panose="02040503050406030204" pitchFamily="18" charset="0"/>
                        </a:rPr>
                        <m:t>}</m:t>
                      </m:r>
                    </m:oMath>
                  </m:oMathPara>
                </a14:m>
                <a:endParaRPr lang="en-GB"/>
              </a:p>
            </p:txBody>
          </p:sp>
        </mc:Choice>
        <mc:Fallback xmlns="">
          <p:sp>
            <p:nvSpPr>
              <p:cNvPr id="22" name="TextBox 21">
                <a:extLst>
                  <a:ext uri="{FF2B5EF4-FFF2-40B4-BE49-F238E27FC236}">
                    <a16:creationId xmlns:a16="http://schemas.microsoft.com/office/drawing/2014/main" id="{29EC71E9-2C61-9799-D5D4-DFFE6E22C712}"/>
                  </a:ext>
                </a:extLst>
              </p:cNvPr>
              <p:cNvSpPr txBox="1">
                <a:spLocks noRot="1" noChangeAspect="1" noMove="1" noResize="1" noEditPoints="1" noAdjustHandles="1" noChangeArrowheads="1" noChangeShapeType="1" noTextEdit="1"/>
              </p:cNvSpPr>
              <p:nvPr/>
            </p:nvSpPr>
            <p:spPr>
              <a:xfrm>
                <a:off x="9192105" y="3292743"/>
                <a:ext cx="2080570" cy="246221"/>
              </a:xfrm>
              <a:prstGeom prst="rect">
                <a:avLst/>
              </a:prstGeom>
              <a:blipFill>
                <a:blip r:embed="rId7"/>
                <a:stretch>
                  <a:fillRect l="-1173" r="-2933" b="-3170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377461AD-ABC0-7826-E454-64EEAE103F59}"/>
              </a:ext>
            </a:extLst>
          </p:cNvPr>
          <p:cNvSpPr txBox="1"/>
          <p:nvPr/>
        </p:nvSpPr>
        <p:spPr>
          <a:xfrm>
            <a:off x="9110980" y="2861841"/>
            <a:ext cx="2242820" cy="369332"/>
          </a:xfrm>
          <a:prstGeom prst="rect">
            <a:avLst/>
          </a:prstGeom>
          <a:noFill/>
        </p:spPr>
        <p:txBody>
          <a:bodyPr wrap="square" rtlCol="0">
            <a:spAutoFit/>
          </a:bodyPr>
          <a:lstStyle/>
          <a:p>
            <a:r>
              <a:rPr lang="en-GB"/>
              <a:t>Where: </a:t>
            </a:r>
          </a:p>
        </p:txBody>
      </p:sp>
      <p:sp>
        <p:nvSpPr>
          <p:cNvPr id="2" name="Text Box 3">
            <a:extLst>
              <a:ext uri="{FF2B5EF4-FFF2-40B4-BE49-F238E27FC236}">
                <a16:creationId xmlns:a16="http://schemas.microsoft.com/office/drawing/2014/main" id="{168E16F5-E757-9C4F-A813-A84317F4EFB6}"/>
              </a:ext>
            </a:extLst>
          </p:cNvPr>
          <p:cNvSpPr txBox="1">
            <a:spLocks noChangeArrowheads="1"/>
          </p:cNvSpPr>
          <p:nvPr/>
        </p:nvSpPr>
        <p:spPr bwMode="auto">
          <a:xfrm>
            <a:off x="9999075" y="2234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4">
            <a:extLst>
              <a:ext uri="{FF2B5EF4-FFF2-40B4-BE49-F238E27FC236}">
                <a16:creationId xmlns:a16="http://schemas.microsoft.com/office/drawing/2014/main" id="{1CE540D7-B46C-C988-55FD-CDF94D562A98}"/>
              </a:ext>
            </a:extLst>
          </p:cNvPr>
          <p:cNvSpPr txBox="1">
            <a:spLocks noChangeArrowheads="1"/>
          </p:cNvSpPr>
          <p:nvPr/>
        </p:nvSpPr>
        <p:spPr bwMode="auto">
          <a:xfrm>
            <a:off x="8325508" y="93433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8" name="Text Box 5">
            <a:extLst>
              <a:ext uri="{FF2B5EF4-FFF2-40B4-BE49-F238E27FC236}">
                <a16:creationId xmlns:a16="http://schemas.microsoft.com/office/drawing/2014/main" id="{DE23367B-6308-E22B-24F9-D8E0CF28B5F6}"/>
              </a:ext>
            </a:extLst>
          </p:cNvPr>
          <p:cNvSpPr txBox="1">
            <a:spLocks noChangeArrowheads="1"/>
          </p:cNvSpPr>
          <p:nvPr/>
        </p:nvSpPr>
        <p:spPr bwMode="auto">
          <a:xfrm>
            <a:off x="9999075" y="9473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9" name="Text Box 2">
            <a:extLst>
              <a:ext uri="{FF2B5EF4-FFF2-40B4-BE49-F238E27FC236}">
                <a16:creationId xmlns:a16="http://schemas.microsoft.com/office/drawing/2014/main" id="{8921E6D5-300F-E541-07F4-600144EB9AC5}"/>
              </a:ext>
            </a:extLst>
          </p:cNvPr>
          <p:cNvSpPr txBox="1">
            <a:spLocks noChangeArrowheads="1"/>
          </p:cNvSpPr>
          <p:nvPr/>
        </p:nvSpPr>
        <p:spPr bwMode="auto">
          <a:xfrm>
            <a:off x="8329150" y="20906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10" name="Straight Connector 3">
            <a:extLst>
              <a:ext uri="{FF2B5EF4-FFF2-40B4-BE49-F238E27FC236}">
                <a16:creationId xmlns:a16="http://schemas.microsoft.com/office/drawing/2014/main" id="{8526A740-5049-7BBB-6689-6AB18F5733C3}"/>
              </a:ext>
            </a:extLst>
          </p:cNvPr>
          <p:cNvSpPr/>
          <p:nvPr/>
        </p:nvSpPr>
        <p:spPr>
          <a:xfrm rot="19256044">
            <a:off x="8246200" y="5267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Straight Connector 3">
            <a:extLst>
              <a:ext uri="{FF2B5EF4-FFF2-40B4-BE49-F238E27FC236}">
                <a16:creationId xmlns:a16="http://schemas.microsoft.com/office/drawing/2014/main" id="{82A86130-8AC7-75F1-8522-5B44C5183F68}"/>
              </a:ext>
            </a:extLst>
          </p:cNvPr>
          <p:cNvSpPr/>
          <p:nvPr/>
        </p:nvSpPr>
        <p:spPr>
          <a:xfrm rot="8546125">
            <a:off x="9902881" y="-85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Straight Connector 3">
            <a:extLst>
              <a:ext uri="{FF2B5EF4-FFF2-40B4-BE49-F238E27FC236}">
                <a16:creationId xmlns:a16="http://schemas.microsoft.com/office/drawing/2014/main" id="{090AF1F5-1319-F7E1-4337-0294414D515E}"/>
              </a:ext>
            </a:extLst>
          </p:cNvPr>
          <p:cNvSpPr/>
          <p:nvPr/>
        </p:nvSpPr>
        <p:spPr>
          <a:xfrm rot="13859928">
            <a:off x="9021860" y="528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Straight Connector 3">
            <a:extLst>
              <a:ext uri="{FF2B5EF4-FFF2-40B4-BE49-F238E27FC236}">
                <a16:creationId xmlns:a16="http://schemas.microsoft.com/office/drawing/2014/main" id="{D9DD04F4-A1A2-20F2-B079-C0FA35D233C5}"/>
              </a:ext>
            </a:extLst>
          </p:cNvPr>
          <p:cNvSpPr/>
          <p:nvPr/>
        </p:nvSpPr>
        <p:spPr>
          <a:xfrm rot="2987910">
            <a:off x="9081219" y="11601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5" name="Slide Number Placeholder 5">
            <a:extLst>
              <a:ext uri="{FF2B5EF4-FFF2-40B4-BE49-F238E27FC236}">
                <a16:creationId xmlns:a16="http://schemas.microsoft.com/office/drawing/2014/main" id="{34E7B7C5-1FEC-BCB0-91F8-50427454A7B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27864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30046" y="1343200"/>
            <a:ext cx="10642945" cy="697227"/>
          </a:xfrm>
        </p:spPr>
        <p:txBody>
          <a:bodyPr>
            <a:normAutofit/>
          </a:bodyPr>
          <a:lstStyle/>
          <a:p>
            <a:pPr marL="194310"/>
            <a:r>
              <a:rPr lang="en-GB" b="1">
                <a:solidFill>
                  <a:schemeClr val="accent5">
                    <a:lumMod val="60000"/>
                    <a:lumOff val="40000"/>
                  </a:schemeClr>
                </a:solidFill>
                <a:latin typeface="Open Sans"/>
                <a:ea typeface="Open Sans"/>
                <a:cs typeface="Open Sans"/>
              </a:rPr>
              <a:t>5.3.2. An illustrative example: from UED to FED</a:t>
            </a:r>
            <a:endParaRPr lang="en-GB" b="1">
              <a:solidFill>
                <a:schemeClr val="accent5">
                  <a:lumMod val="60000"/>
                  <a:lumOff val="40000"/>
                </a:schemeClr>
              </a:solidFill>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50373" y="539138"/>
            <a:ext cx="7585277"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algn="l"/>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sz="4400">
              <a:latin typeface="Open Sans"/>
              <a:ea typeface="Open Sans"/>
              <a:cs typeface="Open Sans"/>
              <a:sym typeface="Bodoni SvtyTwo ITC TT-Book"/>
            </a:endParaRPr>
          </a:p>
        </p:txBody>
      </p:sp>
      <p:pic>
        <p:nvPicPr>
          <p:cNvPr id="23" name="Picture 23">
            <a:extLst>
              <a:ext uri="{FF2B5EF4-FFF2-40B4-BE49-F238E27FC236}">
                <a16:creationId xmlns:a16="http://schemas.microsoft.com/office/drawing/2014/main" id="{76C480D8-8CE6-77A5-5475-98B1EE96D76F}"/>
              </a:ext>
            </a:extLst>
          </p:cNvPr>
          <p:cNvPicPr>
            <a:picLocks noChangeAspect="1"/>
          </p:cNvPicPr>
          <p:nvPr/>
        </p:nvPicPr>
        <p:blipFill>
          <a:blip r:embed="rId3"/>
          <a:srcRect/>
          <a:stretch/>
        </p:blipFill>
        <p:spPr>
          <a:xfrm>
            <a:off x="838200" y="2677052"/>
            <a:ext cx="4944805" cy="317704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CB9D3-F450-6CBE-67FE-C85FA261EED1}"/>
                  </a:ext>
                </a:extLst>
              </p:cNvPr>
              <p:cNvSpPr txBox="1"/>
              <p:nvPr/>
            </p:nvSpPr>
            <p:spPr>
              <a:xfrm>
                <a:off x="1225426" y="2374492"/>
                <a:ext cx="3769578" cy="369332"/>
              </a:xfrm>
              <a:prstGeom prst="rect">
                <a:avLst/>
              </a:prstGeom>
              <a:noFill/>
            </p:spPr>
            <p:txBody>
              <a:bodyPr wrap="square" lIns="0" tIns="0" rIns="0" bIns="0" rtlCol="0">
                <a:spAutoFit/>
              </a:bodyPr>
              <a:lstStyle/>
              <a:p>
                <a14:m>
                  <m:oMath xmlns:m="http://schemas.openxmlformats.org/officeDocument/2006/math">
                    <m:r>
                      <a:rPr lang="en-GB" sz="2400" b="1" i="1" smtClean="0">
                        <a:solidFill>
                          <a:srgbClr val="C00000"/>
                        </a:solidFill>
                        <a:latin typeface="Cambria Math" panose="02040503050406030204" pitchFamily="18" charset="0"/>
                        <a:ea typeface="Cambria Math" panose="02040503050406030204" pitchFamily="18" charset="0"/>
                      </a:rPr>
                      <m:t>𝑫𝑷</m:t>
                    </m:r>
                  </m:oMath>
                </a14:m>
                <a:r>
                  <a:rPr lang="en-GB" sz="2400" b="1">
                    <a:solidFill>
                      <a:schemeClr val="accent4"/>
                    </a:solidFill>
                  </a:rPr>
                  <a:t> </a:t>
                </a:r>
                <a14:m>
                  <m:oMath xmlns:m="http://schemas.openxmlformats.org/officeDocument/2006/math">
                    <m:sSub>
                      <m:sSubPr>
                        <m:ctrlPr>
                          <a:rPr lang="en-GB" sz="2400" b="1" i="1">
                            <a:solidFill>
                              <a:schemeClr val="accent4"/>
                            </a:solidFill>
                            <a:latin typeface="Cambria Math" panose="02040503050406030204" pitchFamily="18" charset="0"/>
                          </a:rPr>
                        </m:ctrlPr>
                      </m:sSubPr>
                      <m:e>
                        <m:sSub>
                          <m:sSubPr>
                            <m:ctrlPr>
                              <a:rPr lang="en-GB" sz="2400" b="1" i="1">
                                <a:solidFill>
                                  <a:srgbClr val="7030A0"/>
                                </a:solidFill>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m:t>
                            </m:r>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a14:m>
                <a:endParaRPr lang="en-GB" sz="2400" b="1"/>
              </a:p>
            </p:txBody>
          </p:sp>
        </mc:Choice>
        <mc:Fallback xmlns="">
          <p:sp>
            <p:nvSpPr>
              <p:cNvPr id="3" name="TextBox 2">
                <a:extLst>
                  <a:ext uri="{FF2B5EF4-FFF2-40B4-BE49-F238E27FC236}">
                    <a16:creationId xmlns:a16="http://schemas.microsoft.com/office/drawing/2014/main" id="{F83CB9D3-F450-6CBE-67FE-C85FA261EED1}"/>
                  </a:ext>
                </a:extLst>
              </p:cNvPr>
              <p:cNvSpPr txBox="1">
                <a:spLocks noRot="1" noChangeAspect="1" noMove="1" noResize="1" noEditPoints="1" noAdjustHandles="1" noChangeArrowheads="1" noChangeShapeType="1" noTextEdit="1"/>
              </p:cNvSpPr>
              <p:nvPr/>
            </p:nvSpPr>
            <p:spPr>
              <a:xfrm>
                <a:off x="1225426" y="2374492"/>
                <a:ext cx="3769578" cy="369332"/>
              </a:xfrm>
              <a:prstGeom prst="rect">
                <a:avLst/>
              </a:prstGeom>
              <a:blipFill>
                <a:blip r:embed="rId4"/>
                <a:stretch>
                  <a:fillRect l="-2751"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21F1D5-AC16-D0D6-9A31-DA4F6D81F5CB}"/>
                  </a:ext>
                </a:extLst>
              </p:cNvPr>
              <p:cNvSpPr txBox="1"/>
              <p:nvPr/>
            </p:nvSpPr>
            <p:spPr>
              <a:xfrm>
                <a:off x="7110095" y="2260152"/>
                <a:ext cx="3549785" cy="707501"/>
              </a:xfrm>
              <a:prstGeom prst="rect">
                <a:avLst/>
              </a:prstGeom>
              <a:noFill/>
            </p:spPr>
            <p:txBody>
              <a:bodyPr wrap="square" lIns="0" tIns="0" rIns="0" bIns="0" rtlCol="0">
                <a:spAutoFit/>
              </a:bodyPr>
              <a:lstStyle/>
              <a:p>
                <a14:m>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r>
                      <a:rPr lang="en-GB" sz="2800" b="0" i="1" smtClean="0">
                        <a:latin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sSubSup>
                          <m:sSubSupPr>
                            <m:ctrlPr>
                              <a:rPr lang="en-GB" sz="2800" b="1" i="1" smtClean="0">
                                <a:latin typeface="Cambria Math" panose="02040503050406030204" pitchFamily="18" charset="0"/>
                                <a:ea typeface="Cambria Math" panose="02040503050406030204" pitchFamily="18" charset="0"/>
                              </a:rPr>
                            </m:ctrlPr>
                          </m:sSubSupPr>
                          <m:e>
                            <m:r>
                              <a:rPr lang="en-GB" sz="2800" b="1" i="1" smtClean="0">
                                <a:latin typeface="Cambria Math" panose="02040503050406030204" pitchFamily="18" charset="0"/>
                                <a:ea typeface="Cambria Math" panose="02040503050406030204" pitchFamily="18" charset="0"/>
                              </a:rPr>
                              <m:t>𝑴𝑷</m:t>
                            </m:r>
                          </m:e>
                          <m:sub>
                            <m:r>
                              <a:rPr lang="en-GB" sz="2800" b="1" i="1" smtClean="0">
                                <a:latin typeface="Cambria Math" panose="02040503050406030204" pitchFamily="18" charset="0"/>
                                <a:ea typeface="Cambria Math" panose="02040503050406030204" pitchFamily="18" charset="0"/>
                              </a:rPr>
                              <m:t>𝒖</m:t>
                            </m:r>
                          </m:sub>
                          <m:sup>
                            <m:r>
                              <a:rPr lang="en-GB" sz="2800" b="1" i="1" smtClean="0">
                                <a:latin typeface="Cambria Math" panose="02040503050406030204" pitchFamily="18" charset="0"/>
                                <a:ea typeface="Cambria Math" panose="02040503050406030204" pitchFamily="18" charset="0"/>
                              </a:rPr>
                              <m:t>𝒆</m:t>
                            </m:r>
                          </m:sup>
                        </m:sSubSup>
                      </m:num>
                      <m:den>
                        <m:sSubSup>
                          <m:sSubSupPr>
                            <m:ctrlPr>
                              <a:rPr lang="en-GB" sz="2800" b="1" i="1" smtClean="0">
                                <a:solidFill>
                                  <a:schemeClr val="accent2"/>
                                </a:solidFill>
                                <a:latin typeface="Cambria Math" panose="02040503050406030204" pitchFamily="18" charset="0"/>
                                <a:ea typeface="Cambria Math" panose="02040503050406030204" pitchFamily="18" charset="0"/>
                              </a:rPr>
                            </m:ctrlPr>
                          </m:sSubSupPr>
                          <m:e>
                            <m:r>
                              <a:rPr lang="en-GB" sz="2800" b="1" i="1" smtClean="0">
                                <a:solidFill>
                                  <a:schemeClr val="accent2"/>
                                </a:solidFill>
                                <a:latin typeface="Cambria Math" panose="02040503050406030204" pitchFamily="18" charset="0"/>
                                <a:ea typeface="Cambria Math" panose="02040503050406030204" pitchFamily="18" charset="0"/>
                              </a:rPr>
                              <m:t>𝜼</m:t>
                            </m:r>
                          </m:e>
                          <m:sub>
                            <m:r>
                              <a:rPr lang="en-GB" sz="2800" b="1" i="1" smtClean="0">
                                <a:solidFill>
                                  <a:schemeClr val="accent2"/>
                                </a:solidFill>
                                <a:latin typeface="Cambria Math" panose="02040503050406030204" pitchFamily="18" charset="0"/>
                                <a:ea typeface="Cambria Math" panose="02040503050406030204" pitchFamily="18" charset="0"/>
                              </a:rPr>
                              <m:t>𝒖</m:t>
                            </m:r>
                          </m:sub>
                          <m:sup>
                            <m:r>
                              <a:rPr lang="en-GB" sz="2800" b="1" i="1" smtClean="0">
                                <a:solidFill>
                                  <a:schemeClr val="accent2"/>
                                </a:solidFill>
                                <a:latin typeface="Cambria Math" panose="02040503050406030204" pitchFamily="18" charset="0"/>
                                <a:ea typeface="Cambria Math" panose="02040503050406030204" pitchFamily="18" charset="0"/>
                              </a:rPr>
                              <m:t>𝒆</m:t>
                            </m:r>
                          </m:sup>
                        </m:sSubSup>
                      </m:den>
                    </m:f>
                  </m:oMath>
                </a14:m>
                <a:r>
                  <a:rPr lang="en-GB" sz="2800"/>
                  <a:t> </a:t>
                </a:r>
                <a14:m>
                  <m:oMath xmlns:m="http://schemas.openxmlformats.org/officeDocument/2006/math">
                    <m:sSub>
                      <m:sSubPr>
                        <m:ctrlPr>
                          <a:rPr lang="en-GB" sz="2800" b="1" i="1">
                            <a:solidFill>
                              <a:schemeClr val="accent4"/>
                            </a:solidFill>
                            <a:latin typeface="Cambria Math" panose="02040503050406030204" pitchFamily="18" charset="0"/>
                          </a:rPr>
                        </m:ctrlPr>
                      </m:sSubPr>
                      <m:e>
                        <m:r>
                          <a:rPr lang="en-GB" sz="2800" i="1">
                            <a:latin typeface="Cambria Math" panose="02040503050406030204" pitchFamily="18" charset="0"/>
                            <a:ea typeface="Cambria Math" panose="02040503050406030204" pitchFamily="18" charset="0"/>
                          </a:rPr>
                          <m:t>×</m:t>
                        </m:r>
                        <m:r>
                          <a:rPr lang="en-GB" sz="2800" b="1" i="1">
                            <a:solidFill>
                              <a:schemeClr val="accent4"/>
                            </a:solidFill>
                            <a:latin typeface="Cambria Math" panose="02040503050406030204" pitchFamily="18" charset="0"/>
                          </a:rPr>
                          <m:t>𝑼𝑬𝑫</m:t>
                        </m:r>
                      </m:e>
                      <m:sub>
                        <m:r>
                          <a:rPr lang="en-GB" sz="2800" b="1" i="1">
                            <a:solidFill>
                              <a:schemeClr val="accent4"/>
                            </a:solidFill>
                            <a:latin typeface="Cambria Math" panose="02040503050406030204" pitchFamily="18" charset="0"/>
                          </a:rPr>
                          <m:t>𝒖</m:t>
                        </m:r>
                      </m:sub>
                    </m:sSub>
                  </m:oMath>
                </a14:m>
                <a:endParaRPr lang="en-GB" sz="2800"/>
              </a:p>
            </p:txBody>
          </p:sp>
        </mc:Choice>
        <mc:Fallback xmlns="">
          <p:sp>
            <p:nvSpPr>
              <p:cNvPr id="4" name="TextBox 3">
                <a:extLst>
                  <a:ext uri="{FF2B5EF4-FFF2-40B4-BE49-F238E27FC236}">
                    <a16:creationId xmlns:a16="http://schemas.microsoft.com/office/drawing/2014/main" id="{2B21F1D5-AC16-D0D6-9A31-DA4F6D81F5CB}"/>
                  </a:ext>
                </a:extLst>
              </p:cNvPr>
              <p:cNvSpPr txBox="1">
                <a:spLocks noRot="1" noChangeAspect="1" noMove="1" noResize="1" noEditPoints="1" noAdjustHandles="1" noChangeArrowheads="1" noChangeShapeType="1" noTextEdit="1"/>
              </p:cNvSpPr>
              <p:nvPr/>
            </p:nvSpPr>
            <p:spPr>
              <a:xfrm>
                <a:off x="7110095" y="2260152"/>
                <a:ext cx="3549785" cy="70750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1C343B-D34D-9982-4ED1-33A8403669EA}"/>
                  </a:ext>
                </a:extLst>
              </p:cNvPr>
              <p:cNvSpPr txBox="1"/>
              <p:nvPr/>
            </p:nvSpPr>
            <p:spPr>
              <a:xfrm>
                <a:off x="9327684" y="5854098"/>
                <a:ext cx="1523799"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rPr>
                        <m:t>𝑢</m:t>
                      </m:r>
                      <m:r>
                        <a:rPr lang="en-GB" sz="1200" b="0" i="1" smtClean="0">
                          <a:latin typeface="Cambria Math" panose="02040503050406030204" pitchFamily="18" charset="0"/>
                        </a:rPr>
                        <m:t> →{</m:t>
                      </m:r>
                      <m:r>
                        <a:rPr lang="en-GB" sz="1200" b="0" i="1" smtClean="0">
                          <a:latin typeface="Cambria Math" panose="02040503050406030204" pitchFamily="18" charset="0"/>
                        </a:rPr>
                        <m:t>𝐸𝑛𝑑</m:t>
                      </m:r>
                      <m:r>
                        <a:rPr lang="en-GB" sz="1200" b="0" i="1" smtClean="0">
                          <a:latin typeface="Cambria Math" panose="02040503050406030204" pitchFamily="18" charset="0"/>
                        </a:rPr>
                        <m:t>−</m:t>
                      </m:r>
                      <m:r>
                        <a:rPr lang="en-GB" sz="1200" b="0" i="1" smtClean="0">
                          <a:latin typeface="Cambria Math" panose="02040503050406030204" pitchFamily="18" charset="0"/>
                        </a:rPr>
                        <m:t>𝑈𝑠𝑒</m:t>
                      </m:r>
                      <m:r>
                        <a:rPr lang="en-GB" sz="1200" b="0" i="1" smtClean="0">
                          <a:latin typeface="Cambria Math" panose="02040503050406030204" pitchFamily="18" charset="0"/>
                          <a:ea typeface="Cambria Math" panose="02040503050406030204" pitchFamily="18" charset="0"/>
                        </a:rPr>
                        <m:t>}</m:t>
                      </m:r>
                    </m:oMath>
                  </m:oMathPara>
                </a14:m>
                <a:endParaRPr lang="en-GB" sz="1200"/>
              </a:p>
            </p:txBody>
          </p:sp>
        </mc:Choice>
        <mc:Fallback xmlns="">
          <p:sp>
            <p:nvSpPr>
              <p:cNvPr id="19" name="TextBox 18">
                <a:extLst>
                  <a:ext uri="{FF2B5EF4-FFF2-40B4-BE49-F238E27FC236}">
                    <a16:creationId xmlns:a16="http://schemas.microsoft.com/office/drawing/2014/main" id="{A51C343B-D34D-9982-4ED1-33A8403669EA}"/>
                  </a:ext>
                </a:extLst>
              </p:cNvPr>
              <p:cNvSpPr txBox="1">
                <a:spLocks noRot="1" noChangeAspect="1" noMove="1" noResize="1" noEditPoints="1" noAdjustHandles="1" noChangeArrowheads="1" noChangeShapeType="1" noTextEdit="1"/>
              </p:cNvSpPr>
              <p:nvPr/>
            </p:nvSpPr>
            <p:spPr>
              <a:xfrm>
                <a:off x="9327684" y="5854098"/>
                <a:ext cx="1523799" cy="184666"/>
              </a:xfrm>
              <a:prstGeom prst="rect">
                <a:avLst/>
              </a:prstGeom>
              <a:blipFill>
                <a:blip r:embed="rId6"/>
                <a:stretch>
                  <a:fillRect t="-3226"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EC71E9-2C61-9799-D5D4-DFFE6E22C712}"/>
                  </a:ext>
                </a:extLst>
              </p:cNvPr>
              <p:cNvSpPr txBox="1"/>
              <p:nvPr/>
            </p:nvSpPr>
            <p:spPr>
              <a:xfrm>
                <a:off x="9181209" y="5691404"/>
                <a:ext cx="2193295"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rPr>
                        <m:t>𝑒</m:t>
                      </m:r>
                      <m:r>
                        <a:rPr lang="en-GB" sz="1200" b="0" i="1" smtClean="0">
                          <a:latin typeface="Cambria Math" panose="02040503050406030204" pitchFamily="18" charset="0"/>
                        </a:rPr>
                        <m:t> →{</m:t>
                      </m:r>
                      <m:r>
                        <a:rPr lang="en-GB" sz="1200" b="0" i="1" smtClean="0">
                          <a:latin typeface="Cambria Math" panose="02040503050406030204" pitchFamily="18" charset="0"/>
                          <a:ea typeface="Cambria Math" panose="02040503050406030204" pitchFamily="18" charset="0"/>
                        </a:rPr>
                        <m:t>𝐸𝑛𝑒𝑟𝑔𝑦</m:t>
                      </m:r>
                      <m:r>
                        <a:rPr lang="en-GB" sz="1200" b="0" i="1" smtClean="0">
                          <a:latin typeface="Cambria Math" panose="02040503050406030204" pitchFamily="18" charset="0"/>
                          <a:ea typeface="Cambria Math" panose="02040503050406030204" pitchFamily="18" charset="0"/>
                        </a:rPr>
                        <m:t> </m:t>
                      </m:r>
                      <m:r>
                        <a:rPr lang="en-GB" sz="1200" b="0" i="1" smtClean="0">
                          <a:latin typeface="Cambria Math" panose="02040503050406030204" pitchFamily="18" charset="0"/>
                          <a:ea typeface="Cambria Math" panose="02040503050406030204" pitchFamily="18" charset="0"/>
                        </a:rPr>
                        <m:t>𝐶𝑎𝑟𝑟𝑖𝑒𝑟</m:t>
                      </m:r>
                      <m:r>
                        <a:rPr lang="en-GB" sz="1200" b="0" i="1" smtClean="0">
                          <a:latin typeface="Cambria Math" panose="02040503050406030204" pitchFamily="18" charset="0"/>
                          <a:ea typeface="Cambria Math" panose="02040503050406030204" pitchFamily="18" charset="0"/>
                        </a:rPr>
                        <m:t>}</m:t>
                      </m:r>
                    </m:oMath>
                  </m:oMathPara>
                </a14:m>
                <a:endParaRPr lang="en-GB" sz="1400"/>
              </a:p>
            </p:txBody>
          </p:sp>
        </mc:Choice>
        <mc:Fallback xmlns="">
          <p:sp>
            <p:nvSpPr>
              <p:cNvPr id="22" name="TextBox 21">
                <a:extLst>
                  <a:ext uri="{FF2B5EF4-FFF2-40B4-BE49-F238E27FC236}">
                    <a16:creationId xmlns:a16="http://schemas.microsoft.com/office/drawing/2014/main" id="{29EC71E9-2C61-9799-D5D4-DFFE6E22C712}"/>
                  </a:ext>
                </a:extLst>
              </p:cNvPr>
              <p:cNvSpPr txBox="1">
                <a:spLocks noRot="1" noChangeAspect="1" noMove="1" noResize="1" noEditPoints="1" noAdjustHandles="1" noChangeArrowheads="1" noChangeShapeType="1" noTextEdit="1"/>
              </p:cNvSpPr>
              <p:nvPr/>
            </p:nvSpPr>
            <p:spPr>
              <a:xfrm>
                <a:off x="9181209" y="5691404"/>
                <a:ext cx="2193295" cy="184666"/>
              </a:xfrm>
              <a:prstGeom prst="rect">
                <a:avLst/>
              </a:prstGeom>
              <a:blipFill>
                <a:blip r:embed="rId7"/>
                <a:stretch>
                  <a:fillRect t="-6667" b="-3666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377461AD-ABC0-7826-E454-64EEAE103F59}"/>
              </a:ext>
            </a:extLst>
          </p:cNvPr>
          <p:cNvSpPr txBox="1"/>
          <p:nvPr/>
        </p:nvSpPr>
        <p:spPr>
          <a:xfrm>
            <a:off x="9411739" y="5434477"/>
            <a:ext cx="2364336" cy="307777"/>
          </a:xfrm>
          <a:prstGeom prst="rect">
            <a:avLst/>
          </a:prstGeom>
          <a:noFill/>
        </p:spPr>
        <p:txBody>
          <a:bodyPr wrap="square" rtlCol="0">
            <a:spAutoFit/>
          </a:bodyPr>
          <a:lstStyle/>
          <a:p>
            <a:r>
              <a:rPr lang="en-GB" sz="1400"/>
              <a:t>Where: </a:t>
            </a:r>
          </a:p>
        </p:txBody>
      </p:sp>
      <p:grpSp>
        <p:nvGrpSpPr>
          <p:cNvPr id="14" name="Group 13">
            <a:extLst>
              <a:ext uri="{FF2B5EF4-FFF2-40B4-BE49-F238E27FC236}">
                <a16:creationId xmlns:a16="http://schemas.microsoft.com/office/drawing/2014/main" id="{C04E1934-AA2D-8C9D-1AD4-BBBA8D8B25AC}"/>
              </a:ext>
            </a:extLst>
          </p:cNvPr>
          <p:cNvGrpSpPr/>
          <p:nvPr/>
        </p:nvGrpSpPr>
        <p:grpSpPr>
          <a:xfrm>
            <a:off x="6361177" y="2905596"/>
            <a:ext cx="4888052" cy="2114100"/>
            <a:chOff x="1759158" y="634888"/>
            <a:chExt cx="5158749" cy="4273165"/>
          </a:xfrm>
        </p:grpSpPr>
        <p:sp>
          <p:nvSpPr>
            <p:cNvPr id="17" name="Text Box 3">
              <a:extLst>
                <a:ext uri="{FF2B5EF4-FFF2-40B4-BE49-F238E27FC236}">
                  <a16:creationId xmlns:a16="http://schemas.microsoft.com/office/drawing/2014/main" id="{C3F1D65D-8679-3F7E-3F8D-395755731CBB}"/>
                </a:ext>
              </a:extLst>
            </p:cNvPr>
            <p:cNvSpPr txBox="1">
              <a:spLocks noChangeArrowheads="1"/>
            </p:cNvSpPr>
            <p:nvPr/>
          </p:nvSpPr>
          <p:spPr bwMode="auto">
            <a:xfrm>
              <a:off x="1785938" y="634888"/>
              <a:ext cx="1269206" cy="8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u="none" strike="noStrike" kern="0" cap="none" spc="0" normalizeH="0" baseline="0" noProof="0">
                <a:ln>
                  <a:noFill/>
                </a:ln>
                <a:solidFill>
                  <a:srgbClr val="990033"/>
                </a:solidFill>
                <a:effectLst/>
                <a:uLnTx/>
                <a:uFillTx/>
                <a:latin typeface="Open Sans" panose="020B0606030504020204" pitchFamily="34" charset="0"/>
                <a:cs typeface="Open Sans" panose="020B0606030504020204" pitchFamily="34" charset="0"/>
                <a:sym typeface="Arial"/>
              </a:endParaRPr>
            </a:p>
          </p:txBody>
        </p:sp>
        <p:sp>
          <p:nvSpPr>
            <p:cNvPr id="18" name="Oval 4">
              <a:extLst>
                <a:ext uri="{FF2B5EF4-FFF2-40B4-BE49-F238E27FC236}">
                  <a16:creationId xmlns:a16="http://schemas.microsoft.com/office/drawing/2014/main" id="{C3F43E8E-C8E4-9C5F-836B-A218CEBBCFE6}"/>
                </a:ext>
              </a:extLst>
            </p:cNvPr>
            <p:cNvSpPr>
              <a:spLocks noChangeArrowheads="1"/>
            </p:cNvSpPr>
            <p:nvPr/>
          </p:nvSpPr>
          <p:spPr bwMode="auto">
            <a:xfrm>
              <a:off x="3371850" y="1532863"/>
              <a:ext cx="1127632" cy="1440185"/>
            </a:xfrm>
            <a:prstGeom prst="ellipse">
              <a:avLst/>
            </a:prstGeom>
            <a:solidFill>
              <a:schemeClr val="accent2">
                <a:alpha val="45882"/>
              </a:scheme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Coal</a:t>
              </a:r>
              <a:b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b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24" name="AutoShape 5">
              <a:extLst>
                <a:ext uri="{FF2B5EF4-FFF2-40B4-BE49-F238E27FC236}">
                  <a16:creationId xmlns:a16="http://schemas.microsoft.com/office/drawing/2014/main" id="{8B2F6954-CF8A-B6F8-B97A-DE6793C4104A}"/>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chemeClr val="accent6">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Fossil Fuel</a:t>
              </a:r>
            </a:p>
          </p:txBody>
        </p:sp>
        <p:sp>
          <p:nvSpPr>
            <p:cNvPr id="25" name="AutoShape 7">
              <a:extLst>
                <a:ext uri="{FF2B5EF4-FFF2-40B4-BE49-F238E27FC236}">
                  <a16:creationId xmlns:a16="http://schemas.microsoft.com/office/drawing/2014/main" id="{E82C51BF-C617-FCEC-C441-A587D009F141}"/>
                </a:ext>
              </a:extLst>
            </p:cNvPr>
            <p:cNvSpPr>
              <a:spLocks noChangeArrowheads="1"/>
            </p:cNvSpPr>
            <p:nvPr/>
          </p:nvSpPr>
          <p:spPr bwMode="auto">
            <a:xfrm>
              <a:off x="4528071" y="1482468"/>
              <a:ext cx="132076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30 %</a:t>
              </a:r>
            </a:p>
          </p:txBody>
        </p:sp>
        <p:sp>
          <p:nvSpPr>
            <p:cNvPr id="26" name="AutoShape 9">
              <a:extLst>
                <a:ext uri="{FF2B5EF4-FFF2-40B4-BE49-F238E27FC236}">
                  <a16:creationId xmlns:a16="http://schemas.microsoft.com/office/drawing/2014/main" id="{6883856D-1523-DCAF-1B56-95552A48ECFB}"/>
                </a:ext>
              </a:extLst>
            </p:cNvPr>
            <p:cNvSpPr>
              <a:spLocks noChangeArrowheads="1"/>
            </p:cNvSpPr>
            <p:nvPr/>
          </p:nvSpPr>
          <p:spPr bwMode="auto">
            <a:xfrm>
              <a:off x="4524465" y="3185914"/>
              <a:ext cx="131445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70 %</a:t>
              </a:r>
            </a:p>
          </p:txBody>
        </p:sp>
        <p:sp>
          <p:nvSpPr>
            <p:cNvPr id="27" name="Oval 13">
              <a:extLst>
                <a:ext uri="{FF2B5EF4-FFF2-40B4-BE49-F238E27FC236}">
                  <a16:creationId xmlns:a16="http://schemas.microsoft.com/office/drawing/2014/main" id="{B83F9DAF-0FEB-CB35-D1BC-1DF53E78F948}"/>
                </a:ext>
              </a:extLst>
            </p:cNvPr>
            <p:cNvSpPr>
              <a:spLocks noChangeArrowheads="1"/>
            </p:cNvSpPr>
            <p:nvPr/>
          </p:nvSpPr>
          <p:spPr bwMode="auto">
            <a:xfrm>
              <a:off x="3371850" y="3224943"/>
              <a:ext cx="1127632" cy="1440185"/>
            </a:xfrm>
            <a:prstGeom prst="ellipse">
              <a:avLst/>
            </a:prstGeom>
            <a:solidFill>
              <a:schemeClr val="accent2">
                <a:alpha val="45882"/>
              </a:scheme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t>
              </a:r>
            </a:p>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28" name="AutoShape 16">
              <a:extLst>
                <a:ext uri="{FF2B5EF4-FFF2-40B4-BE49-F238E27FC236}">
                  <a16:creationId xmlns:a16="http://schemas.microsoft.com/office/drawing/2014/main" id="{97176BC7-1998-6CD1-7ECC-53E7839BB195}"/>
                </a:ext>
              </a:extLst>
            </p:cNvPr>
            <p:cNvSpPr>
              <a:spLocks noChangeArrowheads="1"/>
            </p:cNvSpPr>
            <p:nvPr/>
          </p:nvSpPr>
          <p:spPr bwMode="auto">
            <a:xfrm>
              <a:off x="1759158" y="3243839"/>
              <a:ext cx="160020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chemeClr val="accent6">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Electricity</a:t>
              </a:r>
            </a:p>
          </p:txBody>
        </p:sp>
        <p:sp>
          <p:nvSpPr>
            <p:cNvPr id="32" name="Rectangle 25">
              <a:extLst>
                <a:ext uri="{FF2B5EF4-FFF2-40B4-BE49-F238E27FC236}">
                  <a16:creationId xmlns:a16="http://schemas.microsoft.com/office/drawing/2014/main" id="{A3597CFC-28DE-21B2-1C8A-421EC87023CD}"/>
                </a:ext>
              </a:extLst>
            </p:cNvPr>
            <p:cNvSpPr>
              <a:spLocks noChangeArrowheads="1"/>
            </p:cNvSpPr>
            <p:nvPr/>
          </p:nvSpPr>
          <p:spPr bwMode="auto">
            <a:xfrm>
              <a:off x="5838915" y="1485903"/>
              <a:ext cx="1078992" cy="3371851"/>
            </a:xfrm>
            <a:prstGeom prst="rect">
              <a:avLst/>
            </a:prstGeom>
            <a:solidFill>
              <a:schemeClr val="accent4">
                <a:alpha val="52157"/>
              </a:schemeClr>
            </a:solidFill>
            <a:ln w="9525">
              <a:noFill/>
              <a:miter lim="800000"/>
              <a:headEnd/>
              <a:tailEnd/>
            </a:ln>
          </p:spPr>
          <p:txBody>
            <a:bodyPr wrap="squar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100 % Process Heat</a:t>
              </a:r>
            </a:p>
          </p:txBody>
        </p:sp>
      </p:grpSp>
      <p:cxnSp>
        <p:nvCxnSpPr>
          <p:cNvPr id="43" name="Straight Connector 42">
            <a:extLst>
              <a:ext uri="{FF2B5EF4-FFF2-40B4-BE49-F238E27FC236}">
                <a16:creationId xmlns:a16="http://schemas.microsoft.com/office/drawing/2014/main" id="{D277F227-E0EF-15AD-DE81-143AB077BEA1}"/>
              </a:ext>
            </a:extLst>
          </p:cNvPr>
          <p:cNvCxnSpPr/>
          <p:nvPr/>
        </p:nvCxnSpPr>
        <p:spPr>
          <a:xfrm>
            <a:off x="5991429" y="2677052"/>
            <a:ext cx="0" cy="2925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B47173C-81A7-694D-1A62-23851CF819C8}"/>
              </a:ext>
            </a:extLst>
          </p:cNvPr>
          <p:cNvCxnSpPr>
            <a:stCxn id="17" idx="2"/>
          </p:cNvCxnSpPr>
          <p:nvPr/>
        </p:nvCxnSpPr>
        <p:spPr>
          <a:xfrm flipV="1">
            <a:off x="6987855" y="2905596"/>
            <a:ext cx="416205" cy="40610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A1DFFF6-6C20-5274-6A3E-76A5AE496918}"/>
              </a:ext>
            </a:extLst>
          </p:cNvPr>
          <p:cNvCxnSpPr>
            <a:cxnSpLocks/>
            <a:stCxn id="18" idx="0"/>
            <a:endCxn id="4" idx="2"/>
          </p:cNvCxnSpPr>
          <p:nvPr/>
        </p:nvCxnSpPr>
        <p:spPr>
          <a:xfrm flipV="1">
            <a:off x="8423477" y="2967653"/>
            <a:ext cx="461511" cy="38220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50ED36E-506A-EBBE-0566-BCBACC5D8D25}"/>
              </a:ext>
            </a:extLst>
          </p:cNvPr>
          <p:cNvCxnSpPr>
            <a:cxnSpLocks/>
          </p:cNvCxnSpPr>
          <p:nvPr/>
        </p:nvCxnSpPr>
        <p:spPr>
          <a:xfrm flipH="1" flipV="1">
            <a:off x="9070336" y="2663045"/>
            <a:ext cx="648971" cy="851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554CC2F-6D04-AF33-D6AC-61A22E31237A}"/>
              </a:ext>
            </a:extLst>
          </p:cNvPr>
          <p:cNvCxnSpPr>
            <a:cxnSpLocks/>
          </p:cNvCxnSpPr>
          <p:nvPr/>
        </p:nvCxnSpPr>
        <p:spPr>
          <a:xfrm flipH="1" flipV="1">
            <a:off x="10397426" y="2836175"/>
            <a:ext cx="533833" cy="484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 Box 3">
            <a:extLst>
              <a:ext uri="{FF2B5EF4-FFF2-40B4-BE49-F238E27FC236}">
                <a16:creationId xmlns:a16="http://schemas.microsoft.com/office/drawing/2014/main" id="{50DEADFA-CC2C-AB5E-D11B-CAD98D7E1E4F}"/>
              </a:ext>
            </a:extLst>
          </p:cNvPr>
          <p:cNvSpPr txBox="1">
            <a:spLocks noChangeArrowheads="1"/>
          </p:cNvSpPr>
          <p:nvPr/>
        </p:nvSpPr>
        <p:spPr bwMode="auto">
          <a:xfrm>
            <a:off x="9999075" y="2234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4">
            <a:extLst>
              <a:ext uri="{FF2B5EF4-FFF2-40B4-BE49-F238E27FC236}">
                <a16:creationId xmlns:a16="http://schemas.microsoft.com/office/drawing/2014/main" id="{6AAB3976-2E5C-2ACB-481E-B512AA44A971}"/>
              </a:ext>
            </a:extLst>
          </p:cNvPr>
          <p:cNvSpPr txBox="1">
            <a:spLocks noChangeArrowheads="1"/>
          </p:cNvSpPr>
          <p:nvPr/>
        </p:nvSpPr>
        <p:spPr bwMode="auto">
          <a:xfrm>
            <a:off x="8325508" y="93433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7" name="Text Box 5">
            <a:extLst>
              <a:ext uri="{FF2B5EF4-FFF2-40B4-BE49-F238E27FC236}">
                <a16:creationId xmlns:a16="http://schemas.microsoft.com/office/drawing/2014/main" id="{A10EC03B-BC64-2AF2-9561-F991C02790EF}"/>
              </a:ext>
            </a:extLst>
          </p:cNvPr>
          <p:cNvSpPr txBox="1">
            <a:spLocks noChangeArrowheads="1"/>
          </p:cNvSpPr>
          <p:nvPr/>
        </p:nvSpPr>
        <p:spPr bwMode="auto">
          <a:xfrm>
            <a:off x="9999075" y="9473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8" name="Text Box 2">
            <a:extLst>
              <a:ext uri="{FF2B5EF4-FFF2-40B4-BE49-F238E27FC236}">
                <a16:creationId xmlns:a16="http://schemas.microsoft.com/office/drawing/2014/main" id="{68065445-5CAE-F35A-2746-015F050C4576}"/>
              </a:ext>
            </a:extLst>
          </p:cNvPr>
          <p:cNvSpPr txBox="1">
            <a:spLocks noChangeArrowheads="1"/>
          </p:cNvSpPr>
          <p:nvPr/>
        </p:nvSpPr>
        <p:spPr bwMode="auto">
          <a:xfrm>
            <a:off x="8329150" y="20906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9" name="Straight Connector 3">
            <a:extLst>
              <a:ext uri="{FF2B5EF4-FFF2-40B4-BE49-F238E27FC236}">
                <a16:creationId xmlns:a16="http://schemas.microsoft.com/office/drawing/2014/main" id="{3DD36D06-AD03-6653-6596-7BEFDFE7E702}"/>
              </a:ext>
            </a:extLst>
          </p:cNvPr>
          <p:cNvSpPr/>
          <p:nvPr/>
        </p:nvSpPr>
        <p:spPr>
          <a:xfrm rot="19256044">
            <a:off x="8246200" y="5267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D9242337-F88A-9118-229A-BC5F1134F575}"/>
              </a:ext>
            </a:extLst>
          </p:cNvPr>
          <p:cNvSpPr/>
          <p:nvPr/>
        </p:nvSpPr>
        <p:spPr>
          <a:xfrm rot="8546125">
            <a:off x="9902881" y="-85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Straight Connector 3">
            <a:extLst>
              <a:ext uri="{FF2B5EF4-FFF2-40B4-BE49-F238E27FC236}">
                <a16:creationId xmlns:a16="http://schemas.microsoft.com/office/drawing/2014/main" id="{AB1A6EE0-2F73-1E3F-267C-0E58FCDB0E52}"/>
              </a:ext>
            </a:extLst>
          </p:cNvPr>
          <p:cNvSpPr/>
          <p:nvPr/>
        </p:nvSpPr>
        <p:spPr>
          <a:xfrm rot="13859928">
            <a:off x="9021860" y="528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Straight Connector 3">
            <a:extLst>
              <a:ext uri="{FF2B5EF4-FFF2-40B4-BE49-F238E27FC236}">
                <a16:creationId xmlns:a16="http://schemas.microsoft.com/office/drawing/2014/main" id="{78C67BC9-3EDC-BBA3-69A2-01D052DF4BB1}"/>
              </a:ext>
            </a:extLst>
          </p:cNvPr>
          <p:cNvSpPr/>
          <p:nvPr/>
        </p:nvSpPr>
        <p:spPr>
          <a:xfrm rot="2987910">
            <a:off x="9071371" y="6572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Slide Number Placeholder 5">
            <a:extLst>
              <a:ext uri="{FF2B5EF4-FFF2-40B4-BE49-F238E27FC236}">
                <a16:creationId xmlns:a16="http://schemas.microsoft.com/office/drawing/2014/main" id="{71C00FDD-6DAC-DFA1-82D5-6785C3A0D261}"/>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2330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421525" y="3304712"/>
            <a:ext cx="1986705" cy="923330"/>
          </a:xfrm>
          <a:prstGeom prst="rect">
            <a:avLst/>
          </a:prstGeom>
          <a:noFill/>
          <a:ln w="19050">
            <a:solidFill>
              <a:srgbClr val="002060"/>
            </a:solidFill>
          </a:ln>
        </p:spPr>
        <p:txBody>
          <a:bodyPr wrap="square">
            <a:spAutoFit/>
          </a:bodyPr>
          <a:lstStyle/>
          <a:p>
            <a:pPr algn="ctr"/>
            <a:r>
              <a:rPr lang="en-GB"/>
              <a:t>Agriculture Expected MAED Output</a:t>
            </a:r>
          </a:p>
        </p:txBody>
      </p:sp>
      <p:sp>
        <p:nvSpPr>
          <p:cNvPr id="20" name="Arrow: Right 19">
            <a:extLst>
              <a:ext uri="{FF2B5EF4-FFF2-40B4-BE49-F238E27FC236}">
                <a16:creationId xmlns:a16="http://schemas.microsoft.com/office/drawing/2014/main" id="{A79266D4-9769-89C6-2BF2-331F048EFE00}"/>
              </a:ext>
            </a:extLst>
          </p:cNvPr>
          <p:cNvSpPr/>
          <p:nvPr/>
        </p:nvSpPr>
        <p:spPr>
          <a:xfrm>
            <a:off x="6980186" y="3616022"/>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7706533" y="3228435"/>
            <a:ext cx="3743563" cy="923330"/>
          </a:xfrm>
          <a:prstGeom prst="rect">
            <a:avLst/>
          </a:prstGeom>
          <a:noFill/>
          <a:ln w="19050">
            <a:solidFill>
              <a:srgbClr val="002060"/>
            </a:solidFill>
          </a:ln>
        </p:spPr>
        <p:txBody>
          <a:bodyPr wrap="square">
            <a:spAutoFit/>
          </a:bodyPr>
          <a:lstStyle/>
          <a:p>
            <a:pPr algn="ctr"/>
            <a:r>
              <a:rPr lang="en-GB" dirty="0"/>
              <a:t>We need to check that these numbers from MAED are the same as our raw data for the total final energy demand</a:t>
            </a:r>
          </a:p>
        </p:txBody>
      </p:sp>
      <p:sp>
        <p:nvSpPr>
          <p:cNvPr id="19" name="TextBox 18">
            <a:extLst>
              <a:ext uri="{FF2B5EF4-FFF2-40B4-BE49-F238E27FC236}">
                <a16:creationId xmlns:a16="http://schemas.microsoft.com/office/drawing/2014/main" id="{DE333D4B-C33A-56D9-8188-429C47905A16}"/>
              </a:ext>
            </a:extLst>
          </p:cNvPr>
          <p:cNvSpPr txBox="1"/>
          <p:nvPr/>
        </p:nvSpPr>
        <p:spPr>
          <a:xfrm>
            <a:off x="863583" y="1403655"/>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5.3.3. Calculate MAED Input Data for the Base Year</a:t>
            </a:r>
            <a:endParaRPr lang="en-GB">
              <a:latin typeface="Open Sans" panose="020B0606030504020204" pitchFamily="34" charset="0"/>
              <a:cs typeface="Open Sans" panose="020B0606030504020204" pitchFamily="34" charset="0"/>
            </a:endParaRPr>
          </a:p>
        </p:txBody>
      </p:sp>
      <p:sp>
        <p:nvSpPr>
          <p:cNvPr id="3" name="Text Box 3">
            <a:extLst>
              <a:ext uri="{FF2B5EF4-FFF2-40B4-BE49-F238E27FC236}">
                <a16:creationId xmlns:a16="http://schemas.microsoft.com/office/drawing/2014/main" id="{436DDCC3-E3BC-F331-631C-5B4C674078D9}"/>
              </a:ext>
            </a:extLst>
          </p:cNvPr>
          <p:cNvSpPr txBox="1">
            <a:spLocks noChangeArrowheads="1"/>
          </p:cNvSpPr>
          <p:nvPr/>
        </p:nvSpPr>
        <p:spPr bwMode="auto">
          <a:xfrm>
            <a:off x="9879153" y="2161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3" name="Text Box 5">
            <a:extLst>
              <a:ext uri="{FF2B5EF4-FFF2-40B4-BE49-F238E27FC236}">
                <a16:creationId xmlns:a16="http://schemas.microsoft.com/office/drawing/2014/main" id="{0EC77138-9951-0D89-5795-E20DDB8DF5FB}"/>
              </a:ext>
            </a:extLst>
          </p:cNvPr>
          <p:cNvSpPr txBox="1">
            <a:spLocks noChangeArrowheads="1"/>
          </p:cNvSpPr>
          <p:nvPr/>
        </p:nvSpPr>
        <p:spPr bwMode="auto">
          <a:xfrm>
            <a:off x="9879153" y="9400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pic>
        <p:nvPicPr>
          <p:cNvPr id="21" name="Picture 20">
            <a:extLst>
              <a:ext uri="{FF2B5EF4-FFF2-40B4-BE49-F238E27FC236}">
                <a16:creationId xmlns:a16="http://schemas.microsoft.com/office/drawing/2014/main" id="{C5F425D8-A144-9A07-E85B-505DD5057F99}"/>
              </a:ext>
            </a:extLst>
          </p:cNvPr>
          <p:cNvPicPr>
            <a:picLocks noChangeAspect="1"/>
          </p:cNvPicPr>
          <p:nvPr/>
        </p:nvPicPr>
        <p:blipFill>
          <a:blip r:embed="rId3"/>
          <a:stretch>
            <a:fillRect/>
          </a:stretch>
        </p:blipFill>
        <p:spPr>
          <a:xfrm>
            <a:off x="1964024" y="2773024"/>
            <a:ext cx="4815773" cy="1986705"/>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711342" y="2646070"/>
            <a:ext cx="1143429"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AD0CF30-D005-EBE5-8DB8-6C1A29A9E11F}"/>
                  </a:ext>
                </a:extLst>
              </p:cNvPr>
              <p:cNvSpPr txBox="1"/>
              <p:nvPr/>
            </p:nvSpPr>
            <p:spPr>
              <a:xfrm>
                <a:off x="6530314" y="4264478"/>
                <a:ext cx="60960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oMath>
                  </m:oMathPara>
                </a14:m>
                <a:endParaRPr lang="en-GB" sz="2800"/>
              </a:p>
            </p:txBody>
          </p:sp>
        </mc:Choice>
        <mc:Fallback xmlns="">
          <p:sp>
            <p:nvSpPr>
              <p:cNvPr id="23" name="TextBox 22">
                <a:extLst>
                  <a:ext uri="{FF2B5EF4-FFF2-40B4-BE49-F238E27FC236}">
                    <a16:creationId xmlns:a16="http://schemas.microsoft.com/office/drawing/2014/main" id="{EAD0CF30-D005-EBE5-8DB8-6C1A29A9E11F}"/>
                  </a:ext>
                </a:extLst>
              </p:cNvPr>
              <p:cNvSpPr txBox="1">
                <a:spLocks noRot="1" noChangeAspect="1" noMove="1" noResize="1" noEditPoints="1" noAdjustHandles="1" noChangeArrowheads="1" noChangeShapeType="1" noTextEdit="1"/>
              </p:cNvSpPr>
              <p:nvPr/>
            </p:nvSpPr>
            <p:spPr>
              <a:xfrm>
                <a:off x="6530314" y="4264478"/>
                <a:ext cx="6096000" cy="523220"/>
              </a:xfrm>
              <a:prstGeom prst="rect">
                <a:avLst/>
              </a:prstGeom>
              <a:blipFill>
                <a:blip r:embed="rId4"/>
                <a:stretch>
                  <a:fillRect/>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2B930128-2035-C078-668F-A6EC5F48121F}"/>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821675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rgbClr val="D4E8C6"/>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281743" y="3232260"/>
            <a:ext cx="1986705" cy="646331"/>
          </a:xfrm>
          <a:prstGeom prst="rect">
            <a:avLst/>
          </a:prstGeom>
          <a:noFill/>
          <a:ln w="19050">
            <a:solidFill>
              <a:srgbClr val="002060"/>
            </a:solidFill>
          </a:ln>
        </p:spPr>
        <p:txBody>
          <a:bodyPr wrap="square">
            <a:spAutoFit/>
          </a:bodyPr>
          <a:lstStyle/>
          <a:p>
            <a:pPr algn="ctr"/>
            <a:r>
              <a:rPr lang="en-GB"/>
              <a:t>Agriculture reconstruction</a:t>
            </a:r>
          </a:p>
        </p:txBody>
      </p:sp>
      <p:sp>
        <p:nvSpPr>
          <p:cNvPr id="20" name="Arrow: Right 19">
            <a:extLst>
              <a:ext uri="{FF2B5EF4-FFF2-40B4-BE49-F238E27FC236}">
                <a16:creationId xmlns:a16="http://schemas.microsoft.com/office/drawing/2014/main" id="{A79266D4-9769-89C6-2BF2-331F048EFE00}"/>
              </a:ext>
            </a:extLst>
          </p:cNvPr>
          <p:cNvSpPr/>
          <p:nvPr/>
        </p:nvSpPr>
        <p:spPr>
          <a:xfrm>
            <a:off x="6980186" y="3616022"/>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3356564" y="4896980"/>
            <a:ext cx="3735900" cy="1200329"/>
          </a:xfrm>
          <a:prstGeom prst="rect">
            <a:avLst/>
          </a:prstGeom>
          <a:noFill/>
          <a:ln w="19050">
            <a:solidFill>
              <a:srgbClr val="002060"/>
            </a:solidFill>
          </a:ln>
        </p:spPr>
        <p:txBody>
          <a:bodyPr wrap="square">
            <a:spAutoFit/>
          </a:bodyPr>
          <a:lstStyle/>
          <a:p>
            <a:pPr algn="ctr"/>
            <a:r>
              <a:rPr lang="en-GB"/>
              <a:t>First we need to calculate the Total Specific Final Energy Demand, summing up the Final Energy Demand per each end-use</a:t>
            </a:r>
          </a:p>
        </p:txBody>
      </p:sp>
      <p:sp>
        <p:nvSpPr>
          <p:cNvPr id="19" name="TextBox 18">
            <a:extLst>
              <a:ext uri="{FF2B5EF4-FFF2-40B4-BE49-F238E27FC236}">
                <a16:creationId xmlns:a16="http://schemas.microsoft.com/office/drawing/2014/main" id="{DE333D4B-C33A-56D9-8188-429C47905A16}"/>
              </a:ext>
            </a:extLst>
          </p:cNvPr>
          <p:cNvSpPr txBox="1"/>
          <p:nvPr/>
        </p:nvSpPr>
        <p:spPr>
          <a:xfrm>
            <a:off x="863583" y="1403655"/>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5.3.4. Calculate MAED Input Data for the Base Year</a:t>
            </a:r>
            <a:endParaRPr lang="en-GB">
              <a:latin typeface="Open Sans" panose="020B0606030504020204" pitchFamily="34" charset="0"/>
              <a:cs typeface="Open Sans" panose="020B0606030504020204" pitchFamily="34" charset="0"/>
            </a:endParaRPr>
          </a:p>
        </p:txBody>
      </p:sp>
      <p:sp>
        <p:nvSpPr>
          <p:cNvPr id="3" name="Text Box 3">
            <a:extLst>
              <a:ext uri="{FF2B5EF4-FFF2-40B4-BE49-F238E27FC236}">
                <a16:creationId xmlns:a16="http://schemas.microsoft.com/office/drawing/2014/main" id="{436DDCC3-E3BC-F331-631C-5B4C674078D9}"/>
              </a:ext>
            </a:extLst>
          </p:cNvPr>
          <p:cNvSpPr txBox="1">
            <a:spLocks noChangeArrowheads="1"/>
          </p:cNvSpPr>
          <p:nvPr/>
        </p:nvSpPr>
        <p:spPr bwMode="auto">
          <a:xfrm>
            <a:off x="9879153" y="2161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3" name="Text Box 5">
            <a:extLst>
              <a:ext uri="{FF2B5EF4-FFF2-40B4-BE49-F238E27FC236}">
                <a16:creationId xmlns:a16="http://schemas.microsoft.com/office/drawing/2014/main" id="{0EC77138-9951-0D89-5795-E20DDB8DF5FB}"/>
              </a:ext>
            </a:extLst>
          </p:cNvPr>
          <p:cNvSpPr txBox="1">
            <a:spLocks noChangeArrowheads="1"/>
          </p:cNvSpPr>
          <p:nvPr/>
        </p:nvSpPr>
        <p:spPr bwMode="auto">
          <a:xfrm>
            <a:off x="9879153" y="940090"/>
            <a:ext cx="1570943" cy="669808"/>
          </a:xfrm>
          <a:prstGeom prst="roundRect">
            <a:avLst/>
          </a:prstGeom>
          <a:solidFill>
            <a:srgbClr val="D2D2D2"/>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pic>
        <p:nvPicPr>
          <p:cNvPr id="5" name="Picture 4">
            <a:extLst>
              <a:ext uri="{FF2B5EF4-FFF2-40B4-BE49-F238E27FC236}">
                <a16:creationId xmlns:a16="http://schemas.microsoft.com/office/drawing/2014/main" id="{F6B71A32-8A11-9A88-092B-704501DF154D}"/>
              </a:ext>
            </a:extLst>
          </p:cNvPr>
          <p:cNvPicPr>
            <a:picLocks noChangeAspect="1"/>
          </p:cNvPicPr>
          <p:nvPr/>
        </p:nvPicPr>
        <p:blipFill>
          <a:blip r:embed="rId3"/>
          <a:stretch>
            <a:fillRect/>
          </a:stretch>
        </p:blipFill>
        <p:spPr>
          <a:xfrm>
            <a:off x="1672153" y="2646070"/>
            <a:ext cx="7178612" cy="1794653"/>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6556310" y="2288174"/>
            <a:ext cx="1150223"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7F032BC1-0E27-615B-8221-876C8E39E05C}"/>
              </a:ext>
            </a:extLst>
          </p:cNvPr>
          <p:cNvCxnSpPr>
            <a:cxnSpLocks/>
            <a:endCxn id="22" idx="0"/>
          </p:cNvCxnSpPr>
          <p:nvPr/>
        </p:nvCxnSpPr>
        <p:spPr>
          <a:xfrm flipH="1">
            <a:off x="5224514" y="4583752"/>
            <a:ext cx="1368776" cy="31322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FA1A4EA-06B4-9C42-5330-2FC6DA6C0B84}"/>
              </a:ext>
            </a:extLst>
          </p:cNvPr>
          <p:cNvSpPr txBox="1"/>
          <p:nvPr/>
        </p:nvSpPr>
        <p:spPr>
          <a:xfrm>
            <a:off x="7185891" y="4901940"/>
            <a:ext cx="4361858" cy="1477328"/>
          </a:xfrm>
          <a:prstGeom prst="rect">
            <a:avLst/>
          </a:prstGeom>
          <a:noFill/>
          <a:ln w="19050">
            <a:solidFill>
              <a:srgbClr val="002060"/>
            </a:solidFill>
          </a:ln>
        </p:spPr>
        <p:txBody>
          <a:bodyPr wrap="square">
            <a:spAutoFit/>
          </a:bodyPr>
          <a:lstStyle/>
          <a:p>
            <a:pPr algn="ctr"/>
            <a:r>
              <a:rPr lang="en-GB" dirty="0"/>
              <a:t>Then we convert these numbers (by dividing them by 8760) in </a:t>
            </a:r>
            <a:r>
              <a:rPr lang="en-GB" dirty="0" err="1"/>
              <a:t>Gwyr</a:t>
            </a:r>
            <a:r>
              <a:rPr lang="en-GB" dirty="0"/>
              <a:t> the unit of the MAED output data, and check if they are identical. If so, </a:t>
            </a:r>
            <a:r>
              <a:rPr lang="en-GB" b="1" dirty="0"/>
              <a:t>we have successfully reconstructed the Base Year.</a:t>
            </a:r>
          </a:p>
        </p:txBody>
      </p:sp>
      <p:sp>
        <p:nvSpPr>
          <p:cNvPr id="24" name="Rectangle 23">
            <a:extLst>
              <a:ext uri="{FF2B5EF4-FFF2-40B4-BE49-F238E27FC236}">
                <a16:creationId xmlns:a16="http://schemas.microsoft.com/office/drawing/2014/main" id="{4FC049CB-4D57-BD00-2E12-9899C4406CBE}"/>
              </a:ext>
            </a:extLst>
          </p:cNvPr>
          <p:cNvSpPr/>
          <p:nvPr/>
        </p:nvSpPr>
        <p:spPr>
          <a:xfrm>
            <a:off x="7703538" y="2295137"/>
            <a:ext cx="1150223"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280939F9-5B7F-3765-5DE1-4417B16B64CF}"/>
              </a:ext>
            </a:extLst>
          </p:cNvPr>
          <p:cNvCxnSpPr>
            <a:cxnSpLocks/>
            <a:stCxn id="24" idx="2"/>
            <a:endCxn id="23" idx="0"/>
          </p:cNvCxnSpPr>
          <p:nvPr/>
        </p:nvCxnSpPr>
        <p:spPr>
          <a:xfrm>
            <a:off x="8278650" y="4576788"/>
            <a:ext cx="1088170" cy="32515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94FC1C8-0364-A531-766C-1D8CF45D563A}"/>
                  </a:ext>
                </a:extLst>
              </p:cNvPr>
              <p:cNvSpPr txBox="1"/>
              <p:nvPr/>
            </p:nvSpPr>
            <p:spPr>
              <a:xfrm>
                <a:off x="6661766" y="3216765"/>
                <a:ext cx="60960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oMath>
                  </m:oMathPara>
                </a14:m>
                <a:endParaRPr lang="en-GB" sz="2800"/>
              </a:p>
            </p:txBody>
          </p:sp>
        </mc:Choice>
        <mc:Fallback xmlns="">
          <p:sp>
            <p:nvSpPr>
              <p:cNvPr id="37" name="TextBox 36">
                <a:extLst>
                  <a:ext uri="{FF2B5EF4-FFF2-40B4-BE49-F238E27FC236}">
                    <a16:creationId xmlns:a16="http://schemas.microsoft.com/office/drawing/2014/main" id="{994FC1C8-0364-A531-766C-1D8CF45D563A}"/>
                  </a:ext>
                </a:extLst>
              </p:cNvPr>
              <p:cNvSpPr txBox="1">
                <a:spLocks noRot="1" noChangeAspect="1" noMove="1" noResize="1" noEditPoints="1" noAdjustHandles="1" noChangeArrowheads="1" noChangeShapeType="1" noTextEdit="1"/>
              </p:cNvSpPr>
              <p:nvPr/>
            </p:nvSpPr>
            <p:spPr>
              <a:xfrm>
                <a:off x="6661766" y="3216765"/>
                <a:ext cx="6096000" cy="523220"/>
              </a:xfrm>
              <a:prstGeom prst="rect">
                <a:avLst/>
              </a:prstGeom>
              <a:blipFill>
                <a:blip r:embed="rId4"/>
                <a:stretch>
                  <a:fillRect/>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3E9F9238-7A49-014B-CF4D-42FC778E0E63}"/>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719770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05" y="-294171"/>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5.4 Other Industry Sub-sector</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064860" y="1713385"/>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13830" y="2980578"/>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017165" y="4220765"/>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76139" y="5178927"/>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 Demand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64306" y="5263165"/>
            <a:ext cx="1232757"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Motor Fuels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5664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64828" y="5255872"/>
            <a:ext cx="1937190"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Traditional Fuels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Solar Thermal</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84886" y="1530003"/>
            <a:ext cx="1496920" cy="33855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398854" y="1509822"/>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674634" y="1520450"/>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359490" y="1519664"/>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8413354" y="2678621"/>
            <a:ext cx="2535498"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4464744" y="2686646"/>
            <a:ext cx="1535366"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6604635" y="2688463"/>
            <a:ext cx="1338725"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520387" y="2682449"/>
            <a:ext cx="1416144"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10946" y="4025949"/>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Motive power</a:t>
            </a:r>
            <a:r>
              <a:rPr lang="en-US" sz="1600">
                <a:solidFill>
                  <a:srgbClr val="B4323F"/>
                </a:solidFill>
                <a:latin typeface="Open Sans Light"/>
                <a:ea typeface="Open Sans Light" panose="020B0306030504020204" pitchFamily="34" charset="0"/>
                <a:cs typeface="Open Sans Light" panose="020B0306030504020204" pitchFamily="34" charset="0"/>
              </a:rPr>
              <a:t>: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26583" y="4025949"/>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Thermal use</a:t>
            </a:r>
            <a:r>
              <a:rPr lang="en-US" sz="1600">
                <a:solidFill>
                  <a:srgbClr val="B4323F"/>
                </a:solidFill>
                <a:latin typeface="Open Sans Light"/>
                <a:ea typeface="Open Sans Light" panose="020B0306030504020204" pitchFamily="34" charset="0"/>
                <a:cs typeface="Open Sans Light" panose="020B0306030504020204" pitchFamily="34" charset="0"/>
              </a:rPr>
              <a:t>: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77551" y="4030567"/>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a:t>
            </a: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440343"/>
            <a:ext cx="10203071" cy="951616"/>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602073"/>
            <a:ext cx="10203071" cy="1115448"/>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9422" y="3897097"/>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548914" y="4766075"/>
            <a:ext cx="122942" cy="5080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6096000" y="4786779"/>
            <a:ext cx="74450"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786779"/>
            <a:ext cx="322433" cy="46236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511924" y="4800308"/>
            <a:ext cx="1056649"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6849890" y="4786446"/>
            <a:ext cx="1918466" cy="4876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359490" y="4786446"/>
            <a:ext cx="2933582" cy="462702"/>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a:off x="6096001" y="3730403"/>
            <a:ext cx="0" cy="16317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36176" y="1050757"/>
            <a:ext cx="10515600" cy="259890"/>
          </a:xfrm>
        </p:spPr>
        <p:txBody>
          <a:bodyPr/>
          <a:lstStyle/>
          <a:p>
            <a:pPr marL="0" lvl="6" indent="0" eaLnBrk="0" fontAlgn="base" hangingPunct="0">
              <a:lnSpc>
                <a:spcPct val="110000"/>
              </a:lnSpc>
              <a:spcAft>
                <a:spcPts val="1200"/>
              </a:spcAft>
              <a:buClr>
                <a:srgbClr val="333333"/>
              </a:buClr>
              <a:buSzPts val="1300"/>
              <a:buNone/>
              <a:defRPr/>
            </a:pPr>
            <a:r>
              <a:rPr lang="en-GB" sz="2000" b="1">
                <a:solidFill>
                  <a:schemeClr val="accent5">
                    <a:lumMod val="60000"/>
                    <a:lumOff val="40000"/>
                  </a:schemeClr>
                </a:solidFill>
                <a:latin typeface="Open Sans"/>
                <a:ea typeface="Open Sans"/>
                <a:cs typeface="Open Sans"/>
                <a:sym typeface="Calibri"/>
              </a:rPr>
              <a:t>5.4.1. The Industry Sector, Subsectors, End-use and Final Energy Demands</a:t>
            </a:r>
          </a:p>
          <a:p>
            <a:pPr marL="0" indent="0">
              <a:buNone/>
            </a:pPr>
            <a:endParaRPr lang="en-GB" b="1"/>
          </a:p>
        </p:txBody>
      </p:sp>
      <p:sp>
        <p:nvSpPr>
          <p:cNvPr id="2" name="Line 1073">
            <a:extLst>
              <a:ext uri="{FF2B5EF4-FFF2-40B4-BE49-F238E27FC236}">
                <a16:creationId xmlns:a16="http://schemas.microsoft.com/office/drawing/2014/main" id="{CC83D1D9-F380-D0D3-19DD-99B4E4E77BD3}"/>
              </a:ext>
            </a:extLst>
          </p:cNvPr>
          <p:cNvSpPr>
            <a:spLocks noChangeShapeType="1"/>
          </p:cNvSpPr>
          <p:nvPr/>
        </p:nvSpPr>
        <p:spPr bwMode="auto">
          <a:xfrm flipV="1">
            <a:off x="7568573" y="4766075"/>
            <a:ext cx="1796255" cy="47531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Line 1079">
            <a:extLst>
              <a:ext uri="{FF2B5EF4-FFF2-40B4-BE49-F238E27FC236}">
                <a16:creationId xmlns:a16="http://schemas.microsoft.com/office/drawing/2014/main" id="{A4A4E47F-836B-437E-037C-06D2D508EE83}"/>
              </a:ext>
            </a:extLst>
          </p:cNvPr>
          <p:cNvSpPr>
            <a:spLocks noChangeShapeType="1"/>
          </p:cNvSpPr>
          <p:nvPr/>
        </p:nvSpPr>
        <p:spPr bwMode="auto">
          <a:xfrm>
            <a:off x="4881806" y="1868557"/>
            <a:ext cx="1416444" cy="71218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a:extLst>
              <a:ext uri="{FF2B5EF4-FFF2-40B4-BE49-F238E27FC236}">
                <a16:creationId xmlns:a16="http://schemas.microsoft.com/office/drawing/2014/main" id="{46977333-80C9-46C2-2679-0D0704403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200" y="3049194"/>
            <a:ext cx="622714" cy="622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C92A76-3616-DCA4-507A-C2A942AB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427" y="3077187"/>
            <a:ext cx="566078" cy="566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7ED5DA-6561-6A4A-5BCA-FADE98FE9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22" y="3049194"/>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D2E370-CA18-4B8E-43A0-EC39AC3C2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828" y="3050863"/>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0D16FE-CB5A-37C2-EEDE-B5717F82A278}"/>
              </a:ext>
            </a:extLst>
          </p:cNvPr>
          <p:cNvPicPr>
            <a:picLocks noChangeAspect="1" noChangeArrowheads="1"/>
          </p:cNvPicPr>
          <p:nvPr/>
        </p:nvPicPr>
        <p:blipFill>
          <a:blip r:embed="rId8">
            <a:alphaModFix/>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1133" y="1899887"/>
            <a:ext cx="477490" cy="4774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8979234-3981-1119-DC14-461668FB09FF}"/>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6152726" y="1905392"/>
            <a:ext cx="451909" cy="451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3CDD3C0-2453-8D96-5B14-35D0DDB24BF8}"/>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7963988" y="1894476"/>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3F8D88F-4378-BD02-5257-27F3F4525C51}"/>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a:off x="10061888" y="1884054"/>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728F606-213A-AC0E-3109-57EE3174D64B}"/>
              </a:ext>
            </a:extLst>
          </p:cNvPr>
          <p:cNvPicPr>
            <a:picLocks noChangeAspect="1"/>
          </p:cNvPicPr>
          <p:nvPr/>
        </p:nvPicPr>
        <p:blipFill>
          <a:blip r:embed="rId12"/>
          <a:stretch>
            <a:fillRect/>
          </a:stretch>
        </p:blipFill>
        <p:spPr>
          <a:xfrm>
            <a:off x="2215466" y="2855529"/>
            <a:ext cx="487836" cy="487836"/>
          </a:xfrm>
          <a:prstGeom prst="rect">
            <a:avLst/>
          </a:prstGeom>
        </p:spPr>
      </p:pic>
      <p:pic>
        <p:nvPicPr>
          <p:cNvPr id="8" name="Picture 7">
            <a:extLst>
              <a:ext uri="{FF2B5EF4-FFF2-40B4-BE49-F238E27FC236}">
                <a16:creationId xmlns:a16="http://schemas.microsoft.com/office/drawing/2014/main" id="{2D4DA0B9-5CED-01CB-45A1-1B42151523D0}"/>
              </a:ext>
            </a:extLst>
          </p:cNvPr>
          <p:cNvPicPr>
            <a:picLocks noChangeAspect="1"/>
          </p:cNvPicPr>
          <p:nvPr/>
        </p:nvPicPr>
        <p:blipFill>
          <a:blip r:embed="rId13"/>
          <a:stretch>
            <a:fillRect/>
          </a:stretch>
        </p:blipFill>
        <p:spPr>
          <a:xfrm>
            <a:off x="4106232" y="2842473"/>
            <a:ext cx="525267" cy="525267"/>
          </a:xfrm>
          <a:prstGeom prst="rect">
            <a:avLst/>
          </a:prstGeom>
        </p:spPr>
      </p:pic>
      <p:pic>
        <p:nvPicPr>
          <p:cNvPr id="10" name="Picture 9">
            <a:extLst>
              <a:ext uri="{FF2B5EF4-FFF2-40B4-BE49-F238E27FC236}">
                <a16:creationId xmlns:a16="http://schemas.microsoft.com/office/drawing/2014/main" id="{92709A8C-1137-F5D1-B56D-8851E41748FA}"/>
              </a:ext>
            </a:extLst>
          </p:cNvPr>
          <p:cNvPicPr>
            <a:picLocks noChangeAspect="1"/>
          </p:cNvPicPr>
          <p:nvPr/>
        </p:nvPicPr>
        <p:blipFill>
          <a:blip r:embed="rId13"/>
          <a:stretch>
            <a:fillRect/>
          </a:stretch>
        </p:blipFill>
        <p:spPr>
          <a:xfrm>
            <a:off x="6262754" y="2818940"/>
            <a:ext cx="525267" cy="525267"/>
          </a:xfrm>
          <a:prstGeom prst="rect">
            <a:avLst/>
          </a:prstGeom>
        </p:spPr>
      </p:pic>
      <p:pic>
        <p:nvPicPr>
          <p:cNvPr id="11" name="Picture 10">
            <a:extLst>
              <a:ext uri="{FF2B5EF4-FFF2-40B4-BE49-F238E27FC236}">
                <a16:creationId xmlns:a16="http://schemas.microsoft.com/office/drawing/2014/main" id="{31333042-B5B1-9B74-EECB-A197A2175B9F}"/>
              </a:ext>
            </a:extLst>
          </p:cNvPr>
          <p:cNvPicPr>
            <a:picLocks noChangeAspect="1"/>
          </p:cNvPicPr>
          <p:nvPr/>
        </p:nvPicPr>
        <p:blipFill>
          <a:blip r:embed="rId13"/>
          <a:stretch>
            <a:fillRect/>
          </a:stretch>
        </p:blipFill>
        <p:spPr>
          <a:xfrm>
            <a:off x="8243088" y="2793865"/>
            <a:ext cx="525267" cy="525267"/>
          </a:xfrm>
          <a:prstGeom prst="rect">
            <a:avLst/>
          </a:prstGeom>
        </p:spPr>
      </p:pic>
    </p:spTree>
    <p:extLst>
      <p:ext uri="{BB962C8B-B14F-4D97-AF65-F5344CB8AC3E}">
        <p14:creationId xmlns:p14="http://schemas.microsoft.com/office/powerpoint/2010/main" val="260088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3137999" y="122221"/>
            <a:ext cx="8481346" cy="1325563"/>
          </a:xfrm>
        </p:spPr>
        <p:txBody>
          <a:bodyPr/>
          <a:lstStyle/>
          <a:p>
            <a:pPr algn="l"/>
            <a:r>
              <a:rPr lang="en-GB" sz="4400">
                <a:latin typeface="Open Sans"/>
                <a:ea typeface="Open Sans"/>
                <a:cs typeface="Open Sans"/>
                <a:sym typeface="Bodoni SvtyTwo ITC TT-Book"/>
              </a:rPr>
              <a:t>Lecture 5.4 Other Industry</a:t>
            </a:r>
            <a:br>
              <a:rPr lang="en-GB" sz="4400">
                <a:latin typeface="Open Sans"/>
                <a:ea typeface="Open Sans"/>
                <a:cs typeface="Open Sans"/>
                <a:sym typeface="Bodoni SvtyTwo ITC TT-Book"/>
              </a:rPr>
            </a:br>
            <a:r>
              <a:rPr lang="en-GB" sz="4400">
                <a:latin typeface="Open Sans"/>
                <a:ea typeface="Open Sans"/>
                <a:cs typeface="Open Sans"/>
                <a:sym typeface="Bodoni SvtyTwo ITC TT-Book"/>
              </a:rPr>
              <a:t>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5.4.2. Construction and Mining Subsectors</a:t>
            </a:r>
            <a:endParaRPr lang="en-GB">
              <a:latin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43782A54-FAA5-65A9-2782-F6C82FC70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68" y="298735"/>
            <a:ext cx="962965" cy="9629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9FBF2D8B-11F9-D452-1A77-612440B8A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26" y="294892"/>
            <a:ext cx="947879" cy="947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0A36BA-89B5-66A3-E144-431AA68AAB7C}"/>
              </a:ext>
            </a:extLst>
          </p:cNvPr>
          <p:cNvSpPr txBox="1"/>
          <p:nvPr/>
        </p:nvSpPr>
        <p:spPr>
          <a:xfrm>
            <a:off x="2114175" y="5567888"/>
            <a:ext cx="7963649" cy="738664"/>
          </a:xfrm>
          <a:prstGeom prst="rect">
            <a:avLst/>
          </a:prstGeom>
          <a:noFill/>
        </p:spPr>
        <p:txBody>
          <a:bodyPr wrap="square" lIns="0" tIns="0" rIns="0" bIns="0" rtlCol="0">
            <a:spAutoFit/>
          </a:bodyPr>
          <a:lstStyle/>
          <a:p>
            <a:pPr algn="ctr"/>
            <a:r>
              <a:rPr lang="en-GB" sz="2400"/>
              <a:t>In MAED, the Construction and Mining Subsectors follow the same structure of the Agriculture subsector. </a:t>
            </a:r>
          </a:p>
        </p:txBody>
      </p:sp>
      <p:pic>
        <p:nvPicPr>
          <p:cNvPr id="3076" name="Picture 4">
            <a:extLst>
              <a:ext uri="{FF2B5EF4-FFF2-40B4-BE49-F238E27FC236}">
                <a16:creationId xmlns:a16="http://schemas.microsoft.com/office/drawing/2014/main" id="{53B0E0F2-218E-91F1-9E32-740AE2ABE264}"/>
              </a:ext>
            </a:extLst>
          </p:cNvPr>
          <p:cNvPicPr>
            <a:picLocks noChangeAspect="1" noChangeArrowheads="1"/>
          </p:cNvPicPr>
          <p:nvPr/>
        </p:nvPicPr>
        <p:blipFill>
          <a:blip r:embed="rId4"/>
          <a:srcRect/>
          <a:stretch/>
        </p:blipFill>
        <p:spPr bwMode="auto">
          <a:xfrm>
            <a:off x="952367" y="2064788"/>
            <a:ext cx="4339268" cy="29012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D8E92D-95EE-EE4C-A27E-63B846B220AA}"/>
              </a:ext>
            </a:extLst>
          </p:cNvPr>
          <p:cNvSpPr txBox="1"/>
          <p:nvPr/>
        </p:nvSpPr>
        <p:spPr>
          <a:xfrm>
            <a:off x="893970" y="4971530"/>
            <a:ext cx="4260195" cy="276999"/>
          </a:xfrm>
          <a:prstGeom prst="rect">
            <a:avLst/>
          </a:prstGeom>
          <a:noFill/>
        </p:spPr>
        <p:txBody>
          <a:bodyPr wrap="square">
            <a:spAutoFit/>
          </a:bodyPr>
          <a:lstStyle/>
          <a:p>
            <a:r>
              <a:rPr lang="en-GB" sz="600"/>
              <a:t>Source: </a:t>
            </a:r>
            <a:r>
              <a:rPr lang="en-GB" sz="600">
                <a:hlinkClick r:id="rId5"/>
              </a:rPr>
              <a:t>https://www.freepik.com/free-photo/construction-site-silhouettes_1243080.htm#query=construction&amp;position=7&amp;from_view=search&amp;track=sph</a:t>
            </a:r>
            <a:r>
              <a:rPr lang="en-GB" sz="600"/>
              <a:t>, Image by </a:t>
            </a:r>
            <a:r>
              <a:rPr lang="en-GB" sz="600" err="1"/>
              <a:t>evening_tao</a:t>
            </a:r>
            <a:r>
              <a:rPr lang="en-GB" sz="600"/>
              <a:t>&lt;/a&gt; on </a:t>
            </a:r>
            <a:r>
              <a:rPr lang="en-GB" sz="600" err="1"/>
              <a:t>Freepik</a:t>
            </a:r>
            <a:r>
              <a:rPr lang="en-GB" sz="600"/>
              <a:t>.</a:t>
            </a:r>
          </a:p>
        </p:txBody>
      </p:sp>
      <p:pic>
        <p:nvPicPr>
          <p:cNvPr id="9" name="Picture 8">
            <a:extLst>
              <a:ext uri="{FF2B5EF4-FFF2-40B4-BE49-F238E27FC236}">
                <a16:creationId xmlns:a16="http://schemas.microsoft.com/office/drawing/2014/main" id="{A3C42FE0-0CE7-FC41-EC02-6D40BAFB5198}"/>
              </a:ext>
            </a:extLst>
          </p:cNvPr>
          <p:cNvPicPr>
            <a:picLocks noChangeAspect="1"/>
          </p:cNvPicPr>
          <p:nvPr/>
        </p:nvPicPr>
        <p:blipFill>
          <a:blip r:embed="rId6"/>
          <a:stretch>
            <a:fillRect/>
          </a:stretch>
        </p:blipFill>
        <p:spPr>
          <a:xfrm>
            <a:off x="5708590" y="2064787"/>
            <a:ext cx="5610115" cy="2901235"/>
          </a:xfrm>
          <a:prstGeom prst="rect">
            <a:avLst/>
          </a:prstGeom>
        </p:spPr>
      </p:pic>
      <p:sp>
        <p:nvSpPr>
          <p:cNvPr id="10" name="TextBox 9">
            <a:extLst>
              <a:ext uri="{FF2B5EF4-FFF2-40B4-BE49-F238E27FC236}">
                <a16:creationId xmlns:a16="http://schemas.microsoft.com/office/drawing/2014/main" id="{F71219DE-24D5-02D1-D355-653A3096993B}"/>
              </a:ext>
            </a:extLst>
          </p:cNvPr>
          <p:cNvSpPr txBox="1"/>
          <p:nvPr/>
        </p:nvSpPr>
        <p:spPr>
          <a:xfrm>
            <a:off x="6979438" y="4980132"/>
            <a:ext cx="4339267" cy="276999"/>
          </a:xfrm>
          <a:prstGeom prst="rect">
            <a:avLst/>
          </a:prstGeom>
          <a:noFill/>
        </p:spPr>
        <p:txBody>
          <a:bodyPr wrap="square">
            <a:spAutoFit/>
          </a:bodyPr>
          <a:lstStyle/>
          <a:p>
            <a:pPr algn="r"/>
            <a:r>
              <a:rPr lang="en-GB" sz="600"/>
              <a:t>Source: </a:t>
            </a:r>
            <a:r>
              <a:rPr lang="en-GB" sz="600">
                <a:hlinkClick r:id="rId7"/>
              </a:rPr>
              <a:t>https://www.freepik.com/free-photo/yellow-excavator-digging-ore-rich-rock-open-pit-mine_17344806.htm#query=mining%20sector&amp;position=34&amp;from_view=search&amp;track=ais</a:t>
            </a:r>
            <a:r>
              <a:rPr lang="en-GB" sz="600"/>
              <a:t>, Image by </a:t>
            </a:r>
            <a:r>
              <a:rPr lang="en-GB" sz="600" err="1"/>
              <a:t>wirestock</a:t>
            </a:r>
            <a:r>
              <a:rPr lang="en-GB" sz="600"/>
              <a:t>&lt;/a&gt; on </a:t>
            </a:r>
            <a:r>
              <a:rPr lang="en-GB" sz="600" err="1"/>
              <a:t>Freepik</a:t>
            </a:r>
            <a:endParaRPr lang="en-GB" sz="600"/>
          </a:p>
        </p:txBody>
      </p:sp>
      <p:sp>
        <p:nvSpPr>
          <p:cNvPr id="3" name="Slide Number Placeholder 5">
            <a:extLst>
              <a:ext uri="{FF2B5EF4-FFF2-40B4-BE49-F238E27FC236}">
                <a16:creationId xmlns:a16="http://schemas.microsoft.com/office/drawing/2014/main" id="{2876BE6B-CD19-EF5E-C4F1-3FC011FB1FAA}"/>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23691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8127"/>
            <a:ext cx="10515600" cy="1325562"/>
          </a:xfrm>
        </p:spPr>
        <p:txBody>
          <a:bodyPr lIns="121900" tIns="121900" rIns="121900" bIns="121900" rtlCol="0"/>
          <a:lstStyle/>
          <a:p>
            <a:pPr eaLnBrk="1" fontAlgn="auto" hangingPunct="1">
              <a:defRPr/>
            </a:pPr>
            <a:r>
              <a:rPr lang="en-GB"/>
              <a:t>Intended Learning Outcomes (ILOs)</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770955" y="1622563"/>
            <a:ext cx="4286251" cy="3612874"/>
            <a:chOff x="5322277" y="1512599"/>
            <a:chExt cx="3214026" cy="2463851"/>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12599"/>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5.1 Industry Sector and its sub-sectors</a:t>
              </a:r>
              <a:endParaRPr lang="en-US" alt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5.2 Base Year Reconstruction (1/3) – Collection of Raw Data</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8"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5.3 </a:t>
              </a:r>
              <a:r>
                <a:rPr lang="en-GB" altLang="en-US" sz="1600">
                  <a:latin typeface="Open Sans" panose="020B0606030504020204" pitchFamily="34" charset="0"/>
                  <a:ea typeface="Open Sans" panose="020B0606030504020204" pitchFamily="34" charset="0"/>
                  <a:cs typeface="Open Sans" panose="020B0606030504020204" pitchFamily="34" charset="0"/>
                </a:rPr>
                <a:t>Base Year Reconstruction (2/3) - </a:t>
              </a:r>
              <a:r>
                <a:rPr lang="en-US" sz="1600">
                  <a:latin typeface="Open Sans" panose="020B0606030504020204" pitchFamily="34" charset="0"/>
                  <a:cs typeface="Open Sans" panose="020B0606030504020204" pitchFamily="34" charset="0"/>
                </a:rPr>
                <a:t>MAED Input Data calculation for the base year</a:t>
              </a:r>
              <a:r>
                <a:rPr lang="en-GB" altLang="en-US" sz="1600">
                  <a:latin typeface="Open Sans" panose="020B0606030504020204" pitchFamily="34" charset="0"/>
                  <a:ea typeface="Open Sans" panose="020B0606030504020204" pitchFamily="34" charset="0"/>
                  <a:cs typeface="Open Sans" panose="020B0606030504020204" pitchFamily="34" charset="0"/>
                </a:rPr>
                <a:t> </a:t>
              </a:r>
              <a:endParaRPr lang="en-US" altLang="en-US" sz="1600">
                <a:ea typeface="Open Sans" panose="020B0606030504020204" pitchFamily="34" charset="0"/>
                <a:cs typeface="Open Sans" panose="020B0606030504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ea typeface="Open Sans" panose="020B0606030504020204" pitchFamily="34" charset="0"/>
                  <a:cs typeface="Open Sans" panose="020B0606030504020204" pitchFamily="34" charset="0"/>
                </a:rPr>
                <a:t>5.4 </a:t>
              </a:r>
              <a:r>
                <a:rPr lang="en-GB" altLang="en-US" sz="1600">
                  <a:latin typeface="Open Sans" panose="020B0606030504020204" pitchFamily="34" charset="0"/>
                  <a:ea typeface="Open Sans" panose="020B0606030504020204" pitchFamily="34" charset="0"/>
                  <a:cs typeface="Open Sans" panose="020B0606030504020204" pitchFamily="34" charset="0"/>
                </a:rPr>
                <a:t>Base Year Reconstruction (3/3): </a:t>
              </a:r>
              <a:r>
                <a:rPr lang="en-GB" altLang="en-US" sz="1600">
                  <a:ea typeface="Open Sans" panose="020B0606030504020204" pitchFamily="34" charset="0"/>
                  <a:cs typeface="Open Sans" panose="020B0606030504020204" pitchFamily="34" charset="0"/>
                </a:rPr>
                <a:t>Run, Results, Check for Accuracy</a:t>
              </a:r>
              <a:endParaRPr lang="en-US" altLang="en-US" sz="1600">
                <a:ea typeface="Open Sans" panose="020B0606030504020204" pitchFamily="34" charset="0"/>
                <a:cs typeface="Open Sans" panose="020B0606030504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79099"/>
              <a:ext cx="0" cy="23325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1024205" y="1317435"/>
            <a:ext cx="5746750"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This lecture has four Intended Learning Outcomes (ILOs):</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ILO1: learn about the industry sector and its subsectors</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ILO2: learn how to collect the raw data needed for the base year reconstruction</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ILO3: learn how to calculate the MAED input data for the base year</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ILO4: learn how to check that the Base year was successfully reconstructed. </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0"/>
              </a:spcBef>
              <a:spcAft>
                <a:spcPts val="0"/>
              </a:spcAft>
              <a:buFont typeface="Arial" panose="020B0604020202020204" pitchFamily="34" charset="0"/>
              <a:buChar char="•"/>
              <a:defRPr/>
            </a:pPr>
            <a:endParaRPr lang="en-GB" sz="2133" dirty="0">
              <a:latin typeface="Open Sans" panose="020B0606030504020204" pitchFamily="34" charset="0"/>
              <a:cs typeface="Open Sans" panose="020B0606030504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9704012" cy="1325563"/>
          </a:xfrm>
        </p:spPr>
        <p:txBody>
          <a:bodyPr/>
          <a:lstStyle/>
          <a:p>
            <a:pPr algn="l"/>
            <a:r>
              <a:rPr lang="en-GB" sz="4400">
                <a:latin typeface="Open Sans"/>
                <a:ea typeface="Open Sans"/>
                <a:cs typeface="Open Sans"/>
                <a:sym typeface="Bodoni SvtyTwo ITC TT-Book"/>
              </a:rPr>
              <a:t>Lecture 5.4 Other Industry 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76879" y="1289533"/>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5.4.3. Manufacturing Subsector</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471791F-D423-A98F-365A-5CBF2C8F3F99}"/>
                  </a:ext>
                </a:extLst>
              </p:cNvPr>
              <p:cNvSpPr txBox="1"/>
              <p:nvPr/>
            </p:nvSpPr>
            <p:spPr>
              <a:xfrm>
                <a:off x="7235571" y="1447784"/>
                <a:ext cx="4028619" cy="4791055"/>
              </a:xfrm>
              <a:prstGeom prst="rect">
                <a:avLst/>
              </a:prstGeom>
              <a:noFill/>
            </p:spPr>
            <p:txBody>
              <a:bodyPr wrap="square">
                <a:spAutoFit/>
              </a:bodyPr>
              <a:lstStyle/>
              <a:p>
                <a:pPr marL="0" lvl="6">
                  <a:spcBef>
                    <a:spcPts val="1000"/>
                  </a:spcBef>
                  <a:buClr>
                    <a:srgbClr val="333333"/>
                  </a:buClr>
                  <a:buSzPts val="1300"/>
                  <a:defRPr/>
                </a:pPr>
                <a:r>
                  <a:rPr lang="en-GB" sz="1600">
                    <a:latin typeface="Open Sans" panose="020B0606030504020204" pitchFamily="34" charset="0"/>
                    <a:ea typeface="Open Sans" panose="020B0606030504020204" pitchFamily="34" charset="0"/>
                    <a:cs typeface="Open Sans" panose="020B0606030504020204" pitchFamily="34" charset="0"/>
                    <a:sym typeface="Calibri"/>
                  </a:rPr>
                  <a:t>As done previously, to reconstruct the Base Year we need to gather the following data: </a:t>
                </a:r>
              </a:p>
              <a:p>
                <a:pPr marL="342900" lvl="6" indent="-342900">
                  <a:spcBef>
                    <a:spcPts val="1000"/>
                  </a:spcBef>
                  <a:buClr>
                    <a:srgbClr val="333333"/>
                  </a:buClr>
                  <a:buSzPts val="1300"/>
                  <a:buFont typeface="Arial" panose="020B0604020202020204" pitchFamily="34" charset="0"/>
                  <a:buChar char="•"/>
                  <a:defRPr/>
                </a:pPr>
                <a:r>
                  <a:rPr lang="en-GB" sz="16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6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 </a:t>
                </a:r>
              </a:p>
              <a:p>
                <a:pPr marL="0" lvl="6" algn="ctr">
                  <a:spcBef>
                    <a:spcPts val="1000"/>
                  </a:spcBef>
                  <a:buClr>
                    <a:srgbClr val="333333"/>
                  </a:buClr>
                  <a:buSzPts val="1300"/>
                  <a:defRPr/>
                </a:pPr>
                <a:r>
                  <a:rPr lang="en-GB" sz="1600" b="1">
                    <a:latin typeface="Open Sans" panose="020B0606030504020204" pitchFamily="34" charset="0"/>
                    <a:ea typeface="Open Sans" panose="020B0606030504020204" pitchFamily="34" charset="0"/>
                    <a:cs typeface="Open Sans" panose="020B0606030504020204" pitchFamily="34" charset="0"/>
                    <a:sym typeface="Calibri"/>
                  </a:rPr>
                  <a:t>The Final Energy Demand and the Efficiencies for Thermal Uses are split into three levels to better represent Low, Medium and High Temperature processes.</a:t>
                </a:r>
              </a:p>
              <a:p>
                <a:pPr marL="342900" lvl="6" indent="-342900">
                  <a:spcBef>
                    <a:spcPts val="1000"/>
                  </a:spcBef>
                  <a:buClr>
                    <a:srgbClr val="333333"/>
                  </a:buClr>
                  <a:buSzPts val="1300"/>
                  <a:buFont typeface="Arial" panose="020B0604020202020204" pitchFamily="34" charset="0"/>
                  <a:buChar char="•"/>
                  <a:defRPr/>
                </a:pPr>
                <a:r>
                  <a:rPr lang="en-GB" sz="16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6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6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600" b="1" i="1">
                        <a:solidFill>
                          <a:schemeClr val="accent2"/>
                        </a:solidFill>
                        <a:latin typeface="Cambria Math" panose="02040503050406030204" pitchFamily="18" charset="0"/>
                        <a:sym typeface="Calibri"/>
                      </a:rPr>
                      <m:t>𝛈</m:t>
                    </m:r>
                    <m:r>
                      <a:rPr lang="en-GB" sz="1600" b="0" i="0" smtClean="0">
                        <a:solidFill>
                          <a:schemeClr val="accent2"/>
                        </a:solidFill>
                        <a:latin typeface="Cambria Math" panose="02040503050406030204" pitchFamily="18" charset="0"/>
                        <a:sym typeface="Calibri"/>
                      </a:rPr>
                      <m:t>)</m:t>
                    </m:r>
                  </m:oMath>
                </a14:m>
                <a:r>
                  <a:rPr lang="en-GB" sz="16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6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600">
                    <a:latin typeface="Open Sans" panose="020B0606030504020204" pitchFamily="34" charset="0"/>
                    <a:ea typeface="Open Sans" panose="020B0606030504020204" pitchFamily="34" charset="0"/>
                    <a:cs typeface="Open Sans" panose="020B0606030504020204" pitchFamily="34" charset="0"/>
                    <a:sym typeface="Calibri"/>
                  </a:rPr>
                  <a:t>for each end-use</a:t>
                </a:r>
              </a:p>
            </p:txBody>
          </p:sp>
        </mc:Choice>
        <mc:Fallback xmlns="">
          <p:sp>
            <p:nvSpPr>
              <p:cNvPr id="7" name="TextBox 6">
                <a:extLst>
                  <a:ext uri="{FF2B5EF4-FFF2-40B4-BE49-F238E27FC236}">
                    <a16:creationId xmlns:a16="http://schemas.microsoft.com/office/drawing/2014/main" id="{1471791F-D423-A98F-365A-5CBF2C8F3F99}"/>
                  </a:ext>
                </a:extLst>
              </p:cNvPr>
              <p:cNvSpPr txBox="1">
                <a:spLocks noRot="1" noChangeAspect="1" noMove="1" noResize="1" noEditPoints="1" noAdjustHandles="1" noChangeArrowheads="1" noChangeShapeType="1" noTextEdit="1"/>
              </p:cNvSpPr>
              <p:nvPr/>
            </p:nvSpPr>
            <p:spPr>
              <a:xfrm>
                <a:off x="7235571" y="1447784"/>
                <a:ext cx="4028619" cy="4791055"/>
              </a:xfrm>
              <a:prstGeom prst="rect">
                <a:avLst/>
              </a:prstGeom>
              <a:blipFill>
                <a:blip r:embed="rId4"/>
                <a:stretch>
                  <a:fillRect l="-908" t="-509" r="-1967"/>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6D911EEF-FD6F-C422-05B8-81D94BD9D645}"/>
              </a:ext>
            </a:extLst>
          </p:cNvPr>
          <p:cNvCxnSpPr>
            <a:cxnSpLocks/>
            <a:endCxn id="7" idx="1"/>
          </p:cNvCxnSpPr>
          <p:nvPr/>
        </p:nvCxnSpPr>
        <p:spPr>
          <a:xfrm>
            <a:off x="6702198" y="3374422"/>
            <a:ext cx="533373" cy="46889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8914EBF-6C42-09C4-1DEF-6DB46213A87F}"/>
              </a:ext>
            </a:extLst>
          </p:cNvPr>
          <p:cNvPicPr>
            <a:picLocks noChangeAspect="1"/>
          </p:cNvPicPr>
          <p:nvPr/>
        </p:nvPicPr>
        <p:blipFill>
          <a:blip r:embed="rId5"/>
          <a:stretch>
            <a:fillRect/>
          </a:stretch>
        </p:blipFill>
        <p:spPr>
          <a:xfrm>
            <a:off x="927810" y="1779066"/>
            <a:ext cx="5675922" cy="4506750"/>
          </a:xfrm>
          <a:prstGeom prst="rect">
            <a:avLst/>
          </a:prstGeom>
        </p:spPr>
      </p:pic>
      <p:sp>
        <p:nvSpPr>
          <p:cNvPr id="9" name="Rectangle 8">
            <a:extLst>
              <a:ext uri="{FF2B5EF4-FFF2-40B4-BE49-F238E27FC236}">
                <a16:creationId xmlns:a16="http://schemas.microsoft.com/office/drawing/2014/main" id="{82AAB7FF-3018-7600-D1E0-23EDBFB60F6C}"/>
              </a:ext>
            </a:extLst>
          </p:cNvPr>
          <p:cNvSpPr/>
          <p:nvPr/>
        </p:nvSpPr>
        <p:spPr>
          <a:xfrm>
            <a:off x="4289637" y="1777819"/>
            <a:ext cx="2314095" cy="1876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F2F04F7-4A67-CD7E-86CB-BB8127361BF2}"/>
              </a:ext>
            </a:extLst>
          </p:cNvPr>
          <p:cNvSpPr/>
          <p:nvPr/>
        </p:nvSpPr>
        <p:spPr>
          <a:xfrm>
            <a:off x="3525725" y="3692405"/>
            <a:ext cx="2314094" cy="1876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15060959-32FB-0A19-E0C1-4F6FB2EDCF2F}"/>
              </a:ext>
            </a:extLst>
          </p:cNvPr>
          <p:cNvCxnSpPr>
            <a:cxnSpLocks/>
            <a:stCxn id="7" idx="1"/>
          </p:cNvCxnSpPr>
          <p:nvPr/>
        </p:nvCxnSpPr>
        <p:spPr>
          <a:xfrm flipH="1">
            <a:off x="5938285" y="3843312"/>
            <a:ext cx="1297286" cy="96032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17604BA-D471-AA79-AA66-19CF300D7ECC}"/>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589997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9704012" cy="1325563"/>
          </a:xfrm>
        </p:spPr>
        <p:txBody>
          <a:bodyPr/>
          <a:lstStyle/>
          <a:p>
            <a:pPr algn="l"/>
            <a:r>
              <a:rPr lang="en-GB" sz="4400">
                <a:latin typeface="Open Sans"/>
                <a:ea typeface="Open Sans"/>
                <a:cs typeface="Open Sans"/>
                <a:sym typeface="Bodoni SvtyTwo ITC TT-Book"/>
              </a:rPr>
              <a:t>Lecture 5.4 Other Industry Sub-sector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8AB54F9-D945-60D0-E703-1D47A71593D4}"/>
                  </a:ext>
                </a:extLst>
              </p:cNvPr>
              <p:cNvSpPr txBox="1"/>
              <p:nvPr/>
            </p:nvSpPr>
            <p:spPr>
              <a:xfrm>
                <a:off x="8072582" y="1264072"/>
                <a:ext cx="325465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14" name="TextBox 13">
                <a:extLst>
                  <a:ext uri="{FF2B5EF4-FFF2-40B4-BE49-F238E27FC236}">
                    <a16:creationId xmlns:a16="http://schemas.microsoft.com/office/drawing/2014/main" id="{68AB54F9-D945-60D0-E703-1D47A71593D4}"/>
                  </a:ext>
                </a:extLst>
              </p:cNvPr>
              <p:cNvSpPr txBox="1">
                <a:spLocks noRot="1" noChangeAspect="1" noMove="1" noResize="1" noEditPoints="1" noAdjustHandles="1" noChangeArrowheads="1" noChangeShapeType="1" noTextEdit="1"/>
              </p:cNvSpPr>
              <p:nvPr/>
            </p:nvSpPr>
            <p:spPr>
              <a:xfrm>
                <a:off x="8072582" y="1264072"/>
                <a:ext cx="3254658" cy="369332"/>
              </a:xfrm>
              <a:prstGeom prst="rect">
                <a:avLst/>
              </a:prstGeom>
              <a:blipFill>
                <a:blip r:embed="rId2"/>
                <a:stretch>
                  <a:fillRect b="-26230"/>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5.4.4. Manufacturing Subsector</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5963D9D-AE9F-F9E7-E95D-8A4F88E423E2}"/>
              </a:ext>
            </a:extLst>
          </p:cNvPr>
          <p:cNvPicPr>
            <a:picLocks noChangeAspect="1"/>
          </p:cNvPicPr>
          <p:nvPr/>
        </p:nvPicPr>
        <p:blipFill>
          <a:blip r:embed="rId4"/>
          <a:stretch>
            <a:fillRect/>
          </a:stretch>
        </p:blipFill>
        <p:spPr>
          <a:xfrm>
            <a:off x="460086" y="1804190"/>
            <a:ext cx="8969074" cy="4294622"/>
          </a:xfrm>
          <a:prstGeom prst="rect">
            <a:avLst/>
          </a:prstGeom>
        </p:spPr>
      </p:pic>
      <p:sp>
        <p:nvSpPr>
          <p:cNvPr id="7" name="Rectangle 6">
            <a:extLst>
              <a:ext uri="{FF2B5EF4-FFF2-40B4-BE49-F238E27FC236}">
                <a16:creationId xmlns:a16="http://schemas.microsoft.com/office/drawing/2014/main" id="{67F1E04E-36F9-3146-1434-B93E1735005A}"/>
              </a:ext>
            </a:extLst>
          </p:cNvPr>
          <p:cNvSpPr/>
          <p:nvPr/>
        </p:nvSpPr>
        <p:spPr>
          <a:xfrm>
            <a:off x="3537607" y="1777819"/>
            <a:ext cx="2273533" cy="12644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F4D9BA-F764-8AA6-EED8-2C048BD7A422}"/>
              </a:ext>
            </a:extLst>
          </p:cNvPr>
          <p:cNvSpPr/>
          <p:nvPr/>
        </p:nvSpPr>
        <p:spPr>
          <a:xfrm>
            <a:off x="4296759" y="3090000"/>
            <a:ext cx="2273533" cy="13452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8EA49F6-62E8-3AC9-2824-D7BD82424D0F}"/>
              </a:ext>
            </a:extLst>
          </p:cNvPr>
          <p:cNvSpPr/>
          <p:nvPr/>
        </p:nvSpPr>
        <p:spPr>
          <a:xfrm>
            <a:off x="2762840" y="4482964"/>
            <a:ext cx="6666320" cy="16635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7B554C4-D550-46FA-3EED-F65D787F9C81}"/>
              </a:ext>
            </a:extLst>
          </p:cNvPr>
          <p:cNvSpPr txBox="1"/>
          <p:nvPr/>
        </p:nvSpPr>
        <p:spPr>
          <a:xfrm>
            <a:off x="7717836" y="3212837"/>
            <a:ext cx="3609404" cy="73866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2400"/>
              <a:t>Additional steps compared to the Agriculture Subsector</a:t>
            </a:r>
          </a:p>
        </p:txBody>
      </p:sp>
      <p:cxnSp>
        <p:nvCxnSpPr>
          <p:cNvPr id="15" name="Straight Arrow Connector 14">
            <a:extLst>
              <a:ext uri="{FF2B5EF4-FFF2-40B4-BE49-F238E27FC236}">
                <a16:creationId xmlns:a16="http://schemas.microsoft.com/office/drawing/2014/main" id="{177739CF-6FF0-89EF-0929-BBEB89D5F921}"/>
              </a:ext>
            </a:extLst>
          </p:cNvPr>
          <p:cNvCxnSpPr>
            <a:cxnSpLocks/>
          </p:cNvCxnSpPr>
          <p:nvPr/>
        </p:nvCxnSpPr>
        <p:spPr>
          <a:xfrm flipH="1" flipV="1">
            <a:off x="5811140" y="2503232"/>
            <a:ext cx="2261442" cy="6939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C8AE4D-4644-73BF-7655-292F32B99524}"/>
              </a:ext>
            </a:extLst>
          </p:cNvPr>
          <p:cNvCxnSpPr>
            <a:cxnSpLocks/>
          </p:cNvCxnSpPr>
          <p:nvPr/>
        </p:nvCxnSpPr>
        <p:spPr>
          <a:xfrm flipH="1">
            <a:off x="6570292" y="3582169"/>
            <a:ext cx="1147544" cy="3416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DE595C-C8E9-0CE9-7655-B64BDAE0F085}"/>
              </a:ext>
            </a:extLst>
          </p:cNvPr>
          <p:cNvCxnSpPr>
            <a:cxnSpLocks/>
          </p:cNvCxnSpPr>
          <p:nvPr/>
        </p:nvCxnSpPr>
        <p:spPr>
          <a:xfrm>
            <a:off x="8147233" y="3977872"/>
            <a:ext cx="0" cy="5050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267DAE80-F4BF-291F-30DB-9C5D8E0B8D8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73722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897392" y="70332"/>
            <a:ext cx="9704012" cy="1325563"/>
          </a:xfrm>
        </p:spPr>
        <p:txBody>
          <a:bodyPr/>
          <a:lstStyle/>
          <a:p>
            <a:pPr algn="l"/>
            <a:r>
              <a:rPr lang="en-GB" sz="4400">
                <a:latin typeface="Open Sans"/>
                <a:ea typeface="Open Sans"/>
                <a:cs typeface="Open Sans"/>
                <a:sym typeface="Bodoni SvtyTwo ITC TT-Book"/>
              </a:rPr>
              <a:t>Lecture 5.4 Other Industry</a:t>
            </a:r>
            <a:br>
              <a:rPr lang="en-GB" sz="4400">
                <a:latin typeface="Open Sans"/>
                <a:ea typeface="Open Sans"/>
                <a:cs typeface="Open Sans"/>
                <a:sym typeface="Bodoni SvtyTwo ITC TT-Book"/>
              </a:rPr>
            </a:br>
            <a:r>
              <a:rPr lang="en-GB" sz="4400">
                <a:latin typeface="Open Sans"/>
                <a:ea typeface="Open Sans"/>
                <a:cs typeface="Open Sans"/>
                <a:sym typeface="Bodoni SvtyTwo ITC TT-Book"/>
              </a:rPr>
              <a:t>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5.4.5. Manufacturing Subsector</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C743DB-E274-5841-DBDB-68AC09D84E57}"/>
              </a:ext>
            </a:extLst>
          </p:cNvPr>
          <p:cNvPicPr>
            <a:picLocks noChangeAspect="1"/>
          </p:cNvPicPr>
          <p:nvPr/>
        </p:nvPicPr>
        <p:blipFill>
          <a:blip r:embed="rId4"/>
          <a:stretch>
            <a:fillRect/>
          </a:stretch>
        </p:blipFill>
        <p:spPr>
          <a:xfrm>
            <a:off x="893970" y="1753643"/>
            <a:ext cx="9417176" cy="3700934"/>
          </a:xfrm>
          <a:prstGeom prst="rect">
            <a:avLst/>
          </a:prstGeom>
        </p:spPr>
      </p:pic>
      <p:pic>
        <p:nvPicPr>
          <p:cNvPr id="7" name="Picture 6">
            <a:extLst>
              <a:ext uri="{FF2B5EF4-FFF2-40B4-BE49-F238E27FC236}">
                <a16:creationId xmlns:a16="http://schemas.microsoft.com/office/drawing/2014/main" id="{2E26941F-DE2C-30C9-A01D-69C1530C4897}"/>
              </a:ext>
            </a:extLst>
          </p:cNvPr>
          <p:cNvPicPr>
            <a:picLocks noChangeAspect="1"/>
          </p:cNvPicPr>
          <p:nvPr/>
        </p:nvPicPr>
        <p:blipFill>
          <a:blip r:embed="rId5"/>
          <a:stretch>
            <a:fillRect/>
          </a:stretch>
        </p:blipFill>
        <p:spPr>
          <a:xfrm>
            <a:off x="8691073" y="4083062"/>
            <a:ext cx="2820112" cy="2286445"/>
          </a:xfrm>
          <a:prstGeom prst="rect">
            <a:avLst/>
          </a:prstGeom>
        </p:spPr>
      </p:pic>
      <p:sp>
        <p:nvSpPr>
          <p:cNvPr id="8" name="Rectangle 7">
            <a:extLst>
              <a:ext uri="{FF2B5EF4-FFF2-40B4-BE49-F238E27FC236}">
                <a16:creationId xmlns:a16="http://schemas.microsoft.com/office/drawing/2014/main" id="{2D882746-7414-16F2-334E-905F7322506A}"/>
              </a:ext>
            </a:extLst>
          </p:cNvPr>
          <p:cNvSpPr/>
          <p:nvPr/>
        </p:nvSpPr>
        <p:spPr>
          <a:xfrm>
            <a:off x="3352498" y="1765455"/>
            <a:ext cx="6958647" cy="22864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3592CC-F757-302C-7B27-71C4BB6D3A84}"/>
              </a:ext>
            </a:extLst>
          </p:cNvPr>
          <p:cNvSpPr/>
          <p:nvPr/>
        </p:nvSpPr>
        <p:spPr>
          <a:xfrm>
            <a:off x="3352498" y="4357759"/>
            <a:ext cx="5176205" cy="11562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6D30605-DFF9-8BCB-90B8-0F201AE75577}"/>
              </a:ext>
            </a:extLst>
          </p:cNvPr>
          <p:cNvSpPr txBox="1"/>
          <p:nvPr/>
        </p:nvSpPr>
        <p:spPr>
          <a:xfrm>
            <a:off x="3797856" y="5630843"/>
            <a:ext cx="3609404" cy="73866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2400"/>
              <a:t>Additional steps compared to the Agriculture Subsector</a:t>
            </a:r>
          </a:p>
        </p:txBody>
      </p:sp>
      <p:sp>
        <p:nvSpPr>
          <p:cNvPr id="3" name="Slide Number Placeholder 5">
            <a:extLst>
              <a:ext uri="{FF2B5EF4-FFF2-40B4-BE49-F238E27FC236}">
                <a16:creationId xmlns:a16="http://schemas.microsoft.com/office/drawing/2014/main" id="{EB645887-68C9-401F-13A4-B4087273B473}"/>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5144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897392" y="59254"/>
            <a:ext cx="8481346" cy="1325563"/>
          </a:xfrm>
        </p:spPr>
        <p:txBody>
          <a:bodyPr/>
          <a:lstStyle/>
          <a:p>
            <a:pPr algn="l"/>
            <a:r>
              <a:rPr lang="en-GB" sz="4400">
                <a:latin typeface="Open Sans"/>
                <a:ea typeface="Open Sans"/>
                <a:cs typeface="Open Sans"/>
                <a:sym typeface="Bodoni SvtyTwo ITC TT-Book"/>
              </a:rPr>
              <a:t>Lecture 5.4 Other Industry</a:t>
            </a:r>
            <a:br>
              <a:rPr lang="en-GB" sz="4400">
                <a:latin typeface="Open Sans"/>
                <a:ea typeface="Open Sans"/>
                <a:cs typeface="Open Sans"/>
                <a:sym typeface="Bodoni SvtyTwo ITC TT-Book"/>
              </a:rPr>
            </a:br>
            <a:r>
              <a:rPr lang="en-GB" sz="4400">
                <a:latin typeface="Open Sans"/>
                <a:ea typeface="Open Sans"/>
                <a:cs typeface="Open Sans"/>
                <a:sym typeface="Bodoni SvtyTwo ITC TT-Book"/>
              </a:rPr>
              <a:t>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5.4.6. Manufacturing Extras</a:t>
            </a:r>
            <a:endParaRPr lang="en-GB">
              <a:latin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F0A36BA-89B5-66A3-E144-431AA68AAB7C}"/>
              </a:ext>
            </a:extLst>
          </p:cNvPr>
          <p:cNvSpPr txBox="1"/>
          <p:nvPr/>
        </p:nvSpPr>
        <p:spPr>
          <a:xfrm>
            <a:off x="2114175" y="5567888"/>
            <a:ext cx="7963649" cy="738664"/>
          </a:xfrm>
          <a:prstGeom prst="rect">
            <a:avLst/>
          </a:prstGeom>
          <a:noFill/>
        </p:spPr>
        <p:txBody>
          <a:bodyPr wrap="square" lIns="0" tIns="0" rIns="0" bIns="0" rtlCol="0">
            <a:spAutoFit/>
          </a:bodyPr>
          <a:lstStyle/>
          <a:p>
            <a:pPr algn="ctr"/>
            <a:r>
              <a:rPr lang="en-GB" sz="2400" dirty="0"/>
              <a:t>In the Manufacturing subsector is possible to model both Cogeneration power plants and heat pumps. </a:t>
            </a:r>
          </a:p>
        </p:txBody>
      </p:sp>
      <p:sp>
        <p:nvSpPr>
          <p:cNvPr id="7" name="TextBox 6">
            <a:extLst>
              <a:ext uri="{FF2B5EF4-FFF2-40B4-BE49-F238E27FC236}">
                <a16:creationId xmlns:a16="http://schemas.microsoft.com/office/drawing/2014/main" id="{19D8E92D-95EE-EE4C-A27E-63B846B220AA}"/>
              </a:ext>
            </a:extLst>
          </p:cNvPr>
          <p:cNvSpPr txBox="1"/>
          <p:nvPr/>
        </p:nvSpPr>
        <p:spPr>
          <a:xfrm>
            <a:off x="870507" y="4980131"/>
            <a:ext cx="4260195" cy="276999"/>
          </a:xfrm>
          <a:prstGeom prst="rect">
            <a:avLst/>
          </a:prstGeom>
          <a:noFill/>
        </p:spPr>
        <p:txBody>
          <a:bodyPr wrap="square">
            <a:spAutoFit/>
          </a:bodyPr>
          <a:lstStyle/>
          <a:p>
            <a:r>
              <a:rPr lang="en-GB" sz="600"/>
              <a:t>Source: https://www.flaticon.com/free-icons/power-plant" title="power plant icons, Power plant icons created by photo3idea_studio - </a:t>
            </a:r>
            <a:r>
              <a:rPr lang="en-GB" sz="600" err="1"/>
              <a:t>Flaticon</a:t>
            </a:r>
            <a:r>
              <a:rPr lang="en-GB" sz="600"/>
              <a:t>&lt;/a&gt;.</a:t>
            </a:r>
          </a:p>
        </p:txBody>
      </p:sp>
      <p:sp>
        <p:nvSpPr>
          <p:cNvPr id="10" name="TextBox 9">
            <a:extLst>
              <a:ext uri="{FF2B5EF4-FFF2-40B4-BE49-F238E27FC236}">
                <a16:creationId xmlns:a16="http://schemas.microsoft.com/office/drawing/2014/main" id="{F71219DE-24D5-02D1-D355-653A3096993B}"/>
              </a:ext>
            </a:extLst>
          </p:cNvPr>
          <p:cNvSpPr txBox="1"/>
          <p:nvPr/>
        </p:nvSpPr>
        <p:spPr>
          <a:xfrm>
            <a:off x="6979438" y="4980132"/>
            <a:ext cx="4339267" cy="276999"/>
          </a:xfrm>
          <a:prstGeom prst="rect">
            <a:avLst/>
          </a:prstGeom>
          <a:noFill/>
        </p:spPr>
        <p:txBody>
          <a:bodyPr wrap="square">
            <a:spAutoFit/>
          </a:bodyPr>
          <a:lstStyle/>
          <a:p>
            <a:pPr algn="r"/>
            <a:r>
              <a:rPr lang="en-GB" sz="600"/>
              <a:t>Source: https://www.freepik.com/free-photo/close-up-heat-pump-outside-home_22118722.htm#query=heat%20pump&amp;position=24&amp;from_view=search&amp;track=ais, </a:t>
            </a:r>
            <a:r>
              <a:rPr lang="en-GB" sz="600" err="1"/>
              <a:t>Freepik</a:t>
            </a:r>
            <a:r>
              <a:rPr lang="en-GB" sz="600"/>
              <a:t>&lt;/a&gt;</a:t>
            </a:r>
          </a:p>
        </p:txBody>
      </p:sp>
      <p:pic>
        <p:nvPicPr>
          <p:cNvPr id="1026" name="Picture 2">
            <a:extLst>
              <a:ext uri="{FF2B5EF4-FFF2-40B4-BE49-F238E27FC236}">
                <a16:creationId xmlns:a16="http://schemas.microsoft.com/office/drawing/2014/main" id="{83C26D6C-E251-F6B5-3C80-85144A473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368" y="1946291"/>
            <a:ext cx="3107875" cy="3107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 close up on heat pump outside home">
            <a:extLst>
              <a:ext uri="{FF2B5EF4-FFF2-40B4-BE49-F238E27FC236}">
                <a16:creationId xmlns:a16="http://schemas.microsoft.com/office/drawing/2014/main" id="{87831E6F-C9E8-77F1-E70B-0D3F56627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365" y="1873043"/>
            <a:ext cx="4339267" cy="309848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13D89BE7-A9CF-A28D-F0CE-156D5F7DA016}"/>
              </a:ext>
            </a:extLst>
          </p:cNvPr>
          <p:cNvCxnSpPr/>
          <p:nvPr/>
        </p:nvCxnSpPr>
        <p:spPr>
          <a:xfrm>
            <a:off x="3878367" y="4170348"/>
            <a:ext cx="529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194DCE8-B282-E59B-4077-35C55711C44E}"/>
              </a:ext>
            </a:extLst>
          </p:cNvPr>
          <p:cNvCxnSpPr/>
          <p:nvPr/>
        </p:nvCxnSpPr>
        <p:spPr>
          <a:xfrm>
            <a:off x="3878367" y="4715854"/>
            <a:ext cx="529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9A95A0-CA30-DF83-99B9-28EE847DA1F7}"/>
              </a:ext>
            </a:extLst>
          </p:cNvPr>
          <p:cNvSpPr txBox="1"/>
          <p:nvPr/>
        </p:nvSpPr>
        <p:spPr>
          <a:xfrm>
            <a:off x="4483276" y="4608132"/>
            <a:ext cx="1430414" cy="21544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1400"/>
              <a:t>Electricity (Power)</a:t>
            </a:r>
          </a:p>
        </p:txBody>
      </p:sp>
      <p:sp>
        <p:nvSpPr>
          <p:cNvPr id="11" name="TextBox 10">
            <a:extLst>
              <a:ext uri="{FF2B5EF4-FFF2-40B4-BE49-F238E27FC236}">
                <a16:creationId xmlns:a16="http://schemas.microsoft.com/office/drawing/2014/main" id="{1B2E9E5C-B2C4-CF87-C6E0-ECAB998E7373}"/>
              </a:ext>
            </a:extLst>
          </p:cNvPr>
          <p:cNvSpPr txBox="1"/>
          <p:nvPr/>
        </p:nvSpPr>
        <p:spPr>
          <a:xfrm>
            <a:off x="4483276" y="4067582"/>
            <a:ext cx="1430414" cy="21544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1400"/>
              <a:t>Steam (Heat)</a:t>
            </a:r>
          </a:p>
        </p:txBody>
      </p:sp>
      <p:pic>
        <p:nvPicPr>
          <p:cNvPr id="13" name="Picture 8">
            <a:extLst>
              <a:ext uri="{FF2B5EF4-FFF2-40B4-BE49-F238E27FC236}">
                <a16:creationId xmlns:a16="http://schemas.microsoft.com/office/drawing/2014/main" id="{A15268AB-372C-B5C2-7AF6-D2413C6A1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62BEC08E-495D-E2E0-EA43-BB0E8966E9C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19613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C23BB44C-43C6-48C9-BB4F-B5A8867E1BAE}"/>
              </a:ext>
            </a:extLst>
          </p:cNvPr>
          <p:cNvPicPr>
            <a:picLocks noChangeAspect="1"/>
          </p:cNvPicPr>
          <p:nvPr/>
        </p:nvPicPr>
        <p:blipFill>
          <a:blip r:embed="rId3"/>
          <a:stretch>
            <a:fillRect/>
          </a:stretch>
        </p:blipFill>
        <p:spPr>
          <a:xfrm>
            <a:off x="708" y="-19299"/>
            <a:ext cx="12190521" cy="6892739"/>
          </a:xfrm>
          <a:prstGeom prst="rect">
            <a:avLst/>
          </a:prstGeom>
        </p:spPr>
      </p:pic>
      <p:sp>
        <p:nvSpPr>
          <p:cNvPr id="6" name="TextBox 3">
            <a:extLst>
              <a:ext uri="{FF2B5EF4-FFF2-40B4-BE49-F238E27FC236}">
                <a16:creationId xmlns:a16="http://schemas.microsoft.com/office/drawing/2014/main" id="{B55537A8-5987-48F2-9EB4-FAE3EA33E0E6}"/>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D152DFBF-D0C4-4971-BCBB-BE210C2B6DC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53550E6C-9231-FC57-EC52-8443B1DEEB23}"/>
              </a:ext>
            </a:extLst>
          </p:cNvPr>
          <p:cNvSpPr txBox="1"/>
          <p:nvPr/>
        </p:nvSpPr>
        <p:spPr>
          <a:xfrm>
            <a:off x="8811492" y="4675914"/>
            <a:ext cx="323120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5: "</a:t>
            </a:r>
            <a:r>
              <a:rPr lang="en-GB" sz="800">
                <a:solidFill>
                  <a:schemeClr val="bg1"/>
                </a:solidFill>
                <a:latin typeface="Open Sans"/>
                <a:ea typeface="+mn-lt"/>
                <a:cs typeface="+mn-lt"/>
              </a:rPr>
              <a:t>BASE YEAR RECONSTRUCTION using the INDUSTRY SECTOR EXAMPLE</a:t>
            </a:r>
            <a:r>
              <a:rPr lang="en-US" sz="800">
                <a:solidFill>
                  <a:schemeClr val="bg1"/>
                </a:solidFill>
                <a:latin typeface="Open Sans"/>
                <a:ea typeface="+mn-lt"/>
                <a:cs typeface="+mn-lt"/>
              </a:rPr>
              <a:t>" </a:t>
            </a:r>
            <a:r>
              <a:rPr lang="en-US" sz="800" dirty="0">
                <a:solidFill>
                  <a:schemeClr val="bg1"/>
                </a:solidFill>
                <a:latin typeface="Open Sans"/>
                <a:ea typeface="+mn-lt"/>
                <a:cs typeface="+mn-lt"/>
              </a:rPr>
              <a:t>,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05" y="-294171"/>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End-use categories</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064860" y="1713385"/>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13830" y="2980578"/>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017165" y="4220765"/>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76139" y="5178927"/>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 Demand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64306" y="5263165"/>
            <a:ext cx="1232757"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Motor Fuels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5664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64828" y="5255872"/>
            <a:ext cx="1937190"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Traditional Fuels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Solar Thermal</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84886" y="1530003"/>
            <a:ext cx="1496920" cy="33855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398854" y="1509822"/>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674634" y="1520450"/>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359490" y="1519664"/>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8413354" y="2678621"/>
            <a:ext cx="2535498"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4464744" y="2686646"/>
            <a:ext cx="1535366"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6604635" y="2688463"/>
            <a:ext cx="1338725"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520387" y="2682449"/>
            <a:ext cx="1416144"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10946" y="4025949"/>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Motive power</a:t>
            </a:r>
            <a:r>
              <a:rPr lang="en-US" sz="1600">
                <a:solidFill>
                  <a:srgbClr val="B4323F"/>
                </a:solidFill>
                <a:latin typeface="Open Sans Light"/>
                <a:ea typeface="Open Sans Light" panose="020B0306030504020204" pitchFamily="34" charset="0"/>
                <a:cs typeface="Open Sans Light" panose="020B0306030504020204" pitchFamily="34" charset="0"/>
              </a:rPr>
              <a:t>: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26583" y="4025949"/>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Thermal use</a:t>
            </a:r>
            <a:r>
              <a:rPr lang="en-US" sz="1600">
                <a:solidFill>
                  <a:srgbClr val="B4323F"/>
                </a:solidFill>
                <a:latin typeface="Open Sans Light"/>
                <a:ea typeface="Open Sans Light" panose="020B0306030504020204" pitchFamily="34" charset="0"/>
                <a:cs typeface="Open Sans Light" panose="020B0306030504020204" pitchFamily="34" charset="0"/>
              </a:rPr>
              <a:t>: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77551" y="4030567"/>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a:t>
            </a: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440343"/>
            <a:ext cx="10203071" cy="951616"/>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602073"/>
            <a:ext cx="10203071" cy="1115448"/>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9422" y="3897097"/>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548914" y="4766075"/>
            <a:ext cx="122942" cy="5080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6096000" y="4786779"/>
            <a:ext cx="74450"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786779"/>
            <a:ext cx="322433" cy="46236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511924" y="4800308"/>
            <a:ext cx="1056649"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6849890" y="4786446"/>
            <a:ext cx="1918466" cy="4876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359490" y="4786446"/>
            <a:ext cx="2933582" cy="462702"/>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a:off x="6096001" y="3730403"/>
            <a:ext cx="0" cy="16317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36176" y="1050757"/>
            <a:ext cx="10515600" cy="259890"/>
          </a:xfrm>
        </p:spPr>
        <p:txBody>
          <a:bodyPr/>
          <a:lstStyle/>
          <a:p>
            <a:pPr marL="0" lvl="6" indent="0" eaLnBrk="0" fontAlgn="base" hangingPunct="0">
              <a:lnSpc>
                <a:spcPct val="110000"/>
              </a:lnSpc>
              <a:spcAft>
                <a:spcPts val="1200"/>
              </a:spcAft>
              <a:buClr>
                <a:srgbClr val="333333"/>
              </a:buClr>
              <a:buSzPts val="1300"/>
              <a:buNone/>
              <a:defRPr/>
            </a:pPr>
            <a:r>
              <a:rPr lang="en-GB" sz="2000" b="1">
                <a:solidFill>
                  <a:schemeClr val="accent5">
                    <a:lumMod val="60000"/>
                    <a:lumOff val="40000"/>
                  </a:schemeClr>
                </a:solidFill>
                <a:latin typeface="Open Sans"/>
                <a:ea typeface="Open Sans"/>
                <a:cs typeface="Open Sans"/>
                <a:sym typeface="Calibri"/>
              </a:rPr>
              <a:t>5.1.1. The Industry Sector, Subsectors, End-use and Final Energy Demands</a:t>
            </a:r>
          </a:p>
          <a:p>
            <a:pPr marL="0" indent="0">
              <a:buNone/>
            </a:pPr>
            <a:endParaRPr lang="en-GB" b="1"/>
          </a:p>
        </p:txBody>
      </p:sp>
      <p:sp>
        <p:nvSpPr>
          <p:cNvPr id="2" name="Line 1073">
            <a:extLst>
              <a:ext uri="{FF2B5EF4-FFF2-40B4-BE49-F238E27FC236}">
                <a16:creationId xmlns:a16="http://schemas.microsoft.com/office/drawing/2014/main" id="{CC83D1D9-F380-D0D3-19DD-99B4E4E77BD3}"/>
              </a:ext>
            </a:extLst>
          </p:cNvPr>
          <p:cNvSpPr>
            <a:spLocks noChangeShapeType="1"/>
          </p:cNvSpPr>
          <p:nvPr/>
        </p:nvSpPr>
        <p:spPr bwMode="auto">
          <a:xfrm flipV="1">
            <a:off x="7568573" y="4766075"/>
            <a:ext cx="1796255" cy="47531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Line 1079">
            <a:extLst>
              <a:ext uri="{FF2B5EF4-FFF2-40B4-BE49-F238E27FC236}">
                <a16:creationId xmlns:a16="http://schemas.microsoft.com/office/drawing/2014/main" id="{A4A4E47F-836B-437E-037C-06D2D508EE83}"/>
              </a:ext>
            </a:extLst>
          </p:cNvPr>
          <p:cNvSpPr>
            <a:spLocks noChangeShapeType="1"/>
          </p:cNvSpPr>
          <p:nvPr/>
        </p:nvSpPr>
        <p:spPr bwMode="auto">
          <a:xfrm>
            <a:off x="4881806" y="1868557"/>
            <a:ext cx="1416444" cy="71218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a:extLst>
              <a:ext uri="{FF2B5EF4-FFF2-40B4-BE49-F238E27FC236}">
                <a16:creationId xmlns:a16="http://schemas.microsoft.com/office/drawing/2014/main" id="{46977333-80C9-46C2-2679-0D0704403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200" y="3049194"/>
            <a:ext cx="622714" cy="622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C92A76-3616-DCA4-507A-C2A942AB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427" y="3077187"/>
            <a:ext cx="566078" cy="566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7ED5DA-6561-6A4A-5BCA-FADE98FE9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22" y="3049194"/>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D2E370-CA18-4B8E-43A0-EC39AC3C2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828" y="3050863"/>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0D16FE-CB5A-37C2-EEDE-B5717F82A278}"/>
              </a:ext>
            </a:extLst>
          </p:cNvPr>
          <p:cNvPicPr>
            <a:picLocks noChangeAspect="1" noChangeArrowheads="1"/>
          </p:cNvPicPr>
          <p:nvPr/>
        </p:nvPicPr>
        <p:blipFill>
          <a:blip r:embed="rId8">
            <a:alphaModFix/>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1133" y="1899887"/>
            <a:ext cx="477490" cy="4774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8979234-3981-1119-DC14-461668FB09FF}"/>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6152726" y="1905392"/>
            <a:ext cx="451909" cy="451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3CDD3C0-2453-8D96-5B14-35D0DDB24BF8}"/>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7963988" y="1894476"/>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3F8D88F-4378-BD02-5257-27F3F4525C51}"/>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a:off x="10061888" y="1884054"/>
            <a:ext cx="462367" cy="46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0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58791"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5.1.2. Base year selection and reconstruction</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Results Analysis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must be selected from a most recent year in the past for </a:t>
            </a:r>
            <a:br>
              <a:rPr lang="en-GB" sz="1800" dirty="0">
                <a:latin typeface="Open Sans"/>
                <a:ea typeface="Open Sans" panose="020B0606030504020204" pitchFamily="34" charset="0"/>
                <a:cs typeface="Open Sans" panose="020B0606030504020204" pitchFamily="34" charset="0"/>
              </a:rPr>
            </a:br>
            <a:r>
              <a:rPr lang="en-GB" sz="1800" dirty="0">
                <a:latin typeface="Open Sans"/>
                <a:ea typeface="Open Sans"/>
                <a:cs typeface="Open Sans"/>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Unusual situations should prevent a year from being selected.</a:t>
            </a:r>
          </a:p>
        </p:txBody>
      </p:sp>
    </p:spTree>
    <p:extLst>
      <p:ext uri="{BB962C8B-B14F-4D97-AF65-F5344CB8AC3E}">
        <p14:creationId xmlns:p14="http://schemas.microsoft.com/office/powerpoint/2010/main" val="280185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58791"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5.1.3. Base year reconstruction</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Results Analysis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The base year must be selected from a most recent year in the past for </a:t>
            </a:r>
            <a:br>
              <a:rPr lang="en-GB" sz="1800">
                <a:latin typeface="Open Sans"/>
                <a:ea typeface="Open Sans" panose="020B0606030504020204" pitchFamily="34" charset="0"/>
                <a:cs typeface="Open Sans" panose="020B0606030504020204" pitchFamily="34" charset="0"/>
              </a:rPr>
            </a:br>
            <a:r>
              <a:rPr lang="en-GB" sz="1800">
                <a:latin typeface="Open Sans"/>
                <a:ea typeface="Open Sans"/>
                <a:cs typeface="Open Sans"/>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Unusual situations should prevent a year from being selected.</a:t>
            </a:r>
          </a:p>
        </p:txBody>
      </p:sp>
    </p:spTree>
    <p:extLst>
      <p:ext uri="{BB962C8B-B14F-4D97-AF65-F5344CB8AC3E}">
        <p14:creationId xmlns:p14="http://schemas.microsoft.com/office/powerpoint/2010/main" val="3215242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11055" cy="104631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067161"/>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5.1.4. Gather MAED Parameters for the Base Year</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rgbClr val="A9D18E">
              <a:alpha val="50196"/>
            </a:srgb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90674" y="1693806"/>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318879" y="1693806"/>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907803" y="1693806"/>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Results Analysis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FC2217-6F8B-BBC7-B40B-737535E318E3}"/>
                  </a:ext>
                </a:extLst>
              </p:cNvPr>
              <p:cNvSpPr txBox="1"/>
              <p:nvPr/>
            </p:nvSpPr>
            <p:spPr>
              <a:xfrm>
                <a:off x="955485" y="2413063"/>
                <a:ext cx="10542785" cy="2139047"/>
              </a:xfrm>
              <a:prstGeom prst="rect">
                <a:avLst/>
              </a:prstGeom>
              <a:noFill/>
            </p:spPr>
            <p:txBody>
              <a:bodyPr wrap="square">
                <a:spAutoFit/>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8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8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8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8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8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8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8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800" b="1" i="1">
                        <a:solidFill>
                          <a:schemeClr val="accent2"/>
                        </a:solidFill>
                        <a:latin typeface="Cambria Math" panose="02040503050406030204" pitchFamily="18" charset="0"/>
                        <a:sym typeface="Calibri"/>
                      </a:rPr>
                      <m:t>𝛈</m:t>
                    </m:r>
                    <m:r>
                      <a:rPr lang="en-GB" sz="1800" b="0" i="0" smtClean="0">
                        <a:solidFill>
                          <a:schemeClr val="accent2"/>
                        </a:solidFill>
                        <a:latin typeface="Cambria Math" panose="02040503050406030204" pitchFamily="18" charset="0"/>
                        <a:sym typeface="Calibri"/>
                      </a:rPr>
                      <m:t>)</m:t>
                    </m:r>
                  </m:oMath>
                </a14:m>
                <a:r>
                  <a:rPr lang="en-GB" sz="18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8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8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a:t>
                </a:r>
                <a:endParaRPr lang="en-GB" sz="180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8" name="TextBox 7">
                <a:extLst>
                  <a:ext uri="{FF2B5EF4-FFF2-40B4-BE49-F238E27FC236}">
                    <a16:creationId xmlns:a16="http://schemas.microsoft.com/office/drawing/2014/main" id="{75FC2217-6F8B-BBC7-B40B-737535E318E3}"/>
                  </a:ext>
                </a:extLst>
              </p:cNvPr>
              <p:cNvSpPr txBox="1">
                <a:spLocks noRot="1" noChangeAspect="1" noMove="1" noResize="1" noEditPoints="1" noAdjustHandles="1" noChangeArrowheads="1" noChangeShapeType="1" noTextEdit="1"/>
              </p:cNvSpPr>
              <p:nvPr/>
            </p:nvSpPr>
            <p:spPr>
              <a:xfrm>
                <a:off x="955485" y="2413063"/>
                <a:ext cx="10542785" cy="2139047"/>
              </a:xfrm>
              <a:prstGeom prst="rect">
                <a:avLst/>
              </a:prstGeom>
              <a:blipFill>
                <a:blip r:embed="rId4"/>
                <a:stretch>
                  <a:fillRect l="-521" t="-1425"/>
                </a:stretch>
              </a:blipFill>
            </p:spPr>
            <p:txBody>
              <a:bodyPr/>
              <a:lstStyle/>
              <a:p>
                <a:r>
                  <a:rPr lang="en-US">
                    <a:noFill/>
                  </a:rPr>
                  <a:t> </a:t>
                </a:r>
              </a:p>
            </p:txBody>
          </p:sp>
        </mc:Fallback>
      </mc:AlternateContent>
    </p:spTree>
    <p:extLst>
      <p:ext uri="{BB962C8B-B14F-4D97-AF65-F5344CB8AC3E}">
        <p14:creationId xmlns:p14="http://schemas.microsoft.com/office/powerpoint/2010/main" val="383073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54507" y="167264"/>
            <a:ext cx="7651304" cy="104631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557709" y="1158532"/>
            <a:ext cx="7178612" cy="751039"/>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5.1.5. Gather MAED Parameters for the Base Year - Example</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9754145" y="376366"/>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8080578" y="1087220"/>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9754145" y="1100272"/>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8084220" y="361943"/>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8001270" y="20555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9657951" y="1442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8776930" y="20570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8864481" y="273078"/>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FC2217-6F8B-BBC7-B40B-737535E318E3}"/>
                  </a:ext>
                </a:extLst>
              </p:cNvPr>
              <p:cNvSpPr txBox="1"/>
              <p:nvPr/>
            </p:nvSpPr>
            <p:spPr>
              <a:xfrm>
                <a:off x="899310" y="2073440"/>
                <a:ext cx="4028619" cy="4078039"/>
              </a:xfrm>
              <a:prstGeom prst="rect">
                <a:avLst/>
              </a:prstGeom>
              <a:noFill/>
            </p:spPr>
            <p:txBody>
              <a:bodyPr wrap="square">
                <a:spAutoFit/>
              </a:bodyPr>
              <a:lstStyle/>
              <a:p>
                <a:pPr marL="0" lvl="6">
                  <a:spcBef>
                    <a:spcPts val="1000"/>
                  </a:spcBef>
                  <a:buClr>
                    <a:srgbClr val="333333"/>
                  </a:buClr>
                  <a:buSzPts val="1300"/>
                  <a:defRPr/>
                </a:pPr>
                <a:r>
                  <a:rPr lang="en-GB" dirty="0">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8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8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800"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8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800" b="0"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800" b="1" i="1">
                        <a:solidFill>
                          <a:schemeClr val="accent2"/>
                        </a:solidFill>
                        <a:latin typeface="Cambria Math" panose="02040503050406030204" pitchFamily="18" charset="0"/>
                        <a:sym typeface="Calibri"/>
                      </a:rPr>
                      <m:t>𝛈</m:t>
                    </m:r>
                    <m:r>
                      <a:rPr lang="en-GB" sz="1800" b="0" i="0" smtClean="0">
                        <a:solidFill>
                          <a:schemeClr val="accent2"/>
                        </a:solidFill>
                        <a:latin typeface="Cambria Math" panose="02040503050406030204" pitchFamily="18" charset="0"/>
                        <a:sym typeface="Calibri"/>
                      </a:rPr>
                      <m:t>)</m:t>
                    </m:r>
                  </m:oMath>
                </a14:m>
                <a:r>
                  <a:rPr lang="en-GB" sz="1800" dirty="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dirty="0">
                    <a:latin typeface="Open Sans" panose="020B0606030504020204" pitchFamily="34" charset="0"/>
                    <a:ea typeface="Open Sans" panose="020B0606030504020204" pitchFamily="34" charset="0"/>
                    <a:cs typeface="Open Sans" panose="020B0606030504020204" pitchFamily="34" charset="0"/>
                    <a:sym typeface="Calibri"/>
                  </a:rPr>
                  <a:t>)</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8" name="TextBox 7">
                <a:extLst>
                  <a:ext uri="{FF2B5EF4-FFF2-40B4-BE49-F238E27FC236}">
                    <a16:creationId xmlns:a16="http://schemas.microsoft.com/office/drawing/2014/main" id="{75FC2217-6F8B-BBC7-B40B-737535E318E3}"/>
                  </a:ext>
                </a:extLst>
              </p:cNvPr>
              <p:cNvSpPr txBox="1">
                <a:spLocks noRot="1" noChangeAspect="1" noMove="1" noResize="1" noEditPoints="1" noAdjustHandles="1" noChangeArrowheads="1" noChangeShapeType="1" noTextEdit="1"/>
              </p:cNvSpPr>
              <p:nvPr/>
            </p:nvSpPr>
            <p:spPr>
              <a:xfrm>
                <a:off x="899310" y="2073440"/>
                <a:ext cx="4028619" cy="4078039"/>
              </a:xfrm>
              <a:prstGeom prst="rect">
                <a:avLst/>
              </a:prstGeom>
              <a:blipFill>
                <a:blip r:embed="rId4"/>
                <a:stretch>
                  <a:fillRect l="-1364" t="-598" r="-152"/>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E5DE79E-721C-C71F-2F2C-AA8FB067484B}"/>
              </a:ext>
            </a:extLst>
          </p:cNvPr>
          <p:cNvPicPr>
            <a:picLocks noChangeAspect="1"/>
          </p:cNvPicPr>
          <p:nvPr/>
        </p:nvPicPr>
        <p:blipFill>
          <a:blip r:embed="rId5"/>
          <a:stretch>
            <a:fillRect/>
          </a:stretch>
        </p:blipFill>
        <p:spPr>
          <a:xfrm>
            <a:off x="6138425" y="2336086"/>
            <a:ext cx="5166360" cy="1356360"/>
          </a:xfrm>
          <a:prstGeom prst="rect">
            <a:avLst/>
          </a:prstGeom>
        </p:spPr>
      </p:pic>
      <p:pic>
        <p:nvPicPr>
          <p:cNvPr id="23" name="Picture 22">
            <a:extLst>
              <a:ext uri="{FF2B5EF4-FFF2-40B4-BE49-F238E27FC236}">
                <a16:creationId xmlns:a16="http://schemas.microsoft.com/office/drawing/2014/main" id="{3CE7C5CF-8923-85D2-880E-AD090D0EACE7}"/>
              </a:ext>
            </a:extLst>
          </p:cNvPr>
          <p:cNvPicPr>
            <a:picLocks noChangeAspect="1"/>
          </p:cNvPicPr>
          <p:nvPr/>
        </p:nvPicPr>
        <p:blipFill>
          <a:blip r:embed="rId6"/>
          <a:stretch>
            <a:fillRect/>
          </a:stretch>
        </p:blipFill>
        <p:spPr>
          <a:xfrm>
            <a:off x="6127749" y="3794438"/>
            <a:ext cx="5166360" cy="1188720"/>
          </a:xfrm>
          <a:prstGeom prst="rect">
            <a:avLst/>
          </a:prstGeom>
        </p:spPr>
      </p:pic>
      <p:cxnSp>
        <p:nvCxnSpPr>
          <p:cNvPr id="26" name="Connector: Curved 25">
            <a:extLst>
              <a:ext uri="{FF2B5EF4-FFF2-40B4-BE49-F238E27FC236}">
                <a16:creationId xmlns:a16="http://schemas.microsoft.com/office/drawing/2014/main" id="{7210D6BB-36AD-9B8C-E79D-887807737139}"/>
              </a:ext>
            </a:extLst>
          </p:cNvPr>
          <p:cNvCxnSpPr>
            <a:cxnSpLocks/>
          </p:cNvCxnSpPr>
          <p:nvPr/>
        </p:nvCxnSpPr>
        <p:spPr>
          <a:xfrm flipV="1">
            <a:off x="4702632" y="2510834"/>
            <a:ext cx="1322966" cy="674784"/>
          </a:xfrm>
          <a:prstGeom prst="curvedConnector3">
            <a:avLst/>
          </a:prstGeom>
          <a:ln w="12700">
            <a:tailEnd type="triangle"/>
          </a:ln>
        </p:spPr>
        <p:style>
          <a:lnRef idx="1">
            <a:schemeClr val="accent6"/>
          </a:lnRef>
          <a:fillRef idx="0">
            <a:schemeClr val="accent6"/>
          </a:fillRef>
          <a:effectRef idx="0">
            <a:schemeClr val="accent6"/>
          </a:effectRef>
          <a:fontRef idx="minor">
            <a:schemeClr val="tx1"/>
          </a:fontRef>
        </p:style>
      </p:cxnSp>
      <p:cxnSp>
        <p:nvCxnSpPr>
          <p:cNvPr id="28" name="Connector: Curved 27">
            <a:extLst>
              <a:ext uri="{FF2B5EF4-FFF2-40B4-BE49-F238E27FC236}">
                <a16:creationId xmlns:a16="http://schemas.microsoft.com/office/drawing/2014/main" id="{89AD8701-C68F-815E-C816-8FD053D95D0D}"/>
              </a:ext>
            </a:extLst>
          </p:cNvPr>
          <p:cNvCxnSpPr>
            <a:cxnSpLocks/>
          </p:cNvCxnSpPr>
          <p:nvPr/>
        </p:nvCxnSpPr>
        <p:spPr>
          <a:xfrm flipV="1">
            <a:off x="4702632" y="3968892"/>
            <a:ext cx="1361620" cy="419906"/>
          </a:xfrm>
          <a:prstGeom prst="curvedConnector3">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30" name="Connector: Curved 29">
            <a:extLst>
              <a:ext uri="{FF2B5EF4-FFF2-40B4-BE49-F238E27FC236}">
                <a16:creationId xmlns:a16="http://schemas.microsoft.com/office/drawing/2014/main" id="{0F048742-3572-CFDF-00C2-52051B1D165F}"/>
              </a:ext>
            </a:extLst>
          </p:cNvPr>
          <p:cNvCxnSpPr>
            <a:cxnSpLocks/>
          </p:cNvCxnSpPr>
          <p:nvPr/>
        </p:nvCxnSpPr>
        <p:spPr>
          <a:xfrm>
            <a:off x="4476522" y="5056909"/>
            <a:ext cx="1549076" cy="198859"/>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E90A430-C0D3-61E7-186C-1307DCF7897C}"/>
              </a:ext>
            </a:extLst>
          </p:cNvPr>
          <p:cNvPicPr>
            <a:picLocks noChangeAspect="1"/>
          </p:cNvPicPr>
          <p:nvPr/>
        </p:nvPicPr>
        <p:blipFill>
          <a:blip r:embed="rId7"/>
          <a:stretch>
            <a:fillRect/>
          </a:stretch>
        </p:blipFill>
        <p:spPr>
          <a:xfrm>
            <a:off x="6127749" y="5085150"/>
            <a:ext cx="3017520" cy="807720"/>
          </a:xfrm>
          <a:prstGeom prst="rect">
            <a:avLst/>
          </a:prstGeom>
        </p:spPr>
      </p:pic>
    </p:spTree>
    <p:extLst>
      <p:ext uri="{BB962C8B-B14F-4D97-AF65-F5344CB8AC3E}">
        <p14:creationId xmlns:p14="http://schemas.microsoft.com/office/powerpoint/2010/main" val="192103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367" y="171058"/>
            <a:ext cx="7178612" cy="104631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6" y="1175924"/>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5.2.1. Calculate MAED Input Data for the Base Year</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9905848" y="290031"/>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8232281" y="1000885"/>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9905848" y="1013937"/>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8235923" y="275608"/>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8152973" y="1192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9809654" y="5795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8928633" y="119367"/>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8978144" y="13227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pic>
        <p:nvPicPr>
          <p:cNvPr id="3" name="Picture 2" descr="Diagram&#10;&#10;Description automatically generated">
            <a:extLst>
              <a:ext uri="{FF2B5EF4-FFF2-40B4-BE49-F238E27FC236}">
                <a16:creationId xmlns:a16="http://schemas.microsoft.com/office/drawing/2014/main" id="{86087E44-EF2B-0028-DCD4-AACF8C598731}"/>
              </a:ext>
            </a:extLst>
          </p:cNvPr>
          <p:cNvPicPr>
            <a:picLocks noChangeAspect="1"/>
          </p:cNvPicPr>
          <p:nvPr/>
        </p:nvPicPr>
        <p:blipFill>
          <a:blip r:embed="rId3"/>
          <a:stretch>
            <a:fillRect/>
          </a:stretch>
        </p:blipFill>
        <p:spPr>
          <a:xfrm>
            <a:off x="592793" y="1683745"/>
            <a:ext cx="8293289" cy="4191646"/>
          </a:xfrm>
          <a:prstGeom prst="rect">
            <a:avLst/>
          </a:prstGeom>
        </p:spPr>
      </p:pic>
      <p:sp>
        <p:nvSpPr>
          <p:cNvPr id="4" name="TextBox 3">
            <a:extLst>
              <a:ext uri="{FF2B5EF4-FFF2-40B4-BE49-F238E27FC236}">
                <a16:creationId xmlns:a16="http://schemas.microsoft.com/office/drawing/2014/main" id="{8D3220BD-A52C-1B2D-65E0-02AF4DCADD50}"/>
              </a:ext>
            </a:extLst>
          </p:cNvPr>
          <p:cNvSpPr txBox="1"/>
          <p:nvPr/>
        </p:nvSpPr>
        <p:spPr>
          <a:xfrm>
            <a:off x="9152544" y="2026153"/>
            <a:ext cx="2442153" cy="42473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latin typeface="Calibri"/>
                <a:cs typeface="Calibri"/>
              </a:rPr>
              <a:t>With the </a:t>
            </a:r>
            <a:r>
              <a:rPr lang="en-GB" b="1" dirty="0">
                <a:solidFill>
                  <a:schemeClr val="accent6"/>
                </a:solidFill>
                <a:latin typeface="Calibri"/>
                <a:cs typeface="Calibri"/>
              </a:rPr>
              <a:t>Final Energy Consumption </a:t>
            </a:r>
            <a:r>
              <a:rPr lang="en-GB" dirty="0">
                <a:latin typeface="Calibri"/>
                <a:cs typeface="Calibri"/>
              </a:rPr>
              <a:t>data and the </a:t>
            </a:r>
            <a:r>
              <a:rPr lang="en-GB" b="1" dirty="0">
                <a:solidFill>
                  <a:schemeClr val="accent2"/>
                </a:solidFill>
                <a:latin typeface="Calibri"/>
                <a:cs typeface="Calibri"/>
              </a:rPr>
              <a:t>Efficiency</a:t>
            </a:r>
            <a:r>
              <a:rPr lang="en-GB" dirty="0">
                <a:latin typeface="Calibri"/>
                <a:cs typeface="Calibri"/>
              </a:rPr>
              <a:t> we calculate the </a:t>
            </a:r>
            <a:r>
              <a:rPr lang="en-GB" b="1" dirty="0">
                <a:solidFill>
                  <a:schemeClr val="accent4"/>
                </a:solidFill>
                <a:latin typeface="Calibri"/>
                <a:cs typeface="Calibri"/>
              </a:rPr>
              <a:t>Useful Energy</a:t>
            </a:r>
            <a:r>
              <a:rPr lang="en-GB" dirty="0">
                <a:latin typeface="Calibri"/>
                <a:cs typeface="Calibri"/>
              </a:rPr>
              <a:t> and then the Market Penetration.</a:t>
            </a:r>
          </a:p>
          <a:p>
            <a:pPr marL="285750" indent="-285750">
              <a:buFont typeface="Arial" panose="020B0604020202020204" pitchFamily="34" charset="0"/>
              <a:buChar char="•"/>
            </a:pPr>
            <a:r>
              <a:rPr lang="en-GB" dirty="0"/>
              <a:t>The ratio of the </a:t>
            </a:r>
            <a:r>
              <a:rPr lang="en-GB" b="1" dirty="0">
                <a:solidFill>
                  <a:schemeClr val="accent4"/>
                </a:solidFill>
              </a:rPr>
              <a:t>Useful Energy </a:t>
            </a:r>
            <a:r>
              <a:rPr lang="en-GB" dirty="0"/>
              <a:t>and the </a:t>
            </a:r>
            <a:r>
              <a:rPr lang="en-GB" b="1" dirty="0">
                <a:solidFill>
                  <a:srgbClr val="C00000"/>
                </a:solidFill>
              </a:rPr>
              <a:t>Driving Parameter </a:t>
            </a:r>
            <a:r>
              <a:rPr lang="en-GB" dirty="0"/>
              <a:t>will give us the </a:t>
            </a:r>
            <a:r>
              <a:rPr lang="en-GB" b="1" dirty="0">
                <a:solidFill>
                  <a:srgbClr val="7030A0"/>
                </a:solidFill>
              </a:rPr>
              <a:t>Specified Energy Consumption (or Energy Intensity)</a:t>
            </a:r>
            <a:r>
              <a:rPr lang="en-GB" dirty="0"/>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2A556-9031-1C7B-ABDF-9AAFA72E6170}"/>
                  </a:ext>
                </a:extLst>
              </p:cNvPr>
              <p:cNvSpPr txBox="1"/>
              <p:nvPr/>
            </p:nvSpPr>
            <p:spPr>
              <a:xfrm>
                <a:off x="6557856" y="4149812"/>
                <a:ext cx="2865646" cy="689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solidFill>
                                <a:srgbClr val="7030A0"/>
                              </a:solidFill>
                              <a:latin typeface="Cambria Math" panose="02040503050406030204" pitchFamily="18" charset="0"/>
                            </a:rPr>
                          </m:ctrlPr>
                        </m:sSubPr>
                        <m:e>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f>
                        <m:fPr>
                          <m:ctrlPr>
                            <a:rPr lang="en-GB" sz="2400" i="1">
                              <a:latin typeface="Cambria Math" panose="02040503050406030204" pitchFamily="18" charset="0"/>
                              <a:ea typeface="Cambria Math" panose="02040503050406030204" pitchFamily="18" charset="0"/>
                            </a:rPr>
                          </m:ctrlPr>
                        </m:fPr>
                        <m:num>
                          <m:r>
                            <a:rPr lang="en-GB" sz="2400" b="1" i="1">
                              <a:solidFill>
                                <a:schemeClr val="accent4"/>
                              </a:solidFill>
                              <a:latin typeface="Cambria Math" panose="02040503050406030204" pitchFamily="18" charset="0"/>
                            </a:rPr>
                            <m:t>𝑼𝑬𝑫𝒖</m:t>
                          </m:r>
                        </m:num>
                        <m:den>
                          <m:r>
                            <a:rPr lang="en-GB" sz="2400" b="1" i="1">
                              <a:solidFill>
                                <a:srgbClr val="C00000"/>
                              </a:solidFill>
                              <a:latin typeface="Cambria Math" panose="02040503050406030204" pitchFamily="18" charset="0"/>
                              <a:ea typeface="Cambria Math" panose="02040503050406030204" pitchFamily="18" charset="0"/>
                            </a:rPr>
                            <m:t>𝑫𝑷</m:t>
                          </m:r>
                        </m:den>
                      </m:f>
                    </m:oMath>
                  </m:oMathPara>
                </a14:m>
                <a:endParaRPr lang="en-GB" sz="2400" b="1" dirty="0"/>
              </a:p>
            </p:txBody>
          </p:sp>
        </mc:Choice>
        <mc:Fallback xmlns="">
          <p:sp>
            <p:nvSpPr>
              <p:cNvPr id="5" name="TextBox 4">
                <a:extLst>
                  <a:ext uri="{FF2B5EF4-FFF2-40B4-BE49-F238E27FC236}">
                    <a16:creationId xmlns:a16="http://schemas.microsoft.com/office/drawing/2014/main" id="{6712A556-9031-1C7B-ABDF-9AAFA72E6170}"/>
                  </a:ext>
                </a:extLst>
              </p:cNvPr>
              <p:cNvSpPr txBox="1">
                <a:spLocks noRot="1" noChangeAspect="1" noMove="1" noResize="1" noEditPoints="1" noAdjustHandles="1" noChangeArrowheads="1" noChangeShapeType="1" noTextEdit="1"/>
              </p:cNvSpPr>
              <p:nvPr/>
            </p:nvSpPr>
            <p:spPr>
              <a:xfrm>
                <a:off x="6557856" y="4149812"/>
                <a:ext cx="2865646" cy="68903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792E1DB-1FD3-1168-7263-1191854AE3EC}"/>
                  </a:ext>
                </a:extLst>
              </p:cNvPr>
              <p:cNvSpPr txBox="1"/>
              <p:nvPr/>
            </p:nvSpPr>
            <p:spPr>
              <a:xfrm>
                <a:off x="1458401" y="5232063"/>
                <a:ext cx="368790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7" name="TextBox 6">
                <a:extLst>
                  <a:ext uri="{FF2B5EF4-FFF2-40B4-BE49-F238E27FC236}">
                    <a16:creationId xmlns:a16="http://schemas.microsoft.com/office/drawing/2014/main" id="{F792E1DB-1FD3-1168-7263-1191854AE3EC}"/>
                  </a:ext>
                </a:extLst>
              </p:cNvPr>
              <p:cNvSpPr txBox="1">
                <a:spLocks noRot="1" noChangeAspect="1" noMove="1" noResize="1" noEditPoints="1" noAdjustHandles="1" noChangeArrowheads="1" noChangeShapeType="1" noTextEdit="1"/>
              </p:cNvSpPr>
              <p:nvPr/>
            </p:nvSpPr>
            <p:spPr>
              <a:xfrm>
                <a:off x="1458401" y="5232063"/>
                <a:ext cx="3687905" cy="369332"/>
              </a:xfrm>
              <a:prstGeom prst="rect">
                <a:avLst/>
              </a:prstGeom>
              <a:blipFill>
                <a:blip r:embed="rId5"/>
                <a:stretch>
                  <a:fillRect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0D66A2D-699F-6A9B-2395-A553A2B91FAD}"/>
                  </a:ext>
                </a:extLst>
              </p:cNvPr>
              <p:cNvSpPr txBox="1"/>
              <p:nvPr/>
            </p:nvSpPr>
            <p:spPr>
              <a:xfrm>
                <a:off x="5737864" y="5601395"/>
                <a:ext cx="127832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800" b="1" i="1" smtClean="0">
                              <a:latin typeface="Cambria Math" panose="02040503050406030204" pitchFamily="18" charset="0"/>
                              <a:ea typeface="Cambria Math" panose="02040503050406030204" pitchFamily="18" charset="0"/>
                            </a:rPr>
                          </m:ctrlPr>
                        </m:sSubSupPr>
                        <m:e>
                          <m:r>
                            <a:rPr lang="en-GB" sz="1800" b="1" i="1" smtClean="0">
                              <a:latin typeface="Cambria Math" panose="02040503050406030204" pitchFamily="18" charset="0"/>
                              <a:ea typeface="Cambria Math" panose="02040503050406030204" pitchFamily="18" charset="0"/>
                            </a:rPr>
                            <m:t>𝑴𝑷</m:t>
                          </m:r>
                        </m:e>
                        <m:sub>
                          <m:r>
                            <a:rPr lang="en-GB" sz="1800" b="1" i="1" smtClean="0">
                              <a:latin typeface="Cambria Math" panose="02040503050406030204" pitchFamily="18" charset="0"/>
                              <a:ea typeface="Cambria Math" panose="02040503050406030204" pitchFamily="18" charset="0"/>
                            </a:rPr>
                            <m:t>𝒖</m:t>
                          </m:r>
                        </m:sub>
                        <m:sup>
                          <m:r>
                            <a:rPr lang="en-GB" sz="1800" b="1" i="1" smtClean="0">
                              <a:latin typeface="Cambria Math" panose="02040503050406030204" pitchFamily="18" charset="0"/>
                              <a:ea typeface="Cambria Math" panose="02040503050406030204" pitchFamily="18" charset="0"/>
                            </a:rPr>
                            <m:t>𝒆</m:t>
                          </m:r>
                        </m:sup>
                      </m:sSubSup>
                    </m:oMath>
                  </m:oMathPara>
                </a14:m>
                <a:endParaRPr lang="en-GB" dirty="0"/>
              </a:p>
            </p:txBody>
          </p:sp>
        </mc:Choice>
        <mc:Fallback xmlns="">
          <p:sp>
            <p:nvSpPr>
              <p:cNvPr id="13" name="TextBox 12">
                <a:extLst>
                  <a:ext uri="{FF2B5EF4-FFF2-40B4-BE49-F238E27FC236}">
                    <a16:creationId xmlns:a16="http://schemas.microsoft.com/office/drawing/2014/main" id="{40D66A2D-699F-6A9B-2395-A553A2B91FAD}"/>
                  </a:ext>
                </a:extLst>
              </p:cNvPr>
              <p:cNvSpPr txBox="1">
                <a:spLocks noRot="1" noChangeAspect="1" noMove="1" noResize="1" noEditPoints="1" noAdjustHandles="1" noChangeArrowheads="1" noChangeShapeType="1" noTextEdit="1"/>
              </p:cNvSpPr>
              <p:nvPr/>
            </p:nvSpPr>
            <p:spPr>
              <a:xfrm>
                <a:off x="5737864" y="5601395"/>
                <a:ext cx="1278329" cy="369332"/>
              </a:xfrm>
              <a:prstGeom prst="rect">
                <a:avLst/>
              </a:prstGeom>
              <a:blipFill>
                <a:blip r:embed="rId6"/>
                <a:stretch>
                  <a:fillRect/>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7220249E-C5B2-08C6-2C14-02097C6B3586}"/>
              </a:ext>
            </a:extLst>
          </p:cNvPr>
          <p:cNvSpPr txBox="1"/>
          <p:nvPr/>
        </p:nvSpPr>
        <p:spPr>
          <a:xfrm>
            <a:off x="7047631" y="4862731"/>
            <a:ext cx="2407309" cy="1477328"/>
          </a:xfrm>
          <a:prstGeom prst="rect">
            <a:avLst/>
          </a:prstGeom>
          <a:noFill/>
          <a:ln w="28575">
            <a:solidFill>
              <a:srgbClr val="C00000"/>
            </a:solidFill>
          </a:ln>
        </p:spPr>
        <p:txBody>
          <a:bodyPr wrap="square" rtlCol="0">
            <a:spAutoFit/>
          </a:bodyPr>
          <a:lstStyle/>
          <a:p>
            <a:r>
              <a:rPr lang="en-GB" b="1" dirty="0"/>
              <a:t>N.B. </a:t>
            </a:r>
            <a:r>
              <a:rPr lang="en-GB" dirty="0"/>
              <a:t>MAED treats Final Energy Consumption = Useful Energy for Specific Electricity Uses and Motive Power.</a:t>
            </a:r>
            <a:endParaRPr lang="en-GB" b="1" dirty="0"/>
          </a:p>
        </p:txBody>
      </p:sp>
    </p:spTree>
    <p:extLst>
      <p:ext uri="{BB962C8B-B14F-4D97-AF65-F5344CB8AC3E}">
        <p14:creationId xmlns:p14="http://schemas.microsoft.com/office/powerpoint/2010/main" val="364386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8AB54F9-D945-60D0-E703-1D47A71593D4}"/>
                  </a:ext>
                </a:extLst>
              </p:cNvPr>
              <p:cNvSpPr txBox="1"/>
              <p:nvPr/>
            </p:nvSpPr>
            <p:spPr>
              <a:xfrm>
                <a:off x="7827611" y="2772254"/>
                <a:ext cx="325465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14" name="TextBox 13">
                <a:extLst>
                  <a:ext uri="{FF2B5EF4-FFF2-40B4-BE49-F238E27FC236}">
                    <a16:creationId xmlns:a16="http://schemas.microsoft.com/office/drawing/2014/main" id="{68AB54F9-D945-60D0-E703-1D47A71593D4}"/>
                  </a:ext>
                </a:extLst>
              </p:cNvPr>
              <p:cNvSpPr txBox="1">
                <a:spLocks noRot="1" noChangeAspect="1" noMove="1" noResize="1" noEditPoints="1" noAdjustHandles="1" noChangeArrowheads="1" noChangeShapeType="1" noTextEdit="1"/>
              </p:cNvSpPr>
              <p:nvPr/>
            </p:nvSpPr>
            <p:spPr>
              <a:xfrm>
                <a:off x="7827611" y="2772254"/>
                <a:ext cx="3254658" cy="369332"/>
              </a:xfrm>
              <a:prstGeom prst="rect">
                <a:avLst/>
              </a:prstGeom>
              <a:blipFill>
                <a:blip r:embed="rId3"/>
                <a:stretch>
                  <a:fillRect b="-26667"/>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30389D47-3555-04E2-7D3C-A4D1C24ED009}"/>
              </a:ext>
            </a:extLst>
          </p:cNvPr>
          <p:cNvCxnSpPr>
            <a:cxnSpLocks/>
          </p:cNvCxnSpPr>
          <p:nvPr/>
        </p:nvCxnSpPr>
        <p:spPr>
          <a:xfrm flipH="1">
            <a:off x="7576407" y="3132192"/>
            <a:ext cx="2759785" cy="173415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17B0E70-4467-3D07-A48C-3866E1E7C618}"/>
              </a:ext>
            </a:extLst>
          </p:cNvPr>
          <p:cNvPicPr>
            <a:picLocks noChangeAspect="1"/>
          </p:cNvPicPr>
          <p:nvPr/>
        </p:nvPicPr>
        <p:blipFill>
          <a:blip r:embed="rId4"/>
          <a:stretch>
            <a:fillRect/>
          </a:stretch>
        </p:blipFill>
        <p:spPr>
          <a:xfrm>
            <a:off x="938651" y="1857730"/>
            <a:ext cx="6637756" cy="4495800"/>
          </a:xfrm>
          <a:prstGeom prst="rect">
            <a:avLst/>
          </a:prstGeom>
        </p:spPr>
      </p:pic>
      <p:pic>
        <p:nvPicPr>
          <p:cNvPr id="19" name="Picture 18">
            <a:extLst>
              <a:ext uri="{FF2B5EF4-FFF2-40B4-BE49-F238E27FC236}">
                <a16:creationId xmlns:a16="http://schemas.microsoft.com/office/drawing/2014/main" id="{4A7844BB-E822-F921-7C8B-0704767F0FDB}"/>
              </a:ext>
            </a:extLst>
          </p:cNvPr>
          <p:cNvPicPr>
            <a:picLocks noChangeAspect="1"/>
          </p:cNvPicPr>
          <p:nvPr/>
        </p:nvPicPr>
        <p:blipFill rotWithShape="1">
          <a:blip r:embed="rId5"/>
          <a:srcRect t="3270" b="24041"/>
          <a:stretch/>
        </p:blipFill>
        <p:spPr>
          <a:xfrm>
            <a:off x="7857893" y="762402"/>
            <a:ext cx="3439065" cy="2001796"/>
          </a:xfrm>
          <a:prstGeom prst="rect">
            <a:avLst/>
          </a:prstGeom>
        </p:spPr>
      </p:pic>
      <p:cxnSp>
        <p:nvCxnSpPr>
          <p:cNvPr id="16" name="Straight Arrow Connector 15">
            <a:extLst>
              <a:ext uri="{FF2B5EF4-FFF2-40B4-BE49-F238E27FC236}">
                <a16:creationId xmlns:a16="http://schemas.microsoft.com/office/drawing/2014/main" id="{505986B7-C37A-1E87-9097-87D0090BD9BA}"/>
              </a:ext>
            </a:extLst>
          </p:cNvPr>
          <p:cNvCxnSpPr>
            <a:cxnSpLocks/>
          </p:cNvCxnSpPr>
          <p:nvPr/>
        </p:nvCxnSpPr>
        <p:spPr>
          <a:xfrm flipH="1" flipV="1">
            <a:off x="7576407" y="1922716"/>
            <a:ext cx="496175" cy="98673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D0B7555-444F-D1E4-0A48-C00392C9A0FB}"/>
              </a:ext>
            </a:extLst>
          </p:cNvPr>
          <p:cNvSpPr txBox="1"/>
          <p:nvPr/>
        </p:nvSpPr>
        <p:spPr>
          <a:xfrm>
            <a:off x="893970" y="1278100"/>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5.2.2. Calculate MAED Input Data for the Base Year</a:t>
            </a:r>
            <a:endParaRPr lang="en-GB" dirty="0">
              <a:latin typeface="Open Sans" panose="020B0606030504020204" pitchFamily="34" charset="0"/>
              <a:cs typeface="Open Sans" panose="020B0606030504020204" pitchFamily="34" charset="0"/>
            </a:endParaRPr>
          </a:p>
        </p:txBody>
      </p:sp>
      <p:sp>
        <p:nvSpPr>
          <p:cNvPr id="12" name="Slide Number Placeholder 5">
            <a:extLst>
              <a:ext uri="{FF2B5EF4-FFF2-40B4-BE49-F238E27FC236}">
                <a16:creationId xmlns:a16="http://schemas.microsoft.com/office/drawing/2014/main" id="{B77F5BBC-4FE7-9200-6C64-8B935CE8D8C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941EC062-CC24-89F1-5773-130F108045BD}"/>
              </a:ext>
            </a:extLst>
          </p:cNvPr>
          <p:cNvSpPr txBox="1"/>
          <p:nvPr/>
        </p:nvSpPr>
        <p:spPr>
          <a:xfrm>
            <a:off x="7857893" y="5098473"/>
            <a:ext cx="3679519" cy="1200329"/>
          </a:xfrm>
          <a:prstGeom prst="rect">
            <a:avLst/>
          </a:prstGeom>
          <a:noFill/>
          <a:ln w="28575">
            <a:solidFill>
              <a:srgbClr val="C00000"/>
            </a:solidFill>
          </a:ln>
        </p:spPr>
        <p:txBody>
          <a:bodyPr wrap="square" rtlCol="0">
            <a:spAutoFit/>
          </a:bodyPr>
          <a:lstStyle/>
          <a:p>
            <a:r>
              <a:rPr lang="en-GB" b="1" dirty="0"/>
              <a:t>N.B.</a:t>
            </a:r>
            <a:r>
              <a:rPr lang="en-GB" dirty="0"/>
              <a:t> this equation is only relevant for Thermal Uses as FED=UED for Specific Electricity Uses and Motive Power</a:t>
            </a:r>
            <a:endParaRPr lang="en-GB" b="1" dirty="0"/>
          </a:p>
        </p:txBody>
      </p:sp>
      <p:cxnSp>
        <p:nvCxnSpPr>
          <p:cNvPr id="23" name="Straight Arrow Connector 22">
            <a:extLst>
              <a:ext uri="{FF2B5EF4-FFF2-40B4-BE49-F238E27FC236}">
                <a16:creationId xmlns:a16="http://schemas.microsoft.com/office/drawing/2014/main" id="{6795CAB6-F76E-46B4-C0D5-233AA112341C}"/>
              </a:ext>
            </a:extLst>
          </p:cNvPr>
          <p:cNvCxnSpPr>
            <a:cxnSpLocks/>
            <a:stCxn id="14" idx="2"/>
          </p:cNvCxnSpPr>
          <p:nvPr/>
        </p:nvCxnSpPr>
        <p:spPr>
          <a:xfrm flipH="1">
            <a:off x="7576407" y="3141586"/>
            <a:ext cx="1878533" cy="30772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37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8" ma:contentTypeDescription="Create a new document." ma:contentTypeScope="" ma:versionID="a15470f3de19f5213b20cf20a4995d5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0986734c870a0a15ed8795bbdb10adf"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C03F62DA-C36F-41B2-945B-F67DB933C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156</TotalTime>
  <Words>3443</Words>
  <Application>Microsoft Office PowerPoint</Application>
  <PresentationFormat>Widescreen</PresentationFormat>
  <Paragraphs>324</Paragraphs>
  <Slides>25</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PowerPoint Presentation</vt:lpstr>
      <vt:lpstr>PowerPoint Presentation</vt:lpstr>
      <vt:lpstr>PowerPoint Presentation</vt:lpstr>
      <vt:lpstr>PowerPoint Presentation</vt:lpstr>
      <vt:lpstr>PowerPoint Presentation</vt:lpstr>
      <vt:lpstr>PowerPoint Presentation</vt:lpstr>
      <vt:lpstr>Lecture 5.2 Base Year Reconstruction (2/3)</vt:lpstr>
      <vt:lpstr>Lecture 5.2 Base Year Reconstruction (2/3)</vt:lpstr>
      <vt:lpstr>Lecture 5.2 Base Year Reconstruction (2/3)</vt:lpstr>
      <vt:lpstr>Lecture 5.2 Base Year Reconstruction (2/3)</vt:lpstr>
      <vt:lpstr>Lecture 5.2 Base Year Reconstruction (2/3)</vt:lpstr>
      <vt:lpstr>Lecture 5.3 Base Year Reconstruction (3/3)</vt:lpstr>
      <vt:lpstr>Lecture 5.3 Base Year Reconstruction (3/3)</vt:lpstr>
      <vt:lpstr>Lecture 5.3 Base Year Reconstruction (3/3)</vt:lpstr>
      <vt:lpstr>Lecture 5.3 Base Year Reconstruction (3/3)</vt:lpstr>
      <vt:lpstr>PowerPoint Presentation</vt:lpstr>
      <vt:lpstr>Lecture 5.4 Other Industry Sub-sector </vt:lpstr>
      <vt:lpstr>Lecture 5.4 Other Industry Sub-sector </vt:lpstr>
      <vt:lpstr>Lecture 5.4 Other Industry Sub-sector </vt:lpstr>
      <vt:lpstr>Lecture 5.4 Other Industry Sub-sector </vt:lpstr>
      <vt:lpstr>Lecture 5.4 Other Industry Sub-sector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6</cp:revision>
  <dcterms:created xsi:type="dcterms:W3CDTF">2021-02-10T16:48:02Z</dcterms:created>
  <dcterms:modified xsi:type="dcterms:W3CDTF">2024-10-28T11:23:37Z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