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ags/tag3.xml" ContentType="application/vnd.openxmlformats-officedocument.presentationml.tags+xml"/>
  <Override PartName="/ppt/tags/tag2.xml" ContentType="application/vnd.openxmlformats-officedocument.presentationml.tags+xml"/>
  <Override PartName="/ppt/tags/tag1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92" r:id="rId2"/>
    <p:sldId id="293" r:id="rId3"/>
    <p:sldId id="256" r:id="rId4"/>
    <p:sldId id="261" r:id="rId5"/>
    <p:sldId id="257" r:id="rId6"/>
    <p:sldId id="294" r:id="rId7"/>
    <p:sldId id="295" r:id="rId8"/>
  </p:sldIdLst>
  <p:sldSz cx="12192000" cy="6858000"/>
  <p:notesSz cx="6797675" cy="98742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24"/>
    <p:restoredTop sz="94655"/>
  </p:normalViewPr>
  <p:slideViewPr>
    <p:cSldViewPr>
      <p:cViewPr varScale="1">
        <p:scale>
          <a:sx n="89" d="100"/>
          <a:sy n="89" d="100"/>
        </p:scale>
        <p:origin x="888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1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FAEFA0-DCA8-4339-B46A-F9B101197923}" type="datetimeFigureOut">
              <a:rPr lang="en-GB" smtClean="0"/>
              <a:t>08/04/2021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E1C821-2D53-46E3-86BF-F32BA73C17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02463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836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5CC900-3468-4E70-850B-46956825FA57}" type="datetimeFigureOut">
              <a:rPr lang="en-GB" smtClean="0"/>
              <a:t>08/04/2021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8252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836" y="9378252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B7FB14-6DAC-4609-AD61-BE29762EA1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2596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31335-7D66-4DF3-AAA3-1EAB1D1E80E2}" type="datetimeFigureOut">
              <a:rPr lang="en-GB" smtClean="0"/>
              <a:t>08/04/2021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00DAC-4BEC-426A-8C29-FE72937653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306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31335-7D66-4DF3-AAA3-1EAB1D1E80E2}" type="datetimeFigureOut">
              <a:rPr lang="en-GB" smtClean="0"/>
              <a:t>08/04/2021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00DAC-4BEC-426A-8C29-FE72937653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455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31335-7D66-4DF3-AAA3-1EAB1D1E80E2}" type="datetimeFigureOut">
              <a:rPr lang="en-GB" smtClean="0"/>
              <a:t>08/04/2021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00DAC-4BEC-426A-8C29-FE72937653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4917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31335-7D66-4DF3-AAA3-1EAB1D1E80E2}" type="datetimeFigureOut">
              <a:rPr lang="en-GB" smtClean="0"/>
              <a:t>08/04/2021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00DAC-4BEC-426A-8C29-FE72937653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9524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31335-7D66-4DF3-AAA3-1EAB1D1E80E2}" type="datetimeFigureOut">
              <a:rPr lang="en-GB" smtClean="0"/>
              <a:t>08/04/2021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00DAC-4BEC-426A-8C29-FE729376539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9D42C8C-4B7D-8C4C-BDCF-1351E508AF96}"/>
              </a:ext>
            </a:extLst>
          </p:cNvPr>
          <p:cNvGrpSpPr/>
          <p:nvPr userDrawn="1"/>
        </p:nvGrpSpPr>
        <p:grpSpPr>
          <a:xfrm>
            <a:off x="191344" y="196937"/>
            <a:ext cx="1440160" cy="868175"/>
            <a:chOff x="179512" y="5754217"/>
            <a:chExt cx="1440160" cy="868175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97AF8B9C-72E1-344B-A0FC-C46FE689D93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5754217"/>
              <a:ext cx="894698" cy="378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1D6D1C9-7E4A-4440-9BBF-4B85B2E287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512" y="6161217"/>
              <a:ext cx="1440160" cy="4611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7963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31335-7D66-4DF3-AAA3-1EAB1D1E80E2}" type="datetimeFigureOut">
              <a:rPr lang="en-GB" smtClean="0"/>
              <a:t>08/04/2021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00DAC-4BEC-426A-8C29-FE72937653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1718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31335-7D66-4DF3-AAA3-1EAB1D1E80E2}" type="datetimeFigureOut">
              <a:rPr lang="en-GB" smtClean="0"/>
              <a:t>08/04/2021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00DAC-4BEC-426A-8C29-FE72937653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0032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31335-7D66-4DF3-AAA3-1EAB1D1E80E2}" type="datetimeFigureOut">
              <a:rPr lang="en-GB" smtClean="0"/>
              <a:t>08/04/2021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00DAC-4BEC-426A-8C29-FE72937653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1647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31335-7D66-4DF3-AAA3-1EAB1D1E80E2}" type="datetimeFigureOut">
              <a:rPr lang="en-GB" smtClean="0"/>
              <a:t>08/04/2021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00DAC-4BEC-426A-8C29-FE72937653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61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31335-7D66-4DF3-AAA3-1EAB1D1E80E2}" type="datetimeFigureOut">
              <a:rPr lang="en-GB" smtClean="0"/>
              <a:t>08/04/2021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00DAC-4BEC-426A-8C29-FE72937653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8108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31335-7D66-4DF3-AAA3-1EAB1D1E80E2}" type="datetimeFigureOut">
              <a:rPr lang="en-GB" smtClean="0"/>
              <a:t>08/04/2021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00DAC-4BEC-426A-8C29-FE72937653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1377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6000">
              <a:schemeClr val="bg1">
                <a:lumMod val="85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A31335-7D66-4DF3-AAA3-1EAB1D1E80E2}" type="datetimeFigureOut">
              <a:rPr lang="en-GB" smtClean="0"/>
              <a:t>08/04/2021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200DAC-4BEC-426A-8C29-FE729376539B}" type="slidenum">
              <a:rPr lang="en-GB" smtClean="0"/>
              <a:t>‹#›</a:t>
            </a:fld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BD67248-35A3-2D48-8770-83CC4F8C4CDB}"/>
              </a:ext>
            </a:extLst>
          </p:cNvPr>
          <p:cNvGrpSpPr/>
          <p:nvPr userDrawn="1"/>
        </p:nvGrpSpPr>
        <p:grpSpPr>
          <a:xfrm>
            <a:off x="119336" y="100676"/>
            <a:ext cx="1440160" cy="868175"/>
            <a:chOff x="179512" y="5754217"/>
            <a:chExt cx="1440160" cy="868175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7DBDA323-1411-474B-96EA-6AB9C0C9184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5754217"/>
              <a:ext cx="894698" cy="378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5856E5E-0481-2145-9BEE-880F6E0A86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512" y="6161217"/>
              <a:ext cx="1440160" cy="4611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1153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gif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oup working on graphs">
            <a:extLst>
              <a:ext uri="{FF2B5EF4-FFF2-40B4-BE49-F238E27FC236}">
                <a16:creationId xmlns:a16="http://schemas.microsoft.com/office/drawing/2014/main" id="{594BC0F6-59A4-104F-B2FB-3637B595C1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8" t="9091" r="12160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80" y="1122363"/>
            <a:ext cx="5401996" cy="320413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4400" i="1" cap="none" dirty="0">
                <a:solidFill>
                  <a:srgbClr val="FFC000"/>
                </a:solidFill>
              </a:rPr>
              <a:t>Activity 1 </a:t>
            </a:r>
            <a:br>
              <a:rPr lang="en-US" sz="4400" i="1" cap="none" dirty="0"/>
            </a:br>
            <a:br>
              <a:rPr lang="en-US" sz="4400" i="1" cap="none" dirty="0"/>
            </a:br>
            <a:r>
              <a:rPr lang="en-US" sz="4400" i="1" cap="none" dirty="0"/>
              <a:t>’’Climate change impacts on rice quality’’</a:t>
            </a:r>
            <a:r>
              <a:rPr lang="en-US" sz="4400" cap="none" dirty="0"/>
              <a:t> </a:t>
            </a:r>
            <a:br>
              <a:rPr lang="en-US" sz="4400" cap="none" dirty="0"/>
            </a:br>
            <a:r>
              <a:rPr lang="en-US" sz="4400" cap="none" dirty="0"/>
              <a:t> - Data analysis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8938" y="5156000"/>
            <a:ext cx="4023359" cy="1208141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b="1" dirty="0">
                <a:solidFill>
                  <a:schemeClr val="tx1"/>
                </a:solidFill>
              </a:rPr>
              <a:t>Prof. Amanda Bamford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0B3C5BF-A1DE-D24A-9CB7-B2F177704395}"/>
              </a:ext>
            </a:extLst>
          </p:cNvPr>
          <p:cNvGrpSpPr/>
          <p:nvPr/>
        </p:nvGrpSpPr>
        <p:grpSpPr>
          <a:xfrm>
            <a:off x="193072" y="212704"/>
            <a:ext cx="1440160" cy="868175"/>
            <a:chOff x="179512" y="5754217"/>
            <a:chExt cx="1440160" cy="868175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CB98F912-C20B-264C-BAF9-8754B0FB5722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5754217"/>
              <a:ext cx="894698" cy="378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1537F89-CF45-084D-8F35-D28E31389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512" y="6161217"/>
              <a:ext cx="1440160" cy="461175"/>
            </a:xfrm>
            <a:prstGeom prst="rect">
              <a:avLst/>
            </a:prstGeom>
          </p:spPr>
        </p:pic>
      </p:grp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BEF1EEB-78C1-014E-B144-8DE32A2C35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177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41858"/>
    </mc:Choice>
    <mc:Fallback>
      <p:transition spd="slow" advTm="41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7030A0"/>
                </a:solidFill>
              </a:rPr>
              <a:t>Instructions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5440" y="1600201"/>
            <a:ext cx="10153128" cy="4525963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Divide into groups</a:t>
            </a:r>
          </a:p>
          <a:p>
            <a:endParaRPr lang="en-GB" dirty="0"/>
          </a:p>
          <a:p>
            <a:r>
              <a:rPr lang="en-GB" dirty="0"/>
              <a:t>Look at graphs on your table</a:t>
            </a:r>
          </a:p>
          <a:p>
            <a:endParaRPr lang="en-GB" dirty="0"/>
          </a:p>
          <a:p>
            <a:r>
              <a:rPr lang="en-GB" dirty="0"/>
              <a:t>What conclusions can you come to from the research results? (3-4 points)</a:t>
            </a:r>
          </a:p>
          <a:p>
            <a:endParaRPr lang="en-GB" dirty="0"/>
          </a:p>
          <a:p>
            <a:r>
              <a:rPr lang="en-GB" dirty="0"/>
              <a:t>Did you find any surprises?</a:t>
            </a:r>
          </a:p>
          <a:p>
            <a:endParaRPr lang="en-GB" dirty="0"/>
          </a:p>
          <a:p>
            <a:r>
              <a:rPr lang="en-GB" dirty="0"/>
              <a:t>You have 15 minutes then we will discuss as a group.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BEA84FAE-EF94-F746-AD37-C97F68AED51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6022165-A509-2E4C-A9A0-88E546D777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418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608"/>
    </mc:Choice>
    <mc:Fallback>
      <p:transition spd="slow" advTm="118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 Box 8"/>
          <p:cNvSpPr txBox="1"/>
          <p:nvPr/>
        </p:nvSpPr>
        <p:spPr>
          <a:xfrm>
            <a:off x="1812307" y="259005"/>
            <a:ext cx="8549522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/>
          <a:p>
            <a:pPr algn="ctr"/>
            <a:r>
              <a:rPr lang="en-US" altLang="en-US" sz="2400" b="1" dirty="0">
                <a:solidFill>
                  <a:srgbClr val="7030A0"/>
                </a:solidFill>
              </a:rPr>
              <a:t>Fig. 1 Percentage change in nutrients at elevated [CO</a:t>
            </a:r>
            <a:r>
              <a:rPr lang="en-US" altLang="en-US" sz="2400" b="1" baseline="-25000" dirty="0">
                <a:solidFill>
                  <a:srgbClr val="7030A0"/>
                </a:solidFill>
              </a:rPr>
              <a:t>2</a:t>
            </a:r>
            <a:r>
              <a:rPr lang="en-US" altLang="en-US" sz="2400" b="1" dirty="0">
                <a:solidFill>
                  <a:srgbClr val="7030A0"/>
                </a:solidFill>
              </a:rPr>
              <a:t>] relative to ambient [CO</a:t>
            </a:r>
            <a:r>
              <a:rPr lang="en-US" altLang="en-US" sz="2400" b="1" baseline="-25000" dirty="0">
                <a:solidFill>
                  <a:srgbClr val="7030A0"/>
                </a:solidFill>
              </a:rPr>
              <a:t>2</a:t>
            </a:r>
            <a:r>
              <a:rPr lang="en-US" altLang="en-US" sz="2400" b="1" dirty="0">
                <a:solidFill>
                  <a:srgbClr val="7030A0"/>
                </a:solidFill>
              </a:rPr>
              <a:t>]</a:t>
            </a:r>
            <a:r>
              <a:rPr lang="en-US" altLang="en-US" sz="1100" b="1" dirty="0">
                <a:solidFill>
                  <a:srgbClr val="7030A0"/>
                </a:solidFill>
              </a:rPr>
              <a:t> </a:t>
            </a:r>
            <a:r>
              <a:rPr lang="en-GB" altLang="en-US" sz="1100" b="1" dirty="0">
                <a:solidFill>
                  <a:srgbClr val="7030A0"/>
                </a:solidFill>
              </a:rPr>
              <a:t>Numbers in ( ) =no. of comparisons, replicates pooled</a:t>
            </a:r>
          </a:p>
        </p:txBody>
      </p:sp>
      <p:pic>
        <p:nvPicPr>
          <p:cNvPr id="95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1" y="1556791"/>
            <a:ext cx="7323139" cy="390207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0CAFC5-71BF-C848-BF94-386577053916}"/>
              </a:ext>
            </a:extLst>
          </p:cNvPr>
          <p:cNvSpPr txBox="1"/>
          <p:nvPr/>
        </p:nvSpPr>
        <p:spPr>
          <a:xfrm>
            <a:off x="119336" y="6337385"/>
            <a:ext cx="82089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Myers, S. </a:t>
            </a:r>
            <a:r>
              <a:rPr lang="en-GB" sz="1100" i="1" dirty="0"/>
              <a:t>et al.</a:t>
            </a:r>
            <a:r>
              <a:rPr lang="en-GB" sz="1100" dirty="0"/>
              <a:t> Increasing CO</a:t>
            </a:r>
            <a:r>
              <a:rPr lang="en-GB" sz="1100" baseline="-25000" dirty="0"/>
              <a:t>2</a:t>
            </a:r>
            <a:r>
              <a:rPr lang="en-GB" sz="1100" dirty="0"/>
              <a:t> threatens human nutrition. </a:t>
            </a:r>
            <a:r>
              <a:rPr lang="en-GB" sz="1100" i="1" dirty="0"/>
              <a:t>Nature</a:t>
            </a:r>
            <a:r>
              <a:rPr lang="en-GB" sz="1100" dirty="0"/>
              <a:t> </a:t>
            </a:r>
            <a:r>
              <a:rPr lang="en-GB" sz="1100" b="1" dirty="0"/>
              <a:t>510, </a:t>
            </a:r>
            <a:r>
              <a:rPr lang="en-GB" sz="1100" dirty="0"/>
              <a:t>139–142 (2014). https://</a:t>
            </a:r>
            <a:r>
              <a:rPr lang="en-GB" sz="1100" dirty="0" err="1"/>
              <a:t>doi.org</a:t>
            </a:r>
            <a:r>
              <a:rPr lang="en-GB" sz="1100" dirty="0"/>
              <a:t>/10.1038/nature13179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70DF3C1-5259-EB43-A39B-A2B92052E8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338"/>
    </mc:Choice>
    <mc:Fallback>
      <p:transition spd="slow" advTm="97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602" x="3019425" y="6796088"/>
          <p14:tracePt t="22611" x="3019425" y="6769100"/>
          <p14:tracePt t="22620" x="3019425" y="6742113"/>
          <p14:tracePt t="22625" x="3036888" y="6724650"/>
          <p14:tracePt t="22633" x="3036888" y="6688138"/>
          <p14:tracePt t="22638" x="3046413" y="6670675"/>
          <p14:tracePt t="22650" x="3046413" y="6616700"/>
          <p14:tracePt t="22655" x="3063875" y="6589713"/>
          <p14:tracePt t="22667" x="3071813" y="6554788"/>
          <p14:tracePt t="22673" x="3071813" y="6510338"/>
          <p14:tracePt t="22683" x="3071813" y="6456363"/>
          <p14:tracePt t="22688" x="3090863" y="6419850"/>
          <p14:tracePt t="22700" x="3090863" y="6394450"/>
          <p14:tracePt t="22705" x="3098800" y="6323013"/>
          <p14:tracePt t="22717" x="3098800" y="6269038"/>
          <p14:tracePt t="22718" x="3117850" y="6215063"/>
          <p14:tracePt t="22732" x="3117850" y="6180138"/>
          <p14:tracePt t="22737" x="3117850" y="6134100"/>
          <p14:tracePt t="22746" x="3125788" y="6099175"/>
          <p14:tracePt t="22753" x="3125788" y="6072188"/>
          <p14:tracePt t="22761" x="3125788" y="6027738"/>
          <p14:tracePt t="22768" x="3143250" y="5991225"/>
          <p14:tracePt t="22777" x="3143250" y="5946775"/>
          <p14:tracePt t="22784" x="3143250" y="5911850"/>
          <p14:tracePt t="22794" x="3143250" y="5867400"/>
          <p14:tracePt t="22801" x="3143250" y="5830888"/>
          <p14:tracePt t="22809" x="3152775" y="5724525"/>
          <p14:tracePt t="22818" x="3152775" y="5670550"/>
          <p14:tracePt t="22825" x="3152775" y="5626100"/>
          <p14:tracePt t="22833" x="3152775" y="5589588"/>
          <p14:tracePt t="22841" x="3152775" y="5545138"/>
          <p14:tracePt t="22849" x="3152775" y="5510213"/>
          <p14:tracePt t="22857" x="3152775" y="5456238"/>
          <p14:tracePt t="22866" x="3170238" y="5438775"/>
          <p14:tracePt t="22873" x="3170238" y="5429250"/>
          <p14:tracePt t="22882" x="3170238" y="5384800"/>
          <p14:tracePt t="22892" x="3179763" y="5348288"/>
          <p14:tracePt t="22900" x="3179763" y="5268913"/>
          <p14:tracePt t="22907" x="3197225" y="5214938"/>
          <p14:tracePt t="22915" x="3224213" y="5081588"/>
          <p14:tracePt t="22923" x="3224213" y="5010150"/>
          <p14:tracePt t="22932" x="3251200" y="4929188"/>
          <p14:tracePt t="22939" x="3251200" y="4848225"/>
          <p14:tracePt t="22949" x="3278188" y="4768850"/>
          <p14:tracePt t="22956" x="3287713" y="4714875"/>
          <p14:tracePt t="22965" x="3287713" y="4652963"/>
          <p14:tracePt t="22980" x="3313113" y="4518025"/>
          <p14:tracePt t="22991" x="3313113" y="4465638"/>
          <p14:tracePt t="23003" x="3332163" y="4456113"/>
          <p14:tracePt t="23196" x="3332163" y="4465638"/>
          <p14:tracePt t="23203" x="3332163" y="4483100"/>
          <p14:tracePt t="23216" x="3332163" y="4510088"/>
          <p14:tracePt t="23228" x="3332163" y="4545013"/>
          <p14:tracePt t="23243" x="3332163" y="4572000"/>
          <p14:tracePt t="23251" x="3332163" y="4581525"/>
          <p14:tracePt t="23259" x="3332163" y="4608513"/>
          <p14:tracePt t="23267" x="3340100" y="4633913"/>
          <p14:tracePt t="23275" x="3340100" y="4652963"/>
          <p14:tracePt t="23283" x="3340100" y="4679950"/>
          <p14:tracePt t="23291" x="3340100" y="4714875"/>
          <p14:tracePt t="23299" x="3359150" y="4759325"/>
          <p14:tracePt t="23307" x="3359150" y="4786313"/>
          <p14:tracePt t="23315" x="3359150" y="4822825"/>
          <p14:tracePt t="23323" x="3367088" y="4848225"/>
          <p14:tracePt t="23332" x="3367088" y="4894263"/>
          <p14:tracePt t="23339" x="3367088" y="4902200"/>
          <p14:tracePt t="23349" x="3367088" y="4919663"/>
          <p14:tracePt t="23552" x="3394075" y="4919663"/>
          <p14:tracePt t="23567" x="3438525" y="4919663"/>
          <p14:tracePt t="23568" x="3519488" y="4946650"/>
          <p14:tracePt t="23582" x="3598863" y="4956175"/>
          <p14:tracePt t="23589" x="3652838" y="4956175"/>
          <p14:tracePt t="23599" x="3706813" y="4956175"/>
          <p14:tracePt t="23600" x="3787775" y="4956175"/>
          <p14:tracePt t="23611" x="3840163" y="4956175"/>
          <p14:tracePt t="23618" x="3894138" y="4956175"/>
          <p14:tracePt t="23627" x="3956050" y="4956175"/>
          <p14:tracePt t="23634" x="4010025" y="4956175"/>
          <p14:tracePt t="23643" x="4117975" y="4956175"/>
          <p14:tracePt t="23651" x="4152900" y="4946650"/>
          <p14:tracePt t="23659" x="4179888" y="4946650"/>
          <p14:tracePt t="23668" x="4197350" y="4946650"/>
          <p14:tracePt t="23675" x="4224338" y="4946650"/>
          <p14:tracePt t="23684" x="4233863" y="4946650"/>
          <p14:tracePt t="23691" x="4251325" y="4946650"/>
          <p14:tracePt t="23700" x="4260850" y="4946650"/>
          <p14:tracePt t="23711" x="4278313" y="4946650"/>
          <p14:tracePt t="23755" x="4287838" y="4946650"/>
          <p14:tracePt t="23791" x="4287838" y="4929188"/>
          <p14:tracePt t="23804" x="4305300" y="4929188"/>
          <p14:tracePt t="23809" x="4332288" y="4929188"/>
          <p14:tracePt t="23823" x="4386263" y="4919663"/>
          <p14:tracePt t="23835" x="4438650" y="4919663"/>
          <p14:tracePt t="23840" x="4519613" y="4919663"/>
          <p14:tracePt t="23851" x="4625975" y="4902200"/>
          <p14:tracePt t="23857" x="4679950" y="4902200"/>
          <p14:tracePt t="23867" x="4733925" y="4894263"/>
          <p14:tracePt t="23873" x="4768850" y="4894263"/>
          <p14:tracePt t="23883" x="4814888" y="4894263"/>
          <p14:tracePt t="23888" x="4849813" y="4894263"/>
          <p14:tracePt t="23899" x="4867275" y="4894263"/>
          <p14:tracePt t="24316" x="4876800" y="4894263"/>
          <p14:tracePt t="24333" x="4894263" y="4894263"/>
          <p14:tracePt t="24340" x="4903788" y="4894263"/>
          <p14:tracePt t="24348" x="4921250" y="4894263"/>
          <p14:tracePt t="24353" x="4948238" y="4894263"/>
          <p14:tracePt t="24367" x="4957763" y="4894263"/>
          <p14:tracePt t="24382" x="5002213" y="4894263"/>
          <p14:tracePt t="24387" x="5029200" y="4894263"/>
          <p14:tracePt t="24397" x="5056188" y="4894263"/>
          <p14:tracePt t="24402" x="5064125" y="4894263"/>
          <p14:tracePt t="24411" x="5081588" y="4894263"/>
          <p14:tracePt t="24418" x="5108575" y="4894263"/>
          <p14:tracePt t="24428" x="5118100" y="4894263"/>
          <p14:tracePt t="24435" x="5135563" y="4894263"/>
          <p14:tracePt t="24542" x="5145088" y="4894263"/>
          <p14:tracePt t="24549" x="5189538" y="4894263"/>
          <p14:tracePt t="24557" x="5224463" y="4894263"/>
          <p14:tracePt t="24566" x="5278438" y="4894263"/>
          <p14:tracePt t="24573" x="5359400" y="4902200"/>
          <p14:tracePt t="24582" x="5430838" y="4919663"/>
          <p14:tracePt t="24589" x="5537200" y="4919663"/>
          <p14:tracePt t="24599" x="5591175" y="4929188"/>
          <p14:tracePt t="24606" x="5627688" y="4929188"/>
          <p14:tracePt t="24615" x="5645150" y="4929188"/>
          <p14:tracePt t="24621" x="5645150" y="4946650"/>
          <p14:tracePt t="24718" x="5653088" y="4946650"/>
          <p14:tracePt t="24725" x="5672138" y="4946650"/>
          <p14:tracePt t="24733" x="5699125" y="4946650"/>
          <p14:tracePt t="24750" x="5726113" y="4946650"/>
          <p14:tracePt t="24766" x="5734050" y="4946650"/>
          <p14:tracePt t="24798" x="5751513" y="4946650"/>
          <p14:tracePt t="24833" x="5751513" y="4929188"/>
          <p14:tracePt t="24846" x="5761038" y="4929188"/>
          <p14:tracePt t="24853" x="5778500" y="4929188"/>
          <p14:tracePt t="24861" x="5788025" y="4929188"/>
          <p14:tracePt t="24868" x="5842000" y="4929188"/>
          <p14:tracePt t="24878" x="5886450" y="4929188"/>
          <p14:tracePt t="24885" x="5940425" y="4929188"/>
          <p14:tracePt t="24893" x="5975350" y="4929188"/>
          <p14:tracePt t="24901" x="6046788" y="4929188"/>
          <p14:tracePt t="24909" x="6083300" y="4929188"/>
          <p14:tracePt t="24917" x="6108700" y="4929188"/>
          <p14:tracePt t="24925" x="6118225" y="4929188"/>
          <p14:tracePt t="26536" x="6118225" y="4946650"/>
          <p14:tracePt t="26543" x="6108700" y="4956175"/>
          <p14:tracePt t="26552" x="6083300" y="4973638"/>
          <p14:tracePt t="26558" x="6073775" y="4973638"/>
          <p14:tracePt t="26567" x="6073775" y="4983163"/>
          <p14:tracePt t="26746" x="6108700" y="4983163"/>
          <p14:tracePt t="26762" x="6145213" y="4983163"/>
          <p14:tracePt t="26768" x="6172200" y="4983163"/>
          <p14:tracePt t="26778" x="6189663" y="4983163"/>
          <p14:tracePt t="26890" x="6199188" y="4983163"/>
          <p14:tracePt t="26905" x="6216650" y="4983163"/>
          <p14:tracePt t="26911" x="6297613" y="4983163"/>
          <p14:tracePt t="26922" x="6359525" y="4983163"/>
          <p14:tracePt t="26927" x="6492875" y="4983163"/>
          <p14:tracePt t="26937" x="6573838" y="4983163"/>
          <p14:tracePt t="26942" x="6645275" y="4983163"/>
          <p14:tracePt t="26954" x="6699250" y="4983163"/>
          <p14:tracePt t="26959" x="6734175" y="4983163"/>
          <p14:tracePt t="26970" x="6778625" y="4983163"/>
          <p14:tracePt t="26986" x="6788150" y="4983163"/>
          <p14:tracePt t="26991" x="6805613" y="4983163"/>
          <p14:tracePt t="27290" x="6886575" y="4983163"/>
          <p14:tracePt t="27298" x="6992938" y="4983163"/>
          <p14:tracePt t="27305" x="7083425" y="4983163"/>
          <p14:tracePt t="27310" x="7181850" y="5000625"/>
          <p14:tracePt t="27322" x="7261225" y="5000625"/>
          <p14:tracePt t="27327" x="7324725" y="5010150"/>
          <p14:tracePt t="27337" x="7369175" y="5010150"/>
          <p14:tracePt t="27343" x="7404100" y="5010150"/>
          <p14:tracePt t="27354" x="7423150" y="5010150"/>
          <p14:tracePt t="27359" x="7431088" y="5010150"/>
          <p14:tracePt t="27545" x="7475538" y="5010150"/>
          <p14:tracePt t="27551" x="7529513" y="5000625"/>
          <p14:tracePt t="27562" x="7610475" y="5000625"/>
          <p14:tracePt t="27568" x="7689850" y="5000625"/>
          <p14:tracePt t="27578" x="7770813" y="5000625"/>
          <p14:tracePt t="27585" x="7859713" y="4983163"/>
          <p14:tracePt t="27593" x="7940675" y="4983163"/>
          <p14:tracePt t="27600" x="8020050" y="4983163"/>
          <p14:tracePt t="27610" x="8091488" y="4983163"/>
          <p14:tracePt t="27617" x="8137525" y="4983163"/>
          <p14:tracePt t="27625" x="8189913" y="4973638"/>
          <p14:tracePt t="27634" x="8235950" y="4973638"/>
          <p14:tracePt t="27641" x="8270875" y="4973638"/>
          <p14:tracePt t="27649" x="8297863" y="4973638"/>
          <p14:tracePt t="27657" x="8324850" y="4973638"/>
          <p14:tracePt t="27666" x="8342313" y="4973638"/>
          <p14:tracePt t="27994" x="8351838" y="4973638"/>
          <p14:tracePt t="28002" x="8369300" y="4973638"/>
          <p14:tracePt t="28009" x="8450263" y="4973638"/>
          <p14:tracePt t="28017" x="8502650" y="4973638"/>
          <p14:tracePt t="28025" x="8566150" y="4973638"/>
          <p14:tracePt t="28033" x="8645525" y="4973638"/>
          <p14:tracePt t="28041" x="8753475" y="4973638"/>
          <p14:tracePt t="28051" x="8832850" y="4956175"/>
          <p14:tracePt t="28057" x="8913813" y="4956175"/>
          <p14:tracePt t="28064" x="9021763" y="4956175"/>
          <p14:tracePt t="28074" x="9101138" y="4956175"/>
          <p14:tracePt t="28080" x="9182100" y="4956175"/>
          <p14:tracePt t="28089" x="9253538" y="4973638"/>
          <p14:tracePt t="28096" x="9280525" y="4973638"/>
          <p14:tracePt t="30336" x="9253538" y="4946650"/>
          <p14:tracePt t="30351" x="9253538" y="4929188"/>
          <p14:tracePt t="30357" x="9253538" y="4919663"/>
          <p14:tracePt t="30415" x="9236075" y="4902200"/>
          <p14:tracePt t="30432" x="9236075" y="4894263"/>
          <p14:tracePt t="30451" x="9226550" y="4894263"/>
          <p14:tracePt t="30467" x="9226550" y="4875213"/>
          <p14:tracePt t="30544" x="9209088" y="4875213"/>
          <p14:tracePt t="30549" x="9209088" y="4867275"/>
          <p14:tracePt t="30560" x="9199563" y="4848225"/>
          <p14:tracePt t="30623" x="9182100" y="4848225"/>
          <p14:tracePt t="30639" x="9172575" y="4848225"/>
          <p14:tracePt t="30645" x="9155113" y="4867275"/>
          <p14:tracePt t="30655" x="9128125" y="4867275"/>
          <p14:tracePt t="30660" x="9093200" y="4875213"/>
          <p14:tracePt t="30672" x="9066213" y="4875213"/>
          <p14:tracePt t="30677" x="9021763" y="4875213"/>
          <p14:tracePt t="30688" x="8994775" y="4875213"/>
          <p14:tracePt t="30693" x="8958263" y="4894263"/>
          <p14:tracePt t="30704" x="8931275" y="4894263"/>
          <p14:tracePt t="30709" x="8886825" y="4894263"/>
          <p14:tracePt t="30719" x="8859838" y="4902200"/>
          <p14:tracePt t="30725" x="8824913" y="4902200"/>
          <p14:tracePt t="30735" x="8780463" y="4902200"/>
          <p14:tracePt t="30740" x="8726488" y="4902200"/>
          <p14:tracePt t="30751" x="8689975" y="4902200"/>
          <p14:tracePt t="30756" x="8645525" y="4902200"/>
          <p14:tracePt t="30767" x="8593138" y="4902200"/>
          <p14:tracePt t="30772" x="8539163" y="4919663"/>
          <p14:tracePt t="30783" x="8485188" y="4919663"/>
          <p14:tracePt t="30789" x="8431213" y="4919663"/>
          <p14:tracePt t="30800" x="8351838" y="4919663"/>
          <p14:tracePt t="30805" x="8297863" y="4929188"/>
          <p14:tracePt t="30817" x="8261350" y="4929188"/>
          <p14:tracePt t="30822" x="8208963" y="4929188"/>
          <p14:tracePt t="30834" x="8164513" y="4929188"/>
          <p14:tracePt t="30839" x="8118475" y="4929188"/>
          <p14:tracePt t="30850" x="8066088" y="4929188"/>
          <p14:tracePt t="30855" x="7985125" y="4929188"/>
          <p14:tracePt t="30867" x="7859713" y="4929188"/>
          <p14:tracePt t="30882" x="7805738" y="4929188"/>
          <p14:tracePt t="30887" x="7753350" y="4929188"/>
          <p14:tracePt t="30897" x="7716838" y="4929188"/>
          <p14:tracePt t="30902" x="7637463" y="4929188"/>
          <p14:tracePt t="30911" x="7618413" y="4929188"/>
          <p14:tracePt t="30918" x="7591425" y="4929188"/>
          <p14:tracePt t="30928" x="7583488" y="4929188"/>
          <p14:tracePt t="30949" x="7566025" y="4929188"/>
          <p14:tracePt t="30959" x="7566025" y="4946650"/>
          <p14:tracePt t="30992" x="7566025" y="4956175"/>
          <p14:tracePt t="31008" x="7556500" y="4973638"/>
          <p14:tracePt t="31015" x="7556500" y="4983163"/>
          <p14:tracePt t="31028" x="7556500" y="5000625"/>
          <p14:tracePt t="31044" x="7556500" y="5027613"/>
          <p14:tracePt t="31056" x="7556500" y="5054600"/>
          <p14:tracePt t="31061" x="7556500" y="5062538"/>
          <p14:tracePt t="31075" x="7556500" y="5089525"/>
          <p14:tracePt t="31088" x="7583488" y="5116513"/>
          <p14:tracePt t="31094" x="7583488" y="5143500"/>
          <p14:tracePt t="31103" x="7591425" y="5170488"/>
          <p14:tracePt t="31109" x="7618413" y="5214938"/>
          <p14:tracePt t="31119" x="7637463" y="5224463"/>
          <p14:tracePt t="31126" x="7662863" y="5268913"/>
          <p14:tracePt t="31135" x="7662863" y="5276850"/>
          <p14:tracePt t="31141" x="7689850" y="5322888"/>
          <p14:tracePt t="31151" x="7699375" y="5348288"/>
          <p14:tracePt t="31157" x="7726363" y="5375275"/>
          <p14:tracePt t="31167" x="7753350" y="5411788"/>
          <p14:tracePt t="31173" x="7780338" y="5429250"/>
          <p14:tracePt t="31183" x="7780338" y="5483225"/>
          <p14:tracePt t="31189" x="7805738" y="5491163"/>
          <p14:tracePt t="31200" x="7824788" y="5518150"/>
          <p14:tracePt t="31206" x="7851775" y="5518150"/>
          <p14:tracePt t="31217" x="7877175" y="5545138"/>
          <p14:tracePt t="31223" x="7904163" y="5562600"/>
          <p14:tracePt t="31235" x="7913688" y="5562600"/>
          <p14:tracePt t="31249" x="7931150" y="5562600"/>
          <p14:tracePt t="31254" x="7931150" y="5572125"/>
          <p14:tracePt t="31265" x="7940675" y="5572125"/>
          <p14:tracePt t="31270" x="7958138" y="5572125"/>
          <p14:tracePt t="31282" x="7985125" y="5589588"/>
          <p14:tracePt t="31296" x="7994650" y="5589588"/>
          <p14:tracePt t="31302" x="8012113" y="5589588"/>
          <p14:tracePt t="31316" x="8039100" y="5599113"/>
          <p14:tracePt t="31322" x="8047038" y="5599113"/>
          <p14:tracePt t="31330" x="8074025" y="5599113"/>
          <p14:tracePt t="31336" x="8091488" y="5599113"/>
          <p14:tracePt t="31347" x="8118475" y="5616575"/>
          <p14:tracePt t="31354" x="8128000" y="5616575"/>
          <p14:tracePt t="31361" x="8154988" y="5616575"/>
          <p14:tracePt t="31368" x="8208963" y="5626100"/>
          <p14:tracePt t="31377" x="8261350" y="5626100"/>
          <p14:tracePt t="31384" x="8297863" y="5626100"/>
          <p14:tracePt t="31394" x="8351838" y="5626100"/>
          <p14:tracePt t="31401" x="8404225" y="5626100"/>
          <p14:tracePt t="31410" x="8485188" y="5626100"/>
          <p14:tracePt t="31417" x="8529638" y="5626100"/>
          <p14:tracePt t="31425" x="8583613" y="5626100"/>
          <p14:tracePt t="31433" x="8593138" y="5626100"/>
          <p14:tracePt t="31442" x="8618538" y="5626100"/>
          <p14:tracePt t="31462" x="8637588" y="5626100"/>
          <p14:tracePt t="31494" x="8645525" y="5626100"/>
          <p14:tracePt t="31510" x="8664575" y="5616575"/>
          <p14:tracePt t="31522" x="8672513" y="5616575"/>
          <p14:tracePt t="31527" x="8689975" y="5616575"/>
          <p14:tracePt t="31538" x="8726488" y="5616575"/>
          <p14:tracePt t="31543" x="8743950" y="5616575"/>
          <p14:tracePt t="31554" x="8753475" y="5599113"/>
          <p14:tracePt t="31560" x="8780463" y="5589588"/>
          <p14:tracePt t="31569" x="8824913" y="5589588"/>
          <p14:tracePt t="31574" x="8851900" y="5589588"/>
          <p14:tracePt t="31585" x="8886825" y="5572125"/>
          <p14:tracePt t="31591" x="8940800" y="5562600"/>
          <p14:tracePt t="31601" x="8985250" y="5562600"/>
          <p14:tracePt t="31606" x="8994775" y="5562600"/>
          <p14:tracePt t="31617" x="9021763" y="5562600"/>
          <p14:tracePt t="31623" x="9039225" y="5562600"/>
          <p14:tracePt t="31634" x="9039225" y="5545138"/>
          <p14:tracePt t="31639" x="9048750" y="5545138"/>
          <p14:tracePt t="31666" x="9048750" y="5537200"/>
          <p14:tracePt t="31698" x="9066213" y="5537200"/>
          <p14:tracePt t="31706" x="9066213" y="5518150"/>
          <p14:tracePt t="31714" x="9074150" y="5510213"/>
          <p14:tracePt t="31732" x="9101138" y="5483225"/>
          <p14:tracePt t="31746" x="9128125" y="5456238"/>
          <p14:tracePt t="31762" x="9128125" y="5438775"/>
          <p14:tracePt t="31768" x="9145588" y="5429250"/>
          <p14:tracePt t="31782" x="9155113" y="5429250"/>
          <p14:tracePt t="31794" x="9155113" y="5411788"/>
          <p14:tracePt t="31810" x="9172575" y="5384800"/>
          <p14:tracePt t="31825" x="9182100" y="5375275"/>
          <p14:tracePt t="31833" x="9182100" y="5357813"/>
          <p14:tracePt t="31841" x="9199563" y="5348288"/>
          <p14:tracePt t="31849" x="9199563" y="5322888"/>
          <p14:tracePt t="31857" x="9209088" y="5276850"/>
          <p14:tracePt t="31865" x="9209088" y="5268913"/>
          <p14:tracePt t="31873" x="9209088" y="5241925"/>
          <p14:tracePt t="31882" x="9209088" y="5224463"/>
          <p14:tracePt t="31905" x="9209088" y="5214938"/>
          <p14:tracePt t="31925" x="9209088" y="5197475"/>
          <p14:tracePt t="31986" x="9199563" y="5187950"/>
          <p14:tracePt t="32017" x="9182100" y="5170488"/>
          <p14:tracePt t="32050" x="9172575" y="5160963"/>
          <p14:tracePt t="32066" x="9155113" y="5160963"/>
          <p14:tracePt t="32071" x="9155113" y="5143500"/>
          <p14:tracePt t="32082" x="9145588" y="5143500"/>
          <p14:tracePt t="32087" x="9145588" y="5133975"/>
          <p14:tracePt t="32101" x="9120188" y="5133975"/>
          <p14:tracePt t="32117" x="9101138" y="5133975"/>
          <p14:tracePt t="32132" x="9074150" y="5116513"/>
          <p14:tracePt t="32146" x="9066213" y="5108575"/>
          <p14:tracePt t="32153" x="9021763" y="5108575"/>
          <p14:tracePt t="32161" x="8967788" y="5108575"/>
          <p14:tracePt t="32168" x="8931275" y="5089525"/>
          <p14:tracePt t="32177" x="8878888" y="5089525"/>
          <p14:tracePt t="32184" x="8859838" y="5089525"/>
          <p14:tracePt t="32194" x="8859838" y="5081588"/>
          <p14:tracePt t="32201" x="8851900" y="5081588"/>
          <p14:tracePt t="32209" x="8832850" y="5081588"/>
          <p14:tracePt t="32217" x="8824913" y="5081588"/>
          <p14:tracePt t="32242" x="8807450" y="5081588"/>
          <p14:tracePt t="32258" x="8797925" y="5081588"/>
          <p14:tracePt t="32264" x="8753475" y="5081588"/>
          <p14:tracePt t="32274" x="8743950" y="5081588"/>
          <p14:tracePt t="32281" x="8699500" y="5081588"/>
          <p14:tracePt t="32289" x="8645525" y="5081588"/>
          <p14:tracePt t="32298" x="8610600" y="5081588"/>
          <p14:tracePt t="32305" x="8566150" y="5081588"/>
          <p14:tracePt t="32314" x="8556625" y="5062538"/>
          <p14:tracePt t="32321" x="8529638" y="5062538"/>
          <p14:tracePt t="32331" x="8512175" y="5062538"/>
          <p14:tracePt t="32546" x="8485188" y="5062538"/>
          <p14:tracePt t="32553" x="8431213" y="5089525"/>
          <p14:tracePt t="32561" x="8351838" y="5108575"/>
          <p14:tracePt t="32568" x="8235950" y="5108575"/>
          <p14:tracePt t="32578" x="8101013" y="5108575"/>
          <p14:tracePt t="32585" x="7797800" y="5143500"/>
          <p14:tracePt t="32593" x="7618413" y="5143500"/>
          <p14:tracePt t="32600" x="7458075" y="5143500"/>
          <p14:tracePt t="32610" x="7315200" y="5143500"/>
          <p14:tracePt t="32617" x="7207250" y="5143500"/>
          <p14:tracePt t="32625" x="7083425" y="5143500"/>
          <p14:tracePt t="32633" x="7002463" y="5143500"/>
          <p14:tracePt t="32641" x="6948488" y="5143500"/>
          <p14:tracePt t="32649" x="6940550" y="5143500"/>
          <p14:tracePt t="32657" x="6921500" y="5143500"/>
          <p14:tracePt t="33052" x="6913563" y="5143500"/>
          <p14:tracePt t="33068" x="6842125" y="5116513"/>
          <p14:tracePt t="33077" x="6788150" y="5108575"/>
          <p14:tracePt t="33084" x="6753225" y="5108575"/>
          <p14:tracePt t="33089" x="6707188" y="5089525"/>
          <p14:tracePt t="33100" x="6681788" y="5089525"/>
          <p14:tracePt t="33105" x="6672263" y="5081588"/>
          <p14:tracePt t="33117" x="6654800" y="5081588"/>
          <p14:tracePt t="33163" x="6645275" y="5081588"/>
          <p14:tracePt t="33182" x="6627813" y="5081588"/>
          <p14:tracePt t="33187" x="6600825" y="5081588"/>
          <p14:tracePt t="33196" x="6564313" y="5081588"/>
          <p14:tracePt t="33202" x="6511925" y="5081588"/>
          <p14:tracePt t="33212" x="6413500" y="5081588"/>
          <p14:tracePt t="33218" x="6376988" y="5081588"/>
          <p14:tracePt t="33227" x="6278563" y="5081588"/>
          <p14:tracePt t="33234" x="6199188" y="5081588"/>
          <p14:tracePt t="33244" x="6118225" y="5081588"/>
          <p14:tracePt t="33251" x="6046788" y="5081588"/>
          <p14:tracePt t="33260" x="5965825" y="5081588"/>
          <p14:tracePt t="33268" x="5894388" y="5081588"/>
          <p14:tracePt t="33275" x="5815013" y="5081588"/>
          <p14:tracePt t="33283" x="5805488" y="5081588"/>
          <p14:tracePt t="33291" x="5788025" y="5081588"/>
          <p14:tracePt t="33323" x="5778500" y="5081588"/>
          <p14:tracePt t="33330" x="5761038" y="5081588"/>
          <p14:tracePt t="33344" x="5751513" y="5081588"/>
          <p14:tracePt t="33359" x="5734050" y="5081588"/>
          <p14:tracePt t="33371" x="5726113" y="5081588"/>
          <p14:tracePt t="33388" x="5707063" y="5081588"/>
          <p14:tracePt t="33395" x="5707063" y="5089525"/>
          <p14:tracePt t="33403" x="5699125" y="5089525"/>
          <p14:tracePt t="33451" x="5699125" y="5108575"/>
          <p14:tracePt t="33467" x="5699125" y="5116513"/>
          <p14:tracePt t="33483" x="5699125" y="5143500"/>
          <p14:tracePt t="33500" x="5699125" y="5160963"/>
          <p14:tracePt t="33505" x="5699125" y="5170488"/>
          <p14:tracePt t="33516" x="5699125" y="5187950"/>
          <p14:tracePt t="33521" x="5699125" y="5197475"/>
          <p14:tracePt t="33532" x="5707063" y="5214938"/>
          <p14:tracePt t="33538" x="5707063" y="5224463"/>
          <p14:tracePt t="33551" x="5707063" y="5241925"/>
          <p14:tracePt t="33567" x="5726113" y="5251450"/>
          <p14:tracePt t="33582" x="5726113" y="5268913"/>
          <p14:tracePt t="33611" x="5726113" y="5276850"/>
          <p14:tracePt t="33628" x="5734050" y="5295900"/>
          <p14:tracePt t="33635" x="5751513" y="5303838"/>
          <p14:tracePt t="33659" x="5751513" y="5322888"/>
          <p14:tracePt t="33665" x="5761038" y="5322888"/>
          <p14:tracePt t="33680" x="5778500" y="5322888"/>
          <p14:tracePt t="33691" x="5778500" y="5330825"/>
          <p14:tracePt t="33724" x="5788025" y="5330825"/>
          <p14:tracePt t="33740" x="5805488" y="5330825"/>
          <p14:tracePt t="33745" x="5815013" y="5357813"/>
          <p14:tracePt t="33755" x="5842000" y="5375275"/>
          <p14:tracePt t="33761" x="5859463" y="5375275"/>
          <p14:tracePt t="33771" x="5894388" y="5402263"/>
          <p14:tracePt t="33777" x="5913438" y="5402263"/>
          <p14:tracePt t="33788" x="5948363" y="5411788"/>
          <p14:tracePt t="33794" x="5975350" y="5429250"/>
          <p14:tracePt t="33803" x="5992813" y="5429250"/>
          <p14:tracePt t="33808" x="6002338" y="5438775"/>
          <p14:tracePt t="33820" x="6019800" y="5456238"/>
          <p14:tracePt t="33826" x="6046788" y="5456238"/>
          <p14:tracePt t="33835" x="6056313" y="5483225"/>
          <p14:tracePt t="33841" x="6100763" y="5483225"/>
          <p14:tracePt t="33851" x="6118225" y="5491163"/>
          <p14:tracePt t="33868" x="6145213" y="5491163"/>
          <p14:tracePt t="33873" x="6162675" y="5491163"/>
          <p14:tracePt t="33883" x="6162675" y="5510213"/>
          <p14:tracePt t="33888" x="6172200" y="5510213"/>
          <p14:tracePt t="33899" x="6199188" y="5510213"/>
          <p14:tracePt t="33904" x="6216650" y="5510213"/>
          <p14:tracePt t="33916" x="6226175" y="5510213"/>
          <p14:tracePt t="33921" x="6243638" y="5518150"/>
          <p14:tracePt t="33932" x="6270625" y="5518150"/>
          <p14:tracePt t="33937" x="6278563" y="5518150"/>
          <p14:tracePt t="33949" x="6305550" y="5518150"/>
          <p14:tracePt t="33954" x="6350000" y="5545138"/>
          <p14:tracePt t="33965" x="6386513" y="5545138"/>
          <p14:tracePt t="33970" x="6440488" y="5545138"/>
          <p14:tracePt t="33982" x="6492875" y="5562600"/>
          <p14:tracePt t="33988" x="6538913" y="5562600"/>
          <p14:tracePt t="33997" x="6564313" y="5562600"/>
          <p14:tracePt t="34003" x="6600825" y="5562600"/>
          <p14:tracePt t="34011" x="6627813" y="5562600"/>
          <p14:tracePt t="34028" x="6645275" y="5562600"/>
          <p14:tracePt t="34049" x="6654800" y="5562600"/>
          <p14:tracePt t="34065" x="6681788" y="5562600"/>
          <p14:tracePt t="34080" x="6707188" y="5562600"/>
          <p14:tracePt t="34096" x="6726238" y="5562600"/>
          <p14:tracePt t="34108" x="6734175" y="5562600"/>
          <p14:tracePt t="34139" x="6753225" y="5562600"/>
          <p14:tracePt t="34171" x="6753225" y="5545138"/>
          <p14:tracePt t="34208" x="6761163" y="5545138"/>
          <p14:tracePt t="34255" x="6778625" y="5545138"/>
          <p14:tracePt t="34271" x="6778625" y="5537200"/>
          <p14:tracePt t="34283" x="6788150" y="5537200"/>
          <p14:tracePt t="34289" x="6815138" y="5518150"/>
          <p14:tracePt t="34303" x="6832600" y="5491163"/>
          <p14:tracePt t="34316" x="6842125" y="5483225"/>
          <p14:tracePt t="34322" x="6842125" y="5465763"/>
          <p14:tracePt t="34333" x="6859588" y="5465763"/>
          <p14:tracePt t="34365" x="6859588" y="5456238"/>
          <p14:tracePt t="34382" x="6869113" y="5456238"/>
          <p14:tracePt t="34401" x="6869113" y="5438775"/>
          <p14:tracePt t="34416" x="6869113" y="5429250"/>
          <p14:tracePt t="34421" x="6913563" y="5384800"/>
          <p14:tracePt t="34430" x="6913563" y="5375275"/>
          <p14:tracePt t="34436" x="6921500" y="5357813"/>
          <p14:tracePt t="34446" x="6921500" y="5348288"/>
          <p14:tracePt t="34452" x="6940550" y="5330825"/>
          <p14:tracePt t="34466" x="6940550" y="5322888"/>
          <p14:tracePt t="34477" x="6940550" y="5303838"/>
          <p14:tracePt t="34525" x="6940550" y="5295900"/>
          <p14:tracePt t="34562" x="6940550" y="5276850"/>
          <p14:tracePt t="34574" x="6948488" y="5268913"/>
          <p14:tracePt t="34581" x="6948488" y="5251450"/>
          <p14:tracePt t="34606" x="6948488" y="5241925"/>
          <p14:tracePt t="34626" x="6948488" y="5224463"/>
          <p14:tracePt t="34653" x="6940550" y="5224463"/>
          <p14:tracePt t="34717" x="6940550" y="5214938"/>
          <p14:tracePt t="34830" x="6921500" y="5214938"/>
          <p14:tracePt t="34837" x="6913563" y="5214938"/>
          <p14:tracePt t="34846" x="6869113" y="5214938"/>
          <p14:tracePt t="34852" x="6788150" y="5214938"/>
          <p14:tracePt t="34862" x="6753225" y="5214938"/>
          <p14:tracePt t="34868" x="6707188" y="5224463"/>
          <p14:tracePt t="34877" x="6672263" y="5224463"/>
          <p14:tracePt t="34884" x="6627813" y="5224463"/>
          <p14:tracePt t="34894" x="6573838" y="5224463"/>
          <p14:tracePt t="34901" x="6538913" y="5241925"/>
          <p14:tracePt t="34909" x="6484938" y="5241925"/>
          <p14:tracePt t="34916" x="6440488" y="5241925"/>
          <p14:tracePt t="34925" x="6386513" y="5241925"/>
          <p14:tracePt t="34933" x="6332538" y="5241925"/>
          <p14:tracePt t="34941" x="6251575" y="5251450"/>
          <p14:tracePt t="34949" x="6199188" y="5251450"/>
          <p14:tracePt t="34957" x="6162675" y="5251450"/>
          <p14:tracePt t="34965" x="6108700" y="5251450"/>
          <p14:tracePt t="34973" x="6073775" y="5251450"/>
          <p14:tracePt t="34982" x="6019800" y="5251450"/>
          <p14:tracePt t="34989" x="5965825" y="5251450"/>
          <p14:tracePt t="34999" x="5886450" y="5268913"/>
          <p14:tracePt t="35006" x="5788025" y="5268913"/>
          <p14:tracePt t="35016" x="5699125" y="5268913"/>
          <p14:tracePt t="35021" x="5618163" y="5268913"/>
          <p14:tracePt t="35032" x="5546725" y="5268913"/>
          <p14:tracePt t="35038" x="5510213" y="5268913"/>
          <p14:tracePt t="35050" x="5457825" y="5268913"/>
          <p14:tracePt t="35065" x="5430838" y="5268913"/>
          <p14:tracePt t="35073" x="5413375" y="5268913"/>
          <p14:tracePt t="35085" x="5403850" y="5268913"/>
          <p14:tracePt t="35091" x="5386388" y="5268913"/>
          <p14:tracePt t="35101" x="5359400" y="5268913"/>
          <p14:tracePt t="35106" x="5349875" y="5268913"/>
          <p14:tracePt t="35117" x="5295900" y="5268913"/>
          <p14:tracePt t="35123" x="5251450" y="5268913"/>
          <p14:tracePt t="35134" x="5199063" y="5268913"/>
          <p14:tracePt t="35139" x="5145088" y="5251450"/>
          <p14:tracePt t="35150" x="5064125" y="5251450"/>
          <p14:tracePt t="35155" x="5010150" y="5241925"/>
          <p14:tracePt t="35167" x="4984750" y="5241925"/>
          <p14:tracePt t="35172" x="4948238" y="5241925"/>
          <p14:tracePt t="35183" x="4930775" y="5241925"/>
          <p14:tracePt t="35342" x="4921250" y="5241925"/>
          <p14:tracePt t="35349" x="4894263" y="5241925"/>
          <p14:tracePt t="35357" x="4849813" y="5224463"/>
          <p14:tracePt t="35365" x="4814888" y="5224463"/>
          <p14:tracePt t="35373" x="4768850" y="5224463"/>
          <p14:tracePt t="35381" x="4689475" y="5214938"/>
          <p14:tracePt t="35389" x="4625975" y="5214938"/>
          <p14:tracePt t="35398" x="4546600" y="5197475"/>
          <p14:tracePt t="35405" x="4475163" y="5197475"/>
          <p14:tracePt t="35414" x="4411663" y="5187950"/>
          <p14:tracePt t="35421" x="4359275" y="5160963"/>
          <p14:tracePt t="35431" x="4305300" y="5160963"/>
          <p14:tracePt t="35437" x="4251325" y="5143500"/>
          <p14:tracePt t="35448" x="4224338" y="5143500"/>
          <p14:tracePt t="35454" x="4179888" y="5116513"/>
          <p14:tracePt t="35464" x="4144963" y="5116513"/>
          <p14:tracePt t="35470" x="4100513" y="5116513"/>
          <p14:tracePt t="35481" x="4073525" y="5116513"/>
          <p14:tracePt t="35487" x="4064000" y="5108575"/>
          <p14:tracePt t="35498" x="4010025" y="5108575"/>
          <p14:tracePt t="35503" x="4002088" y="5108575"/>
          <p14:tracePt t="35515" x="3975100" y="5108575"/>
          <p14:tracePt t="35520" x="3956050" y="5089525"/>
          <p14:tracePt t="35531" x="3921125" y="5089525"/>
          <p14:tracePt t="35537" x="3894138" y="5089525"/>
          <p14:tracePt t="35548" x="3876675" y="5089525"/>
          <p14:tracePt t="35554" x="3867150" y="5089525"/>
          <p14:tracePt t="35555" x="3840163" y="5081588"/>
          <p14:tracePt t="35566" x="3813175" y="5081588"/>
          <p14:tracePt t="35571" x="3795713" y="5081588"/>
          <p14:tracePt t="35583" x="3760788" y="5081588"/>
          <p14:tracePt t="35588" x="3733800" y="5081588"/>
          <p14:tracePt t="35601" x="3706813" y="5081588"/>
          <p14:tracePt t="35602" x="3689350" y="5081588"/>
          <p14:tracePt t="35616" x="3679825" y="5081588"/>
          <p14:tracePt t="35621" x="3662363" y="5081588"/>
          <p14:tracePt t="35633" x="3635375" y="5062538"/>
          <p14:tracePt t="35647" x="3625850" y="5062538"/>
          <p14:tracePt t="35694" x="3608388" y="5062538"/>
          <p14:tracePt t="35778" x="3608388" y="5081588"/>
          <p14:tracePt t="35793" x="3608388" y="5089525"/>
          <p14:tracePt t="35805" x="3598863" y="5116513"/>
          <p14:tracePt t="35822" x="3581400" y="5133975"/>
          <p14:tracePt t="35837" x="3581400" y="5143500"/>
          <p14:tracePt t="35842" x="3581400" y="5160963"/>
          <p14:tracePt t="35858" x="3581400" y="5170488"/>
          <p14:tracePt t="35869" x="3581400" y="5187950"/>
          <p14:tracePt t="35887" x="3581400" y="5214938"/>
          <p14:tracePt t="35893" x="3581400" y="5224463"/>
          <p14:tracePt t="35908" x="3573463" y="5241925"/>
          <p14:tracePt t="35920" x="3573463" y="5251450"/>
          <p14:tracePt t="35936" x="3573463" y="5268913"/>
          <p14:tracePt t="35955" x="3573463" y="5276850"/>
          <p14:tracePt t="35967" x="3573463" y="5295900"/>
          <p14:tracePt t="36080" x="3573463" y="5303838"/>
          <p14:tracePt t="36097" x="3581400" y="5322888"/>
          <p14:tracePt t="36111" x="3581400" y="5330825"/>
          <p14:tracePt t="36118" x="3598863" y="5330825"/>
          <p14:tracePt t="36127" x="3598863" y="5348288"/>
          <p14:tracePt t="36134" x="3598863" y="5375275"/>
          <p14:tracePt t="36149" x="3608388" y="5375275"/>
          <p14:tracePt t="36160" x="3608388" y="5384800"/>
          <p14:tracePt t="36167" x="3625850" y="5402263"/>
          <p14:tracePt t="36175" x="3625850" y="5411788"/>
          <p14:tracePt t="36183" x="3635375" y="5411788"/>
          <p14:tracePt t="36197" x="3652838" y="5438775"/>
          <p14:tracePt t="36224" x="3662363" y="5438775"/>
          <p14:tracePt t="36230" x="3679825" y="5438775"/>
          <p14:tracePt t="36239" x="3689350" y="5456238"/>
          <p14:tracePt t="36256" x="3716338" y="5456238"/>
          <p14:tracePt t="36263" x="3733800" y="5465763"/>
          <p14:tracePt t="36271" x="3741738" y="5465763"/>
          <p14:tracePt t="36276" x="3760788" y="5483225"/>
          <p14:tracePt t="36287" x="3787775" y="5491163"/>
          <p14:tracePt t="36293" x="3795713" y="5491163"/>
          <p14:tracePt t="36303" x="3813175" y="5491163"/>
          <p14:tracePt t="36309" x="3822700" y="5491163"/>
          <p14:tracePt t="36323" x="3849688" y="5491163"/>
          <p14:tracePt t="36339" x="3867150" y="5491163"/>
          <p14:tracePt t="36355" x="3894138" y="5491163"/>
          <p14:tracePt t="36367" x="3903663" y="5510213"/>
          <p14:tracePt t="36373" x="3948113" y="5510213"/>
          <p14:tracePt t="36383" x="3983038" y="5510213"/>
          <p14:tracePt t="36388" x="4027488" y="5510213"/>
          <p14:tracePt t="36399" x="4073525" y="5510213"/>
          <p14:tracePt t="36405" x="4125913" y="5510213"/>
          <p14:tracePt t="36416" x="4171950" y="5518150"/>
          <p14:tracePt t="36422" x="4197350" y="5518150"/>
          <p14:tracePt t="36432" x="4233863" y="5518150"/>
          <p14:tracePt t="36437" x="4251325" y="5518150"/>
          <p14:tracePt t="36449" x="4260850" y="5518150"/>
          <p14:tracePt t="36454" x="4278313" y="5518150"/>
          <p14:tracePt t="36467" x="4287838" y="5518150"/>
          <p14:tracePt t="36496" x="4305300" y="5518150"/>
          <p14:tracePt t="36514" x="4314825" y="5518150"/>
          <p14:tracePt t="36527" x="4332288" y="5518150"/>
          <p14:tracePt t="36543" x="4340225" y="5518150"/>
          <p14:tracePt t="36580" x="4367213" y="5518150"/>
          <p14:tracePt t="36592" x="4386263" y="5518150"/>
          <p14:tracePt t="36599" x="4421188" y="5510213"/>
          <p14:tracePt t="36607" x="4448175" y="5510213"/>
          <p14:tracePt t="36614" x="4519613" y="5483225"/>
          <p14:tracePt t="36623" x="4554538" y="5483225"/>
          <p14:tracePt t="36630" x="4600575" y="5456238"/>
          <p14:tracePt t="36639" x="4652963" y="5456238"/>
          <p14:tracePt t="36644" x="4689475" y="5429250"/>
          <p14:tracePt t="36656" x="4706938" y="5411788"/>
          <p14:tracePt t="36662" x="4760913" y="5402263"/>
          <p14:tracePt t="36671" x="4768850" y="5384800"/>
          <p14:tracePt t="36677" x="4814888" y="5375275"/>
          <p14:tracePt t="36687" x="4822825" y="5357813"/>
          <p14:tracePt t="36693" x="4840288" y="5357813"/>
          <p14:tracePt t="36723" x="4849813" y="5357813"/>
          <p14:tracePt t="36767" x="4849813" y="5348288"/>
          <p14:tracePt t="40078" x="4743450" y="5330825"/>
          <p14:tracePt t="40089" x="4635500" y="5330825"/>
          <p14:tracePt t="40095" x="4529138" y="5330825"/>
          <p14:tracePt t="40101" x="4475163" y="5330825"/>
          <p14:tracePt t="40109" x="4340225" y="5322888"/>
          <p14:tracePt t="40117" x="4233863" y="5322888"/>
          <p14:tracePt t="40125" x="4117975" y="5322888"/>
          <p14:tracePt t="40133" x="4010025" y="5303838"/>
          <p14:tracePt t="40141" x="3930650" y="5303838"/>
          <p14:tracePt t="40149" x="3876675" y="5295900"/>
          <p14:tracePt t="40157" x="3840163" y="5295900"/>
          <p14:tracePt t="40165" x="3822700" y="5295900"/>
          <p14:tracePt t="40368" x="3822700" y="5276850"/>
          <p14:tracePt t="40383" x="3813175" y="5276850"/>
          <p14:tracePt t="40388" x="3795713" y="5268913"/>
          <p14:tracePt t="40400" x="3787775" y="5251450"/>
          <p14:tracePt t="40416" x="3768725" y="5224463"/>
          <p14:tracePt t="40422" x="3760788" y="5214938"/>
          <p14:tracePt t="40432" x="3741738" y="5214938"/>
          <p14:tracePt t="40437" x="3741738" y="5197475"/>
          <p14:tracePt t="40495" x="3733800" y="5197475"/>
          <p14:tracePt t="40543" x="3733800" y="5187950"/>
          <p14:tracePt t="40580" x="3716338" y="5187950"/>
          <p14:tracePt t="40624" x="3716338" y="5170488"/>
          <p14:tracePt t="40632" x="3689350" y="5170488"/>
          <p14:tracePt t="40639" x="3679825" y="5170488"/>
          <p14:tracePt t="40648" x="3662363" y="5160963"/>
          <p14:tracePt t="40655" x="3625850" y="5160963"/>
          <p14:tracePt t="40665" x="3581400" y="5133975"/>
          <p14:tracePt t="40672" x="3527425" y="5108575"/>
          <p14:tracePt t="40682" x="3492500" y="5108575"/>
          <p14:tracePt t="40688" x="3438525" y="5081588"/>
          <p14:tracePt t="40699" x="3411538" y="5062538"/>
          <p14:tracePt t="40716" x="3394075" y="5062538"/>
          <p14:tracePt t="40944" x="3411538" y="5062538"/>
          <p14:tracePt t="40991" x="3421063" y="5062538"/>
          <p14:tracePt t="40999" x="3438525" y="5062538"/>
          <p14:tracePt t="41007" x="3448050" y="5062538"/>
          <p14:tracePt t="41014" x="3475038" y="5062538"/>
          <p14:tracePt t="41023" x="3492500" y="5062538"/>
          <p14:tracePt t="41030" x="3519488" y="5054600"/>
          <p14:tracePt t="41039" x="3546475" y="5054600"/>
          <p14:tracePt t="41045" x="3554413" y="5054600"/>
          <p14:tracePt t="41055" x="3581400" y="5054600"/>
          <p14:tracePt t="41072" x="3608388" y="5037138"/>
          <p14:tracePt t="41084" x="3625850" y="5037138"/>
          <p14:tracePt t="41120" x="3635375" y="5037138"/>
          <p14:tracePt t="41136" x="3652838" y="5037138"/>
          <p14:tracePt t="41141" x="3662363" y="5037138"/>
          <p14:tracePt t="41151" x="3689350" y="5037138"/>
          <p14:tracePt t="41156" x="3706813" y="5037138"/>
          <p14:tracePt t="41167" x="3733800" y="5037138"/>
          <p14:tracePt t="41173" x="3760788" y="5037138"/>
          <p14:tracePt t="41183" x="3768725" y="5037138"/>
          <p14:tracePt t="41188" x="3787775" y="5037138"/>
          <p14:tracePt t="41199" x="3795713" y="5037138"/>
          <p14:tracePt t="41217" x="3813175" y="5037138"/>
          <p14:tracePt t="41232" x="3822700" y="5027613"/>
          <p14:tracePt t="41247" x="3840163" y="5027613"/>
          <p14:tracePt t="41253" x="3849688" y="5027613"/>
          <p14:tracePt t="41266" x="3867150" y="5027613"/>
          <p14:tracePt t="41271" x="3903663" y="5027613"/>
          <p14:tracePt t="41280" x="3948113" y="5027613"/>
          <p14:tracePt t="41286" x="4002088" y="5027613"/>
          <p14:tracePt t="41297" x="4037013" y="5027613"/>
          <p14:tracePt t="41303" x="4090988" y="5027613"/>
          <p14:tracePt t="41316" x="4100513" y="5027613"/>
          <p14:tracePt t="41327" x="4117975" y="5027613"/>
          <p14:tracePt t="41344" x="4125913" y="5027613"/>
          <p14:tracePt t="41351" x="4144963" y="5037138"/>
          <p14:tracePt t="41376" x="4171950" y="5037138"/>
          <p14:tracePt t="41383" x="4206875" y="5037138"/>
          <p14:tracePt t="41391" x="4251325" y="5037138"/>
          <p14:tracePt t="41399" x="4314825" y="5037138"/>
          <p14:tracePt t="41407" x="4394200" y="5037138"/>
          <p14:tracePt t="41414" x="4546600" y="5054600"/>
          <p14:tracePt t="41423" x="4652963" y="5054600"/>
          <p14:tracePt t="41431" x="4760913" y="5054600"/>
          <p14:tracePt t="41439" x="4840288" y="5054600"/>
          <p14:tracePt t="41448" x="4903788" y="5054600"/>
          <p14:tracePt t="41455" x="4957763" y="5054600"/>
          <p14:tracePt t="41464" x="4984750" y="5054600"/>
          <p14:tracePt t="41471" x="5002213" y="5054600"/>
          <p14:tracePt t="41648" x="5010150" y="5054600"/>
          <p14:tracePt t="41665" x="5029200" y="5054600"/>
          <p14:tracePt t="41671" x="5056188" y="5054600"/>
          <p14:tracePt t="41682" x="5091113" y="5054600"/>
          <p14:tracePt t="41687" x="5118100" y="5054600"/>
          <p14:tracePt t="41696" x="5162550" y="5054600"/>
          <p14:tracePt t="41702" x="5216525" y="5054600"/>
          <p14:tracePt t="41716" x="5270500" y="5054600"/>
          <p14:tracePt t="41721" x="5305425" y="5054600"/>
          <p14:tracePt t="41730" x="5403850" y="5054600"/>
          <p14:tracePt t="41736" x="5438775" y="5054600"/>
          <p14:tracePt t="41747" x="5457825" y="5054600"/>
          <p14:tracePt t="41753" x="5465763" y="5054600"/>
          <p14:tracePt t="41761" x="5465763" y="5037138"/>
          <p14:tracePt t="41826" x="5484813" y="5037138"/>
          <p14:tracePt t="41842" x="5492750" y="5037138"/>
          <p14:tracePt t="41851" x="5519738" y="5037138"/>
          <p14:tracePt t="41857" x="5546725" y="5054600"/>
          <p14:tracePt t="41866" x="5564188" y="5054600"/>
          <p14:tracePt t="41873" x="5591175" y="5054600"/>
          <p14:tracePt t="41881" x="5600700" y="5054600"/>
          <p14:tracePt t="41889" x="5627688" y="5054600"/>
          <p14:tracePt t="41898" x="5672138" y="5054600"/>
          <p14:tracePt t="41905" x="5707063" y="5054600"/>
          <p14:tracePt t="41914" x="5734050" y="5062538"/>
          <p14:tracePt t="41921" x="5788025" y="5062538"/>
          <p14:tracePt t="41931" x="5842000" y="5081588"/>
          <p14:tracePt t="41938" x="5913438" y="5089525"/>
          <p14:tracePt t="41948" x="5948363" y="5089525"/>
          <p14:tracePt t="41954" x="6002338" y="5089525"/>
          <p14:tracePt t="41965" x="6056313" y="5089525"/>
          <p14:tracePt t="41971" x="6108700" y="5108575"/>
          <p14:tracePt t="41981" x="6162675" y="5108575"/>
          <p14:tracePt t="41987" x="6189663" y="5108575"/>
          <p14:tracePt t="42003" x="6199188" y="5108575"/>
          <p14:tracePt t="42020" x="6216650" y="5108575"/>
          <p14:tracePt t="42033" x="6226175" y="5108575"/>
          <p14:tracePt t="42038" x="6332538" y="5108575"/>
          <p14:tracePt t="42050" x="6413500" y="5116513"/>
          <p14:tracePt t="42056" x="6519863" y="5133975"/>
          <p14:tracePt t="42066" x="6627813" y="5133975"/>
          <p14:tracePt t="42071" x="6707188" y="5133975"/>
          <p14:tracePt t="42083" x="6815138" y="5133975"/>
          <p14:tracePt t="42088" x="6896100" y="5143500"/>
          <p14:tracePt t="42100" x="6948488" y="5143500"/>
          <p14:tracePt t="42105" x="7002463" y="5143500"/>
          <p14:tracePt t="42118" x="7019925" y="5143500"/>
          <p14:tracePt t="42698" x="7029450" y="5143500"/>
          <p14:tracePt t="42705" x="7046913" y="5143500"/>
          <p14:tracePt t="42715" x="7073900" y="5116513"/>
          <p14:tracePt t="42732" x="7127875" y="5116513"/>
          <p14:tracePt t="42737" x="7162800" y="5116513"/>
          <p14:tracePt t="42746" x="7181850" y="5108575"/>
          <p14:tracePt t="42753" x="7234238" y="5108575"/>
          <p14:tracePt t="42761" x="7270750" y="5108575"/>
          <p14:tracePt t="42768" x="7315200" y="5089525"/>
          <p14:tracePt t="42777" x="7324725" y="5089525"/>
          <p14:tracePt t="42784" x="7342188" y="5089525"/>
          <p14:tracePt t="42798" x="7351713" y="5089525"/>
          <p14:tracePt t="42842" x="7369175" y="5089525"/>
          <p14:tracePt t="42850" x="7377113" y="5089525"/>
          <p14:tracePt t="42857" x="7404100" y="5089525"/>
          <p14:tracePt t="42865" x="7475538" y="5081588"/>
          <p14:tracePt t="42873" x="7512050" y="5062538"/>
          <p14:tracePt t="42882" x="7591425" y="5062538"/>
          <p14:tracePt t="42889" x="7662863" y="5062538"/>
          <p14:tracePt t="42899" x="7716838" y="5062538"/>
          <p14:tracePt t="42905" x="7743825" y="5062538"/>
          <p14:tracePt t="42915" x="7780338" y="5054600"/>
          <p14:tracePt t="42922" x="7797800" y="5054600"/>
          <p14:tracePt t="42932" x="7805738" y="5054600"/>
          <p14:tracePt t="42953" x="7805738" y="5037138"/>
          <p14:tracePt t="43001" x="7824788" y="5037138"/>
          <p14:tracePt t="43033" x="7832725" y="5037138"/>
          <p14:tracePt t="43053" x="7851775" y="5037138"/>
          <p14:tracePt t="43066" x="7859713" y="5037138"/>
          <p14:tracePt t="43082" x="7886700" y="5037138"/>
          <p14:tracePt t="43099" x="7904163" y="5027613"/>
          <p14:tracePt t="43115" x="7913688" y="5027613"/>
          <p14:tracePt t="44044" x="8020050" y="5027613"/>
          <p14:tracePt t="44060" x="8164513" y="5027613"/>
          <p14:tracePt t="44067" x="8208963" y="5027613"/>
          <p14:tracePt t="44075" x="8288338" y="5027613"/>
          <p14:tracePt t="44083" x="8342313" y="5027613"/>
          <p14:tracePt t="44091" x="8378825" y="5027613"/>
          <p14:tracePt t="44099" x="8423275" y="5027613"/>
          <p14:tracePt t="44107" x="8431213" y="5027613"/>
          <p14:tracePt t="44114" x="8450263" y="5027613"/>
          <p14:tracePt t="44420" x="8458200" y="5027613"/>
          <p14:tracePt t="44436" x="8556625" y="5027613"/>
          <p14:tracePt t="44441" x="8566150" y="5027613"/>
          <p14:tracePt t="44457" x="8583613" y="5027613"/>
          <p14:tracePt t="44486" x="8593138" y="5027613"/>
          <p14:tracePt t="44506" x="8610600" y="5027613"/>
          <p14:tracePt t="44533" x="8618538" y="5027613"/>
          <p14:tracePt t="44582" x="8637588" y="5027613"/>
          <p14:tracePt t="44589" x="8645525" y="5027613"/>
          <p14:tracePt t="44598" x="8716963" y="5054600"/>
          <p14:tracePt t="44605" x="8824913" y="5062538"/>
          <p14:tracePt t="44615" x="8931275" y="5089525"/>
          <p14:tracePt t="44621" x="9039225" y="5089525"/>
          <p14:tracePt t="44630" x="9145588" y="5116513"/>
          <p14:tracePt t="44637" x="9253538" y="5133975"/>
          <p14:tracePt t="44647" x="9342438" y="5133975"/>
          <p14:tracePt t="44652" x="9477375" y="5160963"/>
          <p14:tracePt t="44661" x="9556750" y="5160963"/>
          <p14:tracePt t="44668" x="9574213" y="5160963"/>
          <p14:tracePt t="44678" x="9574213" y="5170488"/>
          <p14:tracePt t="44998" x="9556750" y="5170488"/>
          <p14:tracePt t="45742" x="9548813" y="5170488"/>
          <p14:tracePt t="45750" x="9548813" y="5160963"/>
          <p14:tracePt t="45757" x="9529763" y="5160963"/>
          <p14:tracePt t="45805" x="9521825" y="5143500"/>
          <p14:tracePt t="45920" x="9521825" y="5133975"/>
          <p14:tracePt t="45939" x="9521825" y="5116513"/>
          <p14:tracePt t="45951" x="9502775" y="5116513"/>
          <p14:tracePt t="45956" x="9502775" y="5108575"/>
          <p14:tracePt t="46080" x="9502775" y="5089525"/>
          <p14:tracePt t="46100" x="9494838" y="5089525"/>
          <p14:tracePt t="46112" x="9494838" y="5081588"/>
          <p14:tracePt t="46128" x="9477375" y="5081588"/>
          <p14:tracePt t="46144" x="9477375" y="5062538"/>
          <p14:tracePt t="46159" x="9477375" y="5054600"/>
          <p14:tracePt t="46175" x="9467850" y="5054600"/>
          <p14:tracePt t="46191" x="9467850" y="5037138"/>
          <p14:tracePt t="46208" x="9467850" y="5027613"/>
          <p14:tracePt t="46215" x="9450388" y="5027613"/>
          <p14:tracePt t="46223" x="9440863" y="5027613"/>
          <p14:tracePt t="46416" x="9396413" y="5027613"/>
          <p14:tracePt t="46432" x="9359900" y="5037138"/>
          <p14:tracePt t="46438" x="9280525" y="5037138"/>
          <p14:tracePt t="46449" x="9226550" y="5037138"/>
          <p14:tracePt t="46454" x="9145588" y="5037138"/>
          <p14:tracePt t="46465" x="9066213" y="5037138"/>
          <p14:tracePt t="46470" x="8985250" y="5037138"/>
          <p14:tracePt t="46482" x="8904288" y="5037138"/>
          <p14:tracePt t="46487" x="8851900" y="5037138"/>
          <p14:tracePt t="46496" x="8797925" y="5037138"/>
          <p14:tracePt t="46502" x="8753475" y="5037138"/>
          <p14:tracePt t="46511" x="8743950" y="5037138"/>
          <p14:tracePt t="47040" x="8699500" y="5037138"/>
          <p14:tracePt t="47055" x="8566150" y="5062538"/>
          <p14:tracePt t="47062" x="8512175" y="5062538"/>
          <p14:tracePt t="47071" x="8404225" y="5081588"/>
          <p14:tracePt t="47078" x="8297863" y="5081588"/>
          <p14:tracePt t="47087" x="8189913" y="5081588"/>
          <p14:tracePt t="47093" x="8074025" y="5089525"/>
          <p14:tracePt t="47103" x="7994650" y="5108575"/>
          <p14:tracePt t="47119" x="7913688" y="5108575"/>
          <p14:tracePt t="47120" x="7877175" y="5108575"/>
          <p14:tracePt t="47135" x="7859713" y="5108575"/>
          <p14:tracePt t="47466" x="7851775" y="5116513"/>
          <p14:tracePt t="47475" x="7832725" y="5116513"/>
          <p14:tracePt t="47483" x="7797800" y="5116513"/>
          <p14:tracePt t="47488" x="7780338" y="5116513"/>
          <p14:tracePt t="47498" x="7770813" y="5133975"/>
          <p14:tracePt t="47505" x="7726363" y="5133975"/>
          <p14:tracePt t="47515" x="7672388" y="5143500"/>
          <p14:tracePt t="47521" x="7610475" y="5143500"/>
          <p14:tracePt t="47530" x="7566025" y="5160963"/>
          <p14:tracePt t="47538" x="7512050" y="5160963"/>
          <p14:tracePt t="47546" x="7475538" y="5160963"/>
          <p14:tracePt t="47552" x="7431088" y="5160963"/>
          <p14:tracePt t="47577" x="7423150" y="5160963"/>
          <p14:tracePt t="47625" x="7404100" y="5160963"/>
          <p14:tracePt t="47633" x="7396163" y="5160963"/>
          <p14:tracePt t="47641" x="7342188" y="5160963"/>
          <p14:tracePt t="47649" x="7297738" y="5160963"/>
          <p14:tracePt t="47657" x="7261225" y="5143500"/>
          <p14:tracePt t="47665" x="7207250" y="5143500"/>
          <p14:tracePt t="47673" x="7189788" y="5143500"/>
          <p14:tracePt t="47681" x="7162800" y="5143500"/>
          <p14:tracePt t="47693" x="7154863" y="5143500"/>
          <p14:tracePt t="47722" x="7135813" y="5143500"/>
          <p14:tracePt t="47742" x="7127875" y="5143500"/>
          <p14:tracePt t="47754" x="7073900" y="5143500"/>
          <p14:tracePt t="47759" x="6975475" y="5143500"/>
          <p14:tracePt t="47770" x="6896100" y="5143500"/>
          <p14:tracePt t="47775" x="6805613" y="5143500"/>
          <p14:tracePt t="47785" x="6699250" y="5143500"/>
          <p14:tracePt t="47790" x="6573838" y="5143500"/>
          <p14:tracePt t="47801" x="6465888" y="5143500"/>
          <p14:tracePt t="47806" x="6350000" y="5133975"/>
          <p14:tracePt t="47817" x="6251575" y="5133975"/>
          <p14:tracePt t="47822" x="6172200" y="5133975"/>
          <p14:tracePt t="47833" x="6118225" y="5116513"/>
          <p14:tracePt t="47839" x="6073775" y="5116513"/>
          <p14:tracePt t="47850" x="6056313" y="5116513"/>
          <p14:tracePt t="48074" x="6046788" y="5116513"/>
          <p14:tracePt t="48138" x="6029325" y="5116513"/>
          <p14:tracePt t="48145" x="6029325" y="5133975"/>
          <p14:tracePt t="48153" x="6019800" y="5133975"/>
          <p14:tracePt t="48158" x="6002338" y="5133975"/>
          <p14:tracePt t="48378" x="5965825" y="5133975"/>
          <p14:tracePt t="48384" x="5921375" y="5133975"/>
          <p14:tracePt t="48394" x="5886450" y="5133975"/>
          <p14:tracePt t="48401" x="5832475" y="5133975"/>
          <p14:tracePt t="48409" x="5815013" y="5133975"/>
          <p14:tracePt t="48417" x="5778500" y="5133975"/>
          <p14:tracePt t="48426" x="5761038" y="5133975"/>
          <p14:tracePt t="48433" x="5734050" y="5133975"/>
          <p14:tracePt t="48441" x="5726113" y="5133975"/>
          <p14:tracePt t="48449" x="5699125" y="5116513"/>
          <p14:tracePt t="48457" x="5653088" y="5116513"/>
          <p14:tracePt t="48466" x="5645150" y="5116513"/>
          <p14:tracePt t="48473" x="5618163" y="5116513"/>
          <p14:tracePt t="48482" x="5600700" y="5116513"/>
          <p14:tracePt t="48509" x="5591175" y="5116513"/>
          <p14:tracePt t="48522" x="5573713" y="5116513"/>
          <p14:tracePt t="48527" x="5564188" y="5116513"/>
          <p14:tracePt t="48538" x="5537200" y="5116513"/>
          <p14:tracePt t="48543" x="5492750" y="5116513"/>
          <p14:tracePt t="48553" x="5457825" y="5116513"/>
          <p14:tracePt t="48559" x="5413375" y="5116513"/>
          <p14:tracePt t="48569" x="5376863" y="5116513"/>
          <p14:tracePt t="48574" x="5332413" y="5116513"/>
          <p14:tracePt t="48585" x="5305425" y="5116513"/>
          <p14:tracePt t="48590" x="5295900" y="5108575"/>
          <p14:tracePt t="48601" x="5278438" y="5108575"/>
          <p14:tracePt t="48607" x="5270500" y="5108575"/>
          <p14:tracePt t="48650" x="5251450" y="5108575"/>
          <p14:tracePt t="48666" x="5243513" y="5108575"/>
          <p14:tracePt t="48682" x="5224463" y="5108575"/>
          <p14:tracePt t="48687" x="5216525" y="5108575"/>
          <p14:tracePt t="48699" x="5199063" y="5108575"/>
          <p14:tracePt t="48704" x="5172075" y="5108575"/>
          <p14:tracePt t="48715" x="5162550" y="5108575"/>
          <p14:tracePt t="48721" x="5145088" y="5108575"/>
          <p14:tracePt t="48730" x="5118100" y="5108575"/>
          <p14:tracePt t="48761" x="5108575" y="5108575"/>
          <p14:tracePt t="48798" x="5091113" y="5108575"/>
          <p14:tracePt t="48810" x="5081588" y="5108575"/>
          <p14:tracePt t="48817" x="5029200" y="5108575"/>
          <p14:tracePt t="48825" x="4975225" y="5108575"/>
          <p14:tracePt t="48833" x="4894263" y="5108575"/>
          <p14:tracePt t="48841" x="4814888" y="5089525"/>
          <p14:tracePt t="48850" x="4733925" y="5089525"/>
          <p14:tracePt t="48857" x="4662488" y="5089525"/>
          <p14:tracePt t="48864" x="4546600" y="5081588"/>
          <p14:tracePt t="48873" x="4465638" y="5081588"/>
          <p14:tracePt t="48881" x="4411663" y="5081588"/>
          <p14:tracePt t="48889" x="4359275" y="5062538"/>
          <p14:tracePt t="48897" x="4340225" y="5062538"/>
          <p14:tracePt t="48905" x="4287838" y="5062538"/>
          <p14:tracePt t="48921" x="4278313" y="5062538"/>
          <p14:tracePt t="49104" x="4251325" y="5062538"/>
          <p14:tracePt t="49117" x="4224338" y="5062538"/>
          <p14:tracePt t="49133" x="4125913" y="5062538"/>
          <p14:tracePt t="49138" x="4090988" y="5062538"/>
          <p14:tracePt t="49149" x="4037013" y="5062538"/>
          <p14:tracePt t="49154" x="3983038" y="5081588"/>
          <p14:tracePt t="49165" x="3930650" y="5081588"/>
          <p14:tracePt t="49170" x="3894138" y="5081588"/>
          <p14:tracePt t="49182" x="3813175" y="5081588"/>
          <p14:tracePt t="49187" x="3768725" y="5089525"/>
          <p14:tracePt t="49196" x="3741738" y="5089525"/>
          <p14:tracePt t="49212" x="3733800" y="5089525"/>
          <p14:tracePt t="49276" x="3706813" y="5089525"/>
          <p14:tracePt t="49282" x="3662363" y="5108575"/>
          <p14:tracePt t="49291" x="3625850" y="5108575"/>
          <p14:tracePt t="49299" x="3581400" y="5108575"/>
          <p14:tracePt t="49307" x="3573463" y="5108575"/>
          <p14:tracePt t="49314" x="3554413" y="5108575"/>
          <p14:tracePt t="49324" x="3546475" y="5108575"/>
          <p14:tracePt t="49331" x="3527425" y="5108575"/>
          <p14:tracePt t="51864" x="3492500" y="5054600"/>
          <p14:tracePt t="51873" x="3475038" y="5054600"/>
          <p14:tracePt t="51880" x="3367088" y="4929188"/>
          <p14:tracePt t="51887" x="3359150" y="4919663"/>
          <p14:tracePt t="51895" x="3278188" y="4848225"/>
          <p14:tracePt t="51902" x="3224213" y="4795838"/>
          <p14:tracePt t="51911" x="3170238" y="4714875"/>
          <p14:tracePt t="51919" x="3098800" y="4679950"/>
          <p14:tracePt t="51927" x="3019425" y="4598988"/>
          <p14:tracePt t="51935" x="2992438" y="4572000"/>
          <p14:tracePt t="51943" x="2955925" y="4518025"/>
          <p14:tracePt t="51950" x="2955925" y="4510088"/>
          <p14:tracePt t="51959" x="2928938" y="4483100"/>
          <p14:tracePt t="52009" x="2928938" y="4465638"/>
          <p14:tracePt t="52015" x="2911475" y="4456113"/>
          <p14:tracePt t="52025" x="2884488" y="4429125"/>
          <p14:tracePt t="52033" x="2832100" y="4402138"/>
          <p14:tracePt t="52041" x="2805113" y="4375150"/>
          <p14:tracePt t="52050" x="2768600" y="4348163"/>
          <p14:tracePt t="52057" x="2741613" y="4322763"/>
          <p14:tracePt t="52066" x="2724150" y="4303713"/>
          <p14:tracePt t="52073" x="2714625" y="4276725"/>
          <p14:tracePt t="52082" x="2697163" y="4251325"/>
          <p14:tracePt t="52089" x="2689225" y="4241800"/>
          <p14:tracePt t="52099" x="2689225" y="4224338"/>
          <p14:tracePt t="52105" x="2689225" y="4214813"/>
          <p14:tracePt t="52115" x="2670175" y="4214813"/>
          <p14:tracePt t="52121" x="2670175" y="4197350"/>
          <p14:tracePt t="52132" x="2670175" y="4187825"/>
          <p14:tracePt t="52138" x="2662238" y="4170363"/>
          <p14:tracePt t="52149" x="2643188" y="4170363"/>
          <p14:tracePt t="52154" x="2643188" y="4160838"/>
          <p14:tracePt t="52166" x="2643188" y="4143375"/>
          <p14:tracePt t="52171" x="2643188" y="4133850"/>
          <p14:tracePt t="52182" x="2635250" y="4116388"/>
          <p14:tracePt t="52191" x="2635250" y="4108450"/>
          <p14:tracePt t="52217" x="2635250" y="4089400"/>
          <p14:tracePt t="52222" x="2635250" y="4081463"/>
          <p14:tracePt t="52237" x="2635250" y="4062413"/>
          <p14:tracePt t="52266" x="2635250" y="4054475"/>
          <p14:tracePt t="52282" x="2617788" y="4037013"/>
          <p14:tracePt t="52289" x="2617788" y="4027488"/>
          <p14:tracePt t="52301" x="2617788" y="4000500"/>
          <p14:tracePt t="52317" x="2617788" y="3983038"/>
          <p14:tracePt t="52332" x="2617788" y="3956050"/>
          <p14:tracePt t="52346" x="2643188" y="3983038"/>
          <p14:tracePt t="52362" x="2643188" y="3973513"/>
          <p14:tracePt t="52368" x="2643188" y="3956050"/>
          <p14:tracePt t="52378" x="2635250" y="3946525"/>
          <p14:tracePt t="52386" x="2635250" y="3929063"/>
          <p14:tracePt t="52393" x="2635250" y="3919538"/>
          <p14:tracePt t="52400" x="2635250" y="3902075"/>
          <p14:tracePt t="52754" x="2635250" y="3894138"/>
          <p14:tracePt t="52769" x="2635250" y="3875088"/>
          <p14:tracePt t="53370" x="2635250" y="3867150"/>
          <p14:tracePt t="53386" x="2635250" y="3840163"/>
          <p14:tracePt t="53391" x="2635250" y="3822700"/>
          <p14:tracePt t="53417" x="2635250" y="3813175"/>
          <p14:tracePt t="53454" x="2635250" y="3795713"/>
          <p14:tracePt t="53530" x="2635250" y="3786188"/>
          <p14:tracePt t="53550" x="2635250" y="3768725"/>
          <p14:tracePt t="53566" x="2617788" y="3759200"/>
          <p14:tracePt t="53572" x="2617788" y="3741738"/>
          <p14:tracePt t="53580" x="2617788" y="3732213"/>
          <p14:tracePt t="53597" x="2617788" y="3714750"/>
          <p14:tracePt t="53603" x="2617788" y="3705225"/>
          <p14:tracePt t="53611" x="2617788" y="3687763"/>
          <p14:tracePt t="53648" x="2617788" y="3679825"/>
          <p14:tracePt t="53660" x="2617788" y="3660775"/>
          <p14:tracePt t="53669" x="2617788" y="3652838"/>
          <p14:tracePt t="53675" x="2617788" y="3633788"/>
          <p14:tracePt t="53683" x="2617788" y="3625850"/>
          <p14:tracePt t="53692" x="2617788" y="3608388"/>
          <p14:tracePt t="53699" x="2617788" y="3598863"/>
          <p14:tracePt t="53707" x="2617788" y="3581400"/>
          <p14:tracePt t="53723" x="2617788" y="3571875"/>
          <p14:tracePt t="53732" x="2617788" y="3554413"/>
          <p14:tracePt t="53743" x="2617788" y="3544888"/>
          <p14:tracePt t="53756" x="2608263" y="3517900"/>
          <p14:tracePt t="53762" x="2608263" y="3500438"/>
          <p14:tracePt t="53771" x="2608263" y="3490913"/>
          <p14:tracePt t="53776" x="2608263" y="3473450"/>
          <p14:tracePt t="53788" x="2608263" y="3465513"/>
          <p14:tracePt t="53803" x="2608263" y="3438525"/>
          <p14:tracePt t="53809" x="2617788" y="3419475"/>
          <p14:tracePt t="53835" x="2617788" y="3411538"/>
          <p14:tracePt t="53899" x="2617788" y="3394075"/>
          <p14:tracePt t="53999" x="2617788" y="3384550"/>
          <p14:tracePt t="54016" x="2617788" y="3367088"/>
          <p14:tracePt t="54028" x="2617788" y="3357563"/>
          <p14:tracePt t="54035" x="2617788" y="3340100"/>
          <p14:tracePt t="54048" x="2617788" y="3330575"/>
          <p14:tracePt t="54060" x="2617788" y="3313113"/>
          <p14:tracePt t="54067" x="2617788" y="3286125"/>
          <p14:tracePt t="54075" x="2617788" y="3276600"/>
          <p14:tracePt t="54083" x="2617788" y="3259138"/>
          <p14:tracePt t="54091" x="2617788" y="3232150"/>
          <p14:tracePt t="54099" x="2617788" y="3205163"/>
          <p14:tracePt t="54112" x="2617788" y="3179763"/>
          <p14:tracePt t="54124" x="2617788" y="3152775"/>
          <p14:tracePt t="54130" x="2617788" y="3143250"/>
          <p14:tracePt t="54139" x="2617788" y="3125788"/>
          <p14:tracePt t="54145" x="2617788" y="3116263"/>
          <p14:tracePt t="54156" x="2617788" y="3089275"/>
          <p14:tracePt t="54161" x="2617788" y="3071813"/>
          <p14:tracePt t="54172" x="2617788" y="3062288"/>
          <p14:tracePt t="54178" x="2617788" y="3036888"/>
          <p14:tracePt t="54187" x="2617788" y="3017838"/>
          <p14:tracePt t="54193" x="2617788" y="3009900"/>
          <p14:tracePt t="54203" x="2617788" y="2982913"/>
          <p14:tracePt t="54208" x="2617788" y="2965450"/>
          <p14:tracePt t="54220" x="2617788" y="2928938"/>
          <p14:tracePt t="54225" x="2617788" y="2901950"/>
          <p14:tracePt t="54240" x="2617788" y="2884488"/>
          <p14:tracePt t="54251" x="2617788" y="2874963"/>
          <p14:tracePt t="54268" x="2617788" y="2857500"/>
          <p14:tracePt t="54273" x="2617788" y="2847975"/>
          <p14:tracePt t="54283" x="2617788" y="2830513"/>
          <p14:tracePt t="54288" x="2617788" y="2795588"/>
          <p14:tracePt t="54299" x="2617788" y="2776538"/>
          <p14:tracePt t="54304" x="2617788" y="2751138"/>
          <p14:tracePt t="54316" x="2617788" y="2741613"/>
          <p14:tracePt t="54321" x="2617788" y="2714625"/>
          <p14:tracePt t="54332" x="2617788" y="2687638"/>
          <p14:tracePt t="54337" x="2617788" y="2670175"/>
          <p14:tracePt t="54349" x="2617788" y="2643188"/>
          <p14:tracePt t="54354" x="2617788" y="2633663"/>
          <p14:tracePt t="54366" x="2617788" y="2616200"/>
          <p14:tracePt t="54371" x="2617788" y="2608263"/>
          <p14:tracePt t="54382" x="2617788" y="2581275"/>
          <p14:tracePt t="54387" x="2608263" y="2562225"/>
          <p14:tracePt t="54397" x="2608263" y="2554288"/>
          <p14:tracePt t="54402" x="2608263" y="2527300"/>
          <p14:tracePt t="54411" x="2608263" y="2500313"/>
          <p14:tracePt t="54418" x="2608263" y="2482850"/>
          <p14:tracePt t="54428" x="2608263" y="2473325"/>
          <p14:tracePt t="54434" x="2608263" y="2455863"/>
          <p14:tracePt t="54443" x="2608263" y="2446338"/>
          <p14:tracePt t="54451" x="2608263" y="2428875"/>
          <p14:tracePt t="54465" x="2590800" y="2419350"/>
          <p14:tracePt t="54491" x="2590800" y="2401888"/>
          <p14:tracePt t="54587" x="2590800" y="2393950"/>
          <p14:tracePt t="54636" x="2590800" y="2374900"/>
          <p14:tracePt t="54641" x="2590800" y="2366963"/>
          <p14:tracePt t="54656" x="2590800" y="2347913"/>
          <p14:tracePt t="54667" x="2590800" y="2339975"/>
          <p14:tracePt t="54688" x="2590800" y="2322513"/>
          <p14:tracePt t="54715" x="2590800" y="2312988"/>
          <p14:tracePt t="55062" x="2590800" y="2322513"/>
          <p14:tracePt t="55165" x="2590800" y="2339975"/>
          <p14:tracePt t="56480" x="2590800" y="2347913"/>
          <p14:tracePt t="56497" x="2590800" y="2393950"/>
          <p14:tracePt t="56511" x="2608263" y="2393950"/>
          <p14:tracePt t="56518" x="2608263" y="2401888"/>
          <p14:tracePt t="56543" x="2608263" y="2419350"/>
          <p14:tracePt t="56591" x="2608263" y="2428875"/>
          <p14:tracePt t="56608" x="2608263" y="2446338"/>
          <p14:tracePt t="56623" x="2608263" y="2455863"/>
          <p14:tracePt t="56656" x="2608263" y="2473325"/>
          <p14:tracePt t="56661" x="2608263" y="2482850"/>
          <p14:tracePt t="56687" x="2608263" y="2500313"/>
          <p14:tracePt t="56816" x="2608263" y="2509838"/>
          <p14:tracePt t="56823" x="2617788" y="2509838"/>
          <p14:tracePt t="56832" x="2617788" y="2527300"/>
          <p14:tracePt t="56837" x="2617788" y="2536825"/>
          <p14:tracePt t="56849" x="2617788" y="2554288"/>
          <p14:tracePt t="56854" x="2617788" y="2581275"/>
          <p14:tracePt t="56865" x="2617788" y="2589213"/>
          <p14:tracePt t="56870" x="2617788" y="2608263"/>
          <p14:tracePt t="56882" x="2617788" y="2616200"/>
          <p14:tracePt t="56887" x="2617788" y="2643188"/>
          <p14:tracePt t="56896" x="2617788" y="2660650"/>
          <p14:tracePt t="56912" x="2617788" y="2670175"/>
          <p14:tracePt t="56918" x="2617788" y="2687638"/>
          <p14:tracePt t="56927" x="2617788" y="2697163"/>
          <p14:tracePt t="56934" x="2617788" y="2714625"/>
          <p14:tracePt t="56948" x="2617788" y="2724150"/>
          <p14:tracePt t="56960" x="2617788" y="2741613"/>
          <p14:tracePt t="56975" x="2617788" y="2751138"/>
          <p14:tracePt t="56983" x="2635250" y="2768600"/>
          <p14:tracePt t="56991" x="2635250" y="2776538"/>
          <p14:tracePt t="57007" x="2635250" y="2803525"/>
          <p14:tracePt t="57024" x="2635250" y="2822575"/>
          <p14:tracePt t="57031" x="2635250" y="2830513"/>
          <p14:tracePt t="57043" x="2635250" y="2847975"/>
          <p14:tracePt t="57056" x="2635250" y="2857500"/>
          <p14:tracePt t="57062" x="2635250" y="2874963"/>
          <p14:tracePt t="57072" x="2635250" y="2901950"/>
          <p14:tracePt t="57077" x="2617788" y="2911475"/>
          <p14:tracePt t="57087" x="2617788" y="2928938"/>
          <p14:tracePt t="57092" x="2617788" y="2938463"/>
          <p14:tracePt t="57104" x="2617788" y="2965450"/>
          <p14:tracePt t="57109" x="2617788" y="2982913"/>
          <p14:tracePt t="57216" x="2617788" y="2990850"/>
          <p14:tracePt t="57233" x="2617788" y="3017838"/>
          <p14:tracePt t="57238" x="2617788" y="3036888"/>
          <p14:tracePt t="57248" x="2617788" y="3044825"/>
          <p14:tracePt t="57265" x="2617788" y="3062288"/>
          <p14:tracePt t="57311" x="2617788" y="3071813"/>
          <p14:tracePt t="57344" x="2617788" y="3089275"/>
          <p14:tracePt t="57359" x="2617788" y="3098800"/>
          <p14:tracePt t="57391" x="2617788" y="3116263"/>
          <p14:tracePt t="58438" x="2617788" y="3125788"/>
          <p14:tracePt t="58440" x="2617788" y="3143250"/>
          <p14:tracePt t="78098" x="2617788" y="3152775"/>
          <p14:tracePt t="78106" x="2643188" y="3205163"/>
          <p14:tracePt t="78116" x="2643188" y="3251200"/>
          <p14:tracePt t="78121" x="2662238" y="3259138"/>
          <p14:tracePt t="78242" x="2662238" y="3286125"/>
          <p14:tracePt t="78250" x="2662238" y="3303588"/>
          <p14:tracePt t="78257" x="2643188" y="3330575"/>
          <p14:tracePt t="78265" x="2643188" y="3367088"/>
          <p14:tracePt t="78273" x="2662238" y="3411538"/>
          <p14:tracePt t="78282" x="2662238" y="3446463"/>
          <p14:tracePt t="78289" x="2662238" y="3490913"/>
          <p14:tracePt t="78299" x="2662238" y="3544888"/>
          <p14:tracePt t="78305" x="2662238" y="3581400"/>
          <p14:tracePt t="78315" x="2670175" y="3633788"/>
          <p14:tracePt t="78322" x="2670175" y="3679825"/>
          <p14:tracePt t="78332" x="2670175" y="3687763"/>
          <p14:tracePt t="78338" x="2670175" y="3705225"/>
          <p14:tracePt t="78349" x="2670175" y="3741738"/>
          <p14:tracePt t="78355" x="2670175" y="3759200"/>
          <p14:tracePt t="78366" x="2670175" y="3786188"/>
          <p14:tracePt t="78371" x="2670175" y="3822700"/>
          <p14:tracePt t="78382" x="2670175" y="3875088"/>
          <p14:tracePt t="78388" x="2670175" y="3929063"/>
          <p14:tracePt t="78399" x="2670175" y="3983038"/>
          <p14:tracePt t="78404" x="2670175" y="4037013"/>
          <p14:tracePt t="78416" x="2670175" y="4108450"/>
          <p14:tracePt t="78421" x="2670175" y="4160838"/>
          <p14:tracePt t="78422" x="2689225" y="4197350"/>
          <p14:tracePt t="78433" x="2689225" y="4224338"/>
          <p14:tracePt t="78438" x="2689225" y="4241800"/>
          <p14:tracePt t="78451" x="2689225" y="4276725"/>
          <p14:tracePt t="78456" x="2689225" y="4295775"/>
          <p14:tracePt t="78466" x="2697163" y="4295775"/>
          <p14:tracePt t="78471" x="2697163" y="4322763"/>
          <p14:tracePt t="78484" x="2697163" y="4330700"/>
          <p14:tracePt t="78501" x="2697163" y="4348163"/>
          <p14:tracePt t="78534" x="2697163" y="4357688"/>
          <p14:tracePt t="78550" x="2697163" y="4375150"/>
          <p14:tracePt t="78578" x="2697163" y="4384675"/>
          <p14:tracePt t="78599" x="2714625" y="4384675"/>
          <p14:tracePt t="78610" x="2714625" y="4402138"/>
          <p14:tracePt t="78617" x="2714625" y="4411663"/>
          <p14:tracePt t="78658" x="2724150" y="4411663"/>
          <p14:tracePt t="78665" x="2724150" y="4429125"/>
          <p14:tracePt t="78673" x="2741613" y="4429125"/>
          <p14:tracePt t="78680" x="2751138" y="4438650"/>
          <p14:tracePt t="78689" x="2778125" y="4456113"/>
          <p14:tracePt t="78695" x="2795588" y="4456113"/>
          <p14:tracePt t="78708" x="2822575" y="4465638"/>
          <p14:tracePt t="78724" x="2832100" y="4465638"/>
          <p14:tracePt t="78731" x="2857500" y="4465638"/>
          <p14:tracePt t="78739" x="2876550" y="4465638"/>
          <p14:tracePt t="78748" x="2884488" y="4483100"/>
          <p14:tracePt t="78755" x="2903538" y="4483100"/>
          <p14:tracePt t="78765" x="2938463" y="4483100"/>
          <p14:tracePt t="78772" x="2955925" y="4483100"/>
          <p14:tracePt t="78823" x="2982913" y="4483100"/>
          <p14:tracePt t="78835" x="2992438" y="4483100"/>
          <p14:tracePt t="78841" x="3009900" y="4483100"/>
          <p14:tracePt t="78851" x="3036888" y="4483100"/>
          <p14:tracePt t="78857" x="3046413" y="4483100"/>
          <p14:tracePt t="78867" x="3117850" y="4483100"/>
          <p14:tracePt t="78873" x="3143250" y="4483100"/>
          <p14:tracePt t="78883" x="3170238" y="4483100"/>
          <p14:tracePt t="78889" x="3179763" y="4483100"/>
          <p14:tracePt t="78899" x="3197225" y="4491038"/>
          <p14:tracePt t="78905" x="3224213" y="4491038"/>
          <p14:tracePt t="78919" x="3233738" y="4491038"/>
          <p14:tracePt t="78996" x="3251200" y="4491038"/>
          <p14:tracePt t="79044" x="3260725" y="4491038"/>
          <p14:tracePt t="79059" x="3278188" y="4491038"/>
          <p14:tracePt t="79067" x="3313113" y="4491038"/>
          <p14:tracePt t="79075" x="3359150" y="4491038"/>
          <p14:tracePt t="79083" x="3367088" y="4510088"/>
          <p14:tracePt t="79091" x="3394075" y="4510088"/>
          <p14:tracePt t="79099" x="3411538" y="4510088"/>
          <p14:tracePt t="79107" x="3438525" y="4510088"/>
          <p14:tracePt t="79115" x="3465513" y="4510088"/>
          <p14:tracePt t="79123" x="3502025" y="4518025"/>
          <p14:tracePt t="79132" x="3546475" y="4518025"/>
          <p14:tracePt t="79139" x="3554413" y="4518025"/>
          <p14:tracePt t="79149" x="3573463" y="4518025"/>
          <p14:tracePt t="79155" x="3581400" y="4518025"/>
          <p14:tracePt t="79268" x="3581400" y="4537075"/>
          <p14:tracePt t="79306" x="3598863" y="4537075"/>
          <p14:tracePt t="79316" x="3608388" y="4537075"/>
          <p14:tracePt t="79322" x="3625850" y="4537075"/>
          <p14:tracePt t="79332" x="3652838" y="4562475"/>
          <p14:tracePt t="79338" x="3679825" y="4562475"/>
          <p14:tracePt t="79348" x="3689350" y="4562475"/>
          <p14:tracePt t="79396" x="3706813" y="4562475"/>
          <p14:tracePt t="79401" x="3716338" y="4562475"/>
          <p14:tracePt t="79411" x="3716338" y="4572000"/>
          <p14:tracePt t="83649" x="3689350" y="4598988"/>
          <p14:tracePt t="83662" x="3679825" y="4598988"/>
          <p14:tracePt t="83668" x="3662363" y="4625975"/>
          <p14:tracePt t="83677" x="3652838" y="4625975"/>
          <p14:tracePt t="83757" x="3635375" y="4625975"/>
          <p14:tracePt t="83805" x="3625850" y="4625975"/>
          <p14:tracePt t="83885" x="3625850" y="4608513"/>
          <p14:tracePt t="83901" x="3608388" y="4608513"/>
          <p14:tracePt t="83949" x="3598863" y="4608513"/>
          <p14:tracePt t="83969" x="3598863" y="4598988"/>
          <p14:tracePt t="83983" x="3581400" y="4598988"/>
          <p14:tracePt t="83999" x="3573463" y="4598988"/>
          <p14:tracePt t="84016" x="3554413" y="4598988"/>
          <p14:tracePt t="84021" x="3546475" y="4598988"/>
          <p14:tracePt t="84030" x="3527425" y="4598988"/>
          <p14:tracePt t="84047" x="3519488" y="4598988"/>
          <p14:tracePt t="84053" x="3519488" y="4581525"/>
          <p14:tracePt t="84061" x="3492500" y="4581525"/>
          <p14:tracePt t="84068" x="3475038" y="4581525"/>
          <p14:tracePt t="84078" x="3465513" y="4581525"/>
          <p14:tracePt t="84085" x="3448050" y="4581525"/>
          <p14:tracePt t="84093" x="3421063" y="4581525"/>
          <p14:tracePt t="84100" x="3421063" y="4572000"/>
          <p14:tracePt t="84109" x="3411538" y="4572000"/>
          <p14:tracePt t="84117" x="3394075" y="4572000"/>
          <p14:tracePt t="84125" x="3367088" y="4572000"/>
          <p14:tracePt t="84133" x="3359150" y="4572000"/>
          <p14:tracePt t="84141" x="3340100" y="4572000"/>
          <p14:tracePt t="84149" x="3332163" y="4572000"/>
          <p14:tracePt t="84162" x="3313113" y="4572000"/>
          <p14:tracePt t="84225" x="3287713" y="4572000"/>
          <p14:tracePt t="84238" x="3260725" y="4572000"/>
          <p14:tracePt t="84243" x="3251200" y="4572000"/>
          <p14:tracePt t="84253" x="3233738" y="4572000"/>
          <p14:tracePt t="84258" x="3206750" y="4572000"/>
          <p14:tracePt t="84270" x="3197225" y="4572000"/>
          <p14:tracePt t="84275" x="3179763" y="4572000"/>
          <p14:tracePt t="84290" x="3170238" y="4572000"/>
          <p14:tracePt t="84305" x="3170238" y="4562475"/>
          <p14:tracePt t="84321" x="3152775" y="4562475"/>
          <p14:tracePt t="84337" x="3143250" y="4562475"/>
          <p14:tracePt t="84349" x="3125788" y="4562475"/>
          <p14:tracePt t="84354" x="3117850" y="4562475"/>
          <p14:tracePt t="84366" x="3071813" y="4545013"/>
          <p14:tracePt t="84372" x="3063875" y="4545013"/>
          <p14:tracePt t="84382" x="3046413" y="4545013"/>
          <p14:tracePt t="84387" x="3036888" y="4545013"/>
          <p14:tracePt t="84622" x="3036888" y="4537075"/>
          <p14:tracePt t="85678" x="3063875" y="4537075"/>
          <p14:tracePt t="85687" x="3098800" y="4518025"/>
          <p14:tracePt t="85694" x="3117850" y="4518025"/>
          <p14:tracePt t="85708" x="3125788" y="4518025"/>
          <p14:tracePt t="85719" x="3143250" y="4518025"/>
          <p14:tracePt t="85739" x="3152775" y="4518025"/>
          <p14:tracePt t="85767" x="3170238" y="4518025"/>
          <p14:tracePt t="85816" x="3179763" y="4518025"/>
          <p14:tracePt t="85880" x="3179763" y="4510088"/>
          <p14:tracePt t="85914" x="3197225" y="4510088"/>
          <p14:tracePt t="85919" x="3206750" y="4510088"/>
          <p14:tracePt t="85946" x="3206750" y="4491038"/>
          <p14:tracePt t="85977" x="3224213" y="4491038"/>
          <p14:tracePt t="86041" x="3233738" y="4491038"/>
          <p14:tracePt t="86874" x="3251200" y="4491038"/>
          <p14:tracePt t="86890" x="3260725" y="4518025"/>
          <p14:tracePt t="86898" x="3278188" y="4518025"/>
          <p14:tracePt t="86905" x="3287713" y="4518025"/>
          <p14:tracePt t="86910" x="3305175" y="4518025"/>
          <p14:tracePt t="86921" x="3305175" y="4537075"/>
          <p14:tracePt t="86926" x="3332163" y="4537075"/>
          <p14:tracePt t="86938" x="3340100" y="4537075"/>
          <p14:tracePt t="87242" x="3367088" y="4537075"/>
          <p14:tracePt t="87249" x="3421063" y="4537075"/>
          <p14:tracePt t="87257" x="3465513" y="4537075"/>
          <p14:tracePt t="88782" x="3573463" y="4537075"/>
          <p14:tracePt t="88799" x="3768725" y="4537075"/>
          <p14:tracePt t="88804" x="3787775" y="4537075"/>
          <p14:tracePt t="88815" x="3795713" y="4537075"/>
          <p14:tracePt t="88821" x="3813175" y="4537075"/>
          <p14:tracePt t="89478" x="3813175" y="4545013"/>
          <p14:tracePt t="89494" x="3822700" y="4572000"/>
          <p14:tracePt t="89505" x="3840163" y="4572000"/>
          <p14:tracePt t="89510" x="3840163" y="4598988"/>
          <p14:tracePt t="89517" x="3822700" y="4633913"/>
          <p14:tracePt t="89525" x="3822700" y="4679950"/>
          <p14:tracePt t="89533" x="3813175" y="4732338"/>
          <p14:tracePt t="89541" x="3813175" y="4759325"/>
          <p14:tracePt t="89549" x="3795713" y="4768850"/>
          <p14:tracePt t="89557" x="3795713" y="4795838"/>
          <p14:tracePt t="89565" x="3768725" y="4822825"/>
          <p14:tracePt t="89573" x="3768725" y="4848225"/>
          <p14:tracePt t="89589" x="3760788" y="4867275"/>
          <p14:tracePt t="89599" x="3760788" y="4875213"/>
          <p14:tracePt t="95500" x="3760788" y="4902200"/>
          <p14:tracePt t="95516" x="3768725" y="4919663"/>
          <p14:tracePt t="95522" x="3787775" y="4929188"/>
          <p14:tracePt t="95532" x="3787775" y="4946650"/>
          <p14:tracePt t="95854" x="3787775" y="4973638"/>
          <p14:tracePt t="95859" x="3795713" y="5027613"/>
          <p14:tracePt t="95869" x="3795713" y="5037138"/>
          <p14:tracePt t="95874" x="3795713" y="5054600"/>
          <p14:tracePt t="95885" x="3795713" y="5062538"/>
          <p14:tracePt t="95901" x="3795713" y="5081588"/>
          <p14:tracePt t="95949" x="3813175" y="5081588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8"/>
          <p:cNvSpPr txBox="1">
            <a:spLocks noChangeArrowheads="1"/>
          </p:cNvSpPr>
          <p:nvPr/>
        </p:nvSpPr>
        <p:spPr bwMode="auto">
          <a:xfrm>
            <a:off x="1756199" y="62909"/>
            <a:ext cx="920520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 anchorCtr="1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7030A0"/>
                </a:solidFill>
              </a:rPr>
              <a:t>Fig. 1 Percentage change in nutrients at elevated [CO</a:t>
            </a:r>
            <a:r>
              <a:rPr lang="en-US" altLang="en-US" sz="2400" b="1" baseline="-25000" dirty="0">
                <a:solidFill>
                  <a:srgbClr val="7030A0"/>
                </a:solidFill>
              </a:rPr>
              <a:t>2</a:t>
            </a:r>
            <a:r>
              <a:rPr lang="en-US" altLang="en-US" sz="2400" b="1" dirty="0">
                <a:solidFill>
                  <a:srgbClr val="7030A0"/>
                </a:solidFill>
              </a:rPr>
              <a:t>] relative to ambient [CO</a:t>
            </a:r>
            <a:r>
              <a:rPr lang="en-US" altLang="en-US" sz="2400" b="1" baseline="-25000" dirty="0">
                <a:solidFill>
                  <a:srgbClr val="7030A0"/>
                </a:solidFill>
              </a:rPr>
              <a:t>2</a:t>
            </a:r>
            <a:r>
              <a:rPr lang="en-US" altLang="en-US" sz="1800" b="1" dirty="0">
                <a:solidFill>
                  <a:srgbClr val="7030A0"/>
                </a:solidFill>
              </a:rPr>
              <a:t>]</a:t>
            </a:r>
            <a:r>
              <a:rPr lang="en-US" altLang="en-US" sz="1000" b="1" dirty="0">
                <a:solidFill>
                  <a:srgbClr val="7030A0"/>
                </a:solidFill>
              </a:rPr>
              <a:t> </a:t>
            </a:r>
            <a:r>
              <a:rPr lang="en-GB" altLang="en-US" sz="1000" b="1" dirty="0">
                <a:solidFill>
                  <a:srgbClr val="7030A0"/>
                </a:solidFill>
              </a:rPr>
              <a:t>Numbers in ( ) =no. of comparisons, replicates pooled</a:t>
            </a:r>
          </a:p>
          <a:p>
            <a:pPr algn="ctr" eaLnBrk="1" hangingPunct="1"/>
            <a:endParaRPr lang="en-US" altLang="en-US" sz="1800" b="1" dirty="0"/>
          </a:p>
        </p:txBody>
      </p:sp>
      <p:pic>
        <p:nvPicPr>
          <p:cNvPr id="2053" name="Picture 6" descr="E:\Anne\5-2 ntu web ppt\web\eps\completed\nature13179-f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641" y="1169928"/>
            <a:ext cx="6648373" cy="3542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88944" y="4941063"/>
            <a:ext cx="77835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GB" dirty="0">
                <a:solidFill>
                  <a:srgbClr val="FF0000"/>
                </a:solidFill>
              </a:rPr>
              <a:t>Decreases in Zn and Iron in all C3 grasses and legumes</a:t>
            </a:r>
          </a:p>
          <a:p>
            <a:pPr marL="342900" indent="-342900">
              <a:buAutoNum type="arabicParenR"/>
            </a:pPr>
            <a:r>
              <a:rPr lang="en-GB" dirty="0">
                <a:solidFill>
                  <a:srgbClr val="7030A0"/>
                </a:solidFill>
              </a:rPr>
              <a:t>Lower protein in wheat and rice</a:t>
            </a:r>
          </a:p>
          <a:p>
            <a:pPr marL="342900" indent="-342900">
              <a:buAutoNum type="arabicParenR"/>
            </a:pPr>
            <a:r>
              <a:rPr lang="en-GB" dirty="0">
                <a:solidFill>
                  <a:srgbClr val="0070C0"/>
                </a:solidFill>
              </a:rPr>
              <a:t>Phytate decreased in wheat- a phosphate storage molecule present in most plants that inhibits the absorption of dietary zinc in the human gut</a:t>
            </a:r>
          </a:p>
          <a:p>
            <a:pPr marL="342900" indent="-342900">
              <a:buAutoNum type="arabicParenR"/>
            </a:pPr>
            <a:r>
              <a:rPr lang="en-GB" dirty="0"/>
              <a:t>No significant effect on soybeans and C4 crops!</a:t>
            </a:r>
          </a:p>
          <a:p>
            <a:endParaRPr lang="en-GB" dirty="0"/>
          </a:p>
        </p:txBody>
      </p:sp>
      <p:grpSp>
        <p:nvGrpSpPr>
          <p:cNvPr id="2052" name="Group 2051"/>
          <p:cNvGrpSpPr/>
          <p:nvPr/>
        </p:nvGrpSpPr>
        <p:grpSpPr>
          <a:xfrm>
            <a:off x="1757222" y="2428198"/>
            <a:ext cx="5195890" cy="697662"/>
            <a:chOff x="233222" y="2428198"/>
            <a:chExt cx="5195890" cy="697662"/>
          </a:xfrm>
        </p:grpSpPr>
        <p:sp>
          <p:nvSpPr>
            <p:cNvPr id="5" name="Oval 4"/>
            <p:cNvSpPr/>
            <p:nvPr/>
          </p:nvSpPr>
          <p:spPr>
            <a:xfrm>
              <a:off x="1796595" y="2594632"/>
              <a:ext cx="471149" cy="53122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Oval 7"/>
            <p:cNvSpPr/>
            <p:nvPr/>
          </p:nvSpPr>
          <p:spPr>
            <a:xfrm>
              <a:off x="4709032" y="2470716"/>
              <a:ext cx="720080" cy="45782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Oval 8"/>
            <p:cNvSpPr/>
            <p:nvPr/>
          </p:nvSpPr>
          <p:spPr>
            <a:xfrm>
              <a:off x="3781315" y="2557832"/>
              <a:ext cx="711130" cy="51580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Oval 9"/>
            <p:cNvSpPr/>
            <p:nvPr/>
          </p:nvSpPr>
          <p:spPr>
            <a:xfrm>
              <a:off x="2724944" y="2428198"/>
              <a:ext cx="576064" cy="43204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233222" y="2699628"/>
              <a:ext cx="1583238" cy="369332"/>
              <a:chOff x="233222" y="2699628"/>
              <a:chExt cx="1583238" cy="369332"/>
            </a:xfrm>
          </p:grpSpPr>
          <p:cxnSp>
            <p:nvCxnSpPr>
              <p:cNvPr id="7" name="Straight Arrow Connector 6"/>
              <p:cNvCxnSpPr/>
              <p:nvPr/>
            </p:nvCxnSpPr>
            <p:spPr>
              <a:xfrm>
                <a:off x="964944" y="2941194"/>
                <a:ext cx="851516" cy="6388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>
                <a:off x="233222" y="2699628"/>
                <a:ext cx="8010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FF0000"/>
                    </a:solidFill>
                  </a:rPr>
                  <a:t>9% Zn</a:t>
                </a:r>
              </a:p>
            </p:txBody>
          </p:sp>
        </p:grpSp>
      </p:grpSp>
      <p:sp>
        <p:nvSpPr>
          <p:cNvPr id="25" name="Oval 24"/>
          <p:cNvSpPr/>
          <p:nvPr/>
        </p:nvSpPr>
        <p:spPr>
          <a:xfrm>
            <a:off x="3791744" y="2420888"/>
            <a:ext cx="432048" cy="520306"/>
          </a:xfrm>
          <a:prstGeom prst="ellipse">
            <a:avLst/>
          </a:prstGeom>
          <a:noFill/>
          <a:ln w="349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050" name="Group 2049"/>
          <p:cNvGrpSpPr/>
          <p:nvPr/>
        </p:nvGrpSpPr>
        <p:grpSpPr>
          <a:xfrm>
            <a:off x="3829706" y="2884295"/>
            <a:ext cx="1968822" cy="490114"/>
            <a:chOff x="2305706" y="2884295"/>
            <a:chExt cx="1968822" cy="490114"/>
          </a:xfrm>
        </p:grpSpPr>
        <p:grpSp>
          <p:nvGrpSpPr>
            <p:cNvPr id="22" name="Group 21"/>
            <p:cNvGrpSpPr/>
            <p:nvPr/>
          </p:nvGrpSpPr>
          <p:grpSpPr>
            <a:xfrm>
              <a:off x="3301010" y="2884295"/>
              <a:ext cx="973518" cy="490114"/>
              <a:chOff x="3301010" y="2884295"/>
              <a:chExt cx="973518" cy="490114"/>
            </a:xfrm>
          </p:grpSpPr>
          <p:cxnSp>
            <p:nvCxnSpPr>
              <p:cNvPr id="18" name="Straight Arrow Connector 17"/>
              <p:cNvCxnSpPr/>
              <p:nvPr/>
            </p:nvCxnSpPr>
            <p:spPr>
              <a:xfrm flipH="1" flipV="1">
                <a:off x="3301010" y="2884295"/>
                <a:ext cx="262878" cy="189338"/>
              </a:xfrm>
              <a:prstGeom prst="straightConnector1">
                <a:avLst/>
              </a:prstGeom>
              <a:ln w="25400">
                <a:solidFill>
                  <a:srgbClr val="7030A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3473508" y="3005077"/>
                <a:ext cx="801020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7030A0"/>
                    </a:solidFill>
                  </a:rPr>
                  <a:t>8%</a:t>
                </a:r>
              </a:p>
            </p:txBody>
          </p:sp>
        </p:grpSp>
        <p:cxnSp>
          <p:nvCxnSpPr>
            <p:cNvPr id="35" name="Straight Arrow Connector 34"/>
            <p:cNvCxnSpPr/>
            <p:nvPr/>
          </p:nvCxnSpPr>
          <p:spPr>
            <a:xfrm flipH="1" flipV="1">
              <a:off x="2305706" y="2936522"/>
              <a:ext cx="178062" cy="189338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F281177-C0A3-2E46-AC55-C3C6DE2F42E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293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3836"/>
    </mc:Choice>
    <mc:Fallback>
      <p:transition spd="slow" advTm="183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5" grpId="0" animBg="1"/>
    </p:bldLst>
  </p:timing>
  <p:extLst>
    <p:ext uri="{3A86A75C-4F4B-4683-9AE1-C65F6400EC91}">
      <p14:laserTraceLst xmlns:p14="http://schemas.microsoft.com/office/powerpoint/2010/main">
        <p14:tracePtLst>
          <p14:tracePt t="5539" x="3813175" y="5133975"/>
          <p14:tracePt t="5555" x="3813175" y="5197475"/>
          <p14:tracePt t="5562" x="3813175" y="5214938"/>
          <p14:tracePt t="5571" x="3813175" y="5241925"/>
          <p14:tracePt t="5577" x="3813175" y="5251450"/>
          <p14:tracePt t="5591" x="3813175" y="5268913"/>
          <p14:tracePt t="6283" x="3813175" y="5295900"/>
          <p14:tracePt t="6291" x="3813175" y="5303838"/>
          <p14:tracePt t="6299" x="3813175" y="5322888"/>
          <p14:tracePt t="9057" x="3795713" y="5303838"/>
          <p14:tracePt t="9154" x="3787775" y="5303838"/>
          <p14:tracePt t="9191" x="3787775" y="5322888"/>
          <p14:tracePt t="9283" x="3768725" y="5322888"/>
          <p14:tracePt t="12169" x="3840163" y="5322888"/>
          <p14:tracePt t="12178" x="3849688" y="5322888"/>
          <p14:tracePt t="12185" x="3930650" y="5322888"/>
          <p14:tracePt t="12191" x="3948113" y="5322888"/>
          <p14:tracePt t="12201" x="4002088" y="5322888"/>
          <p14:tracePt t="12206" x="4073525" y="5322888"/>
          <p14:tracePt t="12217" x="4144963" y="5322888"/>
          <p14:tracePt t="12222" x="4224338" y="5322888"/>
          <p14:tracePt t="12233" x="4278313" y="5322888"/>
          <p14:tracePt t="12238" x="4287838" y="5322888"/>
          <p14:tracePt t="12253" x="4305300" y="5322888"/>
          <p14:tracePt t="12345" x="4314825" y="5322888"/>
          <p14:tracePt t="12351" x="4340225" y="5322888"/>
          <p14:tracePt t="12363" x="4359275" y="5322888"/>
          <p14:tracePt t="12368" x="4394200" y="5322888"/>
          <p14:tracePt t="12378" x="4438650" y="5322888"/>
          <p14:tracePt t="12384" x="4519613" y="5322888"/>
          <p14:tracePt t="12394" x="4573588" y="5322888"/>
          <p14:tracePt t="12400" x="4635500" y="5322888"/>
          <p14:tracePt t="12409" x="4716463" y="5322888"/>
          <p14:tracePt t="12415" x="4814888" y="5322888"/>
          <p14:tracePt t="12425" x="4894263" y="5322888"/>
          <p14:tracePt t="12432" x="4975225" y="5322888"/>
          <p14:tracePt t="12441" x="5037138" y="5322888"/>
          <p14:tracePt t="12448" x="5118100" y="5322888"/>
          <p14:tracePt t="12457" x="5162550" y="5322888"/>
          <p14:tracePt t="12464" x="5224463" y="5322888"/>
          <p14:tracePt t="12473" x="5270500" y="5322888"/>
          <p14:tracePt t="12480" x="5322888" y="5322888"/>
          <p14:tracePt t="12492" x="5332413" y="5322888"/>
          <p14:tracePt t="12505" x="5349875" y="5322888"/>
          <p14:tracePt t="12521" x="5359400" y="5322888"/>
          <p14:tracePt t="12528" x="5376863" y="5322888"/>
          <p14:tracePt t="12540" x="5386388" y="5322888"/>
          <p14:tracePt t="12557" x="5403850" y="5322888"/>
          <p14:tracePt t="12569" x="5413375" y="5322888"/>
          <p14:tracePt t="12585" x="5430838" y="5322888"/>
          <p14:tracePt t="12590" x="5438775" y="5322888"/>
          <p14:tracePt t="12601" x="5457825" y="5322888"/>
          <p14:tracePt t="12606" x="5465763" y="5322888"/>
          <p14:tracePt t="12620" x="5484813" y="5322888"/>
          <p14:tracePt t="12632" x="5492750" y="5322888"/>
          <p14:tracePt t="12638" x="5510213" y="5322888"/>
          <p14:tracePt t="12649" x="5519738" y="5322888"/>
          <p14:tracePt t="12654" x="5537200" y="5322888"/>
          <p14:tracePt t="12664" x="5546725" y="5322888"/>
          <p14:tracePt t="12670" x="5564188" y="5322888"/>
          <p14:tracePt t="12681" x="5591175" y="5322888"/>
          <p14:tracePt t="12686" x="5627688" y="5322888"/>
          <p14:tracePt t="12697" x="5645150" y="5322888"/>
          <p14:tracePt t="12713" x="5653088" y="5322888"/>
          <p14:tracePt t="12719" x="5672138" y="5322888"/>
          <p14:tracePt t="12730" x="5680075" y="5322888"/>
          <p14:tracePt t="12735" x="5726113" y="5322888"/>
          <p14:tracePt t="12746" x="5751513" y="5322888"/>
          <p14:tracePt t="12752" x="5788025" y="5303838"/>
          <p14:tracePt t="12762" x="5832475" y="5303838"/>
          <p14:tracePt t="12768" x="5859463" y="5303838"/>
          <p14:tracePt t="12777" x="5894388" y="5303838"/>
          <p14:tracePt t="12784" x="5940425" y="5303838"/>
          <p14:tracePt t="12794" x="5965825" y="5303838"/>
          <p14:tracePt t="12800" x="5975350" y="5295900"/>
          <p14:tracePt t="12809" x="5992813" y="5295900"/>
          <p14:tracePt t="12816" x="6002338" y="5295900"/>
          <p14:tracePt t="12857" x="6019800" y="5295900"/>
          <p14:tracePt t="12937" x="6029325" y="5295900"/>
          <p14:tracePt t="12943" x="6056313" y="5295900"/>
          <p14:tracePt t="12952" x="6100763" y="5295900"/>
          <p14:tracePt t="12958" x="6135688" y="5295900"/>
          <p14:tracePt t="12969" x="6172200" y="5295900"/>
          <p14:tracePt t="12975" x="6226175" y="5295900"/>
          <p14:tracePt t="12985" x="6270625" y="5295900"/>
          <p14:tracePt t="12990" x="6305550" y="5295900"/>
          <p14:tracePt t="13001" x="6350000" y="5295900"/>
          <p14:tracePt t="13006" x="6376988" y="5295900"/>
          <p14:tracePt t="13017" x="6413500" y="5295900"/>
          <p14:tracePt t="13023" x="6430963" y="5295900"/>
          <p14:tracePt t="13033" x="6440488" y="5295900"/>
          <p14:tracePt t="13038" x="6457950" y="5295900"/>
          <p14:tracePt t="13081" x="6465888" y="5295900"/>
          <p14:tracePt t="13100" x="6484938" y="5295900"/>
          <p14:tracePt t="13113" x="6492875" y="5295900"/>
          <p14:tracePt t="13119" x="6511925" y="5295900"/>
          <p14:tracePt t="13130" x="6538913" y="5295900"/>
          <p14:tracePt t="13135" x="6564313" y="5295900"/>
          <p14:tracePt t="13146" x="6573838" y="5295900"/>
          <p14:tracePt t="13151" x="6591300" y="5303838"/>
          <p14:tracePt t="15931" x="6573838" y="5276850"/>
          <p14:tracePt t="15939" x="6564313" y="5276850"/>
          <p14:tracePt t="16913" x="6546850" y="5276850"/>
          <p14:tracePt t="16930" x="6492875" y="5251450"/>
          <p14:tracePt t="16936" x="6484938" y="5251450"/>
          <p14:tracePt t="16946" x="6440488" y="5214938"/>
          <p14:tracePt t="16952" x="6359525" y="5187950"/>
          <p14:tracePt t="16962" x="6332538" y="5170488"/>
          <p14:tracePt t="16969" x="6323013" y="5170488"/>
          <p14:tracePt t="16978" x="6305550" y="5170488"/>
          <p14:tracePt t="16984" x="6305550" y="5160963"/>
          <p14:tracePt t="16994" x="6297613" y="5160963"/>
          <p14:tracePt t="17009" x="6278563" y="5160963"/>
          <p14:tracePt t="17016" x="6270625" y="5143500"/>
          <p14:tracePt t="17030" x="6251575" y="5143500"/>
          <p14:tracePt t="17041" x="6243638" y="5133975"/>
          <p14:tracePt t="17049" x="6216650" y="5133975"/>
          <p14:tracePt t="17057" x="6162675" y="5108575"/>
          <p14:tracePt t="17065" x="6100763" y="5081588"/>
          <p14:tracePt t="17072" x="6019800" y="5062538"/>
          <p14:tracePt t="17081" x="5948363" y="5037138"/>
          <p14:tracePt t="17088" x="5868988" y="5027613"/>
          <p14:tracePt t="17097" x="5761038" y="5000625"/>
          <p14:tracePt t="17104" x="5680075" y="4983163"/>
          <p14:tracePt t="17113" x="5573713" y="4946650"/>
          <p14:tracePt t="17120" x="5492750" y="4929188"/>
          <p14:tracePt t="17130" x="5430838" y="4919663"/>
          <p14:tracePt t="17137" x="5349875" y="4894263"/>
          <p14:tracePt t="17146" x="5295900" y="4894263"/>
          <p14:tracePt t="17152" x="5243513" y="4875213"/>
          <p14:tracePt t="17163" x="5172075" y="4848225"/>
          <p14:tracePt t="17171" x="5135563" y="4848225"/>
          <p14:tracePt t="17179" x="5081588" y="4848225"/>
          <p14:tracePt t="17186" x="5037138" y="4840288"/>
          <p14:tracePt t="17196" x="4957763" y="4813300"/>
          <p14:tracePt t="17204" x="4903788" y="4813300"/>
          <p14:tracePt t="17213" x="4840288" y="4786313"/>
          <p14:tracePt t="17220" x="4768850" y="4768850"/>
          <p14:tracePt t="17229" x="4716463" y="4768850"/>
          <p14:tracePt t="17235" x="4625975" y="4732338"/>
          <p14:tracePt t="17246" x="4581525" y="4714875"/>
          <p14:tracePt t="17253" x="4529138" y="4687888"/>
          <p14:tracePt t="17263" x="4448175" y="4679950"/>
          <p14:tracePt t="17269" x="4411663" y="4679950"/>
          <p14:tracePt t="17280" x="4394200" y="4679950"/>
          <p14:tracePt t="18549" x="4529138" y="4705350"/>
          <p14:tracePt t="18559" x="4554538" y="4705350"/>
          <p14:tracePt t="18566" x="4608513" y="4705350"/>
          <p14:tracePt t="18571" x="4652963" y="4705350"/>
          <p14:tracePt t="18581" x="4706938" y="4705350"/>
          <p14:tracePt t="18586" x="4716463" y="4705350"/>
          <p14:tracePt t="18597" x="4733925" y="4705350"/>
          <p14:tracePt t="18603" x="4743450" y="4705350"/>
          <p14:tracePt t="18614" x="4787900" y="4705350"/>
          <p14:tracePt t="18619" x="4840288" y="4705350"/>
          <p14:tracePt t="18630" x="4903788" y="4705350"/>
          <p14:tracePt t="18636" x="4957763" y="4705350"/>
          <p14:tracePt t="18648" x="5037138" y="4705350"/>
          <p14:tracePt t="18652" x="5091113" y="4705350"/>
          <p14:tracePt t="18664" x="5162550" y="4687888"/>
          <p14:tracePt t="18665" x="5216525" y="4687888"/>
          <p14:tracePt t="18679" x="5295900" y="4687888"/>
          <p14:tracePt t="18684" x="5332413" y="4687888"/>
          <p14:tracePt t="18694" x="5376863" y="4687888"/>
          <p14:tracePt t="18700" x="5430838" y="4687888"/>
          <p14:tracePt t="18709" x="5484813" y="4687888"/>
          <p14:tracePt t="18716" x="5519738" y="4687888"/>
          <p14:tracePt t="18725" x="5564188" y="4687888"/>
          <p14:tracePt t="18732" x="5591175" y="4687888"/>
          <p14:tracePt t="18741" x="5618163" y="4687888"/>
          <p14:tracePt t="18748" x="5627688" y="4687888"/>
          <p14:tracePt t="18789" x="5645150" y="4687888"/>
          <p14:tracePt t="18794" x="5653088" y="4687888"/>
          <p14:tracePt t="18809" x="5672138" y="4687888"/>
          <p14:tracePt t="18821" x="5699125" y="4687888"/>
          <p14:tracePt t="18829" x="5726113" y="4687888"/>
          <p14:tracePt t="18836" x="5734050" y="4687888"/>
          <p14:tracePt t="18845" x="5788025" y="4687888"/>
          <p14:tracePt t="18852" x="5832475" y="4705350"/>
          <p14:tracePt t="18862" x="5913438" y="4705350"/>
          <p14:tracePt t="18868" x="5975350" y="4705350"/>
          <p14:tracePt t="18878" x="6046788" y="4705350"/>
          <p14:tracePt t="18885" x="6118225" y="4705350"/>
          <p14:tracePt t="18895" x="6199188" y="4705350"/>
          <p14:tracePt t="18901" x="6270625" y="4705350"/>
          <p14:tracePt t="18912" x="6323013" y="4714875"/>
          <p14:tracePt t="18919" x="6376988" y="4714875"/>
          <p14:tracePt t="18928" x="6430963" y="4714875"/>
          <p14:tracePt t="18934" x="6484938" y="4714875"/>
          <p14:tracePt t="18945" x="6519863" y="4714875"/>
          <p14:tracePt t="18952" x="6546850" y="4714875"/>
          <p14:tracePt t="18953" x="6564313" y="4714875"/>
          <p14:tracePt t="23023" x="6484938" y="4687888"/>
          <p14:tracePt t="23034" x="6484938" y="4679950"/>
          <p14:tracePt t="23039" x="6465888" y="4679950"/>
          <p14:tracePt t="23047" x="6440488" y="4660900"/>
          <p14:tracePt t="23055" x="6430963" y="4633913"/>
          <p14:tracePt t="23063" x="6403975" y="4633913"/>
          <p14:tracePt t="23071" x="6359525" y="4581525"/>
          <p14:tracePt t="23080" x="6332538" y="4562475"/>
          <p14:tracePt t="23087" x="6305550" y="4545013"/>
          <p14:tracePt t="23096" x="6278563" y="4491038"/>
          <p14:tracePt t="23104" x="6243638" y="4483100"/>
          <p14:tracePt t="23113" x="6216650" y="4456113"/>
          <p14:tracePt t="23120" x="6189663" y="4429125"/>
          <p14:tracePt t="23130" x="6145213" y="4402138"/>
          <p14:tracePt t="23138" x="6118225" y="4375150"/>
          <p14:tracePt t="23146" x="6100763" y="4357688"/>
          <p14:tracePt t="23152" x="6083300" y="4330700"/>
          <p14:tracePt t="23163" x="6056313" y="4303713"/>
          <p14:tracePt t="23169" x="6029325" y="4295775"/>
          <p14:tracePt t="23180" x="5975350" y="4251325"/>
          <p14:tracePt t="23186" x="5965825" y="4241800"/>
          <p14:tracePt t="23196" x="5940425" y="4214813"/>
          <p14:tracePt t="23203" x="5913438" y="4187825"/>
          <p14:tracePt t="23204" x="5886450" y="4143375"/>
          <p14:tracePt t="23214" x="5842000" y="4116388"/>
          <p14:tracePt t="23221" x="5788025" y="4062413"/>
          <p14:tracePt t="23231" x="5751513" y="4027488"/>
          <p14:tracePt t="23239" x="5699125" y="4000500"/>
          <p14:tracePt t="23248" x="5653088" y="3946525"/>
          <p14:tracePt t="23254" x="5573713" y="3894138"/>
          <p14:tracePt t="23264" x="5537200" y="3848100"/>
          <p14:tracePt t="23270" x="5492750" y="3822700"/>
          <p14:tracePt t="23280" x="5430838" y="3768725"/>
          <p14:tracePt t="23287" x="5386388" y="3732213"/>
          <p14:tracePt t="23297" x="5332413" y="3679825"/>
          <p14:tracePt t="23303" x="5251450" y="3652838"/>
          <p14:tracePt t="23313" x="5199063" y="3625850"/>
          <p14:tracePt t="23314" x="5135563" y="3581400"/>
          <p14:tracePt t="23329" x="5081588" y="3554413"/>
          <p14:tracePt t="23336" x="5029200" y="3527425"/>
          <p14:tracePt t="23344" x="4948238" y="3500438"/>
          <p14:tracePt t="23351" x="4894263" y="3473450"/>
          <p14:tracePt t="23358" x="4840288" y="3446463"/>
          <p14:tracePt t="23366" x="4795838" y="3419475"/>
          <p14:tracePt t="23375" x="4716463" y="3394075"/>
          <p14:tracePt t="23382" x="4652963" y="3367088"/>
          <p14:tracePt t="23390" x="4625975" y="3367088"/>
          <p14:tracePt t="23398" x="4608513" y="3367088"/>
          <p14:tracePt t="23407" x="4600575" y="3357563"/>
          <p14:tracePt t="23423" x="4581525" y="3357563"/>
          <p14:tracePt t="23431" x="4573588" y="3357563"/>
          <p14:tracePt t="23439" x="4546600" y="3340100"/>
          <p14:tracePt t="23447" x="4529138" y="3340100"/>
          <p14:tracePt t="23455" x="4502150" y="3340100"/>
          <p14:tracePt t="23463" x="4475163" y="3330575"/>
          <p14:tracePt t="23470" x="4448175" y="3313113"/>
          <p14:tracePt t="23479" x="4438650" y="3313113"/>
          <p14:tracePt t="23486" x="4411663" y="3303588"/>
          <p14:tracePt t="23507" x="4394200" y="3303588"/>
          <p14:tracePt t="23519" x="4386263" y="3303588"/>
          <p14:tracePt t="23535" x="4367213" y="3303588"/>
          <p14:tracePt t="23540" x="4359275" y="3303588"/>
          <p14:tracePt t="23551" x="4340225" y="3303588"/>
          <p14:tracePt t="23556" x="4332288" y="3303588"/>
          <p14:tracePt t="23566" x="4314825" y="3303588"/>
          <p14:tracePt t="23573" x="4305300" y="3303588"/>
          <p14:tracePt t="23582" x="4260850" y="3303588"/>
          <p14:tracePt t="23588" x="4179888" y="3303588"/>
          <p14:tracePt t="23598" x="4144963" y="3286125"/>
          <p14:tracePt t="23605" x="4117975" y="3286125"/>
          <p14:tracePt t="23614" x="4073525" y="3286125"/>
          <p14:tracePt t="23620" x="4037013" y="3286125"/>
          <p14:tracePt t="23631" x="4027488" y="3286125"/>
          <p14:tracePt t="23636" x="4010025" y="3286125"/>
          <p14:tracePt t="23647" x="4002088" y="3286125"/>
          <p14:tracePt t="23653" x="3983038" y="3286125"/>
          <p14:tracePt t="23664" x="3975100" y="3286125"/>
          <p14:tracePt t="23696" x="3956050" y="3286125"/>
          <p14:tracePt t="23713" x="3948113" y="3286125"/>
          <p14:tracePt t="23718" x="3930650" y="3286125"/>
          <p14:tracePt t="23728" x="3921125" y="3286125"/>
          <p14:tracePt t="23734" x="3876675" y="3286125"/>
          <p14:tracePt t="23744" x="3840163" y="3286125"/>
          <p14:tracePt t="23750" x="3768725" y="3286125"/>
          <p14:tracePt t="23759" x="3733800" y="3276600"/>
          <p14:tracePt t="23766" x="3679825" y="3276600"/>
          <p14:tracePt t="23779" x="3662363" y="3276600"/>
          <p14:tracePt t="23891" x="3652838" y="3276600"/>
          <p14:tracePt t="23903" x="3635375" y="3276600"/>
          <p14:tracePt t="24047" x="3635375" y="3259138"/>
          <p14:tracePt t="24055" x="3652838" y="3251200"/>
          <p14:tracePt t="24065" x="3652838" y="3232150"/>
          <p14:tracePt t="24080" x="3652838" y="3205163"/>
          <p14:tracePt t="24175" x="3662363" y="3205163"/>
          <p14:tracePt t="24873" x="3679825" y="3205163"/>
          <p14:tracePt t="24889" x="3716338" y="3205163"/>
          <p14:tracePt t="24897" x="3733800" y="3197225"/>
          <p14:tracePt t="24925" x="3741738" y="3197225"/>
          <p14:tracePt t="24937" x="3760788" y="3197225"/>
          <p14:tracePt t="24953" x="3768725" y="3197225"/>
          <p14:tracePt t="24958" x="3787775" y="3179763"/>
          <p14:tracePt t="24969" x="3795713" y="3170238"/>
          <p14:tracePt t="24976" x="3813175" y="3170238"/>
          <p14:tracePt t="24985" x="3822700" y="3152775"/>
          <p14:tracePt t="24991" x="3840163" y="3152775"/>
          <p14:tracePt t="25001" x="3849688" y="3143250"/>
          <p14:tracePt t="25007" x="3894138" y="3143250"/>
          <p14:tracePt t="25017" x="3921125" y="3116263"/>
          <p14:tracePt t="25023" x="3948113" y="3116263"/>
          <p14:tracePt t="25032" x="3983038" y="3098800"/>
          <p14:tracePt t="25039" x="4002088" y="3098800"/>
          <p14:tracePt t="25049" x="4037013" y="3089275"/>
          <p14:tracePt t="25054" x="4073525" y="3071813"/>
          <p14:tracePt t="25064" x="4100513" y="3071813"/>
          <p14:tracePt t="25070" x="4125913" y="3062288"/>
          <p14:tracePt t="25081" x="4144963" y="3044825"/>
          <p14:tracePt t="25087" x="4152900" y="3044825"/>
          <p14:tracePt t="25097" x="4179888" y="3017838"/>
          <p14:tracePt t="25104" x="4206875" y="3017838"/>
          <p14:tracePt t="25114" x="4224338" y="3017838"/>
          <p14:tracePt t="25119" x="4233863" y="3009900"/>
          <p14:tracePt t="25130" x="4251325" y="3009900"/>
          <p14:tracePt t="25136" x="4260850" y="3009900"/>
          <p14:tracePt t="25147" x="4278313" y="2990850"/>
          <p14:tracePt t="25153" x="4287838" y="2982913"/>
          <p14:tracePt t="25163" x="4305300" y="2965450"/>
          <p14:tracePt t="25164" x="4332288" y="2965450"/>
          <p14:tracePt t="25179" x="4332288" y="2955925"/>
          <p14:tracePt t="25185" x="4359275" y="2938463"/>
          <p14:tracePt t="25193" x="4367213" y="2928938"/>
          <p14:tracePt t="25201" x="4386263" y="2911475"/>
          <p14:tracePt t="25213" x="4394200" y="2911475"/>
          <p14:tracePt t="25230" x="4394200" y="2901950"/>
          <p14:tracePt t="25246" x="4411663" y="2901950"/>
          <p14:tracePt t="25625" x="4421188" y="2901950"/>
          <p14:tracePt t="25641" x="4448175" y="2901950"/>
          <p14:tracePt t="25648" x="4448175" y="2911475"/>
          <p14:tracePt t="25657" x="4475163" y="2928938"/>
          <p14:tracePt t="25665" x="4492625" y="2928938"/>
          <p14:tracePt t="25673" x="4519613" y="2928938"/>
          <p14:tracePt t="25681" x="4546600" y="2938463"/>
          <p14:tracePt t="25689" x="4554538" y="2938463"/>
          <p14:tracePt t="25697" x="4573588" y="2955925"/>
          <p14:tracePt t="25704" x="4581525" y="2955925"/>
          <p14:tracePt t="25712" x="4608513" y="2955925"/>
          <p14:tracePt t="25725" x="4652963" y="2965450"/>
          <p14:tracePt t="25737" x="4689475" y="2965450"/>
          <p14:tracePt t="25743" x="4733925" y="2965450"/>
          <p14:tracePt t="25755" x="4787900" y="2982913"/>
          <p14:tracePt t="25763" x="4894263" y="2982913"/>
          <p14:tracePt t="25770" x="4957763" y="2990850"/>
          <p14:tracePt t="25779" x="5010150" y="2990850"/>
          <p14:tracePt t="25786" x="5056188" y="2990850"/>
          <p14:tracePt t="25796" x="5081588" y="3009900"/>
          <p14:tracePt t="25803" x="5091113" y="3009900"/>
          <p14:tracePt t="25851" x="5108575" y="3009900"/>
          <p14:tracePt t="25883" x="5118100" y="3009900"/>
          <p14:tracePt t="25888" x="5135563" y="3009900"/>
          <p14:tracePt t="25903" x="5145088" y="3009900"/>
          <p14:tracePt t="25915" x="5172075" y="3009900"/>
          <p14:tracePt t="25920" x="5216525" y="3009900"/>
          <p14:tracePt t="25930" x="5295900" y="3009900"/>
          <p14:tracePt t="25936" x="5332413" y="3009900"/>
          <p14:tracePt t="25947" x="5413375" y="3009900"/>
          <p14:tracePt t="25952" x="5465763" y="3009900"/>
          <p14:tracePt t="25963" x="5537200" y="3017838"/>
          <p14:tracePt t="25970" x="5591175" y="3017838"/>
          <p14:tracePt t="25995" x="5600700" y="3017838"/>
          <p14:tracePt t="26435" x="5645150" y="3036888"/>
          <p14:tracePt t="26450" x="5868988" y="3036888"/>
          <p14:tracePt t="26456" x="6029325" y="3044825"/>
          <p14:tracePt t="26467" x="6172200" y="3062288"/>
          <p14:tracePt t="26473" x="6332538" y="3062288"/>
          <p14:tracePt t="26483" x="6457950" y="3071813"/>
          <p14:tracePt t="26490" x="6546850" y="3071813"/>
          <p14:tracePt t="26498" x="6645275" y="3089275"/>
          <p14:tracePt t="26505" x="6699250" y="3089275"/>
          <p14:tracePt t="26514" x="6707188" y="3089275"/>
          <p14:tracePt t="43236" x="6672263" y="3089275"/>
          <p14:tracePt t="43250" x="5948363" y="3017838"/>
          <p14:tracePt t="43256" x="5788025" y="2990850"/>
          <p14:tracePt t="43267" x="5672138" y="2990850"/>
          <p14:tracePt t="43272" x="5510213" y="2965450"/>
          <p14:tracePt t="43282" x="5403850" y="2938463"/>
          <p14:tracePt t="43289" x="5322888" y="2928938"/>
          <p14:tracePt t="43298" x="5243513" y="2911475"/>
          <p14:tracePt t="43305" x="5162550" y="2901950"/>
          <p14:tracePt t="43315" x="5081588" y="2884488"/>
          <p14:tracePt t="43322" x="4957763" y="2857500"/>
          <p14:tracePt t="43331" x="4849813" y="2847975"/>
          <p14:tracePt t="43338" x="4760913" y="2822575"/>
          <p14:tracePt t="43347" x="4652963" y="2803525"/>
          <p14:tracePt t="43354" x="4581525" y="2776538"/>
          <p14:tracePt t="43364" x="4465638" y="2768600"/>
          <p14:tracePt t="43372" x="4411663" y="2751138"/>
          <p14:tracePt t="43380" x="4394200" y="2751138"/>
          <p14:tracePt t="43386" x="4386263" y="2751138"/>
          <p14:tracePt t="43398" x="4367213" y="2751138"/>
          <p14:tracePt t="43427" x="4359275" y="2724150"/>
          <p14:tracePt t="43434" x="4278313" y="2714625"/>
          <p14:tracePt t="43444" x="4171950" y="2687638"/>
          <p14:tracePt t="43451" x="4064000" y="2643188"/>
          <p14:tracePt t="43458" x="3948113" y="2633663"/>
          <p14:tracePt t="43465" x="3787775" y="2633663"/>
          <p14:tracePt t="43475" x="3706813" y="2633663"/>
          <p14:tracePt t="43482" x="3652838" y="2633663"/>
          <p14:tracePt t="43490" x="3608388" y="2660650"/>
          <p14:tracePt t="43498" x="3554413" y="2670175"/>
          <p14:tracePt t="43506" x="3519488" y="2697163"/>
          <p14:tracePt t="43514" x="3492500" y="2714625"/>
          <p14:tracePt t="43522" x="3492500" y="2724150"/>
          <p14:tracePt t="43559" x="3492500" y="2741613"/>
          <p14:tracePt t="43587" x="3492500" y="2751138"/>
          <p14:tracePt t="43619" x="3492500" y="2768600"/>
          <p14:tracePt t="43671" x="3492500" y="2776538"/>
          <p14:tracePt t="43686" x="3492500" y="2795588"/>
          <p14:tracePt t="43699" x="3519488" y="2803525"/>
          <p14:tracePt t="43705" x="3519488" y="2822575"/>
          <p14:tracePt t="43717" x="3519488" y="2830513"/>
          <p14:tracePt t="43733" x="3519488" y="2847975"/>
          <p14:tracePt t="43781" x="3519488" y="2857500"/>
          <p14:tracePt t="43786" x="3519488" y="2874963"/>
          <p14:tracePt t="43801" x="3519488" y="2884488"/>
          <p14:tracePt t="43813" x="3519488" y="2901950"/>
          <p14:tracePt t="43819" x="3519488" y="2911475"/>
          <p14:tracePt t="43830" x="3519488" y="2928938"/>
          <p14:tracePt t="43835" x="3502025" y="2938463"/>
          <p14:tracePt t="43846" x="3502025" y="2955925"/>
          <p14:tracePt t="43851" x="3502025" y="2982913"/>
          <p14:tracePt t="43863" x="3502025" y="3009900"/>
          <p14:tracePt t="43878" x="3502025" y="3017838"/>
          <p14:tracePt t="44053" x="3492500" y="3017838"/>
          <p14:tracePt t="44059" x="3492500" y="3036888"/>
          <p14:tracePt t="44069" x="3475038" y="3036888"/>
          <p14:tracePt t="44085" x="3475038" y="3044825"/>
          <p14:tracePt t="44101" x="3465513" y="3044825"/>
          <p14:tracePt t="44213" x="3465513" y="3062288"/>
          <p14:tracePt t="44230" x="3448050" y="3062288"/>
          <p14:tracePt t="44246" x="3438525" y="3062288"/>
          <p14:tracePt t="44277" x="3438525" y="3071813"/>
          <p14:tracePt t="45117" x="3421063" y="3071813"/>
          <p14:tracePt t="46215" x="3394075" y="3071813"/>
          <p14:tracePt t="46223" x="3367088" y="3071813"/>
          <p14:tracePt t="46235" x="3359150" y="3089275"/>
          <p14:tracePt t="46251" x="3359150" y="3098800"/>
          <p14:tracePt t="46264" x="3340100" y="3098800"/>
          <p14:tracePt t="46315" x="3332163" y="3098800"/>
          <p14:tracePt t="46333" x="3313113" y="3098800"/>
          <p14:tracePt t="46346" x="3287713" y="3098800"/>
          <p14:tracePt t="46352" x="3278188" y="3098800"/>
          <p14:tracePt t="46362" x="3260725" y="3116263"/>
          <p14:tracePt t="46369" x="3251200" y="3116263"/>
          <p14:tracePt t="46377" x="3233738" y="3116263"/>
          <p14:tracePt t="46392" x="3224213" y="3116263"/>
          <p14:tracePt t="46409" x="3206750" y="3116263"/>
          <p14:tracePt t="46415" x="3197225" y="3116263"/>
          <p14:tracePt t="46424" x="3179763" y="3116263"/>
          <p14:tracePt t="46457" x="3152775" y="3116263"/>
          <p14:tracePt t="46463" x="3143250" y="3116263"/>
          <p14:tracePt t="46473" x="3125788" y="3116263"/>
          <p14:tracePt t="46480" x="3117850" y="3116263"/>
          <p14:tracePt t="46489" x="3098800" y="3116263"/>
          <p14:tracePt t="46504" x="3090863" y="3116263"/>
          <p14:tracePt t="46537" x="3071813" y="3116263"/>
          <p14:tracePt t="46569" x="3063875" y="3116263"/>
          <p14:tracePt t="46584" x="3046413" y="3116263"/>
          <p14:tracePt t="46590" x="3036888" y="3116263"/>
          <p14:tracePt t="46601" x="3019425" y="3116263"/>
          <p14:tracePt t="46606" x="2992438" y="3125788"/>
          <p14:tracePt t="46616" x="2965450" y="3125788"/>
          <p14:tracePt t="46622" x="2955925" y="3125788"/>
          <p14:tracePt t="46632" x="2938463" y="3125788"/>
          <p14:tracePt t="46638" x="2903538" y="3143250"/>
          <p14:tracePt t="46648" x="2876550" y="3143250"/>
          <p14:tracePt t="46654" x="2849563" y="3143250"/>
          <p14:tracePt t="46668" x="2822575" y="3143250"/>
          <p14:tracePt t="46681" x="2795588" y="3143250"/>
          <p14:tracePt t="46686" x="2778125" y="3143250"/>
          <p14:tracePt t="46697" x="2751138" y="3143250"/>
          <p14:tracePt t="46702" x="2714625" y="3143250"/>
          <p14:tracePt t="46713" x="2670175" y="3143250"/>
          <p14:tracePt t="46718" x="2635250" y="3143250"/>
          <p14:tracePt t="46730" x="2608263" y="3143250"/>
          <p14:tracePt t="46735" x="2563813" y="3143250"/>
          <p14:tracePt t="46746" x="2509838" y="3152775"/>
          <p14:tracePt t="46752" x="2474913" y="3152775"/>
          <p14:tracePt t="46762" x="2447925" y="3152775"/>
          <p14:tracePt t="46768" x="2428875" y="3152775"/>
          <p14:tracePt t="46778" x="2401888" y="3152775"/>
          <p14:tracePt t="46784" x="2366963" y="3152775"/>
          <p14:tracePt t="46794" x="2339975" y="3152775"/>
          <p14:tracePt t="46800" x="2295525" y="3152775"/>
          <p14:tracePt t="46809" x="2268538" y="3152775"/>
          <p14:tracePt t="46815" x="2259013" y="3152775"/>
          <p14:tracePt t="46825" x="2233613" y="3152775"/>
          <p14:tracePt t="46832" x="2214563" y="3152775"/>
          <p14:tracePt t="46841" x="2206625" y="3152775"/>
          <p14:tracePt t="46848" x="2179638" y="3152775"/>
          <p14:tracePt t="46857" x="2152650" y="3170238"/>
          <p14:tracePt t="46873" x="2125663" y="3170238"/>
          <p14:tracePt t="46881" x="2081213" y="3170238"/>
          <p14:tracePt t="46889" x="2036763" y="3170238"/>
          <p14:tracePt t="46896" x="1955800" y="3170238"/>
          <p14:tracePt t="46905" x="1857375" y="3179763"/>
          <p14:tracePt t="46912" x="1778000" y="3179763"/>
          <p14:tracePt t="46921" x="1687513" y="3179763"/>
          <p14:tracePt t="46928" x="1608138" y="3179763"/>
          <p14:tracePt t="46937" x="1554163" y="3179763"/>
          <p14:tracePt t="46945" x="1500188" y="3179763"/>
          <p14:tracePt t="46952" x="1482725" y="3179763"/>
          <p14:tracePt t="46962" x="1473200" y="3179763"/>
          <p14:tracePt t="47617" x="1482725" y="3179763"/>
          <p14:tracePt t="47633" x="1509713" y="3179763"/>
          <p14:tracePt t="47649" x="1527175" y="3179763"/>
          <p14:tracePt t="47654" x="1554163" y="3170238"/>
          <p14:tracePt t="47664" x="1563688" y="3170238"/>
          <p14:tracePt t="47670" x="1581150" y="3170238"/>
          <p14:tracePt t="47684" x="1589088" y="3170238"/>
          <p14:tracePt t="47697" x="1608138" y="3170238"/>
          <p14:tracePt t="47713" x="1616075" y="3170238"/>
          <p14:tracePt t="47733" x="1635125" y="3170238"/>
          <p14:tracePt t="47749" x="1643063" y="3170238"/>
          <p14:tracePt t="47764" x="1662113" y="3170238"/>
          <p14:tracePt t="47779" x="1670050" y="3170238"/>
          <p14:tracePt t="47784" x="1687513" y="3170238"/>
          <p14:tracePt t="47794" x="1697038" y="3152775"/>
          <p14:tracePt t="47801" x="1714500" y="3152775"/>
          <p14:tracePt t="47809" x="1724025" y="3152775"/>
          <p14:tracePt t="47825" x="1741488" y="3152775"/>
          <p14:tracePt t="47832" x="1751013" y="3152775"/>
          <p14:tracePt t="47845" x="1768475" y="3152775"/>
          <p14:tracePt t="48371" x="1778000" y="3152775"/>
          <p14:tracePt t="48380" x="1795463" y="3152775"/>
          <p14:tracePt t="48407" x="1804988" y="3170238"/>
          <p14:tracePt t="56030" x="2009775" y="3044825"/>
          <p14:tracePt t="56049" x="2876550" y="2446338"/>
          <p14:tracePt t="56063" x="3224213" y="2170113"/>
          <p14:tracePt t="56069" x="3625850" y="1884363"/>
          <p14:tracePt t="56080" x="4171950" y="1527175"/>
          <p14:tracePt t="56102" x="4733925" y="1133475"/>
          <p14:tracePt t="56103" x="6145213" y="347663"/>
          <p14:tracePt t="57696" x="12130088" y="88900"/>
          <p14:tracePt t="57696" x="12022138" y="169863"/>
          <p14:tracePt t="57696" x="11915775" y="268288"/>
          <p14:tracePt t="57696" x="11807825" y="374650"/>
          <p14:tracePt t="57696" x="11701463" y="455613"/>
          <p14:tracePt t="57696" x="11593513" y="561975"/>
          <p14:tracePt t="57696" x="11487150" y="652463"/>
          <p14:tracePt t="57696" x="11307763" y="803275"/>
          <p14:tracePt t="57696" x="11093450" y="990600"/>
          <p14:tracePt t="57696" x="11004550" y="1081088"/>
          <p14:tracePt t="57696" x="10923588" y="1160463"/>
          <p14:tracePt t="57696" x="10825163" y="1268413"/>
          <p14:tracePt t="57696" x="10745788" y="1374775"/>
          <p14:tracePt t="57696" x="10664825" y="1482725"/>
          <p14:tracePt t="57696" x="10602913" y="1589088"/>
          <p14:tracePt t="57696" x="10521950" y="1697038"/>
          <p14:tracePt t="57696" x="10467975" y="1776413"/>
          <p14:tracePt t="57696" x="10396538" y="1884363"/>
          <p14:tracePt t="57696" x="10361613" y="1955800"/>
          <p14:tracePt t="57696" x="10263188" y="2062163"/>
          <p14:tracePt t="57696" x="10209213" y="2143125"/>
          <p14:tracePt t="57696" x="10182225" y="2205038"/>
          <p14:tracePt t="57696" x="10164763" y="2251075"/>
          <p14:tracePt t="57696" x="10120313" y="2312988"/>
          <p14:tracePt t="57696" x="10093325" y="2347913"/>
          <p14:tracePt t="57696" x="10066338" y="2419350"/>
          <p14:tracePt t="57696" x="10039350" y="2446338"/>
          <p14:tracePt t="57696" x="10012363" y="2482850"/>
          <p14:tracePt t="57696" x="10004425" y="2509838"/>
          <p14:tracePt t="57696" x="9977438" y="2554288"/>
          <p14:tracePt t="57696" x="9950450" y="2581275"/>
          <p14:tracePt t="57696" x="9950450" y="2608263"/>
          <p14:tracePt t="57696" x="9906000" y="2670175"/>
          <p14:tracePt t="57696" x="9879013" y="2724150"/>
          <p14:tracePt t="57696" x="9852025" y="2768600"/>
          <p14:tracePt t="57696" x="9825038" y="2822575"/>
          <p14:tracePt t="57696" x="9790113" y="2884488"/>
          <p14:tracePt t="57696" x="9744075" y="2955925"/>
          <p14:tracePt t="57696" x="9709150" y="3017838"/>
          <p14:tracePt t="57696" x="9664700" y="3071813"/>
          <p14:tracePt t="57696" x="9628188" y="3152775"/>
          <p14:tracePt t="57696" x="9574213" y="3232150"/>
          <p14:tracePt t="57696" x="9529763" y="3313113"/>
          <p14:tracePt t="57696" x="9502775" y="3384550"/>
          <p14:tracePt t="57696" x="9450388" y="3438525"/>
          <p14:tracePt t="57696" x="9396413" y="3554413"/>
          <p14:tracePt t="57696" x="9342438" y="3608388"/>
          <p14:tracePt t="57696" x="9315450" y="3660775"/>
          <p14:tracePt t="57696" x="9253538" y="3714750"/>
          <p14:tracePt t="57696" x="9209088" y="3786188"/>
          <p14:tracePt t="57696" x="9155113" y="3840163"/>
          <p14:tracePt t="57696" x="9101138" y="3902075"/>
          <p14:tracePt t="57696" x="9074150" y="3956050"/>
          <p14:tracePt t="57696" x="9021763" y="4010025"/>
          <p14:tracePt t="57696" x="9012238" y="4054475"/>
          <p14:tracePt t="57696" x="8958263" y="4089400"/>
          <p14:tracePt t="57696" x="8931275" y="4160838"/>
          <p14:tracePt t="57696" x="8878888" y="4197350"/>
          <p14:tracePt t="57696" x="8824913" y="4276725"/>
          <p14:tracePt t="57696" x="8770938" y="4357688"/>
          <p14:tracePt t="57696" x="8743950" y="4429125"/>
          <p14:tracePt t="57696" x="8672513" y="4510088"/>
          <p14:tracePt t="57696" x="8645525" y="4562475"/>
          <p14:tracePt t="57696" x="8610600" y="4633913"/>
          <p14:tracePt t="57696" x="8566150" y="4687888"/>
          <p14:tracePt t="57696" x="8539163" y="4732338"/>
          <p14:tracePt t="57696" x="8512175" y="4786313"/>
          <p14:tracePt t="57696" x="8485188" y="4822825"/>
          <p14:tracePt t="57696" x="8450263" y="4875213"/>
          <p14:tracePt t="57696" x="8431213" y="4919663"/>
          <p14:tracePt t="57696" x="8404225" y="4973638"/>
          <p14:tracePt t="57696" x="8342313" y="5081588"/>
          <p14:tracePt t="57696" x="8315325" y="5133975"/>
          <p14:tracePt t="57696" x="8288338" y="5187950"/>
          <p14:tracePt t="57696" x="8261350" y="5241925"/>
          <p14:tracePt t="57696" x="8235950" y="5276850"/>
          <p14:tracePt t="57696" x="8208963" y="5348288"/>
          <p14:tracePt t="57696" x="8181975" y="5402263"/>
          <p14:tracePt t="57696" x="8164513" y="5456238"/>
          <p14:tracePt t="57696" x="8154988" y="5483225"/>
          <p14:tracePt t="57696" x="8128000" y="5518150"/>
          <p14:tracePt t="57696" x="8118475" y="5562600"/>
          <p14:tracePt t="57696" x="8091488" y="5616575"/>
          <p14:tracePt t="57696" x="8091488" y="5626100"/>
          <p14:tracePt t="57696" x="8066088" y="5680075"/>
          <p14:tracePt t="57696" x="8066088" y="5697538"/>
          <p14:tracePt t="57696" x="8047038" y="5697538"/>
          <p14:tracePt t="57696" x="8047038" y="5680075"/>
          <p14:tracePt t="57696" x="8047038" y="5616575"/>
          <p14:tracePt t="57696" x="8047038" y="5599113"/>
          <p14:tracePt t="57696" x="8047038" y="5589588"/>
          <p14:tracePt t="57696" x="8074025" y="5510213"/>
          <p14:tracePt t="57696" x="8091488" y="5510213"/>
          <p14:tracePt t="57696" x="8137525" y="5375275"/>
          <p14:tracePt t="57696" x="8154988" y="5348288"/>
          <p14:tracePt t="57696" x="8164513" y="5295900"/>
          <p14:tracePt t="57696" x="8164513" y="5241925"/>
          <p14:tracePt t="57696" x="8181975" y="5170488"/>
          <p14:tracePt t="57696" x="8181975" y="5089525"/>
          <p14:tracePt t="57696" x="8189913" y="5027613"/>
          <p14:tracePt t="57696" x="8216900" y="4919663"/>
          <p14:tracePt t="57696" x="8216900" y="4848225"/>
          <p14:tracePt t="57696" x="8216900" y="4795838"/>
          <p14:tracePt t="57696" x="8243888" y="4687888"/>
          <p14:tracePt t="57696" x="8270875" y="4608513"/>
          <p14:tracePt t="57696" x="8297863" y="4537075"/>
          <p14:tracePt t="57696" x="8315325" y="4429125"/>
          <p14:tracePt t="57696" x="8342313" y="4348163"/>
          <p14:tracePt t="57696" x="8342313" y="4268788"/>
          <p14:tracePt t="57696" x="8351838" y="4187825"/>
          <p14:tracePt t="57696" x="8378825" y="4089400"/>
          <p14:tracePt t="57696" x="8378825" y="4010025"/>
          <p14:tracePt t="57696" x="8404225" y="3929063"/>
          <p14:tracePt t="57696" x="8431213" y="3822700"/>
          <p14:tracePt t="57696" x="8458200" y="3714750"/>
          <p14:tracePt t="57696" x="8512175" y="3598863"/>
          <p14:tracePt t="57696" x="8556625" y="3490913"/>
          <p14:tracePt t="57696" x="8583613" y="3384550"/>
          <p14:tracePt t="57696" x="8618538" y="3276600"/>
          <p14:tracePt t="57696" x="8645525" y="3179763"/>
          <p14:tracePt t="57696" x="8699500" y="3071813"/>
          <p14:tracePt t="57696" x="8753475" y="2965450"/>
          <p14:tracePt t="57696" x="8797925" y="2857500"/>
          <p14:tracePt t="57696" x="8832850" y="2776538"/>
          <p14:tracePt t="57696" x="8886825" y="2670175"/>
          <p14:tracePt t="57696" x="8940800" y="2589213"/>
          <p14:tracePt t="57696" x="8994775" y="2482850"/>
          <p14:tracePt t="57696" x="9039225" y="2401888"/>
          <p14:tracePt t="57696" x="9093200" y="2312988"/>
          <p14:tracePt t="57696" x="9155113" y="2232025"/>
          <p14:tracePt t="57696" x="9199563" y="2152650"/>
          <p14:tracePt t="57696" x="9253538" y="2071688"/>
          <p14:tracePt t="57696" x="9280525" y="2036763"/>
          <p14:tracePt t="57696" x="9334500" y="1965325"/>
          <p14:tracePt t="57696" x="9342438" y="1928813"/>
          <p14:tracePt t="57696" x="9386888" y="1884363"/>
          <p14:tracePt t="57696" x="9413875" y="1857375"/>
          <p14:tracePt t="57696" x="9423400" y="1822450"/>
          <p14:tracePt t="57696" x="9450388" y="1795463"/>
          <p14:tracePt t="57696" x="9467850" y="1776413"/>
          <p14:tracePt t="57696" x="9494838" y="1751013"/>
          <p14:tracePt t="57696" x="9521825" y="1741488"/>
          <p14:tracePt t="57696" x="9521825" y="1724025"/>
          <p14:tracePt t="57696" x="9529763" y="1697038"/>
          <p14:tracePt t="57696" x="9556750" y="1687513"/>
          <p14:tracePt t="57696" x="9556750" y="1670050"/>
          <p14:tracePt t="57696" x="9574213" y="1670050"/>
          <p14:tracePt t="57696" x="9574213" y="1660525"/>
          <p14:tracePt t="57696" x="9601200" y="1643063"/>
          <p14:tracePt t="57696" x="9601200" y="1633538"/>
          <p14:tracePt t="57696" x="9825038" y="1473200"/>
          <p14:tracePt t="57696" x="9906000" y="1428750"/>
          <p14:tracePt t="57696" x="9985375" y="1374775"/>
          <p14:tracePt t="57696" x="10039350" y="1322388"/>
          <p14:tracePt t="57696" x="10066338" y="1312863"/>
          <p14:tracePt t="57696" x="10110788" y="1285875"/>
          <p14:tracePt t="57696" x="10137775" y="1258888"/>
          <p14:tracePt t="57696" x="10147300" y="1258888"/>
          <p14:tracePt t="57696" x="10164763" y="1241425"/>
          <p14:tracePt t="57696" x="10172700" y="1231900"/>
          <p14:tracePt t="57696" x="10199688" y="1204913"/>
          <p14:tracePt t="57696" x="10209213" y="1187450"/>
          <p14:tracePt t="57696" x="10236200" y="1152525"/>
          <p14:tracePt t="57696" x="10307638" y="1098550"/>
          <p14:tracePt t="57696" x="10361613" y="1071563"/>
          <p14:tracePt t="57696" x="10396538" y="1027113"/>
          <p14:tracePt t="57696" x="10450513" y="990600"/>
          <p14:tracePt t="57696" x="10504488" y="946150"/>
          <p14:tracePt t="57696" x="10583863" y="911225"/>
          <p14:tracePt t="57696" x="10637838" y="866775"/>
          <p14:tracePt t="57696" x="10709275" y="857250"/>
          <p14:tracePt t="57696" x="10817225" y="812800"/>
          <p14:tracePt t="57696" x="10933113" y="776288"/>
          <p14:tracePt t="57696" x="11039475" y="723900"/>
          <p14:tracePt t="57696" x="11174413" y="696913"/>
          <p14:tracePt t="57696" x="11298238" y="652463"/>
          <p14:tracePt t="57696" x="11433175" y="588963"/>
          <p14:tracePt t="57696" x="11549063" y="536575"/>
          <p14:tracePt t="57696" x="11655425" y="482600"/>
          <p14:tracePt t="57696" x="11763375" y="438150"/>
          <p14:tracePt t="57696" x="11869738" y="384175"/>
          <p14:tracePt t="57696" x="11923713" y="347663"/>
          <p14:tracePt t="57696" x="11941175" y="322263"/>
          <p14:tracePt t="57696" x="12031663" y="276225"/>
          <p14:tracePt t="57696" x="12058650" y="250825"/>
          <p14:tracePt t="57696" x="12058650" y="241300"/>
          <p14:tracePt t="57696" x="12076113" y="241300"/>
          <p14:tracePt t="57696" x="12076113" y="223838"/>
          <p14:tracePt t="57696" x="12103100" y="214313"/>
          <p14:tracePt t="57696" x="12103100" y="196850"/>
          <p14:tracePt t="57696" x="12111038" y="187325"/>
          <p14:tracePt t="57696" x="12130088" y="169863"/>
          <p14:tracePt t="57696" x="12165013" y="115888"/>
          <p14:tracePt t="57696" x="12182475" y="88900"/>
          <p14:tracePt t="58083" x="12155488" y="652463"/>
          <p14:tracePt t="58084" x="12084050" y="776288"/>
          <p14:tracePt t="58095" x="12004675" y="884238"/>
          <p14:tracePt t="58105" x="11950700" y="990600"/>
          <p14:tracePt t="58112" x="11888788" y="1108075"/>
          <p14:tracePt t="58117" x="11834813" y="1187450"/>
          <p14:tracePt t="58127" x="11780838" y="1268413"/>
          <p14:tracePt t="58133" x="11701463" y="1419225"/>
          <p14:tracePt t="58143" x="11647488" y="1482725"/>
          <p14:tracePt t="58149" x="11620500" y="1536700"/>
          <p14:tracePt t="58159" x="11576050" y="1589088"/>
          <p14:tracePt t="58166" x="11539538" y="1670050"/>
          <p14:tracePt t="58175" x="11512550" y="1714500"/>
          <p14:tracePt t="58181" x="11468100" y="1768475"/>
          <p14:tracePt t="58191" x="11415713" y="1847850"/>
          <p14:tracePt t="58197" x="11388725" y="1884363"/>
          <p14:tracePt t="58207" x="11352213" y="1965325"/>
          <p14:tracePt t="58213" x="11298238" y="2036763"/>
          <p14:tracePt t="58223" x="11245850" y="2089150"/>
          <p14:tracePt t="58229" x="11174413" y="2170113"/>
          <p14:tracePt t="58240" x="11083925" y="2286000"/>
          <p14:tracePt t="58246" x="11012488" y="2339975"/>
          <p14:tracePt t="58256" x="10950575" y="2419350"/>
          <p14:tracePt t="58263" x="10896600" y="2473325"/>
          <p14:tracePt t="58272" x="10842625" y="2527300"/>
          <p14:tracePt t="58279" x="10790238" y="2562225"/>
          <p14:tracePt t="58291" x="10691813" y="2660650"/>
          <p14:tracePt t="58305" x="10664825" y="2687638"/>
          <p14:tracePt t="58311" x="10655300" y="2687638"/>
          <p14:tracePt t="58320" x="10628313" y="2697163"/>
          <p14:tracePt t="58327" x="10628313" y="2714625"/>
          <p14:tracePt t="58336" x="10610850" y="2714625"/>
          <p14:tracePt t="58342" x="10602913" y="2741613"/>
          <p14:tracePt t="58367" x="10583863" y="2741613"/>
          <p14:tracePt t="58373" x="10575925" y="2741613"/>
          <p14:tracePt t="58383" x="10575925" y="2751138"/>
          <p14:tracePt t="58431" x="10556875" y="2751138"/>
          <p14:tracePt t="60275" x="10556875" y="2768600"/>
          <p14:tracePt t="60291" x="10521950" y="2803525"/>
          <p14:tracePt t="60298" x="10504488" y="2803525"/>
          <p14:tracePt t="60311" x="10504488" y="2822575"/>
          <p14:tracePt t="61229" x="10494963" y="2830513"/>
          <p14:tracePt t="61245" x="10477500" y="2847975"/>
          <p14:tracePt t="61251" x="10450513" y="2857500"/>
          <p14:tracePt t="61261" x="10440988" y="2884488"/>
          <p14:tracePt t="61267" x="10414000" y="2884488"/>
          <p14:tracePt t="61277" x="10414000" y="2901950"/>
          <p14:tracePt t="61282" x="10396538" y="2901950"/>
          <p14:tracePt t="61293" x="10387013" y="2911475"/>
          <p14:tracePt t="61300" x="10369550" y="2938463"/>
          <p14:tracePt t="61313" x="10361613" y="2938463"/>
          <p14:tracePt t="61325" x="10342563" y="2938463"/>
          <p14:tracePt t="61330" x="10334625" y="2955925"/>
          <p14:tracePt t="61341" x="10315575" y="2982913"/>
          <p14:tracePt t="61346" x="10307638" y="2990850"/>
          <p14:tracePt t="61357" x="10290175" y="3009900"/>
          <p14:tracePt t="61363" x="10263188" y="3017838"/>
          <p14:tracePt t="61373" x="10236200" y="3044825"/>
          <p14:tracePt t="61379" x="10226675" y="3062288"/>
          <p14:tracePt t="61389" x="10209213" y="3071813"/>
          <p14:tracePt t="61395" x="10199688" y="3089275"/>
          <p14:tracePt t="61406" x="10182225" y="3116263"/>
          <p14:tracePt t="61411" x="10172700" y="3116263"/>
          <p14:tracePt t="61422" x="10164763" y="3116263"/>
          <p14:tracePt t="61441" x="10147300" y="3125788"/>
          <p14:tracePt t="61538" x="10137775" y="3125788"/>
          <p14:tracePt t="61549" x="10120313" y="3125788"/>
          <p14:tracePt t="61565" x="10110788" y="3125788"/>
          <p14:tracePt t="61572" x="10093325" y="3143250"/>
          <p14:tracePt t="61597" x="10083800" y="3152775"/>
          <p14:tracePt t="61604" x="10066338" y="3152775"/>
          <p14:tracePt t="61613" x="10039350" y="3152775"/>
          <p14:tracePt t="61621" x="10029825" y="3152775"/>
          <p14:tracePt t="61629" x="10012363" y="3152775"/>
          <p14:tracePt t="61637" x="10004425" y="3152775"/>
          <p14:tracePt t="61645" x="9958388" y="3152775"/>
          <p14:tracePt t="61654" x="9923463" y="3152775"/>
          <p14:tracePt t="61661" x="9896475" y="3152775"/>
          <p14:tracePt t="61671" x="9852025" y="3152775"/>
          <p14:tracePt t="61677" x="9825038" y="3152775"/>
          <p14:tracePt t="61688" x="9790113" y="3152775"/>
          <p14:tracePt t="61694" x="9763125" y="3152775"/>
          <p14:tracePt t="61710" x="9744075" y="3152775"/>
          <p14:tracePt t="61721" x="9736138" y="3152775"/>
          <p14:tracePt t="61738" x="9717088" y="3152775"/>
          <p14:tracePt t="61757" x="9709150" y="3152775"/>
          <p14:tracePt t="61773" x="9691688" y="3143250"/>
          <p14:tracePt t="61779" x="9682163" y="3143250"/>
          <p14:tracePt t="61793" x="9628188" y="3125788"/>
          <p14:tracePt t="61807" x="9556750" y="3125788"/>
          <p14:tracePt t="61812" x="9477375" y="3116263"/>
          <p14:tracePt t="61823" x="9369425" y="3098800"/>
          <p14:tracePt t="61829" x="9263063" y="3098800"/>
          <p14:tracePt t="61839" x="9145588" y="3089275"/>
          <p14:tracePt t="61845" x="8994775" y="3062288"/>
          <p14:tracePt t="61856" x="8859838" y="3062288"/>
          <p14:tracePt t="61861" x="8753475" y="3044825"/>
          <p14:tracePt t="61872" x="8610600" y="3044825"/>
          <p14:tracePt t="61877" x="8529638" y="3044825"/>
          <p14:tracePt t="61888" x="8485188" y="3044825"/>
          <p14:tracePt t="61893" x="8458200" y="3044825"/>
          <p14:tracePt t="61919" x="8450263" y="3062288"/>
          <p14:tracePt t="61936" x="8431213" y="3062288"/>
          <p14:tracePt t="61956" x="8423275" y="3071813"/>
          <p14:tracePt t="61967" x="8404225" y="3071813"/>
          <p14:tracePt t="61983" x="8396288" y="3071813"/>
          <p14:tracePt t="62148" x="8378825" y="3044825"/>
          <p14:tracePt t="62159" x="8378825" y="3009900"/>
          <p14:tracePt t="62166" x="8378825" y="2982913"/>
          <p14:tracePt t="62179" x="8378825" y="2928938"/>
          <p14:tracePt t="62195" x="8378825" y="2901950"/>
          <p14:tracePt t="62207" x="8378825" y="2874963"/>
          <p14:tracePt t="62212" x="8378825" y="2857500"/>
          <p14:tracePt t="62223" x="8369300" y="2803525"/>
          <p14:tracePt t="62229" x="8369300" y="2768600"/>
          <p14:tracePt t="62239" x="8369300" y="2751138"/>
          <p14:tracePt t="62244" x="8369300" y="2741613"/>
          <p14:tracePt t="62256" x="8369300" y="2714625"/>
          <p14:tracePt t="62272" x="8369300" y="2697163"/>
          <p14:tracePt t="62291" x="8369300" y="2687638"/>
          <p14:tracePt t="62305" x="8369300" y="2670175"/>
          <p14:tracePt t="62311" x="8369300" y="2660650"/>
          <p14:tracePt t="62320" x="8369300" y="2633663"/>
          <p14:tracePt t="62336" x="8351838" y="2608263"/>
          <p14:tracePt t="62344" x="8351838" y="2581275"/>
          <p14:tracePt t="62351" x="8351838" y="2562225"/>
          <p14:tracePt t="62367" x="8351838" y="2554288"/>
          <p14:tracePt t="62374" x="8351838" y="2536825"/>
          <p14:tracePt t="62388" x="8351838" y="2527300"/>
          <p14:tracePt t="62399" x="8351838" y="2509838"/>
          <p14:tracePt t="62420" x="8342313" y="2500313"/>
          <p14:tracePt t="62447" x="8342313" y="2482850"/>
          <p14:tracePt t="62467" x="8342313" y="2455863"/>
          <p14:tracePt t="62479" x="8342313" y="2446338"/>
          <p14:tracePt t="62485" x="8342313" y="2428875"/>
          <p14:tracePt t="62495" x="8324850" y="2347913"/>
          <p14:tracePt t="62501" x="8315325" y="2295525"/>
          <p14:tracePt t="62511" x="8315325" y="2259013"/>
          <p14:tracePt t="62516" x="8315325" y="2205038"/>
          <p14:tracePt t="62527" x="8297863" y="2152650"/>
          <p14:tracePt t="62533" x="8297863" y="2116138"/>
          <p14:tracePt t="62543" x="8297863" y="2071688"/>
          <p14:tracePt t="62549" x="8288338" y="2044700"/>
          <p14:tracePt t="62559" x="8288338" y="2036763"/>
          <p14:tracePt t="62724" x="8297863" y="2036763"/>
          <p14:tracePt t="62739" x="8297863" y="2044700"/>
          <p14:tracePt t="62751" x="8297863" y="2062163"/>
          <p14:tracePt t="62758" x="8297863" y="2071688"/>
          <p14:tracePt t="62767" x="8297863" y="2089150"/>
          <p14:tracePt t="62783" x="8297863" y="2116138"/>
          <p14:tracePt t="62791" x="8288338" y="2125663"/>
          <p14:tracePt t="62799" x="8288338" y="2143125"/>
          <p14:tracePt t="62806" x="8288338" y="2152650"/>
          <p14:tracePt t="62815" x="8288338" y="2170113"/>
          <p14:tracePt t="62831" x="8270875" y="2179638"/>
          <p14:tracePt t="62847" x="8270875" y="2197100"/>
          <p14:tracePt t="62863" x="8270875" y="2205038"/>
          <p14:tracePt t="62883" x="8270875" y="2224088"/>
          <p14:tracePt t="62895" x="8270875" y="2232025"/>
          <p14:tracePt t="62901" x="8270875" y="2259013"/>
          <p14:tracePt t="62911" x="8243888" y="2322513"/>
          <p14:tracePt t="62918" x="8243888" y="2366963"/>
          <p14:tracePt t="62927" x="8235950" y="2401888"/>
          <p14:tracePt t="62933" x="8235950" y="2455863"/>
          <p14:tracePt t="62943" x="8235950" y="2500313"/>
          <p14:tracePt t="62948" x="8208963" y="2581275"/>
          <p14:tracePt t="62959" x="8189913" y="2633663"/>
          <p14:tracePt t="62966" x="8189913" y="2670175"/>
          <p14:tracePt t="62975" x="8154988" y="2751138"/>
          <p14:tracePt t="62981" x="8154988" y="2803525"/>
          <p14:tracePt t="62991" x="8137525" y="2857500"/>
          <p14:tracePt t="62997" x="8118475" y="2938463"/>
          <p14:tracePt t="63007" x="8118475" y="2990850"/>
          <p14:tracePt t="63012" x="8118475" y="3062288"/>
          <p14:tracePt t="63023" x="8101013" y="3116263"/>
          <p14:tracePt t="63029" x="8101013" y="3179763"/>
          <p14:tracePt t="63040" x="8091488" y="3259138"/>
          <p14:tracePt t="63046" x="8091488" y="3313113"/>
          <p14:tracePt t="63057" x="8091488" y="3367088"/>
          <p14:tracePt t="63062" x="8074025" y="3419475"/>
          <p14:tracePt t="63073" x="8074025" y="3465513"/>
          <p14:tracePt t="63084" x="8074025" y="3517900"/>
          <p14:tracePt t="63092" x="8066088" y="3554413"/>
          <p14:tracePt t="63093" x="8066088" y="3571875"/>
          <p14:tracePt t="63105" x="8066088" y="3608388"/>
          <p14:tracePt t="63110" x="8066088" y="3633788"/>
          <p14:tracePt t="63123" x="8066088" y="3652838"/>
          <p14:tracePt t="63231" x="8066088" y="3633788"/>
          <p14:tracePt t="63239" x="8066088" y="3625850"/>
          <p14:tracePt t="63251" x="8066088" y="3608388"/>
          <p14:tracePt t="63263" x="8066088" y="3598863"/>
          <p14:tracePt t="63270" x="8066088" y="3571875"/>
          <p14:tracePt t="63279" x="8066088" y="3544888"/>
          <p14:tracePt t="63285" x="8066088" y="3527425"/>
          <p14:tracePt t="63295" x="8066088" y="3490913"/>
          <p14:tracePt t="63301" x="8066088" y="3446463"/>
          <p14:tracePt t="63311" x="8066088" y="3394075"/>
          <p14:tracePt t="63317" x="8066088" y="3357563"/>
          <p14:tracePt t="63329" x="8066088" y="3313113"/>
          <p14:tracePt t="63335" x="8066088" y="3251200"/>
          <p14:tracePt t="63345" x="8066088" y="3205163"/>
          <p14:tracePt t="63350" x="8066088" y="3179763"/>
          <p14:tracePt t="63361" x="8066088" y="3170238"/>
          <p14:tracePt t="63367" x="8047038" y="3143250"/>
          <p14:tracePt t="63381" x="8047038" y="3116263"/>
          <p14:tracePt t="63393" x="8047038" y="3098800"/>
          <p14:tracePt t="63399" x="8047038" y="3089275"/>
          <p14:tracePt t="63409" x="8047038" y="3071813"/>
          <p14:tracePt t="63415" x="8047038" y="3062288"/>
          <p14:tracePt t="63425" x="8047038" y="3044825"/>
          <p14:tracePt t="63441" x="8047038" y="3017838"/>
          <p14:tracePt t="63447" x="8047038" y="3009900"/>
          <p14:tracePt t="63553" x="8039100" y="3017838"/>
          <p14:tracePt t="63561" x="8039100" y="3044825"/>
          <p14:tracePt t="63570" x="8020050" y="3062288"/>
          <p14:tracePt t="63577" x="7967663" y="3116263"/>
          <p14:tracePt t="63586" x="7913688" y="3170238"/>
          <p14:tracePt t="63593" x="7859713" y="3224213"/>
          <p14:tracePt t="63601" x="7770813" y="3276600"/>
          <p14:tracePt t="63608" x="7699375" y="3330575"/>
          <p14:tracePt t="63617" x="7591425" y="3394075"/>
          <p14:tracePt t="63625" x="7502525" y="3446463"/>
          <p14:tracePt t="63633" x="7404100" y="3517900"/>
          <p14:tracePt t="63640" x="7351713" y="3544888"/>
          <p14:tracePt t="63649" x="7243763" y="3608388"/>
          <p14:tracePt t="63657" x="7216775" y="3625850"/>
          <p14:tracePt t="63665" x="7181850" y="3652838"/>
          <p14:tracePt t="63673" x="7181850" y="3660775"/>
          <p14:tracePt t="63681" x="7162800" y="3679825"/>
          <p14:tracePt t="63689" x="7154863" y="3679825"/>
          <p14:tracePt t="63697" x="7154863" y="3687763"/>
          <p14:tracePt t="63729" x="7154863" y="3705225"/>
          <p14:tracePt t="63761" x="7162800" y="3705225"/>
          <p14:tracePt t="63767" x="7162800" y="3714750"/>
          <p14:tracePt t="63777" x="7181850" y="3714750"/>
          <p14:tracePt t="63793" x="7181850" y="3732213"/>
          <p14:tracePt t="63841" x="7189788" y="3741738"/>
          <p14:tracePt t="63857" x="7234238" y="3741738"/>
          <p14:tracePt t="63863" x="7288213" y="3768725"/>
          <p14:tracePt t="63873" x="7342188" y="3795713"/>
          <p14:tracePt t="63879" x="7404100" y="3840163"/>
          <p14:tracePt t="63890" x="7475538" y="3867150"/>
          <p14:tracePt t="63896" x="7529513" y="3894138"/>
          <p14:tracePt t="63906" x="7583488" y="3919538"/>
          <p14:tracePt t="63913" x="7637463" y="3946525"/>
          <p14:tracePt t="63923" x="7662863" y="3973513"/>
          <p14:tracePt t="63929" x="7699375" y="4000500"/>
          <p14:tracePt t="63939" x="7743825" y="4027488"/>
          <p14:tracePt t="63945" x="7770813" y="4054475"/>
          <p14:tracePt t="63956" x="7797800" y="4081463"/>
          <p14:tracePt t="63957" x="7824788" y="4089400"/>
          <p14:tracePt t="63970" x="7824788" y="4108450"/>
          <p14:tracePt t="63976" x="7832725" y="4116388"/>
          <p14:tracePt t="63986" x="7851775" y="4133850"/>
          <p14:tracePt t="63993" x="7851775" y="4143375"/>
          <p14:tracePt t="64001" x="7859713" y="4170363"/>
          <p14:tracePt t="64009" x="7877175" y="4197350"/>
          <p14:tracePt t="64017" x="7913688" y="4241800"/>
          <p14:tracePt t="64024" x="7958138" y="4276725"/>
          <p14:tracePt t="64033" x="7985125" y="4348163"/>
          <p14:tracePt t="64041" x="8039100" y="4384675"/>
          <p14:tracePt t="64049" x="8066088" y="4429125"/>
          <p14:tracePt t="64057" x="8091488" y="4456113"/>
          <p14:tracePt t="64065" x="8118475" y="4483100"/>
          <p14:tracePt t="64073" x="8164513" y="4537075"/>
          <p14:tracePt t="64081" x="8181975" y="4545013"/>
          <p14:tracePt t="64089" x="8189913" y="4562475"/>
          <p14:tracePt t="64097" x="8216900" y="4581525"/>
          <p14:tracePt t="64105" x="8235950" y="4581525"/>
          <p14:tracePt t="64113" x="8235950" y="4598988"/>
          <p14:tracePt t="64465" x="8208963" y="4598988"/>
          <p14:tracePt t="64486" x="8189913" y="4598988"/>
          <p14:tracePt t="64501" x="8181975" y="4598988"/>
          <p14:tracePt t="64513" x="8181975" y="4608513"/>
          <p14:tracePt t="64529" x="8164513" y="4608513"/>
          <p14:tracePt t="64561" x="8154988" y="4608513"/>
          <p14:tracePt t="64677" x="8164513" y="4598988"/>
          <p14:tracePt t="64689" x="8189913" y="4572000"/>
          <p14:tracePt t="64696" x="8235950" y="4545013"/>
          <p14:tracePt t="64706" x="8288338" y="4537075"/>
          <p14:tracePt t="64712" x="8342313" y="4518025"/>
          <p14:tracePt t="64722" x="8423275" y="4518025"/>
          <p14:tracePt t="64727" x="8458200" y="4510088"/>
          <p14:tracePt t="64738" x="8512175" y="4510088"/>
          <p14:tracePt t="64743" x="8556625" y="4510088"/>
          <p14:tracePt t="64756" x="8566150" y="4510088"/>
          <p14:tracePt t="64761" x="8593138" y="4510088"/>
          <p14:tracePt t="64773" x="8610600" y="4510088"/>
          <p14:tracePt t="64789" x="8618538" y="4510088"/>
          <p14:tracePt t="64806" x="8637588" y="4510088"/>
          <p14:tracePt t="64817" x="8645525" y="4518025"/>
          <p14:tracePt t="64825" x="8672513" y="4518025"/>
          <p14:tracePt t="64833" x="8716963" y="4518025"/>
          <p14:tracePt t="64841" x="8753475" y="4518025"/>
          <p14:tracePt t="64851" x="8807450" y="4537075"/>
          <p14:tracePt t="64859" x="8851900" y="4537075"/>
          <p14:tracePt t="64867" x="8931275" y="4537075"/>
          <p14:tracePt t="64874" x="8967788" y="4537075"/>
          <p14:tracePt t="64883" x="8994775" y="4537075"/>
          <p14:tracePt t="65884" x="8994775" y="4545013"/>
          <p14:tracePt t="66317" x="9074150" y="4465638"/>
          <p14:tracePt t="66327" x="9093200" y="4456113"/>
          <p14:tracePt t="66334" x="9145588" y="4384675"/>
          <p14:tracePt t="66342" x="9182100" y="4330700"/>
          <p14:tracePt t="66349" x="9236075" y="4295775"/>
          <p14:tracePt t="66357" x="9263063" y="4241800"/>
          <p14:tracePt t="66365" x="9315450" y="4170363"/>
          <p14:tracePt t="66373" x="9342438" y="4116388"/>
          <p14:tracePt t="66381" x="9369425" y="4062413"/>
          <p14:tracePt t="66389" x="9396413" y="4054475"/>
          <p14:tracePt t="66397" x="9413875" y="4000500"/>
          <p14:tracePt t="66405" x="9440863" y="3983038"/>
          <p14:tracePt t="66413" x="9440863" y="3973513"/>
          <p14:tracePt t="66422" x="9440863" y="3956050"/>
          <p14:tracePt t="66433" x="9440863" y="3946525"/>
          <p14:tracePt t="66445" x="9440863" y="3929063"/>
          <p14:tracePt t="66451" x="9450388" y="3929063"/>
          <p14:tracePt t="66461" x="9450388" y="3919538"/>
          <p14:tracePt t="66477" x="9450388" y="3902075"/>
          <p14:tracePt t="66493" x="9450388" y="3894138"/>
          <p14:tracePt t="66525" x="9450388" y="3875088"/>
          <p14:tracePt t="66541" x="9450388" y="3867150"/>
          <p14:tracePt t="66547" x="9450388" y="3848100"/>
          <p14:tracePt t="66557" x="9450388" y="3840163"/>
          <p14:tracePt t="66562" x="9467850" y="3813175"/>
          <p14:tracePt t="66573" x="9467850" y="3795713"/>
          <p14:tracePt t="66578" x="9467850" y="3786188"/>
          <p14:tracePt t="66589" x="9467850" y="3768725"/>
          <p14:tracePt t="66595" x="9467850" y="3759200"/>
          <p14:tracePt t="66606" x="9467850" y="3741738"/>
          <p14:tracePt t="66637" x="9467850" y="3732213"/>
          <p14:tracePt t="66642" x="9467850" y="3714750"/>
          <p14:tracePt t="66657" x="9467850" y="3705225"/>
          <p14:tracePt t="66670" x="9477375" y="3652838"/>
          <p14:tracePt t="66686" x="9477375" y="3625850"/>
          <p14:tracePt t="66692" x="9477375" y="3598863"/>
          <p14:tracePt t="66701" x="9477375" y="3581400"/>
          <p14:tracePt t="66708" x="9494838" y="3544888"/>
          <p14:tracePt t="66717" x="9494838" y="3517900"/>
          <p14:tracePt t="66724" x="9494838" y="3490913"/>
          <p14:tracePt t="66733" x="9502775" y="3473450"/>
          <p14:tracePt t="66742" x="9502775" y="3446463"/>
          <p14:tracePt t="66749" x="9502775" y="3419475"/>
          <p14:tracePt t="66756" x="9521825" y="3411538"/>
          <p14:tracePt t="66765" x="9521825" y="3367088"/>
          <p14:tracePt t="66773" x="9521825" y="3340100"/>
          <p14:tracePt t="66781" x="9521825" y="3313113"/>
          <p14:tracePt t="66789" x="9521825" y="3303588"/>
          <p14:tracePt t="66797" x="9521825" y="3286125"/>
          <p14:tracePt t="66805" x="9521825" y="3276600"/>
          <p14:tracePt t="66813" x="9521825" y="3259138"/>
          <p14:tracePt t="66822" x="9521825" y="3251200"/>
          <p14:tracePt t="66877" x="9521825" y="3232150"/>
          <p14:tracePt t="66925" x="9521825" y="3224213"/>
          <p14:tracePt t="66957" x="9521825" y="3205163"/>
          <p14:tracePt t="66973" x="9521825" y="3197225"/>
          <p14:tracePt t="66978" x="9521825" y="3170238"/>
          <p14:tracePt t="66989" x="9521825" y="3152775"/>
          <p14:tracePt t="66995" x="9521825" y="3143250"/>
          <p14:tracePt t="67006" x="9521825" y="3116263"/>
          <p14:tracePt t="67011" x="9521825" y="3098800"/>
          <p14:tracePt t="67022" x="9521825" y="3044825"/>
          <p14:tracePt t="67039" x="9521825" y="3036888"/>
          <p14:tracePt t="67044" x="9521825" y="3017838"/>
          <p14:tracePt t="67055" x="9521825" y="3009900"/>
          <p14:tracePt t="67060" x="9529763" y="2990850"/>
          <p14:tracePt t="67070" x="9529763" y="2982913"/>
          <p14:tracePt t="67076" x="9529763" y="2965450"/>
          <p14:tracePt t="67086" x="9529763" y="2955925"/>
          <p14:tracePt t="67092" x="9529763" y="2938463"/>
          <p14:tracePt t="67106" x="9529763" y="2911475"/>
          <p14:tracePt t="67117" x="9521825" y="2901950"/>
          <p14:tracePt t="67125" x="9521825" y="2884488"/>
          <p14:tracePt t="67133" x="9521825" y="2874963"/>
          <p14:tracePt t="67155" x="9521825" y="2857500"/>
          <p14:tracePt t="67181" x="9521825" y="2847975"/>
          <p14:tracePt t="67197" x="9521825" y="2830513"/>
          <p14:tracePt t="67204" x="9521825" y="2822575"/>
          <p14:tracePt t="67217" x="9521825" y="2803525"/>
          <p14:tracePt t="67229" x="9521825" y="2795588"/>
          <p14:tracePt t="67245" x="9521825" y="2776538"/>
          <p14:tracePt t="67251" x="9521825" y="2768600"/>
          <p14:tracePt t="67265" x="9521825" y="2751138"/>
          <p14:tracePt t="67309" x="9521825" y="2741613"/>
          <p14:tracePt t="67437" x="9521825" y="2724150"/>
          <p14:tracePt t="67501" x="9502775" y="2724150"/>
          <p14:tracePt t="67695" x="9494838" y="2724150"/>
          <p14:tracePt t="67775" x="9467850" y="2724150"/>
          <p14:tracePt t="67791" x="9440863" y="2724150"/>
          <p14:tracePt t="67796" x="9396413" y="2697163"/>
          <p14:tracePt t="67807" x="9342438" y="2697163"/>
          <p14:tracePt t="67812" x="9334500" y="2687638"/>
          <p14:tracePt t="67823" x="9307513" y="2687638"/>
          <p14:tracePt t="67828" x="9288463" y="2687638"/>
          <p14:tracePt t="67839" x="9280525" y="2687638"/>
          <p14:tracePt t="67935" x="9263063" y="2687638"/>
          <p14:tracePt t="67941" x="9253538" y="2687638"/>
          <p14:tracePt t="67951" x="9226550" y="2687638"/>
          <p14:tracePt t="67958" x="9182100" y="2687638"/>
          <p14:tracePt t="67967" x="9120188" y="2687638"/>
          <p14:tracePt t="67974" x="9066213" y="2697163"/>
          <p14:tracePt t="67983" x="8985250" y="2697163"/>
          <p14:tracePt t="67990" x="8904288" y="2697163"/>
          <p14:tracePt t="67999" x="8807450" y="2714625"/>
          <p14:tracePt t="68007" x="8645525" y="2724150"/>
          <p14:tracePt t="68015" x="8539163" y="2724150"/>
          <p14:tracePt t="68022" x="8450263" y="2724150"/>
          <p14:tracePt t="68031" x="8351838" y="2724150"/>
          <p14:tracePt t="68039" x="8270875" y="2724150"/>
          <p14:tracePt t="68047" x="8208963" y="2724150"/>
          <p14:tracePt t="68055" x="8154988" y="2724150"/>
          <p14:tracePt t="68063" x="8118475" y="2724150"/>
          <p14:tracePt t="68072" x="8091488" y="2724150"/>
          <p14:tracePt t="68079" x="8074025" y="2724150"/>
          <p14:tracePt t="68243" x="8066088" y="2741613"/>
          <p14:tracePt t="68259" x="8039100" y="2741613"/>
          <p14:tracePt t="68272" x="8039100" y="2751138"/>
          <p14:tracePt t="68288" x="8020050" y="2768600"/>
          <p14:tracePt t="68295" x="8012113" y="2776538"/>
          <p14:tracePt t="68305" x="7994650" y="2795588"/>
          <p14:tracePt t="68311" x="7967663" y="2803525"/>
          <p14:tracePt t="68320" x="7958138" y="2830513"/>
          <p14:tracePt t="68327" x="7931150" y="2847975"/>
          <p14:tracePt t="68336" x="7904163" y="2874963"/>
          <p14:tracePt t="68351" x="7877175" y="2901950"/>
          <p14:tracePt t="68358" x="7832725" y="2928938"/>
          <p14:tracePt t="68367" x="7805738" y="2928938"/>
          <p14:tracePt t="68374" x="7797800" y="2955925"/>
          <p14:tracePt t="68383" x="7770813" y="2955925"/>
          <p14:tracePt t="68399" x="7753350" y="2965450"/>
          <p14:tracePt t="69015" x="7743825" y="2965450"/>
          <p14:tracePt t="69031" x="7726363" y="2965450"/>
          <p14:tracePt t="69197" x="7716838" y="2965450"/>
          <p14:tracePt t="69209" x="7699375" y="2965450"/>
          <p14:tracePt t="69215" x="7689850" y="2965450"/>
          <p14:tracePt t="69225" x="7637463" y="2965450"/>
          <p14:tracePt t="69230" x="7618413" y="2965450"/>
          <p14:tracePt t="69245" x="7610475" y="2965450"/>
          <p14:tracePt t="69601" x="7662863" y="2955925"/>
          <p14:tracePt t="69608" x="7672388" y="2955925"/>
          <p14:tracePt t="69617" x="7689850" y="2955925"/>
          <p14:tracePt t="69624" x="7699375" y="2955925"/>
          <p14:tracePt t="69649" x="7716838" y="2955925"/>
          <p14:tracePt t="69681" x="7726363" y="2955925"/>
          <p14:tracePt t="69713" x="7743825" y="2955925"/>
          <p14:tracePt t="69729" x="7753350" y="2955925"/>
          <p14:tracePt t="69735" x="7797800" y="2955925"/>
          <p14:tracePt t="69745" x="7851775" y="2955925"/>
          <p14:tracePt t="69751" x="7886700" y="2965450"/>
          <p14:tracePt t="69761" x="7931150" y="2965450"/>
          <p14:tracePt t="69766" x="7985125" y="2965450"/>
          <p14:tracePt t="69781" x="7994650" y="2965450"/>
          <p14:tracePt t="69889" x="8012113" y="2965450"/>
          <p14:tracePt t="69909" x="8020050" y="2955925"/>
          <p14:tracePt t="69925" x="8039100" y="2955925"/>
          <p14:tracePt t="69939" x="8066088" y="2955925"/>
          <p14:tracePt t="69944" x="8101013" y="2955925"/>
          <p14:tracePt t="69954" x="8128000" y="2955925"/>
          <p14:tracePt t="69960" x="8164513" y="2955925"/>
          <p14:tracePt t="69972" x="8208963" y="2955925"/>
          <p14:tracePt t="69977" x="8243888" y="2955925"/>
          <p14:tracePt t="69986" x="8270875" y="2955925"/>
          <p14:tracePt t="69992" x="8315325" y="2955925"/>
          <p14:tracePt t="70001" x="8342313" y="2955925"/>
          <p14:tracePt t="70007" x="8351838" y="2955925"/>
          <p14:tracePt t="70022" x="8369300" y="2955925"/>
          <p14:tracePt t="70795" x="8423275" y="2911475"/>
          <p14:tracePt t="70811" x="8475663" y="2884488"/>
          <p14:tracePt t="70827" x="8485188" y="2884488"/>
          <p14:tracePt t="70843" x="8502650" y="2874963"/>
          <p14:tracePt t="70850" x="8512175" y="2874963"/>
          <p14:tracePt t="70859" x="8566150" y="2847975"/>
          <p14:tracePt t="70865" x="8583613" y="2830513"/>
          <p14:tracePt t="70875" x="8610600" y="2822575"/>
          <p14:tracePt t="70881" x="8618538" y="2803525"/>
          <p14:tracePt t="70891" x="8637588" y="2795588"/>
          <p14:tracePt t="70897" x="8637588" y="2776538"/>
          <p14:tracePt t="70923" x="8645525" y="2768600"/>
          <p14:tracePt t="70943" x="8645525" y="2751138"/>
          <p14:tracePt t="70959" x="8664575" y="2741613"/>
          <p14:tracePt t="70975" x="8664575" y="2714625"/>
          <p14:tracePt t="70988" x="8689975" y="2697163"/>
          <p14:tracePt t="70995" x="8689975" y="2687638"/>
          <p14:tracePt t="71005" x="8689975" y="2670175"/>
          <p14:tracePt t="71010" x="8699500" y="2660650"/>
          <p14:tracePt t="71020" x="8699500" y="2643188"/>
          <p14:tracePt t="71026" x="8716963" y="2616200"/>
          <p14:tracePt t="71036" x="8743950" y="2589213"/>
          <p14:tracePt t="71043" x="8743950" y="2562225"/>
          <p14:tracePt t="71051" x="8770938" y="2527300"/>
          <p14:tracePt t="71058" x="8780463" y="2500313"/>
          <p14:tracePt t="71067" x="8807450" y="2428875"/>
          <p14:tracePt t="71074" x="8824913" y="2401888"/>
          <p14:tracePt t="71083" x="8824913" y="2393950"/>
          <p14:tracePt t="71091" x="8832850" y="2374900"/>
          <p14:tracePt t="71099" x="8832850" y="2366963"/>
          <p14:tracePt t="71115" x="8832850" y="2347913"/>
          <p14:tracePt t="71131" x="8851900" y="2339975"/>
          <p14:tracePt t="71139" x="8851900" y="2322513"/>
          <p14:tracePt t="71147" x="8851900" y="2312988"/>
          <p14:tracePt t="71164" x="8851900" y="2295525"/>
          <p14:tracePt t="71172" x="8851900" y="2286000"/>
          <p14:tracePt t="71179" x="8851900" y="2276475"/>
          <p14:tracePt t="71189" x="8851900" y="2232025"/>
          <p14:tracePt t="71195" x="8878888" y="2224088"/>
          <p14:tracePt t="71206" x="8886825" y="2197100"/>
          <p14:tracePt t="71212" x="8886825" y="2170113"/>
          <p14:tracePt t="71222" x="8913813" y="2143125"/>
          <p14:tracePt t="71228" x="8913813" y="2125663"/>
          <p14:tracePt t="71239" x="8913813" y="2116138"/>
          <p14:tracePt t="71245" x="8931275" y="2098675"/>
          <p14:tracePt t="71255" x="8931275" y="2089150"/>
          <p14:tracePt t="71261" x="8931275" y="2071688"/>
          <p14:tracePt t="71272" x="8940800" y="2062163"/>
          <p14:tracePt t="71279" x="8940800" y="2036763"/>
          <p14:tracePt t="71289" x="8958263" y="2017713"/>
          <p14:tracePt t="71296" x="8958263" y="2009775"/>
          <p14:tracePt t="71307" x="8958263" y="1990725"/>
          <p14:tracePt t="71339" x="8967788" y="1990725"/>
          <p14:tracePt t="71344" x="8967788" y="1982788"/>
          <p14:tracePt t="71372" x="8967788" y="1965325"/>
          <p14:tracePt t="71380" x="8967788" y="1955800"/>
          <p14:tracePt t="71387" x="8985250" y="1938338"/>
          <p14:tracePt t="71394" x="8985250" y="1928813"/>
          <p14:tracePt t="71407" x="8985250" y="1911350"/>
          <p14:tracePt t="71422" x="8985250" y="1901825"/>
          <p14:tracePt t="71427" x="9012238" y="1884363"/>
          <p14:tracePt t="71435" x="9012238" y="1874838"/>
          <p14:tracePt t="71441" x="9012238" y="1857375"/>
          <p14:tracePt t="71451" x="9039225" y="1830388"/>
          <p14:tracePt t="71467" x="9048750" y="1803400"/>
          <p14:tracePt t="71475" x="9074150" y="1795463"/>
          <p14:tracePt t="71483" x="9093200" y="1776413"/>
          <p14:tracePt t="71490" x="9093200" y="1768475"/>
          <p14:tracePt t="71515" x="9101138" y="1768475"/>
          <p14:tracePt t="71531" x="9101138" y="1751013"/>
          <p14:tracePt t="71707" x="9101138" y="1741488"/>
          <p14:tracePt t="71713" x="9120188" y="1741488"/>
          <p14:tracePt t="71723" x="9128125" y="1724025"/>
          <p14:tracePt t="71729" x="9155113" y="1714500"/>
          <p14:tracePt t="71739" x="9155113" y="1697038"/>
          <p14:tracePt t="71744" x="9172575" y="1697038"/>
          <p14:tracePt t="71756" x="9182100" y="1687513"/>
          <p14:tracePt t="71772" x="9199563" y="1670050"/>
          <p14:tracePt t="72265" x="9199563" y="1687513"/>
          <p14:tracePt t="72277" x="9182100" y="1687513"/>
          <p14:tracePt t="72393" x="9182100" y="1697038"/>
          <p14:tracePt t="72406" x="9172575" y="1714500"/>
          <p14:tracePt t="72413" x="9155113" y="1724025"/>
          <p14:tracePt t="72422" x="9145588" y="1751013"/>
          <p14:tracePt t="72428" x="9145588" y="1768475"/>
          <p14:tracePt t="72438" x="9128125" y="1776413"/>
          <p14:tracePt t="72445" x="9120188" y="1795463"/>
          <p14:tracePt t="72455" x="9120188" y="1822450"/>
          <p14:tracePt t="72460" x="9101138" y="1822450"/>
          <p14:tracePt t="72470" x="9101138" y="1830388"/>
          <p14:tracePt t="72829" x="9093200" y="1830388"/>
          <p14:tracePt t="72845" x="9093200" y="1857375"/>
          <p14:tracePt t="72861" x="9074150" y="1874838"/>
          <p14:tracePt t="72881" x="9066213" y="1901825"/>
          <p14:tracePt t="72893" x="9066213" y="1911350"/>
          <p14:tracePt t="72898" x="9048750" y="1928813"/>
          <p14:tracePt t="72909" x="9039225" y="1938338"/>
          <p14:tracePt t="72916" x="9012238" y="1965325"/>
          <p14:tracePt t="72925" x="8994775" y="1990725"/>
          <p14:tracePt t="72931" x="8985250" y="2017713"/>
          <p14:tracePt t="72941" x="8958263" y="2044700"/>
          <p14:tracePt t="72947" x="8913813" y="2098675"/>
          <p14:tracePt t="72957" x="8904288" y="2116138"/>
          <p14:tracePt t="72963" x="8886825" y="2143125"/>
          <p14:tracePt t="72973" x="8878888" y="2152650"/>
          <p14:tracePt t="72979" x="8859838" y="2170113"/>
          <p14:tracePt t="72993" x="8859838" y="2179638"/>
          <p14:tracePt t="73006" x="8851900" y="2179638"/>
          <p14:tracePt t="73011" x="8851900" y="2197100"/>
          <p14:tracePt t="73053" x="8832850" y="2205038"/>
          <p14:tracePt t="73073" x="8824913" y="2205038"/>
          <p14:tracePt t="73101" x="8824913" y="2224088"/>
          <p14:tracePt t="73107" x="8807450" y="2224088"/>
          <p14:tracePt t="73117" x="8807450" y="2232025"/>
          <p14:tracePt t="73124" x="8797925" y="2232025"/>
          <p14:tracePt t="73143" x="8797925" y="2251075"/>
          <p14:tracePt t="73149" x="8780463" y="2251075"/>
          <p14:tracePt t="73156" x="8753475" y="2276475"/>
          <p14:tracePt t="73165" x="8743950" y="2286000"/>
          <p14:tracePt t="73173" x="8726488" y="2286000"/>
          <p14:tracePt t="73186" x="8716963" y="2312988"/>
          <p14:tracePt t="73197" x="8689975" y="2322513"/>
          <p14:tracePt t="73204" x="8672513" y="2322513"/>
          <p14:tracePt t="73213" x="8645525" y="2347913"/>
          <p14:tracePt t="73221" x="8618538" y="2366963"/>
          <p14:tracePt t="73229" x="8610600" y="2374900"/>
          <p14:tracePt t="73237" x="8583613" y="2374900"/>
          <p14:tracePt t="73261" x="8566150" y="2374900"/>
          <p14:tracePt t="73267" x="8556625" y="2374900"/>
          <p14:tracePt t="73277" x="8556625" y="2393950"/>
          <p14:tracePt t="73293" x="8539163" y="2393950"/>
          <p14:tracePt t="73299" x="8529638" y="2393950"/>
          <p14:tracePt t="73309" x="8512175" y="2393950"/>
          <p14:tracePt t="73314" x="8512175" y="2401888"/>
          <p14:tracePt t="73325" x="8485188" y="2419350"/>
          <p14:tracePt t="73332" x="8475663" y="2419350"/>
          <p14:tracePt t="73341" x="8458200" y="2428875"/>
          <p14:tracePt t="73347" x="8450263" y="2428875"/>
          <p14:tracePt t="73357" x="8431213" y="2446338"/>
          <p14:tracePt t="73363" x="8423275" y="2446338"/>
          <p14:tracePt t="73373" x="8404225" y="2455863"/>
          <p14:tracePt t="73379" x="8396288" y="2455863"/>
          <p14:tracePt t="73389" x="8378825" y="2482850"/>
          <p14:tracePt t="73396" x="8369300" y="2482850"/>
          <p14:tracePt t="73406" x="8351838" y="2500313"/>
          <p14:tracePt t="73413" x="8342313" y="2500313"/>
          <p14:tracePt t="73423" x="8315325" y="2527300"/>
          <p14:tracePt t="73429" x="8297863" y="2527300"/>
          <p14:tracePt t="73440" x="8288338" y="2536825"/>
          <p14:tracePt t="73446" x="8270875" y="2554288"/>
          <p14:tracePt t="73457" x="8261350" y="2554288"/>
          <p14:tracePt t="73470" x="8243888" y="2562225"/>
          <p14:tracePt t="73477" x="8235950" y="2581275"/>
          <p14:tracePt t="73485" x="8208963" y="2589213"/>
          <p14:tracePt t="73501" x="8181975" y="2616200"/>
          <p14:tracePt t="73508" x="8164513" y="2616200"/>
          <p14:tracePt t="73517" x="8154988" y="2616200"/>
          <p14:tracePt t="73524" x="8128000" y="2643188"/>
          <p14:tracePt t="73533" x="8118475" y="2643188"/>
          <p14:tracePt t="73540" x="8101013" y="2643188"/>
          <p14:tracePt t="73549" x="8066088" y="2670175"/>
          <p14:tracePt t="73557" x="8039100" y="2687638"/>
          <p14:tracePt t="73565" x="7994650" y="2714625"/>
          <p14:tracePt t="73573" x="7967663" y="2724150"/>
          <p14:tracePt t="73581" x="7931150" y="2751138"/>
          <p14:tracePt t="73589" x="7913688" y="2751138"/>
          <p14:tracePt t="73597" x="7886700" y="2768600"/>
          <p14:tracePt t="73615" x="7877175" y="2768600"/>
          <p14:tracePt t="73636" x="7859713" y="2776538"/>
          <p14:tracePt t="73647" x="7851775" y="2776538"/>
          <p14:tracePt t="73663" x="7832725" y="2776538"/>
          <p14:tracePt t="73779" x="7851775" y="2795588"/>
          <p14:tracePt t="73791" x="7877175" y="2822575"/>
          <p14:tracePt t="73797" x="7886700" y="2830513"/>
          <p14:tracePt t="73827" x="7904163" y="2830513"/>
          <p14:tracePt t="73839" x="7904163" y="2847975"/>
          <p14:tracePt t="73845" x="7913688" y="2847975"/>
          <p14:tracePt t="73856" x="7931150" y="2847975"/>
          <p14:tracePt t="73861" x="7940675" y="2847975"/>
          <p14:tracePt t="73872" x="7958138" y="2847975"/>
          <p14:tracePt t="73879" x="7967663" y="2857500"/>
          <p14:tracePt t="73890" x="8012113" y="2857500"/>
          <p14:tracePt t="73895" x="8066088" y="2884488"/>
          <p14:tracePt t="73906" x="8118475" y="2901950"/>
          <p14:tracePt t="73907" x="8181975" y="2901950"/>
          <p14:tracePt t="73922" x="8270875" y="2911475"/>
          <p14:tracePt t="73928" x="8351838" y="2911475"/>
          <p14:tracePt t="73936" x="8431213" y="2928938"/>
          <p14:tracePt t="73943" x="8512175" y="2928938"/>
          <p14:tracePt t="73951" x="8593138" y="2938463"/>
          <p14:tracePt t="73958" x="8637588" y="2938463"/>
          <p14:tracePt t="73967" x="8645525" y="2938463"/>
          <p14:tracePt t="73974" x="8664575" y="2938463"/>
          <p14:tracePt t="74079" x="8672513" y="2938463"/>
          <p14:tracePt t="74099" x="8699500" y="2938463"/>
          <p14:tracePt t="74111" x="8726488" y="2938463"/>
          <p14:tracePt t="74117" x="8743950" y="2938463"/>
          <p14:tracePt t="74127" x="8780463" y="2938463"/>
          <p14:tracePt t="74133" x="8797925" y="2938463"/>
          <p14:tracePt t="74143" x="8807450" y="2938463"/>
          <p14:tracePt t="74148" x="8824913" y="2938463"/>
          <p14:tracePt t="74159" x="8851900" y="2938463"/>
          <p14:tracePt t="74166" x="8859838" y="2928938"/>
          <p14:tracePt t="74175" x="8886825" y="2928938"/>
          <p14:tracePt t="74180" x="8913813" y="2928938"/>
          <p14:tracePt t="74195" x="8931275" y="2928938"/>
          <p14:tracePt t="74207" x="8940800" y="2928938"/>
          <p14:tracePt t="74372" x="8958263" y="2928938"/>
          <p14:tracePt t="74383" x="8967788" y="2928938"/>
          <p14:tracePt t="74405" x="8985250" y="2911475"/>
          <p14:tracePt t="74511" x="8967788" y="2938463"/>
          <p14:tracePt t="74527" x="8913813" y="2965450"/>
          <p14:tracePt t="74537" x="8913813" y="2982913"/>
          <p14:tracePt t="74543" x="8904288" y="2982913"/>
          <p14:tracePt t="74559" x="8886825" y="2990850"/>
          <p14:tracePt t="74571" x="8878888" y="3009900"/>
          <p14:tracePt t="74591" x="8859838" y="3009900"/>
          <p14:tracePt t="74606" x="8859838" y="3017838"/>
          <p14:tracePt t="74612" x="8851900" y="3017838"/>
          <p14:tracePt t="74639" x="8832850" y="3017838"/>
          <p14:tracePt t="74659" x="8832850" y="3036888"/>
          <p14:tracePt t="74719" x="8824913" y="3036888"/>
          <p14:tracePt t="74736" x="8770938" y="3036888"/>
          <p14:tracePt t="74742" x="8753475" y="3036888"/>
          <p14:tracePt t="74751" x="8716963" y="3062288"/>
          <p14:tracePt t="74758" x="8689975" y="3062288"/>
          <p14:tracePt t="74767" x="8637588" y="3071813"/>
          <p14:tracePt t="74775" x="8583613" y="3071813"/>
          <p14:tracePt t="74783" x="8529638" y="3089275"/>
          <p14:tracePt t="74791" x="8485188" y="3098800"/>
          <p14:tracePt t="74799" x="8475663" y="3116263"/>
          <p14:tracePt t="74807" x="8423275" y="3116263"/>
          <p14:tracePt t="74815" x="8404225" y="3116263"/>
          <p14:tracePt t="74823" x="8396288" y="3125788"/>
          <p14:tracePt t="74847" x="8378825" y="3125788"/>
          <p14:tracePt t="74867" x="8369300" y="3125788"/>
          <p14:tracePt t="74879" x="8351838" y="3125788"/>
          <p14:tracePt t="74885" x="8315325" y="3125788"/>
          <p14:tracePt t="74895" x="8261350" y="3125788"/>
          <p14:tracePt t="74900" x="8216900" y="3143250"/>
          <p14:tracePt t="74911" x="8164513" y="3143250"/>
          <p14:tracePt t="74917" x="8128000" y="3143250"/>
          <p14:tracePt t="74927" x="8074025" y="3143250"/>
          <p14:tracePt t="74933" x="8020050" y="3152775"/>
          <p14:tracePt t="74943" x="7958138" y="3170238"/>
          <p14:tracePt t="74959" x="7940675" y="3170238"/>
          <p14:tracePt t="75173" x="7967663" y="3170238"/>
          <p14:tracePt t="75187" x="7985125" y="3170238"/>
          <p14:tracePt t="75233" x="7994650" y="3170238"/>
          <p14:tracePt t="75239" x="8012113" y="3170238"/>
          <p14:tracePt t="75249" x="8020050" y="3170238"/>
          <p14:tracePt t="75256" x="8047038" y="3170238"/>
          <p14:tracePt t="75265" x="8066088" y="3170238"/>
          <p14:tracePt t="75273" x="8074025" y="3170238"/>
          <p14:tracePt t="75286" x="8091488" y="3170238"/>
          <p14:tracePt t="75313" x="8101013" y="3152775"/>
          <p14:tracePt t="75333" x="8118475" y="3152775"/>
          <p14:tracePt t="75345" x="8137525" y="3152775"/>
          <p14:tracePt t="75351" x="8164513" y="3152775"/>
          <p14:tracePt t="75361" x="8181975" y="3152775"/>
          <p14:tracePt t="75366" x="8216900" y="3152775"/>
          <p14:tracePt t="75377" x="8235950" y="3143250"/>
          <p14:tracePt t="75384" x="8270875" y="3143250"/>
          <p14:tracePt t="75393" x="8288338" y="3143250"/>
          <p14:tracePt t="75398" x="8297863" y="3143250"/>
          <p14:tracePt t="75409" x="8315325" y="3125788"/>
          <p14:tracePt t="75416" x="8324850" y="3125788"/>
          <p14:tracePt t="75425" x="8342313" y="3125788"/>
          <p14:tracePt t="75430" x="8351838" y="3125788"/>
          <p14:tracePt t="75441" x="8369300" y="3116263"/>
          <p14:tracePt t="75457" x="8378825" y="3116263"/>
          <p14:tracePt t="75553" x="8396288" y="3116263"/>
          <p14:tracePt t="75572" x="8404225" y="3116263"/>
          <p14:tracePt t="75586" x="8423275" y="3098800"/>
          <p14:tracePt t="75601" x="8431213" y="3098800"/>
          <p14:tracePt t="75608" x="8450263" y="3098800"/>
          <p14:tracePt t="75617" x="8458200" y="3098800"/>
          <p14:tracePt t="75624" x="8475663" y="3089275"/>
          <p14:tracePt t="75633" x="8512175" y="3089275"/>
          <p14:tracePt t="75640" x="8539163" y="3062288"/>
          <p14:tracePt t="75649" x="8583613" y="3062288"/>
          <p14:tracePt t="75657" x="8618538" y="3044825"/>
          <p14:tracePt t="75665" x="8672513" y="3036888"/>
          <p14:tracePt t="75673" x="8753475" y="3017838"/>
          <p14:tracePt t="75681" x="8832850" y="3009900"/>
          <p14:tracePt t="75689" x="8940800" y="3009900"/>
          <p14:tracePt t="75697" x="9101138" y="2990850"/>
          <p14:tracePt t="75705" x="9209088" y="2990850"/>
          <p14:tracePt t="75713" x="9315450" y="2982913"/>
          <p14:tracePt t="75722" x="9423400" y="2982913"/>
          <p14:tracePt t="75729" x="9502775" y="2982913"/>
          <p14:tracePt t="75739" x="9548813" y="2982913"/>
          <p14:tracePt t="75797" x="9502775" y="2965450"/>
          <p14:tracePt t="75809" x="9477375" y="2955925"/>
          <p14:tracePt t="75815" x="9467850" y="2955925"/>
          <p14:tracePt t="75825" x="9450388" y="2955925"/>
          <p14:tracePt t="75830" x="9440863" y="2955925"/>
          <p14:tracePt t="75840" x="9440863" y="2965450"/>
          <p14:tracePt t="75846" x="9423400" y="2965450"/>
          <p14:tracePt t="75969" x="9413875" y="2982913"/>
          <p14:tracePt t="75989" x="9396413" y="2982913"/>
          <p14:tracePt t="76001" x="9386888" y="2990850"/>
          <p14:tracePt t="76009" x="9369425" y="3009900"/>
          <p14:tracePt t="76017" x="9342438" y="3036888"/>
          <p14:tracePt t="76025" x="9334500" y="3062288"/>
          <p14:tracePt t="76033" x="9315450" y="3071813"/>
          <p14:tracePt t="76041" x="9288463" y="3089275"/>
          <p14:tracePt t="76049" x="9280525" y="3116263"/>
          <p14:tracePt t="76057" x="9263063" y="3125788"/>
          <p14:tracePt t="76065" x="9253538" y="3143250"/>
          <p14:tracePt t="76081" x="9236075" y="3152775"/>
          <p14:tracePt t="76089" x="9226550" y="3170238"/>
          <p14:tracePt t="76101" x="9226550" y="3179763"/>
          <p14:tracePt t="76113" x="9209088" y="3179763"/>
          <p14:tracePt t="76120" x="9199563" y="3179763"/>
          <p14:tracePt t="76161" x="9182100" y="3197225"/>
          <p14:tracePt t="76561" x="9172575" y="3197225"/>
          <p14:tracePt t="76569" x="9172575" y="3205163"/>
          <p14:tracePt t="76581" x="9172575" y="3224213"/>
          <p14:tracePt t="76597" x="9145588" y="3251200"/>
          <p14:tracePt t="76609" x="9128125" y="3276600"/>
          <p14:tracePt t="76625" x="9101138" y="3303588"/>
          <p14:tracePt t="76631" x="9101138" y="3330575"/>
          <p14:tracePt t="76641" x="9093200" y="3340100"/>
          <p14:tracePt t="76647" x="9066213" y="3384550"/>
          <p14:tracePt t="76657" x="9066213" y="3394075"/>
          <p14:tracePt t="76662" x="9039225" y="3411538"/>
          <p14:tracePt t="76675" x="9039225" y="3419475"/>
          <p14:tracePt t="76681" x="9021763" y="3446463"/>
          <p14:tracePt t="76691" x="9012238" y="3465513"/>
          <p14:tracePt t="76697" x="8994775" y="3473450"/>
          <p14:tracePt t="76711" x="8994775" y="3490913"/>
          <p14:tracePt t="76723" x="8994775" y="3500438"/>
          <p14:tracePt t="76743" x="8985250" y="3500438"/>
          <p14:tracePt t="76756" x="8967788" y="3527425"/>
          <p14:tracePt t="76772" x="8958263" y="3527425"/>
          <p14:tracePt t="76777" x="8958263" y="3544888"/>
          <p14:tracePt t="76787" x="8958263" y="3554413"/>
          <p14:tracePt t="76805" x="8940800" y="3581400"/>
          <p14:tracePt t="76812" x="8931275" y="3581400"/>
          <p14:tracePt t="76820" x="8931275" y="3598863"/>
          <p14:tracePt t="76826" x="8913813" y="3625850"/>
          <p14:tracePt t="76836" x="8904288" y="3652838"/>
          <p14:tracePt t="76844" x="8886825" y="3660775"/>
          <p14:tracePt t="76851" x="8878888" y="3679825"/>
          <p14:tracePt t="76858" x="8878888" y="3705225"/>
          <p14:tracePt t="76867" x="8851900" y="3714750"/>
          <p14:tracePt t="76876" x="8851900" y="3732213"/>
          <p14:tracePt t="76883" x="8832850" y="3741738"/>
          <p14:tracePt t="76890" x="8832850" y="3759200"/>
          <p14:tracePt t="76899" x="8807450" y="3768725"/>
          <p14:tracePt t="76907" x="8807450" y="3786188"/>
          <p14:tracePt t="76920" x="8807450" y="3795713"/>
          <p14:tracePt t="76931" x="8797925" y="3795713"/>
          <p14:tracePt t="76939" x="8780463" y="3813175"/>
          <p14:tracePt t="76963" x="8770938" y="3822700"/>
          <p14:tracePt t="76971" x="8770938" y="3840163"/>
          <p14:tracePt t="76979" x="8753475" y="3840163"/>
          <p14:tracePt t="77173" x="8753475" y="3822700"/>
          <p14:tracePt t="77347" x="8753475" y="3813175"/>
          <p14:tracePt t="77355" x="8753475" y="3795713"/>
          <p14:tracePt t="77363" x="8753475" y="3759200"/>
          <p14:tracePt t="77369" x="8753475" y="3741738"/>
          <p14:tracePt t="85414" x="8699500" y="3741738"/>
          <p14:tracePt t="85429" x="8556625" y="3714750"/>
          <p14:tracePt t="85436" x="8351838" y="3679825"/>
          <p14:tracePt t="85445" x="8012113" y="3625850"/>
          <p14:tracePt t="85450" x="7591425" y="3598863"/>
          <p14:tracePt t="85461" x="7154863" y="3554413"/>
          <p14:tracePt t="85466" x="6672263" y="3517900"/>
          <p14:tracePt t="85477" x="6162675" y="3473450"/>
          <p14:tracePt t="85483" x="5653088" y="3473450"/>
          <p14:tracePt t="85495" x="5162550" y="3465513"/>
          <p14:tracePt t="85501" x="4733925" y="3465513"/>
          <p14:tracePt t="85511" x="4359275" y="3465513"/>
          <p14:tracePt t="85517" x="4152900" y="3465513"/>
          <p14:tracePt t="85527" x="4010025" y="3465513"/>
          <p14:tracePt t="85532" x="3903663" y="3465513"/>
          <p14:tracePt t="85543" x="3787775" y="3473450"/>
          <p14:tracePt t="85549" x="3679825" y="3500438"/>
          <p14:tracePt t="85559" x="3608388" y="3500438"/>
          <p14:tracePt t="85564" x="3554413" y="3517900"/>
          <p14:tracePt t="85575" x="3492500" y="3544888"/>
          <p14:tracePt t="85581" x="3448050" y="3571875"/>
          <p14:tracePt t="85591" x="3421063" y="3571875"/>
          <p14:tracePt t="85596" x="3411538" y="3581400"/>
          <p14:tracePt t="85611" x="3394075" y="3581400"/>
          <p14:tracePt t="85623" x="3384550" y="3581400"/>
          <p14:tracePt t="85628" x="3367088" y="3598863"/>
          <p14:tracePt t="85639" x="3359150" y="3598863"/>
          <p14:tracePt t="85645" x="3340100" y="3598863"/>
          <p14:tracePt t="85656" x="3332163" y="3608388"/>
          <p14:tracePt t="85662" x="3313113" y="3608388"/>
          <p14:tracePt t="85672" x="3305175" y="3608388"/>
          <p14:tracePt t="85799" x="3313113" y="3608388"/>
          <p14:tracePt t="85807" x="3359150" y="3581400"/>
          <p14:tracePt t="85815" x="3411538" y="3554413"/>
          <p14:tracePt t="85823" x="3465513" y="3517900"/>
          <p14:tracePt t="85831" x="3519488" y="3500438"/>
          <p14:tracePt t="85839" x="3573463" y="3473450"/>
          <p14:tracePt t="85847" x="3608388" y="3465513"/>
          <p14:tracePt t="85855" x="3635375" y="3446463"/>
          <p14:tracePt t="85863" x="3679825" y="3438525"/>
          <p14:tracePt t="85872" x="3706813" y="3419475"/>
          <p14:tracePt t="85879" x="3716338" y="3419475"/>
          <p14:tracePt t="85889" x="3733800" y="3419475"/>
          <p14:tracePt t="85895" x="3741738" y="3419475"/>
          <p14:tracePt t="85911" x="3760788" y="3411538"/>
          <p14:tracePt t="85943" x="3768725" y="3411538"/>
          <p14:tracePt t="85949" x="3787775" y="3411538"/>
          <p14:tracePt t="85959" x="3822700" y="3411538"/>
          <p14:tracePt t="85965" x="3876675" y="3411538"/>
          <p14:tracePt t="85975" x="3956050" y="3411538"/>
          <p14:tracePt t="85980" x="4027488" y="3411538"/>
          <p14:tracePt t="85991" x="4100513" y="3411538"/>
          <p14:tracePt t="85996" x="4152900" y="3411538"/>
          <p14:tracePt t="86007" x="4171950" y="3411538"/>
          <p14:tracePt t="86023" x="4179888" y="3411538"/>
          <p14:tracePt t="86247" x="4171950" y="3411538"/>
          <p14:tracePt t="86295" x="4152900" y="3411538"/>
          <p14:tracePt t="86315" x="4144963" y="3411538"/>
          <p14:tracePt t="86331" x="4125913" y="3411538"/>
          <p14:tracePt t="86375" x="4117975" y="3411538"/>
          <p14:tracePt t="86391" x="4100513" y="3411538"/>
          <p14:tracePt t="86407" x="4090988" y="3411538"/>
          <p14:tracePt t="86583" x="4100513" y="3394075"/>
          <p14:tracePt t="86590" x="4117975" y="3394075"/>
          <p14:tracePt t="86599" x="4125913" y="3394075"/>
          <p14:tracePt t="86607" x="4144963" y="3394075"/>
          <p14:tracePt t="86615" x="4179888" y="3384550"/>
          <p14:tracePt t="86624" x="4224338" y="3384550"/>
          <p14:tracePt t="86631" x="4251325" y="3367088"/>
          <p14:tracePt t="86639" x="4260850" y="3367088"/>
          <p14:tracePt t="86647" x="4287838" y="3367088"/>
          <p14:tracePt t="86655" x="4305300" y="3357563"/>
          <p14:tracePt t="86663" x="4332288" y="3357563"/>
          <p14:tracePt t="86672" x="4340225" y="3357563"/>
          <p14:tracePt t="86679" x="4367213" y="3340100"/>
          <p14:tracePt t="86688" x="4411663" y="3340100"/>
          <p14:tracePt t="86699" x="4421188" y="3340100"/>
          <p14:tracePt t="86711" x="4438650" y="3340100"/>
          <p14:tracePt t="86727" x="4438650" y="3330575"/>
          <p14:tracePt t="86733" x="4448175" y="3330575"/>
          <p14:tracePt t="86759" x="4475163" y="3330575"/>
          <p14:tracePt t="86775" x="4492625" y="3330575"/>
          <p14:tracePt t="86781" x="4502150" y="3330575"/>
          <p14:tracePt t="86791" x="4519613" y="3330575"/>
          <p14:tracePt t="86807" x="4529138" y="3313113"/>
          <p14:tracePt t="86814" x="4546600" y="3313113"/>
          <p14:tracePt t="86827" x="4554538" y="3313113"/>
          <p14:tracePt t="86843" x="4573588" y="3313113"/>
          <p14:tracePt t="86871" x="4581525" y="3313113"/>
          <p14:tracePt t="86877" x="4581525" y="3303588"/>
          <p14:tracePt t="86888" x="4600575" y="3303588"/>
          <p14:tracePt t="86894" x="4625975" y="3303588"/>
          <p14:tracePt t="86903" x="4635500" y="3303588"/>
          <p14:tracePt t="86909" x="4652963" y="3286125"/>
          <p14:tracePt t="86920" x="4679950" y="3286125"/>
          <p14:tracePt t="86926" x="4689475" y="3286125"/>
          <p14:tracePt t="86937" x="4689475" y="3276600"/>
          <p14:tracePt t="86967" x="4706938" y="3276600"/>
          <p14:tracePt t="87000" x="4716463" y="3276600"/>
          <p14:tracePt t="87007" x="4716463" y="3259138"/>
          <p14:tracePt t="87022" x="4733925" y="3259138"/>
          <p14:tracePt t="87053" x="4743450" y="3259138"/>
          <p14:tracePt t="87065" x="4743450" y="3251200"/>
          <p14:tracePt t="87073" x="4760913" y="3251200"/>
          <p14:tracePt t="87097" x="4760913" y="3232150"/>
          <p14:tracePt t="87746" x="4760913" y="3251200"/>
          <p14:tracePt t="87761" x="4743450" y="3251200"/>
          <p14:tracePt t="87793" x="4733925" y="3251200"/>
          <p14:tracePt t="87809" x="4716463" y="3251200"/>
          <p14:tracePt t="87841" x="4706938" y="3251200"/>
          <p14:tracePt t="87873" x="4689475" y="3251200"/>
          <p14:tracePt t="87922" x="4679950" y="3251200"/>
          <p14:tracePt t="87927" x="4662488" y="3251200"/>
          <p14:tracePt t="87957" x="4652963" y="3251200"/>
          <p14:tracePt t="87986" x="4635500" y="3251200"/>
          <p14:tracePt t="88006" x="4625975" y="3251200"/>
          <p14:tracePt t="88033" x="4608513" y="3251200"/>
          <p14:tracePt t="88040" x="4600575" y="3251200"/>
          <p14:tracePt t="88065" x="4581525" y="3251200"/>
          <p14:tracePt t="88072" x="4573588" y="3251200"/>
          <p14:tracePt t="88081" x="4554538" y="3251200"/>
          <p14:tracePt t="88089" x="4519613" y="3251200"/>
          <p14:tracePt t="88097" x="4502150" y="3232150"/>
          <p14:tracePt t="88113" x="4492625" y="3232150"/>
          <p14:tracePt t="88122" x="4475163" y="3232150"/>
          <p14:tracePt t="88129" x="4465638" y="3232150"/>
          <p14:tracePt t="88138" x="4448175" y="3232150"/>
          <p14:tracePt t="88209" x="4438650" y="3232150"/>
          <p14:tracePt t="88241" x="4421188" y="3232150"/>
          <p14:tracePt t="88247" x="4411663" y="3232150"/>
          <p14:tracePt t="88257" x="4394200" y="3232150"/>
          <p14:tracePt t="88262" x="4386263" y="3232150"/>
          <p14:tracePt t="88273" x="4367213" y="3251200"/>
          <p14:tracePt t="88289" x="4359275" y="3251200"/>
          <p14:tracePt t="88294" x="4340225" y="3251200"/>
          <p14:tracePt t="88325" x="4332288" y="3251200"/>
          <p14:tracePt t="88385" x="4314825" y="3259138"/>
          <p14:tracePt t="88392" x="4305300" y="3259138"/>
          <p14:tracePt t="88687" x="4287838" y="3259138"/>
          <p14:tracePt t="88699" x="4278313" y="3276600"/>
          <p14:tracePt t="88715" x="4251325" y="3303588"/>
          <p14:tracePt t="88723" x="4233863" y="3313113"/>
          <p14:tracePt t="88736" x="4224338" y="3330575"/>
          <p14:tracePt t="88988" x="4224338" y="3340100"/>
          <p14:tracePt t="88995" x="4197350" y="3357563"/>
          <p14:tracePt t="89005" x="4179888" y="3367088"/>
          <p14:tracePt t="89700" x="4206875" y="3357563"/>
          <p14:tracePt t="89708" x="4206875" y="3340100"/>
          <p14:tracePt t="89720" x="4224338" y="3340100"/>
          <p14:tracePt t="89767" x="4224338" y="3330575"/>
          <p14:tracePt t="89811" x="4233863" y="3330575"/>
          <p14:tracePt t="89924" x="4251325" y="3330575"/>
          <p14:tracePt t="89943" x="4260850" y="3330575"/>
          <p14:tracePt t="89956" x="4260850" y="3313113"/>
          <p14:tracePt t="89972" x="4278313" y="3313113"/>
          <p14:tracePt t="89991" x="4287838" y="3313113"/>
          <p14:tracePt t="90005" x="4305300" y="3303588"/>
          <p14:tracePt t="90023" x="4314825" y="3303588"/>
          <p14:tracePt t="90038" x="4340225" y="3303588"/>
          <p14:tracePt t="90044" x="4359275" y="3286125"/>
          <p14:tracePt t="90053" x="4367213" y="3276600"/>
          <p14:tracePt t="90061" x="4394200" y="3276600"/>
          <p14:tracePt t="90070" x="4411663" y="3276600"/>
          <p14:tracePt t="90076" x="4411663" y="3259138"/>
          <p14:tracePt t="90089" x="4421188" y="3259138"/>
          <p14:tracePt t="90133" x="4438650" y="3259138"/>
          <p14:tracePt t="90165" x="4438650" y="3251200"/>
          <p14:tracePt t="90185" x="4448175" y="3251200"/>
          <p14:tracePt t="90213" x="4465638" y="3251200"/>
          <p14:tracePt t="90220" x="4475163" y="3251200"/>
          <p14:tracePt t="90229" x="4475163" y="3232150"/>
          <p14:tracePt t="90234" x="4492625" y="3232150"/>
          <p14:tracePt t="90245" x="4502150" y="3232150"/>
          <p14:tracePt t="90251" x="4519613" y="3224213"/>
          <p14:tracePt t="90261" x="4546600" y="3224213"/>
          <p14:tracePt t="90266" x="4554538" y="3205163"/>
          <p14:tracePt t="90277" x="4573588" y="3205163"/>
          <p14:tracePt t="90283" x="4581525" y="3197225"/>
          <p14:tracePt t="90293" x="4608513" y="3197225"/>
          <p14:tracePt t="90299" x="4625975" y="3197225"/>
          <p14:tracePt t="90309" x="4635500" y="3197225"/>
          <p14:tracePt t="103028" x="4635500" y="3276600"/>
          <p14:tracePt t="103043" x="4608513" y="3411538"/>
          <p14:tracePt t="103050" x="4608513" y="3446463"/>
          <p14:tracePt t="103059" x="4581525" y="3554413"/>
          <p14:tracePt t="103065" x="4573588" y="3714750"/>
          <p14:tracePt t="103074" x="4554538" y="3795713"/>
          <p14:tracePt t="103081" x="4546600" y="3875088"/>
          <p14:tracePt t="103091" x="4546600" y="3956050"/>
          <p14:tracePt t="103096" x="4529138" y="4010025"/>
          <p14:tracePt t="103107" x="4529138" y="4027488"/>
          <p14:tracePt t="103112" x="4529138" y="4037013"/>
          <p14:tracePt t="103127" x="4529138" y="4054475"/>
          <p14:tracePt t="103187" x="4529138" y="4062413"/>
          <p14:tracePt t="103192" x="4519613" y="4062413"/>
          <p14:tracePt t="103268" x="4519613" y="4081463"/>
          <p14:tracePt t="103299" x="4519613" y="4089400"/>
          <p14:tracePt t="105561" x="4519613" y="4081463"/>
          <p14:tracePt t="105577" x="4581525" y="3973513"/>
          <p14:tracePt t="105583" x="4581525" y="3946525"/>
          <p14:tracePt t="105593" x="4608513" y="3894138"/>
          <p14:tracePt t="105600" x="4635500" y="3840163"/>
          <p14:tracePt t="105609" x="4662488" y="3795713"/>
          <p14:tracePt t="105615" x="4679950" y="3741738"/>
          <p14:tracePt t="105625" x="4689475" y="3705225"/>
          <p14:tracePt t="105631" x="4689475" y="3652838"/>
          <p14:tracePt t="105641" x="4716463" y="3581400"/>
          <p14:tracePt t="105647" x="4760913" y="3500438"/>
          <p14:tracePt t="105657" x="4787900" y="3419475"/>
          <p14:tracePt t="105664" x="4840288" y="3340100"/>
          <p14:tracePt t="105673" x="4867275" y="3259138"/>
          <p14:tracePt t="105679" x="4903788" y="3152775"/>
          <p14:tracePt t="105690" x="4930775" y="3089275"/>
          <p14:tracePt t="105696" x="4957763" y="3009900"/>
          <p14:tracePt t="105706" x="4957763" y="2965450"/>
          <p14:tracePt t="105711" x="4957763" y="2928938"/>
          <p14:tracePt t="105723" x="4948238" y="2901950"/>
          <p14:tracePt t="105730" x="4921250" y="2874963"/>
          <p14:tracePt t="105739" x="4867275" y="2847975"/>
          <p14:tracePt t="105746" x="4822825" y="2822575"/>
          <p14:tracePt t="105756" x="4768850" y="2795588"/>
          <p14:tracePt t="105762" x="4706938" y="2768600"/>
          <p14:tracePt t="105772" x="4625975" y="2741613"/>
          <p14:tracePt t="105779" x="4581525" y="2741613"/>
          <p14:tracePt t="105789" x="4529138" y="2741613"/>
          <p14:tracePt t="105794" x="4519613" y="2741613"/>
          <p14:tracePt t="105805" x="4519613" y="2724150"/>
          <p14:tracePt t="105811" x="4502150" y="2724150"/>
          <p14:tracePt t="105822" x="4492625" y="2724150"/>
          <p14:tracePt t="105839" x="4475163" y="2724150"/>
          <p14:tracePt t="105840" x="4438650" y="2724150"/>
          <p14:tracePt t="105849" x="4386263" y="2724150"/>
          <p14:tracePt t="105857" x="4332288" y="2724150"/>
          <p14:tracePt t="105865" x="4278313" y="2724150"/>
          <p14:tracePt t="105872" x="4224338" y="2724150"/>
          <p14:tracePt t="105881" x="4197350" y="2724150"/>
          <p14:tracePt t="105897" x="4171950" y="2724150"/>
          <p14:tracePt t="105913" x="4152900" y="2724150"/>
          <p14:tracePt t="106074" x="4152900" y="2741613"/>
          <p14:tracePt t="106093" x="4152900" y="2751138"/>
          <p14:tracePt t="106109" x="4152900" y="2768600"/>
          <p14:tracePt t="106125" x="4171950" y="2768600"/>
          <p14:tracePt t="106141" x="4171950" y="2776538"/>
          <p14:tracePt t="106898" x="4171950" y="2803525"/>
          <p14:tracePt t="106915" x="4117975" y="2857500"/>
          <p14:tracePt t="106923" x="4117975" y="2884488"/>
          <p14:tracePt t="106931" x="4090988" y="2928938"/>
          <p14:tracePt t="106940" x="4064000" y="2965450"/>
          <p14:tracePt t="106947" x="4054475" y="3009900"/>
          <p14:tracePt t="106955" x="4027488" y="3044825"/>
          <p14:tracePt t="106963" x="3975100" y="3098800"/>
          <p14:tracePt t="106970" x="3948113" y="3152775"/>
          <p14:tracePt t="106979" x="3894138" y="3205163"/>
          <p14:tracePt t="106987" x="3822700" y="3286125"/>
          <p14:tracePt t="106995" x="3768725" y="3340100"/>
          <p14:tracePt t="107004" x="3716338" y="3394075"/>
          <p14:tracePt t="107012" x="3662363" y="3446463"/>
          <p14:tracePt t="107020" x="3625850" y="3500438"/>
          <p14:tracePt t="107027" x="3554413" y="3544888"/>
          <p14:tracePt t="107038" x="3502025" y="3598863"/>
          <p14:tracePt t="107045" x="3465513" y="3652838"/>
          <p14:tracePt t="107054" x="3384550" y="3679825"/>
          <p14:tracePt t="107060" x="3313113" y="3732213"/>
          <p14:tracePt t="107071" x="3260725" y="3759200"/>
          <p14:tracePt t="107077" x="3197225" y="3795713"/>
          <p14:tracePt t="107088" x="3117850" y="3840163"/>
          <p14:tracePt t="107095" x="3009900" y="3919538"/>
          <p14:tracePt t="107096" x="2911475" y="3973513"/>
          <p14:tracePt t="107107" x="2832100" y="4027488"/>
          <p14:tracePt t="107113" x="2768600" y="4054475"/>
          <p14:tracePt t="107123" x="2670175" y="4108450"/>
          <p14:tracePt t="107129" x="2608263" y="4160838"/>
          <p14:tracePt t="107139" x="2527300" y="4187825"/>
          <p14:tracePt t="107145" x="2447925" y="4224338"/>
          <p14:tracePt t="107156" x="2393950" y="4251325"/>
          <p14:tracePt t="107162" x="2339975" y="4276725"/>
          <p14:tracePt t="107173" x="2295525" y="4303713"/>
          <p14:tracePt t="107179" x="2268538" y="4330700"/>
          <p14:tracePt t="107189" x="2259013" y="4330700"/>
          <p14:tracePt t="107194" x="2233613" y="4357688"/>
          <p14:tracePt t="107207" x="2206625" y="4384675"/>
          <p14:tracePt t="107223" x="2179638" y="4411663"/>
          <p14:tracePt t="107237" x="2162175" y="4438650"/>
          <p14:tracePt t="107244" x="2135188" y="4456113"/>
          <p14:tracePt t="107251" x="2108200" y="4483100"/>
          <p14:tracePt t="107258" x="2081213" y="4537075"/>
          <p14:tracePt t="107267" x="2071688" y="4545013"/>
          <p14:tracePt t="107274" x="2044700" y="4572000"/>
          <p14:tracePt t="107283" x="2036763" y="4598988"/>
          <p14:tracePt t="107289" x="2019300" y="4625975"/>
          <p14:tracePt t="107299" x="1982788" y="4679950"/>
          <p14:tracePt t="107307" x="1965325" y="4705350"/>
          <p14:tracePt t="107315" x="1938338" y="4714875"/>
          <p14:tracePt t="107323" x="1911350" y="4768850"/>
          <p14:tracePt t="107341" x="1857375" y="4822825"/>
          <p14:tracePt t="107347" x="1849438" y="4848225"/>
          <p14:tracePt t="107354" x="1830388" y="4867275"/>
          <p14:tracePt t="107363" x="1822450" y="4875213"/>
          <p14:tracePt t="107370" x="1804988" y="4902200"/>
          <p14:tracePt t="107383" x="1795463" y="4919663"/>
          <p14:tracePt t="107395" x="1795463" y="4929188"/>
          <p14:tracePt t="107401" x="1778000" y="4946650"/>
          <p14:tracePt t="107443" x="1768475" y="4946650"/>
          <p14:tracePt t="107475" x="1768475" y="4956175"/>
          <p14:tracePt t="154872" x="1830388" y="4875213"/>
          <p14:tracePt t="154889" x="1955800" y="4732338"/>
          <p14:tracePt t="154895" x="2098675" y="4537075"/>
          <p14:tracePt t="154905" x="2286000" y="4214813"/>
          <p14:tracePt t="154910" x="2482850" y="3894138"/>
          <p14:tracePt t="154922" x="2608263" y="3652838"/>
          <p14:tracePt t="154928" x="2724150" y="3411538"/>
          <p14:tracePt t="154935" x="2805113" y="3205163"/>
          <p14:tracePt t="154942" x="2876550" y="3062288"/>
          <p14:tracePt t="154951" x="2938463" y="2901950"/>
          <p14:tracePt t="154959" x="2965450" y="2822575"/>
          <p14:tracePt t="154967" x="3009900" y="2776538"/>
          <p14:tracePt t="154975" x="3009900" y="2751138"/>
          <p14:tracePt t="154983" x="3036888" y="2724150"/>
          <p14:tracePt t="154990" x="3036888" y="2714625"/>
          <p14:tracePt t="154999" x="3063875" y="2687638"/>
          <p14:tracePt t="155063" x="3063875" y="2670175"/>
          <p14:tracePt t="155079" x="3090863" y="2616200"/>
          <p14:tracePt t="155085" x="3125788" y="2509838"/>
          <p14:tracePt t="155095" x="3179763" y="2339975"/>
          <p14:tracePt t="155102" x="3384550" y="1901825"/>
          <p14:tracePt t="155111" x="3502025" y="1687513"/>
          <p14:tracePt t="155118" x="3625850" y="1455738"/>
          <p14:tracePt t="155127" x="3741738" y="1241425"/>
          <p14:tracePt t="155133" x="3894138" y="1027113"/>
          <p14:tracePt t="155143" x="4027488" y="866775"/>
          <p14:tracePt t="155149" x="4197350" y="696913"/>
          <p14:tracePt t="155159" x="4367213" y="561975"/>
          <p14:tracePt t="155166" x="4581525" y="438150"/>
          <p14:tracePt t="155175" x="4867275" y="330200"/>
          <p14:tracePt t="155180" x="5162550" y="268288"/>
          <p14:tracePt t="155191" x="5537200" y="187325"/>
          <p14:tracePt t="155196" x="5965825" y="142875"/>
          <p14:tracePt t="155207" x="6869113" y="88900"/>
          <p14:tracePt t="155212" x="7369175" y="88900"/>
          <p14:tracePt t="155223" x="7851775" y="80963"/>
          <p14:tracePt t="155229" x="8261350" y="80963"/>
          <p14:tracePt t="155240" x="8610600" y="80963"/>
          <p14:tracePt t="155245" x="8904288" y="80963"/>
          <p14:tracePt t="155256" x="9172575" y="80963"/>
          <p14:tracePt t="155262" x="9396413" y="61913"/>
          <p14:tracePt t="155273" x="9601200" y="61913"/>
          <p14:tracePt t="155278" x="9798050" y="53975"/>
          <p14:tracePt t="155289" x="9950450" y="26988"/>
          <p14:tracePt t="155295" x="10039350" y="26988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 Box 8"/>
          <p:cNvSpPr txBox="1"/>
          <p:nvPr/>
        </p:nvSpPr>
        <p:spPr>
          <a:xfrm>
            <a:off x="1942782" y="256576"/>
            <a:ext cx="8306436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000" dirty="0">
                <a:solidFill>
                  <a:srgbClr val="7030A0"/>
                </a:solidFill>
              </a:rPr>
              <a:t>Figure 2: Percentage change (with 95% confidence intervals) in nutrients at elevated [CO</a:t>
            </a:r>
            <a:r>
              <a:rPr sz="2000" baseline="-25000" dirty="0">
                <a:solidFill>
                  <a:srgbClr val="7030A0"/>
                </a:solidFill>
              </a:rPr>
              <a:t>2</a:t>
            </a:r>
            <a:r>
              <a:rPr sz="2000" dirty="0">
                <a:solidFill>
                  <a:srgbClr val="7030A0"/>
                </a:solidFill>
              </a:rPr>
              <a:t>] relative to ambient [CO</a:t>
            </a:r>
            <a:r>
              <a:rPr sz="2000" baseline="-25000" dirty="0">
                <a:solidFill>
                  <a:srgbClr val="7030A0"/>
                </a:solidFill>
              </a:rPr>
              <a:t>2</a:t>
            </a:r>
            <a:r>
              <a:rPr sz="2000" dirty="0">
                <a:solidFill>
                  <a:srgbClr val="7030A0"/>
                </a:solidFill>
              </a:rPr>
              <a:t>], </a:t>
            </a:r>
            <a:r>
              <a:rPr sz="2000" dirty="0">
                <a:solidFill>
                  <a:srgbClr val="7030A0"/>
                </a:solidFill>
                <a:highlight>
                  <a:srgbClr val="FFFF00"/>
                </a:highlight>
              </a:rPr>
              <a:t>by cultivar.</a:t>
            </a:r>
          </a:p>
        </p:txBody>
      </p:sp>
      <p:pic>
        <p:nvPicPr>
          <p:cNvPr id="99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2940" y="1351270"/>
            <a:ext cx="4392489" cy="5063150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Rectangle 1"/>
          <p:cNvSpPr txBox="1"/>
          <p:nvPr/>
        </p:nvSpPr>
        <p:spPr>
          <a:xfrm>
            <a:off x="2323241" y="4741556"/>
            <a:ext cx="1146682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  </a:t>
            </a:r>
            <a:r>
              <a:rPr b="1"/>
              <a:t>c</a:t>
            </a:r>
            <a:r>
              <a:t>, protein.</a:t>
            </a:r>
          </a:p>
        </p:txBody>
      </p:sp>
      <p:sp>
        <p:nvSpPr>
          <p:cNvPr id="101" name="Rectangle 2"/>
          <p:cNvSpPr txBox="1"/>
          <p:nvPr/>
        </p:nvSpPr>
        <p:spPr>
          <a:xfrm>
            <a:off x="2547214" y="3274996"/>
            <a:ext cx="704663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r>
              <a:t>b, iron</a:t>
            </a:r>
          </a:p>
        </p:txBody>
      </p:sp>
      <p:sp>
        <p:nvSpPr>
          <p:cNvPr id="102" name="Rectangle 3"/>
          <p:cNvSpPr txBox="1"/>
          <p:nvPr/>
        </p:nvSpPr>
        <p:spPr>
          <a:xfrm>
            <a:off x="2547215" y="1526468"/>
            <a:ext cx="763151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r>
              <a:t>a, Zinc;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443298-0144-4E4C-8DA7-8ED86AEB612F}"/>
              </a:ext>
            </a:extLst>
          </p:cNvPr>
          <p:cNvSpPr txBox="1"/>
          <p:nvPr/>
        </p:nvSpPr>
        <p:spPr>
          <a:xfrm>
            <a:off x="119336" y="6584563"/>
            <a:ext cx="82089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Myers, S. </a:t>
            </a:r>
            <a:r>
              <a:rPr lang="en-GB" sz="1100" i="1" dirty="0"/>
              <a:t>et al.</a:t>
            </a:r>
            <a:r>
              <a:rPr lang="en-GB" sz="1100" dirty="0"/>
              <a:t> Increasing CO</a:t>
            </a:r>
            <a:r>
              <a:rPr lang="en-GB" sz="1100" baseline="-25000" dirty="0"/>
              <a:t>2</a:t>
            </a:r>
            <a:r>
              <a:rPr lang="en-GB" sz="1100" dirty="0"/>
              <a:t> threatens human nutrition. </a:t>
            </a:r>
            <a:r>
              <a:rPr lang="en-GB" sz="1100" i="1" dirty="0"/>
              <a:t>Nature</a:t>
            </a:r>
            <a:r>
              <a:rPr lang="en-GB" sz="1100" dirty="0"/>
              <a:t> </a:t>
            </a:r>
            <a:r>
              <a:rPr lang="en-GB" sz="1100" b="1" dirty="0"/>
              <a:t>510, </a:t>
            </a:r>
            <a:r>
              <a:rPr lang="en-GB" sz="1100" dirty="0"/>
              <a:t>139–142 (2014). https://</a:t>
            </a:r>
            <a:r>
              <a:rPr lang="en-GB" sz="1100" dirty="0" err="1"/>
              <a:t>doi.org</a:t>
            </a:r>
            <a:r>
              <a:rPr lang="en-GB" sz="1100" dirty="0"/>
              <a:t>/10.1038/nature13179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630ACD9-1047-0542-BE27-D28D145578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557"/>
    </mc:Choice>
    <mc:Fallback>
      <p:transition spd="slow" advTm="84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3008" x="8618538" y="26988"/>
          <p14:tracePt t="33016" x="8137525" y="276225"/>
          <p14:tracePt t="33023" x="7940675" y="357188"/>
          <p14:tracePt t="33031" x="7797800" y="438150"/>
          <p14:tracePt t="33037" x="7662863" y="490538"/>
          <p14:tracePt t="33047" x="7556500" y="544513"/>
          <p14:tracePt t="33053" x="7475538" y="571500"/>
          <p14:tracePt t="33063" x="7423150" y="598488"/>
          <p14:tracePt t="33069" x="7369175" y="625475"/>
          <p14:tracePt t="33079" x="7342188" y="642938"/>
          <p14:tracePt t="33097" x="7324725" y="652463"/>
          <p14:tracePt t="33159" x="7315200" y="652463"/>
          <p14:tracePt t="33165" x="7297738" y="652463"/>
          <p14:tracePt t="33176" x="7261225" y="652463"/>
          <p14:tracePt t="33182" x="7243763" y="652463"/>
          <p14:tracePt t="33191" x="7189788" y="652463"/>
          <p14:tracePt t="33197" x="7083425" y="669925"/>
          <p14:tracePt t="33207" x="7002463" y="669925"/>
          <p14:tracePt t="33214" x="6886575" y="669925"/>
          <p14:tracePt t="33223" x="6672263" y="679450"/>
          <p14:tracePt t="33232" x="6492875" y="679450"/>
          <p14:tracePt t="33239" x="6332538" y="679450"/>
          <p14:tracePt t="33246" x="6172200" y="696913"/>
          <p14:tracePt t="33255" x="6029325" y="696913"/>
          <p14:tracePt t="33262" x="5894388" y="696913"/>
          <p14:tracePt t="33271" x="5788025" y="696913"/>
          <p14:tracePt t="33279" x="5680075" y="696913"/>
          <p14:tracePt t="33287" x="5591175" y="696913"/>
          <p14:tracePt t="33295" x="5465763" y="696913"/>
          <p14:tracePt t="33303" x="5359400" y="696913"/>
          <p14:tracePt t="33312" x="5216525" y="679450"/>
          <p14:tracePt t="33319" x="5064125" y="669925"/>
          <p14:tracePt t="33329" x="4840288" y="669925"/>
          <p14:tracePt t="33335" x="4706938" y="669925"/>
          <p14:tracePt t="33345" x="4573588" y="669925"/>
          <p14:tracePt t="33351" x="4438650" y="652463"/>
          <p14:tracePt t="33362" x="4305300" y="652463"/>
          <p14:tracePt t="33368" x="4197350" y="652463"/>
          <p14:tracePt t="33379" x="4090988" y="652463"/>
          <p14:tracePt t="33385" x="3983038" y="652463"/>
          <p14:tracePt t="33395" x="3903663" y="642938"/>
          <p14:tracePt t="33403" x="3813175" y="642938"/>
          <p14:tracePt t="33404" x="3733800" y="642938"/>
          <p14:tracePt t="33415" x="3679825" y="642938"/>
          <p14:tracePt t="33420" x="3625850" y="652463"/>
          <p14:tracePt t="33430" x="3581400" y="652463"/>
          <p14:tracePt t="33759" x="3598863" y="652463"/>
          <p14:tracePt t="33776" x="3652838" y="642938"/>
          <p14:tracePt t="33791" x="3689350" y="642938"/>
          <p14:tracePt t="33797" x="3733800" y="642938"/>
          <p14:tracePt t="33807" x="3760788" y="625475"/>
          <p14:tracePt t="33815" x="3795713" y="625475"/>
          <p14:tracePt t="33823" x="3822700" y="625475"/>
          <p14:tracePt t="33830" x="3867150" y="598488"/>
          <p14:tracePt t="33871" x="3876675" y="598488"/>
          <p14:tracePt t="33891" x="3894138" y="598488"/>
          <p14:tracePt t="33907" x="3921125" y="598488"/>
          <p14:tracePt t="33923" x="3948113" y="588963"/>
          <p14:tracePt t="33935" x="4010025" y="588963"/>
          <p14:tracePt t="33941" x="4090988" y="561975"/>
          <p14:tracePt t="33951" x="4144963" y="536575"/>
          <p14:tracePt t="33957" x="4179888" y="536575"/>
          <p14:tracePt t="33967" x="4206875" y="536575"/>
          <p14:tracePt t="33972" x="4206875" y="517525"/>
          <p14:tracePt t="33982" x="4224338" y="517525"/>
          <p14:tracePt t="34065" x="4233863" y="517525"/>
          <p14:tracePt t="34100" x="4260850" y="517525"/>
          <p14:tracePt t="34113" x="4278313" y="517525"/>
          <p14:tracePt t="34118" x="4287838" y="517525"/>
          <p14:tracePt t="34129" x="4314825" y="517525"/>
          <p14:tracePt t="34134" x="4359275" y="517525"/>
          <p14:tracePt t="34145" x="4411663" y="536575"/>
          <p14:tracePt t="34152" x="4519613" y="536575"/>
          <p14:tracePt t="34162" x="4608513" y="536575"/>
          <p14:tracePt t="34167" x="4733925" y="536575"/>
          <p14:tracePt t="34178" x="4822825" y="561975"/>
          <p14:tracePt t="34185" x="4930775" y="561975"/>
          <p14:tracePt t="34195" x="5037138" y="571500"/>
          <p14:tracePt t="34201" x="5145088" y="588963"/>
          <p14:tracePt t="34210" x="5216525" y="588963"/>
          <p14:tracePt t="34216" x="5251450" y="588963"/>
          <p14:tracePt t="34226" x="5270500" y="588963"/>
          <p14:tracePt t="35683" x="5251450" y="588963"/>
          <p14:tracePt t="35699" x="5145088" y="625475"/>
          <p14:tracePt t="35705" x="5135563" y="625475"/>
          <p14:tracePt t="35715" x="5118100" y="642938"/>
          <p14:tracePt t="35721" x="5064125" y="652463"/>
          <p14:tracePt t="35730" x="5056188" y="652463"/>
          <p14:tracePt t="35736" x="5029200" y="669925"/>
          <p14:tracePt t="35746" x="5002213" y="679450"/>
          <p14:tracePt t="35753" x="4984750" y="696913"/>
          <p14:tracePt t="35763" x="4930775" y="723900"/>
          <p14:tracePt t="35769" x="4903788" y="723900"/>
          <p14:tracePt t="35780" x="4876800" y="750888"/>
          <p14:tracePt t="35786" x="4849813" y="750888"/>
          <p14:tracePt t="35796" x="4814888" y="758825"/>
          <p14:tracePt t="35803" x="4795838" y="776288"/>
          <p14:tracePt t="35814" x="4768850" y="785813"/>
          <p14:tracePt t="35815" x="4733925" y="803275"/>
          <p14:tracePt t="35828" x="4706938" y="812800"/>
          <p14:tracePt t="35835" x="4662488" y="839788"/>
          <p14:tracePt t="35843" x="4625975" y="857250"/>
          <p14:tracePt t="35850" x="4600575" y="866775"/>
          <p14:tracePt t="35860" x="4573588" y="884238"/>
          <p14:tracePt t="35867" x="4519613" y="911225"/>
          <p14:tracePt t="35874" x="4492625" y="919163"/>
          <p14:tracePt t="35882" x="4475163" y="938213"/>
          <p14:tracePt t="35891" x="4438650" y="946150"/>
          <p14:tracePt t="35898" x="4421188" y="965200"/>
          <p14:tracePt t="35907" x="4367213" y="973138"/>
          <p14:tracePt t="35923" x="4340225" y="1000125"/>
          <p14:tracePt t="35930" x="4287838" y="1017588"/>
          <p14:tracePt t="35939" x="4260850" y="1027113"/>
          <p14:tracePt t="35947" x="4197350" y="1054100"/>
          <p14:tracePt t="35954" x="4152900" y="1054100"/>
          <p14:tracePt t="35962" x="4100513" y="1081088"/>
          <p14:tracePt t="35971" x="4027488" y="1108075"/>
          <p14:tracePt t="35979" x="3975100" y="1125538"/>
          <p14:tracePt t="35986" x="3921125" y="1133475"/>
          <p14:tracePt t="35995" x="3903663" y="1133475"/>
          <p14:tracePt t="36002" x="3876675" y="1160463"/>
          <p14:tracePt t="36012" x="3849688" y="1160463"/>
          <p14:tracePt t="36019" x="3840163" y="1160463"/>
          <p14:tracePt t="36029" x="3822700" y="1160463"/>
          <p14:tracePt t="36067" x="3813175" y="1179513"/>
          <p14:tracePt t="36074" x="3768725" y="1187450"/>
          <p14:tracePt t="36082" x="3716338" y="1204913"/>
          <p14:tracePt t="36089" x="3679825" y="1204913"/>
          <p14:tracePt t="36098" x="3598863" y="1231900"/>
          <p14:tracePt t="36105" x="3546475" y="1258888"/>
          <p14:tracePt t="36115" x="3502025" y="1258888"/>
          <p14:tracePt t="36120" x="3448050" y="1268413"/>
          <p14:tracePt t="36130" x="3367088" y="1268413"/>
          <p14:tracePt t="36136" x="3313113" y="1268413"/>
          <p14:tracePt t="36147" x="3260725" y="1285875"/>
          <p14:tracePt t="36153" x="3197225" y="1295400"/>
          <p14:tracePt t="36163" x="3143250" y="1295400"/>
          <p14:tracePt t="36168" x="3117850" y="1295400"/>
          <p14:tracePt t="36180" x="3071813" y="1295400"/>
          <p14:tracePt t="46662" x="3090863" y="1295400"/>
          <p14:tracePt t="46676" x="3233738" y="1295400"/>
          <p14:tracePt t="46682" x="3340100" y="1295400"/>
          <p14:tracePt t="46695" x="3421063" y="1295400"/>
          <p14:tracePt t="46700" x="3502025" y="1285875"/>
          <p14:tracePt t="46710" x="3519488" y="1285875"/>
          <p14:tracePt t="46715" x="3546475" y="1285875"/>
          <p14:tracePt t="46757" x="3546475" y="1268413"/>
          <p14:tracePt t="46789" x="3625850" y="1258888"/>
          <p14:tracePt t="46796" x="3662363" y="1258888"/>
          <p14:tracePt t="46805" x="3741738" y="1241425"/>
          <p14:tracePt t="46813" x="3795713" y="1241425"/>
          <p14:tracePt t="46821" x="3813175" y="1241425"/>
          <p14:tracePt t="46828" x="3840163" y="1231900"/>
          <p14:tracePt t="46837" x="3867150" y="1231900"/>
          <p14:tracePt t="46857" x="3903663" y="1231900"/>
          <p14:tracePt t="46869" x="3948113" y="1231900"/>
          <p14:tracePt t="46877" x="4054475" y="1231900"/>
          <p14:tracePt t="46884" x="4125913" y="1231900"/>
          <p14:tracePt t="46894" x="4233863" y="1241425"/>
          <p14:tracePt t="46901" x="4314825" y="1258888"/>
          <p14:tracePt t="46910" x="4394200" y="1295400"/>
          <p14:tracePt t="46918" x="4492625" y="1322388"/>
          <p14:tracePt t="46927" x="4600575" y="1347788"/>
          <p14:tracePt t="46934" x="4733925" y="1374775"/>
          <p14:tracePt t="46944" x="4930775" y="1401763"/>
          <p14:tracePt t="46951" x="5162550" y="1446213"/>
          <p14:tracePt t="46960" x="5805488" y="1608138"/>
          <p14:tracePt t="46966" x="6135688" y="1670050"/>
          <p14:tracePt t="46977" x="6511925" y="1741488"/>
          <p14:tracePt t="46983" x="6859588" y="1776413"/>
          <p14:tracePt t="46994" x="7127875" y="1847850"/>
          <p14:tracePt t="47000" x="7369175" y="1884363"/>
          <p14:tracePt t="47001" x="7556500" y="1911350"/>
          <p14:tracePt t="47013" x="7699375" y="1955800"/>
          <p14:tracePt t="47019" x="7780338" y="1955800"/>
          <p14:tracePt t="47029" x="7832725" y="1955800"/>
          <p14:tracePt t="47034" x="7851775" y="1955800"/>
          <p14:tracePt t="47097" x="7931150" y="1965325"/>
          <p14:tracePt t="47110" x="8039100" y="1990725"/>
          <p14:tracePt t="47117" x="8208963" y="2009775"/>
          <p14:tracePt t="47124" x="8378825" y="2036763"/>
          <p14:tracePt t="47132" x="8556625" y="2062163"/>
          <p14:tracePt t="47141" x="8689975" y="2062163"/>
          <p14:tracePt t="47147" x="8832850" y="2071688"/>
          <p14:tracePt t="47157" x="8985250" y="2089150"/>
          <p14:tracePt t="47164" x="9120188" y="2089150"/>
          <p14:tracePt t="47173" x="9253538" y="2089150"/>
          <p14:tracePt t="47180" x="9359900" y="2089150"/>
          <p14:tracePt t="47189" x="9467850" y="2089150"/>
          <p14:tracePt t="47197" x="9574213" y="2089150"/>
          <p14:tracePt t="47205" x="9655175" y="2071688"/>
          <p14:tracePt t="47213" x="9709150" y="2071688"/>
          <p14:tracePt t="47221" x="9744075" y="2044700"/>
          <p14:tracePt t="47285" x="9763125" y="2044700"/>
          <p14:tracePt t="47301" x="9763125" y="2036763"/>
          <p14:tracePt t="47307" x="9771063" y="2009775"/>
          <p14:tracePt t="47316" x="9798050" y="1990725"/>
          <p14:tracePt t="47323" x="9798050" y="1982788"/>
          <p14:tracePt t="47333" x="9815513" y="1955800"/>
          <p14:tracePt t="47340" x="9815513" y="1938338"/>
          <p14:tracePt t="47349" x="9825038" y="1928813"/>
          <p14:tracePt t="47355" x="9825038" y="1901825"/>
          <p14:tracePt t="47365" x="9842500" y="1847850"/>
          <p14:tracePt t="47371" x="9842500" y="1795463"/>
          <p14:tracePt t="47381" x="9842500" y="1724025"/>
          <p14:tracePt t="47386" x="9842500" y="1643063"/>
          <p14:tracePt t="47397" x="9842500" y="1562100"/>
          <p14:tracePt t="47402" x="9852025" y="1473200"/>
          <p14:tracePt t="47413" x="9852025" y="1419225"/>
          <p14:tracePt t="47418" x="9852025" y="1374775"/>
          <p14:tracePt t="47430" x="9852025" y="1366838"/>
          <p14:tracePt t="47435" x="9852025" y="1347788"/>
          <p14:tracePt t="47446" x="9852025" y="1339850"/>
          <p14:tracePt t="47478" x="9852025" y="1322388"/>
          <p14:tracePt t="47484" x="9852025" y="1312863"/>
          <p14:tracePt t="61200" x="9815513" y="1366838"/>
          <p14:tracePt t="61216" x="9763125" y="1446213"/>
          <p14:tracePt t="61222" x="9744075" y="1446213"/>
          <p14:tracePt t="61231" x="9717088" y="1500188"/>
          <p14:tracePt t="61246" x="9709150" y="1509713"/>
          <p14:tracePt t="61253" x="9691688" y="1527175"/>
          <p14:tracePt t="61263" x="9682163" y="1554163"/>
          <p14:tracePt t="61269" x="9682163" y="1562100"/>
          <p14:tracePt t="61280" x="9664700" y="1562100"/>
          <p14:tracePt t="61285" x="9655175" y="1581150"/>
          <p14:tracePt t="61296" x="9637713" y="1581150"/>
          <p14:tracePt t="61301" x="9637713" y="1589088"/>
          <p14:tracePt t="61315" x="9628188" y="1608138"/>
          <p14:tracePt t="61328" x="9601200" y="1633538"/>
          <p14:tracePt t="61335" x="9548813" y="1670050"/>
          <p14:tracePt t="61343" x="9521825" y="1687513"/>
          <p14:tracePt t="61350" x="9467850" y="1714500"/>
          <p14:tracePt t="61360" x="9396413" y="1751013"/>
          <p14:tracePt t="61367" x="9307513" y="1776413"/>
          <p14:tracePt t="61376" x="9209088" y="1803400"/>
          <p14:tracePt t="61383" x="9101138" y="1847850"/>
          <p14:tracePt t="61391" x="8994775" y="1874838"/>
          <p14:tracePt t="61398" x="8904288" y="1911350"/>
          <p14:tracePt t="61407" x="8807450" y="1938338"/>
          <p14:tracePt t="61414" x="8726488" y="1965325"/>
          <p14:tracePt t="61423" x="8664575" y="1982788"/>
          <p14:tracePt t="61430" x="8583613" y="1982788"/>
          <p14:tracePt t="61439" x="8450263" y="2009775"/>
          <p14:tracePt t="61447" x="8342313" y="2017713"/>
          <p14:tracePt t="61455" x="8235950" y="2036763"/>
          <p14:tracePt t="61463" x="8128000" y="2036763"/>
          <p14:tracePt t="61471" x="8020050" y="2036763"/>
          <p14:tracePt t="61479" x="7886700" y="2062163"/>
          <p14:tracePt t="61487" x="7753350" y="2071688"/>
          <p14:tracePt t="61495" x="7645400" y="2071688"/>
          <p14:tracePt t="61503" x="7539038" y="2071688"/>
          <p14:tracePt t="61512" x="7423150" y="2071688"/>
          <p14:tracePt t="61518" x="7324725" y="2089150"/>
          <p14:tracePt t="61528" x="7234238" y="2098675"/>
          <p14:tracePt t="61535" x="7162800" y="2098675"/>
          <p14:tracePt t="61545" x="7029450" y="2116138"/>
          <p14:tracePt t="61552" x="6967538" y="2125663"/>
          <p14:tracePt t="61562" x="6913563" y="2125663"/>
          <p14:tracePt t="61568" x="6832600" y="2143125"/>
          <p14:tracePt t="61578" x="6778625" y="2143125"/>
          <p14:tracePt t="61584" x="6734175" y="2143125"/>
          <p14:tracePt t="61595" x="6681788" y="2152650"/>
          <p14:tracePt t="61602" x="6618288" y="2179638"/>
          <p14:tracePt t="61612" x="6546850" y="2179638"/>
          <p14:tracePt t="61617" x="6465888" y="2205038"/>
          <p14:tracePt t="61629" x="6386513" y="2232025"/>
          <p14:tracePt t="61635" x="6270625" y="2276475"/>
          <p14:tracePt t="61636" x="6162675" y="2286000"/>
          <p14:tracePt t="61647" x="5992813" y="2347913"/>
          <p14:tracePt t="61653" x="5868988" y="2374900"/>
          <p14:tracePt t="61663" x="5761038" y="2428875"/>
          <p14:tracePt t="61670" x="5653088" y="2446338"/>
          <p14:tracePt t="61680" x="5546725" y="2473325"/>
          <p14:tracePt t="61686" x="5465763" y="2509838"/>
          <p14:tracePt t="61696" x="5386388" y="2536825"/>
          <p14:tracePt t="61703" x="5278438" y="2581275"/>
          <p14:tracePt t="61712" x="5199063" y="2608263"/>
          <p14:tracePt t="61719" x="5091113" y="2633663"/>
          <p14:tracePt t="61729" x="5010150" y="2670175"/>
          <p14:tracePt t="61736" x="4948238" y="2697163"/>
          <p14:tracePt t="61746" x="4867275" y="2714625"/>
          <p14:tracePt t="61752" x="4787900" y="2751138"/>
          <p14:tracePt t="61762" x="4733925" y="2751138"/>
          <p14:tracePt t="61767" x="4716463" y="2768600"/>
          <p14:tracePt t="61779" x="4689475" y="2768600"/>
          <p14:tracePt t="61784" x="4679950" y="2768600"/>
          <p14:tracePt t="61823" x="4662488" y="2768600"/>
          <p14:tracePt t="61843" x="4652963" y="2768600"/>
          <p14:tracePt t="61855" x="4652963" y="2751138"/>
          <p14:tracePt t="61903" x="4635500" y="2741613"/>
          <p14:tracePt t="61911" x="4625975" y="2714625"/>
          <p14:tracePt t="61918" x="4625975" y="2687638"/>
          <p14:tracePt t="61927" x="4600575" y="2643188"/>
          <p14:tracePt t="61935" x="4573588" y="2608263"/>
          <p14:tracePt t="61943" x="4554538" y="2562225"/>
          <p14:tracePt t="61951" x="4529138" y="2536825"/>
          <p14:tracePt t="61960" x="4529138" y="2473325"/>
          <p14:tracePt t="61966" x="4502150" y="2347913"/>
          <p14:tracePt t="61977" x="4475163" y="2295525"/>
          <p14:tracePt t="61985" x="4475163" y="2251075"/>
          <p14:tracePt t="61994" x="4465638" y="2205038"/>
          <p14:tracePt t="62001" x="4465638" y="2170113"/>
          <p14:tracePt t="62011" x="4465638" y="2125663"/>
          <p14:tracePt t="62017" x="4448175" y="2098675"/>
          <p14:tracePt t="62027" x="4438650" y="2071688"/>
          <p14:tracePt t="62034" x="4421188" y="2036763"/>
          <p14:tracePt t="62044" x="4421188" y="2017713"/>
          <p14:tracePt t="62050" x="4411663" y="1990725"/>
          <p14:tracePt t="62060" x="4394200" y="1982788"/>
          <p14:tracePt t="62069" x="4394200" y="1965325"/>
          <p14:tracePt t="62175" x="4394200" y="1955800"/>
          <p14:tracePt t="62501" x="4394200" y="1938338"/>
          <p14:tracePt t="62513" x="4394200" y="1884363"/>
          <p14:tracePt t="62519" x="4421188" y="1847850"/>
          <p14:tracePt t="62529" x="4421188" y="1830388"/>
          <p14:tracePt t="62534" x="4438650" y="1803400"/>
          <p14:tracePt t="62545" x="4448175" y="1803400"/>
          <p14:tracePt t="62977" x="4448175" y="1822450"/>
          <p14:tracePt t="62997" x="4448175" y="1830388"/>
          <p14:tracePt t="63013" x="4465638" y="1847850"/>
          <p14:tracePt t="63026" x="4465638" y="1857375"/>
          <p14:tracePt t="63032" x="4465638" y="1874838"/>
          <p14:tracePt t="63041" x="4465638" y="1884363"/>
          <p14:tracePt t="63048" x="4465638" y="1901825"/>
          <p14:tracePt t="63057" x="4465638" y="1911350"/>
          <p14:tracePt t="63064" x="4465638" y="1928813"/>
          <p14:tracePt t="63073" x="4465638" y="1938338"/>
          <p14:tracePt t="63080" x="4465638" y="1955800"/>
          <p14:tracePt t="63093" x="4475163" y="1965325"/>
          <p14:tracePt t="63105" x="4475163" y="1982788"/>
          <p14:tracePt t="63385" x="4519613" y="1955800"/>
          <p14:tracePt t="63396" x="4519613" y="1938338"/>
          <p14:tracePt t="63402" x="4554538" y="1884363"/>
          <p14:tracePt t="63417" x="4581525" y="1830388"/>
          <p14:tracePt t="63423" x="4608513" y="1803400"/>
          <p14:tracePt t="63433" x="4625975" y="1795463"/>
          <p14:tracePt t="63439" x="4625975" y="1776413"/>
          <p14:tracePt t="63449" x="4679950" y="1751013"/>
          <p14:tracePt t="63455" x="4689475" y="1741488"/>
          <p14:tracePt t="63469" x="4706938" y="1741488"/>
          <p14:tracePt t="63859" x="4706938" y="1751013"/>
          <p14:tracePt t="63876" x="4706938" y="1768475"/>
          <p14:tracePt t="63883" x="4706938" y="1776413"/>
          <p14:tracePt t="63895" x="4706938" y="1795463"/>
          <p14:tracePt t="63907" x="4706938" y="1803400"/>
          <p14:tracePt t="64003" x="4716463" y="1822450"/>
          <p14:tracePt t="64067" x="4716463" y="1830388"/>
          <p14:tracePt t="64103" x="4716463" y="1847850"/>
          <p14:tracePt t="64179" x="4716463" y="1857375"/>
          <p14:tracePt t="64339" x="4733925" y="1857375"/>
          <p14:tracePt t="64515" x="4733925" y="1874838"/>
          <p14:tracePt t="64659" x="4768850" y="1857375"/>
          <p14:tracePt t="64666" x="4787900" y="1857375"/>
          <p14:tracePt t="64676" x="4795838" y="1847850"/>
          <p14:tracePt t="64683" x="4822825" y="1830388"/>
          <p14:tracePt t="64695" x="4840288" y="1830388"/>
          <p14:tracePt t="64899" x="4840288" y="1847850"/>
          <p14:tracePt t="64907" x="4822825" y="1884363"/>
          <p14:tracePt t="64963" x="4822825" y="1911350"/>
          <p14:tracePt t="64969" x="4840288" y="1911350"/>
          <p14:tracePt t="64979" x="4840288" y="1928813"/>
          <p14:tracePt t="64984" x="4840288" y="1938338"/>
          <p14:tracePt t="65317" x="4849813" y="1938338"/>
          <p14:tracePt t="65349" x="4867275" y="1928813"/>
          <p14:tracePt t="69678" x="4894263" y="1928813"/>
          <p14:tracePt t="69696" x="4948238" y="1928813"/>
          <p14:tracePt t="69701" x="5029200" y="1955800"/>
          <p14:tracePt t="69710" x="5091113" y="1982788"/>
          <p14:tracePt t="69717" x="5224463" y="2009775"/>
          <p14:tracePt t="69724" x="5359400" y="2036763"/>
          <p14:tracePt t="69732" x="5465763" y="2071688"/>
          <p14:tracePt t="69741" x="5573713" y="2098675"/>
          <p14:tracePt t="69748" x="5645150" y="2125663"/>
          <p14:tracePt t="69756" x="5699125" y="2125663"/>
          <p14:tracePt t="69763" x="5751513" y="2152650"/>
          <p14:tracePt t="69773" x="5788025" y="2152650"/>
          <p14:tracePt t="69780" x="5842000" y="2170113"/>
          <p14:tracePt t="69788" x="5921375" y="2170113"/>
          <p14:tracePt t="69796" x="5992813" y="2179638"/>
          <p14:tracePt t="69804" x="6073775" y="2179638"/>
          <p14:tracePt t="69813" x="6145213" y="2179638"/>
          <p14:tracePt t="69820" x="6226175" y="2197100"/>
          <p14:tracePt t="69829" x="6323013" y="2205038"/>
          <p14:tracePt t="69836" x="6403975" y="2205038"/>
          <p14:tracePt t="69845" x="6484938" y="2232025"/>
          <p14:tracePt t="69853" x="6600825" y="2251075"/>
          <p14:tracePt t="69862" x="6734175" y="2276475"/>
          <p14:tracePt t="69869" x="6886575" y="2286000"/>
          <p14:tracePt t="69878" x="7029450" y="2312988"/>
          <p14:tracePt t="69886" x="7162800" y="2347913"/>
          <p14:tracePt t="69895" x="7270750" y="2347913"/>
          <p14:tracePt t="69903" x="7377113" y="2347913"/>
          <p14:tracePt t="69912" x="7485063" y="2374900"/>
          <p14:tracePt t="69919" x="7556500" y="2374900"/>
          <p14:tracePt t="69928" x="7637463" y="2393950"/>
          <p14:tracePt t="69935" x="7716838" y="2401888"/>
          <p14:tracePt t="69945" x="7780338" y="2401888"/>
          <p14:tracePt t="69951" x="7886700" y="2419350"/>
          <p14:tracePt t="69962" x="7967663" y="2446338"/>
          <p14:tracePt t="69969" x="8074025" y="2473325"/>
          <p14:tracePt t="69978" x="8208963" y="2509838"/>
          <p14:tracePt t="69985" x="8378825" y="2554288"/>
          <p14:tracePt t="69995" x="8556625" y="2581275"/>
          <p14:tracePt t="70002" x="8726488" y="2616200"/>
          <p14:tracePt t="70012" x="8904288" y="2643188"/>
          <p14:tracePt t="70019" x="9066213" y="2687638"/>
          <p14:tracePt t="70028" x="9209088" y="2714625"/>
          <p14:tracePt t="70035" x="9359900" y="2751138"/>
          <p14:tracePt t="70036" x="9502775" y="2776538"/>
          <p14:tracePt t="70046" x="9610725" y="2803525"/>
          <p14:tracePt t="70053" x="9717088" y="2830513"/>
          <p14:tracePt t="70063" x="9798050" y="2857500"/>
          <p14:tracePt t="70070" x="9852025" y="2874963"/>
          <p14:tracePt t="70080" x="9869488" y="2874963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 Box 8"/>
          <p:cNvSpPr txBox="1"/>
          <p:nvPr/>
        </p:nvSpPr>
        <p:spPr>
          <a:xfrm>
            <a:off x="1942782" y="256576"/>
            <a:ext cx="8306436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000" dirty="0">
                <a:solidFill>
                  <a:srgbClr val="7030A0"/>
                </a:solidFill>
              </a:rPr>
              <a:t>Figure 2: Percentage change (with 95% confidence intervals) in nutrients at elevated [CO</a:t>
            </a:r>
            <a:r>
              <a:rPr sz="2000" baseline="-25000" dirty="0">
                <a:solidFill>
                  <a:srgbClr val="7030A0"/>
                </a:solidFill>
              </a:rPr>
              <a:t>2</a:t>
            </a:r>
            <a:r>
              <a:rPr sz="2000" dirty="0">
                <a:solidFill>
                  <a:srgbClr val="7030A0"/>
                </a:solidFill>
              </a:rPr>
              <a:t>] relative to ambient [CO</a:t>
            </a:r>
            <a:r>
              <a:rPr sz="2000" baseline="-25000" dirty="0">
                <a:solidFill>
                  <a:srgbClr val="7030A0"/>
                </a:solidFill>
              </a:rPr>
              <a:t>2</a:t>
            </a:r>
            <a:r>
              <a:rPr sz="2000" dirty="0">
                <a:solidFill>
                  <a:srgbClr val="7030A0"/>
                </a:solidFill>
              </a:rPr>
              <a:t>], </a:t>
            </a:r>
            <a:r>
              <a:rPr sz="2000" dirty="0">
                <a:solidFill>
                  <a:srgbClr val="7030A0"/>
                </a:solidFill>
                <a:highlight>
                  <a:srgbClr val="FFFF00"/>
                </a:highlight>
              </a:rPr>
              <a:t>by cultivar.</a:t>
            </a:r>
          </a:p>
        </p:txBody>
      </p:sp>
      <p:pic>
        <p:nvPicPr>
          <p:cNvPr id="99" name="Picture 6" descr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9578" y="1041147"/>
            <a:ext cx="4809139" cy="5543416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Rectangle 1"/>
          <p:cNvSpPr txBox="1"/>
          <p:nvPr/>
        </p:nvSpPr>
        <p:spPr>
          <a:xfrm>
            <a:off x="1223714" y="4728650"/>
            <a:ext cx="1146682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rPr dirty="0"/>
              <a:t>  </a:t>
            </a:r>
            <a:r>
              <a:rPr b="1" dirty="0"/>
              <a:t>c</a:t>
            </a:r>
            <a:r>
              <a:rPr dirty="0"/>
              <a:t>, protein.</a:t>
            </a:r>
          </a:p>
        </p:txBody>
      </p:sp>
      <p:sp>
        <p:nvSpPr>
          <p:cNvPr id="101" name="Rectangle 2"/>
          <p:cNvSpPr txBox="1"/>
          <p:nvPr/>
        </p:nvSpPr>
        <p:spPr>
          <a:xfrm>
            <a:off x="1415480" y="3228645"/>
            <a:ext cx="704663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r>
              <a:t>b, iron</a:t>
            </a:r>
          </a:p>
        </p:txBody>
      </p:sp>
      <p:sp>
        <p:nvSpPr>
          <p:cNvPr id="102" name="Rectangle 3"/>
          <p:cNvSpPr txBox="1"/>
          <p:nvPr/>
        </p:nvSpPr>
        <p:spPr>
          <a:xfrm>
            <a:off x="1415480" y="1512235"/>
            <a:ext cx="763151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r>
              <a:t>a, Zinc;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76C003-A70D-7E4F-9E54-5A6FE8C41891}"/>
              </a:ext>
            </a:extLst>
          </p:cNvPr>
          <p:cNvSpPr txBox="1"/>
          <p:nvPr/>
        </p:nvSpPr>
        <p:spPr>
          <a:xfrm>
            <a:off x="7896200" y="1526468"/>
            <a:ext cx="3600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Wide differences in response between cultivars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rgbClr val="0070C0"/>
                </a:solidFill>
              </a:rPr>
              <a:t>Major differences between rice cultivars </a:t>
            </a:r>
            <a:r>
              <a:rPr lang="en-US" dirty="0" err="1">
                <a:solidFill>
                  <a:srgbClr val="0070C0"/>
                </a:solidFill>
              </a:rPr>
              <a:t>e.g</a:t>
            </a:r>
            <a:r>
              <a:rPr lang="en-US" dirty="0">
                <a:solidFill>
                  <a:srgbClr val="0070C0"/>
                </a:solidFill>
              </a:rPr>
              <a:t> Zn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Big difference in impacts on Fe in rice cultivars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rgbClr val="7030A0"/>
                </a:solidFill>
              </a:rPr>
              <a:t>Less differences in C3 legumes and C4 grasses</a:t>
            </a:r>
          </a:p>
          <a:p>
            <a:pPr marL="342900" indent="-342900">
              <a:buAutoNum type="arabicPeriod"/>
            </a:pPr>
            <a:endParaRPr lang="en-US" dirty="0">
              <a:solidFill>
                <a:srgbClr val="7030A0"/>
              </a:solidFill>
            </a:endParaRPr>
          </a:p>
          <a:p>
            <a:pPr marL="342900" indent="-342900">
              <a:buAutoNum type="arabicPeriod"/>
            </a:pP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B5B61A3-D01F-A54A-BA11-C009A1AB26A0}"/>
              </a:ext>
            </a:extLst>
          </p:cNvPr>
          <p:cNvSpPr/>
          <p:nvPr/>
        </p:nvSpPr>
        <p:spPr>
          <a:xfrm>
            <a:off x="4542099" y="2921102"/>
            <a:ext cx="432048" cy="3500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5296F6A-DF09-B141-96C4-A4740DD96769}"/>
              </a:ext>
            </a:extLst>
          </p:cNvPr>
          <p:cNvSpPr/>
          <p:nvPr/>
        </p:nvSpPr>
        <p:spPr>
          <a:xfrm>
            <a:off x="4974147" y="3599486"/>
            <a:ext cx="432048" cy="3500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04D7319-A4CA-3B4A-BE74-353ADD5C7BAA}"/>
              </a:ext>
            </a:extLst>
          </p:cNvPr>
          <p:cNvSpPr/>
          <p:nvPr/>
        </p:nvSpPr>
        <p:spPr>
          <a:xfrm>
            <a:off x="4974147" y="1432428"/>
            <a:ext cx="761813" cy="45064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636FC15-1876-8C49-92EC-41AC5FC38A13}"/>
              </a:ext>
            </a:extLst>
          </p:cNvPr>
          <p:cNvSpPr/>
          <p:nvPr/>
        </p:nvSpPr>
        <p:spPr>
          <a:xfrm>
            <a:off x="4644382" y="1070385"/>
            <a:ext cx="761813" cy="45064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30FD247-FD03-B647-9E87-962FC6DEF114}"/>
              </a:ext>
            </a:extLst>
          </p:cNvPr>
          <p:cNvSpPr/>
          <p:nvPr/>
        </p:nvSpPr>
        <p:spPr>
          <a:xfrm>
            <a:off x="5715093" y="4816403"/>
            <a:ext cx="1663624" cy="609169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4B3BAC1-F3DD-DD45-B1A7-A4B3DA554A1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4764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1105"/>
    </mc:Choice>
    <mc:Fallback>
      <p:transition spd="slow" advTm="191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10" grpId="0" animBg="1"/>
      <p:bldP spid="14" grpId="0" animBg="1"/>
      <p:bldP spid="15" grpId="0" animBg="1"/>
      <p:bldP spid="16" grpId="0" animBg="1"/>
    </p:bldLst>
  </p:timing>
  <p:extLst>
    <p:ext uri="{3A86A75C-4F4B-4683-9AE1-C65F6400EC91}">
      <p14:laserTraceLst xmlns:p14="http://schemas.microsoft.com/office/powerpoint/2010/main">
        <p14:tracePtLst>
          <p14:tracePt t="13942" x="9736138" y="2928938"/>
          <p14:tracePt t="13957" x="9280525" y="3125788"/>
          <p14:tracePt t="13965" x="9226550" y="3152775"/>
          <p14:tracePt t="13972" x="9120188" y="3197225"/>
          <p14:tracePt t="13980" x="8994775" y="3205163"/>
          <p14:tracePt t="13988" x="8859838" y="3251200"/>
          <p14:tracePt t="13996" x="8770938" y="3303588"/>
          <p14:tracePt t="14004" x="8664575" y="3340100"/>
          <p14:tracePt t="14013" x="8556625" y="3394075"/>
          <p14:tracePt t="14021" x="8450263" y="3446463"/>
          <p14:tracePt t="14029" x="8342313" y="3517900"/>
          <p14:tracePt t="14037" x="8216900" y="3544888"/>
          <p14:tracePt t="14047" x="8118475" y="3608388"/>
          <p14:tracePt t="14054" x="8020050" y="3660775"/>
          <p14:tracePt t="14063" x="7913688" y="3714750"/>
          <p14:tracePt t="14070" x="7805738" y="3768725"/>
          <p14:tracePt t="14080" x="7716838" y="3822700"/>
          <p14:tracePt t="14087" x="7610475" y="3875088"/>
          <p14:tracePt t="14096" x="7529513" y="3929063"/>
          <p14:tracePt t="14104" x="7431088" y="3983038"/>
          <p14:tracePt t="14115" x="7324725" y="4037013"/>
          <p14:tracePt t="14121" x="7216775" y="4108450"/>
          <p14:tracePt t="14122" x="7110413" y="4160838"/>
          <p14:tracePt t="14133" x="7002463" y="4214813"/>
          <p14:tracePt t="14139" x="6921500" y="4251325"/>
          <p14:tracePt t="14149" x="6842125" y="4295775"/>
          <p14:tracePt t="14156" x="6778625" y="4322763"/>
          <p14:tracePt t="14165" x="6707188" y="4357688"/>
          <p14:tracePt t="14172" x="6654800" y="4375150"/>
          <p14:tracePt t="14182" x="6600825" y="4411663"/>
          <p14:tracePt t="14189" x="6546850" y="4429125"/>
          <p14:tracePt t="14200" x="6484938" y="4465638"/>
          <p14:tracePt t="14201" x="6440488" y="4483100"/>
          <p14:tracePt t="14214" x="6386513" y="4510088"/>
          <p14:tracePt t="14221" x="6332538" y="4537075"/>
          <p14:tracePt t="14229" x="6278563" y="4572000"/>
          <p14:tracePt t="14237" x="6226175" y="4581525"/>
          <p14:tracePt t="14245" x="6189663" y="4598988"/>
          <p14:tracePt t="14253" x="6145213" y="4608513"/>
          <p14:tracePt t="14262" x="6118225" y="4633913"/>
          <p14:tracePt t="14270" x="6083300" y="4652963"/>
          <p14:tracePt t="14278" x="6056313" y="4679950"/>
          <p14:tracePt t="14286" x="6019800" y="4679950"/>
          <p14:tracePt t="14292" x="5965825" y="4705350"/>
          <p14:tracePt t="14300" x="5886450" y="4759325"/>
          <p14:tracePt t="14308" x="5832475" y="4795838"/>
          <p14:tracePt t="14316" x="5778500" y="4822825"/>
          <p14:tracePt t="14324" x="5726113" y="4848225"/>
          <p14:tracePt t="14332" x="5672138" y="4894263"/>
          <p14:tracePt t="14343" x="5618163" y="4902200"/>
          <p14:tracePt t="14351" x="5564188" y="4946650"/>
          <p14:tracePt t="14358" x="5492750" y="4973638"/>
          <p14:tracePt t="14365" x="5457825" y="4973638"/>
          <p14:tracePt t="14375" x="5430838" y="5000625"/>
          <p14:tracePt t="14383" x="5386388" y="5027613"/>
          <p14:tracePt t="14390" x="5349875" y="5037138"/>
          <p14:tracePt t="14399" x="5322888" y="5062538"/>
          <p14:tracePt t="14406" x="5270500" y="5089525"/>
          <p14:tracePt t="14415" x="5243513" y="5116513"/>
          <p14:tracePt t="14422" x="5224463" y="5116513"/>
          <p14:tracePt t="14431" x="5216525" y="5116513"/>
          <p14:tracePt t="14438" x="5199063" y="5143500"/>
          <p14:tracePt t="14448" x="5172075" y="5160963"/>
          <p14:tracePt t="14455" x="5145088" y="5170488"/>
          <p14:tracePt t="14465" x="5135563" y="5187950"/>
          <p14:tracePt t="14481" x="5091113" y="5197475"/>
          <p14:tracePt t="14488" x="5064125" y="5214938"/>
          <p14:tracePt t="14495" x="5056188" y="5224463"/>
          <p14:tracePt t="14503" x="5029200" y="5241925"/>
          <p14:tracePt t="14510" x="4984750" y="5251450"/>
          <p14:tracePt t="14518" x="4975225" y="5268913"/>
          <p14:tracePt t="14525" x="4948238" y="5276850"/>
          <p14:tracePt t="14535" x="4903788" y="5303838"/>
          <p14:tracePt t="14541" x="4876800" y="5322888"/>
          <p14:tracePt t="14550" x="4840288" y="5330825"/>
          <p14:tracePt t="14557" x="4814888" y="5357813"/>
          <p14:tracePt t="14567" x="4760913" y="5357813"/>
          <p14:tracePt t="14572" x="4733925" y="5384800"/>
          <p14:tracePt t="14583" x="4706938" y="5402263"/>
          <p14:tracePt t="14589" x="4662488" y="5411788"/>
          <p14:tracePt t="14599" x="4635500" y="5429250"/>
          <p14:tracePt t="14606" x="4625975" y="5438775"/>
          <p14:tracePt t="14616" x="4573588" y="5456238"/>
          <p14:tracePt t="14624" x="4546600" y="5465763"/>
          <p14:tracePt t="14633" x="4519613" y="5483225"/>
          <p14:tracePt t="14640" x="4492625" y="5491163"/>
          <p14:tracePt t="14650" x="4448175" y="5510213"/>
          <p14:tracePt t="14651" x="4438650" y="5518150"/>
          <p14:tracePt t="14663" x="4421188" y="5518150"/>
          <p14:tracePt t="14670" x="4411663" y="5518150"/>
          <p14:tracePt t="14681" x="4386263" y="5518150"/>
          <p14:tracePt t="14686" x="4367213" y="5537200"/>
          <p14:tracePt t="14695" x="4359275" y="5537200"/>
          <p14:tracePt t="14702" x="4314825" y="5537200"/>
          <p14:tracePt t="14712" x="4278313" y="5537200"/>
          <p14:tracePt t="14718" x="4197350" y="5545138"/>
          <p14:tracePt t="14726" x="4179888" y="5545138"/>
          <p14:tracePt t="14734" x="4152900" y="5545138"/>
          <p14:tracePt t="14742" x="4125913" y="5545138"/>
          <p14:tracePt t="14750" x="4117975" y="5545138"/>
          <p14:tracePt t="14759" x="4100513" y="5562600"/>
          <p14:tracePt t="14767" x="4073525" y="5562600"/>
          <p14:tracePt t="14774" x="4064000" y="5562600"/>
          <p14:tracePt t="14782" x="4054475" y="5562600"/>
          <p14:tracePt t="14791" x="4037013" y="5572125"/>
          <p14:tracePt t="14799" x="4002088" y="5572125"/>
          <p14:tracePt t="14806" x="3975100" y="5572125"/>
          <p14:tracePt t="14814" x="3930650" y="5572125"/>
          <p14:tracePt t="14822" x="3894138" y="5589588"/>
          <p14:tracePt t="14831" x="3876675" y="5589588"/>
          <p14:tracePt t="14871" x="3867150" y="5589588"/>
          <p14:tracePt t="14876" x="3840163" y="5589588"/>
          <p14:tracePt t="14886" x="3822700" y="5589588"/>
          <p14:tracePt t="14892" x="3787775" y="5589588"/>
          <p14:tracePt t="14902" x="3760788" y="5572125"/>
          <p14:tracePt t="14909" x="3741738" y="5572125"/>
          <p14:tracePt t="14918" x="3733800" y="5572125"/>
          <p14:tracePt t="14971" x="3716338" y="5572125"/>
          <p14:tracePt t="14987" x="3716338" y="5562600"/>
          <p14:tracePt t="15111" x="3733800" y="5562600"/>
          <p14:tracePt t="15117" x="3733800" y="5545138"/>
          <p14:tracePt t="15127" x="3741738" y="5545138"/>
          <p14:tracePt t="15133" x="3760788" y="5545138"/>
          <p14:tracePt t="15143" x="3787775" y="5518150"/>
          <p14:tracePt t="15151" x="3813175" y="5518150"/>
          <p14:tracePt t="15158" x="3822700" y="5518150"/>
          <p14:tracePt t="15169" x="3822700" y="5510213"/>
          <p14:tracePt t="15239" x="3840163" y="5510213"/>
          <p14:tracePt t="15255" x="3840163" y="5491163"/>
          <p14:tracePt t="15260" x="3849688" y="5491163"/>
          <p14:tracePt t="15271" x="3867150" y="5491163"/>
          <p14:tracePt t="15276" x="3876675" y="5483225"/>
          <p14:tracePt t="15286" x="3894138" y="5465763"/>
          <p14:tracePt t="15293" x="3903663" y="5456238"/>
          <p14:tracePt t="15302" x="3921125" y="5438775"/>
          <p14:tracePt t="15323" x="3930650" y="5438775"/>
          <p14:tracePt t="15335" x="3948113" y="5429250"/>
          <p14:tracePt t="15350" x="3956050" y="5429250"/>
          <p14:tracePt t="15356" x="3983038" y="5402263"/>
          <p14:tracePt t="15371" x="4002088" y="5402263"/>
          <p14:tracePt t="15382" x="4010025" y="5402263"/>
          <p14:tracePt t="15388" x="4010025" y="5384800"/>
          <p14:tracePt t="15398" x="4027488" y="5384800"/>
          <p14:tracePt t="15415" x="4027488" y="5375275"/>
          <p14:tracePt t="15431" x="4037013" y="5375275"/>
          <p14:tracePt t="15463" x="4037013" y="5357813"/>
          <p14:tracePt t="15469" x="4054475" y="5357813"/>
          <p14:tracePt t="15479" x="4064000" y="5357813"/>
          <p14:tracePt t="15485" x="4064000" y="5348288"/>
          <p14:tracePt t="15496" x="4073525" y="5348288"/>
          <p14:tracePt t="15502" x="4090988" y="5330825"/>
          <p14:tracePt t="15531" x="4117975" y="5322888"/>
          <p14:tracePt t="15548" x="4125913" y="5322888"/>
          <p14:tracePt t="15559" x="4125913" y="5303838"/>
          <p14:tracePt t="15581" x="4144963" y="5303838"/>
          <p14:tracePt t="15687" x="4152900" y="5303838"/>
          <p14:tracePt t="15739" x="4171950" y="5303838"/>
          <p14:tracePt t="15767" x="4179888" y="5303838"/>
          <p14:tracePt t="15782" x="4179888" y="5322888"/>
          <p14:tracePt t="15847" x="4197350" y="5322888"/>
          <p14:tracePt t="15864" x="4197350" y="5330825"/>
          <p14:tracePt t="15882" x="4206875" y="5330825"/>
          <p14:tracePt t="15933" x="4224338" y="5348288"/>
          <p14:tracePt t="15949" x="4233863" y="5348288"/>
          <p14:tracePt t="15977" x="4251325" y="5348288"/>
          <p14:tracePt t="15983" x="4251325" y="5357813"/>
          <p14:tracePt t="15993" x="4260850" y="5357813"/>
          <p14:tracePt t="16009" x="4278313" y="5357813"/>
          <p14:tracePt t="16016" x="4287838" y="5357813"/>
          <p14:tracePt t="16025" x="4332288" y="5384800"/>
          <p14:tracePt t="16033" x="4367213" y="5411788"/>
          <p14:tracePt t="16040" x="4394200" y="5429250"/>
          <p14:tracePt t="16049" x="4421188" y="5438775"/>
          <p14:tracePt t="16056" x="4465638" y="5456238"/>
          <p14:tracePt t="16065" x="4475163" y="5456238"/>
          <p14:tracePt t="16073" x="4492625" y="5456238"/>
          <p14:tracePt t="16185" x="4529138" y="5438775"/>
          <p14:tracePt t="16199" x="4546600" y="5429250"/>
          <p14:tracePt t="16206" x="4554538" y="5429250"/>
          <p14:tracePt t="16207" x="4573588" y="5411788"/>
          <p14:tracePt t="16217" x="4581525" y="5411788"/>
          <p14:tracePt t="16222" x="4608513" y="5384800"/>
          <p14:tracePt t="16232" x="4625975" y="5375275"/>
          <p14:tracePt t="16239" x="4635500" y="5375275"/>
          <p14:tracePt t="16249" x="4652963" y="5357813"/>
          <p14:tracePt t="16256" x="4679950" y="5330825"/>
          <p14:tracePt t="16266" x="4689475" y="5330825"/>
          <p14:tracePt t="16273" x="4716463" y="5303838"/>
          <p14:tracePt t="16282" x="4733925" y="5303838"/>
          <p14:tracePt t="16288" x="4743450" y="5303838"/>
          <p14:tracePt t="16299" x="4760913" y="5295900"/>
          <p14:tracePt t="16315" x="4768850" y="5268913"/>
          <p14:tracePt t="16322" x="4787900" y="5268913"/>
          <p14:tracePt t="16348" x="4795838" y="5268913"/>
          <p14:tracePt t="16377" x="4795838" y="5251450"/>
          <p14:tracePt t="16393" x="4814888" y="5251450"/>
          <p14:tracePt t="16457" x="4822825" y="5251450"/>
          <p14:tracePt t="16601" x="4840288" y="5268913"/>
          <p14:tracePt t="16618" x="4867275" y="5276850"/>
          <p14:tracePt t="16626" x="4876800" y="5276850"/>
          <p14:tracePt t="16669" x="4894263" y="5276850"/>
          <p14:tracePt t="16685" x="4903788" y="5295900"/>
          <p14:tracePt t="16698" x="4921250" y="5295900"/>
          <p14:tracePt t="16761" x="4930775" y="5295900"/>
          <p14:tracePt t="16781" x="4948238" y="5295900"/>
          <p14:tracePt t="16793" x="4957763" y="5303838"/>
          <p14:tracePt t="16801" x="4975225" y="5322888"/>
          <p14:tracePt t="16809" x="4984750" y="5322888"/>
          <p14:tracePt t="16816" x="5002213" y="5322888"/>
          <p14:tracePt t="16825" x="5029200" y="5330825"/>
          <p14:tracePt t="16833" x="5037138" y="5330825"/>
          <p14:tracePt t="16840" x="5056188" y="5330825"/>
          <p14:tracePt t="16848" x="5064125" y="5330825"/>
          <p14:tracePt t="16857" x="5108575" y="5330825"/>
          <p14:tracePt t="16865" x="5118100" y="5330825"/>
          <p14:tracePt t="16873" x="5145088" y="5330825"/>
          <p14:tracePt t="16881" x="5145088" y="5348288"/>
          <p14:tracePt t="16889" x="5162550" y="5348288"/>
          <p14:tracePt t="16920" x="5172075" y="5348288"/>
          <p14:tracePt t="16985" x="5189538" y="5348288"/>
          <p14:tracePt t="17017" x="5216525" y="5348288"/>
          <p14:tracePt t="17022" x="5224463" y="5348288"/>
          <p14:tracePt t="17032" x="5270500" y="5348288"/>
          <p14:tracePt t="17038" x="5295900" y="5348288"/>
          <p14:tracePt t="17049" x="5305425" y="5348288"/>
          <p14:tracePt t="17054" x="5322888" y="5330825"/>
          <p14:tracePt t="17145" x="5332413" y="5330825"/>
          <p14:tracePt t="17289" x="5349875" y="5330825"/>
          <p14:tracePt t="17295" x="5359400" y="5330825"/>
          <p14:tracePt t="17305" x="5359400" y="5322888"/>
          <p14:tracePt t="17310" x="5376863" y="5322888"/>
          <p14:tracePt t="17321" x="5386388" y="5322888"/>
          <p14:tracePt t="17337" x="5386388" y="5303838"/>
          <p14:tracePt t="17369" x="5403850" y="5303838"/>
          <p14:tracePt t="17403" x="5413375" y="5303838"/>
          <p14:tracePt t="17409" x="5413375" y="5295900"/>
          <p14:tracePt t="17419" x="5430838" y="5295900"/>
          <p14:tracePt t="17424" x="5438775" y="5295900"/>
          <p14:tracePt t="17439" x="5457825" y="5295900"/>
          <p14:tracePt t="17451" x="5457825" y="5276850"/>
          <p14:tracePt t="17456" x="5465763" y="5276850"/>
          <p14:tracePt t="17487" x="5484813" y="5276850"/>
          <p14:tracePt t="17502" x="5484813" y="5268913"/>
          <p14:tracePt t="17535" x="5492750" y="5268913"/>
          <p14:tracePt t="17563" x="5510213" y="5268913"/>
          <p14:tracePt t="17581" x="5510213" y="5251450"/>
          <p14:tracePt t="17599" x="5519738" y="5251450"/>
          <p14:tracePt t="17643" x="5537200" y="5251450"/>
          <p14:tracePt t="17659" x="5537200" y="5241925"/>
          <p14:tracePt t="17739" x="5546725" y="5241925"/>
          <p14:tracePt t="17746" x="5546725" y="5224463"/>
          <p14:tracePt t="17755" x="5564188" y="5224463"/>
          <p14:tracePt t="17771" x="5573713" y="5224463"/>
          <p14:tracePt t="17776" x="5573713" y="5214938"/>
          <p14:tracePt t="17791" x="5591175" y="5197475"/>
          <p14:tracePt t="18555" x="5591175" y="5214938"/>
          <p14:tracePt t="18564" x="5573713" y="5214938"/>
          <p14:tracePt t="18575" x="5573713" y="5241925"/>
          <p14:tracePt t="18587" x="5564188" y="5241925"/>
          <p14:tracePt t="18747" x="5546725" y="5251450"/>
          <p14:tracePt t="18779" x="5537200" y="5251450"/>
          <p14:tracePt t="18785" x="5519738" y="5251450"/>
          <p14:tracePt t="18798" x="5510213" y="5251450"/>
          <p14:tracePt t="18803" x="5492750" y="5276850"/>
          <p14:tracePt t="18814" x="5484813" y="5276850"/>
          <p14:tracePt t="18820" x="5457825" y="5276850"/>
          <p14:tracePt t="18829" x="5438775" y="5295900"/>
          <p14:tracePt t="18846" x="5430838" y="5295900"/>
          <p14:tracePt t="18852" x="5413375" y="5295900"/>
          <p14:tracePt t="18862" x="5403850" y="5303838"/>
          <p14:tracePt t="18869" x="5386388" y="5303838"/>
          <p14:tracePt t="18881" x="5386388" y="5322888"/>
          <p14:tracePt t="18898" x="5376863" y="5322888"/>
          <p14:tracePt t="18914" x="5359400" y="5322888"/>
          <p14:tracePt t="18925" x="5349875" y="5322888"/>
          <p14:tracePt t="18946" x="5349875" y="5330825"/>
          <p14:tracePt t="18962" x="5332413" y="5330825"/>
          <p14:tracePt t="18993" x="5322888" y="5330825"/>
          <p14:tracePt t="19005" x="5305425" y="5330825"/>
          <p14:tracePt t="19011" x="5305425" y="5322888"/>
          <p14:tracePt t="19020" x="5295900" y="5322888"/>
          <p14:tracePt t="19026" x="5278438" y="5322888"/>
          <p14:tracePt t="19037" x="5270500" y="5322888"/>
          <p14:tracePt t="19053" x="5251450" y="5322888"/>
          <p14:tracePt t="19058" x="5243513" y="5322888"/>
          <p14:tracePt t="19069" x="5216525" y="5322888"/>
          <p14:tracePt t="19074" x="5199063" y="5303838"/>
          <p14:tracePt t="19084" x="5162550" y="5303838"/>
          <p14:tracePt t="19090" x="5145088" y="5295900"/>
          <p14:tracePt t="19100" x="5135563" y="5295900"/>
          <p14:tracePt t="19106" x="5108575" y="5276850"/>
          <p14:tracePt t="19116" x="5091113" y="5276850"/>
          <p14:tracePt t="19122" x="5081588" y="5276850"/>
          <p14:tracePt t="19137" x="5064125" y="5268913"/>
          <p14:tracePt t="19164" x="5056188" y="5268913"/>
          <p14:tracePt t="19181" x="5037138" y="5268913"/>
          <p14:tracePt t="19187" x="5029200" y="5268913"/>
          <p14:tracePt t="19200" x="5002213" y="5268913"/>
          <p14:tracePt t="19216" x="4984750" y="5268913"/>
          <p14:tracePt t="19232" x="4975225" y="5268913"/>
          <p14:tracePt t="19261" x="4957763" y="5268913"/>
          <p14:tracePt t="19267" x="4948238" y="5268913"/>
          <p14:tracePt t="19276" x="4930775" y="5268913"/>
          <p14:tracePt t="19283" x="4876800" y="5276850"/>
          <p14:tracePt t="19293" x="4867275" y="5276850"/>
          <p14:tracePt t="19300" x="4840288" y="5276850"/>
          <p14:tracePt t="19309" x="4795838" y="5276850"/>
          <p14:tracePt t="19316" x="4768850" y="5295900"/>
          <p14:tracePt t="19325" x="4760913" y="5295900"/>
          <p14:tracePt t="19341" x="4743450" y="5295900"/>
          <p14:tracePt t="19348" x="4733925" y="5295900"/>
          <p14:tracePt t="19362" x="4716463" y="5295900"/>
          <p14:tracePt t="19373" x="4706938" y="5303838"/>
          <p14:tracePt t="19381" x="4679950" y="5303838"/>
          <p14:tracePt t="19388" x="4625975" y="5303838"/>
          <p14:tracePt t="19396" x="4608513" y="5303838"/>
          <p14:tracePt t="19405" x="4581525" y="5303838"/>
          <p14:tracePt t="19437" x="4573588" y="5303838"/>
          <p14:tracePt t="19489" x="4554538" y="5303838"/>
          <p14:tracePt t="19500" x="4546600" y="5303838"/>
          <p14:tracePt t="19516" x="4529138" y="5303838"/>
          <p14:tracePt t="19537" x="4519613" y="5303838"/>
          <p14:tracePt t="19549" x="4502150" y="5303838"/>
          <p14:tracePt t="19677" x="4529138" y="5295900"/>
          <p14:tracePt t="19685" x="4546600" y="5295900"/>
          <p14:tracePt t="19693" x="4573588" y="5276850"/>
          <p14:tracePt t="19700" x="4581525" y="5268913"/>
          <p14:tracePt t="19708" x="4600575" y="5268913"/>
          <p14:tracePt t="19716" x="4608513" y="5251450"/>
          <p14:tracePt t="19729" x="4625975" y="5251450"/>
          <p14:tracePt t="19757" x="4635500" y="5251450"/>
          <p14:tracePt t="19779" x="4652963" y="5251450"/>
          <p14:tracePt t="19788" x="4662488" y="5251450"/>
          <p14:tracePt t="19805" x="4689475" y="5251450"/>
          <p14:tracePt t="19811" x="4733925" y="5251450"/>
          <p14:tracePt t="19820" x="4760913" y="5251450"/>
          <p14:tracePt t="19826" x="4768850" y="5251450"/>
          <p14:tracePt t="19837" x="4787900" y="5251450"/>
          <p14:tracePt t="19852" x="4795838" y="5251450"/>
          <p14:tracePt t="19869" x="4814888" y="5251450"/>
          <p14:tracePt t="19949" x="4822825" y="5251450"/>
          <p14:tracePt t="19969" x="4840288" y="5268913"/>
          <p14:tracePt t="19981" x="4849813" y="5268913"/>
          <p14:tracePt t="19987" x="4867275" y="5268913"/>
          <p14:tracePt t="19998" x="4894263" y="5268913"/>
          <p14:tracePt t="20003" x="4903788" y="5268913"/>
          <p14:tracePt t="20014" x="4921250" y="5268913"/>
          <p14:tracePt t="20045" x="4930775" y="5268913"/>
          <p14:tracePt t="20129" x="4948238" y="5268913"/>
          <p14:tracePt t="20141" x="4957763" y="5268913"/>
          <p14:tracePt t="20149" x="4975225" y="5268913"/>
          <p14:tracePt t="20157" x="4975225" y="5251450"/>
          <p14:tracePt t="20164" x="4984750" y="5251450"/>
          <p14:tracePt t="20499" x="4975225" y="5224463"/>
          <p14:tracePt t="20515" x="4975225" y="5214938"/>
          <p14:tracePt t="20516" x="4975225" y="5187950"/>
          <p14:tracePt t="20529" x="4957763" y="5143500"/>
          <p14:tracePt t="20538" x="4957763" y="5108575"/>
          <p14:tracePt t="20543" x="4957763" y="5062538"/>
          <p14:tracePt t="20550" x="4948238" y="5037138"/>
          <p14:tracePt t="20559" x="4948238" y="5000625"/>
          <p14:tracePt t="20566" x="4948238" y="4956175"/>
          <p14:tracePt t="20575" x="4948238" y="4929188"/>
          <p14:tracePt t="20582" x="4948238" y="4894263"/>
          <p14:tracePt t="20591" x="4948238" y="4848225"/>
          <p14:tracePt t="20599" x="4948238" y="4813300"/>
          <p14:tracePt t="20606" x="4948238" y="4786313"/>
          <p14:tracePt t="20614" x="4948238" y="4768850"/>
          <p14:tracePt t="20623" x="4948238" y="4759325"/>
          <p14:tracePt t="20631" x="4930775" y="4732338"/>
          <p14:tracePt t="20639" x="4930775" y="4714875"/>
          <p14:tracePt t="20648" x="4930775" y="4705350"/>
          <p14:tracePt t="20654" x="4930775" y="4687888"/>
          <p14:tracePt t="20664" x="4930775" y="4660900"/>
          <p14:tracePt t="20670" x="4930775" y="4652963"/>
          <p14:tracePt t="20681" x="4930775" y="4608513"/>
          <p14:tracePt t="20687" x="4921250" y="4598988"/>
          <p14:tracePt t="20698" x="4921250" y="4545013"/>
          <p14:tracePt t="20704" x="4921250" y="4491038"/>
          <p14:tracePt t="20715" x="4894263" y="4411663"/>
          <p14:tracePt t="20721" x="4894263" y="4348163"/>
          <p14:tracePt t="20731" x="4876800" y="4276725"/>
          <p14:tracePt t="20738" x="4876800" y="4224338"/>
          <p14:tracePt t="20748" x="4876800" y="4143375"/>
          <p14:tracePt t="20754" x="4867275" y="4062413"/>
          <p14:tracePt t="20764" x="4867275" y="3956050"/>
          <p14:tracePt t="20770" x="4840288" y="3894138"/>
          <p14:tracePt t="20781" x="4840288" y="3840163"/>
          <p14:tracePt t="20782" x="4822825" y="3768725"/>
          <p14:tracePt t="20789" x="4814888" y="3714750"/>
          <p14:tracePt t="20799" x="4795838" y="3660775"/>
          <p14:tracePt t="20806" x="4787900" y="3625850"/>
          <p14:tracePt t="20815" x="4787900" y="3581400"/>
          <p14:tracePt t="20820" x="4787900" y="3554413"/>
          <p14:tracePt t="20832" x="4787900" y="3527425"/>
          <p14:tracePt t="20864" x="4787900" y="3517900"/>
          <p14:tracePt t="20898" x="4787900" y="3500438"/>
          <p14:tracePt t="20915" x="4787900" y="3490913"/>
          <p14:tracePt t="20927" x="4787900" y="3473450"/>
          <p14:tracePt t="20942" x="4787900" y="3465513"/>
          <p14:tracePt t="20950" x="4787900" y="3446463"/>
          <p14:tracePt t="20959" x="4787900" y="3438525"/>
          <p14:tracePt t="20966" x="4787900" y="3411538"/>
          <p14:tracePt t="21071" x="4787900" y="3394075"/>
          <p14:tracePt t="21135" x="4787900" y="3384550"/>
          <p14:tracePt t="21143" x="4787900" y="3367088"/>
          <p14:tracePt t="21150" x="4787900" y="3357563"/>
          <p14:tracePt t="21167" x="4787900" y="3340100"/>
          <p14:tracePt t="21172" x="4787900" y="3330575"/>
          <p14:tracePt t="21182" x="4787900" y="3313113"/>
          <p14:tracePt t="21198" x="4768850" y="3303588"/>
          <p14:tracePt t="21205" x="4768850" y="3286125"/>
          <p14:tracePt t="21263" x="4768850" y="3276600"/>
          <p14:tracePt t="21311" x="4768850" y="3259138"/>
          <p14:tracePt t="21359" x="4768850" y="3251200"/>
          <p14:tracePt t="21407" x="4768850" y="3232150"/>
          <p14:tracePt t="21471" x="4768850" y="3224213"/>
          <p14:tracePt t="21487" x="4768850" y="3205163"/>
          <p14:tracePt t="21492" x="4768850" y="3197225"/>
          <p14:tracePt t="21503" x="4768850" y="3179763"/>
          <p14:tracePt t="21518" x="4768850" y="3170238"/>
          <p14:tracePt t="21524" x="4768850" y="3152775"/>
          <p14:tracePt t="21538" x="4768850" y="3143250"/>
          <p14:tracePt t="21555" x="4768850" y="3125788"/>
          <p14:tracePt t="21570" x="4768850" y="3116263"/>
          <p14:tracePt t="22105" x="4768850" y="3098800"/>
          <p14:tracePt t="23419" x="4768850" y="3116263"/>
          <p14:tracePt t="23435" x="4787900" y="3116263"/>
          <p14:tracePt t="23531" x="4787900" y="3125788"/>
          <p14:tracePt t="23579" x="4795838" y="3125788"/>
          <p14:tracePt t="23587" x="4795838" y="3143250"/>
          <p14:tracePt t="23595" x="4795838" y="3152775"/>
          <p14:tracePt t="23612" x="4814888" y="3179763"/>
          <p14:tracePt t="23619" x="4822825" y="3197225"/>
          <p14:tracePt t="23627" x="4822825" y="3224213"/>
          <p14:tracePt t="23633" x="4822825" y="3232150"/>
          <p14:tracePt t="23643" x="4849813" y="3259138"/>
          <p14:tracePt t="23651" x="4849813" y="3276600"/>
          <p14:tracePt t="23658" x="4876800" y="3303588"/>
          <p14:tracePt t="23666" x="4894263" y="3340100"/>
          <p14:tracePt t="23674" x="4903788" y="3367088"/>
          <p14:tracePt t="23683" x="4921250" y="3394075"/>
          <p14:tracePt t="23690" x="4930775" y="3419475"/>
          <p14:tracePt t="23707" x="4948238" y="3446463"/>
          <p14:tracePt t="23715" x="4957763" y="3473450"/>
          <p14:tracePt t="23722" x="4957763" y="3490913"/>
          <p14:tracePt t="23731" x="4957763" y="3500438"/>
          <p14:tracePt t="23743" x="4975225" y="3517900"/>
          <p14:tracePt t="23787" x="4975225" y="3527425"/>
          <p14:tracePt t="23819" x="4984750" y="3527425"/>
          <p14:tracePt t="23824" x="4984750" y="3544888"/>
          <p14:tracePt t="23867" x="5002213" y="3544888"/>
          <p14:tracePt t="23873" x="5002213" y="3554413"/>
          <p14:tracePt t="23883" x="5010150" y="3554413"/>
          <p14:tracePt t="23888" x="5010150" y="3571875"/>
          <p14:tracePt t="23899" x="5010150" y="3581400"/>
          <p14:tracePt t="23915" x="5029200" y="3581400"/>
          <p14:tracePt t="23921" x="5029200" y="3598863"/>
          <p14:tracePt t="23931" x="5037138" y="3598863"/>
          <p14:tracePt t="23936" x="5037138" y="3608388"/>
          <p14:tracePt t="23950" x="5037138" y="3625850"/>
          <p14:tracePt t="23964" x="5056188" y="3633788"/>
          <p14:tracePt t="23971" x="5056188" y="3652838"/>
          <p14:tracePt t="23979" x="5064125" y="3679825"/>
          <p14:tracePt t="23987" x="5081588" y="3679825"/>
          <p14:tracePt t="23996" x="5081588" y="3687763"/>
          <p14:tracePt t="24002" x="5091113" y="3705225"/>
          <p14:tracePt t="24012" x="5091113" y="3732213"/>
          <p14:tracePt t="24018" x="5118100" y="3741738"/>
          <p14:tracePt t="24026" x="5118100" y="3759200"/>
          <p14:tracePt t="24034" x="5135563" y="3759200"/>
          <p14:tracePt t="24043" x="5135563" y="3786188"/>
          <p14:tracePt t="24059" x="5145088" y="3795713"/>
          <p14:tracePt t="24091" x="5162550" y="3795713"/>
          <p14:tracePt t="24097" x="5162550" y="3813175"/>
          <p14:tracePt t="25363" x="5145088" y="3813175"/>
          <p14:tracePt t="25507" x="5135563" y="3813175"/>
          <p14:tracePt t="25599" x="5118100" y="3822700"/>
          <p14:tracePt t="25609" x="5108575" y="3822700"/>
          <p14:tracePt t="25617" x="5091113" y="3840163"/>
          <p14:tracePt t="25624" x="5064125" y="3848100"/>
          <p14:tracePt t="25633" x="5029200" y="3867150"/>
          <p14:tracePt t="25639" x="4975225" y="3894138"/>
          <p14:tracePt t="25649" x="4903788" y="3894138"/>
          <p14:tracePt t="25654" x="4849813" y="3902075"/>
          <p14:tracePt t="25665" x="4795838" y="3929063"/>
          <p14:tracePt t="25672" x="4743450" y="3929063"/>
          <p14:tracePt t="25682" x="4689475" y="3946525"/>
          <p14:tracePt t="25688" x="4652963" y="3946525"/>
          <p14:tracePt t="25698" x="4608513" y="3956050"/>
          <p14:tracePt t="25705" x="4581525" y="3956050"/>
          <p14:tracePt t="25715" x="4554538" y="3956050"/>
          <p14:tracePt t="25720" x="4546600" y="3973513"/>
          <p14:tracePt t="25731" x="4519613" y="3973513"/>
          <p14:tracePt t="25736" x="4502150" y="3973513"/>
          <p14:tracePt t="25748" x="4475163" y="4000500"/>
          <p14:tracePt t="25749" x="4438650" y="4000500"/>
          <p14:tracePt t="25759" x="4421188" y="4010025"/>
          <p14:tracePt t="25767" x="4411663" y="4010025"/>
          <p14:tracePt t="25774" x="4386263" y="4027488"/>
          <p14:tracePt t="25783" x="4367213" y="4037013"/>
          <p14:tracePt t="25790" x="4359275" y="4037013"/>
          <p14:tracePt t="25798" x="4332288" y="4037013"/>
          <p14:tracePt t="25807" x="4314825" y="4062413"/>
          <p14:tracePt t="25815" x="4287838" y="4081463"/>
          <p14:tracePt t="25822" x="4260850" y="4089400"/>
          <p14:tracePt t="25831" x="4224338" y="4116388"/>
          <p14:tracePt t="25838" x="4171950" y="4143375"/>
          <p14:tracePt t="25848" x="4144963" y="4160838"/>
          <p14:tracePt t="25855" x="4100513" y="4187825"/>
          <p14:tracePt t="25864" x="4064000" y="4187825"/>
          <p14:tracePt t="25870" x="4027488" y="4214813"/>
          <p14:tracePt t="25881" x="3975100" y="4224338"/>
          <p14:tracePt t="25888" x="3921125" y="4251325"/>
          <p14:tracePt t="25898" x="3867150" y="4276725"/>
          <p14:tracePt t="25904" x="3813175" y="4303713"/>
          <p14:tracePt t="25914" x="3741738" y="4330700"/>
          <p14:tracePt t="25921" x="3662363" y="4357688"/>
          <p14:tracePt t="25931" x="3598863" y="4384675"/>
          <p14:tracePt t="25938" x="3519488" y="4429125"/>
          <p14:tracePt t="25948" x="3394075" y="4456113"/>
          <p14:tracePt t="25955" x="3340100" y="4483100"/>
          <p14:tracePt t="25956" x="3305175" y="4491038"/>
          <p14:tracePt t="25966" x="3251200" y="4518025"/>
          <p14:tracePt t="25973" x="3197225" y="4545013"/>
          <p14:tracePt t="25982" x="3179763" y="4545013"/>
          <p14:tracePt t="25988" x="3152775" y="4572000"/>
          <p14:tracePt t="25999" x="3143250" y="4572000"/>
          <p14:tracePt t="26016" x="3117850" y="4581525"/>
          <p14:tracePt t="26023" x="3117850" y="4598988"/>
          <p14:tracePt t="26032" x="3098800" y="4608513"/>
          <p14:tracePt t="26038" x="3098800" y="4625975"/>
          <p14:tracePt t="26049" x="3071813" y="4652963"/>
          <p14:tracePt t="26056" x="3046413" y="4660900"/>
          <p14:tracePt t="26065" x="3036888" y="4679950"/>
          <p14:tracePt t="26072" x="3009900" y="4705350"/>
          <p14:tracePt t="26082" x="2992438" y="4732338"/>
          <p14:tracePt t="26083" x="2965450" y="4741863"/>
          <p14:tracePt t="26096" x="2938463" y="4786313"/>
          <p14:tracePt t="26103" x="2928938" y="4813300"/>
          <p14:tracePt t="26110" x="2903538" y="4867275"/>
          <p14:tracePt t="26118" x="2876550" y="4894263"/>
          <p14:tracePt t="26126" x="2857500" y="4929188"/>
          <p14:tracePt t="26134" x="2832100" y="4956175"/>
          <p14:tracePt t="26143" x="2822575" y="5010150"/>
          <p14:tracePt t="26150" x="2805113" y="5054600"/>
          <p14:tracePt t="26159" x="2805113" y="5081588"/>
          <p14:tracePt t="26166" x="2778125" y="5108575"/>
          <p14:tracePt t="26175" x="2778125" y="5116513"/>
          <p14:tracePt t="26182" x="2768600" y="5133975"/>
          <p14:tracePt t="26190" x="2768600" y="5143500"/>
          <p14:tracePt t="26199" x="2768600" y="5160963"/>
          <p14:tracePt t="26212" x="2751138" y="5187950"/>
          <p14:tracePt t="26223" x="2751138" y="5197475"/>
          <p14:tracePt t="26229" x="2741613" y="5197475"/>
          <p14:tracePt t="26239" x="2741613" y="5214938"/>
          <p14:tracePt t="26245" x="2724150" y="5224463"/>
          <p14:tracePt t="26254" x="2724150" y="5251450"/>
          <p14:tracePt t="26260" x="2714625" y="5251450"/>
          <p14:tracePt t="26271" x="2714625" y="5276850"/>
          <p14:tracePt t="26287" x="2714625" y="5303838"/>
          <p14:tracePt t="26303" x="2697163" y="5322888"/>
          <p14:tracePt t="26310" x="2697163" y="5330825"/>
          <p14:tracePt t="26339" x="2697163" y="5348288"/>
          <p14:tracePt t="26383" x="2697163" y="5357813"/>
          <p14:tracePt t="26388" x="2697163" y="5375275"/>
          <p14:tracePt t="26399" x="2689225" y="5375275"/>
          <p14:tracePt t="26404" x="2689225" y="5384800"/>
          <p14:tracePt t="26415" x="2689225" y="5402263"/>
          <p14:tracePt t="26420" x="2689225" y="5411788"/>
          <p14:tracePt t="26431" x="2689225" y="5429250"/>
          <p14:tracePt t="26437" x="2689225" y="5456238"/>
          <p14:tracePt t="26451" x="2689225" y="5465763"/>
          <p14:tracePt t="26464" x="2689225" y="5510213"/>
          <p14:tracePt t="26470" x="2689225" y="5537200"/>
          <p14:tracePt t="26479" x="2689225" y="5545138"/>
          <p14:tracePt t="26485" x="2689225" y="5572125"/>
          <p14:tracePt t="26639" x="2689225" y="5562600"/>
          <p14:tracePt t="26675" x="2689225" y="5545138"/>
          <p14:tracePt t="26703" x="2689225" y="5537200"/>
          <p14:tracePt t="26719" x="2689225" y="5518150"/>
          <p14:tracePt t="26767" x="2689225" y="5510213"/>
          <p14:tracePt t="26786" x="2689225" y="5491163"/>
          <p14:tracePt t="26818" x="2697163" y="5483225"/>
          <p14:tracePt t="26836" x="2697163" y="5465763"/>
          <p14:tracePt t="26849" x="2697163" y="5456238"/>
          <p14:tracePt t="26865" x="2697163" y="5438775"/>
          <p14:tracePt t="26871" x="2697163" y="5429250"/>
          <p14:tracePt t="26885" x="2697163" y="5411788"/>
          <p14:tracePt t="26898" x="2697163" y="5402263"/>
          <p14:tracePt t="26903" x="2697163" y="5384800"/>
          <p14:tracePt t="26917" x="2697163" y="5357813"/>
          <p14:tracePt t="26931" x="2697163" y="5330825"/>
          <p14:tracePt t="26936" x="2697163" y="5322888"/>
          <p14:tracePt t="26946" x="2697163" y="5303838"/>
          <p14:tracePt t="26951" x="2697163" y="5276850"/>
          <p14:tracePt t="26962" x="2697163" y="5268913"/>
          <p14:tracePt t="26968" x="2697163" y="5241925"/>
          <p14:tracePt t="26977" x="2697163" y="5214938"/>
          <p14:tracePt t="26983" x="2714625" y="5170488"/>
          <p14:tracePt t="26992" x="2714625" y="5116513"/>
          <p14:tracePt t="27000" x="2714625" y="5081588"/>
          <p14:tracePt t="27009" x="2714625" y="5062538"/>
          <p14:tracePt t="27016" x="2714625" y="5037138"/>
          <p14:tracePt t="27025" x="2714625" y="5000625"/>
          <p14:tracePt t="27032" x="2714625" y="4956175"/>
          <p14:tracePt t="27041" x="2714625" y="4929188"/>
          <p14:tracePt t="27048" x="2697163" y="4894263"/>
          <p14:tracePt t="27056" x="2697163" y="4867275"/>
          <p14:tracePt t="27064" x="2697163" y="4848225"/>
          <p14:tracePt t="27073" x="2697163" y="4822825"/>
          <p14:tracePt t="27081" x="2697163" y="4813300"/>
          <p14:tracePt t="27088" x="2697163" y="4795838"/>
          <p14:tracePt t="27098" x="2689225" y="4786313"/>
          <p14:tracePt t="27105" x="2689225" y="4768850"/>
          <p14:tracePt t="27114" x="2689225" y="4759325"/>
          <p14:tracePt t="27137" x="2689225" y="4741863"/>
          <p14:tracePt t="27169" x="2689225" y="4732338"/>
          <p14:tracePt t="27175" x="2689225" y="4714875"/>
          <p14:tracePt t="27185" x="2670175" y="4705350"/>
          <p14:tracePt t="27192" x="2670175" y="4687888"/>
          <p14:tracePt t="27200" x="2670175" y="4652963"/>
          <p14:tracePt t="27206" x="2670175" y="4625975"/>
          <p14:tracePt t="27216" x="2662238" y="4608513"/>
          <p14:tracePt t="27223" x="2662238" y="4572000"/>
          <p14:tracePt t="27232" x="2662238" y="4562475"/>
          <p14:tracePt t="27238" x="2662238" y="4537075"/>
          <p14:tracePt t="27249" x="2662238" y="4510088"/>
          <p14:tracePt t="27266" x="2662238" y="4483100"/>
          <p14:tracePt t="27271" x="2662238" y="4456113"/>
          <p14:tracePt t="27282" x="2662238" y="4438650"/>
          <p14:tracePt t="27287" x="2662238" y="4429125"/>
          <p14:tracePt t="27299" x="2662238" y="4411663"/>
          <p14:tracePt t="27304" x="2662238" y="4384675"/>
          <p14:tracePt t="27315" x="2662238" y="4375150"/>
          <p14:tracePt t="27332" x="2662238" y="4357688"/>
          <p14:tracePt t="27333" x="2662238" y="4348163"/>
          <p14:tracePt t="27349" x="2662238" y="4330700"/>
          <p14:tracePt t="27362" x="2662238" y="4322763"/>
          <p14:tracePt t="27377" x="2662238" y="4303713"/>
          <p14:tracePt t="27409" x="2662238" y="4295775"/>
          <p14:tracePt t="27457" x="2662238" y="4276725"/>
          <p14:tracePt t="27477" x="2662238" y="4268788"/>
          <p14:tracePt t="27493" x="2662238" y="4251325"/>
          <p14:tracePt t="27505" x="2662238" y="4241800"/>
          <p14:tracePt t="27511" x="2662238" y="4224338"/>
          <p14:tracePt t="27521" x="2662238" y="4170363"/>
          <p14:tracePt t="27526" x="2643188" y="4143375"/>
          <p14:tracePt t="27536" x="2643188" y="4108450"/>
          <p14:tracePt t="27542" x="2643188" y="4062413"/>
          <p14:tracePt t="27553" x="2643188" y="4037013"/>
          <p14:tracePt t="27559" x="2643188" y="4000500"/>
          <p14:tracePt t="27569" x="2643188" y="3956050"/>
          <p14:tracePt t="27575" x="2635250" y="3929063"/>
          <p14:tracePt t="27584" x="2635250" y="3894138"/>
          <p14:tracePt t="27590" x="2635250" y="3867150"/>
          <p14:tracePt t="27600" x="2635250" y="3848100"/>
          <p14:tracePt t="27606" x="2635250" y="3822700"/>
          <p14:tracePt t="27616" x="2635250" y="3813175"/>
          <p14:tracePt t="27622" x="2635250" y="3795713"/>
          <p14:tracePt t="27636" x="2635250" y="3786188"/>
          <p14:tracePt t="27681" x="2635250" y="3768725"/>
          <p14:tracePt t="27698" x="2635250" y="3759200"/>
          <p14:tracePt t="27703" x="2635250" y="3741738"/>
          <p14:tracePt t="27714" x="2635250" y="3732213"/>
          <p14:tracePt t="27719" x="2635250" y="3705225"/>
          <p14:tracePt t="27731" x="2635250" y="3687763"/>
          <p14:tracePt t="27736" x="2635250" y="3679825"/>
          <p14:tracePt t="27748" x="2635250" y="3660775"/>
          <p14:tracePt t="27857" x="2635250" y="3652838"/>
          <p14:tracePt t="27893" x="2635250" y="3633788"/>
          <p14:tracePt t="27905" x="2635250" y="3625850"/>
          <p14:tracePt t="27910" x="2635250" y="3608388"/>
          <p14:tracePt t="27921" x="2635250" y="3598863"/>
          <p14:tracePt t="27927" x="2635250" y="3581400"/>
          <p14:tracePt t="27937" x="2635250" y="3571875"/>
          <p14:tracePt t="27942" x="2635250" y="3544888"/>
          <p14:tracePt t="27953" x="2635250" y="3527425"/>
          <p14:tracePt t="27958" x="2635250" y="3500438"/>
          <p14:tracePt t="27969" x="2635250" y="3490913"/>
          <p14:tracePt t="27974" x="2635250" y="3473450"/>
          <p14:tracePt t="27985" x="2635250" y="3465513"/>
          <p14:tracePt t="28000" x="2635250" y="3446463"/>
          <p14:tracePt t="28097" x="2635250" y="3438525"/>
          <p14:tracePt t="28129" x="2635250" y="3419475"/>
          <p14:tracePt t="28135" x="2635250" y="3411538"/>
          <p14:tracePt t="28149" x="2635250" y="3357563"/>
          <p14:tracePt t="28162" x="2635250" y="3340100"/>
          <p14:tracePt t="28168" x="2635250" y="3313113"/>
          <p14:tracePt t="28177" x="2635250" y="3303588"/>
          <p14:tracePt t="28184" x="2635250" y="3276600"/>
          <p14:tracePt t="28193" x="2635250" y="3259138"/>
          <p14:tracePt t="28200" x="2635250" y="3232150"/>
          <p14:tracePt t="28214" x="2635250" y="3224213"/>
          <p14:tracePt t="28225" x="2635250" y="3205163"/>
          <p14:tracePt t="28232" x="2635250" y="3197225"/>
          <p14:tracePt t="28246" x="2635250" y="3179763"/>
          <p14:tracePt t="29067" x="2635250" y="3197225"/>
          <p14:tracePt t="29083" x="2617788" y="3224213"/>
          <p14:tracePt t="29099" x="2617788" y="3251200"/>
          <p14:tracePt t="29116" x="2617788" y="3259138"/>
          <p14:tracePt t="29132" x="2617788" y="3276600"/>
          <p14:tracePt t="29163" x="2617788" y="3286125"/>
          <p14:tracePt t="29259" x="2617788" y="3303588"/>
          <p14:tracePt t="29295" x="2617788" y="3313113"/>
          <p14:tracePt t="29312" x="2617788" y="3330575"/>
          <p14:tracePt t="29323" x="2617788" y="3340100"/>
          <p14:tracePt t="29330" x="2617788" y="3367088"/>
          <p14:tracePt t="29339" x="2617788" y="3384550"/>
          <p14:tracePt t="29346" x="2617788" y="3394075"/>
          <p14:tracePt t="29355" x="2617788" y="3419475"/>
          <p14:tracePt t="29363" x="2617788" y="3438525"/>
          <p14:tracePt t="29370" x="2617788" y="3446463"/>
          <p14:tracePt t="29380" x="2617788" y="3473450"/>
          <p14:tracePt t="29391" x="2617788" y="3490913"/>
          <p14:tracePt t="29403" x="2635250" y="3490913"/>
          <p14:tracePt t="29408" x="2635250" y="3500438"/>
          <p14:tracePt t="29455" x="2635250" y="3517900"/>
          <p14:tracePt t="29486" x="2635250" y="3527425"/>
          <p14:tracePt t="29503" x="2635250" y="3544888"/>
          <p14:tracePt t="29515" x="2635250" y="3554413"/>
          <p14:tracePt t="29531" x="2635250" y="3571875"/>
          <p14:tracePt t="29537" x="2635250" y="3581400"/>
          <p14:tracePt t="29548" x="2635250" y="3598863"/>
          <p14:tracePt t="29553" x="2635250" y="3608388"/>
          <p14:tracePt t="29564" x="2635250" y="3633788"/>
          <p14:tracePt t="29581" x="2635250" y="3652838"/>
          <p14:tracePt t="29586" x="2635250" y="3660775"/>
          <p14:tracePt t="29611" x="2635250" y="3679825"/>
          <p14:tracePt t="29643" x="2635250" y="3687763"/>
          <p14:tracePt t="29722" x="2635250" y="3705225"/>
          <p14:tracePt t="29869" x="2635250" y="3687763"/>
          <p14:tracePt t="29917" x="2635250" y="3679825"/>
          <p14:tracePt t="29932" x="2643188" y="3633788"/>
          <p14:tracePt t="29939" x="2643188" y="3598863"/>
          <p14:tracePt t="29949" x="2662238" y="3554413"/>
          <p14:tracePt t="29955" x="2662238" y="3500438"/>
          <p14:tracePt t="29965" x="2662238" y="3465513"/>
          <p14:tracePt t="29970" x="2662238" y="3446463"/>
          <p14:tracePt t="29981" x="2662238" y="3411538"/>
          <p14:tracePt t="29987" x="2670175" y="3384550"/>
          <p14:tracePt t="29998" x="2670175" y="3357563"/>
          <p14:tracePt t="30003" x="2670175" y="3340100"/>
          <p14:tracePt t="30014" x="2670175" y="3330575"/>
          <p14:tracePt t="30020" x="2670175" y="3313113"/>
          <p14:tracePt t="30029" x="2670175" y="3303588"/>
          <p14:tracePt t="30046" x="2670175" y="3286125"/>
          <p14:tracePt t="30125" x="2670175" y="3276600"/>
          <p14:tracePt t="30157" x="2689225" y="3276600"/>
          <p14:tracePt t="30177" x="2697163" y="3259138"/>
          <p14:tracePt t="30253" x="2714625" y="3259138"/>
          <p14:tracePt t="30259" x="2714625" y="3251200"/>
          <p14:tracePt t="30284" x="2724150" y="3259138"/>
          <p14:tracePt t="30291" x="2751138" y="3286125"/>
          <p14:tracePt t="30365" x="2751138" y="3276600"/>
          <p14:tracePt t="30877" x="2768600" y="3276600"/>
          <p14:tracePt t="30989" x="2778125" y="3276600"/>
          <p14:tracePt t="31137" x="2778125" y="3259138"/>
          <p14:tracePt t="31181" x="2795588" y="3259138"/>
          <p14:tracePt t="31198" x="2822575" y="3259138"/>
          <p14:tracePt t="31203" x="2832100" y="3259138"/>
          <p14:tracePt t="31214" x="2849563" y="3259138"/>
          <p14:tracePt t="31219" x="2857500" y="3251200"/>
          <p14:tracePt t="31229" x="2857500" y="3259138"/>
          <p14:tracePt t="31248" x="2876550" y="3259138"/>
          <p14:tracePt t="31262" x="2884488" y="3259138"/>
          <p14:tracePt t="31269" x="2903538" y="3259138"/>
          <p14:tracePt t="31277" x="2911475" y="3259138"/>
          <p14:tracePt t="31283" x="2928938" y="3259138"/>
          <p14:tracePt t="31296" x="2928938" y="3251200"/>
          <p14:tracePt t="31302" x="2938463" y="3251200"/>
          <p14:tracePt t="31315" x="2955925" y="3251200"/>
          <p14:tracePt t="31327" x="2965450" y="3251200"/>
          <p14:tracePt t="31343" x="2982913" y="3251200"/>
          <p14:tracePt t="31375" x="2992438" y="3251200"/>
          <p14:tracePt t="31491" x="3009900" y="3251200"/>
          <p14:tracePt t="31503" x="3019425" y="3251200"/>
          <p14:tracePt t="31509" x="3046413" y="3251200"/>
          <p14:tracePt t="31519" x="3063875" y="3251200"/>
          <p14:tracePt t="31524" x="3117850" y="3232150"/>
          <p14:tracePt t="31534" x="3152775" y="3232150"/>
          <p14:tracePt t="31540" x="3197225" y="3232150"/>
          <p14:tracePt t="31550" x="3251200" y="3232150"/>
          <p14:tracePt t="31556" x="3305175" y="3232150"/>
          <p14:tracePt t="31566" x="3359150" y="3251200"/>
          <p14:tracePt t="31573" x="3394075" y="3251200"/>
          <p14:tracePt t="31582" x="3448050" y="3259138"/>
          <p14:tracePt t="31589" x="3502025" y="3259138"/>
          <p14:tracePt t="31599" x="3554413" y="3259138"/>
          <p14:tracePt t="31604" x="3608388" y="3259138"/>
          <p14:tracePt t="31616" x="3652838" y="3259138"/>
          <p14:tracePt t="31621" x="3679825" y="3259138"/>
          <p14:tracePt t="31632" x="3716338" y="3259138"/>
          <p14:tracePt t="31637" x="3733800" y="3259138"/>
          <p14:tracePt t="31649" x="3741738" y="3259138"/>
          <p14:tracePt t="31654" x="3760788" y="3259138"/>
          <p14:tracePt t="31666" x="3768725" y="3259138"/>
          <p14:tracePt t="31681" x="3787775" y="3259138"/>
          <p14:tracePt t="31827" x="3795713" y="3259138"/>
          <p14:tracePt t="31839" x="3813175" y="3259138"/>
          <p14:tracePt t="31845" x="3840163" y="3259138"/>
          <p14:tracePt t="31855" x="3849688" y="3259138"/>
          <p14:tracePt t="31860" x="3903663" y="3251200"/>
          <p14:tracePt t="31871" x="3956050" y="3251200"/>
          <p14:tracePt t="31876" x="4002088" y="3251200"/>
          <p14:tracePt t="31887" x="4054475" y="3251200"/>
          <p14:tracePt t="31892" x="4090988" y="3232150"/>
          <p14:tracePt t="31903" x="4171950" y="3232150"/>
          <p14:tracePt t="31908" x="4206875" y="3232150"/>
          <p14:tracePt t="31919" x="4287838" y="3232150"/>
          <p14:tracePt t="31924" x="4340225" y="3232150"/>
          <p14:tracePt t="31934" x="4386263" y="3232150"/>
          <p14:tracePt t="31940" x="4411663" y="3232150"/>
          <p14:tracePt t="31950" x="4421188" y="3232150"/>
          <p14:tracePt t="31956" x="4448175" y="3232150"/>
          <p14:tracePt t="31966" x="4465638" y="3232150"/>
          <p14:tracePt t="31983" x="4475163" y="3232150"/>
          <p14:tracePt t="32002" x="4492625" y="3232150"/>
          <p14:tracePt t="32079" x="4502150" y="3232150"/>
          <p14:tracePt t="32127" x="4519613" y="3232150"/>
          <p14:tracePt t="32191" x="4529138" y="3232150"/>
          <p14:tracePt t="32259" x="4546600" y="3232150"/>
          <p14:tracePt t="32287" x="4554538" y="3232150"/>
          <p14:tracePt t="32295" x="4581525" y="3232150"/>
          <p14:tracePt t="32303" x="4600575" y="3232150"/>
          <p14:tracePt t="32308" x="4625975" y="3232150"/>
          <p14:tracePt t="32319" x="4635500" y="3232150"/>
          <p14:tracePt t="32324" x="4662488" y="3232150"/>
          <p14:tracePt t="32335" x="4689475" y="3232150"/>
          <p14:tracePt t="32340" x="4706938" y="3232150"/>
          <p14:tracePt t="32350" x="4743450" y="3232150"/>
          <p14:tracePt t="32356" x="4768850" y="3232150"/>
          <p14:tracePt t="32366" x="4814888" y="3232150"/>
          <p14:tracePt t="32372" x="4822825" y="3232150"/>
          <p14:tracePt t="32382" x="4849813" y="3232150"/>
          <p14:tracePt t="32388" x="4894263" y="3232150"/>
          <p14:tracePt t="32399" x="4903788" y="3232150"/>
          <p14:tracePt t="32404" x="4921250" y="3232150"/>
          <p14:tracePt t="32416" x="4948238" y="3232150"/>
          <p14:tracePt t="32432" x="4957763" y="3232150"/>
          <p14:tracePt t="32450" x="4975225" y="3232150"/>
          <p14:tracePt t="32482" x="4984750" y="3232150"/>
          <p14:tracePt t="32499" x="5002213" y="3232150"/>
          <p14:tracePt t="32512" x="5010150" y="3232150"/>
          <p14:tracePt t="32527" x="5029200" y="3232150"/>
          <p14:tracePt t="32543" x="5037138" y="3232150"/>
          <p14:tracePt t="32550" x="5056188" y="3232150"/>
          <p14:tracePt t="32558" x="5064125" y="3232150"/>
          <p14:tracePt t="32584" x="5081588" y="3232150"/>
          <p14:tracePt t="32611" x="5081588" y="3224213"/>
          <p14:tracePt t="32623" x="5091113" y="3224213"/>
          <p14:tracePt t="32639" x="5108575" y="3224213"/>
          <p14:tracePt t="32655" x="5118100" y="3224213"/>
          <p14:tracePt t="32660" x="5145088" y="3224213"/>
          <p14:tracePt t="32674" x="5189538" y="3224213"/>
          <p14:tracePt t="32687" x="5216525" y="3224213"/>
          <p14:tracePt t="32694" x="5243513" y="3224213"/>
          <p14:tracePt t="32702" x="5251450" y="3224213"/>
          <p14:tracePt t="32708" x="5278438" y="3224213"/>
          <p14:tracePt t="32719" x="5322888" y="3224213"/>
          <p14:tracePt t="32724" x="5349875" y="3224213"/>
          <p14:tracePt t="32735" x="5359400" y="3224213"/>
          <p14:tracePt t="32740" x="5386388" y="3224213"/>
          <p14:tracePt t="32750" x="5403850" y="3224213"/>
          <p14:tracePt t="32756" x="5457825" y="3205163"/>
          <p14:tracePt t="32766" x="5484813" y="3205163"/>
          <p14:tracePt t="32772" x="5519738" y="3197225"/>
          <p14:tracePt t="32782" x="5537200" y="3197225"/>
          <p14:tracePt t="32788" x="5564188" y="3197225"/>
          <p14:tracePt t="32803" x="5573713" y="3197225"/>
          <p14:tracePt t="32817" x="5591175" y="3197225"/>
          <p14:tracePt t="32832" x="5600700" y="3197225"/>
          <p14:tracePt t="32838" x="5618163" y="3197225"/>
          <p14:tracePt t="32852" x="5627688" y="3197225"/>
          <p14:tracePt t="32881" x="5645150" y="3197225"/>
          <p14:tracePt t="32898" x="5653088" y="3197225"/>
          <p14:tracePt t="32914" x="5672138" y="3197225"/>
          <p14:tracePt t="32931" x="5680075" y="3197225"/>
          <p14:tracePt t="32977" x="5699125" y="3197225"/>
          <p14:tracePt t="33013" x="5707063" y="3197225"/>
          <p14:tracePt t="33031" x="5734050" y="3197225"/>
          <p14:tracePt t="33041" x="5761038" y="3197225"/>
          <p14:tracePt t="33049" x="5805488" y="3197225"/>
          <p14:tracePt t="33057" x="5815013" y="3197225"/>
          <p14:tracePt t="33064" x="5868988" y="3197225"/>
          <p14:tracePt t="33073" x="5913438" y="3205163"/>
          <p14:tracePt t="33080" x="5965825" y="3205163"/>
          <p14:tracePt t="33089" x="5975350" y="3205163"/>
          <p14:tracePt t="33096" x="6019800" y="3205163"/>
          <p14:tracePt t="33105" x="6029325" y="3224213"/>
          <p14:tracePt t="33113" x="6073775" y="3224213"/>
          <p14:tracePt t="33120" x="6100763" y="3224213"/>
          <p14:tracePt t="33137" x="6118225" y="3224213"/>
          <p14:tracePt t="33169" x="6135688" y="3224213"/>
          <p14:tracePt t="33237" x="6145213" y="3224213"/>
          <p14:tracePt t="33249" x="6162675" y="3224213"/>
          <p14:tracePt t="33265" x="6189663" y="3224213"/>
          <p14:tracePt t="33271" x="6199188" y="3224213"/>
          <p14:tracePt t="33281" x="6216650" y="3224213"/>
          <p14:tracePt t="33286" x="6226175" y="3224213"/>
          <p14:tracePt t="33298" x="6243638" y="3224213"/>
          <p14:tracePt t="33303" x="6251575" y="3224213"/>
          <p14:tracePt t="33314" x="6270625" y="3224213"/>
          <p14:tracePt t="33319" x="6297613" y="3232150"/>
          <p14:tracePt t="33329" x="6305550" y="3232150"/>
          <p14:tracePt t="33347" x="6332538" y="3232150"/>
          <p14:tracePt t="33362" x="6359525" y="3232150"/>
          <p14:tracePt t="33377" x="6376988" y="3232150"/>
          <p14:tracePt t="33409" x="6386513" y="3232150"/>
          <p14:tracePt t="33457" x="6403975" y="3232150"/>
          <p14:tracePt t="33505" x="6413500" y="3232150"/>
          <p14:tracePt t="33521" x="6430963" y="3232150"/>
          <p14:tracePt t="33527" x="6440488" y="3232150"/>
          <p14:tracePt t="33537" x="6457950" y="3232150"/>
          <p14:tracePt t="33542" x="6484938" y="3232150"/>
          <p14:tracePt t="33553" x="6492875" y="3232150"/>
          <p14:tracePt t="33558" x="6511925" y="3232150"/>
          <p14:tracePt t="33569" x="6538913" y="3232150"/>
          <p14:tracePt t="33574" x="6546850" y="3232150"/>
          <p14:tracePt t="33585" x="6564313" y="3232150"/>
          <p14:tracePt t="34291" x="6564313" y="3303588"/>
          <p14:tracePt t="34300" x="6564313" y="3313113"/>
          <p14:tracePt t="34306" x="6564313" y="3330575"/>
          <p14:tracePt t="34315" x="6564313" y="3340100"/>
          <p14:tracePt t="34339" x="6564313" y="3357563"/>
          <p14:tracePt t="37875" x="6564313" y="3340100"/>
          <p14:tracePt t="37991" x="6564313" y="3330575"/>
          <p14:tracePt t="38051" x="6546850" y="3330575"/>
          <p14:tracePt t="38198" x="6546850" y="3313113"/>
          <p14:tracePt t="38371" x="6546850" y="3303588"/>
          <p14:tracePt t="38455" x="6546850" y="3286125"/>
          <p14:tracePt t="38471" x="6546850" y="3276600"/>
          <p14:tracePt t="38486" x="6546850" y="3259138"/>
          <p14:tracePt t="38498" x="6546850" y="3251200"/>
          <p14:tracePt t="38504" x="6546850" y="3232150"/>
          <p14:tracePt t="38515" x="6546850" y="3224213"/>
          <p14:tracePt t="38579" x="6546850" y="3205163"/>
          <p14:tracePt t="38643" x="6546850" y="3197225"/>
          <p14:tracePt t="38695" x="6546850" y="3179763"/>
          <p14:tracePt t="38712" x="6546850" y="3170238"/>
          <p14:tracePt t="38723" x="6538913" y="3143250"/>
          <p14:tracePt t="38730" x="6538913" y="3125788"/>
          <p14:tracePt t="38738" x="6538913" y="3116263"/>
          <p14:tracePt t="38746" x="6538913" y="3098800"/>
          <p14:tracePt t="38755" x="6538913" y="3089275"/>
          <p14:tracePt t="38770" x="6538913" y="3071813"/>
          <p14:tracePt t="38786" x="6538913" y="3062288"/>
          <p14:tracePt t="38855" x="6538913" y="3044825"/>
          <p14:tracePt t="38867" x="6538913" y="3036888"/>
          <p14:tracePt t="38882" x="6538913" y="3017838"/>
          <p14:tracePt t="38888" x="6538913" y="3009900"/>
          <p14:tracePt t="38902" x="6538913" y="2990850"/>
          <p14:tracePt t="38935" x="6538913" y="2982913"/>
          <p14:tracePt t="38979" x="6538913" y="2965450"/>
          <p14:tracePt t="38987" x="6546850" y="2965450"/>
          <p14:tracePt t="38998" x="6546850" y="2955925"/>
          <p14:tracePt t="39031" x="6546850" y="2938463"/>
          <p14:tracePt t="39048" x="6546850" y="2928938"/>
          <p14:tracePt t="48433" x="6511925" y="2911475"/>
          <p14:tracePt t="48442" x="6492875" y="2911475"/>
          <p14:tracePt t="48453" x="6484938" y="2911475"/>
          <p14:tracePt t="48465" x="6465888" y="2911475"/>
          <p14:tracePt t="48470" x="6457950" y="2911475"/>
          <p14:tracePt t="48482" x="6440488" y="2911475"/>
          <p14:tracePt t="48499" x="6430963" y="2911475"/>
          <p14:tracePt t="48504" x="6413500" y="2901950"/>
          <p14:tracePt t="48519" x="6403975" y="2901950"/>
          <p14:tracePt t="48532" x="6386513" y="2901950"/>
          <p14:tracePt t="48537" x="6376988" y="2901950"/>
          <p14:tracePt t="48548" x="6359525" y="2884488"/>
          <p14:tracePt t="48555" x="6305550" y="2884488"/>
          <p14:tracePt t="48563" x="6243638" y="2857500"/>
          <p14:tracePt t="48570" x="6162675" y="2847975"/>
          <p14:tracePt t="48579" x="6083300" y="2830513"/>
          <p14:tracePt t="48587" x="5975350" y="2795588"/>
          <p14:tracePt t="48595" x="5868988" y="2768600"/>
          <p14:tracePt t="48603" x="5761038" y="2724150"/>
          <p14:tracePt t="48612" x="5645150" y="2697163"/>
          <p14:tracePt t="48619" x="5537200" y="2670175"/>
          <p14:tracePt t="48626" x="5413375" y="2633663"/>
          <p14:tracePt t="48634" x="5305425" y="2589213"/>
          <p14:tracePt t="48642" x="5172075" y="2562225"/>
          <p14:tracePt t="48649" x="5064125" y="2536825"/>
          <p14:tracePt t="48659" x="4957763" y="2509838"/>
          <p14:tracePt t="48666" x="4840288" y="2473325"/>
          <p14:tracePt t="48681" x="4608513" y="2419350"/>
          <p14:tracePt t="48691" x="4502150" y="2393950"/>
          <p14:tracePt t="48699" x="4411663" y="2393950"/>
          <p14:tracePt t="48707" x="4332288" y="2366963"/>
          <p14:tracePt t="48715" x="4251325" y="2339975"/>
          <p14:tracePt t="48722" x="4179888" y="2339975"/>
          <p14:tracePt t="48731" x="4100513" y="2312988"/>
          <p14:tracePt t="48739" x="4037013" y="2295525"/>
          <p14:tracePt t="48748" x="4002088" y="2295525"/>
          <p14:tracePt t="48754" x="3948113" y="2286000"/>
          <p14:tracePt t="48764" x="3894138" y="2286000"/>
          <p14:tracePt t="48770" x="3849688" y="2286000"/>
          <p14:tracePt t="48781" x="3822700" y="2286000"/>
          <p14:tracePt t="48787" x="3787775" y="2286000"/>
          <p14:tracePt t="48798" x="3741738" y="2286000"/>
          <p14:tracePt t="48804" x="3706813" y="2286000"/>
          <p14:tracePt t="48815" x="3652838" y="2286000"/>
          <p14:tracePt t="48820" x="3598863" y="2286000"/>
          <p14:tracePt t="48831" x="3546475" y="2276475"/>
          <p14:tracePt t="48839" x="3475038" y="2276475"/>
          <p14:tracePt t="48840" x="3421063" y="2259013"/>
          <p14:tracePt t="48850" x="3367088" y="2259013"/>
          <p14:tracePt t="48856" x="3313113" y="2259013"/>
          <p14:tracePt t="48866" x="3278188" y="2259013"/>
          <p14:tracePt t="48872" x="3233738" y="2259013"/>
          <p14:tracePt t="48882" x="3197225" y="2259013"/>
          <p14:tracePt t="48888" x="3143250" y="2259013"/>
          <p14:tracePt t="48899" x="3098800" y="2259013"/>
          <p14:tracePt t="48904" x="3019425" y="2259013"/>
          <p14:tracePt t="48916" x="2965450" y="2259013"/>
          <p14:tracePt t="48921" x="2884488" y="2259013"/>
          <p14:tracePt t="48932" x="2822575" y="2251075"/>
          <p14:tracePt t="48939" x="2741613" y="2251075"/>
          <p14:tracePt t="48948" x="2689225" y="2251075"/>
          <p14:tracePt t="48953" x="2635250" y="2251075"/>
          <p14:tracePt t="48965" x="2563813" y="2232025"/>
          <p14:tracePt t="48972" x="2500313" y="2232025"/>
          <p14:tracePt t="48982" x="2420938" y="2224088"/>
          <p14:tracePt t="48988" x="2339975" y="2224088"/>
          <p14:tracePt t="48998" x="2268538" y="2224088"/>
          <p14:tracePt t="49003" x="2214563" y="2205038"/>
          <p14:tracePt t="49015" x="2162175" y="2205038"/>
          <p14:tracePt t="49020" x="2125663" y="2205038"/>
          <p14:tracePt t="49031" x="2108200" y="2197100"/>
          <p14:tracePt t="49037" x="2081213" y="2197100"/>
          <p14:tracePt t="49048" x="2071688" y="2197100"/>
          <p14:tracePt t="49049" x="2054225" y="2197100"/>
          <p14:tracePt t="49058" x="2044700" y="2197100"/>
          <p14:tracePt t="49066" x="2019300" y="2197100"/>
          <p14:tracePt t="49075" x="2009775" y="2197100"/>
          <p14:tracePt t="49082" x="1992313" y="2197100"/>
          <p14:tracePt t="49091" x="1982788" y="2197100"/>
          <p14:tracePt t="49098" x="1965325" y="2197100"/>
          <p14:tracePt t="49267" x="1965325" y="2179638"/>
          <p14:tracePt t="49287" x="1955800" y="2179638"/>
          <p14:tracePt t="49299" x="1955800" y="2170113"/>
          <p14:tracePt t="49304" x="1938338" y="2170113"/>
          <p14:tracePt t="49331" x="1928813" y="2152650"/>
          <p14:tracePt t="49340" x="1911350" y="2143125"/>
          <p14:tracePt t="49349" x="1901825" y="2125663"/>
          <p14:tracePt t="49355" x="1884363" y="2125663"/>
          <p14:tracePt t="49365" x="1857375" y="2098675"/>
          <p14:tracePt t="49371" x="1849438" y="2098675"/>
          <p14:tracePt t="49381" x="1830388" y="2089150"/>
          <p14:tracePt t="49388" x="1795463" y="2062163"/>
          <p14:tracePt t="49399" x="1751013" y="2044700"/>
          <p14:tracePt t="49400" x="1724025" y="2017713"/>
          <p14:tracePt t="49412" x="1697038" y="2017713"/>
          <p14:tracePt t="49418" x="1687513" y="2017713"/>
          <p14:tracePt t="49427" x="1687513" y="2009775"/>
          <p14:tracePt t="49433" x="1670050" y="2009775"/>
          <p14:tracePt t="49446" x="1662113" y="2009775"/>
          <p14:tracePt t="49458" x="1643063" y="1990725"/>
          <p14:tracePt t="49474" x="1643063" y="2009775"/>
          <p14:tracePt t="49491" x="1589088" y="2009775"/>
          <p14:tracePt t="49499" x="1536700" y="1990725"/>
          <p14:tracePt t="49507" x="1473200" y="1990725"/>
          <p14:tracePt t="49515" x="1428750" y="1982788"/>
          <p14:tracePt t="49522" x="1401763" y="1982788"/>
          <p14:tracePt t="49529" x="1393825" y="1982788"/>
          <p14:tracePt t="49539" x="1374775" y="1982788"/>
          <p14:tracePt t="49779" x="1393825" y="1982788"/>
          <p14:tracePt t="49831" x="1401763" y="1982788"/>
          <p14:tracePt t="49859" x="1420813" y="1982788"/>
          <p14:tracePt t="49867" x="1428750" y="1982788"/>
          <p14:tracePt t="50007" x="1446213" y="1982788"/>
          <p14:tracePt t="50025" x="1473200" y="1982788"/>
          <p14:tracePt t="50040" x="1482725" y="1982788"/>
          <p14:tracePt t="50053" x="1482725" y="1965325"/>
          <p14:tracePt t="50059" x="1500188" y="1965325"/>
          <p14:tracePt t="50073" x="1509713" y="1965325"/>
          <p14:tracePt t="50089" x="1527175" y="1965325"/>
          <p14:tracePt t="50100" x="1536700" y="1965325"/>
          <p14:tracePt t="50116" x="1554163" y="1955800"/>
          <p14:tracePt t="50136" x="1563688" y="1955800"/>
          <p14:tracePt t="50168" x="1581150" y="1955800"/>
          <p14:tracePt t="50182" x="1589088" y="1955800"/>
          <p14:tracePt t="50198" x="1589088" y="1938338"/>
          <p14:tracePt t="50213" x="1608138" y="1938338"/>
          <p14:tracePt t="50261" x="1616075" y="1938338"/>
          <p14:tracePt t="50267" x="1635125" y="1938338"/>
          <p14:tracePt t="50276" x="1662113" y="1938338"/>
          <p14:tracePt t="50283" x="1670050" y="1938338"/>
          <p14:tracePt t="50293" x="1687513" y="1938338"/>
          <p14:tracePt t="50299" x="1697038" y="1938338"/>
          <p14:tracePt t="50309" x="1714500" y="1938338"/>
          <p14:tracePt t="50316" x="1724025" y="1938338"/>
          <p14:tracePt t="50325" x="1741488" y="1938338"/>
          <p14:tracePt t="50332" x="1751013" y="1938338"/>
          <p14:tracePt t="50346" x="1768475" y="1938338"/>
          <p14:tracePt t="50389" x="1778000" y="1938338"/>
          <p14:tracePt t="50395" x="1778000" y="1928813"/>
          <p14:tracePt t="50409" x="1804988" y="1928813"/>
          <p14:tracePt t="50421" x="1822450" y="1928813"/>
          <p14:tracePt t="50437" x="1876425" y="1928813"/>
          <p14:tracePt t="50442" x="1884363" y="1928813"/>
          <p14:tracePt t="50453" x="1928813" y="1911350"/>
          <p14:tracePt t="50459" x="1955800" y="1911350"/>
          <p14:tracePt t="50469" x="1992313" y="1911350"/>
          <p14:tracePt t="50474" x="2036763" y="1911350"/>
          <p14:tracePt t="50485" x="2081213" y="1911350"/>
          <p14:tracePt t="50490" x="2098675" y="1911350"/>
          <p14:tracePt t="52143" x="2098675" y="1955800"/>
          <p14:tracePt t="52159" x="2108200" y="2036763"/>
          <p14:tracePt t="52167" x="2108200" y="2044700"/>
          <p14:tracePt t="52175" x="2108200" y="2089150"/>
          <p14:tracePt t="52182" x="2125663" y="2116138"/>
          <p14:tracePt t="52193" x="2125663" y="2143125"/>
          <p14:tracePt t="52200" x="2125663" y="2152650"/>
          <p14:tracePt t="52208" x="2125663" y="2179638"/>
          <p14:tracePt t="52216" x="2152650" y="2205038"/>
          <p14:tracePt t="52231" x="2152650" y="2224088"/>
          <p14:tracePt t="52237" x="2152650" y="2251075"/>
          <p14:tracePt t="52246" x="2162175" y="2286000"/>
          <p14:tracePt t="52253" x="2179638" y="2339975"/>
          <p14:tracePt t="52260" x="2179638" y="2366963"/>
          <p14:tracePt t="52265" x="2187575" y="2401888"/>
          <p14:tracePt t="52273" x="2187575" y="2419350"/>
          <p14:tracePt t="52281" x="2187575" y="2446338"/>
          <p14:tracePt t="52289" x="2206625" y="2455863"/>
          <p14:tracePt t="52298" x="2206625" y="2473325"/>
          <p14:tracePt t="52304" x="2206625" y="2482850"/>
          <p14:tracePt t="52315" x="2206625" y="2500313"/>
          <p14:tracePt t="52321" x="2214563" y="2536825"/>
          <p14:tracePt t="52331" x="2233613" y="2562225"/>
          <p14:tracePt t="52338" x="2233613" y="2581275"/>
          <p14:tracePt t="52348" x="2233613" y="2589213"/>
          <p14:tracePt t="52354" x="2241550" y="2616200"/>
          <p14:tracePt t="52365" x="2241550" y="2633663"/>
          <p14:tracePt t="52370" x="2241550" y="2643188"/>
          <p14:tracePt t="52381" x="2241550" y="2670175"/>
          <p14:tracePt t="52387" x="2241550" y="2687638"/>
          <p14:tracePt t="52398" x="2259013" y="2714625"/>
          <p14:tracePt t="52405" x="2259013" y="2751138"/>
          <p14:tracePt t="52406" x="2286000" y="2795588"/>
          <p14:tracePt t="52416" x="2295525" y="2830513"/>
          <p14:tracePt t="52422" x="2322513" y="2884488"/>
          <p14:tracePt t="52432" x="2339975" y="2928938"/>
          <p14:tracePt t="52439" x="2349500" y="2965450"/>
          <p14:tracePt t="52449" x="2366963" y="3009900"/>
          <p14:tracePt t="52456" x="2366963" y="3062288"/>
          <p14:tracePt t="52465" x="2376488" y="3071813"/>
          <p14:tracePt t="52472" x="2376488" y="3089275"/>
          <p14:tracePt t="52482" x="2376488" y="3116263"/>
          <p14:tracePt t="52487" x="2376488" y="3125788"/>
          <p14:tracePt t="52501" x="2376488" y="3143250"/>
          <p14:tracePt t="52514" x="2393950" y="3152775"/>
          <p14:tracePt t="52545" x="2393950" y="3170238"/>
          <p14:tracePt t="52551" x="2393950" y="3179763"/>
          <p14:tracePt t="52565" x="2393950" y="3197225"/>
          <p14:tracePt t="52577" x="2393950" y="3205163"/>
          <p14:tracePt t="52584" x="2393950" y="3224213"/>
          <p14:tracePt t="52597" x="2393950" y="3232150"/>
          <p14:tracePt t="52614" x="2393950" y="3251200"/>
          <p14:tracePt t="52641" x="2393950" y="3259138"/>
          <p14:tracePt t="52657" x="2393950" y="3276600"/>
          <p14:tracePt t="52665" x="2393950" y="3286125"/>
          <p14:tracePt t="52673" x="2393950" y="3330575"/>
          <p14:tracePt t="52679" x="2393950" y="3340100"/>
          <p14:tracePt t="52689" x="2393950" y="3357563"/>
          <p14:tracePt t="52700" x="2393950" y="3367088"/>
          <p14:tracePt t="52706" x="2393950" y="3384550"/>
          <p14:tracePt t="52720" x="2393950" y="3411538"/>
          <p14:tracePt t="52730" x="2393950" y="3419475"/>
          <p14:tracePt t="52736" x="2393950" y="3438525"/>
          <p14:tracePt t="52752" x="2376488" y="3446463"/>
          <p14:tracePt t="52772" x="2376488" y="3465513"/>
          <p14:tracePt t="54227" x="2376488" y="3490913"/>
          <p14:tracePt t="54243" x="2376488" y="3660775"/>
          <p14:tracePt t="54250" x="2376488" y="3687763"/>
          <p14:tracePt t="54259" x="2376488" y="3741738"/>
          <p14:tracePt t="54266" x="2376488" y="3813175"/>
          <p14:tracePt t="54275" x="2376488" y="3875088"/>
          <p14:tracePt t="54282" x="2376488" y="3929063"/>
          <p14:tracePt t="54291" x="2366963" y="4027488"/>
          <p14:tracePt t="54299" x="2366963" y="4062413"/>
          <p14:tracePt t="54307" x="2349500" y="4116388"/>
          <p14:tracePt t="54315" x="2349500" y="4160838"/>
          <p14:tracePt t="54322" x="2349500" y="4214813"/>
          <p14:tracePt t="54331" x="2339975" y="4276725"/>
          <p14:tracePt t="54339" x="2339975" y="4330700"/>
          <p14:tracePt t="54348" x="2339975" y="4348163"/>
          <p14:tracePt t="54354" x="2339975" y="4402138"/>
          <p14:tracePt t="54365" x="2339975" y="4411663"/>
          <p14:tracePt t="54371" x="2339975" y="4429125"/>
          <p14:tracePt t="54381" x="2339975" y="4438650"/>
          <p14:tracePt t="54387" x="2339975" y="4465638"/>
          <p14:tracePt t="54398" x="2322513" y="4510088"/>
          <p14:tracePt t="54404" x="2322513" y="4518025"/>
          <p14:tracePt t="54415" x="2322513" y="4537075"/>
          <p14:tracePt t="54420" x="2322513" y="4562475"/>
          <p14:tracePt t="54431" x="2322513" y="4572000"/>
          <p14:tracePt t="54437" x="2312988" y="4598988"/>
          <p14:tracePt t="54448" x="2312988" y="4633913"/>
          <p14:tracePt t="54454" x="2312988" y="4679950"/>
          <p14:tracePt t="54465" x="2312988" y="4732338"/>
          <p14:tracePt t="54470" x="2295525" y="4768850"/>
          <p14:tracePt t="54481" x="2295525" y="4813300"/>
          <p14:tracePt t="54487" x="2286000" y="4848225"/>
          <p14:tracePt t="54488" x="2286000" y="4894263"/>
          <p14:tracePt t="54500" x="2286000" y="4946650"/>
          <p14:tracePt t="54506" x="2286000" y="4973638"/>
          <p14:tracePt t="54516" x="2268538" y="5010150"/>
          <p14:tracePt t="54523" x="2259013" y="5054600"/>
          <p14:tracePt t="54533" x="2259013" y="5089525"/>
          <p14:tracePt t="54538" x="2259013" y="5116513"/>
          <p14:tracePt t="54549" x="2259013" y="5133975"/>
          <p14:tracePt t="54554" x="2241550" y="5160963"/>
          <p14:tracePt t="54565" x="2241550" y="5170488"/>
          <p14:tracePt t="54571" x="2241550" y="5187950"/>
          <p14:tracePt t="54582" x="2233613" y="5197475"/>
          <p14:tracePt t="54633" x="2233613" y="5214938"/>
          <p14:tracePt t="64276" x="2241550" y="5170488"/>
          <p14:tracePt t="64291" x="2241550" y="5081588"/>
          <p14:tracePt t="64299" x="2241550" y="5062538"/>
          <p14:tracePt t="64306" x="2259013" y="5000625"/>
          <p14:tracePt t="64315" x="2259013" y="4919663"/>
          <p14:tracePt t="64323" x="2268538" y="4840288"/>
          <p14:tracePt t="64330" x="2295525" y="4759325"/>
          <p14:tracePt t="64338" x="2322513" y="4687888"/>
          <p14:tracePt t="64347" x="2322513" y="4608513"/>
          <p14:tracePt t="64354" x="2322513" y="4562475"/>
          <p14:tracePt t="64363" x="2349500" y="4491038"/>
          <p14:tracePt t="64371" x="2376488" y="4438650"/>
          <p14:tracePt t="64380" x="2376488" y="4384675"/>
          <p14:tracePt t="64387" x="2376488" y="4330700"/>
          <p14:tracePt t="64397" x="2393950" y="4268788"/>
          <p14:tracePt t="64404" x="2393950" y="4197350"/>
          <p14:tracePt t="64413" x="2401888" y="4116388"/>
          <p14:tracePt t="64420" x="2428875" y="4062413"/>
          <p14:tracePt t="64430" x="2428875" y="4000500"/>
          <p14:tracePt t="64436" x="2428875" y="3946525"/>
          <p14:tracePt t="64447" x="2447925" y="3867150"/>
          <p14:tracePt t="64454" x="2447925" y="3795713"/>
          <p14:tracePt t="64463" x="2474913" y="3714750"/>
          <p14:tracePt t="64471" x="2474913" y="3660775"/>
          <p14:tracePt t="64472" x="2474913" y="3598863"/>
          <p14:tracePt t="64483" x="2482850" y="3544888"/>
          <p14:tracePt t="64489" x="2482850" y="3500438"/>
          <p14:tracePt t="64498" x="2482850" y="3446463"/>
          <p14:tracePt t="64504" x="2509838" y="3367088"/>
          <p14:tracePt t="64515" x="2509838" y="3313113"/>
          <p14:tracePt t="64520" x="2536825" y="3251200"/>
          <p14:tracePt t="64532" x="2536825" y="3170238"/>
          <p14:tracePt t="64537" x="2554288" y="3089275"/>
          <p14:tracePt t="64548" x="2554288" y="2990850"/>
          <p14:tracePt t="64554" x="2581275" y="2901950"/>
          <p14:tracePt t="64565" x="2590800" y="2822575"/>
          <p14:tracePt t="64571" x="2617788" y="2741613"/>
          <p14:tracePt t="64581" x="2617788" y="2670175"/>
          <p14:tracePt t="64587" x="2643188" y="2581275"/>
          <p14:tracePt t="64598" x="2670175" y="2473325"/>
          <p14:tracePt t="64599" x="2697163" y="2312988"/>
          <p14:tracePt t="64612" x="2724150" y="2205038"/>
          <p14:tracePt t="64620" x="2768600" y="2071688"/>
          <p14:tracePt t="64627" x="2768600" y="1938338"/>
          <p14:tracePt t="64634" x="2778125" y="1822450"/>
          <p14:tracePt t="64642" x="2795588" y="1687513"/>
          <p14:tracePt t="64650" x="2822575" y="1581150"/>
          <p14:tracePt t="64658" x="2849563" y="1455738"/>
          <p14:tracePt t="64666" x="2857500" y="1347788"/>
          <p14:tracePt t="64674" x="2876550" y="1241425"/>
          <p14:tracePt t="64683" x="2903538" y="1152525"/>
          <p14:tracePt t="64690" x="2911475" y="1054100"/>
          <p14:tracePt t="64699" x="2911475" y="973138"/>
          <p14:tracePt t="64707" x="2928938" y="839788"/>
          <p14:tracePt t="64715" x="2928938" y="776288"/>
          <p14:tracePt t="64723" x="2928938" y="696913"/>
          <p14:tracePt t="64731" x="2928938" y="642938"/>
          <p14:tracePt t="64739" x="2928938" y="598488"/>
          <p14:tracePt t="64748" x="2928938" y="588963"/>
          <p14:tracePt t="64754" x="2928938" y="571500"/>
          <p14:tracePt t="64765" x="2928938" y="561975"/>
          <p14:tracePt t="64771" x="2928938" y="544513"/>
          <p14:tracePt t="64790" x="2928938" y="536575"/>
          <p14:tracePt t="64903" x="2928938" y="544513"/>
          <p14:tracePt t="64915" x="2928938" y="588963"/>
          <p14:tracePt t="64920" x="2911475" y="615950"/>
          <p14:tracePt t="64932" x="2911475" y="642938"/>
          <p14:tracePt t="64938" x="2911475" y="652463"/>
          <p14:tracePt t="64949" x="2911475" y="669925"/>
          <p14:tracePt t="64954" x="2911475" y="704850"/>
          <p14:tracePt t="64965" x="2911475" y="723900"/>
          <p14:tracePt t="64970" x="2911475" y="758825"/>
          <p14:tracePt t="64981" x="2911475" y="785813"/>
          <p14:tracePt t="64987" x="2911475" y="803275"/>
          <p14:tracePt t="64998" x="2911475" y="857250"/>
          <p14:tracePt t="65014" x="2911475" y="884238"/>
          <p14:tracePt t="65020" x="2903538" y="911225"/>
          <p14:tracePt t="65029" x="2903538" y="919163"/>
          <p14:tracePt t="65049" x="2903538" y="946150"/>
          <p14:tracePt t="65065" x="2903538" y="965200"/>
          <p14:tracePt t="65097" x="2903538" y="973138"/>
          <p14:tracePt t="65125" x="2903538" y="1000125"/>
          <p14:tracePt t="65141" x="2903538" y="1017588"/>
          <p14:tracePt t="65157" x="2903538" y="1027113"/>
          <p14:tracePt t="65165" x="2903538" y="1054100"/>
          <p14:tracePt t="65177" x="2903538" y="1081088"/>
          <p14:tracePt t="65189" x="2903538" y="1098550"/>
          <p14:tracePt t="65195" x="2903538" y="1125538"/>
          <p14:tracePt t="65209" x="2903538" y="1133475"/>
          <p14:tracePt t="65221" x="2903538" y="1152525"/>
          <p14:tracePt t="65227" x="2903538" y="1179513"/>
          <p14:tracePt t="65237" x="2903538" y="1187450"/>
          <p14:tracePt t="65242" x="2903538" y="1204913"/>
          <p14:tracePt t="65269" x="2903538" y="1214438"/>
          <p14:tracePt t="65285" x="2903538" y="1231900"/>
          <p14:tracePt t="65317" x="2903538" y="1241425"/>
          <p14:tracePt t="65365" x="2903538" y="1258888"/>
          <p14:tracePt t="65371" x="2903538" y="1268413"/>
          <p14:tracePt t="65384" x="2903538" y="1295400"/>
          <p14:tracePt t="65413" x="2911475" y="1312863"/>
          <p14:tracePt t="65429" x="2911475" y="1322388"/>
          <p14:tracePt t="65446" x="2911475" y="1347788"/>
          <p14:tracePt t="65462" x="2911475" y="1366838"/>
          <p14:tracePt t="65468" x="2911475" y="1374775"/>
          <p14:tracePt t="65481" x="2928938" y="1393825"/>
          <p14:tracePt t="65493" x="2928938" y="1401763"/>
          <p14:tracePt t="65500" x="2928938" y="1428750"/>
          <p14:tracePt t="65508" x="2928938" y="1446213"/>
          <p14:tracePt t="65525" x="2928938" y="1455738"/>
          <p14:tracePt t="65532" x="2928938" y="1473200"/>
          <p14:tracePt t="65546" x="2928938" y="1482725"/>
          <p14:tracePt t="65557" x="2928938" y="1500188"/>
          <p14:tracePt t="65573" x="2928938" y="1527175"/>
          <p14:tracePt t="65581" x="2938463" y="1527175"/>
          <p14:tracePt t="65589" x="2938463" y="1536700"/>
          <p14:tracePt t="65605" x="2938463" y="1554163"/>
          <p14:tracePt t="65621" x="2938463" y="1562100"/>
          <p14:tracePt t="65669" x="2938463" y="1581150"/>
          <p14:tracePt t="65717" x="2938463" y="1589088"/>
          <p14:tracePt t="65732" x="2938463" y="1608138"/>
          <p14:tracePt t="65753" x="2938463" y="1633538"/>
          <p14:tracePt t="65785" x="2938463" y="1643063"/>
          <p14:tracePt t="65801" x="2938463" y="1660525"/>
          <p14:tracePt t="65817" x="2938463" y="1670050"/>
          <p14:tracePt t="65849" x="2938463" y="1687513"/>
          <p14:tracePt t="65881" x="2938463" y="1697038"/>
          <p14:tracePt t="65898" x="2938463" y="1714500"/>
          <p14:tracePt t="65909" x="2938463" y="1724025"/>
          <p14:tracePt t="65931" x="2938463" y="1741488"/>
          <p14:tracePt t="65957" x="2938463" y="1751013"/>
          <p14:tracePt t="65973" x="2938463" y="1768475"/>
          <p14:tracePt t="66453" x="2938463" y="1795463"/>
          <p14:tracePt t="66471" x="2955925" y="1874838"/>
          <p14:tracePt t="66487" x="2955925" y="1928813"/>
          <p14:tracePt t="66492" x="2955925" y="1982788"/>
          <p14:tracePt t="66503" x="2955925" y="2044700"/>
          <p14:tracePt t="66509" x="2965450" y="2152650"/>
          <p14:tracePt t="66518" x="2965450" y="2224088"/>
          <p14:tracePt t="66523" x="2992438" y="2276475"/>
          <p14:tracePt t="66534" x="3019425" y="2339975"/>
          <p14:tracePt t="66541" x="3019425" y="2428875"/>
          <p14:tracePt t="66550" x="3036888" y="2500313"/>
          <p14:tracePt t="66557" x="3046413" y="2562225"/>
          <p14:tracePt t="66566" x="3046413" y="2616200"/>
          <p14:tracePt t="66572" x="3046413" y="2660650"/>
          <p14:tracePt t="66583" x="3046413" y="2687638"/>
          <p14:tracePt t="66588" x="3046413" y="2724150"/>
          <p14:tracePt t="66599" x="3046413" y="2751138"/>
          <p14:tracePt t="66604" x="3046413" y="2768600"/>
          <p14:tracePt t="66616" x="3046413" y="2776538"/>
          <p14:tracePt t="66632" x="3063875" y="2795588"/>
          <p14:tracePt t="66639" x="3063875" y="2803525"/>
          <p14:tracePt t="66653" x="3063875" y="2822575"/>
          <p14:tracePt t="66681" x="3063875" y="2830513"/>
          <p14:tracePt t="66871" x="3063875" y="2847975"/>
          <p14:tracePt t="66876" x="3063875" y="2857500"/>
          <p14:tracePt t="66891" x="3071813" y="2901950"/>
          <p14:tracePt t="66903" x="3071813" y="2928938"/>
          <p14:tracePt t="66908" x="3071813" y="2965450"/>
          <p14:tracePt t="66919" x="3090863" y="3017838"/>
          <p14:tracePt t="66926" x="3090863" y="3062288"/>
          <p14:tracePt t="66934" x="3090863" y="3125788"/>
          <p14:tracePt t="66940" x="3117850" y="3152775"/>
          <p14:tracePt t="66950" x="3117850" y="3197225"/>
          <p14:tracePt t="66956" x="3117850" y="3205163"/>
          <p14:tracePt t="66966" x="3125788" y="3232150"/>
          <p14:tracePt t="66973" x="3125788" y="3251200"/>
          <p14:tracePt t="67062" x="3125788" y="3259138"/>
          <p14:tracePt t="67079" x="3143250" y="3259138"/>
          <p14:tracePt t="67143" x="3152775" y="3259138"/>
          <p14:tracePt t="67158" x="3170238" y="3276600"/>
          <p14:tracePt t="67175" x="3179763" y="3276600"/>
          <p14:tracePt t="67182" x="3197225" y="3276600"/>
          <p14:tracePt t="67190" x="3206750" y="3286125"/>
          <p14:tracePt t="67199" x="3233738" y="3303588"/>
          <p14:tracePt t="67207" x="3278188" y="3313113"/>
          <p14:tracePt t="67215" x="3305175" y="3330575"/>
          <p14:tracePt t="67223" x="3332163" y="3340100"/>
          <p14:tracePt t="67231" x="3340100" y="3357563"/>
          <p14:tracePt t="67238" x="3359150" y="3357563"/>
          <p14:tracePt t="67248" x="3411538" y="3384550"/>
          <p14:tracePt t="67255" x="3448050" y="3394075"/>
          <p14:tracePt t="67265" x="3465513" y="3394075"/>
          <p14:tracePt t="67271" x="3475038" y="3394075"/>
          <p14:tracePt t="67281" x="3492500" y="3394075"/>
          <p14:tracePt t="67319" x="3502025" y="3384550"/>
          <p14:tracePt t="67326" x="3519488" y="3367088"/>
          <p14:tracePt t="67335" x="3527425" y="3357563"/>
          <p14:tracePt t="67341" x="3546475" y="3330575"/>
          <p14:tracePt t="67350" x="3573463" y="3303588"/>
          <p14:tracePt t="67357" x="3625850" y="3251200"/>
          <p14:tracePt t="67366" x="3652838" y="3224213"/>
          <p14:tracePt t="67373" x="3689350" y="3179763"/>
          <p14:tracePt t="67382" x="3733800" y="3152775"/>
          <p14:tracePt t="67389" x="3768725" y="3116263"/>
          <p14:tracePt t="67399" x="3813175" y="3089275"/>
          <p14:tracePt t="67406" x="3867150" y="3036888"/>
          <p14:tracePt t="67415" x="3921125" y="3009900"/>
          <p14:tracePt t="67422" x="3956050" y="2982913"/>
          <p14:tracePt t="67432" x="3983038" y="2955925"/>
          <p14:tracePt t="67438" x="4010025" y="2928938"/>
          <p14:tracePt t="67452" x="4027488" y="2928938"/>
          <p14:tracePt t="67547" x="4037013" y="2938463"/>
          <p14:tracePt t="67559" x="4054475" y="2965450"/>
          <p14:tracePt t="67567" x="4064000" y="3017838"/>
          <p14:tracePt t="67574" x="4073525" y="3062288"/>
          <p14:tracePt t="67582" x="4090988" y="3098800"/>
          <p14:tracePt t="67590" x="4090988" y="3152775"/>
          <p14:tracePt t="67598" x="4117975" y="3179763"/>
          <p14:tracePt t="67606" x="4117975" y="3224213"/>
          <p14:tracePt t="67614" x="4125913" y="3251200"/>
          <p14:tracePt t="67622" x="4125913" y="3259138"/>
          <p14:tracePt t="67631" x="4125913" y="3286125"/>
          <p14:tracePt t="67638" x="4125913" y="3313113"/>
          <p14:tracePt t="67648" x="4144963" y="3330575"/>
          <p14:tracePt t="67655" x="4144963" y="3340100"/>
          <p14:tracePt t="67664" x="4144963" y="3357563"/>
          <p14:tracePt t="67670" x="4152900" y="3384550"/>
          <p14:tracePt t="67707" x="4152900" y="3394075"/>
          <p14:tracePt t="67783" x="4171950" y="3394075"/>
          <p14:tracePt t="67851" x="4197350" y="3367088"/>
          <p14:tracePt t="67864" x="4206875" y="3367088"/>
          <p14:tracePt t="67869" x="4233863" y="3340100"/>
          <p14:tracePt t="67879" x="4278313" y="3330575"/>
          <p14:tracePt t="67887" x="4314825" y="3303588"/>
          <p14:tracePt t="67895" x="4359275" y="3276600"/>
          <p14:tracePt t="67903" x="4386263" y="3251200"/>
          <p14:tracePt t="67911" x="4411663" y="3232150"/>
          <p14:tracePt t="67919" x="4465638" y="3205163"/>
          <p14:tracePt t="67927" x="4502150" y="3179763"/>
          <p14:tracePt t="67934" x="4546600" y="3152775"/>
          <p14:tracePt t="67942" x="4573588" y="3125788"/>
          <p14:tracePt t="67950" x="4600575" y="3116263"/>
          <p14:tracePt t="67958" x="4608513" y="3098800"/>
          <p14:tracePt t="67966" x="4635500" y="3071813"/>
          <p14:tracePt t="67974" x="4662488" y="3044825"/>
          <p14:tracePt t="67983" x="4689475" y="3036888"/>
          <p14:tracePt t="67990" x="4716463" y="3009900"/>
          <p14:tracePt t="67999" x="4733925" y="3009900"/>
          <p14:tracePt t="68125" x="4733925" y="3017838"/>
          <p14:tracePt t="68137" x="4733925" y="3062288"/>
          <p14:tracePt t="68143" x="4743450" y="3089275"/>
          <p14:tracePt t="68153" x="4743450" y="3116263"/>
          <p14:tracePt t="68158" x="4743450" y="3152775"/>
          <p14:tracePt t="68169" x="4760913" y="3197225"/>
          <p14:tracePt t="68176" x="4768850" y="3224213"/>
          <p14:tracePt t="68185" x="4787900" y="3276600"/>
          <p14:tracePt t="68192" x="4787900" y="3313113"/>
          <p14:tracePt t="68200" x="4814888" y="3367088"/>
          <p14:tracePt t="68207" x="4814888" y="3384550"/>
          <p14:tracePt t="68216" x="4814888" y="3411538"/>
          <p14:tracePt t="68222" x="4822825" y="3419475"/>
          <p14:tracePt t="68232" x="4822825" y="3438525"/>
          <p14:tracePt t="68249" x="4822825" y="3446463"/>
          <p14:tracePt t="68268" x="4840288" y="3446463"/>
          <p14:tracePt t="68329" x="4840288" y="3465513"/>
          <p14:tracePt t="68441" x="4849813" y="3438525"/>
          <p14:tracePt t="68456" x="4876800" y="3411538"/>
          <p14:tracePt t="68465" x="4903788" y="3384550"/>
          <p14:tracePt t="68473" x="4948238" y="3357563"/>
          <p14:tracePt t="68481" x="5002213" y="3313113"/>
          <p14:tracePt t="68489" x="5064125" y="3232150"/>
          <p14:tracePt t="68498" x="5145088" y="3179763"/>
          <p14:tracePt t="68505" x="5189538" y="3152775"/>
          <p14:tracePt t="68514" x="5243513" y="3098800"/>
          <p14:tracePt t="68522" x="5332413" y="3036888"/>
          <p14:tracePt t="68531" x="5376863" y="3009900"/>
          <p14:tracePt t="68538" x="5403850" y="2990850"/>
          <p14:tracePt t="68548" x="5413375" y="2965450"/>
          <p14:tracePt t="68555" x="5430838" y="2965450"/>
          <p14:tracePt t="68653" x="5430838" y="2990850"/>
          <p14:tracePt t="68665" x="5430838" y="3017838"/>
          <p14:tracePt t="68670" x="5430838" y="3062288"/>
          <p14:tracePt t="68681" x="5430838" y="3071813"/>
          <p14:tracePt t="68687" x="5430838" y="3116263"/>
          <p14:tracePt t="68698" x="5430838" y="3143250"/>
          <p14:tracePt t="68703" x="5430838" y="3170238"/>
          <p14:tracePt t="68713" x="5430838" y="3205163"/>
          <p14:tracePt t="68719" x="5438775" y="3251200"/>
          <p14:tracePt t="68729" x="5438775" y="3286125"/>
          <p14:tracePt t="68735" x="5438775" y="3313113"/>
          <p14:tracePt t="68746" x="5438775" y="3330575"/>
          <p14:tracePt t="68752" x="5438775" y="3340100"/>
          <p14:tracePt t="68761" x="5438775" y="3357563"/>
          <p14:tracePt t="68768" x="5457825" y="3384550"/>
          <p14:tracePt t="68777" x="5457825" y="3394075"/>
          <p14:tracePt t="68783" x="5457825" y="3411538"/>
          <p14:tracePt t="68793" x="5457825" y="3419475"/>
          <p14:tracePt t="68800" x="5457825" y="3446463"/>
          <p14:tracePt t="68809" x="5457825" y="3465513"/>
          <p14:tracePt t="68816" x="5457825" y="3490913"/>
          <p14:tracePt t="68825" x="5457825" y="3517900"/>
          <p14:tracePt t="68832" x="5465763" y="3527425"/>
          <p14:tracePt t="68840" x="5465763" y="3544888"/>
          <p14:tracePt t="68856" x="5465763" y="3554413"/>
          <p14:tracePt t="68969" x="5465763" y="3544888"/>
          <p14:tracePt t="68985" x="5484813" y="3527425"/>
          <p14:tracePt t="68995" x="5510213" y="3500438"/>
          <p14:tracePt t="69003" x="5537200" y="3490913"/>
          <p14:tracePt t="69009" x="5564188" y="3465513"/>
          <p14:tracePt t="69018" x="5600700" y="3411538"/>
          <p14:tracePt t="69024" x="5653088" y="3367088"/>
          <p14:tracePt t="69033" x="5699125" y="3340100"/>
          <p14:tracePt t="69039" x="5726113" y="3313113"/>
          <p14:tracePt t="69049" x="5734050" y="3303588"/>
          <p14:tracePt t="69056" x="5751513" y="3303588"/>
          <p14:tracePt t="69065" x="5761038" y="3286125"/>
          <p14:tracePt t="69072" x="5761038" y="3276600"/>
          <p14:tracePt t="82506" x="5761038" y="3259138"/>
          <p14:tracePt t="82520" x="5761038" y="3251200"/>
          <p14:tracePt t="82531" x="5761038" y="3224213"/>
          <p14:tracePt t="82537" x="5761038" y="3205163"/>
          <p14:tracePt t="82548" x="5761038" y="3179763"/>
          <p14:tracePt t="82554" x="5761038" y="3143250"/>
          <p14:tracePt t="82565" x="5761038" y="3116263"/>
          <p14:tracePt t="82572" x="5761038" y="3089275"/>
          <p14:tracePt t="82585" x="5761038" y="3062288"/>
          <p14:tracePt t="82590" x="5761038" y="3044825"/>
          <p14:tracePt t="82600" x="5761038" y="3017838"/>
          <p14:tracePt t="82606" x="5751513" y="2982913"/>
          <p14:tracePt t="82616" x="5751513" y="2928938"/>
          <p14:tracePt t="82622" x="5751513" y="2901950"/>
          <p14:tracePt t="82633" x="5707063" y="2822575"/>
          <p14:tracePt t="82639" x="5707063" y="2803525"/>
          <p14:tracePt t="82649" x="5707063" y="2751138"/>
          <p14:tracePt t="82654" x="5680075" y="2714625"/>
          <p14:tracePt t="82666" x="5680075" y="2697163"/>
          <p14:tracePt t="82671" x="5680075" y="2670175"/>
          <p14:tracePt t="82682" x="5653088" y="2643188"/>
          <p14:tracePt t="82689" x="5653088" y="2633663"/>
          <p14:tracePt t="82698" x="5645150" y="2608263"/>
          <p14:tracePt t="82705" x="5618163" y="2581275"/>
          <p14:tracePt t="82719" x="5600700" y="2554288"/>
          <p14:tracePt t="82732" x="5600700" y="2536825"/>
          <p14:tracePt t="82733" x="5573713" y="2527300"/>
          <p14:tracePt t="82746" x="5573713" y="2509838"/>
          <p14:tracePt t="82752" x="5564188" y="2500313"/>
          <p14:tracePt t="82764" x="5546725" y="2482850"/>
          <p14:tracePt t="82771" x="5546725" y="2473325"/>
          <p14:tracePt t="82779" x="5537200" y="2455863"/>
          <p14:tracePt t="82787" x="5519738" y="2455863"/>
          <p14:tracePt t="82796" x="5519738" y="2428875"/>
          <p14:tracePt t="82802" x="5510213" y="2419350"/>
          <p14:tracePt t="82812" x="5492750" y="2419350"/>
          <p14:tracePt t="82818" x="5484813" y="2393950"/>
          <p14:tracePt t="82826" x="5465763" y="2393950"/>
          <p14:tracePt t="82833" x="5457825" y="2366963"/>
          <p14:tracePt t="82843" x="5430838" y="2339975"/>
          <p14:tracePt t="82851" x="5430838" y="2322513"/>
          <p14:tracePt t="82859" x="5413375" y="2322513"/>
          <p14:tracePt t="82871" x="5386388" y="2295525"/>
          <p14:tracePt t="82879" x="5376863" y="2286000"/>
          <p14:tracePt t="82887" x="5359400" y="2276475"/>
          <p14:tracePt t="82894" x="5349875" y="2251075"/>
          <p14:tracePt t="82901" x="5332413" y="2251075"/>
          <p14:tracePt t="82907" x="5322888" y="2224088"/>
          <p14:tracePt t="82915" x="5305425" y="2205038"/>
          <p14:tracePt t="82923" x="5305425" y="2197100"/>
          <p14:tracePt t="82931" x="5278438" y="2179638"/>
          <p14:tracePt t="82939" x="5270500" y="2179638"/>
          <p14:tracePt t="82948" x="5224463" y="2143125"/>
          <p14:tracePt t="82955" x="5199063" y="2125663"/>
          <p14:tracePt t="82964" x="5145088" y="2098675"/>
          <p14:tracePt t="82971" x="5108575" y="2098675"/>
          <p14:tracePt t="82981" x="5029200" y="2071688"/>
          <p14:tracePt t="82988" x="4984750" y="2044700"/>
          <p14:tracePt t="82998" x="4930775" y="2036763"/>
          <p14:tracePt t="83005" x="4876800" y="2017713"/>
          <p14:tracePt t="83014" x="4822825" y="2009775"/>
          <p14:tracePt t="83021" x="4787900" y="1990725"/>
          <p14:tracePt t="83031" x="4733925" y="1965325"/>
          <p14:tracePt t="83038" x="4689475" y="1965325"/>
          <p14:tracePt t="83039" x="4652963" y="1938338"/>
          <p14:tracePt t="83051" x="4600575" y="1928813"/>
          <p14:tracePt t="83057" x="4581525" y="1911350"/>
          <p14:tracePt t="83070" x="4573588" y="1911350"/>
          <p14:tracePt t="83086" x="4554538" y="1901825"/>
          <p14:tracePt t="83099" x="4529138" y="1901825"/>
          <p14:tracePt t="83104" x="4519613" y="1884363"/>
          <p14:tracePt t="83115" x="4492625" y="1874838"/>
          <p14:tracePt t="83122" x="4475163" y="1874838"/>
          <p14:tracePt t="83131" x="4438650" y="1874838"/>
          <p14:tracePt t="83137" x="4421188" y="1874838"/>
          <p14:tracePt t="83148" x="4367213" y="1857375"/>
          <p14:tracePt t="83155" x="4314825" y="1857375"/>
          <p14:tracePt t="83163" x="4305300" y="1857375"/>
          <p14:tracePt t="83196" x="4287838" y="1857375"/>
          <p14:tracePt t="83259" x="4278313" y="1857375"/>
          <p14:tracePt t="83291" x="4278313" y="1847850"/>
          <p14:tracePt t="83298" x="4260850" y="1847850"/>
          <p14:tracePt t="83355" x="4251325" y="1847850"/>
          <p14:tracePt t="83360" x="4251325" y="1830388"/>
          <p14:tracePt t="83391" x="4233863" y="1830388"/>
          <p14:tracePt t="83403" x="4224338" y="1822450"/>
          <p14:tracePt t="83423" x="4206875" y="1803400"/>
          <p14:tracePt t="83434" x="4206875" y="1795463"/>
          <p14:tracePt t="83440" x="4197350" y="1795463"/>
          <p14:tracePt t="83451" x="4171950" y="1768475"/>
          <p14:tracePt t="83457" x="4152900" y="1751013"/>
          <p14:tracePt t="83466" x="4144963" y="1741488"/>
          <p14:tracePt t="83473" x="4090988" y="1697038"/>
          <p14:tracePt t="83482" x="4064000" y="1687513"/>
          <p14:tracePt t="83489" x="4037013" y="1670050"/>
          <p14:tracePt t="83499" x="4002088" y="1660525"/>
          <p14:tracePt t="83505" x="3975100" y="1633538"/>
          <p14:tracePt t="83515" x="3930650" y="1616075"/>
          <p14:tracePt t="83521" x="3876675" y="1608138"/>
          <p14:tracePt t="83532" x="3822700" y="1581150"/>
          <p14:tracePt t="83538" x="3787775" y="1562100"/>
          <p14:tracePt t="83548" x="3733800" y="1554163"/>
          <p14:tracePt t="83555" x="3716338" y="1554163"/>
          <p14:tracePt t="83565" x="3689350" y="1536700"/>
          <p14:tracePt t="83582" x="3662363" y="1536700"/>
          <p14:tracePt t="83583" x="3662363" y="1527175"/>
          <p14:tracePt t="83611" x="3652838" y="1527175"/>
          <p14:tracePt t="83617" x="3635375" y="1527175"/>
          <p14:tracePt t="83643" x="3608388" y="1509713"/>
          <p14:tracePt t="83650" x="3598863" y="1509713"/>
          <p14:tracePt t="83659" x="3581400" y="1509713"/>
          <p14:tracePt t="83666" x="3573463" y="1509713"/>
          <p14:tracePt t="83674" x="3573463" y="1500188"/>
          <p14:tracePt t="83999" x="3581400" y="1500188"/>
          <p14:tracePt t="84013" x="3581400" y="1482725"/>
          <p14:tracePt t="84020" x="3581400" y="1473200"/>
          <p14:tracePt t="84043" x="3581400" y="1455738"/>
          <p14:tracePt t="84049" x="3598863" y="1455738"/>
          <p14:tracePt t="84059" x="3598863" y="1446213"/>
          <p14:tracePt t="84171" x="3608388" y="1446213"/>
          <p14:tracePt t="84207" x="3625850" y="1446213"/>
          <p14:tracePt t="84235" x="3635375" y="1428750"/>
          <p14:tracePt t="84255" x="3652838" y="1428750"/>
          <p14:tracePt t="84289" x="3662363" y="1419225"/>
          <p14:tracePt t="84333" x="3679825" y="1419225"/>
          <p14:tracePt t="84349" x="3689350" y="1401763"/>
          <p14:tracePt t="84355" x="3706813" y="1393825"/>
          <p14:tracePt t="84368" x="3716338" y="1374775"/>
          <p14:tracePt t="84381" x="3733800" y="1374775"/>
          <p14:tracePt t="84573" x="3741738" y="1374775"/>
          <p14:tracePt t="84579" x="3741738" y="1393825"/>
          <p14:tracePt t="84593" x="3760788" y="1428750"/>
          <p14:tracePt t="84605" x="3768725" y="1455738"/>
          <p14:tracePt t="84612" x="3787775" y="1482725"/>
          <p14:tracePt t="84621" x="3813175" y="1527175"/>
          <p14:tracePt t="84627" x="3813175" y="1554163"/>
          <p14:tracePt t="84637" x="3840163" y="1589088"/>
          <p14:tracePt t="84644" x="3849688" y="1616075"/>
          <p14:tracePt t="84652" x="3876675" y="1660525"/>
          <p14:tracePt t="84659" x="3894138" y="1687513"/>
          <p14:tracePt t="84668" x="3894138" y="1714500"/>
          <p14:tracePt t="84674" x="3903663" y="1741488"/>
          <p14:tracePt t="84684" x="3903663" y="1751013"/>
          <p14:tracePt t="84690" x="3921125" y="1768475"/>
          <p14:tracePt t="84700" x="3921125" y="1795463"/>
          <p14:tracePt t="84706" x="3921125" y="1803400"/>
          <p14:tracePt t="84720" x="3930650" y="1822450"/>
          <p14:tracePt t="84732" x="3930650" y="1830388"/>
          <p14:tracePt t="84738" x="3930650" y="1847850"/>
          <p14:tracePt t="84749" x="3930650" y="1857375"/>
          <p14:tracePt t="84754" x="3930650" y="1874838"/>
          <p14:tracePt t="84781" x="3948113" y="1884363"/>
          <p14:tracePt t="84798" x="3948113" y="1901825"/>
          <p14:tracePt t="84814" x="3948113" y="1911350"/>
          <p14:tracePt t="84819" x="3948113" y="1938338"/>
          <p14:tracePt t="84831" x="3948113" y="1955800"/>
          <p14:tracePt t="84836" x="3956050" y="1965325"/>
          <p14:tracePt t="84845" x="3956050" y="1982788"/>
          <p14:tracePt t="84851" x="3956050" y="2017713"/>
          <p14:tracePt t="84862" x="3983038" y="2071688"/>
          <p14:tracePt t="84870" x="4002088" y="2098675"/>
          <p14:tracePt t="84883" x="4010025" y="2152650"/>
          <p14:tracePt t="84893" x="4037013" y="2170113"/>
          <p14:tracePt t="84901" x="4037013" y="2179638"/>
          <p14:tracePt t="84909" x="4037013" y="2197100"/>
          <p14:tracePt t="84916" x="4054475" y="2205038"/>
          <p14:tracePt t="84924" x="4064000" y="2224088"/>
          <p14:tracePt t="84933" x="4073525" y="2232025"/>
          <p14:tracePt t="84946" x="4073525" y="2251075"/>
          <p14:tracePt t="84957" x="4090988" y="2251075"/>
          <p14:tracePt t="84977" x="4090988" y="2259013"/>
          <p14:tracePt t="84989" x="4100513" y="2259013"/>
          <p14:tracePt t="84995" x="4100513" y="2276475"/>
          <p14:tracePt t="85004" x="4117975" y="2276475"/>
          <p14:tracePt t="85021" x="4125913" y="2276475"/>
          <p14:tracePt t="85029" x="4125913" y="2286000"/>
          <p14:tracePt t="85036" x="4144963" y="2286000"/>
          <p14:tracePt t="85053" x="4152900" y="2312988"/>
          <p14:tracePt t="85060" x="4171950" y="2312988"/>
          <p14:tracePt t="85072" x="4197350" y="2339975"/>
          <p14:tracePt t="85085" x="4224338" y="2347913"/>
          <p14:tracePt t="85092" x="4224338" y="2366963"/>
          <p14:tracePt t="85100" x="4233863" y="2366963"/>
          <p14:tracePt t="85106" x="4251325" y="2374900"/>
          <p14:tracePt t="85121" x="4260850" y="2393950"/>
          <p14:tracePt t="85132" x="4278313" y="2401888"/>
          <p14:tracePt t="85139" x="4305300" y="2419350"/>
          <p14:tracePt t="85148" x="4332288" y="2428875"/>
          <p14:tracePt t="85155" x="4359275" y="2446338"/>
          <p14:tracePt t="85165" x="4386263" y="2455863"/>
          <p14:tracePt t="85171" x="4421188" y="2482850"/>
          <p14:tracePt t="85181" x="4475163" y="2509838"/>
          <p14:tracePt t="85188" x="4502150" y="2536825"/>
          <p14:tracePt t="85199" x="4519613" y="2536825"/>
          <p14:tracePt t="85204" x="4546600" y="2554288"/>
          <p14:tracePt t="85215" x="4554538" y="2554288"/>
          <p14:tracePt t="85220" x="4600575" y="2562225"/>
          <p14:tracePt t="85232" x="4625975" y="2589213"/>
          <p14:tracePt t="85233" x="4652963" y="2608263"/>
          <p14:tracePt t="85246" x="4679950" y="2633663"/>
          <p14:tracePt t="85253" x="4716463" y="2643188"/>
          <p14:tracePt t="85260" x="4760913" y="2670175"/>
          <p14:tracePt t="85268" x="4787900" y="2687638"/>
          <p14:tracePt t="85276" x="4795838" y="2697163"/>
          <p14:tracePt t="85284" x="4814888" y="2697163"/>
          <p14:tracePt t="85293" x="4822825" y="2697163"/>
          <p14:tracePt t="85309" x="4840288" y="2697163"/>
          <p14:tracePt t="85341" x="4840288" y="2714625"/>
          <p14:tracePt t="85347" x="4849813" y="2714625"/>
          <p14:tracePt t="85357" x="4867275" y="2714625"/>
          <p14:tracePt t="85364" x="4876800" y="2714625"/>
          <p14:tracePt t="85377" x="4894263" y="2714625"/>
          <p14:tracePt t="85389" x="4903788" y="2714625"/>
          <p14:tracePt t="85395" x="4930775" y="2714625"/>
          <p14:tracePt t="85405" x="4975225" y="2714625"/>
          <p14:tracePt t="85410" x="5010150" y="2714625"/>
          <p14:tracePt t="85420" x="5056188" y="2714625"/>
          <p14:tracePt t="85426" x="5091113" y="2714625"/>
          <p14:tracePt t="85437" x="5108575" y="2714625"/>
          <p14:tracePt t="85442" x="5118100" y="2714625"/>
          <p14:tracePt t="85469" x="5118100" y="2697163"/>
          <p14:tracePt t="85501" x="5118100" y="2687638"/>
          <p14:tracePt t="85509" x="5135563" y="2670175"/>
          <p14:tracePt t="85522" x="5135563" y="2660650"/>
          <p14:tracePt t="85533" x="5135563" y="2643188"/>
          <p14:tracePt t="85549" x="5135563" y="2633663"/>
          <p14:tracePt t="85565" x="5135563" y="2616200"/>
          <p14:tracePt t="85570" x="5135563" y="2608263"/>
          <p14:tracePt t="85597" x="5135563" y="2589213"/>
          <p14:tracePt t="85603" x="5135563" y="2581275"/>
          <p14:tracePt t="85633" x="5135563" y="2562225"/>
          <p14:tracePt t="85646" x="5135563" y="2554288"/>
          <p14:tracePt t="85677" x="5135563" y="2536825"/>
          <p14:tracePt t="85693" x="5118100" y="2527300"/>
          <p14:tracePt t="85701" x="5118100" y="2509838"/>
          <p14:tracePt t="85713" x="5108575" y="2509838"/>
          <p14:tracePt t="85725" x="5108575" y="2500313"/>
          <p14:tracePt t="85732" x="5091113" y="2482850"/>
          <p14:tracePt t="85740" x="5091113" y="2473325"/>
          <p14:tracePt t="85748" x="5064125" y="2455863"/>
          <p14:tracePt t="85756" x="5056188" y="2428875"/>
          <p14:tracePt t="85764" x="5056188" y="2419350"/>
          <p14:tracePt t="85772" x="5029200" y="2401888"/>
          <p14:tracePt t="85780" x="5010150" y="2374900"/>
          <p14:tracePt t="85788" x="5002213" y="2366963"/>
          <p14:tracePt t="85796" x="5002213" y="2347913"/>
          <p14:tracePt t="85807" x="4984750" y="2347913"/>
          <p14:tracePt t="85815" x="4975225" y="2339975"/>
          <p14:tracePt t="85822" x="4975225" y="2322513"/>
          <p14:tracePt t="85935" x="4948238" y="2322513"/>
          <p14:tracePt t="85951" x="4930775" y="2322513"/>
          <p14:tracePt t="85956" x="4903788" y="2322513"/>
          <p14:tracePt t="85966" x="4894263" y="2339975"/>
          <p14:tracePt t="85973" x="4876800" y="2339975"/>
          <p14:tracePt t="85986" x="4867275" y="2339975"/>
          <p14:tracePt t="85999" x="4849813" y="2339975"/>
          <p14:tracePt t="86015" x="4822825" y="2339975"/>
          <p14:tracePt t="86020" x="4787900" y="2339975"/>
          <p14:tracePt t="86031" x="4733925" y="2339975"/>
          <p14:tracePt t="86036" x="4689475" y="2339975"/>
          <p14:tracePt t="86048" x="4652963" y="2339975"/>
          <p14:tracePt t="86053" x="4608513" y="2339975"/>
          <p14:tracePt t="86063" x="4581525" y="2339975"/>
          <p14:tracePt t="86068" x="4546600" y="2366963"/>
          <p14:tracePt t="86079" x="4519613" y="2366963"/>
          <p14:tracePt t="86085" x="4502150" y="2366963"/>
          <p14:tracePt t="86096" x="4475163" y="2374900"/>
          <p14:tracePt t="86103" x="4465638" y="2374900"/>
          <p14:tracePt t="86112" x="4438650" y="2374900"/>
          <p14:tracePt t="86118" x="4438650" y="2393950"/>
          <p14:tracePt t="86127" x="4421188" y="2393950"/>
          <p14:tracePt t="86134" x="4411663" y="2393950"/>
          <p14:tracePt t="86143" x="4386263" y="2401888"/>
          <p14:tracePt t="86150" x="4367213" y="2419350"/>
          <p14:tracePt t="86158" x="4367213" y="2428875"/>
          <p14:tracePt t="86165" x="4359275" y="2428875"/>
          <p14:tracePt t="86175" x="4332288" y="2446338"/>
          <p14:tracePt t="86182" x="4332288" y="2455863"/>
          <p14:tracePt t="86190" x="4314825" y="2455863"/>
          <p14:tracePt t="86207" x="4305300" y="2455863"/>
          <p14:tracePt t="86215" x="4305300" y="2473325"/>
          <p14:tracePt t="86239" x="4287838" y="2482850"/>
          <p14:tracePt t="86247" x="4287838" y="2500313"/>
          <p14:tracePt t="86259" x="4287838" y="2509838"/>
          <p14:tracePt t="86287" x="4287838" y="2527300"/>
          <p14:tracePt t="86339" x="4305300" y="2527300"/>
          <p14:tracePt t="86351" x="4305300" y="2536825"/>
          <p14:tracePt t="86370" x="4305300" y="2554288"/>
          <p14:tracePt t="86382" x="4314825" y="2554288"/>
          <p14:tracePt t="86399" x="4314825" y="2562225"/>
          <p14:tracePt t="86415" x="4332288" y="2562225"/>
          <p14:tracePt t="86420" x="4340225" y="2562225"/>
          <p14:tracePt t="86431" x="4340225" y="2581275"/>
          <p14:tracePt t="86437" x="4359275" y="2589213"/>
          <p14:tracePt t="86447" x="4367213" y="2589213"/>
          <p14:tracePt t="86453" x="4367213" y="2608263"/>
          <p14:tracePt t="86463" x="4394200" y="2633663"/>
          <p14:tracePt t="86470" x="4438650" y="2643188"/>
          <p14:tracePt t="86479" x="4465638" y="2670175"/>
          <p14:tracePt t="86487" x="4502150" y="2687638"/>
          <p14:tracePt t="86495" x="4546600" y="2714625"/>
          <p14:tracePt t="86503" x="4573588" y="2724150"/>
          <p14:tracePt t="86510" x="4608513" y="2751138"/>
          <p14:tracePt t="86518" x="4635500" y="2768600"/>
          <p14:tracePt t="86527" x="4652963" y="2776538"/>
          <p14:tracePt t="86548" x="4662488" y="2776538"/>
          <p14:tracePt t="86575" x="4679950" y="2776538"/>
          <p14:tracePt t="86595" x="4689475" y="2776538"/>
          <p14:tracePt t="86613" x="4706938" y="2776538"/>
          <p14:tracePt t="86623" x="4706938" y="2768600"/>
          <p14:tracePt t="86629" x="4716463" y="2768600"/>
          <p14:tracePt t="87047" x="4706938" y="2768600"/>
          <p14:tracePt t="87055" x="4689475" y="2768600"/>
          <p14:tracePt t="87065" x="4679950" y="2768600"/>
          <p14:tracePt t="87081" x="4652963" y="2776538"/>
          <p14:tracePt t="87088" x="4608513" y="2776538"/>
          <p14:tracePt t="87095" x="4581525" y="2795588"/>
          <p14:tracePt t="87103" x="4573588" y="2795588"/>
          <p14:tracePt t="87112" x="4519613" y="2803525"/>
          <p14:tracePt t="87119" x="4475163" y="2822575"/>
          <p14:tracePt t="87127" x="4448175" y="2822575"/>
          <p14:tracePt t="87133" x="4411663" y="2830513"/>
          <p14:tracePt t="87143" x="4386263" y="2847975"/>
          <p14:tracePt t="87151" x="4367213" y="2857500"/>
          <p14:tracePt t="87158" x="4340225" y="2857500"/>
          <p14:tracePt t="87165" x="4305300" y="2874963"/>
          <p14:tracePt t="87174" x="4287838" y="2874963"/>
          <p14:tracePt t="87182" x="4233863" y="2874963"/>
          <p14:tracePt t="87190" x="4224338" y="2884488"/>
          <p14:tracePt t="87199" x="4179888" y="2884488"/>
          <p14:tracePt t="87206" x="4152900" y="2884488"/>
          <p14:tracePt t="87214" x="4144963" y="2901950"/>
          <p14:tracePt t="87222" x="4125913" y="2901950"/>
          <p14:tracePt t="87231" x="4117975" y="2901950"/>
          <p14:tracePt t="87243" x="4100513" y="2901950"/>
          <p14:tracePt t="87303" x="4090988" y="2901950"/>
          <p14:tracePt t="87310" x="4073525" y="2901950"/>
          <p14:tracePt t="87321" x="4064000" y="2901950"/>
          <p14:tracePt t="87326" x="4027488" y="2901950"/>
          <p14:tracePt t="87337" x="4002088" y="2884488"/>
          <p14:tracePt t="87343" x="3956050" y="2874963"/>
          <p14:tracePt t="87353" x="3930650" y="2847975"/>
          <p14:tracePt t="87359" x="3921125" y="2847975"/>
          <p14:tracePt t="87405" x="3903663" y="2830513"/>
          <p14:tracePt t="87417" x="3894138" y="2830513"/>
          <p14:tracePt t="87422" x="3867150" y="2803525"/>
          <p14:tracePt t="87432" x="3849688" y="2795588"/>
          <p14:tracePt t="87439" x="3768725" y="2768600"/>
          <p14:tracePt t="87449" x="3768725" y="2751138"/>
          <p14:tracePt t="87454" x="3760788" y="2751138"/>
          <p14:tracePt t="87481" x="3741738" y="2751138"/>
          <p14:tracePt t="87625" x="3760788" y="2741613"/>
          <p14:tracePt t="87646" x="3813175" y="2724150"/>
          <p14:tracePt t="87657" x="3849688" y="2697163"/>
          <p14:tracePt t="87664" x="3903663" y="2687638"/>
          <p14:tracePt t="87672" x="3948113" y="2670175"/>
          <p14:tracePt t="87681" x="3975100" y="2643188"/>
          <p14:tracePt t="87688" x="4010025" y="2643188"/>
          <p14:tracePt t="87698" x="4027488" y="2616200"/>
          <p14:tracePt t="87705" x="4054475" y="2608263"/>
          <p14:tracePt t="87714" x="4064000" y="2589213"/>
          <p14:tracePt t="87721" x="4090988" y="2581275"/>
          <p14:tracePt t="87731" x="4100513" y="2562225"/>
          <p14:tracePt t="87738" x="4125913" y="2562225"/>
          <p14:tracePt t="87748" x="4125913" y="2554288"/>
          <p14:tracePt t="87754" x="4144963" y="2554288"/>
          <p14:tracePt t="87765" x="4152900" y="2554288"/>
          <p14:tracePt t="87770" x="4152900" y="2536825"/>
          <p14:tracePt t="87781" x="4171950" y="2536825"/>
          <p14:tracePt t="87815" x="4171950" y="2527300"/>
          <p14:tracePt t="87853" x="4171950" y="2509838"/>
          <p14:tracePt t="87866" x="4171950" y="2500313"/>
          <p14:tracePt t="87913" x="4171950" y="2482850"/>
          <p14:tracePt t="87932" x="4152900" y="2482850"/>
          <p14:tracePt t="87949" x="4152900" y="2473325"/>
          <p14:tracePt t="87962" x="4144963" y="2473325"/>
          <p14:tracePt t="87969" x="4125913" y="2446338"/>
          <p14:tracePt t="87976" x="4117975" y="2428875"/>
          <p14:tracePt t="87984" x="4100513" y="2419350"/>
          <p14:tracePt t="87993" x="4090988" y="2419350"/>
          <p14:tracePt t="88000" x="4073525" y="2393950"/>
          <p14:tracePt t="88009" x="4064000" y="2374900"/>
          <p14:tracePt t="88153" x="4064000" y="2366963"/>
          <p14:tracePt t="88161" x="4054475" y="2366963"/>
          <p14:tracePt t="88217" x="4037013" y="2347913"/>
          <p14:tracePt t="88249" x="4027488" y="2339975"/>
          <p14:tracePt t="88265" x="4010025" y="2339975"/>
          <p14:tracePt t="88297" x="4010025" y="2322513"/>
          <p14:tracePt t="88333" x="4002088" y="2322513"/>
          <p14:tracePt t="88361" x="4002088" y="2312988"/>
          <p14:tracePt t="88367" x="3983038" y="2312988"/>
          <p14:tracePt t="88376" x="3983038" y="2295525"/>
          <p14:tracePt t="88525" x="4010025" y="2312988"/>
          <p14:tracePt t="88537" x="4027488" y="2312988"/>
          <p14:tracePt t="88542" x="4064000" y="2312988"/>
          <p14:tracePt t="88553" x="4090988" y="2312988"/>
          <p14:tracePt t="88558" x="4125913" y="2312988"/>
          <p14:tracePt t="88569" x="4171950" y="2312988"/>
          <p14:tracePt t="88574" x="4224338" y="2312988"/>
          <p14:tracePt t="88585" x="4260850" y="2312988"/>
          <p14:tracePt t="88590" x="4305300" y="2312988"/>
          <p14:tracePt t="88601" x="4332288" y="2312988"/>
          <p14:tracePt t="88606" x="4367213" y="2312988"/>
          <p14:tracePt t="88616" x="4394200" y="2312988"/>
          <p14:tracePt t="88622" x="4438650" y="2312988"/>
          <p14:tracePt t="88633" x="4465638" y="2295525"/>
          <p14:tracePt t="88639" x="4475163" y="2295525"/>
          <p14:tracePt t="88649" x="4502150" y="2295525"/>
          <p14:tracePt t="88654" x="4519613" y="2295525"/>
          <p14:tracePt t="88668" x="4529138" y="2295525"/>
          <p14:tracePt t="88682" x="4546600" y="2295525"/>
          <p14:tracePt t="88687" x="4554538" y="2295525"/>
          <p14:tracePt t="88700" x="4573588" y="2286000"/>
          <p14:tracePt t="88714" x="4608513" y="2286000"/>
          <p14:tracePt t="88720" x="4625975" y="2286000"/>
          <p14:tracePt t="88729" x="4635500" y="2286000"/>
          <p14:tracePt t="88735" x="4652963" y="2286000"/>
          <p14:tracePt t="88746" x="4652963" y="2276475"/>
          <p14:tracePt t="88762" x="4662488" y="2276475"/>
          <p14:tracePt t="88841" x="4679950" y="2276475"/>
          <p14:tracePt t="88859" x="4689475" y="2276475"/>
          <p14:tracePt t="88875" x="4706938" y="2276475"/>
          <p14:tracePt t="88883" x="4716463" y="2276475"/>
          <p14:tracePt t="88890" x="4733925" y="2276475"/>
          <p14:tracePt t="88907" x="4787900" y="2276475"/>
          <p14:tracePt t="88915" x="4795838" y="2276475"/>
          <p14:tracePt t="88923" x="4814888" y="2276475"/>
          <p14:tracePt t="88929" x="4822825" y="2276475"/>
          <p14:tracePt t="88939" x="4840288" y="2276475"/>
          <p14:tracePt t="88987" x="4849813" y="2276475"/>
          <p14:tracePt t="89035" x="4867275" y="2276475"/>
          <p14:tracePt t="89051" x="4876800" y="2276475"/>
          <p14:tracePt t="89056" x="4894263" y="2276475"/>
          <p14:tracePt t="89083" x="4894263" y="2259013"/>
          <p14:tracePt t="89099" x="4903788" y="2259013"/>
          <p14:tracePt t="89115" x="4921250" y="2259013"/>
          <p14:tracePt t="89120" x="4930775" y="2259013"/>
          <p14:tracePt t="89135" x="4975225" y="2259013"/>
          <p14:tracePt t="89148" x="4984750" y="2259013"/>
          <p14:tracePt t="89153" x="5002213" y="2259013"/>
          <p14:tracePt t="89164" x="5010150" y="2259013"/>
          <p14:tracePt t="89181" x="5037138" y="2259013"/>
          <p14:tracePt t="89186" x="5056188" y="2259013"/>
          <p14:tracePt t="89196" x="5064125" y="2259013"/>
          <p14:tracePt t="89202" x="5064125" y="2251075"/>
          <p14:tracePt t="89212" x="5081588" y="2251075"/>
          <p14:tracePt t="89499" x="5091113" y="2251075"/>
          <p14:tracePt t="89535" x="5108575" y="2251075"/>
          <p14:tracePt t="89579" x="5118100" y="2251075"/>
          <p14:tracePt t="89584" x="5118100" y="2232025"/>
          <p14:tracePt t="89596" x="5135563" y="2232025"/>
          <p14:tracePt t="89643" x="5145088" y="2232025"/>
          <p14:tracePt t="89691" x="5162550" y="2232025"/>
          <p14:tracePt t="89698" x="5162550" y="2224088"/>
          <p14:tracePt t="89851" x="5172075" y="2224088"/>
          <p14:tracePt t="89867" x="5189538" y="2224088"/>
          <p14:tracePt t="89872" x="5224463" y="2205038"/>
          <p14:tracePt t="89882" x="5251450" y="2205038"/>
          <p14:tracePt t="89888" x="5270500" y="2205038"/>
          <p14:tracePt t="89899" x="5278438" y="2205038"/>
          <p14:tracePt t="89904" x="5295900" y="2205038"/>
          <p14:tracePt t="89915" x="5305425" y="2205038"/>
          <p14:tracePt t="89920" x="5305425" y="2197100"/>
          <p14:tracePt t="89932" x="5322888" y="2197100"/>
          <p14:tracePt t="89937" x="5349875" y="2197100"/>
          <p14:tracePt t="89948" x="5359400" y="2197100"/>
          <p14:tracePt t="89954" x="5376863" y="2179638"/>
          <p14:tracePt t="89965" x="5386388" y="2179638"/>
          <p14:tracePt t="90043" x="5403850" y="2179638"/>
          <p14:tracePt t="90059" x="5413375" y="2179638"/>
          <p14:tracePt t="90066" x="5430838" y="2170113"/>
          <p14:tracePt t="90079" x="5438775" y="2170113"/>
          <p14:tracePt t="90096" x="5457825" y="2170113"/>
          <p14:tracePt t="90477" x="5465763" y="2170113"/>
          <p14:tracePt t="90997" x="5457825" y="2170113"/>
          <p14:tracePt t="91005" x="5457825" y="2152650"/>
          <p14:tracePt t="91061" x="5438775" y="2152650"/>
          <p14:tracePt t="91077" x="5413375" y="2125663"/>
          <p14:tracePt t="91093" x="5386388" y="2116138"/>
          <p14:tracePt t="91100" x="5386388" y="2098675"/>
          <p14:tracePt t="91108" x="5376863" y="2089150"/>
          <p14:tracePt t="91117" x="5359400" y="2089150"/>
          <p14:tracePt t="91125" x="5349875" y="2089150"/>
          <p14:tracePt t="91132" x="5332413" y="2071688"/>
          <p14:tracePt t="91140" x="5332413" y="2062163"/>
          <p14:tracePt t="91148" x="5305425" y="2044700"/>
          <p14:tracePt t="91156" x="5295900" y="2044700"/>
          <p14:tracePt t="91173" x="5278438" y="2036763"/>
          <p14:tracePt t="91193" x="5270500" y="2036763"/>
          <p14:tracePt t="91205" x="5243513" y="2017713"/>
          <p14:tracePt t="91213" x="5224463" y="2009775"/>
          <p14:tracePt t="91221" x="5189538" y="2009775"/>
          <p14:tracePt t="91226" x="5172075" y="1982788"/>
          <p14:tracePt t="91237" x="5118100" y="1965325"/>
          <p14:tracePt t="91253" x="5091113" y="1955800"/>
          <p14:tracePt t="91259" x="5081588" y="1938338"/>
          <p14:tracePt t="91268" x="5056188" y="1938338"/>
          <p14:tracePt t="91274" x="5029200" y="1911350"/>
          <p14:tracePt t="91285" x="5010150" y="1884363"/>
          <p14:tracePt t="91292" x="4975225" y="1884363"/>
          <p14:tracePt t="91300" x="4948238" y="1884363"/>
          <p14:tracePt t="91306" x="4903788" y="1857375"/>
          <p14:tracePt t="91316" x="4867275" y="1847850"/>
          <p14:tracePt t="91323" x="4822825" y="1830388"/>
          <p14:tracePt t="91332" x="4768850" y="1822450"/>
          <p14:tracePt t="91339" x="4733925" y="1822450"/>
          <p14:tracePt t="91349" x="4652963" y="1776413"/>
          <p14:tracePt t="91356" x="4492625" y="1751013"/>
          <p14:tracePt t="91366" x="4386263" y="1751013"/>
          <p14:tracePt t="91371" x="4278313" y="1724025"/>
          <p14:tracePt t="91382" x="4179888" y="1687513"/>
          <p14:tracePt t="91389" x="4073525" y="1660525"/>
          <p14:tracePt t="91398" x="3975100" y="1633538"/>
          <p14:tracePt t="91405" x="3894138" y="1608138"/>
          <p14:tracePt t="91414" x="3822700" y="1581150"/>
          <p14:tracePt t="91421" x="3768725" y="1554163"/>
          <p14:tracePt t="91432" x="3741738" y="1554163"/>
          <p14:tracePt t="91437" x="3716338" y="1554163"/>
          <p14:tracePt t="91448" x="3716338" y="1536700"/>
          <p14:tracePt t="91541" x="3706813" y="1527175"/>
          <p14:tracePt t="91549" x="3689350" y="1527175"/>
          <p14:tracePt t="91556" x="3679825" y="1527175"/>
          <p14:tracePt t="91564" x="3662363" y="1509713"/>
          <p14:tracePt t="91572" x="3652838" y="1509713"/>
          <p14:tracePt t="91653" x="3652838" y="1500188"/>
          <p14:tracePt t="91673" x="3679825" y="1473200"/>
          <p14:tracePt t="91684" x="3689350" y="1455738"/>
          <p14:tracePt t="91705" x="3706813" y="1446213"/>
          <p14:tracePt t="91733" x="3706813" y="1428750"/>
          <p14:tracePt t="91739" x="3716338" y="1428750"/>
          <p14:tracePt t="91749" x="3716338" y="1419225"/>
          <p14:tracePt t="91765" x="3716338" y="1401763"/>
          <p14:tracePt t="91797" x="3733800" y="1401763"/>
          <p14:tracePt t="91803" x="3733800" y="1393825"/>
          <p14:tracePt t="91979" x="3741738" y="1393825"/>
          <p14:tracePt t="91990" x="3741738" y="1401763"/>
          <p14:tracePt t="92055" x="3741738" y="1419225"/>
          <p14:tracePt t="92119" x="3760788" y="1419225"/>
          <p14:tracePt t="92135" x="3760788" y="1428750"/>
          <p14:tracePt t="92150" x="3768725" y="1455738"/>
          <p14:tracePt t="92157" x="3795713" y="1482725"/>
          <p14:tracePt t="92166" x="3813175" y="1527175"/>
          <p14:tracePt t="92173" x="3840163" y="1554163"/>
          <p14:tracePt t="92182" x="3867150" y="1581150"/>
          <p14:tracePt t="92189" x="3894138" y="1608138"/>
          <p14:tracePt t="92199" x="3894138" y="1616075"/>
          <p14:tracePt t="92205" x="3903663" y="1633538"/>
          <p14:tracePt t="92310" x="3921125" y="1633538"/>
          <p14:tracePt t="92359" x="3948113" y="1660525"/>
          <p14:tracePt t="92366" x="3956050" y="1660525"/>
          <p14:tracePt t="92374" x="3975100" y="1660525"/>
          <p14:tracePt t="92382" x="3975100" y="1670050"/>
          <p14:tracePt t="92423" x="3983038" y="1670050"/>
          <p14:tracePt t="92443" x="4002088" y="1660525"/>
          <p14:tracePt t="92455" x="4027488" y="1643063"/>
          <p14:tracePt t="92462" x="4037013" y="1633538"/>
          <p14:tracePt t="92470" x="4064000" y="1608138"/>
          <p14:tracePt t="92477" x="4073525" y="1608138"/>
          <p14:tracePt t="92487" x="4100513" y="1581150"/>
          <p14:tracePt t="92494" x="4117975" y="1554163"/>
          <p14:tracePt t="92502" x="4144963" y="1527175"/>
          <p14:tracePt t="92509" x="4152900" y="1527175"/>
          <p14:tracePt t="92519" x="4152900" y="1509713"/>
          <p14:tracePt t="92524" x="4152900" y="1500188"/>
          <p14:tracePt t="92550" x="4171950" y="1500188"/>
          <p14:tracePt t="92599" x="4171950" y="1482725"/>
          <p14:tracePt t="92631" x="4171950" y="1473200"/>
          <p14:tracePt t="92637" x="4179888" y="1473200"/>
          <p14:tracePt t="92651" x="4179888" y="1455738"/>
          <p14:tracePt t="92679" x="4179888" y="1446213"/>
          <p14:tracePt t="92696" x="4197350" y="1446213"/>
          <p14:tracePt t="92715" x="4197350" y="1428750"/>
          <p14:tracePt t="92763" x="4206875" y="1428750"/>
          <p14:tracePt t="92775" x="4206875" y="1419225"/>
          <p14:tracePt t="92807" x="4224338" y="1419225"/>
          <p14:tracePt t="92955" x="4233863" y="1419225"/>
          <p14:tracePt t="92999" x="4233863" y="1428750"/>
          <p14:tracePt t="93063" x="4251325" y="1446213"/>
          <p14:tracePt t="93079" x="4251325" y="1455738"/>
          <p14:tracePt t="93096" x="4260850" y="1473200"/>
          <p14:tracePt t="93104" x="4260850" y="1482725"/>
          <p14:tracePt t="93115" x="4260850" y="1500188"/>
          <p14:tracePt t="93131" x="4278313" y="1500188"/>
          <p14:tracePt t="93191" x="4278313" y="1509713"/>
          <p14:tracePt t="93223" x="4287838" y="1509713"/>
          <p14:tracePt t="93259" x="4287838" y="1527175"/>
          <p14:tracePt t="93271" x="4305300" y="1527175"/>
          <p14:tracePt t="93287" x="4314825" y="1527175"/>
          <p14:tracePt t="93465" x="4332288" y="1527175"/>
          <p14:tracePt t="93484" x="4340225" y="1509713"/>
          <p14:tracePt t="93497" x="4359275" y="1500188"/>
          <p14:tracePt t="93504" x="4367213" y="1482725"/>
          <p14:tracePt t="93512" x="4394200" y="1455738"/>
          <p14:tracePt t="93520" x="4421188" y="1446213"/>
          <p14:tracePt t="93529" x="4438650" y="1428750"/>
          <p14:tracePt t="93537" x="4465638" y="1401763"/>
          <p14:tracePt t="93548" x="4475163" y="1393825"/>
          <p14:tracePt t="93565" x="4492625" y="1374775"/>
          <p14:tracePt t="93581" x="4502150" y="1374775"/>
          <p14:tracePt t="93609" x="4502150" y="1366838"/>
          <p14:tracePt t="93615" x="4519613" y="1366838"/>
          <p14:tracePt t="93629" x="4529138" y="1347788"/>
          <p14:tracePt t="93673" x="4546600" y="1347788"/>
          <p14:tracePt t="93679" x="4546600" y="1339850"/>
          <p14:tracePt t="93708" x="4554538" y="1339850"/>
          <p14:tracePt t="93721" x="4554538" y="1322388"/>
          <p14:tracePt t="93727" x="4581525" y="1322388"/>
          <p14:tracePt t="93741" x="4600575" y="1312863"/>
          <p14:tracePt t="93945" x="4625975" y="1322388"/>
          <p14:tracePt t="93961" x="4635500" y="1339850"/>
          <p14:tracePt t="93969" x="4652963" y="1347788"/>
          <p14:tracePt t="93977" x="4662488" y="1347788"/>
          <p14:tracePt t="93998" x="4679950" y="1366838"/>
          <p14:tracePt t="94013" x="4689475" y="1366838"/>
          <p14:tracePt t="94041" x="4689475" y="1374775"/>
          <p14:tracePt t="94057" x="4706938" y="1374775"/>
          <p14:tracePt t="94121" x="4716463" y="1374775"/>
          <p14:tracePt t="94127" x="4716463" y="1393825"/>
          <p14:tracePt t="94136" x="4716463" y="1401763"/>
          <p14:tracePt t="94153" x="4733925" y="1419225"/>
          <p14:tracePt t="94160" x="4733925" y="1428750"/>
          <p14:tracePt t="94168" x="4743450" y="1446213"/>
          <p14:tracePt t="94175" x="4768850" y="1473200"/>
          <p14:tracePt t="94185" x="4787900" y="1482725"/>
          <p14:tracePt t="94192" x="4787900" y="1500188"/>
          <p14:tracePt t="94200" x="4795838" y="1509713"/>
          <p14:tracePt t="94207" x="4795838" y="1527175"/>
          <p14:tracePt t="94216" x="4814888" y="1536700"/>
          <p14:tracePt t="94223" x="4814888" y="1554163"/>
          <p14:tracePt t="94232" x="4822825" y="1554163"/>
          <p14:tracePt t="94238" x="4822825" y="1562100"/>
          <p14:tracePt t="94253" x="4840288" y="1562100"/>
          <p14:tracePt t="94265" x="4840288" y="1581150"/>
          <p14:tracePt t="94457" x="4840288" y="1562100"/>
          <p14:tracePt t="94462" x="4867275" y="1562100"/>
          <p14:tracePt t="94473" x="4894263" y="1536700"/>
          <p14:tracePt t="94481" x="4903788" y="1509713"/>
          <p14:tracePt t="94489" x="4921250" y="1500188"/>
          <p14:tracePt t="94496" x="4948238" y="1473200"/>
          <p14:tracePt t="94504" x="4975225" y="1446213"/>
          <p14:tracePt t="94513" x="5002213" y="1428750"/>
          <p14:tracePt t="94521" x="5010150" y="1419225"/>
          <p14:tracePt t="94529" x="5029200" y="1393825"/>
          <p14:tracePt t="94540" x="5029200" y="1374775"/>
          <p14:tracePt t="94553" x="5037138" y="1374775"/>
          <p14:tracePt t="94584" x="5037138" y="1366838"/>
          <p14:tracePt t="94601" x="5056188" y="1366838"/>
          <p14:tracePt t="94713" x="5056188" y="1347788"/>
          <p14:tracePt t="94745" x="5064125" y="1347788"/>
          <p14:tracePt t="94751" x="5064125" y="1339850"/>
          <p14:tracePt t="94829" x="5081588" y="1339850"/>
          <p14:tracePt t="94857" x="5081588" y="1322388"/>
          <p14:tracePt t="94905" x="5091113" y="1322388"/>
          <p14:tracePt t="94920" x="5108575" y="1312863"/>
          <p14:tracePt t="94941" x="5108575" y="1295400"/>
          <p14:tracePt t="94987" x="5118100" y="1295400"/>
          <p14:tracePt t="95019" x="5135563" y="1295400"/>
          <p14:tracePt t="95034" x="5135563" y="1285875"/>
          <p14:tracePt t="95067" x="5145088" y="1285875"/>
          <p14:tracePt t="95179" x="5145088" y="1295400"/>
          <p14:tracePt t="95185" x="5162550" y="1295400"/>
          <p14:tracePt t="95215" x="5162550" y="1312863"/>
          <p14:tracePt t="95243" x="5172075" y="1312863"/>
          <p14:tracePt t="95275" x="5189538" y="1322388"/>
          <p14:tracePt t="95291" x="5189538" y="1339850"/>
          <p14:tracePt t="95298" x="5199063" y="1347788"/>
          <p14:tracePt t="95306" x="5216525" y="1366838"/>
          <p14:tracePt t="95315" x="5243513" y="1374775"/>
          <p14:tracePt t="95322" x="5251450" y="1401763"/>
          <p14:tracePt t="95331" x="5270500" y="1419225"/>
          <p14:tracePt t="95339" x="5278438" y="1446213"/>
          <p14:tracePt t="95348" x="5295900" y="1446213"/>
          <p14:tracePt t="95354" x="5305425" y="1473200"/>
          <p14:tracePt t="95364" x="5305425" y="1482725"/>
          <p14:tracePt t="95371" x="5322888" y="1482725"/>
          <p14:tracePt t="95381" x="5322888" y="1500188"/>
          <p14:tracePt t="95388" x="5332413" y="1509713"/>
          <p14:tracePt t="95398" x="5332413" y="1527175"/>
          <p14:tracePt t="95406" x="5332413" y="1536700"/>
          <p14:tracePt t="95611" x="5332413" y="1554163"/>
          <p14:tracePt t="95711" x="5349875" y="1554163"/>
          <p14:tracePt t="95743" x="5349875" y="1562100"/>
          <p14:tracePt t="95947" x="5359400" y="1562100"/>
          <p14:tracePt t="95965" x="5376863" y="1554163"/>
          <p14:tracePt t="95974" x="5376863" y="1536700"/>
          <p14:tracePt t="95983" x="5386388" y="1536700"/>
          <p14:tracePt t="95999" x="5413375" y="1509713"/>
          <p14:tracePt t="96015" x="5430838" y="1509713"/>
          <p14:tracePt t="96032" x="5430838" y="1500188"/>
          <p14:tracePt t="96059" x="5438775" y="1500188"/>
          <p14:tracePt t="96065" x="5457825" y="1482725"/>
          <p14:tracePt t="96107" x="5457825" y="1473200"/>
          <p14:tracePt t="96203" x="5465763" y="1473200"/>
          <p14:tracePt t="96223" x="5484813" y="1455738"/>
          <p14:tracePt t="96235" x="5492750" y="1446213"/>
          <p14:tracePt t="96250" x="5519738" y="1419225"/>
          <p14:tracePt t="96257" x="5537200" y="1419225"/>
          <p14:tracePt t="96267" x="5546725" y="1401763"/>
          <p14:tracePt t="96273" x="5564188" y="1393825"/>
          <p14:tracePt t="97285" x="5546725" y="1393825"/>
          <p14:tracePt t="97293" x="5546725" y="1401763"/>
          <p14:tracePt t="97301" x="5537200" y="1401763"/>
          <p14:tracePt t="97445" x="5519738" y="1401763"/>
          <p14:tracePt t="97477" x="5519738" y="1393825"/>
          <p14:tracePt t="97525" x="5510213" y="1393825"/>
          <p14:tracePt t="97541" x="5492750" y="1374775"/>
          <p14:tracePt t="97550" x="5492750" y="1366838"/>
          <p14:tracePt t="97556" x="5492750" y="1374775"/>
          <p14:tracePt t="97572" x="5492750" y="1393825"/>
          <p14:tracePt t="97637" x="5484813" y="1393825"/>
          <p14:tracePt t="97644" x="5484813" y="1374775"/>
          <p14:tracePt t="97652" x="5465763" y="1374775"/>
          <p14:tracePt t="97657" x="5457825" y="1374775"/>
          <p14:tracePt t="97668" x="5457825" y="1393825"/>
          <p14:tracePt t="97717" x="5438775" y="1393825"/>
          <p14:tracePt t="97722" x="5430838" y="1393825"/>
          <p14:tracePt t="97749" x="5413375" y="1393825"/>
          <p14:tracePt t="97765" x="5403850" y="1393825"/>
          <p14:tracePt t="97784" x="5386388" y="1393825"/>
          <p14:tracePt t="97799" x="5376863" y="1393825"/>
          <p14:tracePt t="97815" x="5349875" y="1374775"/>
          <p14:tracePt t="97831" x="5332413" y="1374775"/>
          <p14:tracePt t="97837" x="5322888" y="1374775"/>
          <p14:tracePt t="97879" x="5305425" y="1366838"/>
          <p14:tracePt t="97899" x="5295900" y="1366838"/>
          <p14:tracePt t="97915" x="5278438" y="1366838"/>
          <p14:tracePt t="97979" x="5270500" y="1366838"/>
          <p14:tracePt t="97996" x="5270500" y="1347788"/>
          <p14:tracePt t="98007" x="5251450" y="1347788"/>
          <p14:tracePt t="98015" x="5243513" y="1347788"/>
          <p14:tracePt t="98023" x="5224463" y="1347788"/>
          <p14:tracePt t="98038" x="5224463" y="1339850"/>
          <p14:tracePt t="98059" x="5216525" y="1339850"/>
          <p14:tracePt t="98070" x="5199063" y="1339850"/>
          <p14:tracePt t="98076" x="5189538" y="1339850"/>
          <p14:tracePt t="98087" x="5172075" y="1322388"/>
          <p14:tracePt t="98094" x="5135563" y="1312863"/>
          <p14:tracePt t="98102" x="5108575" y="1285875"/>
          <p14:tracePt t="98109" x="5091113" y="1285875"/>
          <p14:tracePt t="98118" x="5064125" y="1285875"/>
          <p14:tracePt t="98124" x="5064125" y="1268413"/>
          <p14:tracePt t="98391" x="5064125" y="1285875"/>
          <p14:tracePt t="98551" x="5081588" y="1285875"/>
          <p14:tracePt t="98559" x="5091113" y="1285875"/>
          <p14:tracePt t="98566" x="5108575" y="1285875"/>
          <p14:tracePt t="98572" x="5135563" y="1285875"/>
          <p14:tracePt t="98583" x="5145088" y="1285875"/>
          <p14:tracePt t="98588" x="5172075" y="1285875"/>
          <p14:tracePt t="98599" x="5199063" y="1285875"/>
          <p14:tracePt t="98604" x="5216525" y="1285875"/>
          <p14:tracePt t="98616" x="5251450" y="1285875"/>
          <p14:tracePt t="98621" x="5278438" y="1285875"/>
          <p14:tracePt t="98648" x="5295900" y="1285875"/>
          <p14:tracePt t="98855" x="5295900" y="1295400"/>
          <p14:tracePt t="98887" x="5305425" y="1312863"/>
          <p14:tracePt t="98907" x="5305425" y="1322388"/>
          <p14:tracePt t="98919" x="5305425" y="1339850"/>
          <p14:tracePt t="98925" x="5305425" y="1347788"/>
          <p14:tracePt t="98934" x="5305425" y="1366838"/>
          <p14:tracePt t="98940" x="5305425" y="1374775"/>
          <p14:tracePt t="98951" x="5305425" y="1401763"/>
          <p14:tracePt t="98964" x="5305425" y="1419225"/>
          <p14:tracePt t="98970" x="5322888" y="1446213"/>
          <p14:tracePt t="98971" x="5322888" y="1482725"/>
          <p14:tracePt t="98982" x="5322888" y="1500188"/>
          <p14:tracePt t="99015" x="5322888" y="1509713"/>
          <p14:tracePt t="99051" x="5322888" y="1527175"/>
          <p14:tracePt t="99078" x="5322888" y="1536700"/>
          <p14:tracePt t="99577" x="5322888" y="1554163"/>
          <p14:tracePt t="99593" x="5251450" y="1670050"/>
          <p14:tracePt t="99600" x="5243513" y="1697038"/>
          <p14:tracePt t="99609" x="5199063" y="1768475"/>
          <p14:tracePt t="99616" x="5145088" y="1874838"/>
          <p14:tracePt t="99624" x="5118100" y="1928813"/>
          <p14:tracePt t="99633" x="5091113" y="1965325"/>
          <p14:tracePt t="99640" x="5064125" y="2017713"/>
          <p14:tracePt t="99649" x="5064125" y="2062163"/>
          <p14:tracePt t="99657" x="5037138" y="2089150"/>
          <p14:tracePt t="99664" x="5037138" y="2125663"/>
          <p14:tracePt t="99673" x="5010150" y="2170113"/>
          <p14:tracePt t="99681" x="5002213" y="2197100"/>
          <p14:tracePt t="99689" x="4975225" y="2224088"/>
          <p14:tracePt t="99698" x="4975225" y="2259013"/>
          <p14:tracePt t="99704" x="4948238" y="2295525"/>
          <p14:tracePt t="99714" x="4948238" y="2322513"/>
          <p14:tracePt t="99720" x="4921250" y="2374900"/>
          <p14:tracePt t="99731" x="4903788" y="2374900"/>
          <p14:tracePt t="99737" x="4894263" y="2401888"/>
          <p14:tracePt t="99757" x="4876800" y="2419350"/>
          <p14:tracePt t="99784" x="4876800" y="2428875"/>
          <p14:tracePt t="99790" x="4867275" y="2446338"/>
          <p14:tracePt t="99800" x="4849813" y="2455863"/>
          <p14:tracePt t="99807" x="4849813" y="2473325"/>
          <p14:tracePt t="99817" x="4822825" y="2482850"/>
          <p14:tracePt t="99824" x="4814888" y="2509838"/>
          <p14:tracePt t="99833" x="4814888" y="2554288"/>
          <p14:tracePt t="99838" x="4768850" y="2589213"/>
          <p14:tracePt t="99848" x="4743450" y="2616200"/>
          <p14:tracePt t="99855" x="4716463" y="2660650"/>
          <p14:tracePt t="99865" x="4679950" y="2714625"/>
          <p14:tracePt t="99871" x="4635500" y="2768600"/>
          <p14:tracePt t="99881" x="4600575" y="2822575"/>
          <p14:tracePt t="99888" x="4554538" y="2884488"/>
          <p14:tracePt t="99898" x="4519613" y="2938463"/>
          <p14:tracePt t="99905" x="4475163" y="2990850"/>
          <p14:tracePt t="99915" x="4448175" y="3044825"/>
          <p14:tracePt t="99921" x="4421188" y="3098800"/>
          <p14:tracePt t="99931" x="4386263" y="3152775"/>
          <p14:tracePt t="99938" x="4340225" y="3232150"/>
          <p14:tracePt t="99948" x="4314825" y="3286125"/>
          <p14:tracePt t="99949" x="4287838" y="3330575"/>
          <p14:tracePt t="99962" x="4287838" y="3357563"/>
          <p14:tracePt t="99968" x="4260850" y="3394075"/>
          <p14:tracePt t="99977" x="4233863" y="3438525"/>
          <p14:tracePt t="99985" x="4224338" y="3465513"/>
          <p14:tracePt t="99992" x="4206875" y="3490913"/>
          <p14:tracePt t="100000" x="4206875" y="3500438"/>
          <p14:tracePt t="100185" x="4197350" y="3500438"/>
          <p14:tracePt t="100200" x="4197350" y="3490913"/>
          <p14:tracePt t="100265" x="4197350" y="3473450"/>
          <p14:tracePt t="100281" x="4197350" y="3465513"/>
          <p14:tracePt t="100287" x="4197350" y="3446463"/>
          <p14:tracePt t="100298" x="4197350" y="3438525"/>
          <p14:tracePt t="100303" x="4206875" y="3419475"/>
          <p14:tracePt t="100313" x="4206875" y="3411538"/>
          <p14:tracePt t="100318" x="4206875" y="3394075"/>
          <p14:tracePt t="100331" x="4224338" y="3384550"/>
          <p14:tracePt t="100397" x="4233863" y="3384550"/>
          <p14:tracePt t="100413" x="4251325" y="3394075"/>
          <p14:tracePt t="100425" x="4260850" y="3394075"/>
          <p14:tracePt t="100433" x="4260850" y="3411538"/>
          <p14:tracePt t="100462" x="4278313" y="3411538"/>
          <p14:tracePt t="100489" x="4278313" y="3419475"/>
          <p14:tracePt t="100504" x="4287838" y="3419475"/>
          <p14:tracePt t="100515" x="4305300" y="3411538"/>
          <p14:tracePt t="100522" x="4332288" y="3394075"/>
          <p14:tracePt t="100531" x="4367213" y="3384550"/>
          <p14:tracePt t="100538" x="4411663" y="3357563"/>
          <p14:tracePt t="100548" x="4438650" y="3330575"/>
          <p14:tracePt t="100555" x="4475163" y="3313113"/>
          <p14:tracePt t="100565" x="4554538" y="3259138"/>
          <p14:tracePt t="100572" x="4600575" y="3232150"/>
          <p14:tracePt t="100581" x="4652963" y="3197225"/>
          <p14:tracePt t="100588" x="4706938" y="3152775"/>
          <p14:tracePt t="100598" x="4743450" y="3098800"/>
          <p14:tracePt t="100605" x="4822825" y="3044825"/>
          <p14:tracePt t="100614" x="4849813" y="3017838"/>
          <p14:tracePt t="100622" x="4894263" y="2990850"/>
          <p14:tracePt t="100623" x="4903788" y="2982913"/>
          <p14:tracePt t="100633" x="4930775" y="2955925"/>
          <p14:tracePt t="100639" x="4948238" y="2955925"/>
          <p14:tracePt t="100717" x="4948238" y="2965450"/>
          <p14:tracePt t="100731" x="4957763" y="2965450"/>
          <p14:tracePt t="100746" x="4975225" y="2990850"/>
          <p14:tracePt t="100754" x="4975225" y="3017838"/>
          <p14:tracePt t="100762" x="4975225" y="3036888"/>
          <p14:tracePt t="100768" x="4984750" y="3044825"/>
          <p14:tracePt t="100777" x="4984750" y="3062288"/>
          <p14:tracePt t="100783" x="4984750" y="3071813"/>
          <p14:tracePt t="100793" x="4984750" y="3116263"/>
          <p14:tracePt t="100800" x="4984750" y="3143250"/>
          <p14:tracePt t="100809" x="5002213" y="3170238"/>
          <p14:tracePt t="100817" x="5002213" y="3179763"/>
          <p14:tracePt t="100825" x="5010150" y="3205163"/>
          <p14:tracePt t="100833" x="5010150" y="3224213"/>
          <p14:tracePt t="100841" x="5010150" y="3251200"/>
          <p14:tracePt t="100848" x="5010150" y="3276600"/>
          <p14:tracePt t="100859" x="5010150" y="3286125"/>
          <p14:tracePt t="100866" x="5010150" y="3313113"/>
          <p14:tracePt t="100875" x="5010150" y="3330575"/>
          <p14:tracePt t="100882" x="5029200" y="3340100"/>
          <p14:tracePt t="100890" x="5029200" y="3357563"/>
          <p14:tracePt t="100898" x="5029200" y="3367088"/>
          <p14:tracePt t="100907" x="5029200" y="3384550"/>
          <p14:tracePt t="100923" x="5029200" y="3394075"/>
          <p14:tracePt t="100975" x="5029200" y="3411538"/>
          <p14:tracePt t="100987" x="5029200" y="3419475"/>
          <p14:tracePt t="101003" x="5029200" y="3438525"/>
          <p14:tracePt t="101008" x="5037138" y="3446463"/>
          <p14:tracePt t="101018" x="5037138" y="3490913"/>
          <p14:tracePt t="101024" x="5037138" y="3527425"/>
          <p14:tracePt t="101035" x="5037138" y="3554413"/>
          <p14:tracePt t="101040" x="5037138" y="3581400"/>
          <p14:tracePt t="101051" x="5056188" y="3598863"/>
          <p14:tracePt t="101066" x="5056188" y="3608388"/>
          <p14:tracePt t="101072" x="5064125" y="3633788"/>
          <p14:tracePt t="101086" x="5064125" y="3652838"/>
          <p14:tracePt t="101375" x="5091113" y="3625850"/>
          <p14:tracePt t="101387" x="5108575" y="3608388"/>
          <p14:tracePt t="101403" x="5118100" y="3608388"/>
          <p14:tracePt t="101419" x="5135563" y="3598863"/>
          <p14:tracePt t="101434" x="5145088" y="3581400"/>
          <p14:tracePt t="101441" x="5162550" y="3571875"/>
          <p14:tracePt t="101450" x="5172075" y="3571875"/>
          <p14:tracePt t="101456" x="5189538" y="3554413"/>
          <p14:tracePt t="101466" x="5199063" y="3527425"/>
          <p14:tracePt t="101473" x="5216525" y="3517900"/>
          <p14:tracePt t="101482" x="5243513" y="3500438"/>
          <p14:tracePt t="101489" x="5243513" y="3490913"/>
          <p14:tracePt t="101503" x="5251450" y="3473450"/>
          <p14:tracePt t="101515" x="5278438" y="3446463"/>
          <p14:tracePt t="101531" x="5295900" y="3438525"/>
          <p14:tracePt t="101547" x="5295900" y="3419475"/>
          <p14:tracePt t="101564" x="5305425" y="3419475"/>
          <p14:tracePt t="101582" x="5322888" y="3411538"/>
          <p14:tracePt t="101599" x="5349875" y="3394075"/>
          <p14:tracePt t="101615" x="5349875" y="3384550"/>
          <p14:tracePt t="101627" x="5359400" y="3384550"/>
          <p14:tracePt t="101659" x="5376863" y="3367088"/>
          <p14:tracePt t="101739" x="5386388" y="3367088"/>
          <p14:tracePt t="101747" x="5386388" y="3357563"/>
          <p14:tracePt t="101787" x="5403850" y="3340100"/>
          <p14:tracePt t="101835" x="5413375" y="3340100"/>
          <p14:tracePt t="101851" x="5413375" y="3330575"/>
          <p14:tracePt t="101995" x="5386388" y="3357563"/>
          <p14:tracePt t="102010" x="5359400" y="3384550"/>
          <p14:tracePt t="102018" x="5332413" y="3411538"/>
          <p14:tracePt t="102027" x="5305425" y="3465513"/>
          <p14:tracePt t="102035" x="5251450" y="3517900"/>
          <p14:tracePt t="102042" x="5199063" y="3571875"/>
          <p14:tracePt t="102050" x="5162550" y="3652838"/>
          <p14:tracePt t="102059" x="5108575" y="3714750"/>
          <p14:tracePt t="102067" x="5056188" y="3795713"/>
          <p14:tracePt t="102074" x="5010150" y="3848100"/>
          <p14:tracePt t="102083" x="4957763" y="3929063"/>
          <p14:tracePt t="102090" x="4930775" y="3983038"/>
          <p14:tracePt t="102099" x="4894263" y="4037013"/>
          <p14:tracePt t="102107" x="4867275" y="4089400"/>
          <p14:tracePt t="102115" x="4840288" y="4143375"/>
          <p14:tracePt t="102123" x="4795838" y="4241800"/>
          <p14:tracePt t="102131" x="4768850" y="4276725"/>
          <p14:tracePt t="102138" x="4743450" y="4330700"/>
          <p14:tracePt t="102148" x="4716463" y="4375150"/>
          <p14:tracePt t="102155" x="4689475" y="4429125"/>
          <p14:tracePt t="102164" x="4662488" y="4465638"/>
          <p14:tracePt t="102171" x="4635500" y="4537075"/>
          <p14:tracePt t="102181" x="4600575" y="4581525"/>
          <p14:tracePt t="102189" x="4573588" y="4625975"/>
          <p14:tracePt t="102190" x="4546600" y="4679950"/>
          <p14:tracePt t="102202" x="4519613" y="4714875"/>
          <p14:tracePt t="102209" x="4492625" y="4759325"/>
          <p14:tracePt t="102219" x="4475163" y="4786313"/>
          <p14:tracePt t="102225" x="4438650" y="4840288"/>
          <p14:tracePt t="102235" x="4421188" y="4848225"/>
          <p14:tracePt t="102241" x="4411663" y="4867275"/>
          <p14:tracePt t="102250" x="4394200" y="4894263"/>
          <p14:tracePt t="102257" x="4386263" y="4902200"/>
          <p14:tracePt t="102266" x="4367213" y="4929188"/>
          <p14:tracePt t="102273" x="4340225" y="4956175"/>
          <p14:tracePt t="102282" x="4332288" y="4973638"/>
          <p14:tracePt t="102289" x="4305300" y="5000625"/>
          <p14:tracePt t="102299" x="4287838" y="5037138"/>
          <p14:tracePt t="102306" x="4260850" y="5062538"/>
          <p14:tracePt t="102316" x="4251325" y="5089525"/>
          <p14:tracePt t="102322" x="4233863" y="5108575"/>
          <p14:tracePt t="102332" x="4224338" y="5133975"/>
          <p14:tracePt t="102339" x="4206875" y="5133975"/>
          <p14:tracePt t="102348" x="4206875" y="5143500"/>
          <p14:tracePt t="102401" x="4197350" y="5143500"/>
          <p14:tracePt t="102417" x="4179888" y="5160963"/>
          <p14:tracePt t="102557" x="4179888" y="5170488"/>
          <p14:tracePt t="102572" x="4171950" y="5170488"/>
          <p14:tracePt t="102581" x="4171950" y="5187950"/>
          <p14:tracePt t="102588" x="4152900" y="5197475"/>
          <p14:tracePt t="102605" x="4144963" y="5214938"/>
          <p14:tracePt t="102614" x="4144963" y="5224463"/>
          <p14:tracePt t="102957" x="4152900" y="5224463"/>
          <p14:tracePt t="103009" x="4171950" y="5214938"/>
          <p14:tracePt t="103025" x="4179888" y="5214938"/>
          <p14:tracePt t="103037" x="4197350" y="5214938"/>
          <p14:tracePt t="103043" x="4206875" y="5214938"/>
          <p14:tracePt t="103052" x="4233863" y="5214938"/>
          <p14:tracePt t="103069" x="4251325" y="5214938"/>
          <p14:tracePt t="103075" x="4260850" y="5197475"/>
          <p14:tracePt t="103084" x="4278313" y="5197475"/>
          <p14:tracePt t="103101" x="4287838" y="5197475"/>
          <p14:tracePt t="103106" x="4305300" y="5197475"/>
          <p14:tracePt t="103116" x="4314825" y="5197475"/>
          <p14:tracePt t="103137" x="4332288" y="5197475"/>
          <p14:tracePt t="103152" x="4340225" y="5197475"/>
          <p14:tracePt t="103181" x="4359275" y="5197475"/>
          <p14:tracePt t="103201" x="4367213" y="5197475"/>
          <p14:tracePt t="103217" x="4386263" y="5197475"/>
          <p14:tracePt t="103248" x="4394200" y="5197475"/>
          <p14:tracePt t="103325" x="4411663" y="5197475"/>
          <p14:tracePt t="103341" x="4421188" y="5197475"/>
          <p14:tracePt t="103349" x="4438650" y="5197475"/>
          <p14:tracePt t="103357" x="4475163" y="5214938"/>
          <p14:tracePt t="103365" x="4502150" y="5214938"/>
          <p14:tracePt t="103373" x="4554538" y="5214938"/>
          <p14:tracePt t="103381" x="4608513" y="5214938"/>
          <p14:tracePt t="103388" x="4662488" y="5214938"/>
          <p14:tracePt t="103398" x="4743450" y="5214938"/>
          <p14:tracePt t="103404" x="4795838" y="5214938"/>
          <p14:tracePt t="103415" x="4903788" y="5214938"/>
          <p14:tracePt t="103421" x="4948238" y="5214938"/>
          <p14:tracePt t="103431" x="5002213" y="5214938"/>
          <p14:tracePt t="103438" x="5010150" y="5214938"/>
          <p14:tracePt t="103448" x="5037138" y="5214938"/>
          <p14:tracePt t="103935" x="5162550" y="5214938"/>
          <p14:tracePt t="103950" x="5332413" y="5241925"/>
          <p14:tracePt t="103957" x="5438775" y="5251450"/>
          <p14:tracePt t="103966" x="5519738" y="5251450"/>
          <p14:tracePt t="103972" x="5564188" y="5251450"/>
          <p14:tracePt t="103983" x="5573713" y="5251450"/>
          <p14:tracePt t="103988" x="5591175" y="5251450"/>
          <p14:tracePt t="104447" x="5573713" y="5251450"/>
          <p14:tracePt t="104479" x="5546725" y="5268913"/>
          <p14:tracePt t="104495" x="5537200" y="5268913"/>
          <p14:tracePt t="104512" x="5519738" y="5268913"/>
          <p14:tracePt t="104531" x="5510213" y="5268913"/>
          <p14:tracePt t="104543" x="5510213" y="5276850"/>
          <p14:tracePt t="104564" x="5492750" y="5276850"/>
          <p14:tracePt t="104579" x="5465763" y="5276850"/>
          <p14:tracePt t="104607" x="5457825" y="5276850"/>
          <p14:tracePt t="104613" x="5438775" y="5276850"/>
          <p14:tracePt t="104623" x="5430838" y="5276850"/>
          <p14:tracePt t="104631" x="5413375" y="5276850"/>
          <p14:tracePt t="104642" x="5403850" y="5276850"/>
          <p14:tracePt t="104655" x="5386388" y="5276850"/>
          <p14:tracePt t="104662" x="5376863" y="5276850"/>
          <p14:tracePt t="104670" x="5359400" y="5276850"/>
          <p14:tracePt t="104677" x="5332413" y="5295900"/>
          <p14:tracePt t="104686" x="5295900" y="5295900"/>
          <p14:tracePt t="104692" x="5251450" y="5303838"/>
          <p14:tracePt t="104702" x="5224463" y="5303838"/>
          <p14:tracePt t="104708" x="5189538" y="5303838"/>
          <p14:tracePt t="104719" x="5172075" y="5303838"/>
          <p14:tracePt t="104724" x="5162550" y="5303838"/>
          <p14:tracePt t="104735" x="5145088" y="5303838"/>
          <p14:tracePt t="104740" x="5135563" y="5303838"/>
          <p14:tracePt t="104750" x="5118100" y="5303838"/>
          <p14:tracePt t="104756" x="5108575" y="5303838"/>
          <p14:tracePt t="104770" x="5091113" y="5303838"/>
          <p14:tracePt t="104782" x="5081588" y="5303838"/>
          <p14:tracePt t="104788" x="5029200" y="5303838"/>
          <p14:tracePt t="104799" x="4984750" y="5295900"/>
          <p14:tracePt t="104805" x="4930775" y="5295900"/>
          <p14:tracePt t="104815" x="4894263" y="5295900"/>
          <p14:tracePt t="104820" x="4840288" y="5295900"/>
          <p14:tracePt t="104831" x="4787900" y="5303838"/>
          <p14:tracePt t="104838" x="4760913" y="5303838"/>
          <p14:tracePt t="104847" x="4743450" y="5303838"/>
          <p14:tracePt t="104853" x="4733925" y="5303838"/>
          <p14:tracePt t="104864" x="4716463" y="5303838"/>
          <p14:tracePt t="104881" x="4706938" y="5295900"/>
          <p14:tracePt t="104895" x="4689475" y="5295900"/>
          <p14:tracePt t="104901" x="4679950" y="5295900"/>
          <p14:tracePt t="104911" x="4662488" y="5295900"/>
          <p14:tracePt t="104927" x="4635500" y="5295900"/>
          <p14:tracePt t="104934" x="4625975" y="5295900"/>
          <p14:tracePt t="104943" x="4573588" y="5295900"/>
          <p14:tracePt t="104950" x="4554538" y="5295900"/>
          <p14:tracePt t="104958" x="4519613" y="5295900"/>
          <p14:tracePt t="104966" x="4475163" y="5295900"/>
          <p14:tracePt t="104975" x="4465638" y="5295900"/>
          <p14:tracePt t="104983" x="4438650" y="5295900"/>
          <p14:tracePt t="104998" x="4411663" y="5295900"/>
          <p14:tracePt t="105007" x="4394200" y="5295900"/>
          <p14:tracePt t="105015" x="4386263" y="5295900"/>
          <p14:tracePt t="105039" x="4386263" y="5303838"/>
          <p14:tracePt t="105295" x="4367213" y="5303838"/>
          <p14:tracePt t="105312" x="4359275" y="5303838"/>
          <p14:tracePt t="105327" x="4340225" y="5303838"/>
          <p14:tracePt t="105427" x="4332288" y="5303838"/>
          <p14:tracePt t="105589" x="4314825" y="5303838"/>
          <p14:tracePt t="105601" x="4287838" y="5295900"/>
          <p14:tracePt t="105608" x="4260850" y="5295900"/>
          <p14:tracePt t="105616" x="4251325" y="5295900"/>
          <p14:tracePt t="105622" x="4233863" y="5295900"/>
          <p14:tracePt t="105633" x="4206875" y="5295900"/>
          <p14:tracePt t="105664" x="4197350" y="5295900"/>
          <p14:tracePt t="105713" x="4179888" y="5295900"/>
          <p14:tracePt t="105731" x="4171950" y="5295900"/>
          <p14:tracePt t="105985" x="4197350" y="5295900"/>
          <p14:tracePt t="106000" x="4206875" y="5295900"/>
          <p14:tracePt t="106006" x="4224338" y="5295900"/>
          <p14:tracePt t="106017" x="4233863" y="5295900"/>
          <p14:tracePt t="106022" x="4251325" y="5295900"/>
          <p14:tracePt t="106032" x="4260850" y="5295900"/>
          <p14:tracePt t="106038" x="4305300" y="5295900"/>
          <p14:tracePt t="106049" x="4340225" y="5295900"/>
          <p14:tracePt t="106054" x="4386263" y="5295900"/>
          <p14:tracePt t="106065" x="4411663" y="5295900"/>
          <p14:tracePt t="106070" x="4448175" y="5295900"/>
          <p14:tracePt t="106082" x="4475163" y="5295900"/>
          <p14:tracePt t="106087" x="4492625" y="5295900"/>
          <p14:tracePt t="106098" x="4546600" y="5295900"/>
          <p14:tracePt t="106103" x="4554538" y="5295900"/>
          <p14:tracePt t="106113" x="4581525" y="5295900"/>
          <p14:tracePt t="106161" x="4600575" y="5295900"/>
          <p14:tracePt t="106197" x="4608513" y="5295900"/>
          <p14:tracePt t="106209" x="4625975" y="5276850"/>
          <p14:tracePt t="106217" x="4635500" y="5276850"/>
          <p14:tracePt t="106224" x="4652963" y="5276850"/>
          <p14:tracePt t="106232" x="4689475" y="5276850"/>
          <p14:tracePt t="106241" x="4733925" y="5276850"/>
          <p14:tracePt t="106248" x="4787900" y="5276850"/>
          <p14:tracePt t="106257" x="4822825" y="5276850"/>
          <p14:tracePt t="106264" x="4840288" y="5276850"/>
          <p14:tracePt t="106277" x="4849813" y="5276850"/>
          <p14:tracePt t="106293" x="4867275" y="5276850"/>
          <p14:tracePt t="106309" x="4876800" y="5276850"/>
          <p14:tracePt t="106321" x="4894263" y="5276850"/>
          <p14:tracePt t="106327" x="4903788" y="5276850"/>
          <p14:tracePt t="106337" x="4921250" y="5276850"/>
          <p14:tracePt t="106342" x="4930775" y="5276850"/>
          <p14:tracePt t="106357" x="4948238" y="5276850"/>
          <p14:tracePt t="106369" x="4957763" y="5276850"/>
          <p14:tracePt t="106433" x="4975225" y="5276850"/>
          <p14:tracePt t="106449" x="4984750" y="5276850"/>
          <p14:tracePt t="106469" x="5010150" y="5268913"/>
          <p14:tracePt t="106484" x="5029200" y="5268913"/>
          <p14:tracePt t="106498" x="5037138" y="5268913"/>
          <p14:tracePt t="106503" x="5056188" y="5268913"/>
          <p14:tracePt t="106517" x="5081588" y="5268913"/>
          <p14:tracePt t="106531" x="5108575" y="5268913"/>
          <p14:tracePt t="106536" x="5118100" y="5268913"/>
          <p14:tracePt t="106549" x="5135563" y="5251450"/>
          <p14:tracePt t="106562" x="5145088" y="5251450"/>
          <p14:tracePt t="106577" x="5162550" y="5251450"/>
          <p14:tracePt t="106584" x="5172075" y="5251450"/>
          <p14:tracePt t="106598" x="5189538" y="5251450"/>
          <p14:tracePt t="106613" x="5199063" y="5251450"/>
          <p14:tracePt t="106625" x="5216525" y="5251450"/>
          <p14:tracePt t="106641" x="5224463" y="5251450"/>
          <p14:tracePt t="110313" x="5243513" y="5224463"/>
          <p14:tracePt t="110323" x="5243513" y="5160963"/>
          <p14:tracePt t="110331" x="5305425" y="4786313"/>
          <p14:tracePt t="110336" x="5349875" y="4679950"/>
          <p14:tracePt t="110346" x="5359400" y="4562475"/>
          <p14:tracePt t="110353" x="5386388" y="4456113"/>
          <p14:tracePt t="110362" x="5386388" y="4384675"/>
          <p14:tracePt t="110368" x="5403850" y="4303713"/>
          <p14:tracePt t="110377" x="5403850" y="4251325"/>
          <p14:tracePt t="110383" x="5403850" y="4197350"/>
          <p14:tracePt t="110396" x="5403850" y="4143375"/>
          <p14:tracePt t="110402" x="5430838" y="4062413"/>
          <p14:tracePt t="110412" x="5430838" y="4010025"/>
          <p14:tracePt t="110418" x="5438775" y="3983038"/>
          <p14:tracePt t="110426" x="5438775" y="3973513"/>
          <p14:tracePt t="110434" x="5438775" y="3946525"/>
          <p14:tracePt t="110443" x="5438775" y="3929063"/>
          <p14:tracePt t="110450" x="5457825" y="3902075"/>
          <p14:tracePt t="110459" x="5457825" y="3894138"/>
          <p14:tracePt t="110466" x="5457825" y="3848100"/>
          <p14:tracePt t="110475" x="5457825" y="3822700"/>
          <p14:tracePt t="110482" x="5457825" y="3786188"/>
          <p14:tracePt t="110490" x="5457825" y="3759200"/>
          <p14:tracePt t="110498" x="5465763" y="3714750"/>
          <p14:tracePt t="110507" x="5465763" y="3679825"/>
          <p14:tracePt t="110514" x="5465763" y="3633788"/>
          <p14:tracePt t="110522" x="5465763" y="3598863"/>
          <p14:tracePt t="110531" x="5484813" y="3554413"/>
          <p14:tracePt t="110539" x="5484813" y="3473450"/>
          <p14:tracePt t="110548" x="5492750" y="3438525"/>
          <p14:tracePt t="110555" x="5492750" y="3384550"/>
          <p14:tracePt t="110564" x="5492750" y="3330575"/>
          <p14:tracePt t="110570" x="5492750" y="3251200"/>
          <p14:tracePt t="110581" x="5465763" y="3197225"/>
          <p14:tracePt t="110588" x="5465763" y="3143250"/>
          <p14:tracePt t="110598" x="5438775" y="3098800"/>
          <p14:tracePt t="110605" x="5430838" y="3071813"/>
          <p14:tracePt t="110619" x="5430838" y="3062288"/>
          <p14:tracePt t="110637" x="5430838" y="3044825"/>
          <p14:tracePt t="110648" x="5430838" y="3036888"/>
          <p14:tracePt t="110654" x="5430838" y="2982913"/>
          <p14:tracePt t="110665" x="5413375" y="2938463"/>
          <p14:tracePt t="110672" x="5413375" y="2901950"/>
          <p14:tracePt t="110673" x="5413375" y="2884488"/>
          <p14:tracePt t="110682" x="5413375" y="2830513"/>
          <p14:tracePt t="110688" x="5413375" y="2795588"/>
          <p14:tracePt t="110699" x="5413375" y="2751138"/>
          <p14:tracePt t="110704" x="5403850" y="2697163"/>
          <p14:tracePt t="110715" x="5403850" y="2687638"/>
          <p14:tracePt t="110721" x="5403850" y="2643188"/>
          <p14:tracePt t="110733" x="5403850" y="2589213"/>
          <p14:tracePt t="110738" x="5403850" y="2554288"/>
          <p14:tracePt t="110748" x="5403850" y="2482850"/>
          <p14:tracePt t="110754" x="5403850" y="2428875"/>
          <p14:tracePt t="110765" x="5386388" y="2374900"/>
          <p14:tracePt t="110766" x="5386388" y="2322513"/>
          <p14:tracePt t="110781" x="5386388" y="2276475"/>
          <p14:tracePt t="110786" x="5386388" y="2232025"/>
          <p14:tracePt t="110796" x="5376863" y="2197100"/>
          <p14:tracePt t="110803" x="5376863" y="2170113"/>
          <p14:tracePt t="110812" x="5376863" y="2152650"/>
          <p14:tracePt t="110827" x="5376863" y="2143125"/>
          <p14:tracePt t="110834" x="5376863" y="2125663"/>
          <p14:tracePt t="110875" x="5376863" y="2116138"/>
          <p14:tracePt t="110959" x="5359400" y="2098675"/>
          <p14:tracePt t="110991" x="5359400" y="2089150"/>
          <p14:tracePt t="111007" x="5349875" y="2071688"/>
          <p14:tracePt t="111019" x="5332413" y="2071688"/>
          <p14:tracePt t="111031" x="5322888" y="2062163"/>
          <p14:tracePt t="111038" x="5295900" y="2009775"/>
          <p14:tracePt t="111045" x="5251450" y="1982788"/>
          <p14:tracePt t="111053" x="5224463" y="1965325"/>
          <p14:tracePt t="111060" x="5199063" y="1938338"/>
          <p14:tracePt t="111069" x="5189538" y="1928813"/>
          <p14:tracePt t="111076" x="5172075" y="1911350"/>
          <p14:tracePt t="111084" x="5162550" y="1911350"/>
          <p14:tracePt t="111090" x="5162550" y="1901825"/>
          <p14:tracePt t="111275" x="5172075" y="1874838"/>
          <p14:tracePt t="111285" x="5189538" y="1874838"/>
          <p14:tracePt t="111291" x="5224463" y="1847850"/>
          <p14:tracePt t="111300" x="5243513" y="1830388"/>
          <p14:tracePt t="111307" x="5270500" y="1803400"/>
          <p14:tracePt t="111315" x="5295900" y="1776413"/>
          <p14:tracePt t="111323" x="5322888" y="1768475"/>
          <p14:tracePt t="111331" x="5332413" y="1768475"/>
          <p14:tracePt t="111338" x="5349875" y="1741488"/>
          <p14:tracePt t="111354" x="5376863" y="1724025"/>
          <p14:tracePt t="111370" x="5386388" y="1724025"/>
          <p14:tracePt t="111381" x="5386388" y="1714500"/>
          <p14:tracePt t="111419" x="5386388" y="1697038"/>
          <p14:tracePt t="111467" x="5403850" y="1697038"/>
          <p14:tracePt t="111755" x="5386388" y="1714500"/>
          <p14:tracePt t="111771" x="5376863" y="1714500"/>
          <p14:tracePt t="111777" x="5359400" y="1714500"/>
          <p14:tracePt t="111790" x="5332413" y="1714500"/>
          <p14:tracePt t="111807" x="5322888" y="1714500"/>
          <p14:tracePt t="111819" x="5305425" y="1714500"/>
          <p14:tracePt t="111834" x="5295900" y="1724025"/>
          <p14:tracePt t="111842" x="5278438" y="1724025"/>
          <p14:tracePt t="111850" x="5270500" y="1724025"/>
          <p14:tracePt t="111870" x="5251450" y="1724025"/>
          <p14:tracePt t="111903" x="5243513" y="1741488"/>
          <p14:tracePt t="111916" x="5224463" y="1741488"/>
          <p14:tracePt t="111932" x="5216525" y="1751013"/>
          <p14:tracePt t="112613" x="5224463" y="1741488"/>
          <p14:tracePt t="112629" x="5243513" y="1741488"/>
          <p14:tracePt t="112635" x="5251450" y="1724025"/>
          <p14:tracePt t="112646" x="5270500" y="1724025"/>
          <p14:tracePt t="112709" x="5278438" y="1724025"/>
          <p14:tracePt t="112725" x="5278438" y="1714500"/>
          <p14:tracePt t="112741" x="5295900" y="1714500"/>
          <p14:tracePt t="112757" x="5322888" y="1714500"/>
          <p14:tracePt t="112765" x="5332413" y="1714500"/>
          <p14:tracePt t="112772" x="5359400" y="1714500"/>
          <p14:tracePt t="112780" x="5386388" y="1724025"/>
          <p14:tracePt t="112788" x="5403850" y="1724025"/>
          <p14:tracePt t="112805" x="5413375" y="1724025"/>
          <p14:tracePt t="146455" x="5278438" y="1830388"/>
          <p14:tracePt t="146471" x="4743450" y="2143125"/>
          <p14:tracePt t="146476" x="4679950" y="2179638"/>
          <p14:tracePt t="146486" x="4502150" y="2259013"/>
          <p14:tracePt t="146493" x="4340225" y="2347913"/>
          <p14:tracePt t="146502" x="4206875" y="2419350"/>
          <p14:tracePt t="146509" x="4073525" y="2500313"/>
          <p14:tracePt t="146518" x="3956050" y="2554288"/>
          <p14:tracePt t="146525" x="3813175" y="2633663"/>
          <p14:tracePt t="146535" x="3733800" y="2687638"/>
          <p14:tracePt t="146541" x="3652838" y="2724150"/>
          <p14:tracePt t="146550" x="3598863" y="2751138"/>
          <p14:tracePt t="146556" x="3554413" y="2776538"/>
          <p14:tracePt t="146566" x="3519488" y="2803525"/>
          <p14:tracePt t="146572" x="3502025" y="2822575"/>
          <p14:tracePt t="146583" x="3475038" y="2830513"/>
          <p14:tracePt t="146588" x="3448050" y="2857500"/>
          <p14:tracePt t="146599" x="3421063" y="2874963"/>
          <p14:tracePt t="146605" x="3394075" y="2901950"/>
          <p14:tracePt t="146616" x="3367088" y="2928938"/>
          <p14:tracePt t="146622" x="3332163" y="2965450"/>
          <p14:tracePt t="146632" x="3260725" y="3017838"/>
          <p14:tracePt t="146638" x="3233738" y="3062288"/>
          <p14:tracePt t="146648" x="3224213" y="3098800"/>
          <p14:tracePt t="146654" x="3197225" y="3152775"/>
          <p14:tracePt t="146665" x="3197225" y="3197225"/>
          <p14:tracePt t="146670" x="3179763" y="3232150"/>
          <p14:tracePt t="146682" x="3179763" y="3276600"/>
          <p14:tracePt t="146687" x="3179763" y="3330575"/>
          <p14:tracePt t="146698" x="3179763" y="3357563"/>
          <p14:tracePt t="146699" x="3197225" y="3384550"/>
          <p14:tracePt t="146712" x="3197225" y="3394075"/>
          <p14:tracePt t="146727" x="3206750" y="3419475"/>
          <p14:tracePt t="146735" x="3224213" y="3419475"/>
          <p14:tracePt t="146742" x="3224213" y="3438525"/>
          <p14:tracePt t="146795" x="3233738" y="3438525"/>
          <p14:tracePt t="146812" x="3251200" y="3446463"/>
          <p14:tracePt t="146823" x="3305175" y="3446463"/>
          <p14:tracePt t="146831" x="3384550" y="3465513"/>
          <p14:tracePt t="146838" x="3448050" y="3473450"/>
          <p14:tracePt t="146845" x="3554413" y="3473450"/>
          <p14:tracePt t="146855" x="3662363" y="3473450"/>
          <p14:tracePt t="146860" x="3795713" y="3473450"/>
          <p14:tracePt t="146871" x="3930650" y="3473450"/>
          <p14:tracePt t="146876" x="4054475" y="3473450"/>
          <p14:tracePt t="146887" x="4197350" y="3473450"/>
          <p14:tracePt t="146892" x="4332288" y="3465513"/>
          <p14:tracePt t="146902" x="4438650" y="3446463"/>
          <p14:tracePt t="146908" x="4546600" y="3419475"/>
          <p14:tracePt t="146918" x="4662488" y="3394075"/>
          <p14:tracePt t="146925" x="4768850" y="3367088"/>
          <p14:tracePt t="146934" x="4822825" y="3340100"/>
          <p14:tracePt t="146940" x="4867275" y="3313113"/>
          <p14:tracePt t="146950" x="4894263" y="3303588"/>
          <p14:tracePt t="146957" x="4894263" y="3286125"/>
          <p14:tracePt t="147375" x="4894263" y="3276600"/>
          <p14:tracePt t="147391" x="4894263" y="3232150"/>
          <p14:tracePt t="147399" x="4894263" y="3205163"/>
          <p14:tracePt t="147407" x="4894263" y="3197225"/>
          <p14:tracePt t="147416" x="4894263" y="3179763"/>
          <p14:tracePt t="147422" x="4894263" y="3170238"/>
          <p14:tracePt t="147429" x="4894263" y="3152775"/>
          <p14:tracePt t="147697" x="4894263" y="3170238"/>
          <p14:tracePt t="147705" x="4876800" y="3170238"/>
          <p14:tracePt t="147713" x="4876800" y="3179763"/>
          <p14:tracePt t="148025" x="4876800" y="3197225"/>
          <p14:tracePt t="148045" x="4867275" y="3205163"/>
          <p14:tracePt t="148062" x="4867275" y="3224213"/>
          <p14:tracePt t="148073" x="4867275" y="3232150"/>
          <p14:tracePt t="148089" x="4867275" y="3251200"/>
          <p14:tracePt t="148095" x="4867275" y="3259138"/>
          <p14:tracePt t="148108" x="4867275" y="3276600"/>
          <p14:tracePt t="148121" x="4876800" y="3286125"/>
          <p14:tracePt t="148129" x="4876800" y="3303588"/>
          <p14:tracePt t="148136" x="4876800" y="3313113"/>
          <p14:tracePt t="148141" x="4876800" y="3330575"/>
          <p14:tracePt t="148153" x="4876800" y="3357563"/>
          <p14:tracePt t="148158" x="4876800" y="3367088"/>
          <p14:tracePt t="148169" x="4876800" y="3411538"/>
          <p14:tracePt t="148184" x="4876800" y="3419475"/>
          <p14:tracePt t="148281" x="4876800" y="3438525"/>
          <p14:tracePt t="148298" x="4867275" y="3446463"/>
          <p14:tracePt t="148305" x="4867275" y="3465513"/>
          <p14:tracePt t="148313" x="4867275" y="3473450"/>
          <p14:tracePt t="148329" x="4867275" y="3490913"/>
          <p14:tracePt t="148335" x="4867275" y="3500438"/>
          <p14:tracePt t="148349" x="4867275" y="3517900"/>
          <p14:tracePt t="148362" x="4867275" y="3527425"/>
          <p14:tracePt t="148368" x="4867275" y="3544888"/>
          <p14:tracePt t="148376" x="4867275" y="3571875"/>
          <p14:tracePt t="148383" x="4867275" y="3581400"/>
          <p14:tracePt t="148393" x="4867275" y="3598863"/>
          <p14:tracePt t="148400" x="4867275" y="3608388"/>
          <p14:tracePt t="148429" x="4867275" y="3625850"/>
          <p14:tracePt t="148461" x="4867275" y="3633788"/>
          <p14:tracePt t="148477" x="4867275" y="3660775"/>
          <p14:tracePt t="148493" x="4849813" y="3679825"/>
          <p14:tracePt t="148505" x="4849813" y="3687763"/>
          <p14:tracePt t="148521" x="4849813" y="3705225"/>
          <p14:tracePt t="148537" x="4849813" y="3714750"/>
          <p14:tracePt t="148542" x="4849813" y="3732213"/>
          <p14:tracePt t="148556" x="4849813" y="3741738"/>
          <p14:tracePt t="148573" x="4840288" y="3759200"/>
          <p14:tracePt t="148585" x="4840288" y="3768725"/>
          <p14:tracePt t="148590" x="4840288" y="3786188"/>
          <p14:tracePt t="148605" x="4840288" y="3795713"/>
          <p14:tracePt t="148617" x="4840288" y="3813175"/>
          <p14:tracePt t="148622" x="4822825" y="3813175"/>
          <p14:tracePt t="148632" x="4822825" y="3822700"/>
          <p14:tracePt t="148638" x="4822825" y="3840163"/>
          <p14:tracePt t="148649" x="4814888" y="3848100"/>
          <p14:tracePt t="148665" x="4814888" y="3867150"/>
          <p14:tracePt t="148670" x="4814888" y="3875088"/>
          <p14:tracePt t="148681" x="4795838" y="3894138"/>
          <p14:tracePt t="148688" x="4795838" y="3902075"/>
          <p14:tracePt t="148713" x="4795838" y="3919538"/>
          <p14:tracePt t="148732" x="4795838" y="3929063"/>
          <p14:tracePt t="148876" x="4795838" y="3919538"/>
          <p14:tracePt t="148889" x="4795838" y="3875088"/>
          <p14:tracePt t="148896" x="4795838" y="3848100"/>
          <p14:tracePt t="148905" x="4795838" y="3786188"/>
          <p14:tracePt t="148910" x="4795838" y="3759200"/>
          <p14:tracePt t="148921" x="4795838" y="3732213"/>
          <p14:tracePt t="148926" x="4795838" y="3714750"/>
          <p14:tracePt t="148937" x="4795838" y="3687763"/>
          <p14:tracePt t="148942" x="4787900" y="3679825"/>
          <p14:tracePt t="148953" x="4787900" y="3660775"/>
          <p14:tracePt t="148958" x="4787900" y="3652838"/>
          <p14:tracePt t="148969" x="4787900" y="3633788"/>
          <p14:tracePt t="148974" x="4787900" y="3608388"/>
          <p14:tracePt t="148989" x="4787900" y="3598863"/>
          <p14:tracePt t="149000" x="4787900" y="3581400"/>
          <p14:tracePt t="149006" x="4787900" y="3571875"/>
          <p14:tracePt t="149049" x="4787900" y="3554413"/>
          <p14:tracePt t="149097" x="4787900" y="3544888"/>
          <p14:tracePt t="149129" x="4787900" y="3527425"/>
          <p14:tracePt t="149134" x="4787900" y="3517900"/>
          <p14:tracePt t="149161" x="4787900" y="3500438"/>
          <p14:tracePt t="149167" x="4787900" y="3490913"/>
          <p14:tracePt t="149177" x="4787900" y="3473450"/>
          <p14:tracePt t="149193" x="4787900" y="3465513"/>
          <p14:tracePt t="149200" x="4787900" y="3446463"/>
          <p14:tracePt t="149212" x="4787900" y="3438525"/>
          <p14:tracePt t="149227" x="4787900" y="3419475"/>
          <p14:tracePt t="149259" x="4787900" y="3411538"/>
          <p14:tracePt t="149281" x="4787900" y="3394075"/>
          <p14:tracePt t="149291" x="4787900" y="3384550"/>
          <p14:tracePt t="149307" x="4787900" y="3367088"/>
          <p14:tracePt t="149315" x="4787900" y="3357563"/>
          <p14:tracePt t="149327" x="4787900" y="3340100"/>
          <p14:tracePt t="149387" x="4787900" y="3330575"/>
          <p14:tracePt t="149503" x="4768850" y="3313113"/>
          <p14:tracePt t="149515" x="4768850" y="3286125"/>
          <p14:tracePt t="149521" x="4768850" y="3251200"/>
          <p14:tracePt t="149531" x="4768850" y="3224213"/>
          <p14:tracePt t="149537" x="4760913" y="3179763"/>
          <p14:tracePt t="149547" x="4760913" y="3170238"/>
          <p14:tracePt t="149553" x="4760913" y="3152775"/>
          <p14:tracePt t="149566" x="4760913" y="3143250"/>
          <p14:tracePt t="155737" x="4787900" y="3205163"/>
          <p14:tracePt t="155752" x="4840288" y="3357563"/>
          <p14:tracePt t="155765" x="4867275" y="3438525"/>
          <p14:tracePt t="155772" x="4894263" y="3473450"/>
          <p14:tracePt t="155773" x="4894263" y="3527425"/>
          <p14:tracePt t="155785" x="4930775" y="3571875"/>
          <p14:tracePt t="155791" x="4948238" y="3608388"/>
          <p14:tracePt t="155800" x="4975225" y="3633788"/>
          <p14:tracePt t="155806" x="4984750" y="3679825"/>
          <p14:tracePt t="155816" x="5002213" y="3705225"/>
          <p14:tracePt t="155823" x="5010150" y="3714750"/>
          <p14:tracePt t="155832" x="5029200" y="3732213"/>
          <p14:tracePt t="155901" x="5029200" y="3741738"/>
          <p14:tracePt t="155949" x="5037138" y="3741738"/>
          <p14:tracePt t="155965" x="5037138" y="3759200"/>
          <p14:tracePt t="155993" x="5056188" y="3759200"/>
          <p14:tracePt t="156057" x="5064125" y="3759200"/>
          <p14:tracePt t="156157" x="5064125" y="3741738"/>
          <p14:tracePt t="156169" x="5081588" y="3741738"/>
          <p14:tracePt t="156175" x="5091113" y="3741738"/>
          <p14:tracePt t="156204" x="5108575" y="3732213"/>
          <p14:tracePt t="156521" x="5108575" y="3741738"/>
          <p14:tracePt t="156537" x="5108575" y="3768725"/>
          <p14:tracePt t="156542" x="5108575" y="3786188"/>
          <p14:tracePt t="156553" x="5108575" y="3795713"/>
          <p14:tracePt t="156558" x="5118100" y="3795713"/>
          <p14:tracePt t="156569" x="5118100" y="3822700"/>
          <p14:tracePt t="156585" x="5118100" y="3840163"/>
          <p14:tracePt t="156600" x="5118100" y="3848100"/>
          <p14:tracePt t="156683" x="5118100" y="3867150"/>
          <p14:tracePt t="156699" x="5108575" y="3867150"/>
          <p14:tracePt t="156715" x="5108575" y="3875088"/>
          <p14:tracePt t="156783" x="5108575" y="3894138"/>
          <p14:tracePt t="156811" x="5108575" y="3902075"/>
          <p14:tracePt t="156847" x="5091113" y="3902075"/>
          <p14:tracePt t="156859" x="5091113" y="3919538"/>
          <p14:tracePt t="156875" x="5091113" y="3929063"/>
          <p14:tracePt t="156891" x="5091113" y="3946525"/>
          <p14:tracePt t="156975" x="5091113" y="3956050"/>
          <p14:tracePt t="157019" x="5081588" y="3956050"/>
          <p14:tracePt t="178157" x="5081588" y="3983038"/>
          <p14:tracePt t="178173" x="5064125" y="4276725"/>
          <p14:tracePt t="178180" x="5064125" y="4322763"/>
          <p14:tracePt t="178189" x="5064125" y="4429125"/>
          <p14:tracePt t="178194" x="5056188" y="4537075"/>
          <p14:tracePt t="178205" x="5056188" y="4608513"/>
          <p14:tracePt t="178210" x="5056188" y="4652963"/>
          <p14:tracePt t="178221" x="5056188" y="4714875"/>
          <p14:tracePt t="178226" x="5056188" y="4768850"/>
          <p14:tracePt t="178237" x="5056188" y="4848225"/>
          <p14:tracePt t="178242" x="5037138" y="4902200"/>
          <p14:tracePt t="178252" x="5029200" y="4956175"/>
          <p14:tracePt t="178258" x="5002213" y="5000625"/>
          <p14:tracePt t="178268" x="5002213" y="5062538"/>
          <p14:tracePt t="178274" x="5002213" y="5133975"/>
          <p14:tracePt t="178285" x="5002213" y="5241925"/>
          <p14:tracePt t="178290" x="5002213" y="5348288"/>
          <p14:tracePt t="178300" x="5010150" y="5456238"/>
          <p14:tracePt t="178306" x="5010150" y="5572125"/>
          <p14:tracePt t="178316" x="5029200" y="5680075"/>
          <p14:tracePt t="178322" x="5029200" y="5751513"/>
          <p14:tracePt t="178333" x="5056188" y="5803900"/>
          <p14:tracePt t="178339" x="5056188" y="5884863"/>
          <p14:tracePt t="178353" x="5056188" y="5894388"/>
          <p14:tracePt t="178366" x="5056188" y="5911850"/>
          <p14:tracePt t="178372" x="5037138" y="5919788"/>
          <p14:tracePt t="178382" x="5010150" y="5973763"/>
          <p14:tracePt t="178388" x="4948238" y="6027738"/>
          <p14:tracePt t="178399" x="4867275" y="6108700"/>
          <p14:tracePt t="178404" x="4814888" y="6188075"/>
          <p14:tracePt t="178415" x="4760913" y="6269038"/>
          <p14:tracePt t="178421" x="4716463" y="6348413"/>
          <p14:tracePt t="178431" x="4679950" y="6429375"/>
          <p14:tracePt t="178437" x="4652963" y="6510338"/>
          <p14:tracePt t="178447" x="4625975" y="6616700"/>
          <p14:tracePt t="178453" x="4625975" y="6643688"/>
          <p14:tracePt t="178466" x="4625975" y="6661150"/>
          <p14:tracePt t="178527" x="4635500" y="6661150"/>
          <p14:tracePt t="178543" x="4652963" y="6634163"/>
          <p14:tracePt t="178553" x="4716463" y="6589713"/>
          <p14:tracePt t="178559" x="4787900" y="6537325"/>
          <p14:tracePt t="178565" x="4840288" y="6510338"/>
          <p14:tracePt t="178575" x="4894263" y="6456363"/>
          <p14:tracePt t="178582" x="4948238" y="6419850"/>
          <p14:tracePt t="178591" x="5002213" y="6367463"/>
          <p14:tracePt t="178598" x="5037138" y="6323013"/>
          <p14:tracePt t="178607" x="5091113" y="6259513"/>
          <p14:tracePt t="178614" x="5162550" y="6215063"/>
          <p14:tracePt t="178622" x="5199063" y="6161088"/>
          <p14:tracePt t="178631" x="5243513" y="6134100"/>
          <p14:tracePt t="178638" x="5270500" y="6099175"/>
          <p14:tracePt t="178648" x="5295900" y="6072188"/>
          <p14:tracePt t="178654" x="5349875" y="6018213"/>
          <p14:tracePt t="178664" x="5349875" y="6000750"/>
          <p14:tracePt t="178670" x="5376863" y="5973763"/>
          <p14:tracePt t="178681" x="5386388" y="5965825"/>
          <p14:tracePt t="178687" x="5403850" y="5965825"/>
          <p14:tracePt t="178702" x="5403850" y="5946775"/>
          <p14:tracePt t="178719" x="5413375" y="5938838"/>
          <p14:tracePt t="178734" x="5413375" y="5919788"/>
          <p14:tracePt t="178754" x="5430838" y="5911850"/>
          <p14:tracePt t="178770" x="5438775" y="5894388"/>
          <p14:tracePt t="178782" x="5465763" y="5867400"/>
          <p14:tracePt t="178788" x="5484813" y="5840413"/>
          <p14:tracePt t="178799" x="5519738" y="5786438"/>
          <p14:tracePt t="178804" x="5537200" y="5776913"/>
          <p14:tracePt t="178815" x="5564188" y="5705475"/>
          <p14:tracePt t="178821" x="5600700" y="5670550"/>
          <p14:tracePt t="178831" x="5627688" y="5599113"/>
          <p14:tracePt t="178837" x="5653088" y="5545138"/>
          <p14:tracePt t="178847" x="5699125" y="5465763"/>
          <p14:tracePt t="178853" x="5734050" y="5402263"/>
          <p14:tracePt t="178863" x="5778500" y="5322888"/>
          <p14:tracePt t="178870" x="5815013" y="5268913"/>
          <p14:tracePt t="178879" x="5842000" y="5214938"/>
          <p14:tracePt t="178886" x="5868988" y="5160963"/>
          <p14:tracePt t="178895" x="5886450" y="5116513"/>
          <p14:tracePt t="178903" x="5913438" y="5108575"/>
          <p14:tracePt t="178911" x="5913438" y="5081588"/>
          <p14:tracePt t="178927" x="5913438" y="5062538"/>
          <p14:tracePt t="178947" x="5913438" y="5054600"/>
          <p14:tracePt t="178959" x="5921375" y="5054600"/>
          <p14:tracePt t="178966" x="5921375" y="5037138"/>
          <p14:tracePt t="178975" x="5921375" y="5027613"/>
          <p14:tracePt t="179071" x="5940425" y="5027613"/>
          <p14:tracePt t="179078" x="5948363" y="5037138"/>
          <p14:tracePt t="179087" x="5965825" y="5037138"/>
          <p14:tracePt t="179092" x="5965825" y="5054600"/>
          <p14:tracePt t="179103" x="5965825" y="5062538"/>
          <p14:tracePt t="179139" x="5975350" y="5062538"/>
          <p14:tracePt t="179151" x="5992813" y="5062538"/>
          <p14:tracePt t="179156" x="5992813" y="5081588"/>
          <p14:tracePt t="179170" x="5992813" y="5089525"/>
          <p14:tracePt t="179215" x="6002338" y="5089525"/>
          <p14:tracePt t="179279" x="6029325" y="5081588"/>
          <p14:tracePt t="179296" x="6056313" y="5054600"/>
          <p14:tracePt t="179303" x="6100763" y="5037138"/>
          <p14:tracePt t="179311" x="6145213" y="5000625"/>
          <p14:tracePt t="179319" x="6189663" y="4973638"/>
          <p14:tracePt t="179326" x="6243638" y="4946650"/>
          <p14:tracePt t="179332" x="6297613" y="4902200"/>
          <p14:tracePt t="179343" x="6350000" y="4894263"/>
          <p14:tracePt t="179348" x="6430963" y="4848225"/>
          <p14:tracePt t="179359" x="6492875" y="4822825"/>
          <p14:tracePt t="179365" x="6546850" y="4813300"/>
          <p14:tracePt t="179375" x="6600825" y="4795838"/>
          <p14:tracePt t="179382" x="6645275" y="4768850"/>
          <p14:tracePt t="179390" x="6681788" y="4768850"/>
          <p14:tracePt t="179398" x="6707188" y="4759325"/>
          <p14:tracePt t="179406" x="6726238" y="4759325"/>
          <p14:tracePt t="179503" x="6726238" y="4768850"/>
          <p14:tracePt t="179508" x="6734175" y="4768850"/>
          <p14:tracePt t="179519" x="6761163" y="4786313"/>
          <p14:tracePt t="179525" x="6761163" y="4795838"/>
          <p14:tracePt t="179539" x="6788150" y="4822825"/>
          <p14:tracePt t="179551" x="6805613" y="4840288"/>
          <p14:tracePt t="179558" x="6832600" y="4867275"/>
          <p14:tracePt t="179567" x="6832600" y="4875213"/>
          <p14:tracePt t="179572" x="6859588" y="4902200"/>
          <p14:tracePt t="179587" x="6859588" y="4919663"/>
          <p14:tracePt t="179599" x="6859588" y="4929188"/>
          <p14:tracePt t="179604" x="6886575" y="4956175"/>
          <p14:tracePt t="179615" x="6886575" y="4973638"/>
          <p14:tracePt t="179620" x="6896100" y="4983163"/>
          <p14:tracePt t="179632" x="6913563" y="5000625"/>
          <p14:tracePt t="179759" x="6940550" y="5000625"/>
          <p14:tracePt t="179767" x="6948488" y="4983163"/>
          <p14:tracePt t="179774" x="6967538" y="4973638"/>
          <p14:tracePt t="179782" x="6975475" y="4973638"/>
          <p14:tracePt t="179791" x="6992938" y="4973638"/>
          <p14:tracePt t="179798" x="6992938" y="4956175"/>
          <p14:tracePt t="179807" x="7002463" y="4956175"/>
          <p14:tracePt t="179839" x="7019925" y="4956175"/>
          <p14:tracePt t="179855" x="7029450" y="4956175"/>
          <p14:tracePt t="179860" x="7056438" y="4956175"/>
          <p14:tracePt t="179871" x="7073900" y="4956175"/>
          <p14:tracePt t="179876" x="7100888" y="4956175"/>
          <p14:tracePt t="179887" x="7110413" y="4956175"/>
          <p14:tracePt t="179892" x="7127875" y="4956175"/>
          <p14:tracePt t="179905" x="7135813" y="4956175"/>
          <p14:tracePt t="179911" x="7154863" y="4956175"/>
          <p14:tracePt t="179921" x="7154863" y="4973638"/>
          <p14:tracePt t="179953" x="7162800" y="4973638"/>
          <p14:tracePt t="180265" x="7154863" y="4973638"/>
          <p14:tracePt t="180282" x="7135813" y="4973638"/>
          <p14:tracePt t="180297" x="7127875" y="4973638"/>
          <p14:tracePt t="180314" x="7110413" y="4973638"/>
          <p14:tracePt t="180319" x="7100888" y="4973638"/>
          <p14:tracePt t="180332" x="7083425" y="4983163"/>
          <p14:tracePt t="180346" x="7029450" y="4983163"/>
          <p14:tracePt t="180362" x="7019925" y="4983163"/>
          <p14:tracePt t="180368" x="7002463" y="4983163"/>
          <p14:tracePt t="180381" x="6992938" y="5000625"/>
          <p14:tracePt t="180393" x="6975475" y="5000625"/>
          <p14:tracePt t="180425" x="6967538" y="5000625"/>
          <p14:tracePt t="180431" x="6948488" y="5000625"/>
          <p14:tracePt t="180441" x="6913563" y="5010150"/>
          <p14:tracePt t="180449" x="6886575" y="5010150"/>
          <p14:tracePt t="180457" x="6869113" y="5010150"/>
          <p14:tracePt t="180464" x="6842125" y="5010150"/>
          <p14:tracePt t="180473" x="6832600" y="5010150"/>
          <p14:tracePt t="180481" x="6815138" y="5010150"/>
          <p14:tracePt t="180489" x="6805613" y="5010150"/>
          <p14:tracePt t="180498" x="6788150" y="5027613"/>
          <p14:tracePt t="180505" x="6761163" y="5027613"/>
          <p14:tracePt t="180514" x="6734175" y="5027613"/>
          <p14:tracePt t="180520" x="6726238" y="5027613"/>
          <p14:tracePt t="180531" x="6681788" y="5054600"/>
          <p14:tracePt t="180538" x="6645275" y="5054600"/>
          <p14:tracePt t="180548" x="6564313" y="5081588"/>
          <p14:tracePt t="180554" x="6511925" y="5108575"/>
          <p14:tracePt t="180564" x="6457950" y="5108575"/>
          <p14:tracePt t="180570" x="6403975" y="5116513"/>
          <p14:tracePt t="180581" x="6359525" y="5143500"/>
          <p14:tracePt t="180588" x="6278563" y="5143500"/>
          <p14:tracePt t="180598" x="6226175" y="5143500"/>
          <p14:tracePt t="180603" x="6172200" y="5143500"/>
          <p14:tracePt t="180604" x="6118225" y="5143500"/>
          <p14:tracePt t="180617" x="6083300" y="5143500"/>
          <p14:tracePt t="180622" x="6046788" y="5143500"/>
          <p14:tracePt t="180633" x="6029325" y="5133975"/>
          <p14:tracePt t="180638" x="5975350" y="5133975"/>
          <p14:tracePt t="180649" x="5913438" y="5133975"/>
          <p14:tracePt t="180654" x="5868988" y="5133975"/>
          <p14:tracePt t="180666" x="5832475" y="5133975"/>
          <p14:tracePt t="180671" x="5805488" y="5116513"/>
          <p14:tracePt t="180682" x="5778500" y="5116513"/>
          <p14:tracePt t="180953" x="5788025" y="5116513"/>
          <p14:tracePt t="180968" x="5842000" y="5089525"/>
          <p14:tracePt t="180975" x="5886450" y="5081588"/>
          <p14:tracePt t="180984" x="5921375" y="5062538"/>
          <p14:tracePt t="180990" x="5965825" y="5054600"/>
          <p14:tracePt t="181000" x="6002338" y="5037138"/>
          <p14:tracePt t="181006" x="6046788" y="5027613"/>
          <p14:tracePt t="181016" x="6073775" y="5027613"/>
          <p14:tracePt t="181022" x="6100763" y="5010150"/>
          <p14:tracePt t="181033" x="6108700" y="5010150"/>
          <p14:tracePt t="181038" x="6135688" y="5000625"/>
          <p14:tracePt t="181049" x="6145213" y="5000625"/>
          <p14:tracePt t="181054" x="6162675" y="5000625"/>
          <p14:tracePt t="181068" x="6172200" y="5000625"/>
          <p14:tracePt t="181209" x="6199188" y="4983163"/>
          <p14:tracePt t="181225" x="6216650" y="4973638"/>
          <p14:tracePt t="181232" x="6226175" y="4973638"/>
          <p14:tracePt t="181240" x="6243638" y="4973638"/>
          <p14:tracePt t="181369" x="6251575" y="4956175"/>
          <p14:tracePt t="181379" x="6270625" y="4956175"/>
          <p14:tracePt t="181386" x="6278563" y="4956175"/>
          <p14:tracePt t="181391" x="6297613" y="4956175"/>
          <p14:tracePt t="181400" x="6305550" y="4956175"/>
          <p14:tracePt t="181405" x="6323013" y="4956175"/>
          <p14:tracePt t="181443" x="6332538" y="4956175"/>
          <p14:tracePt t="181471" x="6350000" y="4956175"/>
          <p14:tracePt t="181486" x="6376988" y="4956175"/>
          <p14:tracePt t="181499" x="6386513" y="4956175"/>
          <p14:tracePt t="181531" x="6403975" y="4956175"/>
          <p14:tracePt t="181648" x="6413500" y="4956175"/>
          <p14:tracePt t="181659" x="6430963" y="4956175"/>
          <p14:tracePt t="181674" x="6440488" y="4956175"/>
          <p14:tracePt t="181867" x="6457950" y="4956175"/>
          <p14:tracePt t="181995" x="6465888" y="4956175"/>
          <p14:tracePt t="182003" x="6465888" y="4973638"/>
          <p14:tracePt t="182011" x="6484938" y="4973638"/>
          <p14:tracePt t="182017" x="6538913" y="5000625"/>
          <p14:tracePt t="182027" x="6546850" y="5010150"/>
          <p14:tracePt t="182034" x="6564313" y="5010150"/>
          <p14:tracePt t="182043" x="6573838" y="5010150"/>
          <p14:tracePt t="182049" x="6600825" y="5027613"/>
          <p14:tracePt t="182235" x="6618288" y="5027613"/>
          <p14:tracePt t="182251" x="6645275" y="5027613"/>
          <p14:tracePt t="182256" x="6672263" y="5027613"/>
          <p14:tracePt t="182266" x="6707188" y="5027613"/>
          <p14:tracePt t="182272" x="6753225" y="5027613"/>
          <p14:tracePt t="182283" x="6778625" y="5027613"/>
          <p14:tracePt t="182288" x="6815138" y="5027613"/>
          <p14:tracePt t="182299" x="6832600" y="5027613"/>
          <p14:tracePt t="182315" x="6842125" y="5027613"/>
          <p14:tracePt t="182321" x="6859588" y="5027613"/>
          <p14:tracePt t="182331" x="6896100" y="5027613"/>
          <p14:tracePt t="182336" x="6948488" y="5037138"/>
          <p14:tracePt t="182347" x="6975475" y="5037138"/>
          <p14:tracePt t="182715" x="7019925" y="5037138"/>
          <p14:tracePt t="182723" x="7029450" y="5037138"/>
          <p14:tracePt t="182732" x="7073900" y="5062538"/>
          <p14:tracePt t="182738" x="7127875" y="5062538"/>
          <p14:tracePt t="182748" x="7207250" y="5062538"/>
          <p14:tracePt t="182753" x="7243763" y="5081588"/>
          <p14:tracePt t="182763" x="7288213" y="5081588"/>
          <p14:tracePt t="182769" x="7315200" y="5081588"/>
          <p14:tracePt t="182779" x="7324725" y="5081588"/>
          <p14:tracePt t="182786" x="7342188" y="5081588"/>
          <p14:tracePt t="183230" x="7324725" y="5081588"/>
          <p14:tracePt t="183238" x="7315200" y="5081588"/>
          <p14:tracePt t="183245" x="7315200" y="5062538"/>
          <p14:tracePt t="183325" x="7297738" y="5054600"/>
          <p14:tracePt t="183346" x="7270750" y="5037138"/>
          <p14:tracePt t="183356" x="7261225" y="5037138"/>
          <p14:tracePt t="183373" x="7243763" y="5027613"/>
          <p14:tracePt t="183405" x="7234238" y="5027613"/>
          <p14:tracePt t="183469" x="7216775" y="5027613"/>
          <p14:tracePt t="183477" x="7207250" y="5027613"/>
          <p14:tracePt t="183485" x="7189788" y="5027613"/>
          <p14:tracePt t="183491" x="7181850" y="5027613"/>
          <p14:tracePt t="183500" x="7162800" y="5027613"/>
          <p14:tracePt t="183506" x="7135813" y="5027613"/>
          <p14:tracePt t="183516" x="7127875" y="5027613"/>
          <p14:tracePt t="183565" x="7110413" y="5027613"/>
          <p14:tracePt t="183584" x="7100888" y="5027613"/>
          <p14:tracePt t="183633" x="7083425" y="5027613"/>
          <p14:tracePt t="183649" x="7073900" y="5027613"/>
          <p14:tracePt t="183665" x="7056438" y="5027613"/>
          <p14:tracePt t="183677" x="7046913" y="5037138"/>
          <p14:tracePt t="183685" x="6992938" y="5037138"/>
          <p14:tracePt t="183692" x="6948488" y="5037138"/>
          <p14:tracePt t="183699" x="6913563" y="5037138"/>
          <p14:tracePt t="183709" x="6869113" y="5037138"/>
          <p14:tracePt t="183716" x="6842125" y="5037138"/>
          <p14:tracePt t="183730" x="6832600" y="5037138"/>
          <p14:tracePt t="183741" x="6815138" y="5054600"/>
          <p14:tracePt t="183917" x="6832600" y="5027613"/>
          <p14:tracePt t="183933" x="6842125" y="5000625"/>
          <p14:tracePt t="183940" x="6859588" y="4973638"/>
          <p14:tracePt t="183949" x="6869113" y="4919663"/>
          <p14:tracePt t="183956" x="6886575" y="4875213"/>
          <p14:tracePt t="183966" x="6913563" y="4813300"/>
          <p14:tracePt t="183972" x="6913563" y="4768850"/>
          <p14:tracePt t="183982" x="6921500" y="4687888"/>
          <p14:tracePt t="183989" x="6921500" y="4625975"/>
          <p14:tracePt t="183998" x="6921500" y="4572000"/>
          <p14:tracePt t="184004" x="6921500" y="4510088"/>
          <p14:tracePt t="184015" x="6921500" y="4429125"/>
          <p14:tracePt t="184020" x="6921500" y="4375150"/>
          <p14:tracePt t="184032" x="6913563" y="4357688"/>
          <p14:tracePt t="184033" x="6913563" y="4330700"/>
          <p14:tracePt t="184046" x="6913563" y="4322763"/>
          <p14:tracePt t="184125" x="6913563" y="4303713"/>
          <p14:tracePt t="184140" x="6913563" y="4295775"/>
          <p14:tracePt t="184148" x="6913563" y="4268788"/>
          <p14:tracePt t="184157" x="6896100" y="4241800"/>
          <p14:tracePt t="184165" x="6896100" y="4197350"/>
          <p14:tracePt t="184172" x="6886575" y="4160838"/>
          <p14:tracePt t="184182" x="6869113" y="4116388"/>
          <p14:tracePt t="184189" x="6859588" y="4037013"/>
          <p14:tracePt t="184198" x="6842125" y="4000500"/>
          <p14:tracePt t="184205" x="6815138" y="3946525"/>
          <p14:tracePt t="184215" x="6788150" y="3902075"/>
          <p14:tracePt t="184221" x="6761163" y="3813175"/>
          <p14:tracePt t="184231" x="6753225" y="3786188"/>
          <p14:tracePt t="184248" x="6734175" y="3768725"/>
          <p14:tracePt t="184289" x="6726238" y="3741738"/>
          <p14:tracePt t="184301" x="6707188" y="3732213"/>
          <p14:tracePt t="184307" x="6699250" y="3732213"/>
          <p14:tracePt t="184316" x="6672263" y="3705225"/>
          <p14:tracePt t="184323" x="6627813" y="3687763"/>
          <p14:tracePt t="184333" x="6600825" y="3660775"/>
          <p14:tracePt t="184339" x="6573838" y="3660775"/>
          <p14:tracePt t="184352" x="6564313" y="3660775"/>
          <p14:tracePt t="184365" x="6546850" y="3660775"/>
          <p14:tracePt t="184385" x="6538913" y="3660775"/>
          <p14:tracePt t="184398" x="6519863" y="3660775"/>
          <p14:tracePt t="184403" x="6492875" y="3660775"/>
          <p14:tracePt t="184413" x="6484938" y="3660775"/>
          <p14:tracePt t="184419" x="6430963" y="3660775"/>
          <p14:tracePt t="184429" x="6323013" y="3633788"/>
          <p14:tracePt t="184437" x="6243638" y="3625850"/>
          <p14:tracePt t="184445" x="6162675" y="3598863"/>
          <p14:tracePt t="184452" x="6083300" y="3598863"/>
          <p14:tracePt t="184462" x="6029325" y="3554413"/>
          <p14:tracePt t="184468" x="5992813" y="3544888"/>
          <p14:tracePt t="184481" x="5940425" y="3517900"/>
          <p14:tracePt t="184487" x="5913438" y="3500438"/>
          <p14:tracePt t="184495" x="5886450" y="3490913"/>
          <p14:tracePt t="184502" x="5886450" y="3473450"/>
          <p14:tracePt t="184595" x="5886450" y="3419475"/>
          <p14:tracePt t="184607" x="5868988" y="3384550"/>
          <p14:tracePt t="184615" x="5859463" y="3330575"/>
          <p14:tracePt t="184622" x="5842000" y="3286125"/>
          <p14:tracePt t="184631" x="5832475" y="3232150"/>
          <p14:tracePt t="184638" x="5815013" y="3179763"/>
          <p14:tracePt t="184648" x="5788025" y="3098800"/>
          <p14:tracePt t="184655" x="5788025" y="3089275"/>
          <p14:tracePt t="184664" x="5778500" y="3062288"/>
          <p14:tracePt t="184671" x="5778500" y="3044825"/>
          <p14:tracePt t="184751" x="5778500" y="3062288"/>
          <p14:tracePt t="184766" x="5788025" y="3071813"/>
          <p14:tracePt t="184786" x="5788025" y="3089275"/>
          <p14:tracePt t="184815" x="5805488" y="3098800"/>
          <p14:tracePt t="184851" x="5815013" y="3116263"/>
          <p14:tracePt t="184866" x="5815013" y="3125788"/>
          <p14:tracePt t="184882" x="5815013" y="3143250"/>
          <p14:tracePt t="185055" x="5832475" y="3152775"/>
          <p14:tracePt t="185065" x="5842000" y="3152775"/>
          <p14:tracePt t="185071" x="5859463" y="3170238"/>
          <p14:tracePt t="185081" x="5886450" y="3179763"/>
          <p14:tracePt t="185088" x="5894388" y="3197225"/>
          <p14:tracePt t="185103" x="5913438" y="3197225"/>
          <p14:tracePt t="185115" x="5913438" y="3205163"/>
          <p14:tracePt t="185122" x="5921375" y="3205163"/>
          <p14:tracePt t="185135" x="5921375" y="3224213"/>
          <p14:tracePt t="185140" x="5948363" y="3232150"/>
          <p14:tracePt t="185150" x="5965825" y="3232150"/>
          <p14:tracePt t="185156" x="5992813" y="3259138"/>
          <p14:tracePt t="185166" x="6019800" y="3276600"/>
          <p14:tracePt t="185173" x="6073775" y="3303588"/>
          <p14:tracePt t="185183" x="6100763" y="3303588"/>
          <p14:tracePt t="185189" x="6100763" y="3313113"/>
          <p14:tracePt t="185199" x="6108700" y="3313113"/>
          <p14:tracePt t="185215" x="6118225" y="3313113"/>
          <p14:tracePt t="185235" x="6135688" y="3313113"/>
          <p14:tracePt t="185263" x="6145213" y="3313113"/>
          <p14:tracePt t="185269" x="6162675" y="3303588"/>
          <p14:tracePt t="185279" x="6199188" y="3286125"/>
          <p14:tracePt t="185286" x="6216650" y="3276600"/>
          <p14:tracePt t="185295" x="6226175" y="3259138"/>
          <p14:tracePt t="185303" x="6270625" y="3251200"/>
          <p14:tracePt t="185312" x="6278563" y="3232150"/>
          <p14:tracePt t="185327" x="6297613" y="3232150"/>
          <p14:tracePt t="185333" x="6305550" y="3232150"/>
          <p14:tracePt t="185343" x="6305550" y="3224213"/>
          <p14:tracePt t="185350" x="6323013" y="3224213"/>
          <p14:tracePt t="185375" x="6323013" y="3205163"/>
          <p14:tracePt t="185381" x="6332538" y="3205163"/>
          <p14:tracePt t="185471" x="6350000" y="3205163"/>
          <p14:tracePt t="185490" x="6359525" y="3205163"/>
          <p14:tracePt t="185503" x="6376988" y="3232150"/>
          <p14:tracePt t="185509" x="6403975" y="3232150"/>
          <p14:tracePt t="185519" x="6413500" y="3232150"/>
          <p14:tracePt t="185524" x="6430963" y="3259138"/>
          <p14:tracePt t="185535" x="6440488" y="3259138"/>
          <p14:tracePt t="185540" x="6457950" y="3259138"/>
          <p14:tracePt t="185555" x="6457950" y="3276600"/>
          <p14:tracePt t="185570" x="6465888" y="3276600"/>
          <p14:tracePt t="185728" x="6492875" y="3286125"/>
          <p14:tracePt t="185743" x="6538913" y="3303588"/>
          <p14:tracePt t="185750" x="6600825" y="3313113"/>
          <p14:tracePt t="185759" x="6654800" y="3330575"/>
          <p14:tracePt t="185766" x="6699250" y="3330575"/>
          <p14:tracePt t="185775" x="6734175" y="3330575"/>
          <p14:tracePt t="185782" x="6788150" y="3340100"/>
          <p14:tracePt t="185790" x="6832600" y="3340100"/>
          <p14:tracePt t="185798" x="6869113" y="3340100"/>
          <p14:tracePt t="185807" x="6921500" y="3340100"/>
          <p14:tracePt t="185823" x="6940550" y="3340100"/>
          <p14:tracePt t="185843" x="6948488" y="3340100"/>
          <p14:tracePt t="185855" x="6967538" y="3340100"/>
          <p14:tracePt t="185860" x="6975475" y="3340100"/>
          <p14:tracePt t="185871" x="7002463" y="3340100"/>
          <p14:tracePt t="185876" x="7046913" y="3340100"/>
          <p14:tracePt t="185887" x="7083425" y="3340100"/>
          <p14:tracePt t="185892" x="7135813" y="3330575"/>
          <p14:tracePt t="185903" x="7207250" y="3313113"/>
          <p14:tracePt t="185909" x="7261225" y="3313113"/>
          <p14:tracePt t="185918" x="7297738" y="3313113"/>
          <p14:tracePt t="185935" x="7315200" y="3313113"/>
          <p14:tracePt t="186393" x="7297738" y="3313113"/>
          <p14:tracePt t="186415" x="7288213" y="3330575"/>
          <p14:tracePt t="186424" x="7261225" y="3330575"/>
          <p14:tracePt t="186432" x="7216775" y="3330575"/>
          <p14:tracePt t="186441" x="7181850" y="3330575"/>
          <p14:tracePt t="186448" x="7154863" y="3330575"/>
          <p14:tracePt t="186457" x="7135813" y="3330575"/>
          <p14:tracePt t="186473" x="7127875" y="3330575"/>
          <p14:tracePt t="186508" x="7110413" y="3330575"/>
          <p14:tracePt t="186520" x="7100888" y="3330575"/>
          <p14:tracePt t="186540" x="7083425" y="3330575"/>
          <p14:tracePt t="186573" x="7073900" y="3330575"/>
          <p14:tracePt t="186620" x="7056438" y="3330575"/>
          <p14:tracePt t="186653" x="7046913" y="3330575"/>
          <p14:tracePt t="186665" x="7029450" y="3330575"/>
          <p14:tracePt t="186670" x="7029450" y="3340100"/>
          <p14:tracePt t="186682" x="7019925" y="3340100"/>
          <p14:tracePt t="186687" x="7002463" y="3340100"/>
          <p14:tracePt t="186701" x="6992938" y="3340100"/>
          <p14:tracePt t="186714" x="6967538" y="3340100"/>
          <p14:tracePt t="186720" x="6948488" y="3330575"/>
          <p14:tracePt t="186729" x="6940550" y="3330575"/>
          <p14:tracePt t="186735" x="6913563" y="3330575"/>
          <p14:tracePt t="186781" x="6896100" y="3330575"/>
          <p14:tracePt t="186793" x="6896100" y="3313113"/>
          <p14:tracePt t="186809" x="6886575" y="3313113"/>
          <p14:tracePt t="186816" x="6869113" y="3313113"/>
          <p14:tracePt t="186825" x="6859588" y="3313113"/>
          <p14:tracePt t="186832" x="6815138" y="3313113"/>
          <p14:tracePt t="186840" x="6761163" y="3313113"/>
          <p14:tracePt t="186848" x="6707188" y="3313113"/>
          <p14:tracePt t="186857" x="6645275" y="3303588"/>
          <p14:tracePt t="186865" x="6564313" y="3303588"/>
          <p14:tracePt t="186873" x="6492875" y="3303588"/>
          <p14:tracePt t="186881" x="6440488" y="3286125"/>
          <p14:tracePt t="186888" x="6376988" y="3286125"/>
          <p14:tracePt t="186898" x="6323013" y="3286125"/>
          <p14:tracePt t="186904" x="6243638" y="3286125"/>
          <p14:tracePt t="186915" x="6199188" y="3286125"/>
          <p14:tracePt t="186920" x="6145213" y="3286125"/>
          <p14:tracePt t="186931" x="6100763" y="3286125"/>
          <p14:tracePt t="186937" x="6083300" y="3303588"/>
          <p14:tracePt t="186948" x="6073775" y="3303588"/>
          <p14:tracePt t="186985" x="6056313" y="3303588"/>
          <p14:tracePt t="187049" x="6073775" y="3313113"/>
          <p14:tracePt t="187066" x="6083300" y="3340100"/>
          <p14:tracePt t="187072" x="6100763" y="3357563"/>
          <p14:tracePt t="187081" x="6108700" y="3367088"/>
          <p14:tracePt t="187088" x="6135688" y="3384550"/>
          <p14:tracePt t="187098" x="6135688" y="3394075"/>
          <p14:tracePt t="187103" x="6145213" y="3411538"/>
          <p14:tracePt t="187113" x="6162675" y="3411538"/>
          <p14:tracePt t="187118" x="6172200" y="3411538"/>
          <p14:tracePt t="187145" x="6189663" y="3411538"/>
          <p14:tracePt t="187177" x="6199188" y="3411538"/>
          <p14:tracePt t="187193" x="6243638" y="3411538"/>
          <p14:tracePt t="187200" x="6270625" y="3411538"/>
          <p14:tracePt t="187209" x="6278563" y="3411538"/>
          <p14:tracePt t="187216" x="6297613" y="3394075"/>
          <p14:tracePt t="187224" x="6323013" y="3394075"/>
          <p14:tracePt t="187232" x="6332538" y="3394075"/>
          <p14:tracePt t="187246" x="6350000" y="3394075"/>
          <p14:tracePt t="187289" x="6359525" y="3394075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B696A-16D2-1841-83C5-C41FCEDE1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Our 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4AF87-3D51-8D4A-9FD8-A76D8AB8EB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b="1" dirty="0"/>
              <a:t>Potential for </a:t>
            </a:r>
            <a:r>
              <a:rPr lang="en-US" b="1" dirty="0">
                <a:solidFill>
                  <a:srgbClr val="7030A0"/>
                </a:solidFill>
              </a:rPr>
              <a:t>crop selection </a:t>
            </a:r>
            <a:r>
              <a:rPr lang="en-US" b="1" dirty="0"/>
              <a:t>to avoid detrimental impacts of climate change</a:t>
            </a:r>
          </a:p>
          <a:p>
            <a:pPr>
              <a:lnSpc>
                <a:spcPct val="90000"/>
              </a:lnSpc>
            </a:pPr>
            <a:endParaRPr lang="en-US" b="1" dirty="0"/>
          </a:p>
          <a:p>
            <a:pPr>
              <a:lnSpc>
                <a:spcPct val="90000"/>
              </a:lnSpc>
            </a:pPr>
            <a:r>
              <a:rPr lang="en-US" b="1" dirty="0"/>
              <a:t>Potential for </a:t>
            </a:r>
            <a:r>
              <a:rPr lang="en-US" b="1" dirty="0">
                <a:solidFill>
                  <a:srgbClr val="7030A0"/>
                </a:solidFill>
              </a:rPr>
              <a:t>cultivar selection </a:t>
            </a:r>
            <a:r>
              <a:rPr lang="en-US" b="1" dirty="0"/>
              <a:t>to select for better quality grain under climate change  - especially in rice =&gt; climate-smart rice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/>
          </a:p>
          <a:p>
            <a:pPr marL="0" indent="0" algn="ctr">
              <a:lnSpc>
                <a:spcPct val="90000"/>
              </a:lnSpc>
              <a:buNone/>
            </a:pPr>
            <a:r>
              <a:rPr lang="en-US" sz="3600" b="1" dirty="0">
                <a:solidFill>
                  <a:srgbClr val="7030A0"/>
                </a:solidFill>
              </a:rPr>
              <a:t>Climate-smart Agriculture</a:t>
            </a:r>
          </a:p>
        </p:txBody>
      </p:sp>
      <p:pic>
        <p:nvPicPr>
          <p:cNvPr id="11" name="Picture 10" descr="Man at a cornfield">
            <a:extLst>
              <a:ext uri="{FF2B5EF4-FFF2-40B4-BE49-F238E27FC236}">
                <a16:creationId xmlns:a16="http://schemas.microsoft.com/office/drawing/2014/main" id="{12D40441-3887-3744-962F-02B91AB4AA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0" r="1363" b="-1"/>
          <a:stretch/>
        </p:blipFill>
        <p:spPr>
          <a:xfrm>
            <a:off x="6197600" y="1600201"/>
            <a:ext cx="5384800" cy="4525963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543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17.9|56.7|6.2|14.5|5.6|26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1.7|37.2|14.3|15.9|6.3|9.4|13.1|8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2|59.5|48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94FDE60FF607542A8938EF5BD5BE825" ma:contentTypeVersion="6" ma:contentTypeDescription="Create a new document." ma:contentTypeScope="" ma:versionID="42333c817fbedfab4d6888ffca566e4c">
  <xsd:schema xmlns:xsd="http://www.w3.org/2001/XMLSchema" xmlns:xs="http://www.w3.org/2001/XMLSchema" xmlns:p="http://schemas.microsoft.com/office/2006/metadata/properties" xmlns:ns2="1bff5ba4-f8ce-4e5a-8d12-16d349a7a505" targetNamespace="http://schemas.microsoft.com/office/2006/metadata/properties" ma:root="true" ma:fieldsID="59c2ac20afdbb326a6dfe8cb6f114b68" ns2:_="">
    <xsd:import namespace="1bff5ba4-f8ce-4e5a-8d12-16d349a7a50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ff5ba4-f8ce-4e5a-8d12-16d349a7a5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CE23D56-B194-4097-A5FC-20C994BC4142}"/>
</file>

<file path=customXml/itemProps2.xml><?xml version="1.0" encoding="utf-8"?>
<ds:datastoreItem xmlns:ds="http://schemas.openxmlformats.org/officeDocument/2006/customXml" ds:itemID="{E46BC627-44F6-4B7F-AC7C-DB552176DDDB}"/>
</file>

<file path=customXml/itemProps3.xml><?xml version="1.0" encoding="utf-8"?>
<ds:datastoreItem xmlns:ds="http://schemas.openxmlformats.org/officeDocument/2006/customXml" ds:itemID="{DDE9D0FB-CF0E-4824-9EEA-4DAC78073A84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1161</TotalTime>
  <Words>385</Words>
  <Application>Microsoft Macintosh PowerPoint</Application>
  <PresentationFormat>Widescreen</PresentationFormat>
  <Paragraphs>40</Paragraphs>
  <Slides>7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Calibri</vt:lpstr>
      <vt:lpstr>Office Theme</vt:lpstr>
      <vt:lpstr>Activity 1   ’’Climate change impacts on rice quality’’   - Data analysis</vt:lpstr>
      <vt:lpstr>Instructions</vt:lpstr>
      <vt:lpstr>PowerPoint Presentation</vt:lpstr>
      <vt:lpstr>PowerPoint Presentation</vt:lpstr>
      <vt:lpstr>PowerPoint Presentation</vt:lpstr>
      <vt:lpstr>PowerPoint Presentation</vt:lpstr>
      <vt:lpstr>Our conclusions</vt:lpstr>
    </vt:vector>
  </TitlesOfParts>
  <Company>University of Manchester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’’Climate change impacts on rice’’</dc:title>
  <dc:creator>Amanda Bamford</dc:creator>
  <cp:lastModifiedBy>Amanda Bamford</cp:lastModifiedBy>
  <cp:revision>43</cp:revision>
  <dcterms:created xsi:type="dcterms:W3CDTF">2019-09-20T09:03:19Z</dcterms:created>
  <dcterms:modified xsi:type="dcterms:W3CDTF">2021-04-08T10:50:21Z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0x010100294FDE60FF607542A8938EF5BD5BE825</vt:lpwstr>
  </property>
</Properties>
</file>